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2" r:id="rId2"/>
    <p:sldMasterId id="2147483684" r:id="rId3"/>
  </p:sldMasterIdLst>
  <p:notesMasterIdLst>
    <p:notesMasterId r:id="rId14"/>
  </p:notesMasterIdLst>
  <p:sldIdLst>
    <p:sldId id="256" r:id="rId4"/>
    <p:sldId id="311" r:id="rId5"/>
    <p:sldId id="375" r:id="rId6"/>
    <p:sldId id="374" r:id="rId7"/>
    <p:sldId id="376" r:id="rId8"/>
    <p:sldId id="377" r:id="rId9"/>
    <p:sldId id="378" r:id="rId10"/>
    <p:sldId id="379" r:id="rId11"/>
    <p:sldId id="380" r:id="rId12"/>
    <p:sldId id="361" r:id="rId13"/>
  </p:sldIdLst>
  <p:sldSz cx="12192000" cy="6858000"/>
  <p:notesSz cx="6858000" cy="9144000"/>
  <p:defaultTextStyle>
    <a:defPPr>
      <a:defRPr lang="en-US"/>
    </a:defPPr>
    <a:lvl1pPr marL="0" algn="l" defTabSz="914286" rtl="0" eaLnBrk="1" latinLnBrk="0" hangingPunct="1">
      <a:defRPr sz="1800" kern="1200">
        <a:solidFill>
          <a:schemeClr val="tx1"/>
        </a:solidFill>
        <a:latin typeface="+mn-lt"/>
        <a:ea typeface="+mn-ea"/>
        <a:cs typeface="+mn-cs"/>
      </a:defRPr>
    </a:lvl1pPr>
    <a:lvl2pPr marL="457144"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1"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0" algn="l" defTabSz="914286" rtl="0" eaLnBrk="1" latinLnBrk="0" hangingPunct="1">
      <a:defRPr sz="1800" kern="1200">
        <a:solidFill>
          <a:schemeClr val="tx1"/>
        </a:solidFill>
        <a:latin typeface="+mn-lt"/>
        <a:ea typeface="+mn-ea"/>
        <a:cs typeface="+mn-cs"/>
      </a:defRPr>
    </a:lvl8pPr>
    <a:lvl9pPr marL="3657144" algn="l" defTabSz="91428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328"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62" autoAdjust="0"/>
    <p:restoredTop sz="94390" autoAdjust="0"/>
  </p:normalViewPr>
  <p:slideViewPr>
    <p:cSldViewPr snapToGrid="0">
      <p:cViewPr varScale="1">
        <p:scale>
          <a:sx n="69" d="100"/>
          <a:sy n="69" d="100"/>
        </p:scale>
        <p:origin x="-942" y="-108"/>
      </p:cViewPr>
      <p:guideLst>
        <p:guide orient="horz" pos="2328"/>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5AA91F-5C3B-4DB5-8387-C091B248C10D}" type="datetimeFigureOut">
              <a:rPr lang="en-US" smtClean="0"/>
              <a:t>11/7/2020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5C5BD3-70EF-4C81-AC92-C9BD14DB92A2}" type="slidenum">
              <a:rPr lang="en-US" smtClean="0"/>
              <a:t>‹#›</a:t>
            </a:fld>
            <a:endParaRPr lang="en-US"/>
          </a:p>
        </p:txBody>
      </p:sp>
    </p:spTree>
    <p:extLst>
      <p:ext uri="{BB962C8B-B14F-4D97-AF65-F5344CB8AC3E}">
        <p14:creationId xmlns:p14="http://schemas.microsoft.com/office/powerpoint/2010/main" val="625640373"/>
      </p:ext>
    </p:extLst>
  </p:cSld>
  <p:clrMap bg1="lt1" tx1="dk1" bg2="lt2" tx2="dk2" accent1="accent1" accent2="accent2" accent3="accent3" accent4="accent4" accent5="accent5" accent6="accent6" hlink="hlink" folHlink="folHlink"/>
  <p:notesStyle>
    <a:lvl1pPr marL="0" algn="l" defTabSz="609539" rtl="0" eaLnBrk="1" latinLnBrk="0" hangingPunct="1">
      <a:defRPr sz="800" kern="1200">
        <a:solidFill>
          <a:schemeClr val="tx1"/>
        </a:solidFill>
        <a:latin typeface="+mn-lt"/>
        <a:ea typeface="+mn-ea"/>
        <a:cs typeface="+mn-cs"/>
      </a:defRPr>
    </a:lvl1pPr>
    <a:lvl2pPr marL="304770" algn="l" defTabSz="609539" rtl="0" eaLnBrk="1" latinLnBrk="0" hangingPunct="1">
      <a:defRPr sz="800" kern="1200">
        <a:solidFill>
          <a:schemeClr val="tx1"/>
        </a:solidFill>
        <a:latin typeface="+mn-lt"/>
        <a:ea typeface="+mn-ea"/>
        <a:cs typeface="+mn-cs"/>
      </a:defRPr>
    </a:lvl2pPr>
    <a:lvl3pPr marL="609539" algn="l" defTabSz="609539" rtl="0" eaLnBrk="1" latinLnBrk="0" hangingPunct="1">
      <a:defRPr sz="800" kern="1200">
        <a:solidFill>
          <a:schemeClr val="tx1"/>
        </a:solidFill>
        <a:latin typeface="+mn-lt"/>
        <a:ea typeface="+mn-ea"/>
        <a:cs typeface="+mn-cs"/>
      </a:defRPr>
    </a:lvl3pPr>
    <a:lvl4pPr marL="914309" algn="l" defTabSz="609539" rtl="0" eaLnBrk="1" latinLnBrk="0" hangingPunct="1">
      <a:defRPr sz="800" kern="1200">
        <a:solidFill>
          <a:schemeClr val="tx1"/>
        </a:solidFill>
        <a:latin typeface="+mn-lt"/>
        <a:ea typeface="+mn-ea"/>
        <a:cs typeface="+mn-cs"/>
      </a:defRPr>
    </a:lvl4pPr>
    <a:lvl5pPr marL="1219078" algn="l" defTabSz="609539" rtl="0" eaLnBrk="1" latinLnBrk="0" hangingPunct="1">
      <a:defRPr sz="800" kern="1200">
        <a:solidFill>
          <a:schemeClr val="tx1"/>
        </a:solidFill>
        <a:latin typeface="+mn-lt"/>
        <a:ea typeface="+mn-ea"/>
        <a:cs typeface="+mn-cs"/>
      </a:defRPr>
    </a:lvl5pPr>
    <a:lvl6pPr marL="1523848" algn="l" defTabSz="609539" rtl="0" eaLnBrk="1" latinLnBrk="0" hangingPunct="1">
      <a:defRPr sz="800" kern="1200">
        <a:solidFill>
          <a:schemeClr val="tx1"/>
        </a:solidFill>
        <a:latin typeface="+mn-lt"/>
        <a:ea typeface="+mn-ea"/>
        <a:cs typeface="+mn-cs"/>
      </a:defRPr>
    </a:lvl6pPr>
    <a:lvl7pPr marL="1828617" algn="l" defTabSz="609539" rtl="0" eaLnBrk="1" latinLnBrk="0" hangingPunct="1">
      <a:defRPr sz="800" kern="1200">
        <a:solidFill>
          <a:schemeClr val="tx1"/>
        </a:solidFill>
        <a:latin typeface="+mn-lt"/>
        <a:ea typeface="+mn-ea"/>
        <a:cs typeface="+mn-cs"/>
      </a:defRPr>
    </a:lvl7pPr>
    <a:lvl8pPr marL="2133387" algn="l" defTabSz="609539" rtl="0" eaLnBrk="1" latinLnBrk="0" hangingPunct="1">
      <a:defRPr sz="800" kern="1200">
        <a:solidFill>
          <a:schemeClr val="tx1"/>
        </a:solidFill>
        <a:latin typeface="+mn-lt"/>
        <a:ea typeface="+mn-ea"/>
        <a:cs typeface="+mn-cs"/>
      </a:defRPr>
    </a:lvl8pPr>
    <a:lvl9pPr marL="2438156" algn="l" defTabSz="609539" rtl="0" eaLnBrk="1" latinLnBrk="0" hangingPunct="1">
      <a:defRPr sz="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 slide layout">
    <p:bg>
      <p:bgPr>
        <a:solidFill>
          <a:schemeClr val="accent1"/>
        </a:solidFill>
        <a:effectLst/>
      </p:bgPr>
    </p:bg>
    <p:spTree>
      <p:nvGrpSpPr>
        <p:cNvPr id="1" name=""/>
        <p:cNvGrpSpPr/>
        <p:nvPr/>
      </p:nvGrpSpPr>
      <p:grpSpPr>
        <a:xfrm>
          <a:off x="0" y="0"/>
          <a:ext cx="0" cy="0"/>
          <a:chOff x="0" y="0"/>
          <a:chExt cx="0" cy="0"/>
        </a:xfrm>
      </p:grpSpPr>
      <p:sp>
        <p:nvSpPr>
          <p:cNvPr id="42" name="Freeform: Shape 41">
            <a:extLst>
              <a:ext uri="{FF2B5EF4-FFF2-40B4-BE49-F238E27FC236}">
                <a16:creationId xmlns="" xmlns:a16="http://schemas.microsoft.com/office/drawing/2014/main" id="{276371D3-4FF4-4780-8DCC-1A9DD3FBADB1}"/>
              </a:ext>
            </a:extLst>
          </p:cNvPr>
          <p:cNvSpPr/>
          <p:nvPr/>
        </p:nvSpPr>
        <p:spPr>
          <a:xfrm>
            <a:off x="4" y="10323"/>
            <a:ext cx="12197526" cy="6858000"/>
          </a:xfrm>
          <a:custGeom>
            <a:avLst/>
            <a:gdLst>
              <a:gd name="connsiteX0" fmla="*/ 488332 w 18296289"/>
              <a:gd name="connsiteY0" fmla="*/ 6 h 10287000"/>
              <a:gd name="connsiteX1" fmla="*/ 716342 w 18296289"/>
              <a:gd name="connsiteY1" fmla="*/ 6 h 10287000"/>
              <a:gd name="connsiteX2" fmla="*/ 716342 w 18296289"/>
              <a:gd name="connsiteY2" fmla="*/ 10287000 h 10287000"/>
              <a:gd name="connsiteX3" fmla="*/ 488332 w 18296289"/>
              <a:gd name="connsiteY3" fmla="*/ 10287000 h 10287000"/>
              <a:gd name="connsiteX4" fmla="*/ 0 w 18296289"/>
              <a:gd name="connsiteY4" fmla="*/ 6 h 10287000"/>
              <a:gd name="connsiteX5" fmla="*/ 228011 w 18296289"/>
              <a:gd name="connsiteY5" fmla="*/ 6 h 10287000"/>
              <a:gd name="connsiteX6" fmla="*/ 228011 w 18296289"/>
              <a:gd name="connsiteY6" fmla="*/ 10287000 h 10287000"/>
              <a:gd name="connsiteX7" fmla="*/ 0 w 18296289"/>
              <a:gd name="connsiteY7" fmla="*/ 10287000 h 10287000"/>
              <a:gd name="connsiteX8" fmla="*/ 976663 w 18296289"/>
              <a:gd name="connsiteY8" fmla="*/ 5 h 10287000"/>
              <a:gd name="connsiteX9" fmla="*/ 1204675 w 18296289"/>
              <a:gd name="connsiteY9" fmla="*/ 5 h 10287000"/>
              <a:gd name="connsiteX10" fmla="*/ 1204675 w 18296289"/>
              <a:gd name="connsiteY10" fmla="*/ 10287000 h 10287000"/>
              <a:gd name="connsiteX11" fmla="*/ 976663 w 18296289"/>
              <a:gd name="connsiteY11" fmla="*/ 10287000 h 10287000"/>
              <a:gd name="connsiteX12" fmla="*/ 1464995 w 18296289"/>
              <a:gd name="connsiteY12" fmla="*/ 5 h 10287000"/>
              <a:gd name="connsiteX13" fmla="*/ 1693006 w 18296289"/>
              <a:gd name="connsiteY13" fmla="*/ 5 h 10287000"/>
              <a:gd name="connsiteX14" fmla="*/ 1693006 w 18296289"/>
              <a:gd name="connsiteY14" fmla="*/ 10287000 h 10287000"/>
              <a:gd name="connsiteX15" fmla="*/ 1464995 w 18296289"/>
              <a:gd name="connsiteY15" fmla="*/ 10287000 h 10287000"/>
              <a:gd name="connsiteX16" fmla="*/ 1953326 w 18296289"/>
              <a:gd name="connsiteY16" fmla="*/ 5 h 10287000"/>
              <a:gd name="connsiteX17" fmla="*/ 2181338 w 18296289"/>
              <a:gd name="connsiteY17" fmla="*/ 5 h 10287000"/>
              <a:gd name="connsiteX18" fmla="*/ 2181338 w 18296289"/>
              <a:gd name="connsiteY18" fmla="*/ 10287000 h 10287000"/>
              <a:gd name="connsiteX19" fmla="*/ 1953326 w 18296289"/>
              <a:gd name="connsiteY19" fmla="*/ 10287000 h 10287000"/>
              <a:gd name="connsiteX20" fmla="*/ 2441658 w 18296289"/>
              <a:gd name="connsiteY20" fmla="*/ 5 h 10287000"/>
              <a:gd name="connsiteX21" fmla="*/ 2669670 w 18296289"/>
              <a:gd name="connsiteY21" fmla="*/ 5 h 10287000"/>
              <a:gd name="connsiteX22" fmla="*/ 2669670 w 18296289"/>
              <a:gd name="connsiteY22" fmla="*/ 10287000 h 10287000"/>
              <a:gd name="connsiteX23" fmla="*/ 2441658 w 18296289"/>
              <a:gd name="connsiteY23" fmla="*/ 10287000 h 10287000"/>
              <a:gd name="connsiteX24" fmla="*/ 2929991 w 18296289"/>
              <a:gd name="connsiteY24" fmla="*/ 5 h 10287000"/>
              <a:gd name="connsiteX25" fmla="*/ 3158002 w 18296289"/>
              <a:gd name="connsiteY25" fmla="*/ 5 h 10287000"/>
              <a:gd name="connsiteX26" fmla="*/ 3158002 w 18296289"/>
              <a:gd name="connsiteY26" fmla="*/ 10287000 h 10287000"/>
              <a:gd name="connsiteX27" fmla="*/ 2929991 w 18296289"/>
              <a:gd name="connsiteY27" fmla="*/ 10287000 h 10287000"/>
              <a:gd name="connsiteX28" fmla="*/ 3418323 w 18296289"/>
              <a:gd name="connsiteY28" fmla="*/ 5 h 10287000"/>
              <a:gd name="connsiteX29" fmla="*/ 3646334 w 18296289"/>
              <a:gd name="connsiteY29" fmla="*/ 5 h 10287000"/>
              <a:gd name="connsiteX30" fmla="*/ 3646334 w 18296289"/>
              <a:gd name="connsiteY30" fmla="*/ 10287000 h 10287000"/>
              <a:gd name="connsiteX31" fmla="*/ 3418323 w 18296289"/>
              <a:gd name="connsiteY31" fmla="*/ 10287000 h 10287000"/>
              <a:gd name="connsiteX32" fmla="*/ 3906655 w 18296289"/>
              <a:gd name="connsiteY32" fmla="*/ 5 h 10287000"/>
              <a:gd name="connsiteX33" fmla="*/ 4134665 w 18296289"/>
              <a:gd name="connsiteY33" fmla="*/ 5 h 10287000"/>
              <a:gd name="connsiteX34" fmla="*/ 4134665 w 18296289"/>
              <a:gd name="connsiteY34" fmla="*/ 10287000 h 10287000"/>
              <a:gd name="connsiteX35" fmla="*/ 3906655 w 18296289"/>
              <a:gd name="connsiteY35" fmla="*/ 10287000 h 10287000"/>
              <a:gd name="connsiteX36" fmla="*/ 4394985 w 18296289"/>
              <a:gd name="connsiteY36" fmla="*/ 4 h 10287000"/>
              <a:gd name="connsiteX37" fmla="*/ 4622994 w 18296289"/>
              <a:gd name="connsiteY37" fmla="*/ 4 h 10287000"/>
              <a:gd name="connsiteX38" fmla="*/ 4622994 w 18296289"/>
              <a:gd name="connsiteY38" fmla="*/ 10287000 h 10287000"/>
              <a:gd name="connsiteX39" fmla="*/ 4394985 w 18296289"/>
              <a:gd name="connsiteY39" fmla="*/ 10287000 h 10287000"/>
              <a:gd name="connsiteX40" fmla="*/ 4883318 w 18296289"/>
              <a:gd name="connsiteY40" fmla="*/ 4 h 10287000"/>
              <a:gd name="connsiteX41" fmla="*/ 5111327 w 18296289"/>
              <a:gd name="connsiteY41" fmla="*/ 4 h 10287000"/>
              <a:gd name="connsiteX42" fmla="*/ 5111327 w 18296289"/>
              <a:gd name="connsiteY42" fmla="*/ 10287000 h 10287000"/>
              <a:gd name="connsiteX43" fmla="*/ 4883318 w 18296289"/>
              <a:gd name="connsiteY43" fmla="*/ 10287000 h 10287000"/>
              <a:gd name="connsiteX44" fmla="*/ 5371649 w 18296289"/>
              <a:gd name="connsiteY44" fmla="*/ 4 h 10287000"/>
              <a:gd name="connsiteX45" fmla="*/ 5599660 w 18296289"/>
              <a:gd name="connsiteY45" fmla="*/ 4 h 10287000"/>
              <a:gd name="connsiteX46" fmla="*/ 5599660 w 18296289"/>
              <a:gd name="connsiteY46" fmla="*/ 10287000 h 10287000"/>
              <a:gd name="connsiteX47" fmla="*/ 5371649 w 18296289"/>
              <a:gd name="connsiteY47" fmla="*/ 10287000 h 10287000"/>
              <a:gd name="connsiteX48" fmla="*/ 5859980 w 18296289"/>
              <a:gd name="connsiteY48" fmla="*/ 4 h 10287000"/>
              <a:gd name="connsiteX49" fmla="*/ 6087990 w 18296289"/>
              <a:gd name="connsiteY49" fmla="*/ 4 h 10287000"/>
              <a:gd name="connsiteX50" fmla="*/ 6087990 w 18296289"/>
              <a:gd name="connsiteY50" fmla="*/ 10287000 h 10287000"/>
              <a:gd name="connsiteX51" fmla="*/ 5859980 w 18296289"/>
              <a:gd name="connsiteY51" fmla="*/ 10287000 h 10287000"/>
              <a:gd name="connsiteX52" fmla="*/ 6348314 w 18296289"/>
              <a:gd name="connsiteY52" fmla="*/ 4 h 10287000"/>
              <a:gd name="connsiteX53" fmla="*/ 6576324 w 18296289"/>
              <a:gd name="connsiteY53" fmla="*/ 4 h 10287000"/>
              <a:gd name="connsiteX54" fmla="*/ 6576324 w 18296289"/>
              <a:gd name="connsiteY54" fmla="*/ 10287000 h 10287000"/>
              <a:gd name="connsiteX55" fmla="*/ 6348314 w 18296289"/>
              <a:gd name="connsiteY55" fmla="*/ 10287000 h 10287000"/>
              <a:gd name="connsiteX56" fmla="*/ 6836644 w 18296289"/>
              <a:gd name="connsiteY56" fmla="*/ 4 h 10287000"/>
              <a:gd name="connsiteX57" fmla="*/ 7064654 w 18296289"/>
              <a:gd name="connsiteY57" fmla="*/ 4 h 10287000"/>
              <a:gd name="connsiteX58" fmla="*/ 7064654 w 18296289"/>
              <a:gd name="connsiteY58" fmla="*/ 10287000 h 10287000"/>
              <a:gd name="connsiteX59" fmla="*/ 6836644 w 18296289"/>
              <a:gd name="connsiteY59" fmla="*/ 10287000 h 10287000"/>
              <a:gd name="connsiteX60" fmla="*/ 7324976 w 18296289"/>
              <a:gd name="connsiteY60" fmla="*/ 3 h 10287000"/>
              <a:gd name="connsiteX61" fmla="*/ 7552987 w 18296289"/>
              <a:gd name="connsiteY61" fmla="*/ 3 h 10287000"/>
              <a:gd name="connsiteX62" fmla="*/ 7552987 w 18296289"/>
              <a:gd name="connsiteY62" fmla="*/ 10287000 h 10287000"/>
              <a:gd name="connsiteX63" fmla="*/ 7324976 w 18296289"/>
              <a:gd name="connsiteY63" fmla="*/ 10287000 h 10287000"/>
              <a:gd name="connsiteX64" fmla="*/ 7813308 w 18296289"/>
              <a:gd name="connsiteY64" fmla="*/ 3 h 10287000"/>
              <a:gd name="connsiteX65" fmla="*/ 8041318 w 18296289"/>
              <a:gd name="connsiteY65" fmla="*/ 3 h 10287000"/>
              <a:gd name="connsiteX66" fmla="*/ 8041318 w 18296289"/>
              <a:gd name="connsiteY66" fmla="*/ 10287000 h 10287000"/>
              <a:gd name="connsiteX67" fmla="*/ 7813308 w 18296289"/>
              <a:gd name="connsiteY67" fmla="*/ 10287000 h 10287000"/>
              <a:gd name="connsiteX68" fmla="*/ 8301639 w 18296289"/>
              <a:gd name="connsiteY68" fmla="*/ 3 h 10287000"/>
              <a:gd name="connsiteX69" fmla="*/ 8529649 w 18296289"/>
              <a:gd name="connsiteY69" fmla="*/ 3 h 10287000"/>
              <a:gd name="connsiteX70" fmla="*/ 8529649 w 18296289"/>
              <a:gd name="connsiteY70" fmla="*/ 10287000 h 10287000"/>
              <a:gd name="connsiteX71" fmla="*/ 8301639 w 18296289"/>
              <a:gd name="connsiteY71" fmla="*/ 10287000 h 10287000"/>
              <a:gd name="connsiteX72" fmla="*/ 8789970 w 18296289"/>
              <a:gd name="connsiteY72" fmla="*/ 3 h 10287000"/>
              <a:gd name="connsiteX73" fmla="*/ 9017981 w 18296289"/>
              <a:gd name="connsiteY73" fmla="*/ 3 h 10287000"/>
              <a:gd name="connsiteX74" fmla="*/ 9017981 w 18296289"/>
              <a:gd name="connsiteY74" fmla="*/ 10287000 h 10287000"/>
              <a:gd name="connsiteX75" fmla="*/ 8789970 w 18296289"/>
              <a:gd name="connsiteY75" fmla="*/ 10287000 h 10287000"/>
              <a:gd name="connsiteX76" fmla="*/ 9278302 w 18296289"/>
              <a:gd name="connsiteY76" fmla="*/ 3 h 10287000"/>
              <a:gd name="connsiteX77" fmla="*/ 9506313 w 18296289"/>
              <a:gd name="connsiteY77" fmla="*/ 3 h 10287000"/>
              <a:gd name="connsiteX78" fmla="*/ 9506313 w 18296289"/>
              <a:gd name="connsiteY78" fmla="*/ 10287000 h 10287000"/>
              <a:gd name="connsiteX79" fmla="*/ 9278302 w 18296289"/>
              <a:gd name="connsiteY79" fmla="*/ 10287000 h 10287000"/>
              <a:gd name="connsiteX80" fmla="*/ 9766634 w 18296289"/>
              <a:gd name="connsiteY80" fmla="*/ 3 h 10287000"/>
              <a:gd name="connsiteX81" fmla="*/ 9994645 w 18296289"/>
              <a:gd name="connsiteY81" fmla="*/ 3 h 10287000"/>
              <a:gd name="connsiteX82" fmla="*/ 9994645 w 18296289"/>
              <a:gd name="connsiteY82" fmla="*/ 10287000 h 10287000"/>
              <a:gd name="connsiteX83" fmla="*/ 9766634 w 18296289"/>
              <a:gd name="connsiteY83" fmla="*/ 10287000 h 10287000"/>
              <a:gd name="connsiteX84" fmla="*/ 10254966 w 18296289"/>
              <a:gd name="connsiteY84" fmla="*/ 3 h 10287000"/>
              <a:gd name="connsiteX85" fmla="*/ 10482977 w 18296289"/>
              <a:gd name="connsiteY85" fmla="*/ 3 h 10287000"/>
              <a:gd name="connsiteX86" fmla="*/ 10482977 w 18296289"/>
              <a:gd name="connsiteY86" fmla="*/ 10287000 h 10287000"/>
              <a:gd name="connsiteX87" fmla="*/ 10254966 w 18296289"/>
              <a:gd name="connsiteY87" fmla="*/ 10287000 h 10287000"/>
              <a:gd name="connsiteX88" fmla="*/ 10743298 w 18296289"/>
              <a:gd name="connsiteY88" fmla="*/ 2 h 10287000"/>
              <a:gd name="connsiteX89" fmla="*/ 10971309 w 18296289"/>
              <a:gd name="connsiteY89" fmla="*/ 2 h 10287000"/>
              <a:gd name="connsiteX90" fmla="*/ 10971309 w 18296289"/>
              <a:gd name="connsiteY90" fmla="*/ 10287000 h 10287000"/>
              <a:gd name="connsiteX91" fmla="*/ 10743298 w 18296289"/>
              <a:gd name="connsiteY91" fmla="*/ 10287000 h 10287000"/>
              <a:gd name="connsiteX92" fmla="*/ 11231630 w 18296289"/>
              <a:gd name="connsiteY92" fmla="*/ 2 h 10287000"/>
              <a:gd name="connsiteX93" fmla="*/ 11459641 w 18296289"/>
              <a:gd name="connsiteY93" fmla="*/ 2 h 10287000"/>
              <a:gd name="connsiteX94" fmla="*/ 11459641 w 18296289"/>
              <a:gd name="connsiteY94" fmla="*/ 10287000 h 10287000"/>
              <a:gd name="connsiteX95" fmla="*/ 11231630 w 18296289"/>
              <a:gd name="connsiteY95" fmla="*/ 10287000 h 10287000"/>
              <a:gd name="connsiteX96" fmla="*/ 11719962 w 18296289"/>
              <a:gd name="connsiteY96" fmla="*/ 2 h 10287000"/>
              <a:gd name="connsiteX97" fmla="*/ 11947973 w 18296289"/>
              <a:gd name="connsiteY97" fmla="*/ 2 h 10287000"/>
              <a:gd name="connsiteX98" fmla="*/ 11947973 w 18296289"/>
              <a:gd name="connsiteY98" fmla="*/ 10287000 h 10287000"/>
              <a:gd name="connsiteX99" fmla="*/ 11719962 w 18296289"/>
              <a:gd name="connsiteY99" fmla="*/ 10287000 h 10287000"/>
              <a:gd name="connsiteX100" fmla="*/ 12208294 w 18296289"/>
              <a:gd name="connsiteY100" fmla="*/ 2 h 10287000"/>
              <a:gd name="connsiteX101" fmla="*/ 12436305 w 18296289"/>
              <a:gd name="connsiteY101" fmla="*/ 2 h 10287000"/>
              <a:gd name="connsiteX102" fmla="*/ 12436305 w 18296289"/>
              <a:gd name="connsiteY102" fmla="*/ 10287000 h 10287000"/>
              <a:gd name="connsiteX103" fmla="*/ 12208294 w 18296289"/>
              <a:gd name="connsiteY103" fmla="*/ 10287000 h 10287000"/>
              <a:gd name="connsiteX104" fmla="*/ 12696626 w 18296289"/>
              <a:gd name="connsiteY104" fmla="*/ 2 h 10287000"/>
              <a:gd name="connsiteX105" fmla="*/ 12924637 w 18296289"/>
              <a:gd name="connsiteY105" fmla="*/ 2 h 10287000"/>
              <a:gd name="connsiteX106" fmla="*/ 12924637 w 18296289"/>
              <a:gd name="connsiteY106" fmla="*/ 10287000 h 10287000"/>
              <a:gd name="connsiteX107" fmla="*/ 12696626 w 18296289"/>
              <a:gd name="connsiteY107" fmla="*/ 10287000 h 10287000"/>
              <a:gd name="connsiteX108" fmla="*/ 13184958 w 18296289"/>
              <a:gd name="connsiteY108" fmla="*/ 2 h 10287000"/>
              <a:gd name="connsiteX109" fmla="*/ 13412969 w 18296289"/>
              <a:gd name="connsiteY109" fmla="*/ 2 h 10287000"/>
              <a:gd name="connsiteX110" fmla="*/ 13412969 w 18296289"/>
              <a:gd name="connsiteY110" fmla="*/ 10287000 h 10287000"/>
              <a:gd name="connsiteX111" fmla="*/ 13184958 w 18296289"/>
              <a:gd name="connsiteY111" fmla="*/ 10287000 h 10287000"/>
              <a:gd name="connsiteX112" fmla="*/ 13673290 w 18296289"/>
              <a:gd name="connsiteY112" fmla="*/ 1 h 10287000"/>
              <a:gd name="connsiteX113" fmla="*/ 13901301 w 18296289"/>
              <a:gd name="connsiteY113" fmla="*/ 1 h 10287000"/>
              <a:gd name="connsiteX114" fmla="*/ 13901301 w 18296289"/>
              <a:gd name="connsiteY114" fmla="*/ 10287000 h 10287000"/>
              <a:gd name="connsiteX115" fmla="*/ 13673290 w 18296289"/>
              <a:gd name="connsiteY115" fmla="*/ 10287000 h 10287000"/>
              <a:gd name="connsiteX116" fmla="*/ 14161622 w 18296289"/>
              <a:gd name="connsiteY116" fmla="*/ 1 h 10287000"/>
              <a:gd name="connsiteX117" fmla="*/ 14389633 w 18296289"/>
              <a:gd name="connsiteY117" fmla="*/ 1 h 10287000"/>
              <a:gd name="connsiteX118" fmla="*/ 14389633 w 18296289"/>
              <a:gd name="connsiteY118" fmla="*/ 10287000 h 10287000"/>
              <a:gd name="connsiteX119" fmla="*/ 14161622 w 18296289"/>
              <a:gd name="connsiteY119" fmla="*/ 10287000 h 10287000"/>
              <a:gd name="connsiteX120" fmla="*/ 14649954 w 18296289"/>
              <a:gd name="connsiteY120" fmla="*/ 1 h 10287000"/>
              <a:gd name="connsiteX121" fmla="*/ 14877965 w 18296289"/>
              <a:gd name="connsiteY121" fmla="*/ 1 h 10287000"/>
              <a:gd name="connsiteX122" fmla="*/ 14877965 w 18296289"/>
              <a:gd name="connsiteY122" fmla="*/ 10287000 h 10287000"/>
              <a:gd name="connsiteX123" fmla="*/ 14649954 w 18296289"/>
              <a:gd name="connsiteY123" fmla="*/ 10287000 h 10287000"/>
              <a:gd name="connsiteX124" fmla="*/ 15138286 w 18296289"/>
              <a:gd name="connsiteY124" fmla="*/ 1 h 10287000"/>
              <a:gd name="connsiteX125" fmla="*/ 15366297 w 18296289"/>
              <a:gd name="connsiteY125" fmla="*/ 1 h 10287000"/>
              <a:gd name="connsiteX126" fmla="*/ 15366297 w 18296289"/>
              <a:gd name="connsiteY126" fmla="*/ 10287000 h 10287000"/>
              <a:gd name="connsiteX127" fmla="*/ 15138286 w 18296289"/>
              <a:gd name="connsiteY127" fmla="*/ 10287000 h 10287000"/>
              <a:gd name="connsiteX128" fmla="*/ 15626618 w 18296289"/>
              <a:gd name="connsiteY128" fmla="*/ 1 h 10287000"/>
              <a:gd name="connsiteX129" fmla="*/ 15854629 w 18296289"/>
              <a:gd name="connsiteY129" fmla="*/ 1 h 10287000"/>
              <a:gd name="connsiteX130" fmla="*/ 15854629 w 18296289"/>
              <a:gd name="connsiteY130" fmla="*/ 10287000 h 10287000"/>
              <a:gd name="connsiteX131" fmla="*/ 15626618 w 18296289"/>
              <a:gd name="connsiteY131" fmla="*/ 10287000 h 10287000"/>
              <a:gd name="connsiteX132" fmla="*/ 16114950 w 18296289"/>
              <a:gd name="connsiteY132" fmla="*/ 1 h 10287000"/>
              <a:gd name="connsiteX133" fmla="*/ 16342961 w 18296289"/>
              <a:gd name="connsiteY133" fmla="*/ 1 h 10287000"/>
              <a:gd name="connsiteX134" fmla="*/ 16342961 w 18296289"/>
              <a:gd name="connsiteY134" fmla="*/ 10287000 h 10287000"/>
              <a:gd name="connsiteX135" fmla="*/ 16114950 w 18296289"/>
              <a:gd name="connsiteY135" fmla="*/ 10287000 h 10287000"/>
              <a:gd name="connsiteX136" fmla="*/ 16603282 w 18296289"/>
              <a:gd name="connsiteY136" fmla="*/ 1 h 10287000"/>
              <a:gd name="connsiteX137" fmla="*/ 16831293 w 18296289"/>
              <a:gd name="connsiteY137" fmla="*/ 1 h 10287000"/>
              <a:gd name="connsiteX138" fmla="*/ 16831293 w 18296289"/>
              <a:gd name="connsiteY138" fmla="*/ 10287000 h 10287000"/>
              <a:gd name="connsiteX139" fmla="*/ 16603282 w 18296289"/>
              <a:gd name="connsiteY139" fmla="*/ 10287000 h 10287000"/>
              <a:gd name="connsiteX140" fmla="*/ 17091615 w 18296289"/>
              <a:gd name="connsiteY140" fmla="*/ 0 h 10287000"/>
              <a:gd name="connsiteX141" fmla="*/ 17319625 w 18296289"/>
              <a:gd name="connsiteY141" fmla="*/ 0 h 10287000"/>
              <a:gd name="connsiteX142" fmla="*/ 17319625 w 18296289"/>
              <a:gd name="connsiteY142" fmla="*/ 10287000 h 10287000"/>
              <a:gd name="connsiteX143" fmla="*/ 17091615 w 18296289"/>
              <a:gd name="connsiteY143" fmla="*/ 10287000 h 10287000"/>
              <a:gd name="connsiteX144" fmla="*/ 17579947 w 18296289"/>
              <a:gd name="connsiteY144" fmla="*/ 0 h 10287000"/>
              <a:gd name="connsiteX145" fmla="*/ 17807957 w 18296289"/>
              <a:gd name="connsiteY145" fmla="*/ 0 h 10287000"/>
              <a:gd name="connsiteX146" fmla="*/ 17807957 w 18296289"/>
              <a:gd name="connsiteY146" fmla="*/ 10287000 h 10287000"/>
              <a:gd name="connsiteX147" fmla="*/ 17579947 w 18296289"/>
              <a:gd name="connsiteY147" fmla="*/ 10287000 h 10287000"/>
              <a:gd name="connsiteX148" fmla="*/ 18068279 w 18296289"/>
              <a:gd name="connsiteY148" fmla="*/ 0 h 10287000"/>
              <a:gd name="connsiteX149" fmla="*/ 18296289 w 18296289"/>
              <a:gd name="connsiteY149" fmla="*/ 0 h 10287000"/>
              <a:gd name="connsiteX150" fmla="*/ 18296289 w 18296289"/>
              <a:gd name="connsiteY150" fmla="*/ 10287000 h 10287000"/>
              <a:gd name="connsiteX151" fmla="*/ 18068279 w 18296289"/>
              <a:gd name="connsiteY151" fmla="*/ 10287000 h 1028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18296289" h="10287000">
                <a:moveTo>
                  <a:pt x="488332" y="6"/>
                </a:moveTo>
                <a:lnTo>
                  <a:pt x="716342" y="6"/>
                </a:lnTo>
                <a:lnTo>
                  <a:pt x="716342" y="10287000"/>
                </a:lnTo>
                <a:lnTo>
                  <a:pt x="488332" y="10287000"/>
                </a:lnTo>
                <a:close/>
                <a:moveTo>
                  <a:pt x="0" y="6"/>
                </a:moveTo>
                <a:lnTo>
                  <a:pt x="228011" y="6"/>
                </a:lnTo>
                <a:lnTo>
                  <a:pt x="228011" y="10287000"/>
                </a:lnTo>
                <a:lnTo>
                  <a:pt x="0" y="10287000"/>
                </a:lnTo>
                <a:close/>
                <a:moveTo>
                  <a:pt x="976663" y="5"/>
                </a:moveTo>
                <a:lnTo>
                  <a:pt x="1204675" y="5"/>
                </a:lnTo>
                <a:lnTo>
                  <a:pt x="1204675" y="10287000"/>
                </a:lnTo>
                <a:lnTo>
                  <a:pt x="976663" y="10287000"/>
                </a:lnTo>
                <a:close/>
                <a:moveTo>
                  <a:pt x="1464995" y="5"/>
                </a:moveTo>
                <a:lnTo>
                  <a:pt x="1693006" y="5"/>
                </a:lnTo>
                <a:lnTo>
                  <a:pt x="1693006" y="10287000"/>
                </a:lnTo>
                <a:lnTo>
                  <a:pt x="1464995" y="10287000"/>
                </a:lnTo>
                <a:close/>
                <a:moveTo>
                  <a:pt x="1953326" y="5"/>
                </a:moveTo>
                <a:lnTo>
                  <a:pt x="2181338" y="5"/>
                </a:lnTo>
                <a:lnTo>
                  <a:pt x="2181338" y="10287000"/>
                </a:lnTo>
                <a:lnTo>
                  <a:pt x="1953326" y="10287000"/>
                </a:lnTo>
                <a:close/>
                <a:moveTo>
                  <a:pt x="2441658" y="5"/>
                </a:moveTo>
                <a:lnTo>
                  <a:pt x="2669670" y="5"/>
                </a:lnTo>
                <a:lnTo>
                  <a:pt x="2669670" y="10287000"/>
                </a:lnTo>
                <a:lnTo>
                  <a:pt x="2441658" y="10287000"/>
                </a:lnTo>
                <a:close/>
                <a:moveTo>
                  <a:pt x="2929991" y="5"/>
                </a:moveTo>
                <a:lnTo>
                  <a:pt x="3158002" y="5"/>
                </a:lnTo>
                <a:lnTo>
                  <a:pt x="3158002" y="10287000"/>
                </a:lnTo>
                <a:lnTo>
                  <a:pt x="2929991" y="10287000"/>
                </a:lnTo>
                <a:close/>
                <a:moveTo>
                  <a:pt x="3418323" y="5"/>
                </a:moveTo>
                <a:lnTo>
                  <a:pt x="3646334" y="5"/>
                </a:lnTo>
                <a:lnTo>
                  <a:pt x="3646334" y="10287000"/>
                </a:lnTo>
                <a:lnTo>
                  <a:pt x="3418323" y="10287000"/>
                </a:lnTo>
                <a:close/>
                <a:moveTo>
                  <a:pt x="3906655" y="5"/>
                </a:moveTo>
                <a:lnTo>
                  <a:pt x="4134665" y="5"/>
                </a:lnTo>
                <a:lnTo>
                  <a:pt x="4134665" y="10287000"/>
                </a:lnTo>
                <a:lnTo>
                  <a:pt x="3906655" y="10287000"/>
                </a:lnTo>
                <a:close/>
                <a:moveTo>
                  <a:pt x="4394985" y="4"/>
                </a:moveTo>
                <a:lnTo>
                  <a:pt x="4622994" y="4"/>
                </a:lnTo>
                <a:lnTo>
                  <a:pt x="4622994" y="10287000"/>
                </a:lnTo>
                <a:lnTo>
                  <a:pt x="4394985" y="10287000"/>
                </a:lnTo>
                <a:close/>
                <a:moveTo>
                  <a:pt x="4883318" y="4"/>
                </a:moveTo>
                <a:lnTo>
                  <a:pt x="5111327" y="4"/>
                </a:lnTo>
                <a:lnTo>
                  <a:pt x="5111327" y="10287000"/>
                </a:lnTo>
                <a:lnTo>
                  <a:pt x="4883318" y="10287000"/>
                </a:lnTo>
                <a:close/>
                <a:moveTo>
                  <a:pt x="5371649" y="4"/>
                </a:moveTo>
                <a:lnTo>
                  <a:pt x="5599660" y="4"/>
                </a:lnTo>
                <a:lnTo>
                  <a:pt x="5599660" y="10287000"/>
                </a:lnTo>
                <a:lnTo>
                  <a:pt x="5371649" y="10287000"/>
                </a:lnTo>
                <a:close/>
                <a:moveTo>
                  <a:pt x="5859980" y="4"/>
                </a:moveTo>
                <a:lnTo>
                  <a:pt x="6087990" y="4"/>
                </a:lnTo>
                <a:lnTo>
                  <a:pt x="6087990" y="10287000"/>
                </a:lnTo>
                <a:lnTo>
                  <a:pt x="5859980" y="10287000"/>
                </a:lnTo>
                <a:close/>
                <a:moveTo>
                  <a:pt x="6348314" y="4"/>
                </a:moveTo>
                <a:lnTo>
                  <a:pt x="6576324" y="4"/>
                </a:lnTo>
                <a:lnTo>
                  <a:pt x="6576324" y="10287000"/>
                </a:lnTo>
                <a:lnTo>
                  <a:pt x="6348314" y="10287000"/>
                </a:lnTo>
                <a:close/>
                <a:moveTo>
                  <a:pt x="6836644" y="4"/>
                </a:moveTo>
                <a:lnTo>
                  <a:pt x="7064654" y="4"/>
                </a:lnTo>
                <a:lnTo>
                  <a:pt x="7064654" y="10287000"/>
                </a:lnTo>
                <a:lnTo>
                  <a:pt x="6836644" y="10287000"/>
                </a:lnTo>
                <a:close/>
                <a:moveTo>
                  <a:pt x="7324976" y="3"/>
                </a:moveTo>
                <a:lnTo>
                  <a:pt x="7552987" y="3"/>
                </a:lnTo>
                <a:lnTo>
                  <a:pt x="7552987" y="10287000"/>
                </a:lnTo>
                <a:lnTo>
                  <a:pt x="7324976" y="10287000"/>
                </a:lnTo>
                <a:close/>
                <a:moveTo>
                  <a:pt x="7813308" y="3"/>
                </a:moveTo>
                <a:lnTo>
                  <a:pt x="8041318" y="3"/>
                </a:lnTo>
                <a:lnTo>
                  <a:pt x="8041318" y="10287000"/>
                </a:lnTo>
                <a:lnTo>
                  <a:pt x="7813308" y="10287000"/>
                </a:lnTo>
                <a:close/>
                <a:moveTo>
                  <a:pt x="8301639" y="3"/>
                </a:moveTo>
                <a:lnTo>
                  <a:pt x="8529649" y="3"/>
                </a:lnTo>
                <a:lnTo>
                  <a:pt x="8529649" y="10287000"/>
                </a:lnTo>
                <a:lnTo>
                  <a:pt x="8301639" y="10287000"/>
                </a:lnTo>
                <a:close/>
                <a:moveTo>
                  <a:pt x="8789970" y="3"/>
                </a:moveTo>
                <a:lnTo>
                  <a:pt x="9017981" y="3"/>
                </a:lnTo>
                <a:lnTo>
                  <a:pt x="9017981" y="10287000"/>
                </a:lnTo>
                <a:lnTo>
                  <a:pt x="8789970" y="10287000"/>
                </a:lnTo>
                <a:close/>
                <a:moveTo>
                  <a:pt x="9278302" y="3"/>
                </a:moveTo>
                <a:lnTo>
                  <a:pt x="9506313" y="3"/>
                </a:lnTo>
                <a:lnTo>
                  <a:pt x="9506313" y="10287000"/>
                </a:lnTo>
                <a:lnTo>
                  <a:pt x="9278302" y="10287000"/>
                </a:lnTo>
                <a:close/>
                <a:moveTo>
                  <a:pt x="9766634" y="3"/>
                </a:moveTo>
                <a:lnTo>
                  <a:pt x="9994645" y="3"/>
                </a:lnTo>
                <a:lnTo>
                  <a:pt x="9994645" y="10287000"/>
                </a:lnTo>
                <a:lnTo>
                  <a:pt x="9766634" y="10287000"/>
                </a:lnTo>
                <a:close/>
                <a:moveTo>
                  <a:pt x="10254966" y="3"/>
                </a:moveTo>
                <a:lnTo>
                  <a:pt x="10482977" y="3"/>
                </a:lnTo>
                <a:lnTo>
                  <a:pt x="10482977" y="10287000"/>
                </a:lnTo>
                <a:lnTo>
                  <a:pt x="10254966" y="10287000"/>
                </a:lnTo>
                <a:close/>
                <a:moveTo>
                  <a:pt x="10743298" y="2"/>
                </a:moveTo>
                <a:lnTo>
                  <a:pt x="10971309" y="2"/>
                </a:lnTo>
                <a:lnTo>
                  <a:pt x="10971309" y="10287000"/>
                </a:lnTo>
                <a:lnTo>
                  <a:pt x="10743298" y="10287000"/>
                </a:lnTo>
                <a:close/>
                <a:moveTo>
                  <a:pt x="11231630" y="2"/>
                </a:moveTo>
                <a:lnTo>
                  <a:pt x="11459641" y="2"/>
                </a:lnTo>
                <a:lnTo>
                  <a:pt x="11459641" y="10287000"/>
                </a:lnTo>
                <a:lnTo>
                  <a:pt x="11231630" y="10287000"/>
                </a:lnTo>
                <a:close/>
                <a:moveTo>
                  <a:pt x="11719962" y="2"/>
                </a:moveTo>
                <a:lnTo>
                  <a:pt x="11947973" y="2"/>
                </a:lnTo>
                <a:lnTo>
                  <a:pt x="11947973" y="10287000"/>
                </a:lnTo>
                <a:lnTo>
                  <a:pt x="11719962" y="10287000"/>
                </a:lnTo>
                <a:close/>
                <a:moveTo>
                  <a:pt x="12208294" y="2"/>
                </a:moveTo>
                <a:lnTo>
                  <a:pt x="12436305" y="2"/>
                </a:lnTo>
                <a:lnTo>
                  <a:pt x="12436305" y="10287000"/>
                </a:lnTo>
                <a:lnTo>
                  <a:pt x="12208294" y="10287000"/>
                </a:lnTo>
                <a:close/>
                <a:moveTo>
                  <a:pt x="12696626" y="2"/>
                </a:moveTo>
                <a:lnTo>
                  <a:pt x="12924637" y="2"/>
                </a:lnTo>
                <a:lnTo>
                  <a:pt x="12924637" y="10287000"/>
                </a:lnTo>
                <a:lnTo>
                  <a:pt x="12696626" y="10287000"/>
                </a:lnTo>
                <a:close/>
                <a:moveTo>
                  <a:pt x="13184958" y="2"/>
                </a:moveTo>
                <a:lnTo>
                  <a:pt x="13412969" y="2"/>
                </a:lnTo>
                <a:lnTo>
                  <a:pt x="13412969" y="10287000"/>
                </a:lnTo>
                <a:lnTo>
                  <a:pt x="13184958" y="10287000"/>
                </a:lnTo>
                <a:close/>
                <a:moveTo>
                  <a:pt x="13673290" y="1"/>
                </a:moveTo>
                <a:lnTo>
                  <a:pt x="13901301" y="1"/>
                </a:lnTo>
                <a:lnTo>
                  <a:pt x="13901301" y="10287000"/>
                </a:lnTo>
                <a:lnTo>
                  <a:pt x="13673290" y="10287000"/>
                </a:lnTo>
                <a:close/>
                <a:moveTo>
                  <a:pt x="14161622" y="1"/>
                </a:moveTo>
                <a:lnTo>
                  <a:pt x="14389633" y="1"/>
                </a:lnTo>
                <a:lnTo>
                  <a:pt x="14389633" y="10287000"/>
                </a:lnTo>
                <a:lnTo>
                  <a:pt x="14161622" y="10287000"/>
                </a:lnTo>
                <a:close/>
                <a:moveTo>
                  <a:pt x="14649954" y="1"/>
                </a:moveTo>
                <a:lnTo>
                  <a:pt x="14877965" y="1"/>
                </a:lnTo>
                <a:lnTo>
                  <a:pt x="14877965" y="10287000"/>
                </a:lnTo>
                <a:lnTo>
                  <a:pt x="14649954" y="10287000"/>
                </a:lnTo>
                <a:close/>
                <a:moveTo>
                  <a:pt x="15138286" y="1"/>
                </a:moveTo>
                <a:lnTo>
                  <a:pt x="15366297" y="1"/>
                </a:lnTo>
                <a:lnTo>
                  <a:pt x="15366297" y="10287000"/>
                </a:lnTo>
                <a:lnTo>
                  <a:pt x="15138286" y="10287000"/>
                </a:lnTo>
                <a:close/>
                <a:moveTo>
                  <a:pt x="15626618" y="1"/>
                </a:moveTo>
                <a:lnTo>
                  <a:pt x="15854629" y="1"/>
                </a:lnTo>
                <a:lnTo>
                  <a:pt x="15854629" y="10287000"/>
                </a:lnTo>
                <a:lnTo>
                  <a:pt x="15626618" y="10287000"/>
                </a:lnTo>
                <a:close/>
                <a:moveTo>
                  <a:pt x="16114950" y="1"/>
                </a:moveTo>
                <a:lnTo>
                  <a:pt x="16342961" y="1"/>
                </a:lnTo>
                <a:lnTo>
                  <a:pt x="16342961" y="10287000"/>
                </a:lnTo>
                <a:lnTo>
                  <a:pt x="16114950" y="10287000"/>
                </a:lnTo>
                <a:close/>
                <a:moveTo>
                  <a:pt x="16603282" y="1"/>
                </a:moveTo>
                <a:lnTo>
                  <a:pt x="16831293" y="1"/>
                </a:lnTo>
                <a:lnTo>
                  <a:pt x="16831293" y="10287000"/>
                </a:lnTo>
                <a:lnTo>
                  <a:pt x="16603282" y="10287000"/>
                </a:lnTo>
                <a:close/>
                <a:moveTo>
                  <a:pt x="17091615" y="0"/>
                </a:moveTo>
                <a:lnTo>
                  <a:pt x="17319625" y="0"/>
                </a:lnTo>
                <a:lnTo>
                  <a:pt x="17319625" y="10287000"/>
                </a:lnTo>
                <a:lnTo>
                  <a:pt x="17091615" y="10287000"/>
                </a:lnTo>
                <a:close/>
                <a:moveTo>
                  <a:pt x="17579947" y="0"/>
                </a:moveTo>
                <a:lnTo>
                  <a:pt x="17807957" y="0"/>
                </a:lnTo>
                <a:lnTo>
                  <a:pt x="17807957" y="10287000"/>
                </a:lnTo>
                <a:lnTo>
                  <a:pt x="17579947" y="10287000"/>
                </a:lnTo>
                <a:close/>
                <a:moveTo>
                  <a:pt x="18068279" y="0"/>
                </a:moveTo>
                <a:lnTo>
                  <a:pt x="18296289" y="0"/>
                </a:lnTo>
                <a:lnTo>
                  <a:pt x="18296289" y="10287000"/>
                </a:lnTo>
                <a:lnTo>
                  <a:pt x="18068279" y="10287000"/>
                </a:lnTo>
                <a:close/>
              </a:path>
            </a:pathLst>
          </a:custGeom>
          <a:solidFill>
            <a:schemeClr val="accent1">
              <a:lumMod val="90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1" name="Rectangle 40">
            <a:extLst>
              <a:ext uri="{FF2B5EF4-FFF2-40B4-BE49-F238E27FC236}">
                <a16:creationId xmlns="" xmlns:a16="http://schemas.microsoft.com/office/drawing/2014/main" id="{36F11E1C-D40B-4E44-841A-CDC5A1A8CE5D}"/>
              </a:ext>
            </a:extLst>
          </p:cNvPr>
          <p:cNvSpPr/>
          <p:nvPr userDrawn="1"/>
        </p:nvSpPr>
        <p:spPr>
          <a:xfrm>
            <a:off x="0" y="5670210"/>
            <a:ext cx="12192000" cy="1187791"/>
          </a:xfrm>
          <a:prstGeom prst="rect">
            <a:avLst/>
          </a:prstGeom>
          <a:solidFill>
            <a:schemeClr val="accent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Tree>
    <p:extLst>
      <p:ext uri="{BB962C8B-B14F-4D97-AF65-F5344CB8AC3E}">
        <p14:creationId xmlns:p14="http://schemas.microsoft.com/office/powerpoint/2010/main" val="936750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8_Basic Layout">
    <p:spTree>
      <p:nvGrpSpPr>
        <p:cNvPr id="1" name=""/>
        <p:cNvGrpSpPr/>
        <p:nvPr/>
      </p:nvGrpSpPr>
      <p:grpSpPr>
        <a:xfrm>
          <a:off x="0" y="0"/>
          <a:ext cx="0" cy="0"/>
          <a:chOff x="0" y="0"/>
          <a:chExt cx="0" cy="0"/>
        </a:xfrm>
      </p:grpSpPr>
      <p:sp>
        <p:nvSpPr>
          <p:cNvPr id="3" name="Rectangle 2"/>
          <p:cNvSpPr/>
          <p:nvPr userDrawn="1"/>
        </p:nvSpPr>
        <p:spPr>
          <a:xfrm>
            <a:off x="1" y="0"/>
            <a:ext cx="561594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6" name="Picture Placeholder 2"/>
          <p:cNvSpPr>
            <a:spLocks noGrp="1"/>
          </p:cNvSpPr>
          <p:nvPr>
            <p:ph type="pic" idx="10" hasCustomPrompt="1"/>
          </p:nvPr>
        </p:nvSpPr>
        <p:spPr>
          <a:xfrm>
            <a:off x="4611652" y="514559"/>
            <a:ext cx="1980000" cy="2268000"/>
          </a:xfrm>
          <a:prstGeom prst="rect">
            <a:avLst/>
          </a:prstGeom>
          <a:solidFill>
            <a:schemeClr val="bg1">
              <a:lumMod val="95000"/>
            </a:schemeClr>
          </a:solidFill>
          <a:ln w="88900">
            <a:solidFill>
              <a:schemeClr val="bg1"/>
            </a:solid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7" name="Picture Placeholder 2"/>
          <p:cNvSpPr>
            <a:spLocks noGrp="1"/>
          </p:cNvSpPr>
          <p:nvPr>
            <p:ph type="pic" idx="11" hasCustomPrompt="1"/>
          </p:nvPr>
        </p:nvSpPr>
        <p:spPr>
          <a:xfrm>
            <a:off x="6959881" y="514559"/>
            <a:ext cx="1980000" cy="2268000"/>
          </a:xfrm>
          <a:prstGeom prst="rect">
            <a:avLst/>
          </a:prstGeom>
          <a:solidFill>
            <a:schemeClr val="bg1">
              <a:lumMod val="95000"/>
            </a:schemeClr>
          </a:solidFill>
          <a:ln w="88900">
            <a:solidFill>
              <a:schemeClr val="bg1"/>
            </a:solid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8" name="Picture Placeholder 2"/>
          <p:cNvSpPr>
            <a:spLocks noGrp="1"/>
          </p:cNvSpPr>
          <p:nvPr>
            <p:ph type="pic" idx="12" hasCustomPrompt="1"/>
          </p:nvPr>
        </p:nvSpPr>
        <p:spPr>
          <a:xfrm>
            <a:off x="9308109" y="514559"/>
            <a:ext cx="1980000" cy="2268000"/>
          </a:xfrm>
          <a:prstGeom prst="rect">
            <a:avLst/>
          </a:prstGeom>
          <a:solidFill>
            <a:schemeClr val="bg1">
              <a:lumMod val="95000"/>
            </a:schemeClr>
          </a:solidFill>
          <a:ln w="88900">
            <a:solidFill>
              <a:schemeClr val="bg1"/>
            </a:solid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9" name="Picture Placeholder 2"/>
          <p:cNvSpPr>
            <a:spLocks noGrp="1"/>
          </p:cNvSpPr>
          <p:nvPr>
            <p:ph type="pic" idx="13" hasCustomPrompt="1"/>
          </p:nvPr>
        </p:nvSpPr>
        <p:spPr>
          <a:xfrm>
            <a:off x="4611652" y="3540570"/>
            <a:ext cx="1980000" cy="2268000"/>
          </a:xfrm>
          <a:prstGeom prst="rect">
            <a:avLst/>
          </a:prstGeom>
          <a:solidFill>
            <a:schemeClr val="bg1">
              <a:lumMod val="95000"/>
            </a:schemeClr>
          </a:solidFill>
          <a:ln w="88900">
            <a:solidFill>
              <a:schemeClr val="bg1"/>
            </a:solid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10" name="Picture Placeholder 2"/>
          <p:cNvSpPr>
            <a:spLocks noGrp="1"/>
          </p:cNvSpPr>
          <p:nvPr>
            <p:ph type="pic" idx="14" hasCustomPrompt="1"/>
          </p:nvPr>
        </p:nvSpPr>
        <p:spPr>
          <a:xfrm>
            <a:off x="6959881" y="3540570"/>
            <a:ext cx="1980000" cy="2268000"/>
          </a:xfrm>
          <a:prstGeom prst="rect">
            <a:avLst/>
          </a:prstGeom>
          <a:solidFill>
            <a:schemeClr val="bg1">
              <a:lumMod val="95000"/>
            </a:schemeClr>
          </a:solidFill>
          <a:ln w="88900">
            <a:solidFill>
              <a:schemeClr val="bg1"/>
            </a:solid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11" name="Picture Placeholder 2"/>
          <p:cNvSpPr>
            <a:spLocks noGrp="1"/>
          </p:cNvSpPr>
          <p:nvPr>
            <p:ph type="pic" idx="15" hasCustomPrompt="1"/>
          </p:nvPr>
        </p:nvSpPr>
        <p:spPr>
          <a:xfrm>
            <a:off x="9308109" y="3540570"/>
            <a:ext cx="1980000" cy="2268000"/>
          </a:xfrm>
          <a:prstGeom prst="rect">
            <a:avLst/>
          </a:prstGeom>
          <a:solidFill>
            <a:schemeClr val="bg1">
              <a:lumMod val="95000"/>
            </a:schemeClr>
          </a:solidFill>
          <a:ln w="88900">
            <a:solidFill>
              <a:schemeClr val="bg1"/>
            </a:solid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2513861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04224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6015566"/>
      </p:ext>
    </p:extLst>
  </p:cSld>
  <p:clrMapOvr>
    <a:masterClrMapping/>
  </p:clrMapOvr>
  <p:extLst mod="1">
    <p:ext uri="{DCECCB84-F9BA-43D5-87BE-67443E8EF086}">
      <p15:sldGuideLst xmlns:p15="http://schemas.microsoft.com/office/powerpoint/2012/main" xmlns="">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Break Slide layout">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6630974"/>
      </p:ext>
    </p:extLst>
  </p:cSld>
  <p:clrMapOvr>
    <a:masterClrMapping/>
  </p:clrMapOvr>
  <p:extLst mod="1">
    <p:ext uri="{DCECCB84-F9BA-43D5-87BE-67443E8EF086}">
      <p15:sldGuideLst xmlns:p15="http://schemas.microsoft.com/office/powerpoint/2012/main" xmlns="">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Section Break Slide layout">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2720750"/>
      </p:ext>
    </p:extLst>
  </p:cSld>
  <p:clrMapOvr>
    <a:masterClrMapping/>
  </p:clrMapOvr>
  <p:extLst mod="1">
    <p:ext uri="{DCECCB84-F9BA-43D5-87BE-67443E8EF086}">
      <p15:sldGuideLst xmlns:p15="http://schemas.microsoft.com/office/powerpoint/2012/main" xmlns="">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Section Break Slide layout">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8885743"/>
      </p:ext>
    </p:extLst>
  </p:cSld>
  <p:clrMapOvr>
    <a:masterClrMapping/>
  </p:clrMapOvr>
  <p:extLst mod="1">
    <p:ext uri="{DCECCB84-F9BA-43D5-87BE-67443E8EF086}">
      <p15:sldGuideLst xmlns:p15="http://schemas.microsoft.com/office/powerpoint/2012/main" xmlns="">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theme" Target="../theme/theme3.xml"/><Relationship Id="rId4"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1046580"/>
      </p:ext>
    </p:extLst>
  </p:cSld>
  <p:clrMap bg1="lt1" tx1="dk1" bg2="lt2" tx2="dk2" accent1="accent1" accent2="accent2" accent3="accent3" accent4="accent4" accent5="accent5" accent6="accent6" hlink="hlink" folHlink="folHlink"/>
  <p:sldLayoutIdLst>
    <p:sldLayoutId id="2147483683" r:id="rId1"/>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0174220"/>
      </p:ext>
    </p:extLst>
  </p:cSld>
  <p:clrMap bg1="lt1" tx1="dk1" bg2="lt2" tx2="dk2" accent1="accent1" accent2="accent2" accent3="accent3" accent4="accent4" accent5="accent5" accent6="accent6" hlink="hlink" folHlink="folHlink"/>
  <p:sldLayoutIdLst>
    <p:sldLayoutId id="2147483764" r:id="rId1"/>
    <p:sldLayoutId id="2147483785" r:id="rId2"/>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5178107"/>
      </p:ext>
    </p:extLst>
  </p:cSld>
  <p:clrMap bg1="lt1" tx1="dk1" bg2="lt2" tx2="dk2" accent1="accent1" accent2="accent2" accent3="accent3" accent4="accent4" accent5="accent5" accent6="accent6" hlink="hlink" folHlink="folHlink"/>
  <p:sldLayoutIdLst>
    <p:sldLayoutId id="2147483685" r:id="rId1"/>
    <p:sldLayoutId id="2147483688" r:id="rId2"/>
    <p:sldLayoutId id="2147483689" r:id="rId3"/>
    <p:sldLayoutId id="2147483690" r:id="rId4"/>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6123709" y="5552462"/>
            <a:ext cx="6068291" cy="430956"/>
          </a:xfrm>
          <a:prstGeom prst="roundRect">
            <a:avLst>
              <a:gd name="adj" fmla="val 50000"/>
            </a:avLst>
          </a:prstGeom>
          <a:solidFill>
            <a:schemeClr val="bg1">
              <a:alpha val="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3000" b="1" dirty="0" err="1" smtClean="0">
                <a:solidFill>
                  <a:schemeClr val="accent1">
                    <a:lumMod val="50000"/>
                  </a:schemeClr>
                </a:solidFill>
              </a:rPr>
              <a:t>Xưởng</a:t>
            </a:r>
            <a:r>
              <a:rPr lang="en-US" altLang="ko-KR" sz="3000" b="1" dirty="0" smtClean="0">
                <a:solidFill>
                  <a:schemeClr val="accent1">
                    <a:lumMod val="50000"/>
                  </a:schemeClr>
                </a:solidFill>
              </a:rPr>
              <a:t> </a:t>
            </a:r>
            <a:r>
              <a:rPr lang="en-US" altLang="ko-KR" sz="3000" b="1" dirty="0" err="1" smtClean="0">
                <a:solidFill>
                  <a:schemeClr val="accent1">
                    <a:lumMod val="50000"/>
                  </a:schemeClr>
                </a:solidFill>
              </a:rPr>
              <a:t>phích</a:t>
            </a:r>
            <a:r>
              <a:rPr lang="en-US" altLang="ko-KR" sz="3000" b="1" dirty="0" smtClean="0">
                <a:solidFill>
                  <a:schemeClr val="accent1">
                    <a:lumMod val="50000"/>
                  </a:schemeClr>
                </a:solidFill>
              </a:rPr>
              <a:t> </a:t>
            </a:r>
            <a:r>
              <a:rPr lang="en-US" altLang="ko-KR" sz="3000" b="1" dirty="0" err="1" smtClean="0">
                <a:solidFill>
                  <a:schemeClr val="accent1">
                    <a:lumMod val="50000"/>
                  </a:schemeClr>
                </a:solidFill>
              </a:rPr>
              <a:t>nước</a:t>
            </a:r>
            <a:r>
              <a:rPr lang="en-US" altLang="ko-KR" sz="3000" b="1" dirty="0" smtClean="0">
                <a:solidFill>
                  <a:schemeClr val="accent1">
                    <a:lumMod val="50000"/>
                  </a:schemeClr>
                </a:solidFill>
              </a:rPr>
              <a:t> – </a:t>
            </a:r>
            <a:r>
              <a:rPr lang="en-US" altLang="ko-KR" sz="3000" b="1" dirty="0" err="1" smtClean="0">
                <a:solidFill>
                  <a:schemeClr val="accent1">
                    <a:lumMod val="50000"/>
                  </a:schemeClr>
                </a:solidFill>
              </a:rPr>
              <a:t>thủy</a:t>
            </a:r>
            <a:r>
              <a:rPr lang="en-US" altLang="ko-KR" sz="3000" b="1" dirty="0" smtClean="0">
                <a:solidFill>
                  <a:schemeClr val="accent1">
                    <a:lumMod val="50000"/>
                  </a:schemeClr>
                </a:solidFill>
              </a:rPr>
              <a:t> </a:t>
            </a:r>
            <a:r>
              <a:rPr lang="en-US" altLang="ko-KR" sz="3000" b="1" dirty="0" err="1" smtClean="0">
                <a:solidFill>
                  <a:schemeClr val="accent1">
                    <a:lumMod val="50000"/>
                  </a:schemeClr>
                </a:solidFill>
              </a:rPr>
              <a:t>tinh</a:t>
            </a:r>
            <a:endParaRPr lang="ko-KR" altLang="en-US" sz="3000" b="1" dirty="0">
              <a:solidFill>
                <a:schemeClr val="accent1">
                  <a:lumMod val="50000"/>
                </a:schemeClr>
              </a:solidFill>
            </a:endParaRPr>
          </a:p>
        </p:txBody>
      </p:sp>
      <p:sp>
        <p:nvSpPr>
          <p:cNvPr id="13" name="TextBox 12">
            <a:extLst>
              <a:ext uri="{FF2B5EF4-FFF2-40B4-BE49-F238E27FC236}">
                <a16:creationId xmlns="" xmlns:a16="http://schemas.microsoft.com/office/drawing/2014/main" id="{C221F751-3C5B-4561-AD14-8637C5B66736}"/>
              </a:ext>
            </a:extLst>
          </p:cNvPr>
          <p:cNvSpPr txBox="1"/>
          <p:nvPr/>
        </p:nvSpPr>
        <p:spPr>
          <a:xfrm>
            <a:off x="3749423" y="1279380"/>
            <a:ext cx="7850065" cy="1569660"/>
          </a:xfrm>
          <a:prstGeom prst="rect">
            <a:avLst/>
          </a:prstGeom>
          <a:noFill/>
        </p:spPr>
        <p:txBody>
          <a:bodyPr wrap="square" rtlCol="0" anchor="ctr">
            <a:spAutoFit/>
          </a:bodyPr>
          <a:lstStyle/>
          <a:p>
            <a:pPr algn="ctr"/>
            <a:r>
              <a:rPr lang="vi-VN" altLang="ko-KR" sz="4800" smtClean="0">
                <a:solidFill>
                  <a:schemeClr val="accent4">
                    <a:lumMod val="50000"/>
                  </a:schemeClr>
                </a:solidFill>
                <a:cs typeface="Arial" pitchFamily="34" charset="0"/>
              </a:rPr>
              <a:t>GIỚI THIỆU SẢN PHẨM PHÍCH MỚI</a:t>
            </a:r>
            <a:endParaRPr lang="ko-KR" altLang="en-US" sz="4800" dirty="0">
              <a:solidFill>
                <a:schemeClr val="accent4">
                  <a:lumMod val="50000"/>
                </a:schemeClr>
              </a:solidFill>
              <a:cs typeface="Arial" pitchFamily="34" charset="0"/>
            </a:endParaRPr>
          </a:p>
        </p:txBody>
      </p:sp>
      <p:sp>
        <p:nvSpPr>
          <p:cNvPr id="119" name="Freeform: Shape 118">
            <a:extLst>
              <a:ext uri="{FF2B5EF4-FFF2-40B4-BE49-F238E27FC236}">
                <a16:creationId xmlns="" xmlns:a16="http://schemas.microsoft.com/office/drawing/2014/main" id="{6ED142D3-29FB-4AB3-80DF-6B614B73C5D2}"/>
              </a:ext>
            </a:extLst>
          </p:cNvPr>
          <p:cNvSpPr/>
          <p:nvPr/>
        </p:nvSpPr>
        <p:spPr>
          <a:xfrm>
            <a:off x="3749423" y="622301"/>
            <a:ext cx="7845677" cy="3622629"/>
          </a:xfrm>
          <a:custGeom>
            <a:avLst/>
            <a:gdLst>
              <a:gd name="connsiteX0" fmla="*/ 0 w 11768516"/>
              <a:gd name="connsiteY0" fmla="*/ 0 h 5433944"/>
              <a:gd name="connsiteX1" fmla="*/ 11768516 w 11768516"/>
              <a:gd name="connsiteY1" fmla="*/ 0 h 5433944"/>
              <a:gd name="connsiteX2" fmla="*/ 11768516 w 11768516"/>
              <a:gd name="connsiteY2" fmla="*/ 5433944 h 5433944"/>
              <a:gd name="connsiteX3" fmla="*/ 3711365 w 11768516"/>
              <a:gd name="connsiteY3" fmla="*/ 5433944 h 5433944"/>
              <a:gd name="connsiteX4" fmla="*/ 3711365 w 11768516"/>
              <a:gd name="connsiteY4" fmla="*/ 5233214 h 5433944"/>
              <a:gd name="connsiteX5" fmla="*/ 11567786 w 11768516"/>
              <a:gd name="connsiteY5" fmla="*/ 5233214 h 5433944"/>
              <a:gd name="connsiteX6" fmla="*/ 11567786 w 11768516"/>
              <a:gd name="connsiteY6" fmla="*/ 200730 h 5433944"/>
              <a:gd name="connsiteX7" fmla="*/ 200730 w 11768516"/>
              <a:gd name="connsiteY7" fmla="*/ 200730 h 5433944"/>
              <a:gd name="connsiteX8" fmla="*/ 200730 w 11768516"/>
              <a:gd name="connsiteY8" fmla="*/ 3480926 h 5433944"/>
              <a:gd name="connsiteX9" fmla="*/ 0 w 11768516"/>
              <a:gd name="connsiteY9" fmla="*/ 3480926 h 5433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768516" h="5433944">
                <a:moveTo>
                  <a:pt x="0" y="0"/>
                </a:moveTo>
                <a:lnTo>
                  <a:pt x="11768516" y="0"/>
                </a:lnTo>
                <a:lnTo>
                  <a:pt x="11768516" y="5433944"/>
                </a:lnTo>
                <a:lnTo>
                  <a:pt x="3711365" y="5433944"/>
                </a:lnTo>
                <a:lnTo>
                  <a:pt x="3711365" y="5233214"/>
                </a:lnTo>
                <a:lnTo>
                  <a:pt x="11567786" y="5233214"/>
                </a:lnTo>
                <a:lnTo>
                  <a:pt x="11567786" y="200730"/>
                </a:lnTo>
                <a:lnTo>
                  <a:pt x="200730" y="200730"/>
                </a:lnTo>
                <a:lnTo>
                  <a:pt x="200730" y="3480926"/>
                </a:lnTo>
                <a:lnTo>
                  <a:pt x="0" y="348092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grpSp>
        <p:nvGrpSpPr>
          <p:cNvPr id="16" name="Group 15">
            <a:extLst>
              <a:ext uri="{FF2B5EF4-FFF2-40B4-BE49-F238E27FC236}">
                <a16:creationId xmlns="" xmlns:a16="http://schemas.microsoft.com/office/drawing/2014/main" id="{9A03E388-9BAB-4F1E-ACB7-1669E3F7E764}"/>
              </a:ext>
            </a:extLst>
          </p:cNvPr>
          <p:cNvGrpSpPr/>
          <p:nvPr/>
        </p:nvGrpSpPr>
        <p:grpSpPr>
          <a:xfrm>
            <a:off x="2506793" y="3147089"/>
            <a:ext cx="3244291" cy="3000067"/>
            <a:chOff x="8479089" y="1262387"/>
            <a:chExt cx="6147593" cy="5684813"/>
          </a:xfrm>
        </p:grpSpPr>
        <p:grpSp>
          <p:nvGrpSpPr>
            <p:cNvPr id="17" name="Group 16">
              <a:extLst>
                <a:ext uri="{FF2B5EF4-FFF2-40B4-BE49-F238E27FC236}">
                  <a16:creationId xmlns="" xmlns:a16="http://schemas.microsoft.com/office/drawing/2014/main" id="{6DFB59B6-3382-47AE-AAE5-C0AFB4E35EE9}"/>
                </a:ext>
              </a:extLst>
            </p:cNvPr>
            <p:cNvGrpSpPr/>
            <p:nvPr/>
          </p:nvGrpSpPr>
          <p:grpSpPr>
            <a:xfrm rot="20275744" flipH="1">
              <a:off x="9114364" y="4275293"/>
              <a:ext cx="965714" cy="1155036"/>
              <a:chOff x="5704433" y="717502"/>
              <a:chExt cx="7365528" cy="8809481"/>
            </a:xfrm>
          </p:grpSpPr>
          <p:sp>
            <p:nvSpPr>
              <p:cNvPr id="106" name="Freeform: Shape 105">
                <a:extLst>
                  <a:ext uri="{FF2B5EF4-FFF2-40B4-BE49-F238E27FC236}">
                    <a16:creationId xmlns="" xmlns:a16="http://schemas.microsoft.com/office/drawing/2014/main" id="{0FE219E2-BED5-40DF-B4AE-A2B0F98EF35F}"/>
                  </a:ext>
                </a:extLst>
              </p:cNvPr>
              <p:cNvSpPr/>
              <p:nvPr/>
            </p:nvSpPr>
            <p:spPr>
              <a:xfrm>
                <a:off x="11674968" y="8268753"/>
                <a:ext cx="765879" cy="1258230"/>
              </a:xfrm>
              <a:custGeom>
                <a:avLst/>
                <a:gdLst>
                  <a:gd name="connsiteX0" fmla="*/ 0 w 266700"/>
                  <a:gd name="connsiteY0" fmla="*/ 0 h 438150"/>
                  <a:gd name="connsiteX1" fmla="*/ 19050 w 266700"/>
                  <a:gd name="connsiteY1" fmla="*/ 438150 h 438150"/>
                  <a:gd name="connsiteX2" fmla="*/ 266700 w 266700"/>
                  <a:gd name="connsiteY2" fmla="*/ 76200 h 438150"/>
                  <a:gd name="connsiteX3" fmla="*/ 0 w 266700"/>
                  <a:gd name="connsiteY3" fmla="*/ 0 h 438150"/>
                </a:gdLst>
                <a:ahLst/>
                <a:cxnLst>
                  <a:cxn ang="0">
                    <a:pos x="connsiteX0" y="connsiteY0"/>
                  </a:cxn>
                  <a:cxn ang="0">
                    <a:pos x="connsiteX1" y="connsiteY1"/>
                  </a:cxn>
                  <a:cxn ang="0">
                    <a:pos x="connsiteX2" y="connsiteY2"/>
                  </a:cxn>
                  <a:cxn ang="0">
                    <a:pos x="connsiteX3" y="connsiteY3"/>
                  </a:cxn>
                </a:cxnLst>
                <a:rect l="l" t="t" r="r" b="b"/>
                <a:pathLst>
                  <a:path w="266700" h="438150">
                    <a:moveTo>
                      <a:pt x="0" y="0"/>
                    </a:moveTo>
                    <a:lnTo>
                      <a:pt x="19050" y="438150"/>
                    </a:lnTo>
                    <a:lnTo>
                      <a:pt x="266700" y="76200"/>
                    </a:lnTo>
                    <a:lnTo>
                      <a:pt x="0"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07" name="Freeform: Shape 106">
                <a:extLst>
                  <a:ext uri="{FF2B5EF4-FFF2-40B4-BE49-F238E27FC236}">
                    <a16:creationId xmlns="" xmlns:a16="http://schemas.microsoft.com/office/drawing/2014/main" id="{760B529C-0824-4515-BB90-4F2A23E61057}"/>
                  </a:ext>
                </a:extLst>
              </p:cNvPr>
              <p:cNvSpPr/>
              <p:nvPr/>
            </p:nvSpPr>
            <p:spPr>
              <a:xfrm>
                <a:off x="9107326" y="6879846"/>
                <a:ext cx="3333521" cy="1613816"/>
              </a:xfrm>
              <a:custGeom>
                <a:avLst/>
                <a:gdLst>
                  <a:gd name="connsiteX0" fmla="*/ 1219200 w 1219200"/>
                  <a:gd name="connsiteY0" fmla="*/ 561975 h 561975"/>
                  <a:gd name="connsiteX1" fmla="*/ 438150 w 1219200"/>
                  <a:gd name="connsiteY1" fmla="*/ 0 h 561975"/>
                  <a:gd name="connsiteX2" fmla="*/ 0 w 1219200"/>
                  <a:gd name="connsiteY2" fmla="*/ 361950 h 561975"/>
                  <a:gd name="connsiteX3" fmla="*/ 1219200 w 1219200"/>
                  <a:gd name="connsiteY3" fmla="*/ 561975 h 561975"/>
                  <a:gd name="connsiteX0" fmla="*/ 1158170 w 1158170"/>
                  <a:gd name="connsiteY0" fmla="*/ 561975 h 561975"/>
                  <a:gd name="connsiteX1" fmla="*/ 377120 w 1158170"/>
                  <a:gd name="connsiteY1" fmla="*/ 0 h 561975"/>
                  <a:gd name="connsiteX2" fmla="*/ 0 w 1158170"/>
                  <a:gd name="connsiteY2" fmla="*/ 375217 h 561975"/>
                  <a:gd name="connsiteX3" fmla="*/ 1158170 w 1158170"/>
                  <a:gd name="connsiteY3" fmla="*/ 561975 h 561975"/>
                  <a:gd name="connsiteX0" fmla="*/ 1160823 w 1160823"/>
                  <a:gd name="connsiteY0" fmla="*/ 561975 h 561975"/>
                  <a:gd name="connsiteX1" fmla="*/ 379773 w 1160823"/>
                  <a:gd name="connsiteY1" fmla="*/ 0 h 561975"/>
                  <a:gd name="connsiteX2" fmla="*/ 0 w 1160823"/>
                  <a:gd name="connsiteY2" fmla="*/ 367257 h 561975"/>
                  <a:gd name="connsiteX3" fmla="*/ 1160823 w 1160823"/>
                  <a:gd name="connsiteY3" fmla="*/ 561975 h 561975"/>
                </a:gdLst>
                <a:ahLst/>
                <a:cxnLst>
                  <a:cxn ang="0">
                    <a:pos x="connsiteX0" y="connsiteY0"/>
                  </a:cxn>
                  <a:cxn ang="0">
                    <a:pos x="connsiteX1" y="connsiteY1"/>
                  </a:cxn>
                  <a:cxn ang="0">
                    <a:pos x="connsiteX2" y="connsiteY2"/>
                  </a:cxn>
                  <a:cxn ang="0">
                    <a:pos x="connsiteX3" y="connsiteY3"/>
                  </a:cxn>
                </a:cxnLst>
                <a:rect l="l" t="t" r="r" b="b"/>
                <a:pathLst>
                  <a:path w="1160823" h="561975">
                    <a:moveTo>
                      <a:pt x="1160823" y="561975"/>
                    </a:moveTo>
                    <a:lnTo>
                      <a:pt x="379773" y="0"/>
                    </a:lnTo>
                    <a:lnTo>
                      <a:pt x="0" y="367257"/>
                    </a:lnTo>
                    <a:lnTo>
                      <a:pt x="1160823" y="561975"/>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08" name="Freeform: Shape 107">
                <a:extLst>
                  <a:ext uri="{FF2B5EF4-FFF2-40B4-BE49-F238E27FC236}">
                    <a16:creationId xmlns="" xmlns:a16="http://schemas.microsoft.com/office/drawing/2014/main" id="{1A1B5FBD-480E-486F-84F2-9BEEE8B6810D}"/>
                  </a:ext>
                </a:extLst>
              </p:cNvPr>
              <p:cNvSpPr/>
              <p:nvPr/>
            </p:nvSpPr>
            <p:spPr>
              <a:xfrm>
                <a:off x="5704433" y="5540923"/>
                <a:ext cx="793232" cy="589649"/>
              </a:xfrm>
              <a:custGeom>
                <a:avLst/>
                <a:gdLst>
                  <a:gd name="connsiteX0" fmla="*/ 133350 w 276225"/>
                  <a:gd name="connsiteY0" fmla="*/ 0 h 200025"/>
                  <a:gd name="connsiteX1" fmla="*/ 0 w 276225"/>
                  <a:gd name="connsiteY1" fmla="*/ 200025 h 200025"/>
                  <a:gd name="connsiteX2" fmla="*/ 276225 w 276225"/>
                  <a:gd name="connsiteY2" fmla="*/ 152400 h 200025"/>
                  <a:gd name="connsiteX3" fmla="*/ 133350 w 276225"/>
                  <a:gd name="connsiteY3" fmla="*/ 0 h 200025"/>
                  <a:gd name="connsiteX0" fmla="*/ 157232 w 276225"/>
                  <a:gd name="connsiteY0" fmla="*/ 0 h 205332"/>
                  <a:gd name="connsiteX1" fmla="*/ 0 w 276225"/>
                  <a:gd name="connsiteY1" fmla="*/ 205332 h 205332"/>
                  <a:gd name="connsiteX2" fmla="*/ 276225 w 276225"/>
                  <a:gd name="connsiteY2" fmla="*/ 157707 h 205332"/>
                  <a:gd name="connsiteX3" fmla="*/ 157232 w 276225"/>
                  <a:gd name="connsiteY3" fmla="*/ 0 h 205332"/>
                </a:gdLst>
                <a:ahLst/>
                <a:cxnLst>
                  <a:cxn ang="0">
                    <a:pos x="connsiteX0" y="connsiteY0"/>
                  </a:cxn>
                  <a:cxn ang="0">
                    <a:pos x="connsiteX1" y="connsiteY1"/>
                  </a:cxn>
                  <a:cxn ang="0">
                    <a:pos x="connsiteX2" y="connsiteY2"/>
                  </a:cxn>
                  <a:cxn ang="0">
                    <a:pos x="connsiteX3" y="connsiteY3"/>
                  </a:cxn>
                </a:cxnLst>
                <a:rect l="l" t="t" r="r" b="b"/>
                <a:pathLst>
                  <a:path w="276225" h="205332">
                    <a:moveTo>
                      <a:pt x="157232" y="0"/>
                    </a:moveTo>
                    <a:lnTo>
                      <a:pt x="0" y="205332"/>
                    </a:lnTo>
                    <a:lnTo>
                      <a:pt x="276225" y="157707"/>
                    </a:lnTo>
                    <a:lnTo>
                      <a:pt x="157232"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09" name="Freeform: Shape 108">
                <a:extLst>
                  <a:ext uri="{FF2B5EF4-FFF2-40B4-BE49-F238E27FC236}">
                    <a16:creationId xmlns="" xmlns:a16="http://schemas.microsoft.com/office/drawing/2014/main" id="{45E97D55-1A29-4ABE-B23A-52B9D0F56293}"/>
                  </a:ext>
                </a:extLst>
              </p:cNvPr>
              <p:cNvSpPr/>
              <p:nvPr/>
            </p:nvSpPr>
            <p:spPr>
              <a:xfrm>
                <a:off x="6149698" y="5215816"/>
                <a:ext cx="1586463" cy="2373441"/>
              </a:xfrm>
              <a:custGeom>
                <a:avLst/>
                <a:gdLst>
                  <a:gd name="connsiteX0" fmla="*/ 552450 w 552450"/>
                  <a:gd name="connsiteY0" fmla="*/ 0 h 847725"/>
                  <a:gd name="connsiteX1" fmla="*/ 0 w 552450"/>
                  <a:gd name="connsiteY1" fmla="*/ 114300 h 847725"/>
                  <a:gd name="connsiteX2" fmla="*/ 523875 w 552450"/>
                  <a:gd name="connsiteY2" fmla="*/ 847725 h 847725"/>
                  <a:gd name="connsiteX3" fmla="*/ 552450 w 552450"/>
                  <a:gd name="connsiteY3" fmla="*/ 0 h 847725"/>
                  <a:gd name="connsiteX0" fmla="*/ 552450 w 552450"/>
                  <a:gd name="connsiteY0" fmla="*/ 0 h 826497"/>
                  <a:gd name="connsiteX1" fmla="*/ 0 w 552450"/>
                  <a:gd name="connsiteY1" fmla="*/ 114300 h 826497"/>
                  <a:gd name="connsiteX2" fmla="*/ 502647 w 552450"/>
                  <a:gd name="connsiteY2" fmla="*/ 826497 h 826497"/>
                  <a:gd name="connsiteX3" fmla="*/ 552450 w 552450"/>
                  <a:gd name="connsiteY3" fmla="*/ 0 h 826497"/>
                </a:gdLst>
                <a:ahLst/>
                <a:cxnLst>
                  <a:cxn ang="0">
                    <a:pos x="connsiteX0" y="connsiteY0"/>
                  </a:cxn>
                  <a:cxn ang="0">
                    <a:pos x="connsiteX1" y="connsiteY1"/>
                  </a:cxn>
                  <a:cxn ang="0">
                    <a:pos x="connsiteX2" y="connsiteY2"/>
                  </a:cxn>
                  <a:cxn ang="0">
                    <a:pos x="connsiteX3" y="connsiteY3"/>
                  </a:cxn>
                </a:cxnLst>
                <a:rect l="l" t="t" r="r" b="b"/>
                <a:pathLst>
                  <a:path w="552450" h="826497">
                    <a:moveTo>
                      <a:pt x="552450" y="0"/>
                    </a:moveTo>
                    <a:lnTo>
                      <a:pt x="0" y="114300"/>
                    </a:lnTo>
                    <a:lnTo>
                      <a:pt x="502647" y="826497"/>
                    </a:lnTo>
                    <a:lnTo>
                      <a:pt x="552450"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10" name="Freeform: Shape 109">
                <a:extLst>
                  <a:ext uri="{FF2B5EF4-FFF2-40B4-BE49-F238E27FC236}">
                    <a16:creationId xmlns="" xmlns:a16="http://schemas.microsoft.com/office/drawing/2014/main" id="{A674B560-08BC-493A-BEB3-17217BCE660C}"/>
                  </a:ext>
                </a:extLst>
              </p:cNvPr>
              <p:cNvSpPr/>
              <p:nvPr/>
            </p:nvSpPr>
            <p:spPr>
              <a:xfrm>
                <a:off x="10143209" y="2425829"/>
                <a:ext cx="2926752" cy="3993512"/>
              </a:xfrm>
              <a:custGeom>
                <a:avLst/>
                <a:gdLst>
                  <a:gd name="connsiteX0" fmla="*/ 1019175 w 1019175"/>
                  <a:gd name="connsiteY0" fmla="*/ 0 h 1390650"/>
                  <a:gd name="connsiteX1" fmla="*/ 0 w 1019175"/>
                  <a:gd name="connsiteY1" fmla="*/ 295275 h 1390650"/>
                  <a:gd name="connsiteX2" fmla="*/ 19050 w 1019175"/>
                  <a:gd name="connsiteY2" fmla="*/ 1390650 h 1390650"/>
                  <a:gd name="connsiteX3" fmla="*/ 1019175 w 1019175"/>
                  <a:gd name="connsiteY3" fmla="*/ 0 h 1390650"/>
                </a:gdLst>
                <a:ahLst/>
                <a:cxnLst>
                  <a:cxn ang="0">
                    <a:pos x="connsiteX0" y="connsiteY0"/>
                  </a:cxn>
                  <a:cxn ang="0">
                    <a:pos x="connsiteX1" y="connsiteY1"/>
                  </a:cxn>
                  <a:cxn ang="0">
                    <a:pos x="connsiteX2" y="connsiteY2"/>
                  </a:cxn>
                  <a:cxn ang="0">
                    <a:pos x="connsiteX3" y="connsiteY3"/>
                  </a:cxn>
                </a:cxnLst>
                <a:rect l="l" t="t" r="r" b="b"/>
                <a:pathLst>
                  <a:path w="1019175" h="1390650">
                    <a:moveTo>
                      <a:pt x="1019175" y="0"/>
                    </a:moveTo>
                    <a:lnTo>
                      <a:pt x="0" y="295275"/>
                    </a:lnTo>
                    <a:lnTo>
                      <a:pt x="19050" y="1390650"/>
                    </a:lnTo>
                    <a:lnTo>
                      <a:pt x="1019175"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11" name="Freeform: Shape 110">
                <a:extLst>
                  <a:ext uri="{FF2B5EF4-FFF2-40B4-BE49-F238E27FC236}">
                    <a16:creationId xmlns="" xmlns:a16="http://schemas.microsoft.com/office/drawing/2014/main" id="{A609599D-CB93-4845-9B8E-C8A407CDF7BA}"/>
                  </a:ext>
                </a:extLst>
              </p:cNvPr>
              <p:cNvSpPr/>
              <p:nvPr/>
            </p:nvSpPr>
            <p:spPr>
              <a:xfrm>
                <a:off x="7585440" y="3324702"/>
                <a:ext cx="2667179" cy="4626397"/>
              </a:xfrm>
              <a:custGeom>
                <a:avLst/>
                <a:gdLst>
                  <a:gd name="connsiteX0" fmla="*/ 528637 w 928687"/>
                  <a:gd name="connsiteY0" fmla="*/ 1628775 h 1628775"/>
                  <a:gd name="connsiteX1" fmla="*/ 0 w 928687"/>
                  <a:gd name="connsiteY1" fmla="*/ 1500188 h 1628775"/>
                  <a:gd name="connsiteX2" fmla="*/ 71437 w 928687"/>
                  <a:gd name="connsiteY2" fmla="*/ 0 h 1628775"/>
                  <a:gd name="connsiteX3" fmla="*/ 928687 w 928687"/>
                  <a:gd name="connsiteY3" fmla="*/ 1271588 h 1628775"/>
                  <a:gd name="connsiteX4" fmla="*/ 528637 w 928687"/>
                  <a:gd name="connsiteY4" fmla="*/ 1628775 h 1628775"/>
                  <a:gd name="connsiteX0" fmla="*/ 542925 w 942975"/>
                  <a:gd name="connsiteY0" fmla="*/ 1304925 h 1304925"/>
                  <a:gd name="connsiteX1" fmla="*/ 14288 w 942975"/>
                  <a:gd name="connsiteY1" fmla="*/ 1176338 h 1304925"/>
                  <a:gd name="connsiteX2" fmla="*/ 0 w 942975"/>
                  <a:gd name="connsiteY2" fmla="*/ 0 h 1304925"/>
                  <a:gd name="connsiteX3" fmla="*/ 942975 w 942975"/>
                  <a:gd name="connsiteY3" fmla="*/ 947738 h 1304925"/>
                  <a:gd name="connsiteX4" fmla="*/ 542925 w 942975"/>
                  <a:gd name="connsiteY4" fmla="*/ 1304925 h 1304925"/>
                  <a:gd name="connsiteX0" fmla="*/ 528637 w 928687"/>
                  <a:gd name="connsiteY0" fmla="*/ 1581150 h 1581150"/>
                  <a:gd name="connsiteX1" fmla="*/ 0 w 928687"/>
                  <a:gd name="connsiteY1" fmla="*/ 1452563 h 1581150"/>
                  <a:gd name="connsiteX2" fmla="*/ 61912 w 928687"/>
                  <a:gd name="connsiteY2" fmla="*/ 0 h 1581150"/>
                  <a:gd name="connsiteX3" fmla="*/ 928687 w 928687"/>
                  <a:gd name="connsiteY3" fmla="*/ 1223963 h 1581150"/>
                  <a:gd name="connsiteX4" fmla="*/ 528637 w 928687"/>
                  <a:gd name="connsiteY4" fmla="*/ 1581150 h 1581150"/>
                  <a:gd name="connsiteX0" fmla="*/ 528637 w 928687"/>
                  <a:gd name="connsiteY0" fmla="*/ 1619250 h 1619250"/>
                  <a:gd name="connsiteX1" fmla="*/ 0 w 928687"/>
                  <a:gd name="connsiteY1" fmla="*/ 1490663 h 1619250"/>
                  <a:gd name="connsiteX2" fmla="*/ 42862 w 928687"/>
                  <a:gd name="connsiteY2" fmla="*/ 0 h 1619250"/>
                  <a:gd name="connsiteX3" fmla="*/ 928687 w 928687"/>
                  <a:gd name="connsiteY3" fmla="*/ 1262063 h 1619250"/>
                  <a:gd name="connsiteX4" fmla="*/ 528637 w 928687"/>
                  <a:gd name="connsiteY4" fmla="*/ 1619250 h 1619250"/>
                  <a:gd name="connsiteX0" fmla="*/ 528637 w 928687"/>
                  <a:gd name="connsiteY0" fmla="*/ 1614196 h 1614196"/>
                  <a:gd name="connsiteX1" fmla="*/ 0 w 928687"/>
                  <a:gd name="connsiteY1" fmla="*/ 1485609 h 1614196"/>
                  <a:gd name="connsiteX2" fmla="*/ 47916 w 928687"/>
                  <a:gd name="connsiteY2" fmla="*/ 0 h 1614196"/>
                  <a:gd name="connsiteX3" fmla="*/ 928687 w 928687"/>
                  <a:gd name="connsiteY3" fmla="*/ 1257009 h 1614196"/>
                  <a:gd name="connsiteX4" fmla="*/ 528637 w 928687"/>
                  <a:gd name="connsiteY4" fmla="*/ 1614196 h 1614196"/>
                  <a:gd name="connsiteX0" fmla="*/ 528637 w 928687"/>
                  <a:gd name="connsiteY0" fmla="*/ 1442351 h 1442351"/>
                  <a:gd name="connsiteX1" fmla="*/ 0 w 928687"/>
                  <a:gd name="connsiteY1" fmla="*/ 1313764 h 1442351"/>
                  <a:gd name="connsiteX2" fmla="*/ 2427 w 928687"/>
                  <a:gd name="connsiteY2" fmla="*/ 0 h 1442351"/>
                  <a:gd name="connsiteX3" fmla="*/ 928687 w 928687"/>
                  <a:gd name="connsiteY3" fmla="*/ 1085164 h 1442351"/>
                  <a:gd name="connsiteX4" fmla="*/ 528637 w 928687"/>
                  <a:gd name="connsiteY4" fmla="*/ 1442351 h 1442351"/>
                  <a:gd name="connsiteX0" fmla="*/ 528637 w 928687"/>
                  <a:gd name="connsiteY0" fmla="*/ 1624305 h 1624305"/>
                  <a:gd name="connsiteX1" fmla="*/ 0 w 928687"/>
                  <a:gd name="connsiteY1" fmla="*/ 1495718 h 1624305"/>
                  <a:gd name="connsiteX2" fmla="*/ 47916 w 928687"/>
                  <a:gd name="connsiteY2" fmla="*/ 0 h 1624305"/>
                  <a:gd name="connsiteX3" fmla="*/ 928687 w 928687"/>
                  <a:gd name="connsiteY3" fmla="*/ 1267118 h 1624305"/>
                  <a:gd name="connsiteX4" fmla="*/ 528637 w 928687"/>
                  <a:gd name="connsiteY4" fmla="*/ 1624305 h 1624305"/>
                  <a:gd name="connsiteX0" fmla="*/ 528637 w 928687"/>
                  <a:gd name="connsiteY0" fmla="*/ 1616345 h 1616345"/>
                  <a:gd name="connsiteX1" fmla="*/ 0 w 928687"/>
                  <a:gd name="connsiteY1" fmla="*/ 1487758 h 1616345"/>
                  <a:gd name="connsiteX2" fmla="*/ 53223 w 928687"/>
                  <a:gd name="connsiteY2" fmla="*/ 0 h 1616345"/>
                  <a:gd name="connsiteX3" fmla="*/ 928687 w 928687"/>
                  <a:gd name="connsiteY3" fmla="*/ 1259158 h 1616345"/>
                  <a:gd name="connsiteX4" fmla="*/ 528637 w 928687"/>
                  <a:gd name="connsiteY4" fmla="*/ 1616345 h 1616345"/>
                  <a:gd name="connsiteX0" fmla="*/ 528637 w 928687"/>
                  <a:gd name="connsiteY0" fmla="*/ 1618998 h 1618998"/>
                  <a:gd name="connsiteX1" fmla="*/ 0 w 928687"/>
                  <a:gd name="connsiteY1" fmla="*/ 1490411 h 1618998"/>
                  <a:gd name="connsiteX2" fmla="*/ 55877 w 928687"/>
                  <a:gd name="connsiteY2" fmla="*/ 0 h 1618998"/>
                  <a:gd name="connsiteX3" fmla="*/ 928687 w 928687"/>
                  <a:gd name="connsiteY3" fmla="*/ 1261811 h 1618998"/>
                  <a:gd name="connsiteX4" fmla="*/ 528637 w 928687"/>
                  <a:gd name="connsiteY4" fmla="*/ 1618998 h 1618998"/>
                  <a:gd name="connsiteX0" fmla="*/ 528637 w 928687"/>
                  <a:gd name="connsiteY0" fmla="*/ 1611038 h 1611038"/>
                  <a:gd name="connsiteX1" fmla="*/ 0 w 928687"/>
                  <a:gd name="connsiteY1" fmla="*/ 1482451 h 1611038"/>
                  <a:gd name="connsiteX2" fmla="*/ 50570 w 928687"/>
                  <a:gd name="connsiteY2" fmla="*/ 0 h 1611038"/>
                  <a:gd name="connsiteX3" fmla="*/ 928687 w 928687"/>
                  <a:gd name="connsiteY3" fmla="*/ 1253851 h 1611038"/>
                  <a:gd name="connsiteX4" fmla="*/ 528637 w 928687"/>
                  <a:gd name="connsiteY4" fmla="*/ 1611038 h 1611038"/>
                  <a:gd name="connsiteX0" fmla="*/ 536444 w 936494"/>
                  <a:gd name="connsiteY0" fmla="*/ 1597771 h 1597771"/>
                  <a:gd name="connsiteX1" fmla="*/ 7807 w 936494"/>
                  <a:gd name="connsiteY1" fmla="*/ 1469184 h 1597771"/>
                  <a:gd name="connsiteX2" fmla="*/ 0 w 936494"/>
                  <a:gd name="connsiteY2" fmla="*/ 0 h 1597771"/>
                  <a:gd name="connsiteX3" fmla="*/ 936494 w 936494"/>
                  <a:gd name="connsiteY3" fmla="*/ 1240584 h 1597771"/>
                  <a:gd name="connsiteX4" fmla="*/ 536444 w 936494"/>
                  <a:gd name="connsiteY4" fmla="*/ 1597771 h 1597771"/>
                  <a:gd name="connsiteX0" fmla="*/ 528735 w 928785"/>
                  <a:gd name="connsiteY0" fmla="*/ 1611038 h 1611038"/>
                  <a:gd name="connsiteX1" fmla="*/ 98 w 928785"/>
                  <a:gd name="connsiteY1" fmla="*/ 1482451 h 1611038"/>
                  <a:gd name="connsiteX2" fmla="*/ 45361 w 928785"/>
                  <a:gd name="connsiteY2" fmla="*/ 0 h 1611038"/>
                  <a:gd name="connsiteX3" fmla="*/ 928785 w 928785"/>
                  <a:gd name="connsiteY3" fmla="*/ 1253851 h 1611038"/>
                  <a:gd name="connsiteX4" fmla="*/ 528735 w 928785"/>
                  <a:gd name="connsiteY4" fmla="*/ 1611038 h 1611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785" h="1611038">
                    <a:moveTo>
                      <a:pt x="528735" y="1611038"/>
                    </a:moveTo>
                    <a:lnTo>
                      <a:pt x="98" y="1482451"/>
                    </a:lnTo>
                    <a:cubicBezTo>
                      <a:pt x="-2504" y="992723"/>
                      <a:pt x="47963" y="489728"/>
                      <a:pt x="45361" y="0"/>
                    </a:cubicBezTo>
                    <a:lnTo>
                      <a:pt x="928785" y="1253851"/>
                    </a:lnTo>
                    <a:lnTo>
                      <a:pt x="528735" y="1611038"/>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12" name="Freeform: Shape 111">
                <a:extLst>
                  <a:ext uri="{FF2B5EF4-FFF2-40B4-BE49-F238E27FC236}">
                    <a16:creationId xmlns="" xmlns:a16="http://schemas.microsoft.com/office/drawing/2014/main" id="{18D7141E-3E01-4877-B1E7-2FB9489576F5}"/>
                  </a:ext>
                </a:extLst>
              </p:cNvPr>
              <p:cNvSpPr/>
              <p:nvPr/>
            </p:nvSpPr>
            <p:spPr>
              <a:xfrm>
                <a:off x="7708809" y="717502"/>
                <a:ext cx="2543812" cy="6236443"/>
              </a:xfrm>
              <a:custGeom>
                <a:avLst/>
                <a:gdLst>
                  <a:gd name="connsiteX0" fmla="*/ 0 w 885825"/>
                  <a:gd name="connsiteY0" fmla="*/ 914400 h 2171700"/>
                  <a:gd name="connsiteX1" fmla="*/ 871538 w 885825"/>
                  <a:gd name="connsiteY1" fmla="*/ 0 h 2171700"/>
                  <a:gd name="connsiteX2" fmla="*/ 885825 w 885825"/>
                  <a:gd name="connsiteY2" fmla="*/ 2171700 h 2171700"/>
                  <a:gd name="connsiteX3" fmla="*/ 0 w 885825"/>
                  <a:gd name="connsiteY3" fmla="*/ 914400 h 2171700"/>
                </a:gdLst>
                <a:ahLst/>
                <a:cxnLst>
                  <a:cxn ang="0">
                    <a:pos x="connsiteX0" y="connsiteY0"/>
                  </a:cxn>
                  <a:cxn ang="0">
                    <a:pos x="connsiteX1" y="connsiteY1"/>
                  </a:cxn>
                  <a:cxn ang="0">
                    <a:pos x="connsiteX2" y="connsiteY2"/>
                  </a:cxn>
                  <a:cxn ang="0">
                    <a:pos x="connsiteX3" y="connsiteY3"/>
                  </a:cxn>
                </a:cxnLst>
                <a:rect l="l" t="t" r="r" b="b"/>
                <a:pathLst>
                  <a:path w="885825" h="2171700">
                    <a:moveTo>
                      <a:pt x="0" y="914400"/>
                    </a:moveTo>
                    <a:lnTo>
                      <a:pt x="871538" y="0"/>
                    </a:lnTo>
                    <a:cubicBezTo>
                      <a:pt x="876300" y="723900"/>
                      <a:pt x="881063" y="1447800"/>
                      <a:pt x="885825" y="2171700"/>
                    </a:cubicBezTo>
                    <a:lnTo>
                      <a:pt x="0" y="91440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18" name="Group 17">
              <a:extLst>
                <a:ext uri="{FF2B5EF4-FFF2-40B4-BE49-F238E27FC236}">
                  <a16:creationId xmlns="" xmlns:a16="http://schemas.microsoft.com/office/drawing/2014/main" id="{61EE2201-2FD3-435F-A07C-D09FFE6146C3}"/>
                </a:ext>
              </a:extLst>
            </p:cNvPr>
            <p:cNvGrpSpPr/>
            <p:nvPr/>
          </p:nvGrpSpPr>
          <p:grpSpPr>
            <a:xfrm rot="20275744" flipH="1">
              <a:off x="8479089" y="5341625"/>
              <a:ext cx="1416763" cy="1605575"/>
              <a:chOff x="5365048" y="479821"/>
              <a:chExt cx="8036930" cy="9108010"/>
            </a:xfrm>
          </p:grpSpPr>
          <p:sp>
            <p:nvSpPr>
              <p:cNvPr id="99" name="Freeform: Shape 98">
                <a:extLst>
                  <a:ext uri="{FF2B5EF4-FFF2-40B4-BE49-F238E27FC236}">
                    <a16:creationId xmlns="" xmlns:a16="http://schemas.microsoft.com/office/drawing/2014/main" id="{C38FBDB8-70EB-4F7B-87EA-E213DE6AB812}"/>
                  </a:ext>
                </a:extLst>
              </p:cNvPr>
              <p:cNvSpPr/>
              <p:nvPr/>
            </p:nvSpPr>
            <p:spPr>
              <a:xfrm>
                <a:off x="11674969" y="8268753"/>
                <a:ext cx="1052700" cy="1319078"/>
              </a:xfrm>
              <a:custGeom>
                <a:avLst/>
                <a:gdLst>
                  <a:gd name="connsiteX0" fmla="*/ 0 w 266700"/>
                  <a:gd name="connsiteY0" fmla="*/ 0 h 438150"/>
                  <a:gd name="connsiteX1" fmla="*/ 19050 w 266700"/>
                  <a:gd name="connsiteY1" fmla="*/ 438150 h 438150"/>
                  <a:gd name="connsiteX2" fmla="*/ 266700 w 266700"/>
                  <a:gd name="connsiteY2" fmla="*/ 76200 h 438150"/>
                  <a:gd name="connsiteX3" fmla="*/ 0 w 266700"/>
                  <a:gd name="connsiteY3" fmla="*/ 0 h 438150"/>
                  <a:gd name="connsiteX0" fmla="*/ 0 w 366579"/>
                  <a:gd name="connsiteY0" fmla="*/ 0 h 459339"/>
                  <a:gd name="connsiteX1" fmla="*/ 366579 w 366579"/>
                  <a:gd name="connsiteY1" fmla="*/ 459339 h 459339"/>
                  <a:gd name="connsiteX2" fmla="*/ 266700 w 366579"/>
                  <a:gd name="connsiteY2" fmla="*/ 76200 h 459339"/>
                  <a:gd name="connsiteX3" fmla="*/ 0 w 366579"/>
                  <a:gd name="connsiteY3" fmla="*/ 0 h 459339"/>
                </a:gdLst>
                <a:ahLst/>
                <a:cxnLst>
                  <a:cxn ang="0">
                    <a:pos x="connsiteX0" y="connsiteY0"/>
                  </a:cxn>
                  <a:cxn ang="0">
                    <a:pos x="connsiteX1" y="connsiteY1"/>
                  </a:cxn>
                  <a:cxn ang="0">
                    <a:pos x="connsiteX2" y="connsiteY2"/>
                  </a:cxn>
                  <a:cxn ang="0">
                    <a:pos x="connsiteX3" y="connsiteY3"/>
                  </a:cxn>
                </a:cxnLst>
                <a:rect l="l" t="t" r="r" b="b"/>
                <a:pathLst>
                  <a:path w="366579" h="459339">
                    <a:moveTo>
                      <a:pt x="0" y="0"/>
                    </a:moveTo>
                    <a:lnTo>
                      <a:pt x="366579" y="459339"/>
                    </a:lnTo>
                    <a:lnTo>
                      <a:pt x="266700" y="76200"/>
                    </a:lnTo>
                    <a:lnTo>
                      <a:pt x="0"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00" name="Freeform: Shape 99">
                <a:extLst>
                  <a:ext uri="{FF2B5EF4-FFF2-40B4-BE49-F238E27FC236}">
                    <a16:creationId xmlns="" xmlns:a16="http://schemas.microsoft.com/office/drawing/2014/main" id="{1E66548C-71B6-471E-8C87-3900F09FD786}"/>
                  </a:ext>
                </a:extLst>
              </p:cNvPr>
              <p:cNvSpPr/>
              <p:nvPr/>
            </p:nvSpPr>
            <p:spPr>
              <a:xfrm>
                <a:off x="9107326" y="6879846"/>
                <a:ext cx="3333521" cy="1613816"/>
              </a:xfrm>
              <a:custGeom>
                <a:avLst/>
                <a:gdLst>
                  <a:gd name="connsiteX0" fmla="*/ 1219200 w 1219200"/>
                  <a:gd name="connsiteY0" fmla="*/ 561975 h 561975"/>
                  <a:gd name="connsiteX1" fmla="*/ 438150 w 1219200"/>
                  <a:gd name="connsiteY1" fmla="*/ 0 h 561975"/>
                  <a:gd name="connsiteX2" fmla="*/ 0 w 1219200"/>
                  <a:gd name="connsiteY2" fmla="*/ 361950 h 561975"/>
                  <a:gd name="connsiteX3" fmla="*/ 1219200 w 1219200"/>
                  <a:gd name="connsiteY3" fmla="*/ 561975 h 561975"/>
                  <a:gd name="connsiteX0" fmla="*/ 1158170 w 1158170"/>
                  <a:gd name="connsiteY0" fmla="*/ 561975 h 561975"/>
                  <a:gd name="connsiteX1" fmla="*/ 377120 w 1158170"/>
                  <a:gd name="connsiteY1" fmla="*/ 0 h 561975"/>
                  <a:gd name="connsiteX2" fmla="*/ 0 w 1158170"/>
                  <a:gd name="connsiteY2" fmla="*/ 375217 h 561975"/>
                  <a:gd name="connsiteX3" fmla="*/ 1158170 w 1158170"/>
                  <a:gd name="connsiteY3" fmla="*/ 561975 h 561975"/>
                  <a:gd name="connsiteX0" fmla="*/ 1160823 w 1160823"/>
                  <a:gd name="connsiteY0" fmla="*/ 561975 h 561975"/>
                  <a:gd name="connsiteX1" fmla="*/ 379773 w 1160823"/>
                  <a:gd name="connsiteY1" fmla="*/ 0 h 561975"/>
                  <a:gd name="connsiteX2" fmla="*/ 0 w 1160823"/>
                  <a:gd name="connsiteY2" fmla="*/ 367257 h 561975"/>
                  <a:gd name="connsiteX3" fmla="*/ 1160823 w 1160823"/>
                  <a:gd name="connsiteY3" fmla="*/ 561975 h 561975"/>
                </a:gdLst>
                <a:ahLst/>
                <a:cxnLst>
                  <a:cxn ang="0">
                    <a:pos x="connsiteX0" y="connsiteY0"/>
                  </a:cxn>
                  <a:cxn ang="0">
                    <a:pos x="connsiteX1" y="connsiteY1"/>
                  </a:cxn>
                  <a:cxn ang="0">
                    <a:pos x="connsiteX2" y="connsiteY2"/>
                  </a:cxn>
                  <a:cxn ang="0">
                    <a:pos x="connsiteX3" y="connsiteY3"/>
                  </a:cxn>
                </a:cxnLst>
                <a:rect l="l" t="t" r="r" b="b"/>
                <a:pathLst>
                  <a:path w="1160823" h="561975">
                    <a:moveTo>
                      <a:pt x="1160823" y="561975"/>
                    </a:moveTo>
                    <a:lnTo>
                      <a:pt x="379773" y="0"/>
                    </a:lnTo>
                    <a:lnTo>
                      <a:pt x="0" y="367257"/>
                    </a:lnTo>
                    <a:lnTo>
                      <a:pt x="1160823" y="561975"/>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01" name="Freeform: Shape 100">
                <a:extLst>
                  <a:ext uri="{FF2B5EF4-FFF2-40B4-BE49-F238E27FC236}">
                    <a16:creationId xmlns="" xmlns:a16="http://schemas.microsoft.com/office/drawing/2014/main" id="{79A4AE8E-40D8-4081-B62F-15A1938C11CF}"/>
                  </a:ext>
                </a:extLst>
              </p:cNvPr>
              <p:cNvSpPr/>
              <p:nvPr/>
            </p:nvSpPr>
            <p:spPr>
              <a:xfrm>
                <a:off x="5365048" y="5540922"/>
                <a:ext cx="1132617" cy="452885"/>
              </a:xfrm>
              <a:custGeom>
                <a:avLst/>
                <a:gdLst>
                  <a:gd name="connsiteX0" fmla="*/ 133350 w 276225"/>
                  <a:gd name="connsiteY0" fmla="*/ 0 h 200025"/>
                  <a:gd name="connsiteX1" fmla="*/ 0 w 276225"/>
                  <a:gd name="connsiteY1" fmla="*/ 200025 h 200025"/>
                  <a:gd name="connsiteX2" fmla="*/ 276225 w 276225"/>
                  <a:gd name="connsiteY2" fmla="*/ 152400 h 200025"/>
                  <a:gd name="connsiteX3" fmla="*/ 133350 w 276225"/>
                  <a:gd name="connsiteY3" fmla="*/ 0 h 200025"/>
                  <a:gd name="connsiteX0" fmla="*/ 157232 w 276225"/>
                  <a:gd name="connsiteY0" fmla="*/ 0 h 205332"/>
                  <a:gd name="connsiteX1" fmla="*/ 0 w 276225"/>
                  <a:gd name="connsiteY1" fmla="*/ 205332 h 205332"/>
                  <a:gd name="connsiteX2" fmla="*/ 276225 w 276225"/>
                  <a:gd name="connsiteY2" fmla="*/ 157707 h 205332"/>
                  <a:gd name="connsiteX3" fmla="*/ 157232 w 276225"/>
                  <a:gd name="connsiteY3" fmla="*/ 0 h 205332"/>
                  <a:gd name="connsiteX0" fmla="*/ 275415 w 394408"/>
                  <a:gd name="connsiteY0" fmla="*/ 0 h 157707"/>
                  <a:gd name="connsiteX1" fmla="*/ 0 w 394408"/>
                  <a:gd name="connsiteY1" fmla="*/ 150097 h 157707"/>
                  <a:gd name="connsiteX2" fmla="*/ 394408 w 394408"/>
                  <a:gd name="connsiteY2" fmla="*/ 157707 h 157707"/>
                  <a:gd name="connsiteX3" fmla="*/ 275415 w 394408"/>
                  <a:gd name="connsiteY3" fmla="*/ 0 h 157707"/>
                </a:gdLst>
                <a:ahLst/>
                <a:cxnLst>
                  <a:cxn ang="0">
                    <a:pos x="connsiteX0" y="connsiteY0"/>
                  </a:cxn>
                  <a:cxn ang="0">
                    <a:pos x="connsiteX1" y="connsiteY1"/>
                  </a:cxn>
                  <a:cxn ang="0">
                    <a:pos x="connsiteX2" y="connsiteY2"/>
                  </a:cxn>
                  <a:cxn ang="0">
                    <a:pos x="connsiteX3" y="connsiteY3"/>
                  </a:cxn>
                </a:cxnLst>
                <a:rect l="l" t="t" r="r" b="b"/>
                <a:pathLst>
                  <a:path w="394408" h="157707">
                    <a:moveTo>
                      <a:pt x="275415" y="0"/>
                    </a:moveTo>
                    <a:lnTo>
                      <a:pt x="0" y="150097"/>
                    </a:lnTo>
                    <a:lnTo>
                      <a:pt x="394408" y="157707"/>
                    </a:lnTo>
                    <a:lnTo>
                      <a:pt x="275415"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02" name="Freeform: Shape 101">
                <a:extLst>
                  <a:ext uri="{FF2B5EF4-FFF2-40B4-BE49-F238E27FC236}">
                    <a16:creationId xmlns="" xmlns:a16="http://schemas.microsoft.com/office/drawing/2014/main" id="{BAFC1D33-3C39-4879-B1A4-2BEE377C2E0F}"/>
                  </a:ext>
                </a:extLst>
              </p:cNvPr>
              <p:cNvSpPr/>
              <p:nvPr/>
            </p:nvSpPr>
            <p:spPr>
              <a:xfrm>
                <a:off x="6149698" y="5215816"/>
                <a:ext cx="1586463" cy="2373441"/>
              </a:xfrm>
              <a:custGeom>
                <a:avLst/>
                <a:gdLst>
                  <a:gd name="connsiteX0" fmla="*/ 552450 w 552450"/>
                  <a:gd name="connsiteY0" fmla="*/ 0 h 847725"/>
                  <a:gd name="connsiteX1" fmla="*/ 0 w 552450"/>
                  <a:gd name="connsiteY1" fmla="*/ 114300 h 847725"/>
                  <a:gd name="connsiteX2" fmla="*/ 523875 w 552450"/>
                  <a:gd name="connsiteY2" fmla="*/ 847725 h 847725"/>
                  <a:gd name="connsiteX3" fmla="*/ 552450 w 552450"/>
                  <a:gd name="connsiteY3" fmla="*/ 0 h 847725"/>
                  <a:gd name="connsiteX0" fmla="*/ 552450 w 552450"/>
                  <a:gd name="connsiteY0" fmla="*/ 0 h 826497"/>
                  <a:gd name="connsiteX1" fmla="*/ 0 w 552450"/>
                  <a:gd name="connsiteY1" fmla="*/ 114300 h 826497"/>
                  <a:gd name="connsiteX2" fmla="*/ 502647 w 552450"/>
                  <a:gd name="connsiteY2" fmla="*/ 826497 h 826497"/>
                  <a:gd name="connsiteX3" fmla="*/ 552450 w 552450"/>
                  <a:gd name="connsiteY3" fmla="*/ 0 h 826497"/>
                </a:gdLst>
                <a:ahLst/>
                <a:cxnLst>
                  <a:cxn ang="0">
                    <a:pos x="connsiteX0" y="connsiteY0"/>
                  </a:cxn>
                  <a:cxn ang="0">
                    <a:pos x="connsiteX1" y="connsiteY1"/>
                  </a:cxn>
                  <a:cxn ang="0">
                    <a:pos x="connsiteX2" y="connsiteY2"/>
                  </a:cxn>
                  <a:cxn ang="0">
                    <a:pos x="connsiteX3" y="connsiteY3"/>
                  </a:cxn>
                </a:cxnLst>
                <a:rect l="l" t="t" r="r" b="b"/>
                <a:pathLst>
                  <a:path w="552450" h="826497">
                    <a:moveTo>
                      <a:pt x="552450" y="0"/>
                    </a:moveTo>
                    <a:lnTo>
                      <a:pt x="0" y="114300"/>
                    </a:lnTo>
                    <a:lnTo>
                      <a:pt x="502647" y="826497"/>
                    </a:lnTo>
                    <a:lnTo>
                      <a:pt x="552450"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03" name="Freeform: Shape 102">
                <a:extLst>
                  <a:ext uri="{FF2B5EF4-FFF2-40B4-BE49-F238E27FC236}">
                    <a16:creationId xmlns="" xmlns:a16="http://schemas.microsoft.com/office/drawing/2014/main" id="{E82D3C89-C7BB-417E-BE98-A49AD6203D96}"/>
                  </a:ext>
                </a:extLst>
              </p:cNvPr>
              <p:cNvSpPr/>
              <p:nvPr/>
            </p:nvSpPr>
            <p:spPr>
              <a:xfrm>
                <a:off x="9871174" y="2566277"/>
                <a:ext cx="3530804" cy="3853064"/>
              </a:xfrm>
              <a:custGeom>
                <a:avLst/>
                <a:gdLst>
                  <a:gd name="connsiteX0" fmla="*/ 1019175 w 1019175"/>
                  <a:gd name="connsiteY0" fmla="*/ 0 h 1390650"/>
                  <a:gd name="connsiteX1" fmla="*/ 0 w 1019175"/>
                  <a:gd name="connsiteY1" fmla="*/ 295275 h 1390650"/>
                  <a:gd name="connsiteX2" fmla="*/ 19050 w 1019175"/>
                  <a:gd name="connsiteY2" fmla="*/ 1390650 h 1390650"/>
                  <a:gd name="connsiteX3" fmla="*/ 1019175 w 1019175"/>
                  <a:gd name="connsiteY3" fmla="*/ 0 h 1390650"/>
                  <a:gd name="connsiteX0" fmla="*/ 1113905 w 1113905"/>
                  <a:gd name="connsiteY0" fmla="*/ 0 h 1390650"/>
                  <a:gd name="connsiteX1" fmla="*/ 0 w 1113905"/>
                  <a:gd name="connsiteY1" fmla="*/ 643150 h 1390650"/>
                  <a:gd name="connsiteX2" fmla="*/ 113780 w 1113905"/>
                  <a:gd name="connsiteY2" fmla="*/ 1390650 h 1390650"/>
                  <a:gd name="connsiteX3" fmla="*/ 1113905 w 1113905"/>
                  <a:gd name="connsiteY3" fmla="*/ 0 h 1390650"/>
                  <a:gd name="connsiteX0" fmla="*/ 1229522 w 1229522"/>
                  <a:gd name="connsiteY0" fmla="*/ 0 h 1341742"/>
                  <a:gd name="connsiteX1" fmla="*/ 0 w 1229522"/>
                  <a:gd name="connsiteY1" fmla="*/ 594242 h 1341742"/>
                  <a:gd name="connsiteX2" fmla="*/ 113780 w 1229522"/>
                  <a:gd name="connsiteY2" fmla="*/ 1341742 h 1341742"/>
                  <a:gd name="connsiteX3" fmla="*/ 1229522 w 1229522"/>
                  <a:gd name="connsiteY3" fmla="*/ 0 h 1341742"/>
                </a:gdLst>
                <a:ahLst/>
                <a:cxnLst>
                  <a:cxn ang="0">
                    <a:pos x="connsiteX0" y="connsiteY0"/>
                  </a:cxn>
                  <a:cxn ang="0">
                    <a:pos x="connsiteX1" y="connsiteY1"/>
                  </a:cxn>
                  <a:cxn ang="0">
                    <a:pos x="connsiteX2" y="connsiteY2"/>
                  </a:cxn>
                  <a:cxn ang="0">
                    <a:pos x="connsiteX3" y="connsiteY3"/>
                  </a:cxn>
                </a:cxnLst>
                <a:rect l="l" t="t" r="r" b="b"/>
                <a:pathLst>
                  <a:path w="1229522" h="1341742">
                    <a:moveTo>
                      <a:pt x="1229522" y="0"/>
                    </a:moveTo>
                    <a:lnTo>
                      <a:pt x="0" y="594242"/>
                    </a:lnTo>
                    <a:lnTo>
                      <a:pt x="113780" y="1341742"/>
                    </a:lnTo>
                    <a:lnTo>
                      <a:pt x="1229522"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04" name="Freeform: Shape 103">
                <a:extLst>
                  <a:ext uri="{FF2B5EF4-FFF2-40B4-BE49-F238E27FC236}">
                    <a16:creationId xmlns="" xmlns:a16="http://schemas.microsoft.com/office/drawing/2014/main" id="{8F587926-8F95-42C0-842D-E38CBAAC7597}"/>
                  </a:ext>
                </a:extLst>
              </p:cNvPr>
              <p:cNvSpPr/>
              <p:nvPr/>
            </p:nvSpPr>
            <p:spPr>
              <a:xfrm>
                <a:off x="7585440" y="3324702"/>
                <a:ext cx="2667179" cy="4626397"/>
              </a:xfrm>
              <a:custGeom>
                <a:avLst/>
                <a:gdLst>
                  <a:gd name="connsiteX0" fmla="*/ 528637 w 928687"/>
                  <a:gd name="connsiteY0" fmla="*/ 1628775 h 1628775"/>
                  <a:gd name="connsiteX1" fmla="*/ 0 w 928687"/>
                  <a:gd name="connsiteY1" fmla="*/ 1500188 h 1628775"/>
                  <a:gd name="connsiteX2" fmla="*/ 71437 w 928687"/>
                  <a:gd name="connsiteY2" fmla="*/ 0 h 1628775"/>
                  <a:gd name="connsiteX3" fmla="*/ 928687 w 928687"/>
                  <a:gd name="connsiteY3" fmla="*/ 1271588 h 1628775"/>
                  <a:gd name="connsiteX4" fmla="*/ 528637 w 928687"/>
                  <a:gd name="connsiteY4" fmla="*/ 1628775 h 1628775"/>
                  <a:gd name="connsiteX0" fmla="*/ 542925 w 942975"/>
                  <a:gd name="connsiteY0" fmla="*/ 1304925 h 1304925"/>
                  <a:gd name="connsiteX1" fmla="*/ 14288 w 942975"/>
                  <a:gd name="connsiteY1" fmla="*/ 1176338 h 1304925"/>
                  <a:gd name="connsiteX2" fmla="*/ 0 w 942975"/>
                  <a:gd name="connsiteY2" fmla="*/ 0 h 1304925"/>
                  <a:gd name="connsiteX3" fmla="*/ 942975 w 942975"/>
                  <a:gd name="connsiteY3" fmla="*/ 947738 h 1304925"/>
                  <a:gd name="connsiteX4" fmla="*/ 542925 w 942975"/>
                  <a:gd name="connsiteY4" fmla="*/ 1304925 h 1304925"/>
                  <a:gd name="connsiteX0" fmla="*/ 528637 w 928687"/>
                  <a:gd name="connsiteY0" fmla="*/ 1581150 h 1581150"/>
                  <a:gd name="connsiteX1" fmla="*/ 0 w 928687"/>
                  <a:gd name="connsiteY1" fmla="*/ 1452563 h 1581150"/>
                  <a:gd name="connsiteX2" fmla="*/ 61912 w 928687"/>
                  <a:gd name="connsiteY2" fmla="*/ 0 h 1581150"/>
                  <a:gd name="connsiteX3" fmla="*/ 928687 w 928687"/>
                  <a:gd name="connsiteY3" fmla="*/ 1223963 h 1581150"/>
                  <a:gd name="connsiteX4" fmla="*/ 528637 w 928687"/>
                  <a:gd name="connsiteY4" fmla="*/ 1581150 h 1581150"/>
                  <a:gd name="connsiteX0" fmla="*/ 528637 w 928687"/>
                  <a:gd name="connsiteY0" fmla="*/ 1619250 h 1619250"/>
                  <a:gd name="connsiteX1" fmla="*/ 0 w 928687"/>
                  <a:gd name="connsiteY1" fmla="*/ 1490663 h 1619250"/>
                  <a:gd name="connsiteX2" fmla="*/ 42862 w 928687"/>
                  <a:gd name="connsiteY2" fmla="*/ 0 h 1619250"/>
                  <a:gd name="connsiteX3" fmla="*/ 928687 w 928687"/>
                  <a:gd name="connsiteY3" fmla="*/ 1262063 h 1619250"/>
                  <a:gd name="connsiteX4" fmla="*/ 528637 w 928687"/>
                  <a:gd name="connsiteY4" fmla="*/ 1619250 h 1619250"/>
                  <a:gd name="connsiteX0" fmla="*/ 528637 w 928687"/>
                  <a:gd name="connsiteY0" fmla="*/ 1614196 h 1614196"/>
                  <a:gd name="connsiteX1" fmla="*/ 0 w 928687"/>
                  <a:gd name="connsiteY1" fmla="*/ 1485609 h 1614196"/>
                  <a:gd name="connsiteX2" fmla="*/ 47916 w 928687"/>
                  <a:gd name="connsiteY2" fmla="*/ 0 h 1614196"/>
                  <a:gd name="connsiteX3" fmla="*/ 928687 w 928687"/>
                  <a:gd name="connsiteY3" fmla="*/ 1257009 h 1614196"/>
                  <a:gd name="connsiteX4" fmla="*/ 528637 w 928687"/>
                  <a:gd name="connsiteY4" fmla="*/ 1614196 h 1614196"/>
                  <a:gd name="connsiteX0" fmla="*/ 528637 w 928687"/>
                  <a:gd name="connsiteY0" fmla="*/ 1442351 h 1442351"/>
                  <a:gd name="connsiteX1" fmla="*/ 0 w 928687"/>
                  <a:gd name="connsiteY1" fmla="*/ 1313764 h 1442351"/>
                  <a:gd name="connsiteX2" fmla="*/ 2427 w 928687"/>
                  <a:gd name="connsiteY2" fmla="*/ 0 h 1442351"/>
                  <a:gd name="connsiteX3" fmla="*/ 928687 w 928687"/>
                  <a:gd name="connsiteY3" fmla="*/ 1085164 h 1442351"/>
                  <a:gd name="connsiteX4" fmla="*/ 528637 w 928687"/>
                  <a:gd name="connsiteY4" fmla="*/ 1442351 h 1442351"/>
                  <a:gd name="connsiteX0" fmla="*/ 528637 w 928687"/>
                  <a:gd name="connsiteY0" fmla="*/ 1624305 h 1624305"/>
                  <a:gd name="connsiteX1" fmla="*/ 0 w 928687"/>
                  <a:gd name="connsiteY1" fmla="*/ 1495718 h 1624305"/>
                  <a:gd name="connsiteX2" fmla="*/ 47916 w 928687"/>
                  <a:gd name="connsiteY2" fmla="*/ 0 h 1624305"/>
                  <a:gd name="connsiteX3" fmla="*/ 928687 w 928687"/>
                  <a:gd name="connsiteY3" fmla="*/ 1267118 h 1624305"/>
                  <a:gd name="connsiteX4" fmla="*/ 528637 w 928687"/>
                  <a:gd name="connsiteY4" fmla="*/ 1624305 h 1624305"/>
                  <a:gd name="connsiteX0" fmla="*/ 528637 w 928687"/>
                  <a:gd name="connsiteY0" fmla="*/ 1616345 h 1616345"/>
                  <a:gd name="connsiteX1" fmla="*/ 0 w 928687"/>
                  <a:gd name="connsiteY1" fmla="*/ 1487758 h 1616345"/>
                  <a:gd name="connsiteX2" fmla="*/ 53223 w 928687"/>
                  <a:gd name="connsiteY2" fmla="*/ 0 h 1616345"/>
                  <a:gd name="connsiteX3" fmla="*/ 928687 w 928687"/>
                  <a:gd name="connsiteY3" fmla="*/ 1259158 h 1616345"/>
                  <a:gd name="connsiteX4" fmla="*/ 528637 w 928687"/>
                  <a:gd name="connsiteY4" fmla="*/ 1616345 h 1616345"/>
                  <a:gd name="connsiteX0" fmla="*/ 528637 w 928687"/>
                  <a:gd name="connsiteY0" fmla="*/ 1618998 h 1618998"/>
                  <a:gd name="connsiteX1" fmla="*/ 0 w 928687"/>
                  <a:gd name="connsiteY1" fmla="*/ 1490411 h 1618998"/>
                  <a:gd name="connsiteX2" fmla="*/ 55877 w 928687"/>
                  <a:gd name="connsiteY2" fmla="*/ 0 h 1618998"/>
                  <a:gd name="connsiteX3" fmla="*/ 928687 w 928687"/>
                  <a:gd name="connsiteY3" fmla="*/ 1261811 h 1618998"/>
                  <a:gd name="connsiteX4" fmla="*/ 528637 w 928687"/>
                  <a:gd name="connsiteY4" fmla="*/ 1618998 h 1618998"/>
                  <a:gd name="connsiteX0" fmla="*/ 528637 w 928687"/>
                  <a:gd name="connsiteY0" fmla="*/ 1611038 h 1611038"/>
                  <a:gd name="connsiteX1" fmla="*/ 0 w 928687"/>
                  <a:gd name="connsiteY1" fmla="*/ 1482451 h 1611038"/>
                  <a:gd name="connsiteX2" fmla="*/ 50570 w 928687"/>
                  <a:gd name="connsiteY2" fmla="*/ 0 h 1611038"/>
                  <a:gd name="connsiteX3" fmla="*/ 928687 w 928687"/>
                  <a:gd name="connsiteY3" fmla="*/ 1253851 h 1611038"/>
                  <a:gd name="connsiteX4" fmla="*/ 528637 w 928687"/>
                  <a:gd name="connsiteY4" fmla="*/ 1611038 h 1611038"/>
                  <a:gd name="connsiteX0" fmla="*/ 536444 w 936494"/>
                  <a:gd name="connsiteY0" fmla="*/ 1597771 h 1597771"/>
                  <a:gd name="connsiteX1" fmla="*/ 7807 w 936494"/>
                  <a:gd name="connsiteY1" fmla="*/ 1469184 h 1597771"/>
                  <a:gd name="connsiteX2" fmla="*/ 0 w 936494"/>
                  <a:gd name="connsiteY2" fmla="*/ 0 h 1597771"/>
                  <a:gd name="connsiteX3" fmla="*/ 936494 w 936494"/>
                  <a:gd name="connsiteY3" fmla="*/ 1240584 h 1597771"/>
                  <a:gd name="connsiteX4" fmla="*/ 536444 w 936494"/>
                  <a:gd name="connsiteY4" fmla="*/ 1597771 h 1597771"/>
                  <a:gd name="connsiteX0" fmla="*/ 528735 w 928785"/>
                  <a:gd name="connsiteY0" fmla="*/ 1611038 h 1611038"/>
                  <a:gd name="connsiteX1" fmla="*/ 98 w 928785"/>
                  <a:gd name="connsiteY1" fmla="*/ 1482451 h 1611038"/>
                  <a:gd name="connsiteX2" fmla="*/ 45361 w 928785"/>
                  <a:gd name="connsiteY2" fmla="*/ 0 h 1611038"/>
                  <a:gd name="connsiteX3" fmla="*/ 928785 w 928785"/>
                  <a:gd name="connsiteY3" fmla="*/ 1253851 h 1611038"/>
                  <a:gd name="connsiteX4" fmla="*/ 528735 w 928785"/>
                  <a:gd name="connsiteY4" fmla="*/ 1611038 h 1611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785" h="1611038">
                    <a:moveTo>
                      <a:pt x="528735" y="1611038"/>
                    </a:moveTo>
                    <a:lnTo>
                      <a:pt x="98" y="1482451"/>
                    </a:lnTo>
                    <a:cubicBezTo>
                      <a:pt x="-2504" y="992723"/>
                      <a:pt x="47963" y="489728"/>
                      <a:pt x="45361" y="0"/>
                    </a:cubicBezTo>
                    <a:lnTo>
                      <a:pt x="928785" y="1253851"/>
                    </a:lnTo>
                    <a:lnTo>
                      <a:pt x="528735" y="1611038"/>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05" name="Freeform: Shape 104">
                <a:extLst>
                  <a:ext uri="{FF2B5EF4-FFF2-40B4-BE49-F238E27FC236}">
                    <a16:creationId xmlns="" xmlns:a16="http://schemas.microsoft.com/office/drawing/2014/main" id="{0A8F6546-3A7E-486A-80AB-1B93764116FB}"/>
                  </a:ext>
                </a:extLst>
              </p:cNvPr>
              <p:cNvSpPr/>
              <p:nvPr/>
            </p:nvSpPr>
            <p:spPr>
              <a:xfrm>
                <a:off x="7708808" y="479821"/>
                <a:ext cx="2543813" cy="6474124"/>
              </a:xfrm>
              <a:custGeom>
                <a:avLst/>
                <a:gdLst>
                  <a:gd name="connsiteX0" fmla="*/ 0 w 885825"/>
                  <a:gd name="connsiteY0" fmla="*/ 914400 h 2171700"/>
                  <a:gd name="connsiteX1" fmla="*/ 871538 w 885825"/>
                  <a:gd name="connsiteY1" fmla="*/ 0 h 2171700"/>
                  <a:gd name="connsiteX2" fmla="*/ 885825 w 885825"/>
                  <a:gd name="connsiteY2" fmla="*/ 2171700 h 2171700"/>
                  <a:gd name="connsiteX3" fmla="*/ 0 w 885825"/>
                  <a:gd name="connsiteY3" fmla="*/ 914400 h 2171700"/>
                  <a:gd name="connsiteX0" fmla="*/ 0 w 885825"/>
                  <a:gd name="connsiteY0" fmla="*/ 997167 h 2254467"/>
                  <a:gd name="connsiteX1" fmla="*/ 675879 w 885825"/>
                  <a:gd name="connsiteY1" fmla="*/ 0 h 2254467"/>
                  <a:gd name="connsiteX2" fmla="*/ 885825 w 885825"/>
                  <a:gd name="connsiteY2" fmla="*/ 2254467 h 2254467"/>
                  <a:gd name="connsiteX3" fmla="*/ 0 w 885825"/>
                  <a:gd name="connsiteY3" fmla="*/ 997167 h 2254467"/>
                </a:gdLst>
                <a:ahLst/>
                <a:cxnLst>
                  <a:cxn ang="0">
                    <a:pos x="connsiteX0" y="connsiteY0"/>
                  </a:cxn>
                  <a:cxn ang="0">
                    <a:pos x="connsiteX1" y="connsiteY1"/>
                  </a:cxn>
                  <a:cxn ang="0">
                    <a:pos x="connsiteX2" y="connsiteY2"/>
                  </a:cxn>
                  <a:cxn ang="0">
                    <a:pos x="connsiteX3" y="connsiteY3"/>
                  </a:cxn>
                </a:cxnLst>
                <a:rect l="l" t="t" r="r" b="b"/>
                <a:pathLst>
                  <a:path w="885825" h="2254467">
                    <a:moveTo>
                      <a:pt x="0" y="997167"/>
                    </a:moveTo>
                    <a:lnTo>
                      <a:pt x="675879" y="0"/>
                    </a:lnTo>
                    <a:cubicBezTo>
                      <a:pt x="680641" y="723900"/>
                      <a:pt x="881063" y="1530567"/>
                      <a:pt x="885825" y="2254467"/>
                    </a:cubicBezTo>
                    <a:lnTo>
                      <a:pt x="0" y="997167"/>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19" name="Group 18">
              <a:extLst>
                <a:ext uri="{FF2B5EF4-FFF2-40B4-BE49-F238E27FC236}">
                  <a16:creationId xmlns="" xmlns:a16="http://schemas.microsoft.com/office/drawing/2014/main" id="{4AE3CE47-66EF-4B91-AE28-182BE821CFA5}"/>
                </a:ext>
              </a:extLst>
            </p:cNvPr>
            <p:cNvGrpSpPr/>
            <p:nvPr/>
          </p:nvGrpSpPr>
          <p:grpSpPr>
            <a:xfrm rot="20275744" flipH="1">
              <a:off x="10278521" y="5974428"/>
              <a:ext cx="496268" cy="512648"/>
              <a:chOff x="5365048" y="1982197"/>
              <a:chExt cx="7362621" cy="7605634"/>
            </a:xfrm>
          </p:grpSpPr>
          <p:sp>
            <p:nvSpPr>
              <p:cNvPr id="92" name="Freeform: Shape 91">
                <a:extLst>
                  <a:ext uri="{FF2B5EF4-FFF2-40B4-BE49-F238E27FC236}">
                    <a16:creationId xmlns="" xmlns:a16="http://schemas.microsoft.com/office/drawing/2014/main" id="{60F9631F-CF20-4497-A7A0-5E42637FEE72}"/>
                  </a:ext>
                </a:extLst>
              </p:cNvPr>
              <p:cNvSpPr/>
              <p:nvPr/>
            </p:nvSpPr>
            <p:spPr>
              <a:xfrm>
                <a:off x="11674969" y="8268753"/>
                <a:ext cx="1052700" cy="1319078"/>
              </a:xfrm>
              <a:custGeom>
                <a:avLst/>
                <a:gdLst>
                  <a:gd name="connsiteX0" fmla="*/ 0 w 266700"/>
                  <a:gd name="connsiteY0" fmla="*/ 0 h 438150"/>
                  <a:gd name="connsiteX1" fmla="*/ 19050 w 266700"/>
                  <a:gd name="connsiteY1" fmla="*/ 438150 h 438150"/>
                  <a:gd name="connsiteX2" fmla="*/ 266700 w 266700"/>
                  <a:gd name="connsiteY2" fmla="*/ 76200 h 438150"/>
                  <a:gd name="connsiteX3" fmla="*/ 0 w 266700"/>
                  <a:gd name="connsiteY3" fmla="*/ 0 h 438150"/>
                  <a:gd name="connsiteX0" fmla="*/ 0 w 366579"/>
                  <a:gd name="connsiteY0" fmla="*/ 0 h 459339"/>
                  <a:gd name="connsiteX1" fmla="*/ 366579 w 366579"/>
                  <a:gd name="connsiteY1" fmla="*/ 459339 h 459339"/>
                  <a:gd name="connsiteX2" fmla="*/ 266700 w 366579"/>
                  <a:gd name="connsiteY2" fmla="*/ 76200 h 459339"/>
                  <a:gd name="connsiteX3" fmla="*/ 0 w 366579"/>
                  <a:gd name="connsiteY3" fmla="*/ 0 h 459339"/>
                </a:gdLst>
                <a:ahLst/>
                <a:cxnLst>
                  <a:cxn ang="0">
                    <a:pos x="connsiteX0" y="connsiteY0"/>
                  </a:cxn>
                  <a:cxn ang="0">
                    <a:pos x="connsiteX1" y="connsiteY1"/>
                  </a:cxn>
                  <a:cxn ang="0">
                    <a:pos x="connsiteX2" y="connsiteY2"/>
                  </a:cxn>
                  <a:cxn ang="0">
                    <a:pos x="connsiteX3" y="connsiteY3"/>
                  </a:cxn>
                </a:cxnLst>
                <a:rect l="l" t="t" r="r" b="b"/>
                <a:pathLst>
                  <a:path w="366579" h="459339">
                    <a:moveTo>
                      <a:pt x="0" y="0"/>
                    </a:moveTo>
                    <a:lnTo>
                      <a:pt x="366579" y="459339"/>
                    </a:lnTo>
                    <a:lnTo>
                      <a:pt x="266700" y="76200"/>
                    </a:lnTo>
                    <a:lnTo>
                      <a:pt x="0"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3" name="Freeform: Shape 92">
                <a:extLst>
                  <a:ext uri="{FF2B5EF4-FFF2-40B4-BE49-F238E27FC236}">
                    <a16:creationId xmlns="" xmlns:a16="http://schemas.microsoft.com/office/drawing/2014/main" id="{B231E4A5-F67A-4206-9BE7-18B302529CB9}"/>
                  </a:ext>
                </a:extLst>
              </p:cNvPr>
              <p:cNvSpPr/>
              <p:nvPr/>
            </p:nvSpPr>
            <p:spPr>
              <a:xfrm>
                <a:off x="9107326" y="6879846"/>
                <a:ext cx="3333521" cy="1613816"/>
              </a:xfrm>
              <a:custGeom>
                <a:avLst/>
                <a:gdLst>
                  <a:gd name="connsiteX0" fmla="*/ 1219200 w 1219200"/>
                  <a:gd name="connsiteY0" fmla="*/ 561975 h 561975"/>
                  <a:gd name="connsiteX1" fmla="*/ 438150 w 1219200"/>
                  <a:gd name="connsiteY1" fmla="*/ 0 h 561975"/>
                  <a:gd name="connsiteX2" fmla="*/ 0 w 1219200"/>
                  <a:gd name="connsiteY2" fmla="*/ 361950 h 561975"/>
                  <a:gd name="connsiteX3" fmla="*/ 1219200 w 1219200"/>
                  <a:gd name="connsiteY3" fmla="*/ 561975 h 561975"/>
                  <a:gd name="connsiteX0" fmla="*/ 1158170 w 1158170"/>
                  <a:gd name="connsiteY0" fmla="*/ 561975 h 561975"/>
                  <a:gd name="connsiteX1" fmla="*/ 377120 w 1158170"/>
                  <a:gd name="connsiteY1" fmla="*/ 0 h 561975"/>
                  <a:gd name="connsiteX2" fmla="*/ 0 w 1158170"/>
                  <a:gd name="connsiteY2" fmla="*/ 375217 h 561975"/>
                  <a:gd name="connsiteX3" fmla="*/ 1158170 w 1158170"/>
                  <a:gd name="connsiteY3" fmla="*/ 561975 h 561975"/>
                  <a:gd name="connsiteX0" fmla="*/ 1160823 w 1160823"/>
                  <a:gd name="connsiteY0" fmla="*/ 561975 h 561975"/>
                  <a:gd name="connsiteX1" fmla="*/ 379773 w 1160823"/>
                  <a:gd name="connsiteY1" fmla="*/ 0 h 561975"/>
                  <a:gd name="connsiteX2" fmla="*/ 0 w 1160823"/>
                  <a:gd name="connsiteY2" fmla="*/ 367257 h 561975"/>
                  <a:gd name="connsiteX3" fmla="*/ 1160823 w 1160823"/>
                  <a:gd name="connsiteY3" fmla="*/ 561975 h 561975"/>
                </a:gdLst>
                <a:ahLst/>
                <a:cxnLst>
                  <a:cxn ang="0">
                    <a:pos x="connsiteX0" y="connsiteY0"/>
                  </a:cxn>
                  <a:cxn ang="0">
                    <a:pos x="connsiteX1" y="connsiteY1"/>
                  </a:cxn>
                  <a:cxn ang="0">
                    <a:pos x="connsiteX2" y="connsiteY2"/>
                  </a:cxn>
                  <a:cxn ang="0">
                    <a:pos x="connsiteX3" y="connsiteY3"/>
                  </a:cxn>
                </a:cxnLst>
                <a:rect l="l" t="t" r="r" b="b"/>
                <a:pathLst>
                  <a:path w="1160823" h="561975">
                    <a:moveTo>
                      <a:pt x="1160823" y="561975"/>
                    </a:moveTo>
                    <a:lnTo>
                      <a:pt x="379773" y="0"/>
                    </a:lnTo>
                    <a:lnTo>
                      <a:pt x="0" y="367257"/>
                    </a:lnTo>
                    <a:lnTo>
                      <a:pt x="1160823" y="561975"/>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4" name="Freeform: Shape 93">
                <a:extLst>
                  <a:ext uri="{FF2B5EF4-FFF2-40B4-BE49-F238E27FC236}">
                    <a16:creationId xmlns="" xmlns:a16="http://schemas.microsoft.com/office/drawing/2014/main" id="{7B94567D-9A0D-4BCA-8FAE-4777C8EE4605}"/>
                  </a:ext>
                </a:extLst>
              </p:cNvPr>
              <p:cNvSpPr/>
              <p:nvPr/>
            </p:nvSpPr>
            <p:spPr>
              <a:xfrm>
                <a:off x="5365048" y="5540922"/>
                <a:ext cx="1132617" cy="452885"/>
              </a:xfrm>
              <a:custGeom>
                <a:avLst/>
                <a:gdLst>
                  <a:gd name="connsiteX0" fmla="*/ 133350 w 276225"/>
                  <a:gd name="connsiteY0" fmla="*/ 0 h 200025"/>
                  <a:gd name="connsiteX1" fmla="*/ 0 w 276225"/>
                  <a:gd name="connsiteY1" fmla="*/ 200025 h 200025"/>
                  <a:gd name="connsiteX2" fmla="*/ 276225 w 276225"/>
                  <a:gd name="connsiteY2" fmla="*/ 152400 h 200025"/>
                  <a:gd name="connsiteX3" fmla="*/ 133350 w 276225"/>
                  <a:gd name="connsiteY3" fmla="*/ 0 h 200025"/>
                  <a:gd name="connsiteX0" fmla="*/ 157232 w 276225"/>
                  <a:gd name="connsiteY0" fmla="*/ 0 h 205332"/>
                  <a:gd name="connsiteX1" fmla="*/ 0 w 276225"/>
                  <a:gd name="connsiteY1" fmla="*/ 205332 h 205332"/>
                  <a:gd name="connsiteX2" fmla="*/ 276225 w 276225"/>
                  <a:gd name="connsiteY2" fmla="*/ 157707 h 205332"/>
                  <a:gd name="connsiteX3" fmla="*/ 157232 w 276225"/>
                  <a:gd name="connsiteY3" fmla="*/ 0 h 205332"/>
                  <a:gd name="connsiteX0" fmla="*/ 275415 w 394408"/>
                  <a:gd name="connsiteY0" fmla="*/ 0 h 157707"/>
                  <a:gd name="connsiteX1" fmla="*/ 0 w 394408"/>
                  <a:gd name="connsiteY1" fmla="*/ 150097 h 157707"/>
                  <a:gd name="connsiteX2" fmla="*/ 394408 w 394408"/>
                  <a:gd name="connsiteY2" fmla="*/ 157707 h 157707"/>
                  <a:gd name="connsiteX3" fmla="*/ 275415 w 394408"/>
                  <a:gd name="connsiteY3" fmla="*/ 0 h 157707"/>
                </a:gdLst>
                <a:ahLst/>
                <a:cxnLst>
                  <a:cxn ang="0">
                    <a:pos x="connsiteX0" y="connsiteY0"/>
                  </a:cxn>
                  <a:cxn ang="0">
                    <a:pos x="connsiteX1" y="connsiteY1"/>
                  </a:cxn>
                  <a:cxn ang="0">
                    <a:pos x="connsiteX2" y="connsiteY2"/>
                  </a:cxn>
                  <a:cxn ang="0">
                    <a:pos x="connsiteX3" y="connsiteY3"/>
                  </a:cxn>
                </a:cxnLst>
                <a:rect l="l" t="t" r="r" b="b"/>
                <a:pathLst>
                  <a:path w="394408" h="157707">
                    <a:moveTo>
                      <a:pt x="275415" y="0"/>
                    </a:moveTo>
                    <a:lnTo>
                      <a:pt x="0" y="150097"/>
                    </a:lnTo>
                    <a:lnTo>
                      <a:pt x="394408" y="157707"/>
                    </a:lnTo>
                    <a:lnTo>
                      <a:pt x="275415"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5" name="Freeform: Shape 94">
                <a:extLst>
                  <a:ext uri="{FF2B5EF4-FFF2-40B4-BE49-F238E27FC236}">
                    <a16:creationId xmlns="" xmlns:a16="http://schemas.microsoft.com/office/drawing/2014/main" id="{0ABA9635-313D-473B-BA77-DA14528910D2}"/>
                  </a:ext>
                </a:extLst>
              </p:cNvPr>
              <p:cNvSpPr/>
              <p:nvPr/>
            </p:nvSpPr>
            <p:spPr>
              <a:xfrm>
                <a:off x="6149698" y="5215816"/>
                <a:ext cx="1586463" cy="2373441"/>
              </a:xfrm>
              <a:custGeom>
                <a:avLst/>
                <a:gdLst>
                  <a:gd name="connsiteX0" fmla="*/ 552450 w 552450"/>
                  <a:gd name="connsiteY0" fmla="*/ 0 h 847725"/>
                  <a:gd name="connsiteX1" fmla="*/ 0 w 552450"/>
                  <a:gd name="connsiteY1" fmla="*/ 114300 h 847725"/>
                  <a:gd name="connsiteX2" fmla="*/ 523875 w 552450"/>
                  <a:gd name="connsiteY2" fmla="*/ 847725 h 847725"/>
                  <a:gd name="connsiteX3" fmla="*/ 552450 w 552450"/>
                  <a:gd name="connsiteY3" fmla="*/ 0 h 847725"/>
                  <a:gd name="connsiteX0" fmla="*/ 552450 w 552450"/>
                  <a:gd name="connsiteY0" fmla="*/ 0 h 826497"/>
                  <a:gd name="connsiteX1" fmla="*/ 0 w 552450"/>
                  <a:gd name="connsiteY1" fmla="*/ 114300 h 826497"/>
                  <a:gd name="connsiteX2" fmla="*/ 502647 w 552450"/>
                  <a:gd name="connsiteY2" fmla="*/ 826497 h 826497"/>
                  <a:gd name="connsiteX3" fmla="*/ 552450 w 552450"/>
                  <a:gd name="connsiteY3" fmla="*/ 0 h 826497"/>
                </a:gdLst>
                <a:ahLst/>
                <a:cxnLst>
                  <a:cxn ang="0">
                    <a:pos x="connsiteX0" y="connsiteY0"/>
                  </a:cxn>
                  <a:cxn ang="0">
                    <a:pos x="connsiteX1" y="connsiteY1"/>
                  </a:cxn>
                  <a:cxn ang="0">
                    <a:pos x="connsiteX2" y="connsiteY2"/>
                  </a:cxn>
                  <a:cxn ang="0">
                    <a:pos x="connsiteX3" y="connsiteY3"/>
                  </a:cxn>
                </a:cxnLst>
                <a:rect l="l" t="t" r="r" b="b"/>
                <a:pathLst>
                  <a:path w="552450" h="826497">
                    <a:moveTo>
                      <a:pt x="552450" y="0"/>
                    </a:moveTo>
                    <a:lnTo>
                      <a:pt x="0" y="114300"/>
                    </a:lnTo>
                    <a:lnTo>
                      <a:pt x="502647" y="826497"/>
                    </a:lnTo>
                    <a:lnTo>
                      <a:pt x="552450"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6" name="Freeform: Shape 95">
                <a:extLst>
                  <a:ext uri="{FF2B5EF4-FFF2-40B4-BE49-F238E27FC236}">
                    <a16:creationId xmlns="" xmlns:a16="http://schemas.microsoft.com/office/drawing/2014/main" id="{57B0118B-B35B-49D5-8D4F-D00EEE4396F0}"/>
                  </a:ext>
                </a:extLst>
              </p:cNvPr>
              <p:cNvSpPr/>
              <p:nvPr/>
            </p:nvSpPr>
            <p:spPr>
              <a:xfrm>
                <a:off x="9871173" y="3444023"/>
                <a:ext cx="1940058" cy="2975318"/>
              </a:xfrm>
              <a:custGeom>
                <a:avLst/>
                <a:gdLst>
                  <a:gd name="connsiteX0" fmla="*/ 1019175 w 1019175"/>
                  <a:gd name="connsiteY0" fmla="*/ 0 h 1390650"/>
                  <a:gd name="connsiteX1" fmla="*/ 0 w 1019175"/>
                  <a:gd name="connsiteY1" fmla="*/ 295275 h 1390650"/>
                  <a:gd name="connsiteX2" fmla="*/ 19050 w 1019175"/>
                  <a:gd name="connsiteY2" fmla="*/ 1390650 h 1390650"/>
                  <a:gd name="connsiteX3" fmla="*/ 1019175 w 1019175"/>
                  <a:gd name="connsiteY3" fmla="*/ 0 h 1390650"/>
                  <a:gd name="connsiteX0" fmla="*/ 1113905 w 1113905"/>
                  <a:gd name="connsiteY0" fmla="*/ 0 h 1390650"/>
                  <a:gd name="connsiteX1" fmla="*/ 0 w 1113905"/>
                  <a:gd name="connsiteY1" fmla="*/ 643150 h 1390650"/>
                  <a:gd name="connsiteX2" fmla="*/ 113780 w 1113905"/>
                  <a:gd name="connsiteY2" fmla="*/ 1390650 h 1390650"/>
                  <a:gd name="connsiteX3" fmla="*/ 1113905 w 1113905"/>
                  <a:gd name="connsiteY3" fmla="*/ 0 h 1390650"/>
                  <a:gd name="connsiteX0" fmla="*/ 1229522 w 1229522"/>
                  <a:gd name="connsiteY0" fmla="*/ 0 h 1341742"/>
                  <a:gd name="connsiteX1" fmla="*/ 0 w 1229522"/>
                  <a:gd name="connsiteY1" fmla="*/ 594242 h 1341742"/>
                  <a:gd name="connsiteX2" fmla="*/ 113780 w 1229522"/>
                  <a:gd name="connsiteY2" fmla="*/ 1341742 h 1341742"/>
                  <a:gd name="connsiteX3" fmla="*/ 1229522 w 1229522"/>
                  <a:gd name="connsiteY3" fmla="*/ 0 h 1341742"/>
                  <a:gd name="connsiteX0" fmla="*/ 1247497 w 1247497"/>
                  <a:gd name="connsiteY0" fmla="*/ 0 h 1024830"/>
                  <a:gd name="connsiteX1" fmla="*/ 0 w 1247497"/>
                  <a:gd name="connsiteY1" fmla="*/ 277330 h 1024830"/>
                  <a:gd name="connsiteX2" fmla="*/ 113780 w 1247497"/>
                  <a:gd name="connsiteY2" fmla="*/ 1024830 h 1024830"/>
                  <a:gd name="connsiteX3" fmla="*/ 1247497 w 1247497"/>
                  <a:gd name="connsiteY3" fmla="*/ 0 h 1024830"/>
                  <a:gd name="connsiteX0" fmla="*/ 675581 w 675581"/>
                  <a:gd name="connsiteY0" fmla="*/ 0 h 1036087"/>
                  <a:gd name="connsiteX1" fmla="*/ 0 w 675581"/>
                  <a:gd name="connsiteY1" fmla="*/ 288587 h 1036087"/>
                  <a:gd name="connsiteX2" fmla="*/ 113780 w 675581"/>
                  <a:gd name="connsiteY2" fmla="*/ 1036087 h 1036087"/>
                  <a:gd name="connsiteX3" fmla="*/ 675581 w 675581"/>
                  <a:gd name="connsiteY3" fmla="*/ 0 h 1036087"/>
                </a:gdLst>
                <a:ahLst/>
                <a:cxnLst>
                  <a:cxn ang="0">
                    <a:pos x="connsiteX0" y="connsiteY0"/>
                  </a:cxn>
                  <a:cxn ang="0">
                    <a:pos x="connsiteX1" y="connsiteY1"/>
                  </a:cxn>
                  <a:cxn ang="0">
                    <a:pos x="connsiteX2" y="connsiteY2"/>
                  </a:cxn>
                  <a:cxn ang="0">
                    <a:pos x="connsiteX3" y="connsiteY3"/>
                  </a:cxn>
                </a:cxnLst>
                <a:rect l="l" t="t" r="r" b="b"/>
                <a:pathLst>
                  <a:path w="675581" h="1036087">
                    <a:moveTo>
                      <a:pt x="675581" y="0"/>
                    </a:moveTo>
                    <a:lnTo>
                      <a:pt x="0" y="288587"/>
                    </a:lnTo>
                    <a:lnTo>
                      <a:pt x="113780" y="1036087"/>
                    </a:lnTo>
                    <a:lnTo>
                      <a:pt x="675581"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7" name="Freeform: Shape 96">
                <a:extLst>
                  <a:ext uri="{FF2B5EF4-FFF2-40B4-BE49-F238E27FC236}">
                    <a16:creationId xmlns="" xmlns:a16="http://schemas.microsoft.com/office/drawing/2014/main" id="{19A46A83-2DB9-4779-A800-7D745426240C}"/>
                  </a:ext>
                </a:extLst>
              </p:cNvPr>
              <p:cNvSpPr/>
              <p:nvPr/>
            </p:nvSpPr>
            <p:spPr>
              <a:xfrm>
                <a:off x="7585440" y="3324702"/>
                <a:ext cx="2667179" cy="4626397"/>
              </a:xfrm>
              <a:custGeom>
                <a:avLst/>
                <a:gdLst>
                  <a:gd name="connsiteX0" fmla="*/ 528637 w 928687"/>
                  <a:gd name="connsiteY0" fmla="*/ 1628775 h 1628775"/>
                  <a:gd name="connsiteX1" fmla="*/ 0 w 928687"/>
                  <a:gd name="connsiteY1" fmla="*/ 1500188 h 1628775"/>
                  <a:gd name="connsiteX2" fmla="*/ 71437 w 928687"/>
                  <a:gd name="connsiteY2" fmla="*/ 0 h 1628775"/>
                  <a:gd name="connsiteX3" fmla="*/ 928687 w 928687"/>
                  <a:gd name="connsiteY3" fmla="*/ 1271588 h 1628775"/>
                  <a:gd name="connsiteX4" fmla="*/ 528637 w 928687"/>
                  <a:gd name="connsiteY4" fmla="*/ 1628775 h 1628775"/>
                  <a:gd name="connsiteX0" fmla="*/ 542925 w 942975"/>
                  <a:gd name="connsiteY0" fmla="*/ 1304925 h 1304925"/>
                  <a:gd name="connsiteX1" fmla="*/ 14288 w 942975"/>
                  <a:gd name="connsiteY1" fmla="*/ 1176338 h 1304925"/>
                  <a:gd name="connsiteX2" fmla="*/ 0 w 942975"/>
                  <a:gd name="connsiteY2" fmla="*/ 0 h 1304925"/>
                  <a:gd name="connsiteX3" fmla="*/ 942975 w 942975"/>
                  <a:gd name="connsiteY3" fmla="*/ 947738 h 1304925"/>
                  <a:gd name="connsiteX4" fmla="*/ 542925 w 942975"/>
                  <a:gd name="connsiteY4" fmla="*/ 1304925 h 1304925"/>
                  <a:gd name="connsiteX0" fmla="*/ 528637 w 928687"/>
                  <a:gd name="connsiteY0" fmla="*/ 1581150 h 1581150"/>
                  <a:gd name="connsiteX1" fmla="*/ 0 w 928687"/>
                  <a:gd name="connsiteY1" fmla="*/ 1452563 h 1581150"/>
                  <a:gd name="connsiteX2" fmla="*/ 61912 w 928687"/>
                  <a:gd name="connsiteY2" fmla="*/ 0 h 1581150"/>
                  <a:gd name="connsiteX3" fmla="*/ 928687 w 928687"/>
                  <a:gd name="connsiteY3" fmla="*/ 1223963 h 1581150"/>
                  <a:gd name="connsiteX4" fmla="*/ 528637 w 928687"/>
                  <a:gd name="connsiteY4" fmla="*/ 1581150 h 1581150"/>
                  <a:gd name="connsiteX0" fmla="*/ 528637 w 928687"/>
                  <a:gd name="connsiteY0" fmla="*/ 1619250 h 1619250"/>
                  <a:gd name="connsiteX1" fmla="*/ 0 w 928687"/>
                  <a:gd name="connsiteY1" fmla="*/ 1490663 h 1619250"/>
                  <a:gd name="connsiteX2" fmla="*/ 42862 w 928687"/>
                  <a:gd name="connsiteY2" fmla="*/ 0 h 1619250"/>
                  <a:gd name="connsiteX3" fmla="*/ 928687 w 928687"/>
                  <a:gd name="connsiteY3" fmla="*/ 1262063 h 1619250"/>
                  <a:gd name="connsiteX4" fmla="*/ 528637 w 928687"/>
                  <a:gd name="connsiteY4" fmla="*/ 1619250 h 1619250"/>
                  <a:gd name="connsiteX0" fmla="*/ 528637 w 928687"/>
                  <a:gd name="connsiteY0" fmla="*/ 1614196 h 1614196"/>
                  <a:gd name="connsiteX1" fmla="*/ 0 w 928687"/>
                  <a:gd name="connsiteY1" fmla="*/ 1485609 h 1614196"/>
                  <a:gd name="connsiteX2" fmla="*/ 47916 w 928687"/>
                  <a:gd name="connsiteY2" fmla="*/ 0 h 1614196"/>
                  <a:gd name="connsiteX3" fmla="*/ 928687 w 928687"/>
                  <a:gd name="connsiteY3" fmla="*/ 1257009 h 1614196"/>
                  <a:gd name="connsiteX4" fmla="*/ 528637 w 928687"/>
                  <a:gd name="connsiteY4" fmla="*/ 1614196 h 1614196"/>
                  <a:gd name="connsiteX0" fmla="*/ 528637 w 928687"/>
                  <a:gd name="connsiteY0" fmla="*/ 1442351 h 1442351"/>
                  <a:gd name="connsiteX1" fmla="*/ 0 w 928687"/>
                  <a:gd name="connsiteY1" fmla="*/ 1313764 h 1442351"/>
                  <a:gd name="connsiteX2" fmla="*/ 2427 w 928687"/>
                  <a:gd name="connsiteY2" fmla="*/ 0 h 1442351"/>
                  <a:gd name="connsiteX3" fmla="*/ 928687 w 928687"/>
                  <a:gd name="connsiteY3" fmla="*/ 1085164 h 1442351"/>
                  <a:gd name="connsiteX4" fmla="*/ 528637 w 928687"/>
                  <a:gd name="connsiteY4" fmla="*/ 1442351 h 1442351"/>
                  <a:gd name="connsiteX0" fmla="*/ 528637 w 928687"/>
                  <a:gd name="connsiteY0" fmla="*/ 1624305 h 1624305"/>
                  <a:gd name="connsiteX1" fmla="*/ 0 w 928687"/>
                  <a:gd name="connsiteY1" fmla="*/ 1495718 h 1624305"/>
                  <a:gd name="connsiteX2" fmla="*/ 47916 w 928687"/>
                  <a:gd name="connsiteY2" fmla="*/ 0 h 1624305"/>
                  <a:gd name="connsiteX3" fmla="*/ 928687 w 928687"/>
                  <a:gd name="connsiteY3" fmla="*/ 1267118 h 1624305"/>
                  <a:gd name="connsiteX4" fmla="*/ 528637 w 928687"/>
                  <a:gd name="connsiteY4" fmla="*/ 1624305 h 1624305"/>
                  <a:gd name="connsiteX0" fmla="*/ 528637 w 928687"/>
                  <a:gd name="connsiteY0" fmla="*/ 1616345 h 1616345"/>
                  <a:gd name="connsiteX1" fmla="*/ 0 w 928687"/>
                  <a:gd name="connsiteY1" fmla="*/ 1487758 h 1616345"/>
                  <a:gd name="connsiteX2" fmla="*/ 53223 w 928687"/>
                  <a:gd name="connsiteY2" fmla="*/ 0 h 1616345"/>
                  <a:gd name="connsiteX3" fmla="*/ 928687 w 928687"/>
                  <a:gd name="connsiteY3" fmla="*/ 1259158 h 1616345"/>
                  <a:gd name="connsiteX4" fmla="*/ 528637 w 928687"/>
                  <a:gd name="connsiteY4" fmla="*/ 1616345 h 1616345"/>
                  <a:gd name="connsiteX0" fmla="*/ 528637 w 928687"/>
                  <a:gd name="connsiteY0" fmla="*/ 1618998 h 1618998"/>
                  <a:gd name="connsiteX1" fmla="*/ 0 w 928687"/>
                  <a:gd name="connsiteY1" fmla="*/ 1490411 h 1618998"/>
                  <a:gd name="connsiteX2" fmla="*/ 55877 w 928687"/>
                  <a:gd name="connsiteY2" fmla="*/ 0 h 1618998"/>
                  <a:gd name="connsiteX3" fmla="*/ 928687 w 928687"/>
                  <a:gd name="connsiteY3" fmla="*/ 1261811 h 1618998"/>
                  <a:gd name="connsiteX4" fmla="*/ 528637 w 928687"/>
                  <a:gd name="connsiteY4" fmla="*/ 1618998 h 1618998"/>
                  <a:gd name="connsiteX0" fmla="*/ 528637 w 928687"/>
                  <a:gd name="connsiteY0" fmla="*/ 1611038 h 1611038"/>
                  <a:gd name="connsiteX1" fmla="*/ 0 w 928687"/>
                  <a:gd name="connsiteY1" fmla="*/ 1482451 h 1611038"/>
                  <a:gd name="connsiteX2" fmla="*/ 50570 w 928687"/>
                  <a:gd name="connsiteY2" fmla="*/ 0 h 1611038"/>
                  <a:gd name="connsiteX3" fmla="*/ 928687 w 928687"/>
                  <a:gd name="connsiteY3" fmla="*/ 1253851 h 1611038"/>
                  <a:gd name="connsiteX4" fmla="*/ 528637 w 928687"/>
                  <a:gd name="connsiteY4" fmla="*/ 1611038 h 1611038"/>
                  <a:gd name="connsiteX0" fmla="*/ 536444 w 936494"/>
                  <a:gd name="connsiteY0" fmla="*/ 1597771 h 1597771"/>
                  <a:gd name="connsiteX1" fmla="*/ 7807 w 936494"/>
                  <a:gd name="connsiteY1" fmla="*/ 1469184 h 1597771"/>
                  <a:gd name="connsiteX2" fmla="*/ 0 w 936494"/>
                  <a:gd name="connsiteY2" fmla="*/ 0 h 1597771"/>
                  <a:gd name="connsiteX3" fmla="*/ 936494 w 936494"/>
                  <a:gd name="connsiteY3" fmla="*/ 1240584 h 1597771"/>
                  <a:gd name="connsiteX4" fmla="*/ 536444 w 936494"/>
                  <a:gd name="connsiteY4" fmla="*/ 1597771 h 1597771"/>
                  <a:gd name="connsiteX0" fmla="*/ 528735 w 928785"/>
                  <a:gd name="connsiteY0" fmla="*/ 1611038 h 1611038"/>
                  <a:gd name="connsiteX1" fmla="*/ 98 w 928785"/>
                  <a:gd name="connsiteY1" fmla="*/ 1482451 h 1611038"/>
                  <a:gd name="connsiteX2" fmla="*/ 45361 w 928785"/>
                  <a:gd name="connsiteY2" fmla="*/ 0 h 1611038"/>
                  <a:gd name="connsiteX3" fmla="*/ 928785 w 928785"/>
                  <a:gd name="connsiteY3" fmla="*/ 1253851 h 1611038"/>
                  <a:gd name="connsiteX4" fmla="*/ 528735 w 928785"/>
                  <a:gd name="connsiteY4" fmla="*/ 1611038 h 1611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785" h="1611038">
                    <a:moveTo>
                      <a:pt x="528735" y="1611038"/>
                    </a:moveTo>
                    <a:lnTo>
                      <a:pt x="98" y="1482451"/>
                    </a:lnTo>
                    <a:cubicBezTo>
                      <a:pt x="-2504" y="992723"/>
                      <a:pt x="47963" y="489728"/>
                      <a:pt x="45361" y="0"/>
                    </a:cubicBezTo>
                    <a:lnTo>
                      <a:pt x="928785" y="1253851"/>
                    </a:lnTo>
                    <a:lnTo>
                      <a:pt x="528735" y="1611038"/>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8" name="Freeform: Shape 97">
                <a:extLst>
                  <a:ext uri="{FF2B5EF4-FFF2-40B4-BE49-F238E27FC236}">
                    <a16:creationId xmlns="" xmlns:a16="http://schemas.microsoft.com/office/drawing/2014/main" id="{5FEFBC12-2ACF-419F-A13F-CA7CBC552D4A}"/>
                  </a:ext>
                </a:extLst>
              </p:cNvPr>
              <p:cNvSpPr/>
              <p:nvPr/>
            </p:nvSpPr>
            <p:spPr>
              <a:xfrm>
                <a:off x="7708809" y="1982197"/>
                <a:ext cx="2543813" cy="4971750"/>
              </a:xfrm>
              <a:custGeom>
                <a:avLst/>
                <a:gdLst>
                  <a:gd name="connsiteX0" fmla="*/ 0 w 885825"/>
                  <a:gd name="connsiteY0" fmla="*/ 914400 h 2171700"/>
                  <a:gd name="connsiteX1" fmla="*/ 871538 w 885825"/>
                  <a:gd name="connsiteY1" fmla="*/ 0 h 2171700"/>
                  <a:gd name="connsiteX2" fmla="*/ 885825 w 885825"/>
                  <a:gd name="connsiteY2" fmla="*/ 2171700 h 2171700"/>
                  <a:gd name="connsiteX3" fmla="*/ 0 w 885825"/>
                  <a:gd name="connsiteY3" fmla="*/ 914400 h 2171700"/>
                  <a:gd name="connsiteX0" fmla="*/ 0 w 885825"/>
                  <a:gd name="connsiteY0" fmla="*/ 997167 h 2254467"/>
                  <a:gd name="connsiteX1" fmla="*/ 675879 w 885825"/>
                  <a:gd name="connsiteY1" fmla="*/ 0 h 2254467"/>
                  <a:gd name="connsiteX2" fmla="*/ 885825 w 885825"/>
                  <a:gd name="connsiteY2" fmla="*/ 2254467 h 2254467"/>
                  <a:gd name="connsiteX3" fmla="*/ 0 w 885825"/>
                  <a:gd name="connsiteY3" fmla="*/ 997167 h 2254467"/>
                  <a:gd name="connsiteX0" fmla="*/ 0 w 993639"/>
                  <a:gd name="connsiteY0" fmla="*/ 595440 h 1852740"/>
                  <a:gd name="connsiteX1" fmla="*/ 993498 w 993639"/>
                  <a:gd name="connsiteY1" fmla="*/ 0 h 1852740"/>
                  <a:gd name="connsiteX2" fmla="*/ 885825 w 993639"/>
                  <a:gd name="connsiteY2" fmla="*/ 1852740 h 1852740"/>
                  <a:gd name="connsiteX3" fmla="*/ 0 w 993639"/>
                  <a:gd name="connsiteY3" fmla="*/ 595440 h 1852740"/>
                  <a:gd name="connsiteX0" fmla="*/ 0 w 885825"/>
                  <a:gd name="connsiteY0" fmla="*/ 473999 h 1731299"/>
                  <a:gd name="connsiteX1" fmla="*/ 784851 w 885825"/>
                  <a:gd name="connsiteY1" fmla="*/ 0 h 1731299"/>
                  <a:gd name="connsiteX2" fmla="*/ 885825 w 885825"/>
                  <a:gd name="connsiteY2" fmla="*/ 1731299 h 1731299"/>
                  <a:gd name="connsiteX3" fmla="*/ 0 w 885825"/>
                  <a:gd name="connsiteY3" fmla="*/ 473999 h 1731299"/>
                </a:gdLst>
                <a:ahLst/>
                <a:cxnLst>
                  <a:cxn ang="0">
                    <a:pos x="connsiteX0" y="connsiteY0"/>
                  </a:cxn>
                  <a:cxn ang="0">
                    <a:pos x="connsiteX1" y="connsiteY1"/>
                  </a:cxn>
                  <a:cxn ang="0">
                    <a:pos x="connsiteX2" y="connsiteY2"/>
                  </a:cxn>
                  <a:cxn ang="0">
                    <a:pos x="connsiteX3" y="connsiteY3"/>
                  </a:cxn>
                </a:cxnLst>
                <a:rect l="l" t="t" r="r" b="b"/>
                <a:pathLst>
                  <a:path w="885825" h="1731299">
                    <a:moveTo>
                      <a:pt x="0" y="473999"/>
                    </a:moveTo>
                    <a:lnTo>
                      <a:pt x="784851" y="0"/>
                    </a:lnTo>
                    <a:cubicBezTo>
                      <a:pt x="789613" y="723900"/>
                      <a:pt x="881063" y="1007399"/>
                      <a:pt x="885825" y="1731299"/>
                    </a:cubicBezTo>
                    <a:lnTo>
                      <a:pt x="0" y="473999"/>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20" name="Group 19">
              <a:extLst>
                <a:ext uri="{FF2B5EF4-FFF2-40B4-BE49-F238E27FC236}">
                  <a16:creationId xmlns="" xmlns:a16="http://schemas.microsoft.com/office/drawing/2014/main" id="{940133F7-DCF5-4682-A5BD-1BE01D4BA622}"/>
                </a:ext>
              </a:extLst>
            </p:cNvPr>
            <p:cNvGrpSpPr/>
            <p:nvPr/>
          </p:nvGrpSpPr>
          <p:grpSpPr>
            <a:xfrm rot="20275744" flipH="1">
              <a:off x="11620616" y="3813253"/>
              <a:ext cx="1199247" cy="1359069"/>
              <a:chOff x="5365051" y="479822"/>
              <a:chExt cx="8036930" cy="9108006"/>
            </a:xfrm>
          </p:grpSpPr>
          <p:sp>
            <p:nvSpPr>
              <p:cNvPr id="85" name="Freeform: Shape 84">
                <a:extLst>
                  <a:ext uri="{FF2B5EF4-FFF2-40B4-BE49-F238E27FC236}">
                    <a16:creationId xmlns="" xmlns:a16="http://schemas.microsoft.com/office/drawing/2014/main" id="{D6BEBB27-095C-4AFA-B403-17C76B0DFB21}"/>
                  </a:ext>
                </a:extLst>
              </p:cNvPr>
              <p:cNvSpPr/>
              <p:nvPr/>
            </p:nvSpPr>
            <p:spPr>
              <a:xfrm>
                <a:off x="11674978" y="8268752"/>
                <a:ext cx="1052698" cy="1319076"/>
              </a:xfrm>
              <a:custGeom>
                <a:avLst/>
                <a:gdLst>
                  <a:gd name="connsiteX0" fmla="*/ 0 w 266700"/>
                  <a:gd name="connsiteY0" fmla="*/ 0 h 438150"/>
                  <a:gd name="connsiteX1" fmla="*/ 19050 w 266700"/>
                  <a:gd name="connsiteY1" fmla="*/ 438150 h 438150"/>
                  <a:gd name="connsiteX2" fmla="*/ 266700 w 266700"/>
                  <a:gd name="connsiteY2" fmla="*/ 76200 h 438150"/>
                  <a:gd name="connsiteX3" fmla="*/ 0 w 266700"/>
                  <a:gd name="connsiteY3" fmla="*/ 0 h 438150"/>
                  <a:gd name="connsiteX0" fmla="*/ 0 w 366579"/>
                  <a:gd name="connsiteY0" fmla="*/ 0 h 459339"/>
                  <a:gd name="connsiteX1" fmla="*/ 366579 w 366579"/>
                  <a:gd name="connsiteY1" fmla="*/ 459339 h 459339"/>
                  <a:gd name="connsiteX2" fmla="*/ 266700 w 366579"/>
                  <a:gd name="connsiteY2" fmla="*/ 76200 h 459339"/>
                  <a:gd name="connsiteX3" fmla="*/ 0 w 366579"/>
                  <a:gd name="connsiteY3" fmla="*/ 0 h 459339"/>
                </a:gdLst>
                <a:ahLst/>
                <a:cxnLst>
                  <a:cxn ang="0">
                    <a:pos x="connsiteX0" y="connsiteY0"/>
                  </a:cxn>
                  <a:cxn ang="0">
                    <a:pos x="connsiteX1" y="connsiteY1"/>
                  </a:cxn>
                  <a:cxn ang="0">
                    <a:pos x="connsiteX2" y="connsiteY2"/>
                  </a:cxn>
                  <a:cxn ang="0">
                    <a:pos x="connsiteX3" y="connsiteY3"/>
                  </a:cxn>
                </a:cxnLst>
                <a:rect l="l" t="t" r="r" b="b"/>
                <a:pathLst>
                  <a:path w="366579" h="459339">
                    <a:moveTo>
                      <a:pt x="0" y="0"/>
                    </a:moveTo>
                    <a:lnTo>
                      <a:pt x="366579" y="459339"/>
                    </a:lnTo>
                    <a:lnTo>
                      <a:pt x="266700" y="76200"/>
                    </a:lnTo>
                    <a:lnTo>
                      <a:pt x="0"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6" name="Freeform: Shape 85">
                <a:extLst>
                  <a:ext uri="{FF2B5EF4-FFF2-40B4-BE49-F238E27FC236}">
                    <a16:creationId xmlns="" xmlns:a16="http://schemas.microsoft.com/office/drawing/2014/main" id="{8D19BA74-FF22-4761-B6B0-956F195A6D99}"/>
                  </a:ext>
                </a:extLst>
              </p:cNvPr>
              <p:cNvSpPr/>
              <p:nvPr/>
            </p:nvSpPr>
            <p:spPr>
              <a:xfrm>
                <a:off x="9107333" y="6879848"/>
                <a:ext cx="3333521" cy="1613813"/>
              </a:xfrm>
              <a:custGeom>
                <a:avLst/>
                <a:gdLst>
                  <a:gd name="connsiteX0" fmla="*/ 1219200 w 1219200"/>
                  <a:gd name="connsiteY0" fmla="*/ 561975 h 561975"/>
                  <a:gd name="connsiteX1" fmla="*/ 438150 w 1219200"/>
                  <a:gd name="connsiteY1" fmla="*/ 0 h 561975"/>
                  <a:gd name="connsiteX2" fmla="*/ 0 w 1219200"/>
                  <a:gd name="connsiteY2" fmla="*/ 361950 h 561975"/>
                  <a:gd name="connsiteX3" fmla="*/ 1219200 w 1219200"/>
                  <a:gd name="connsiteY3" fmla="*/ 561975 h 561975"/>
                  <a:gd name="connsiteX0" fmla="*/ 1158170 w 1158170"/>
                  <a:gd name="connsiteY0" fmla="*/ 561975 h 561975"/>
                  <a:gd name="connsiteX1" fmla="*/ 377120 w 1158170"/>
                  <a:gd name="connsiteY1" fmla="*/ 0 h 561975"/>
                  <a:gd name="connsiteX2" fmla="*/ 0 w 1158170"/>
                  <a:gd name="connsiteY2" fmla="*/ 375217 h 561975"/>
                  <a:gd name="connsiteX3" fmla="*/ 1158170 w 1158170"/>
                  <a:gd name="connsiteY3" fmla="*/ 561975 h 561975"/>
                  <a:gd name="connsiteX0" fmla="*/ 1160823 w 1160823"/>
                  <a:gd name="connsiteY0" fmla="*/ 561975 h 561975"/>
                  <a:gd name="connsiteX1" fmla="*/ 379773 w 1160823"/>
                  <a:gd name="connsiteY1" fmla="*/ 0 h 561975"/>
                  <a:gd name="connsiteX2" fmla="*/ 0 w 1160823"/>
                  <a:gd name="connsiteY2" fmla="*/ 367257 h 561975"/>
                  <a:gd name="connsiteX3" fmla="*/ 1160823 w 1160823"/>
                  <a:gd name="connsiteY3" fmla="*/ 561975 h 561975"/>
                </a:gdLst>
                <a:ahLst/>
                <a:cxnLst>
                  <a:cxn ang="0">
                    <a:pos x="connsiteX0" y="connsiteY0"/>
                  </a:cxn>
                  <a:cxn ang="0">
                    <a:pos x="connsiteX1" y="connsiteY1"/>
                  </a:cxn>
                  <a:cxn ang="0">
                    <a:pos x="connsiteX2" y="connsiteY2"/>
                  </a:cxn>
                  <a:cxn ang="0">
                    <a:pos x="connsiteX3" y="connsiteY3"/>
                  </a:cxn>
                </a:cxnLst>
                <a:rect l="l" t="t" r="r" b="b"/>
                <a:pathLst>
                  <a:path w="1160823" h="561975">
                    <a:moveTo>
                      <a:pt x="1160823" y="561975"/>
                    </a:moveTo>
                    <a:lnTo>
                      <a:pt x="379773" y="0"/>
                    </a:lnTo>
                    <a:lnTo>
                      <a:pt x="0" y="367257"/>
                    </a:lnTo>
                    <a:lnTo>
                      <a:pt x="1160823" y="561975"/>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7" name="Freeform: Shape 86">
                <a:extLst>
                  <a:ext uri="{FF2B5EF4-FFF2-40B4-BE49-F238E27FC236}">
                    <a16:creationId xmlns="" xmlns:a16="http://schemas.microsoft.com/office/drawing/2014/main" id="{84079D17-A7B8-41ED-AA14-FFCC27781402}"/>
                  </a:ext>
                </a:extLst>
              </p:cNvPr>
              <p:cNvSpPr/>
              <p:nvPr/>
            </p:nvSpPr>
            <p:spPr>
              <a:xfrm>
                <a:off x="5365051" y="5540920"/>
                <a:ext cx="1132614" cy="452887"/>
              </a:xfrm>
              <a:custGeom>
                <a:avLst/>
                <a:gdLst>
                  <a:gd name="connsiteX0" fmla="*/ 133350 w 276225"/>
                  <a:gd name="connsiteY0" fmla="*/ 0 h 200025"/>
                  <a:gd name="connsiteX1" fmla="*/ 0 w 276225"/>
                  <a:gd name="connsiteY1" fmla="*/ 200025 h 200025"/>
                  <a:gd name="connsiteX2" fmla="*/ 276225 w 276225"/>
                  <a:gd name="connsiteY2" fmla="*/ 152400 h 200025"/>
                  <a:gd name="connsiteX3" fmla="*/ 133350 w 276225"/>
                  <a:gd name="connsiteY3" fmla="*/ 0 h 200025"/>
                  <a:gd name="connsiteX0" fmla="*/ 157232 w 276225"/>
                  <a:gd name="connsiteY0" fmla="*/ 0 h 205332"/>
                  <a:gd name="connsiteX1" fmla="*/ 0 w 276225"/>
                  <a:gd name="connsiteY1" fmla="*/ 205332 h 205332"/>
                  <a:gd name="connsiteX2" fmla="*/ 276225 w 276225"/>
                  <a:gd name="connsiteY2" fmla="*/ 157707 h 205332"/>
                  <a:gd name="connsiteX3" fmla="*/ 157232 w 276225"/>
                  <a:gd name="connsiteY3" fmla="*/ 0 h 205332"/>
                  <a:gd name="connsiteX0" fmla="*/ 275415 w 394408"/>
                  <a:gd name="connsiteY0" fmla="*/ 0 h 157707"/>
                  <a:gd name="connsiteX1" fmla="*/ 0 w 394408"/>
                  <a:gd name="connsiteY1" fmla="*/ 150097 h 157707"/>
                  <a:gd name="connsiteX2" fmla="*/ 394408 w 394408"/>
                  <a:gd name="connsiteY2" fmla="*/ 157707 h 157707"/>
                  <a:gd name="connsiteX3" fmla="*/ 275415 w 394408"/>
                  <a:gd name="connsiteY3" fmla="*/ 0 h 157707"/>
                </a:gdLst>
                <a:ahLst/>
                <a:cxnLst>
                  <a:cxn ang="0">
                    <a:pos x="connsiteX0" y="connsiteY0"/>
                  </a:cxn>
                  <a:cxn ang="0">
                    <a:pos x="connsiteX1" y="connsiteY1"/>
                  </a:cxn>
                  <a:cxn ang="0">
                    <a:pos x="connsiteX2" y="connsiteY2"/>
                  </a:cxn>
                  <a:cxn ang="0">
                    <a:pos x="connsiteX3" y="connsiteY3"/>
                  </a:cxn>
                </a:cxnLst>
                <a:rect l="l" t="t" r="r" b="b"/>
                <a:pathLst>
                  <a:path w="394408" h="157707">
                    <a:moveTo>
                      <a:pt x="275415" y="0"/>
                    </a:moveTo>
                    <a:lnTo>
                      <a:pt x="0" y="150097"/>
                    </a:lnTo>
                    <a:lnTo>
                      <a:pt x="394408" y="157707"/>
                    </a:lnTo>
                    <a:lnTo>
                      <a:pt x="275415"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8" name="Freeform: Shape 87">
                <a:extLst>
                  <a:ext uri="{FF2B5EF4-FFF2-40B4-BE49-F238E27FC236}">
                    <a16:creationId xmlns="" xmlns:a16="http://schemas.microsoft.com/office/drawing/2014/main" id="{5A153433-C2BE-4FC2-9938-946FA50DABBC}"/>
                  </a:ext>
                </a:extLst>
              </p:cNvPr>
              <p:cNvSpPr/>
              <p:nvPr/>
            </p:nvSpPr>
            <p:spPr>
              <a:xfrm>
                <a:off x="6149703" y="5215816"/>
                <a:ext cx="1586462" cy="2373445"/>
              </a:xfrm>
              <a:custGeom>
                <a:avLst/>
                <a:gdLst>
                  <a:gd name="connsiteX0" fmla="*/ 552450 w 552450"/>
                  <a:gd name="connsiteY0" fmla="*/ 0 h 847725"/>
                  <a:gd name="connsiteX1" fmla="*/ 0 w 552450"/>
                  <a:gd name="connsiteY1" fmla="*/ 114300 h 847725"/>
                  <a:gd name="connsiteX2" fmla="*/ 523875 w 552450"/>
                  <a:gd name="connsiteY2" fmla="*/ 847725 h 847725"/>
                  <a:gd name="connsiteX3" fmla="*/ 552450 w 552450"/>
                  <a:gd name="connsiteY3" fmla="*/ 0 h 847725"/>
                  <a:gd name="connsiteX0" fmla="*/ 552450 w 552450"/>
                  <a:gd name="connsiteY0" fmla="*/ 0 h 826497"/>
                  <a:gd name="connsiteX1" fmla="*/ 0 w 552450"/>
                  <a:gd name="connsiteY1" fmla="*/ 114300 h 826497"/>
                  <a:gd name="connsiteX2" fmla="*/ 502647 w 552450"/>
                  <a:gd name="connsiteY2" fmla="*/ 826497 h 826497"/>
                  <a:gd name="connsiteX3" fmla="*/ 552450 w 552450"/>
                  <a:gd name="connsiteY3" fmla="*/ 0 h 826497"/>
                </a:gdLst>
                <a:ahLst/>
                <a:cxnLst>
                  <a:cxn ang="0">
                    <a:pos x="connsiteX0" y="connsiteY0"/>
                  </a:cxn>
                  <a:cxn ang="0">
                    <a:pos x="connsiteX1" y="connsiteY1"/>
                  </a:cxn>
                  <a:cxn ang="0">
                    <a:pos x="connsiteX2" y="connsiteY2"/>
                  </a:cxn>
                  <a:cxn ang="0">
                    <a:pos x="connsiteX3" y="connsiteY3"/>
                  </a:cxn>
                </a:cxnLst>
                <a:rect l="l" t="t" r="r" b="b"/>
                <a:pathLst>
                  <a:path w="552450" h="826497">
                    <a:moveTo>
                      <a:pt x="552450" y="0"/>
                    </a:moveTo>
                    <a:lnTo>
                      <a:pt x="0" y="114300"/>
                    </a:lnTo>
                    <a:lnTo>
                      <a:pt x="502647" y="826497"/>
                    </a:lnTo>
                    <a:lnTo>
                      <a:pt x="552450"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9" name="Freeform: Shape 88">
                <a:extLst>
                  <a:ext uri="{FF2B5EF4-FFF2-40B4-BE49-F238E27FC236}">
                    <a16:creationId xmlns="" xmlns:a16="http://schemas.microsoft.com/office/drawing/2014/main" id="{E497F288-FA17-44BC-99E1-44CB677F74EF}"/>
                  </a:ext>
                </a:extLst>
              </p:cNvPr>
              <p:cNvSpPr/>
              <p:nvPr/>
            </p:nvSpPr>
            <p:spPr>
              <a:xfrm>
                <a:off x="9871175" y="2566273"/>
                <a:ext cx="3530806" cy="3853064"/>
              </a:xfrm>
              <a:custGeom>
                <a:avLst/>
                <a:gdLst>
                  <a:gd name="connsiteX0" fmla="*/ 1019175 w 1019175"/>
                  <a:gd name="connsiteY0" fmla="*/ 0 h 1390650"/>
                  <a:gd name="connsiteX1" fmla="*/ 0 w 1019175"/>
                  <a:gd name="connsiteY1" fmla="*/ 295275 h 1390650"/>
                  <a:gd name="connsiteX2" fmla="*/ 19050 w 1019175"/>
                  <a:gd name="connsiteY2" fmla="*/ 1390650 h 1390650"/>
                  <a:gd name="connsiteX3" fmla="*/ 1019175 w 1019175"/>
                  <a:gd name="connsiteY3" fmla="*/ 0 h 1390650"/>
                  <a:gd name="connsiteX0" fmla="*/ 1113905 w 1113905"/>
                  <a:gd name="connsiteY0" fmla="*/ 0 h 1390650"/>
                  <a:gd name="connsiteX1" fmla="*/ 0 w 1113905"/>
                  <a:gd name="connsiteY1" fmla="*/ 643150 h 1390650"/>
                  <a:gd name="connsiteX2" fmla="*/ 113780 w 1113905"/>
                  <a:gd name="connsiteY2" fmla="*/ 1390650 h 1390650"/>
                  <a:gd name="connsiteX3" fmla="*/ 1113905 w 1113905"/>
                  <a:gd name="connsiteY3" fmla="*/ 0 h 1390650"/>
                  <a:gd name="connsiteX0" fmla="*/ 1229522 w 1229522"/>
                  <a:gd name="connsiteY0" fmla="*/ 0 h 1341742"/>
                  <a:gd name="connsiteX1" fmla="*/ 0 w 1229522"/>
                  <a:gd name="connsiteY1" fmla="*/ 594242 h 1341742"/>
                  <a:gd name="connsiteX2" fmla="*/ 113780 w 1229522"/>
                  <a:gd name="connsiteY2" fmla="*/ 1341742 h 1341742"/>
                  <a:gd name="connsiteX3" fmla="*/ 1229522 w 1229522"/>
                  <a:gd name="connsiteY3" fmla="*/ 0 h 1341742"/>
                </a:gdLst>
                <a:ahLst/>
                <a:cxnLst>
                  <a:cxn ang="0">
                    <a:pos x="connsiteX0" y="connsiteY0"/>
                  </a:cxn>
                  <a:cxn ang="0">
                    <a:pos x="connsiteX1" y="connsiteY1"/>
                  </a:cxn>
                  <a:cxn ang="0">
                    <a:pos x="connsiteX2" y="connsiteY2"/>
                  </a:cxn>
                  <a:cxn ang="0">
                    <a:pos x="connsiteX3" y="connsiteY3"/>
                  </a:cxn>
                </a:cxnLst>
                <a:rect l="l" t="t" r="r" b="b"/>
                <a:pathLst>
                  <a:path w="1229522" h="1341742">
                    <a:moveTo>
                      <a:pt x="1229522" y="0"/>
                    </a:moveTo>
                    <a:lnTo>
                      <a:pt x="0" y="594242"/>
                    </a:lnTo>
                    <a:lnTo>
                      <a:pt x="113780" y="1341742"/>
                    </a:lnTo>
                    <a:lnTo>
                      <a:pt x="1229522"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0" name="Freeform: Shape 89">
                <a:extLst>
                  <a:ext uri="{FF2B5EF4-FFF2-40B4-BE49-F238E27FC236}">
                    <a16:creationId xmlns="" xmlns:a16="http://schemas.microsoft.com/office/drawing/2014/main" id="{ADB712A1-4C82-4915-9CAE-EC905DCE0276}"/>
                  </a:ext>
                </a:extLst>
              </p:cNvPr>
              <p:cNvSpPr/>
              <p:nvPr/>
            </p:nvSpPr>
            <p:spPr>
              <a:xfrm>
                <a:off x="7585443" y="3324704"/>
                <a:ext cx="2667181" cy="4626400"/>
              </a:xfrm>
              <a:custGeom>
                <a:avLst/>
                <a:gdLst>
                  <a:gd name="connsiteX0" fmla="*/ 528637 w 928687"/>
                  <a:gd name="connsiteY0" fmla="*/ 1628775 h 1628775"/>
                  <a:gd name="connsiteX1" fmla="*/ 0 w 928687"/>
                  <a:gd name="connsiteY1" fmla="*/ 1500188 h 1628775"/>
                  <a:gd name="connsiteX2" fmla="*/ 71437 w 928687"/>
                  <a:gd name="connsiteY2" fmla="*/ 0 h 1628775"/>
                  <a:gd name="connsiteX3" fmla="*/ 928687 w 928687"/>
                  <a:gd name="connsiteY3" fmla="*/ 1271588 h 1628775"/>
                  <a:gd name="connsiteX4" fmla="*/ 528637 w 928687"/>
                  <a:gd name="connsiteY4" fmla="*/ 1628775 h 1628775"/>
                  <a:gd name="connsiteX0" fmla="*/ 542925 w 942975"/>
                  <a:gd name="connsiteY0" fmla="*/ 1304925 h 1304925"/>
                  <a:gd name="connsiteX1" fmla="*/ 14288 w 942975"/>
                  <a:gd name="connsiteY1" fmla="*/ 1176338 h 1304925"/>
                  <a:gd name="connsiteX2" fmla="*/ 0 w 942975"/>
                  <a:gd name="connsiteY2" fmla="*/ 0 h 1304925"/>
                  <a:gd name="connsiteX3" fmla="*/ 942975 w 942975"/>
                  <a:gd name="connsiteY3" fmla="*/ 947738 h 1304925"/>
                  <a:gd name="connsiteX4" fmla="*/ 542925 w 942975"/>
                  <a:gd name="connsiteY4" fmla="*/ 1304925 h 1304925"/>
                  <a:gd name="connsiteX0" fmla="*/ 528637 w 928687"/>
                  <a:gd name="connsiteY0" fmla="*/ 1581150 h 1581150"/>
                  <a:gd name="connsiteX1" fmla="*/ 0 w 928687"/>
                  <a:gd name="connsiteY1" fmla="*/ 1452563 h 1581150"/>
                  <a:gd name="connsiteX2" fmla="*/ 61912 w 928687"/>
                  <a:gd name="connsiteY2" fmla="*/ 0 h 1581150"/>
                  <a:gd name="connsiteX3" fmla="*/ 928687 w 928687"/>
                  <a:gd name="connsiteY3" fmla="*/ 1223963 h 1581150"/>
                  <a:gd name="connsiteX4" fmla="*/ 528637 w 928687"/>
                  <a:gd name="connsiteY4" fmla="*/ 1581150 h 1581150"/>
                  <a:gd name="connsiteX0" fmla="*/ 528637 w 928687"/>
                  <a:gd name="connsiteY0" fmla="*/ 1619250 h 1619250"/>
                  <a:gd name="connsiteX1" fmla="*/ 0 w 928687"/>
                  <a:gd name="connsiteY1" fmla="*/ 1490663 h 1619250"/>
                  <a:gd name="connsiteX2" fmla="*/ 42862 w 928687"/>
                  <a:gd name="connsiteY2" fmla="*/ 0 h 1619250"/>
                  <a:gd name="connsiteX3" fmla="*/ 928687 w 928687"/>
                  <a:gd name="connsiteY3" fmla="*/ 1262063 h 1619250"/>
                  <a:gd name="connsiteX4" fmla="*/ 528637 w 928687"/>
                  <a:gd name="connsiteY4" fmla="*/ 1619250 h 1619250"/>
                  <a:gd name="connsiteX0" fmla="*/ 528637 w 928687"/>
                  <a:gd name="connsiteY0" fmla="*/ 1614196 h 1614196"/>
                  <a:gd name="connsiteX1" fmla="*/ 0 w 928687"/>
                  <a:gd name="connsiteY1" fmla="*/ 1485609 h 1614196"/>
                  <a:gd name="connsiteX2" fmla="*/ 47916 w 928687"/>
                  <a:gd name="connsiteY2" fmla="*/ 0 h 1614196"/>
                  <a:gd name="connsiteX3" fmla="*/ 928687 w 928687"/>
                  <a:gd name="connsiteY3" fmla="*/ 1257009 h 1614196"/>
                  <a:gd name="connsiteX4" fmla="*/ 528637 w 928687"/>
                  <a:gd name="connsiteY4" fmla="*/ 1614196 h 1614196"/>
                  <a:gd name="connsiteX0" fmla="*/ 528637 w 928687"/>
                  <a:gd name="connsiteY0" fmla="*/ 1442351 h 1442351"/>
                  <a:gd name="connsiteX1" fmla="*/ 0 w 928687"/>
                  <a:gd name="connsiteY1" fmla="*/ 1313764 h 1442351"/>
                  <a:gd name="connsiteX2" fmla="*/ 2427 w 928687"/>
                  <a:gd name="connsiteY2" fmla="*/ 0 h 1442351"/>
                  <a:gd name="connsiteX3" fmla="*/ 928687 w 928687"/>
                  <a:gd name="connsiteY3" fmla="*/ 1085164 h 1442351"/>
                  <a:gd name="connsiteX4" fmla="*/ 528637 w 928687"/>
                  <a:gd name="connsiteY4" fmla="*/ 1442351 h 1442351"/>
                  <a:gd name="connsiteX0" fmla="*/ 528637 w 928687"/>
                  <a:gd name="connsiteY0" fmla="*/ 1624305 h 1624305"/>
                  <a:gd name="connsiteX1" fmla="*/ 0 w 928687"/>
                  <a:gd name="connsiteY1" fmla="*/ 1495718 h 1624305"/>
                  <a:gd name="connsiteX2" fmla="*/ 47916 w 928687"/>
                  <a:gd name="connsiteY2" fmla="*/ 0 h 1624305"/>
                  <a:gd name="connsiteX3" fmla="*/ 928687 w 928687"/>
                  <a:gd name="connsiteY3" fmla="*/ 1267118 h 1624305"/>
                  <a:gd name="connsiteX4" fmla="*/ 528637 w 928687"/>
                  <a:gd name="connsiteY4" fmla="*/ 1624305 h 1624305"/>
                  <a:gd name="connsiteX0" fmla="*/ 528637 w 928687"/>
                  <a:gd name="connsiteY0" fmla="*/ 1616345 h 1616345"/>
                  <a:gd name="connsiteX1" fmla="*/ 0 w 928687"/>
                  <a:gd name="connsiteY1" fmla="*/ 1487758 h 1616345"/>
                  <a:gd name="connsiteX2" fmla="*/ 53223 w 928687"/>
                  <a:gd name="connsiteY2" fmla="*/ 0 h 1616345"/>
                  <a:gd name="connsiteX3" fmla="*/ 928687 w 928687"/>
                  <a:gd name="connsiteY3" fmla="*/ 1259158 h 1616345"/>
                  <a:gd name="connsiteX4" fmla="*/ 528637 w 928687"/>
                  <a:gd name="connsiteY4" fmla="*/ 1616345 h 1616345"/>
                  <a:gd name="connsiteX0" fmla="*/ 528637 w 928687"/>
                  <a:gd name="connsiteY0" fmla="*/ 1618998 h 1618998"/>
                  <a:gd name="connsiteX1" fmla="*/ 0 w 928687"/>
                  <a:gd name="connsiteY1" fmla="*/ 1490411 h 1618998"/>
                  <a:gd name="connsiteX2" fmla="*/ 55877 w 928687"/>
                  <a:gd name="connsiteY2" fmla="*/ 0 h 1618998"/>
                  <a:gd name="connsiteX3" fmla="*/ 928687 w 928687"/>
                  <a:gd name="connsiteY3" fmla="*/ 1261811 h 1618998"/>
                  <a:gd name="connsiteX4" fmla="*/ 528637 w 928687"/>
                  <a:gd name="connsiteY4" fmla="*/ 1618998 h 1618998"/>
                  <a:gd name="connsiteX0" fmla="*/ 528637 w 928687"/>
                  <a:gd name="connsiteY0" fmla="*/ 1611038 h 1611038"/>
                  <a:gd name="connsiteX1" fmla="*/ 0 w 928687"/>
                  <a:gd name="connsiteY1" fmla="*/ 1482451 h 1611038"/>
                  <a:gd name="connsiteX2" fmla="*/ 50570 w 928687"/>
                  <a:gd name="connsiteY2" fmla="*/ 0 h 1611038"/>
                  <a:gd name="connsiteX3" fmla="*/ 928687 w 928687"/>
                  <a:gd name="connsiteY3" fmla="*/ 1253851 h 1611038"/>
                  <a:gd name="connsiteX4" fmla="*/ 528637 w 928687"/>
                  <a:gd name="connsiteY4" fmla="*/ 1611038 h 1611038"/>
                  <a:gd name="connsiteX0" fmla="*/ 536444 w 936494"/>
                  <a:gd name="connsiteY0" fmla="*/ 1597771 h 1597771"/>
                  <a:gd name="connsiteX1" fmla="*/ 7807 w 936494"/>
                  <a:gd name="connsiteY1" fmla="*/ 1469184 h 1597771"/>
                  <a:gd name="connsiteX2" fmla="*/ 0 w 936494"/>
                  <a:gd name="connsiteY2" fmla="*/ 0 h 1597771"/>
                  <a:gd name="connsiteX3" fmla="*/ 936494 w 936494"/>
                  <a:gd name="connsiteY3" fmla="*/ 1240584 h 1597771"/>
                  <a:gd name="connsiteX4" fmla="*/ 536444 w 936494"/>
                  <a:gd name="connsiteY4" fmla="*/ 1597771 h 1597771"/>
                  <a:gd name="connsiteX0" fmla="*/ 528735 w 928785"/>
                  <a:gd name="connsiteY0" fmla="*/ 1611038 h 1611038"/>
                  <a:gd name="connsiteX1" fmla="*/ 98 w 928785"/>
                  <a:gd name="connsiteY1" fmla="*/ 1482451 h 1611038"/>
                  <a:gd name="connsiteX2" fmla="*/ 45361 w 928785"/>
                  <a:gd name="connsiteY2" fmla="*/ 0 h 1611038"/>
                  <a:gd name="connsiteX3" fmla="*/ 928785 w 928785"/>
                  <a:gd name="connsiteY3" fmla="*/ 1253851 h 1611038"/>
                  <a:gd name="connsiteX4" fmla="*/ 528735 w 928785"/>
                  <a:gd name="connsiteY4" fmla="*/ 1611038 h 1611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785" h="1611038">
                    <a:moveTo>
                      <a:pt x="528735" y="1611038"/>
                    </a:moveTo>
                    <a:lnTo>
                      <a:pt x="98" y="1482451"/>
                    </a:lnTo>
                    <a:cubicBezTo>
                      <a:pt x="-2504" y="992723"/>
                      <a:pt x="47963" y="489728"/>
                      <a:pt x="45361" y="0"/>
                    </a:cubicBezTo>
                    <a:lnTo>
                      <a:pt x="928785" y="1253851"/>
                    </a:lnTo>
                    <a:lnTo>
                      <a:pt x="528735" y="1611038"/>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1" name="Freeform: Shape 90">
                <a:extLst>
                  <a:ext uri="{FF2B5EF4-FFF2-40B4-BE49-F238E27FC236}">
                    <a16:creationId xmlns="" xmlns:a16="http://schemas.microsoft.com/office/drawing/2014/main" id="{DA9CB4A5-03BD-4C87-9BBE-26024EDEC045}"/>
                  </a:ext>
                </a:extLst>
              </p:cNvPr>
              <p:cNvSpPr/>
              <p:nvPr/>
            </p:nvSpPr>
            <p:spPr>
              <a:xfrm>
                <a:off x="7708807" y="479822"/>
                <a:ext cx="2543816" cy="6474125"/>
              </a:xfrm>
              <a:custGeom>
                <a:avLst/>
                <a:gdLst>
                  <a:gd name="connsiteX0" fmla="*/ 0 w 885825"/>
                  <a:gd name="connsiteY0" fmla="*/ 914400 h 2171700"/>
                  <a:gd name="connsiteX1" fmla="*/ 871538 w 885825"/>
                  <a:gd name="connsiteY1" fmla="*/ 0 h 2171700"/>
                  <a:gd name="connsiteX2" fmla="*/ 885825 w 885825"/>
                  <a:gd name="connsiteY2" fmla="*/ 2171700 h 2171700"/>
                  <a:gd name="connsiteX3" fmla="*/ 0 w 885825"/>
                  <a:gd name="connsiteY3" fmla="*/ 914400 h 2171700"/>
                  <a:gd name="connsiteX0" fmla="*/ 0 w 885825"/>
                  <a:gd name="connsiteY0" fmla="*/ 997167 h 2254467"/>
                  <a:gd name="connsiteX1" fmla="*/ 675879 w 885825"/>
                  <a:gd name="connsiteY1" fmla="*/ 0 h 2254467"/>
                  <a:gd name="connsiteX2" fmla="*/ 885825 w 885825"/>
                  <a:gd name="connsiteY2" fmla="*/ 2254467 h 2254467"/>
                  <a:gd name="connsiteX3" fmla="*/ 0 w 885825"/>
                  <a:gd name="connsiteY3" fmla="*/ 997167 h 2254467"/>
                </a:gdLst>
                <a:ahLst/>
                <a:cxnLst>
                  <a:cxn ang="0">
                    <a:pos x="connsiteX0" y="connsiteY0"/>
                  </a:cxn>
                  <a:cxn ang="0">
                    <a:pos x="connsiteX1" y="connsiteY1"/>
                  </a:cxn>
                  <a:cxn ang="0">
                    <a:pos x="connsiteX2" y="connsiteY2"/>
                  </a:cxn>
                  <a:cxn ang="0">
                    <a:pos x="connsiteX3" y="connsiteY3"/>
                  </a:cxn>
                </a:cxnLst>
                <a:rect l="l" t="t" r="r" b="b"/>
                <a:pathLst>
                  <a:path w="885825" h="2254467">
                    <a:moveTo>
                      <a:pt x="0" y="997167"/>
                    </a:moveTo>
                    <a:lnTo>
                      <a:pt x="675879" y="0"/>
                    </a:lnTo>
                    <a:cubicBezTo>
                      <a:pt x="680641" y="723900"/>
                      <a:pt x="881063" y="1530567"/>
                      <a:pt x="885825" y="2254467"/>
                    </a:cubicBezTo>
                    <a:lnTo>
                      <a:pt x="0" y="997167"/>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21" name="Group 20">
              <a:extLst>
                <a:ext uri="{FF2B5EF4-FFF2-40B4-BE49-F238E27FC236}">
                  <a16:creationId xmlns="" xmlns:a16="http://schemas.microsoft.com/office/drawing/2014/main" id="{2BEA25B0-6ADB-4E65-A885-91605593EF76}"/>
                </a:ext>
              </a:extLst>
            </p:cNvPr>
            <p:cNvGrpSpPr/>
            <p:nvPr/>
          </p:nvGrpSpPr>
          <p:grpSpPr>
            <a:xfrm rot="20073958" flipH="1">
              <a:off x="10116519" y="4915091"/>
              <a:ext cx="1567652" cy="1079675"/>
              <a:chOff x="3667032" y="1708483"/>
              <a:chExt cx="8105829" cy="5582653"/>
            </a:xfrm>
          </p:grpSpPr>
          <p:sp>
            <p:nvSpPr>
              <p:cNvPr id="78" name="Freeform: Shape 77">
                <a:extLst>
                  <a:ext uri="{FF2B5EF4-FFF2-40B4-BE49-F238E27FC236}">
                    <a16:creationId xmlns="" xmlns:a16="http://schemas.microsoft.com/office/drawing/2014/main" id="{008703A4-BAA0-4F5F-9B10-0BBAA113032A}"/>
                  </a:ext>
                </a:extLst>
              </p:cNvPr>
              <p:cNvSpPr/>
              <p:nvPr/>
            </p:nvSpPr>
            <p:spPr>
              <a:xfrm>
                <a:off x="9698517" y="2576706"/>
                <a:ext cx="2074344" cy="1084322"/>
              </a:xfrm>
              <a:custGeom>
                <a:avLst/>
                <a:gdLst>
                  <a:gd name="connsiteX0" fmla="*/ 757990 w 757990"/>
                  <a:gd name="connsiteY0" fmla="*/ 228600 h 264695"/>
                  <a:gd name="connsiteX1" fmla="*/ 288758 w 757990"/>
                  <a:gd name="connsiteY1" fmla="*/ 0 h 264695"/>
                  <a:gd name="connsiteX2" fmla="*/ 0 w 757990"/>
                  <a:gd name="connsiteY2" fmla="*/ 264695 h 264695"/>
                  <a:gd name="connsiteX3" fmla="*/ 757990 w 757990"/>
                  <a:gd name="connsiteY3" fmla="*/ 228600 h 264695"/>
                  <a:gd name="connsiteX0" fmla="*/ 753988 w 753988"/>
                  <a:gd name="connsiteY0" fmla="*/ 288628 h 288628"/>
                  <a:gd name="connsiteX1" fmla="*/ 288758 w 753988"/>
                  <a:gd name="connsiteY1" fmla="*/ 0 h 288628"/>
                  <a:gd name="connsiteX2" fmla="*/ 0 w 753988"/>
                  <a:gd name="connsiteY2" fmla="*/ 264695 h 288628"/>
                  <a:gd name="connsiteX3" fmla="*/ 753988 w 753988"/>
                  <a:gd name="connsiteY3" fmla="*/ 288628 h 288628"/>
                  <a:gd name="connsiteX0" fmla="*/ 753988 w 753988"/>
                  <a:gd name="connsiteY0" fmla="*/ 288628 h 324723"/>
                  <a:gd name="connsiteX1" fmla="*/ 288758 w 753988"/>
                  <a:gd name="connsiteY1" fmla="*/ 0 h 324723"/>
                  <a:gd name="connsiteX2" fmla="*/ 0 w 753988"/>
                  <a:gd name="connsiteY2" fmla="*/ 324723 h 324723"/>
                  <a:gd name="connsiteX3" fmla="*/ 753988 w 753988"/>
                  <a:gd name="connsiteY3" fmla="*/ 288628 h 324723"/>
                  <a:gd name="connsiteX0" fmla="*/ 681954 w 681954"/>
                  <a:gd name="connsiteY0" fmla="*/ 396679 h 396679"/>
                  <a:gd name="connsiteX1" fmla="*/ 288758 w 681954"/>
                  <a:gd name="connsiteY1" fmla="*/ 0 h 396679"/>
                  <a:gd name="connsiteX2" fmla="*/ 0 w 681954"/>
                  <a:gd name="connsiteY2" fmla="*/ 324723 h 396679"/>
                  <a:gd name="connsiteX3" fmla="*/ 681954 w 681954"/>
                  <a:gd name="connsiteY3" fmla="*/ 396679 h 396679"/>
                  <a:gd name="connsiteX0" fmla="*/ 798009 w 798009"/>
                  <a:gd name="connsiteY0" fmla="*/ 324645 h 324723"/>
                  <a:gd name="connsiteX1" fmla="*/ 288758 w 798009"/>
                  <a:gd name="connsiteY1" fmla="*/ 0 h 324723"/>
                  <a:gd name="connsiteX2" fmla="*/ 0 w 798009"/>
                  <a:gd name="connsiteY2" fmla="*/ 324723 h 324723"/>
                  <a:gd name="connsiteX3" fmla="*/ 798009 w 798009"/>
                  <a:gd name="connsiteY3" fmla="*/ 324645 h 324723"/>
                  <a:gd name="connsiteX0" fmla="*/ 798009 w 798009"/>
                  <a:gd name="connsiteY0" fmla="*/ 324645 h 324645"/>
                  <a:gd name="connsiteX1" fmla="*/ 288758 w 798009"/>
                  <a:gd name="connsiteY1" fmla="*/ 0 h 324645"/>
                  <a:gd name="connsiteX2" fmla="*/ 0 w 798009"/>
                  <a:gd name="connsiteY2" fmla="*/ 208668 h 324645"/>
                  <a:gd name="connsiteX3" fmla="*/ 798009 w 798009"/>
                  <a:gd name="connsiteY3" fmla="*/ 324645 h 324645"/>
                  <a:gd name="connsiteX0" fmla="*/ 689958 w 689958"/>
                  <a:gd name="connsiteY0" fmla="*/ 360662 h 360662"/>
                  <a:gd name="connsiteX1" fmla="*/ 288758 w 689958"/>
                  <a:gd name="connsiteY1" fmla="*/ 0 h 360662"/>
                  <a:gd name="connsiteX2" fmla="*/ 0 w 689958"/>
                  <a:gd name="connsiteY2" fmla="*/ 208668 h 360662"/>
                  <a:gd name="connsiteX3" fmla="*/ 689958 w 689958"/>
                  <a:gd name="connsiteY3" fmla="*/ 360662 h 360662"/>
                </a:gdLst>
                <a:ahLst/>
                <a:cxnLst>
                  <a:cxn ang="0">
                    <a:pos x="connsiteX0" y="connsiteY0"/>
                  </a:cxn>
                  <a:cxn ang="0">
                    <a:pos x="connsiteX1" y="connsiteY1"/>
                  </a:cxn>
                  <a:cxn ang="0">
                    <a:pos x="connsiteX2" y="connsiteY2"/>
                  </a:cxn>
                  <a:cxn ang="0">
                    <a:pos x="connsiteX3" y="connsiteY3"/>
                  </a:cxn>
                </a:cxnLst>
                <a:rect l="l" t="t" r="r" b="b"/>
                <a:pathLst>
                  <a:path w="689958" h="360662">
                    <a:moveTo>
                      <a:pt x="689958" y="360662"/>
                    </a:moveTo>
                    <a:lnTo>
                      <a:pt x="288758" y="0"/>
                    </a:lnTo>
                    <a:lnTo>
                      <a:pt x="0" y="208668"/>
                    </a:lnTo>
                    <a:lnTo>
                      <a:pt x="689958" y="360662"/>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9" name="Freeform: Shape 78">
                <a:extLst>
                  <a:ext uri="{FF2B5EF4-FFF2-40B4-BE49-F238E27FC236}">
                    <a16:creationId xmlns="" xmlns:a16="http://schemas.microsoft.com/office/drawing/2014/main" id="{AAD0819E-5EAE-42CC-B768-6E7B0A2B9116}"/>
                  </a:ext>
                </a:extLst>
              </p:cNvPr>
              <p:cNvSpPr/>
              <p:nvPr/>
            </p:nvSpPr>
            <p:spPr>
              <a:xfrm>
                <a:off x="8589117" y="2576628"/>
                <a:ext cx="1989499" cy="976664"/>
              </a:xfrm>
              <a:custGeom>
                <a:avLst/>
                <a:gdLst>
                  <a:gd name="connsiteX0" fmla="*/ 661737 w 661737"/>
                  <a:gd name="connsiteY0" fmla="*/ 0 h 324853"/>
                  <a:gd name="connsiteX1" fmla="*/ 360947 w 661737"/>
                  <a:gd name="connsiteY1" fmla="*/ 324853 h 324853"/>
                  <a:gd name="connsiteX2" fmla="*/ 0 w 661737"/>
                  <a:gd name="connsiteY2" fmla="*/ 36095 h 324853"/>
                  <a:gd name="connsiteX3" fmla="*/ 661737 w 661737"/>
                  <a:gd name="connsiteY3" fmla="*/ 0 h 324853"/>
                </a:gdLst>
                <a:ahLst/>
                <a:cxnLst>
                  <a:cxn ang="0">
                    <a:pos x="connsiteX0" y="connsiteY0"/>
                  </a:cxn>
                  <a:cxn ang="0">
                    <a:pos x="connsiteX1" y="connsiteY1"/>
                  </a:cxn>
                  <a:cxn ang="0">
                    <a:pos x="connsiteX2" y="connsiteY2"/>
                  </a:cxn>
                  <a:cxn ang="0">
                    <a:pos x="connsiteX3" y="connsiteY3"/>
                  </a:cxn>
                </a:cxnLst>
                <a:rect l="l" t="t" r="r" b="b"/>
                <a:pathLst>
                  <a:path w="661737" h="324853">
                    <a:moveTo>
                      <a:pt x="661737" y="0"/>
                    </a:moveTo>
                    <a:lnTo>
                      <a:pt x="360947" y="324853"/>
                    </a:lnTo>
                    <a:lnTo>
                      <a:pt x="0" y="36095"/>
                    </a:lnTo>
                    <a:lnTo>
                      <a:pt x="661737"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0" name="Freeform: Shape 79">
                <a:extLst>
                  <a:ext uri="{FF2B5EF4-FFF2-40B4-BE49-F238E27FC236}">
                    <a16:creationId xmlns="" xmlns:a16="http://schemas.microsoft.com/office/drawing/2014/main" id="{E5247C33-6FF5-4BA0-9003-8730281C36B6}"/>
                  </a:ext>
                </a:extLst>
              </p:cNvPr>
              <p:cNvSpPr/>
              <p:nvPr/>
            </p:nvSpPr>
            <p:spPr>
              <a:xfrm>
                <a:off x="3667032" y="1708483"/>
                <a:ext cx="1121354" cy="723455"/>
              </a:xfrm>
              <a:custGeom>
                <a:avLst/>
                <a:gdLst>
                  <a:gd name="connsiteX0" fmla="*/ 0 w 372979"/>
                  <a:gd name="connsiteY0" fmla="*/ 240632 h 240632"/>
                  <a:gd name="connsiteX1" fmla="*/ 204537 w 372979"/>
                  <a:gd name="connsiteY1" fmla="*/ 0 h 240632"/>
                  <a:gd name="connsiteX2" fmla="*/ 372979 w 372979"/>
                  <a:gd name="connsiteY2" fmla="*/ 120316 h 240632"/>
                  <a:gd name="connsiteX3" fmla="*/ 0 w 372979"/>
                  <a:gd name="connsiteY3" fmla="*/ 240632 h 240632"/>
                </a:gdLst>
                <a:ahLst/>
                <a:cxnLst>
                  <a:cxn ang="0">
                    <a:pos x="connsiteX0" y="connsiteY0"/>
                  </a:cxn>
                  <a:cxn ang="0">
                    <a:pos x="connsiteX1" y="connsiteY1"/>
                  </a:cxn>
                  <a:cxn ang="0">
                    <a:pos x="connsiteX2" y="connsiteY2"/>
                  </a:cxn>
                  <a:cxn ang="0">
                    <a:pos x="connsiteX3" y="connsiteY3"/>
                  </a:cxn>
                </a:cxnLst>
                <a:rect l="l" t="t" r="r" b="b"/>
                <a:pathLst>
                  <a:path w="372979" h="240632">
                    <a:moveTo>
                      <a:pt x="0" y="240632"/>
                    </a:moveTo>
                    <a:lnTo>
                      <a:pt x="204537" y="0"/>
                    </a:lnTo>
                    <a:lnTo>
                      <a:pt x="372979" y="120316"/>
                    </a:lnTo>
                    <a:lnTo>
                      <a:pt x="0" y="240632"/>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1" name="Freeform: Shape 80">
                <a:extLst>
                  <a:ext uri="{FF2B5EF4-FFF2-40B4-BE49-F238E27FC236}">
                    <a16:creationId xmlns="" xmlns:a16="http://schemas.microsoft.com/office/drawing/2014/main" id="{0D5EE29B-A225-4F5E-B847-6E0C79A9FA25}"/>
                  </a:ext>
                </a:extLst>
              </p:cNvPr>
              <p:cNvSpPr/>
              <p:nvPr/>
            </p:nvSpPr>
            <p:spPr>
              <a:xfrm>
                <a:off x="6683920" y="3191564"/>
                <a:ext cx="1627771" cy="4087516"/>
              </a:xfrm>
              <a:custGeom>
                <a:avLst/>
                <a:gdLst>
                  <a:gd name="connsiteX0" fmla="*/ 541421 w 541421"/>
                  <a:gd name="connsiteY0" fmla="*/ 12032 h 1359569"/>
                  <a:gd name="connsiteX1" fmla="*/ 156410 w 541421"/>
                  <a:gd name="connsiteY1" fmla="*/ 1359569 h 1359569"/>
                  <a:gd name="connsiteX2" fmla="*/ 0 w 541421"/>
                  <a:gd name="connsiteY2" fmla="*/ 0 h 1359569"/>
                  <a:gd name="connsiteX3" fmla="*/ 541421 w 541421"/>
                  <a:gd name="connsiteY3" fmla="*/ 12032 h 1359569"/>
                </a:gdLst>
                <a:ahLst/>
                <a:cxnLst>
                  <a:cxn ang="0">
                    <a:pos x="connsiteX0" y="connsiteY0"/>
                  </a:cxn>
                  <a:cxn ang="0">
                    <a:pos x="connsiteX1" y="connsiteY1"/>
                  </a:cxn>
                  <a:cxn ang="0">
                    <a:pos x="connsiteX2" y="connsiteY2"/>
                  </a:cxn>
                  <a:cxn ang="0">
                    <a:pos x="connsiteX3" y="connsiteY3"/>
                  </a:cxn>
                </a:cxnLst>
                <a:rect l="l" t="t" r="r" b="b"/>
                <a:pathLst>
                  <a:path w="541421" h="1359569">
                    <a:moveTo>
                      <a:pt x="541421" y="12032"/>
                    </a:moveTo>
                    <a:lnTo>
                      <a:pt x="156410" y="1359569"/>
                    </a:lnTo>
                    <a:lnTo>
                      <a:pt x="0" y="0"/>
                    </a:lnTo>
                    <a:lnTo>
                      <a:pt x="541421" y="12032"/>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2" name="Freeform: Shape 81">
                <a:extLst>
                  <a:ext uri="{FF2B5EF4-FFF2-40B4-BE49-F238E27FC236}">
                    <a16:creationId xmlns="" xmlns:a16="http://schemas.microsoft.com/office/drawing/2014/main" id="{AC1EB51F-FE37-483B-A305-E0C24C334166}"/>
                  </a:ext>
                </a:extLst>
              </p:cNvPr>
              <p:cNvSpPr/>
              <p:nvPr/>
            </p:nvSpPr>
            <p:spPr>
              <a:xfrm>
                <a:off x="4296520" y="1708483"/>
                <a:ext cx="1917154" cy="1917154"/>
              </a:xfrm>
              <a:custGeom>
                <a:avLst/>
                <a:gdLst>
                  <a:gd name="connsiteX0" fmla="*/ 0 w 637674"/>
                  <a:gd name="connsiteY0" fmla="*/ 0 h 637674"/>
                  <a:gd name="connsiteX1" fmla="*/ 553453 w 637674"/>
                  <a:gd name="connsiteY1" fmla="*/ 48127 h 637674"/>
                  <a:gd name="connsiteX2" fmla="*/ 637674 w 637674"/>
                  <a:gd name="connsiteY2" fmla="*/ 637674 h 637674"/>
                  <a:gd name="connsiteX3" fmla="*/ 0 w 637674"/>
                  <a:gd name="connsiteY3" fmla="*/ 0 h 637674"/>
                  <a:gd name="connsiteX0" fmla="*/ 0 w 637674"/>
                  <a:gd name="connsiteY0" fmla="*/ 0 h 637674"/>
                  <a:gd name="connsiteX1" fmla="*/ 537445 w 637674"/>
                  <a:gd name="connsiteY1" fmla="*/ 16112 h 637674"/>
                  <a:gd name="connsiteX2" fmla="*/ 637674 w 637674"/>
                  <a:gd name="connsiteY2" fmla="*/ 637674 h 637674"/>
                  <a:gd name="connsiteX3" fmla="*/ 0 w 637674"/>
                  <a:gd name="connsiteY3" fmla="*/ 0 h 637674"/>
                </a:gdLst>
                <a:ahLst/>
                <a:cxnLst>
                  <a:cxn ang="0">
                    <a:pos x="connsiteX0" y="connsiteY0"/>
                  </a:cxn>
                  <a:cxn ang="0">
                    <a:pos x="connsiteX1" y="connsiteY1"/>
                  </a:cxn>
                  <a:cxn ang="0">
                    <a:pos x="connsiteX2" y="connsiteY2"/>
                  </a:cxn>
                  <a:cxn ang="0">
                    <a:pos x="connsiteX3" y="connsiteY3"/>
                  </a:cxn>
                </a:cxnLst>
                <a:rect l="l" t="t" r="r" b="b"/>
                <a:pathLst>
                  <a:path w="637674" h="637674">
                    <a:moveTo>
                      <a:pt x="0" y="0"/>
                    </a:moveTo>
                    <a:lnTo>
                      <a:pt x="537445" y="16112"/>
                    </a:lnTo>
                    <a:lnTo>
                      <a:pt x="637674" y="637674"/>
                    </a:lnTo>
                    <a:lnTo>
                      <a:pt x="0"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3" name="Freeform: Shape 82">
                <a:extLst>
                  <a:ext uri="{FF2B5EF4-FFF2-40B4-BE49-F238E27FC236}">
                    <a16:creationId xmlns="" xmlns:a16="http://schemas.microsoft.com/office/drawing/2014/main" id="{48CD9D1C-AC91-4B64-BB60-82D3B7EB8610}"/>
                  </a:ext>
                </a:extLst>
              </p:cNvPr>
              <p:cNvSpPr/>
              <p:nvPr/>
            </p:nvSpPr>
            <p:spPr>
              <a:xfrm>
                <a:off x="7479717" y="2106307"/>
                <a:ext cx="2206536" cy="1434953"/>
              </a:xfrm>
              <a:custGeom>
                <a:avLst/>
                <a:gdLst>
                  <a:gd name="connsiteX0" fmla="*/ 168442 w 733927"/>
                  <a:gd name="connsiteY0" fmla="*/ 0 h 493295"/>
                  <a:gd name="connsiteX1" fmla="*/ 733927 w 733927"/>
                  <a:gd name="connsiteY1" fmla="*/ 493295 h 493295"/>
                  <a:gd name="connsiteX2" fmla="*/ 0 w 733927"/>
                  <a:gd name="connsiteY2" fmla="*/ 457200 h 493295"/>
                  <a:gd name="connsiteX3" fmla="*/ 168442 w 733927"/>
                  <a:gd name="connsiteY3" fmla="*/ 0 h 493295"/>
                  <a:gd name="connsiteX0" fmla="*/ 196455 w 733927"/>
                  <a:gd name="connsiteY0" fmla="*/ 0 h 477287"/>
                  <a:gd name="connsiteX1" fmla="*/ 733927 w 733927"/>
                  <a:gd name="connsiteY1" fmla="*/ 477287 h 477287"/>
                  <a:gd name="connsiteX2" fmla="*/ 0 w 733927"/>
                  <a:gd name="connsiteY2" fmla="*/ 441192 h 477287"/>
                  <a:gd name="connsiteX3" fmla="*/ 196455 w 733927"/>
                  <a:gd name="connsiteY3" fmla="*/ 0 h 477287"/>
                </a:gdLst>
                <a:ahLst/>
                <a:cxnLst>
                  <a:cxn ang="0">
                    <a:pos x="connsiteX0" y="connsiteY0"/>
                  </a:cxn>
                  <a:cxn ang="0">
                    <a:pos x="connsiteX1" y="connsiteY1"/>
                  </a:cxn>
                  <a:cxn ang="0">
                    <a:pos x="connsiteX2" y="connsiteY2"/>
                  </a:cxn>
                  <a:cxn ang="0">
                    <a:pos x="connsiteX3" y="connsiteY3"/>
                  </a:cxn>
                </a:cxnLst>
                <a:rect l="l" t="t" r="r" b="b"/>
                <a:pathLst>
                  <a:path w="733927" h="477287">
                    <a:moveTo>
                      <a:pt x="196455" y="0"/>
                    </a:moveTo>
                    <a:lnTo>
                      <a:pt x="733927" y="477287"/>
                    </a:lnTo>
                    <a:lnTo>
                      <a:pt x="0" y="441192"/>
                    </a:lnTo>
                    <a:lnTo>
                      <a:pt x="196455"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4" name="Freeform: Shape 83">
                <a:extLst>
                  <a:ext uri="{FF2B5EF4-FFF2-40B4-BE49-F238E27FC236}">
                    <a16:creationId xmlns="" xmlns:a16="http://schemas.microsoft.com/office/drawing/2014/main" id="{2F647630-00A7-4047-AC99-F551EA2565AA}"/>
                  </a:ext>
                </a:extLst>
              </p:cNvPr>
              <p:cNvSpPr/>
              <p:nvPr/>
            </p:nvSpPr>
            <p:spPr>
              <a:xfrm>
                <a:off x="5888120" y="1744657"/>
                <a:ext cx="2170362" cy="5546479"/>
              </a:xfrm>
              <a:custGeom>
                <a:avLst/>
                <a:gdLst>
                  <a:gd name="connsiteX0" fmla="*/ 0 w 721895"/>
                  <a:gd name="connsiteY0" fmla="*/ 0 h 1844842"/>
                  <a:gd name="connsiteX1" fmla="*/ 176463 w 721895"/>
                  <a:gd name="connsiteY1" fmla="*/ 1844842 h 1844842"/>
                  <a:gd name="connsiteX2" fmla="*/ 721895 w 721895"/>
                  <a:gd name="connsiteY2" fmla="*/ 112295 h 1844842"/>
                  <a:gd name="connsiteX3" fmla="*/ 0 w 721895"/>
                  <a:gd name="connsiteY3" fmla="*/ 0 h 1844842"/>
                </a:gdLst>
                <a:ahLst/>
                <a:cxnLst>
                  <a:cxn ang="0">
                    <a:pos x="connsiteX0" y="connsiteY0"/>
                  </a:cxn>
                  <a:cxn ang="0">
                    <a:pos x="connsiteX1" y="connsiteY1"/>
                  </a:cxn>
                  <a:cxn ang="0">
                    <a:pos x="connsiteX2" y="connsiteY2"/>
                  </a:cxn>
                  <a:cxn ang="0">
                    <a:pos x="connsiteX3" y="connsiteY3"/>
                  </a:cxn>
                </a:cxnLst>
                <a:rect l="l" t="t" r="r" b="b"/>
                <a:pathLst>
                  <a:path w="721895" h="1844842">
                    <a:moveTo>
                      <a:pt x="0" y="0"/>
                    </a:moveTo>
                    <a:lnTo>
                      <a:pt x="176463" y="1844842"/>
                    </a:lnTo>
                    <a:lnTo>
                      <a:pt x="721895" y="112295"/>
                    </a:lnTo>
                    <a:lnTo>
                      <a:pt x="0"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grpSp>
        <p:grpSp>
          <p:nvGrpSpPr>
            <p:cNvPr id="22" name="Group 21">
              <a:extLst>
                <a:ext uri="{FF2B5EF4-FFF2-40B4-BE49-F238E27FC236}">
                  <a16:creationId xmlns="" xmlns:a16="http://schemas.microsoft.com/office/drawing/2014/main" id="{A7528805-8D13-4693-BE99-BCA03E9788AB}"/>
                </a:ext>
              </a:extLst>
            </p:cNvPr>
            <p:cNvGrpSpPr/>
            <p:nvPr/>
          </p:nvGrpSpPr>
          <p:grpSpPr>
            <a:xfrm rot="20073958" flipH="1">
              <a:off x="10286237" y="3877079"/>
              <a:ext cx="981094" cy="675699"/>
              <a:chOff x="3667032" y="1708483"/>
              <a:chExt cx="8105829" cy="5582653"/>
            </a:xfrm>
          </p:grpSpPr>
          <p:sp>
            <p:nvSpPr>
              <p:cNvPr id="71" name="Freeform: Shape 70">
                <a:extLst>
                  <a:ext uri="{FF2B5EF4-FFF2-40B4-BE49-F238E27FC236}">
                    <a16:creationId xmlns="" xmlns:a16="http://schemas.microsoft.com/office/drawing/2014/main" id="{D3EC2A60-F9FB-4471-B449-39059652BB57}"/>
                  </a:ext>
                </a:extLst>
              </p:cNvPr>
              <p:cNvSpPr/>
              <p:nvPr/>
            </p:nvSpPr>
            <p:spPr>
              <a:xfrm>
                <a:off x="9698517" y="2576706"/>
                <a:ext cx="2074344" cy="1084322"/>
              </a:xfrm>
              <a:custGeom>
                <a:avLst/>
                <a:gdLst>
                  <a:gd name="connsiteX0" fmla="*/ 757990 w 757990"/>
                  <a:gd name="connsiteY0" fmla="*/ 228600 h 264695"/>
                  <a:gd name="connsiteX1" fmla="*/ 288758 w 757990"/>
                  <a:gd name="connsiteY1" fmla="*/ 0 h 264695"/>
                  <a:gd name="connsiteX2" fmla="*/ 0 w 757990"/>
                  <a:gd name="connsiteY2" fmla="*/ 264695 h 264695"/>
                  <a:gd name="connsiteX3" fmla="*/ 757990 w 757990"/>
                  <a:gd name="connsiteY3" fmla="*/ 228600 h 264695"/>
                  <a:gd name="connsiteX0" fmla="*/ 753988 w 753988"/>
                  <a:gd name="connsiteY0" fmla="*/ 288628 h 288628"/>
                  <a:gd name="connsiteX1" fmla="*/ 288758 w 753988"/>
                  <a:gd name="connsiteY1" fmla="*/ 0 h 288628"/>
                  <a:gd name="connsiteX2" fmla="*/ 0 w 753988"/>
                  <a:gd name="connsiteY2" fmla="*/ 264695 h 288628"/>
                  <a:gd name="connsiteX3" fmla="*/ 753988 w 753988"/>
                  <a:gd name="connsiteY3" fmla="*/ 288628 h 288628"/>
                  <a:gd name="connsiteX0" fmla="*/ 753988 w 753988"/>
                  <a:gd name="connsiteY0" fmla="*/ 288628 h 324723"/>
                  <a:gd name="connsiteX1" fmla="*/ 288758 w 753988"/>
                  <a:gd name="connsiteY1" fmla="*/ 0 h 324723"/>
                  <a:gd name="connsiteX2" fmla="*/ 0 w 753988"/>
                  <a:gd name="connsiteY2" fmla="*/ 324723 h 324723"/>
                  <a:gd name="connsiteX3" fmla="*/ 753988 w 753988"/>
                  <a:gd name="connsiteY3" fmla="*/ 288628 h 324723"/>
                  <a:gd name="connsiteX0" fmla="*/ 681954 w 681954"/>
                  <a:gd name="connsiteY0" fmla="*/ 396679 h 396679"/>
                  <a:gd name="connsiteX1" fmla="*/ 288758 w 681954"/>
                  <a:gd name="connsiteY1" fmla="*/ 0 h 396679"/>
                  <a:gd name="connsiteX2" fmla="*/ 0 w 681954"/>
                  <a:gd name="connsiteY2" fmla="*/ 324723 h 396679"/>
                  <a:gd name="connsiteX3" fmla="*/ 681954 w 681954"/>
                  <a:gd name="connsiteY3" fmla="*/ 396679 h 396679"/>
                  <a:gd name="connsiteX0" fmla="*/ 798009 w 798009"/>
                  <a:gd name="connsiteY0" fmla="*/ 324645 h 324723"/>
                  <a:gd name="connsiteX1" fmla="*/ 288758 w 798009"/>
                  <a:gd name="connsiteY1" fmla="*/ 0 h 324723"/>
                  <a:gd name="connsiteX2" fmla="*/ 0 w 798009"/>
                  <a:gd name="connsiteY2" fmla="*/ 324723 h 324723"/>
                  <a:gd name="connsiteX3" fmla="*/ 798009 w 798009"/>
                  <a:gd name="connsiteY3" fmla="*/ 324645 h 324723"/>
                  <a:gd name="connsiteX0" fmla="*/ 798009 w 798009"/>
                  <a:gd name="connsiteY0" fmla="*/ 324645 h 324645"/>
                  <a:gd name="connsiteX1" fmla="*/ 288758 w 798009"/>
                  <a:gd name="connsiteY1" fmla="*/ 0 h 324645"/>
                  <a:gd name="connsiteX2" fmla="*/ 0 w 798009"/>
                  <a:gd name="connsiteY2" fmla="*/ 208668 h 324645"/>
                  <a:gd name="connsiteX3" fmla="*/ 798009 w 798009"/>
                  <a:gd name="connsiteY3" fmla="*/ 324645 h 324645"/>
                  <a:gd name="connsiteX0" fmla="*/ 689958 w 689958"/>
                  <a:gd name="connsiteY0" fmla="*/ 360662 h 360662"/>
                  <a:gd name="connsiteX1" fmla="*/ 288758 w 689958"/>
                  <a:gd name="connsiteY1" fmla="*/ 0 h 360662"/>
                  <a:gd name="connsiteX2" fmla="*/ 0 w 689958"/>
                  <a:gd name="connsiteY2" fmla="*/ 208668 h 360662"/>
                  <a:gd name="connsiteX3" fmla="*/ 689958 w 689958"/>
                  <a:gd name="connsiteY3" fmla="*/ 360662 h 360662"/>
                </a:gdLst>
                <a:ahLst/>
                <a:cxnLst>
                  <a:cxn ang="0">
                    <a:pos x="connsiteX0" y="connsiteY0"/>
                  </a:cxn>
                  <a:cxn ang="0">
                    <a:pos x="connsiteX1" y="connsiteY1"/>
                  </a:cxn>
                  <a:cxn ang="0">
                    <a:pos x="connsiteX2" y="connsiteY2"/>
                  </a:cxn>
                  <a:cxn ang="0">
                    <a:pos x="connsiteX3" y="connsiteY3"/>
                  </a:cxn>
                </a:cxnLst>
                <a:rect l="l" t="t" r="r" b="b"/>
                <a:pathLst>
                  <a:path w="689958" h="360662">
                    <a:moveTo>
                      <a:pt x="689958" y="360662"/>
                    </a:moveTo>
                    <a:lnTo>
                      <a:pt x="288758" y="0"/>
                    </a:lnTo>
                    <a:lnTo>
                      <a:pt x="0" y="208668"/>
                    </a:lnTo>
                    <a:lnTo>
                      <a:pt x="689958" y="360662"/>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2" name="Freeform: Shape 71">
                <a:extLst>
                  <a:ext uri="{FF2B5EF4-FFF2-40B4-BE49-F238E27FC236}">
                    <a16:creationId xmlns="" xmlns:a16="http://schemas.microsoft.com/office/drawing/2014/main" id="{28BC0636-1D4E-4CFB-91C9-EDBAA49753C8}"/>
                  </a:ext>
                </a:extLst>
              </p:cNvPr>
              <p:cNvSpPr/>
              <p:nvPr/>
            </p:nvSpPr>
            <p:spPr>
              <a:xfrm>
                <a:off x="8589117" y="2576628"/>
                <a:ext cx="1989499" cy="976664"/>
              </a:xfrm>
              <a:custGeom>
                <a:avLst/>
                <a:gdLst>
                  <a:gd name="connsiteX0" fmla="*/ 661737 w 661737"/>
                  <a:gd name="connsiteY0" fmla="*/ 0 h 324853"/>
                  <a:gd name="connsiteX1" fmla="*/ 360947 w 661737"/>
                  <a:gd name="connsiteY1" fmla="*/ 324853 h 324853"/>
                  <a:gd name="connsiteX2" fmla="*/ 0 w 661737"/>
                  <a:gd name="connsiteY2" fmla="*/ 36095 h 324853"/>
                  <a:gd name="connsiteX3" fmla="*/ 661737 w 661737"/>
                  <a:gd name="connsiteY3" fmla="*/ 0 h 324853"/>
                </a:gdLst>
                <a:ahLst/>
                <a:cxnLst>
                  <a:cxn ang="0">
                    <a:pos x="connsiteX0" y="connsiteY0"/>
                  </a:cxn>
                  <a:cxn ang="0">
                    <a:pos x="connsiteX1" y="connsiteY1"/>
                  </a:cxn>
                  <a:cxn ang="0">
                    <a:pos x="connsiteX2" y="connsiteY2"/>
                  </a:cxn>
                  <a:cxn ang="0">
                    <a:pos x="connsiteX3" y="connsiteY3"/>
                  </a:cxn>
                </a:cxnLst>
                <a:rect l="l" t="t" r="r" b="b"/>
                <a:pathLst>
                  <a:path w="661737" h="324853">
                    <a:moveTo>
                      <a:pt x="661737" y="0"/>
                    </a:moveTo>
                    <a:lnTo>
                      <a:pt x="360947" y="324853"/>
                    </a:lnTo>
                    <a:lnTo>
                      <a:pt x="0" y="36095"/>
                    </a:lnTo>
                    <a:lnTo>
                      <a:pt x="661737"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3" name="Freeform: Shape 72">
                <a:extLst>
                  <a:ext uri="{FF2B5EF4-FFF2-40B4-BE49-F238E27FC236}">
                    <a16:creationId xmlns="" xmlns:a16="http://schemas.microsoft.com/office/drawing/2014/main" id="{6B28CBF5-45CD-49CB-96E5-50B20A26078A}"/>
                  </a:ext>
                </a:extLst>
              </p:cNvPr>
              <p:cNvSpPr/>
              <p:nvPr/>
            </p:nvSpPr>
            <p:spPr>
              <a:xfrm>
                <a:off x="3667032" y="1708483"/>
                <a:ext cx="1121354" cy="723455"/>
              </a:xfrm>
              <a:custGeom>
                <a:avLst/>
                <a:gdLst>
                  <a:gd name="connsiteX0" fmla="*/ 0 w 372979"/>
                  <a:gd name="connsiteY0" fmla="*/ 240632 h 240632"/>
                  <a:gd name="connsiteX1" fmla="*/ 204537 w 372979"/>
                  <a:gd name="connsiteY1" fmla="*/ 0 h 240632"/>
                  <a:gd name="connsiteX2" fmla="*/ 372979 w 372979"/>
                  <a:gd name="connsiteY2" fmla="*/ 120316 h 240632"/>
                  <a:gd name="connsiteX3" fmla="*/ 0 w 372979"/>
                  <a:gd name="connsiteY3" fmla="*/ 240632 h 240632"/>
                </a:gdLst>
                <a:ahLst/>
                <a:cxnLst>
                  <a:cxn ang="0">
                    <a:pos x="connsiteX0" y="connsiteY0"/>
                  </a:cxn>
                  <a:cxn ang="0">
                    <a:pos x="connsiteX1" y="connsiteY1"/>
                  </a:cxn>
                  <a:cxn ang="0">
                    <a:pos x="connsiteX2" y="connsiteY2"/>
                  </a:cxn>
                  <a:cxn ang="0">
                    <a:pos x="connsiteX3" y="connsiteY3"/>
                  </a:cxn>
                </a:cxnLst>
                <a:rect l="l" t="t" r="r" b="b"/>
                <a:pathLst>
                  <a:path w="372979" h="240632">
                    <a:moveTo>
                      <a:pt x="0" y="240632"/>
                    </a:moveTo>
                    <a:lnTo>
                      <a:pt x="204537" y="0"/>
                    </a:lnTo>
                    <a:lnTo>
                      <a:pt x="372979" y="120316"/>
                    </a:lnTo>
                    <a:lnTo>
                      <a:pt x="0" y="240632"/>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4" name="Freeform: Shape 73">
                <a:extLst>
                  <a:ext uri="{FF2B5EF4-FFF2-40B4-BE49-F238E27FC236}">
                    <a16:creationId xmlns="" xmlns:a16="http://schemas.microsoft.com/office/drawing/2014/main" id="{49D4DFC2-725D-4BCF-A10B-BB15DF395B7E}"/>
                  </a:ext>
                </a:extLst>
              </p:cNvPr>
              <p:cNvSpPr/>
              <p:nvPr/>
            </p:nvSpPr>
            <p:spPr>
              <a:xfrm>
                <a:off x="6683920" y="3191564"/>
                <a:ext cx="1627771" cy="4087516"/>
              </a:xfrm>
              <a:custGeom>
                <a:avLst/>
                <a:gdLst>
                  <a:gd name="connsiteX0" fmla="*/ 541421 w 541421"/>
                  <a:gd name="connsiteY0" fmla="*/ 12032 h 1359569"/>
                  <a:gd name="connsiteX1" fmla="*/ 156410 w 541421"/>
                  <a:gd name="connsiteY1" fmla="*/ 1359569 h 1359569"/>
                  <a:gd name="connsiteX2" fmla="*/ 0 w 541421"/>
                  <a:gd name="connsiteY2" fmla="*/ 0 h 1359569"/>
                  <a:gd name="connsiteX3" fmla="*/ 541421 w 541421"/>
                  <a:gd name="connsiteY3" fmla="*/ 12032 h 1359569"/>
                </a:gdLst>
                <a:ahLst/>
                <a:cxnLst>
                  <a:cxn ang="0">
                    <a:pos x="connsiteX0" y="connsiteY0"/>
                  </a:cxn>
                  <a:cxn ang="0">
                    <a:pos x="connsiteX1" y="connsiteY1"/>
                  </a:cxn>
                  <a:cxn ang="0">
                    <a:pos x="connsiteX2" y="connsiteY2"/>
                  </a:cxn>
                  <a:cxn ang="0">
                    <a:pos x="connsiteX3" y="connsiteY3"/>
                  </a:cxn>
                </a:cxnLst>
                <a:rect l="l" t="t" r="r" b="b"/>
                <a:pathLst>
                  <a:path w="541421" h="1359569">
                    <a:moveTo>
                      <a:pt x="541421" y="12032"/>
                    </a:moveTo>
                    <a:lnTo>
                      <a:pt x="156410" y="1359569"/>
                    </a:lnTo>
                    <a:lnTo>
                      <a:pt x="0" y="0"/>
                    </a:lnTo>
                    <a:lnTo>
                      <a:pt x="541421" y="12032"/>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5" name="Freeform: Shape 74">
                <a:extLst>
                  <a:ext uri="{FF2B5EF4-FFF2-40B4-BE49-F238E27FC236}">
                    <a16:creationId xmlns="" xmlns:a16="http://schemas.microsoft.com/office/drawing/2014/main" id="{98A9D4C7-E532-4FB6-BC6A-9D5B7D8FAABE}"/>
                  </a:ext>
                </a:extLst>
              </p:cNvPr>
              <p:cNvSpPr/>
              <p:nvPr/>
            </p:nvSpPr>
            <p:spPr>
              <a:xfrm>
                <a:off x="4296520" y="1708483"/>
                <a:ext cx="1917154" cy="1917154"/>
              </a:xfrm>
              <a:custGeom>
                <a:avLst/>
                <a:gdLst>
                  <a:gd name="connsiteX0" fmla="*/ 0 w 637674"/>
                  <a:gd name="connsiteY0" fmla="*/ 0 h 637674"/>
                  <a:gd name="connsiteX1" fmla="*/ 553453 w 637674"/>
                  <a:gd name="connsiteY1" fmla="*/ 48127 h 637674"/>
                  <a:gd name="connsiteX2" fmla="*/ 637674 w 637674"/>
                  <a:gd name="connsiteY2" fmla="*/ 637674 h 637674"/>
                  <a:gd name="connsiteX3" fmla="*/ 0 w 637674"/>
                  <a:gd name="connsiteY3" fmla="*/ 0 h 637674"/>
                  <a:gd name="connsiteX0" fmla="*/ 0 w 637674"/>
                  <a:gd name="connsiteY0" fmla="*/ 0 h 637674"/>
                  <a:gd name="connsiteX1" fmla="*/ 537445 w 637674"/>
                  <a:gd name="connsiteY1" fmla="*/ 16112 h 637674"/>
                  <a:gd name="connsiteX2" fmla="*/ 637674 w 637674"/>
                  <a:gd name="connsiteY2" fmla="*/ 637674 h 637674"/>
                  <a:gd name="connsiteX3" fmla="*/ 0 w 637674"/>
                  <a:gd name="connsiteY3" fmla="*/ 0 h 637674"/>
                </a:gdLst>
                <a:ahLst/>
                <a:cxnLst>
                  <a:cxn ang="0">
                    <a:pos x="connsiteX0" y="connsiteY0"/>
                  </a:cxn>
                  <a:cxn ang="0">
                    <a:pos x="connsiteX1" y="connsiteY1"/>
                  </a:cxn>
                  <a:cxn ang="0">
                    <a:pos x="connsiteX2" y="connsiteY2"/>
                  </a:cxn>
                  <a:cxn ang="0">
                    <a:pos x="connsiteX3" y="connsiteY3"/>
                  </a:cxn>
                </a:cxnLst>
                <a:rect l="l" t="t" r="r" b="b"/>
                <a:pathLst>
                  <a:path w="637674" h="637674">
                    <a:moveTo>
                      <a:pt x="0" y="0"/>
                    </a:moveTo>
                    <a:lnTo>
                      <a:pt x="537445" y="16112"/>
                    </a:lnTo>
                    <a:lnTo>
                      <a:pt x="637674" y="637674"/>
                    </a:lnTo>
                    <a:lnTo>
                      <a:pt x="0"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6" name="Freeform: Shape 75">
                <a:extLst>
                  <a:ext uri="{FF2B5EF4-FFF2-40B4-BE49-F238E27FC236}">
                    <a16:creationId xmlns="" xmlns:a16="http://schemas.microsoft.com/office/drawing/2014/main" id="{E6CA5827-46B2-4DBE-99DD-E30487914114}"/>
                  </a:ext>
                </a:extLst>
              </p:cNvPr>
              <p:cNvSpPr/>
              <p:nvPr/>
            </p:nvSpPr>
            <p:spPr>
              <a:xfrm>
                <a:off x="7479717" y="2106307"/>
                <a:ext cx="2206536" cy="1434953"/>
              </a:xfrm>
              <a:custGeom>
                <a:avLst/>
                <a:gdLst>
                  <a:gd name="connsiteX0" fmla="*/ 168442 w 733927"/>
                  <a:gd name="connsiteY0" fmla="*/ 0 h 493295"/>
                  <a:gd name="connsiteX1" fmla="*/ 733927 w 733927"/>
                  <a:gd name="connsiteY1" fmla="*/ 493295 h 493295"/>
                  <a:gd name="connsiteX2" fmla="*/ 0 w 733927"/>
                  <a:gd name="connsiteY2" fmla="*/ 457200 h 493295"/>
                  <a:gd name="connsiteX3" fmla="*/ 168442 w 733927"/>
                  <a:gd name="connsiteY3" fmla="*/ 0 h 493295"/>
                  <a:gd name="connsiteX0" fmla="*/ 196455 w 733927"/>
                  <a:gd name="connsiteY0" fmla="*/ 0 h 477287"/>
                  <a:gd name="connsiteX1" fmla="*/ 733927 w 733927"/>
                  <a:gd name="connsiteY1" fmla="*/ 477287 h 477287"/>
                  <a:gd name="connsiteX2" fmla="*/ 0 w 733927"/>
                  <a:gd name="connsiteY2" fmla="*/ 441192 h 477287"/>
                  <a:gd name="connsiteX3" fmla="*/ 196455 w 733927"/>
                  <a:gd name="connsiteY3" fmla="*/ 0 h 477287"/>
                </a:gdLst>
                <a:ahLst/>
                <a:cxnLst>
                  <a:cxn ang="0">
                    <a:pos x="connsiteX0" y="connsiteY0"/>
                  </a:cxn>
                  <a:cxn ang="0">
                    <a:pos x="connsiteX1" y="connsiteY1"/>
                  </a:cxn>
                  <a:cxn ang="0">
                    <a:pos x="connsiteX2" y="connsiteY2"/>
                  </a:cxn>
                  <a:cxn ang="0">
                    <a:pos x="connsiteX3" y="connsiteY3"/>
                  </a:cxn>
                </a:cxnLst>
                <a:rect l="l" t="t" r="r" b="b"/>
                <a:pathLst>
                  <a:path w="733927" h="477287">
                    <a:moveTo>
                      <a:pt x="196455" y="0"/>
                    </a:moveTo>
                    <a:lnTo>
                      <a:pt x="733927" y="477287"/>
                    </a:lnTo>
                    <a:lnTo>
                      <a:pt x="0" y="441192"/>
                    </a:lnTo>
                    <a:lnTo>
                      <a:pt x="196455"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7" name="Freeform: Shape 76">
                <a:extLst>
                  <a:ext uri="{FF2B5EF4-FFF2-40B4-BE49-F238E27FC236}">
                    <a16:creationId xmlns="" xmlns:a16="http://schemas.microsoft.com/office/drawing/2014/main" id="{83B6924C-1237-49BB-96BB-BBE34ACC612E}"/>
                  </a:ext>
                </a:extLst>
              </p:cNvPr>
              <p:cNvSpPr/>
              <p:nvPr/>
            </p:nvSpPr>
            <p:spPr>
              <a:xfrm>
                <a:off x="5888120" y="1744657"/>
                <a:ext cx="2170362" cy="5546479"/>
              </a:xfrm>
              <a:custGeom>
                <a:avLst/>
                <a:gdLst>
                  <a:gd name="connsiteX0" fmla="*/ 0 w 721895"/>
                  <a:gd name="connsiteY0" fmla="*/ 0 h 1844842"/>
                  <a:gd name="connsiteX1" fmla="*/ 176463 w 721895"/>
                  <a:gd name="connsiteY1" fmla="*/ 1844842 h 1844842"/>
                  <a:gd name="connsiteX2" fmla="*/ 721895 w 721895"/>
                  <a:gd name="connsiteY2" fmla="*/ 112295 h 1844842"/>
                  <a:gd name="connsiteX3" fmla="*/ 0 w 721895"/>
                  <a:gd name="connsiteY3" fmla="*/ 0 h 1844842"/>
                </a:gdLst>
                <a:ahLst/>
                <a:cxnLst>
                  <a:cxn ang="0">
                    <a:pos x="connsiteX0" y="connsiteY0"/>
                  </a:cxn>
                  <a:cxn ang="0">
                    <a:pos x="connsiteX1" y="connsiteY1"/>
                  </a:cxn>
                  <a:cxn ang="0">
                    <a:pos x="connsiteX2" y="connsiteY2"/>
                  </a:cxn>
                  <a:cxn ang="0">
                    <a:pos x="connsiteX3" y="connsiteY3"/>
                  </a:cxn>
                </a:cxnLst>
                <a:rect l="l" t="t" r="r" b="b"/>
                <a:pathLst>
                  <a:path w="721895" h="1844842">
                    <a:moveTo>
                      <a:pt x="0" y="0"/>
                    </a:moveTo>
                    <a:lnTo>
                      <a:pt x="176463" y="1844842"/>
                    </a:lnTo>
                    <a:lnTo>
                      <a:pt x="721895" y="112295"/>
                    </a:lnTo>
                    <a:lnTo>
                      <a:pt x="0"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23" name="Group 22">
              <a:extLst>
                <a:ext uri="{FF2B5EF4-FFF2-40B4-BE49-F238E27FC236}">
                  <a16:creationId xmlns="" xmlns:a16="http://schemas.microsoft.com/office/drawing/2014/main" id="{75BD27C1-2908-4FE4-9450-C1BFDABB535B}"/>
                </a:ext>
              </a:extLst>
            </p:cNvPr>
            <p:cNvGrpSpPr/>
            <p:nvPr/>
          </p:nvGrpSpPr>
          <p:grpSpPr>
            <a:xfrm rot="20275744" flipH="1">
              <a:off x="10178216" y="1637990"/>
              <a:ext cx="1416763" cy="1605575"/>
              <a:chOff x="5365048" y="479821"/>
              <a:chExt cx="8036930" cy="9108010"/>
            </a:xfrm>
          </p:grpSpPr>
          <p:sp>
            <p:nvSpPr>
              <p:cNvPr id="64" name="Freeform: Shape 63">
                <a:extLst>
                  <a:ext uri="{FF2B5EF4-FFF2-40B4-BE49-F238E27FC236}">
                    <a16:creationId xmlns="" xmlns:a16="http://schemas.microsoft.com/office/drawing/2014/main" id="{A9D5CFE7-A417-439B-86D7-D8421C9E12FE}"/>
                  </a:ext>
                </a:extLst>
              </p:cNvPr>
              <p:cNvSpPr/>
              <p:nvPr/>
            </p:nvSpPr>
            <p:spPr>
              <a:xfrm>
                <a:off x="11674969" y="8268753"/>
                <a:ext cx="1052700" cy="1319078"/>
              </a:xfrm>
              <a:custGeom>
                <a:avLst/>
                <a:gdLst>
                  <a:gd name="connsiteX0" fmla="*/ 0 w 266700"/>
                  <a:gd name="connsiteY0" fmla="*/ 0 h 438150"/>
                  <a:gd name="connsiteX1" fmla="*/ 19050 w 266700"/>
                  <a:gd name="connsiteY1" fmla="*/ 438150 h 438150"/>
                  <a:gd name="connsiteX2" fmla="*/ 266700 w 266700"/>
                  <a:gd name="connsiteY2" fmla="*/ 76200 h 438150"/>
                  <a:gd name="connsiteX3" fmla="*/ 0 w 266700"/>
                  <a:gd name="connsiteY3" fmla="*/ 0 h 438150"/>
                  <a:gd name="connsiteX0" fmla="*/ 0 w 366579"/>
                  <a:gd name="connsiteY0" fmla="*/ 0 h 459339"/>
                  <a:gd name="connsiteX1" fmla="*/ 366579 w 366579"/>
                  <a:gd name="connsiteY1" fmla="*/ 459339 h 459339"/>
                  <a:gd name="connsiteX2" fmla="*/ 266700 w 366579"/>
                  <a:gd name="connsiteY2" fmla="*/ 76200 h 459339"/>
                  <a:gd name="connsiteX3" fmla="*/ 0 w 366579"/>
                  <a:gd name="connsiteY3" fmla="*/ 0 h 459339"/>
                </a:gdLst>
                <a:ahLst/>
                <a:cxnLst>
                  <a:cxn ang="0">
                    <a:pos x="connsiteX0" y="connsiteY0"/>
                  </a:cxn>
                  <a:cxn ang="0">
                    <a:pos x="connsiteX1" y="connsiteY1"/>
                  </a:cxn>
                  <a:cxn ang="0">
                    <a:pos x="connsiteX2" y="connsiteY2"/>
                  </a:cxn>
                  <a:cxn ang="0">
                    <a:pos x="connsiteX3" y="connsiteY3"/>
                  </a:cxn>
                </a:cxnLst>
                <a:rect l="l" t="t" r="r" b="b"/>
                <a:pathLst>
                  <a:path w="366579" h="459339">
                    <a:moveTo>
                      <a:pt x="0" y="0"/>
                    </a:moveTo>
                    <a:lnTo>
                      <a:pt x="366579" y="459339"/>
                    </a:lnTo>
                    <a:lnTo>
                      <a:pt x="266700" y="76200"/>
                    </a:lnTo>
                    <a:lnTo>
                      <a:pt x="0"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5" name="Freeform: Shape 64">
                <a:extLst>
                  <a:ext uri="{FF2B5EF4-FFF2-40B4-BE49-F238E27FC236}">
                    <a16:creationId xmlns="" xmlns:a16="http://schemas.microsoft.com/office/drawing/2014/main" id="{FE9AB9B6-11AE-469F-8932-A35799250133}"/>
                  </a:ext>
                </a:extLst>
              </p:cNvPr>
              <p:cNvSpPr/>
              <p:nvPr/>
            </p:nvSpPr>
            <p:spPr>
              <a:xfrm>
                <a:off x="9107326" y="6879846"/>
                <a:ext cx="3333521" cy="1613816"/>
              </a:xfrm>
              <a:custGeom>
                <a:avLst/>
                <a:gdLst>
                  <a:gd name="connsiteX0" fmla="*/ 1219200 w 1219200"/>
                  <a:gd name="connsiteY0" fmla="*/ 561975 h 561975"/>
                  <a:gd name="connsiteX1" fmla="*/ 438150 w 1219200"/>
                  <a:gd name="connsiteY1" fmla="*/ 0 h 561975"/>
                  <a:gd name="connsiteX2" fmla="*/ 0 w 1219200"/>
                  <a:gd name="connsiteY2" fmla="*/ 361950 h 561975"/>
                  <a:gd name="connsiteX3" fmla="*/ 1219200 w 1219200"/>
                  <a:gd name="connsiteY3" fmla="*/ 561975 h 561975"/>
                  <a:gd name="connsiteX0" fmla="*/ 1158170 w 1158170"/>
                  <a:gd name="connsiteY0" fmla="*/ 561975 h 561975"/>
                  <a:gd name="connsiteX1" fmla="*/ 377120 w 1158170"/>
                  <a:gd name="connsiteY1" fmla="*/ 0 h 561975"/>
                  <a:gd name="connsiteX2" fmla="*/ 0 w 1158170"/>
                  <a:gd name="connsiteY2" fmla="*/ 375217 h 561975"/>
                  <a:gd name="connsiteX3" fmla="*/ 1158170 w 1158170"/>
                  <a:gd name="connsiteY3" fmla="*/ 561975 h 561975"/>
                  <a:gd name="connsiteX0" fmla="*/ 1160823 w 1160823"/>
                  <a:gd name="connsiteY0" fmla="*/ 561975 h 561975"/>
                  <a:gd name="connsiteX1" fmla="*/ 379773 w 1160823"/>
                  <a:gd name="connsiteY1" fmla="*/ 0 h 561975"/>
                  <a:gd name="connsiteX2" fmla="*/ 0 w 1160823"/>
                  <a:gd name="connsiteY2" fmla="*/ 367257 h 561975"/>
                  <a:gd name="connsiteX3" fmla="*/ 1160823 w 1160823"/>
                  <a:gd name="connsiteY3" fmla="*/ 561975 h 561975"/>
                </a:gdLst>
                <a:ahLst/>
                <a:cxnLst>
                  <a:cxn ang="0">
                    <a:pos x="connsiteX0" y="connsiteY0"/>
                  </a:cxn>
                  <a:cxn ang="0">
                    <a:pos x="connsiteX1" y="connsiteY1"/>
                  </a:cxn>
                  <a:cxn ang="0">
                    <a:pos x="connsiteX2" y="connsiteY2"/>
                  </a:cxn>
                  <a:cxn ang="0">
                    <a:pos x="connsiteX3" y="connsiteY3"/>
                  </a:cxn>
                </a:cxnLst>
                <a:rect l="l" t="t" r="r" b="b"/>
                <a:pathLst>
                  <a:path w="1160823" h="561975">
                    <a:moveTo>
                      <a:pt x="1160823" y="561975"/>
                    </a:moveTo>
                    <a:lnTo>
                      <a:pt x="379773" y="0"/>
                    </a:lnTo>
                    <a:lnTo>
                      <a:pt x="0" y="367257"/>
                    </a:lnTo>
                    <a:lnTo>
                      <a:pt x="1160823" y="561975"/>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6" name="Freeform: Shape 65">
                <a:extLst>
                  <a:ext uri="{FF2B5EF4-FFF2-40B4-BE49-F238E27FC236}">
                    <a16:creationId xmlns="" xmlns:a16="http://schemas.microsoft.com/office/drawing/2014/main" id="{2AE25715-8623-4E93-AE80-524A427AAEB1}"/>
                  </a:ext>
                </a:extLst>
              </p:cNvPr>
              <p:cNvSpPr/>
              <p:nvPr/>
            </p:nvSpPr>
            <p:spPr>
              <a:xfrm>
                <a:off x="5365048" y="5540922"/>
                <a:ext cx="1132617" cy="452885"/>
              </a:xfrm>
              <a:custGeom>
                <a:avLst/>
                <a:gdLst>
                  <a:gd name="connsiteX0" fmla="*/ 133350 w 276225"/>
                  <a:gd name="connsiteY0" fmla="*/ 0 h 200025"/>
                  <a:gd name="connsiteX1" fmla="*/ 0 w 276225"/>
                  <a:gd name="connsiteY1" fmla="*/ 200025 h 200025"/>
                  <a:gd name="connsiteX2" fmla="*/ 276225 w 276225"/>
                  <a:gd name="connsiteY2" fmla="*/ 152400 h 200025"/>
                  <a:gd name="connsiteX3" fmla="*/ 133350 w 276225"/>
                  <a:gd name="connsiteY3" fmla="*/ 0 h 200025"/>
                  <a:gd name="connsiteX0" fmla="*/ 157232 w 276225"/>
                  <a:gd name="connsiteY0" fmla="*/ 0 h 205332"/>
                  <a:gd name="connsiteX1" fmla="*/ 0 w 276225"/>
                  <a:gd name="connsiteY1" fmla="*/ 205332 h 205332"/>
                  <a:gd name="connsiteX2" fmla="*/ 276225 w 276225"/>
                  <a:gd name="connsiteY2" fmla="*/ 157707 h 205332"/>
                  <a:gd name="connsiteX3" fmla="*/ 157232 w 276225"/>
                  <a:gd name="connsiteY3" fmla="*/ 0 h 205332"/>
                  <a:gd name="connsiteX0" fmla="*/ 275415 w 394408"/>
                  <a:gd name="connsiteY0" fmla="*/ 0 h 157707"/>
                  <a:gd name="connsiteX1" fmla="*/ 0 w 394408"/>
                  <a:gd name="connsiteY1" fmla="*/ 150097 h 157707"/>
                  <a:gd name="connsiteX2" fmla="*/ 394408 w 394408"/>
                  <a:gd name="connsiteY2" fmla="*/ 157707 h 157707"/>
                  <a:gd name="connsiteX3" fmla="*/ 275415 w 394408"/>
                  <a:gd name="connsiteY3" fmla="*/ 0 h 157707"/>
                </a:gdLst>
                <a:ahLst/>
                <a:cxnLst>
                  <a:cxn ang="0">
                    <a:pos x="connsiteX0" y="connsiteY0"/>
                  </a:cxn>
                  <a:cxn ang="0">
                    <a:pos x="connsiteX1" y="connsiteY1"/>
                  </a:cxn>
                  <a:cxn ang="0">
                    <a:pos x="connsiteX2" y="connsiteY2"/>
                  </a:cxn>
                  <a:cxn ang="0">
                    <a:pos x="connsiteX3" y="connsiteY3"/>
                  </a:cxn>
                </a:cxnLst>
                <a:rect l="l" t="t" r="r" b="b"/>
                <a:pathLst>
                  <a:path w="394408" h="157707">
                    <a:moveTo>
                      <a:pt x="275415" y="0"/>
                    </a:moveTo>
                    <a:lnTo>
                      <a:pt x="0" y="150097"/>
                    </a:lnTo>
                    <a:lnTo>
                      <a:pt x="394408" y="157707"/>
                    </a:lnTo>
                    <a:lnTo>
                      <a:pt x="275415"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7" name="Freeform: Shape 66">
                <a:extLst>
                  <a:ext uri="{FF2B5EF4-FFF2-40B4-BE49-F238E27FC236}">
                    <a16:creationId xmlns="" xmlns:a16="http://schemas.microsoft.com/office/drawing/2014/main" id="{95E419DC-3900-4B7E-A244-1205F9A87959}"/>
                  </a:ext>
                </a:extLst>
              </p:cNvPr>
              <p:cNvSpPr/>
              <p:nvPr/>
            </p:nvSpPr>
            <p:spPr>
              <a:xfrm>
                <a:off x="6149698" y="5215816"/>
                <a:ext cx="1586463" cy="2373441"/>
              </a:xfrm>
              <a:custGeom>
                <a:avLst/>
                <a:gdLst>
                  <a:gd name="connsiteX0" fmla="*/ 552450 w 552450"/>
                  <a:gd name="connsiteY0" fmla="*/ 0 h 847725"/>
                  <a:gd name="connsiteX1" fmla="*/ 0 w 552450"/>
                  <a:gd name="connsiteY1" fmla="*/ 114300 h 847725"/>
                  <a:gd name="connsiteX2" fmla="*/ 523875 w 552450"/>
                  <a:gd name="connsiteY2" fmla="*/ 847725 h 847725"/>
                  <a:gd name="connsiteX3" fmla="*/ 552450 w 552450"/>
                  <a:gd name="connsiteY3" fmla="*/ 0 h 847725"/>
                  <a:gd name="connsiteX0" fmla="*/ 552450 w 552450"/>
                  <a:gd name="connsiteY0" fmla="*/ 0 h 826497"/>
                  <a:gd name="connsiteX1" fmla="*/ 0 w 552450"/>
                  <a:gd name="connsiteY1" fmla="*/ 114300 h 826497"/>
                  <a:gd name="connsiteX2" fmla="*/ 502647 w 552450"/>
                  <a:gd name="connsiteY2" fmla="*/ 826497 h 826497"/>
                  <a:gd name="connsiteX3" fmla="*/ 552450 w 552450"/>
                  <a:gd name="connsiteY3" fmla="*/ 0 h 826497"/>
                </a:gdLst>
                <a:ahLst/>
                <a:cxnLst>
                  <a:cxn ang="0">
                    <a:pos x="connsiteX0" y="connsiteY0"/>
                  </a:cxn>
                  <a:cxn ang="0">
                    <a:pos x="connsiteX1" y="connsiteY1"/>
                  </a:cxn>
                  <a:cxn ang="0">
                    <a:pos x="connsiteX2" y="connsiteY2"/>
                  </a:cxn>
                  <a:cxn ang="0">
                    <a:pos x="connsiteX3" y="connsiteY3"/>
                  </a:cxn>
                </a:cxnLst>
                <a:rect l="l" t="t" r="r" b="b"/>
                <a:pathLst>
                  <a:path w="552450" h="826497">
                    <a:moveTo>
                      <a:pt x="552450" y="0"/>
                    </a:moveTo>
                    <a:lnTo>
                      <a:pt x="0" y="114300"/>
                    </a:lnTo>
                    <a:lnTo>
                      <a:pt x="502647" y="826497"/>
                    </a:lnTo>
                    <a:lnTo>
                      <a:pt x="552450"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8" name="Freeform: Shape 67">
                <a:extLst>
                  <a:ext uri="{FF2B5EF4-FFF2-40B4-BE49-F238E27FC236}">
                    <a16:creationId xmlns="" xmlns:a16="http://schemas.microsoft.com/office/drawing/2014/main" id="{82FE00A3-9100-4885-8ECF-CB470CE36F32}"/>
                  </a:ext>
                </a:extLst>
              </p:cNvPr>
              <p:cNvSpPr/>
              <p:nvPr/>
            </p:nvSpPr>
            <p:spPr>
              <a:xfrm>
                <a:off x="9871174" y="2566277"/>
                <a:ext cx="3530804" cy="3853064"/>
              </a:xfrm>
              <a:custGeom>
                <a:avLst/>
                <a:gdLst>
                  <a:gd name="connsiteX0" fmla="*/ 1019175 w 1019175"/>
                  <a:gd name="connsiteY0" fmla="*/ 0 h 1390650"/>
                  <a:gd name="connsiteX1" fmla="*/ 0 w 1019175"/>
                  <a:gd name="connsiteY1" fmla="*/ 295275 h 1390650"/>
                  <a:gd name="connsiteX2" fmla="*/ 19050 w 1019175"/>
                  <a:gd name="connsiteY2" fmla="*/ 1390650 h 1390650"/>
                  <a:gd name="connsiteX3" fmla="*/ 1019175 w 1019175"/>
                  <a:gd name="connsiteY3" fmla="*/ 0 h 1390650"/>
                  <a:gd name="connsiteX0" fmla="*/ 1113905 w 1113905"/>
                  <a:gd name="connsiteY0" fmla="*/ 0 h 1390650"/>
                  <a:gd name="connsiteX1" fmla="*/ 0 w 1113905"/>
                  <a:gd name="connsiteY1" fmla="*/ 643150 h 1390650"/>
                  <a:gd name="connsiteX2" fmla="*/ 113780 w 1113905"/>
                  <a:gd name="connsiteY2" fmla="*/ 1390650 h 1390650"/>
                  <a:gd name="connsiteX3" fmla="*/ 1113905 w 1113905"/>
                  <a:gd name="connsiteY3" fmla="*/ 0 h 1390650"/>
                  <a:gd name="connsiteX0" fmla="*/ 1229522 w 1229522"/>
                  <a:gd name="connsiteY0" fmla="*/ 0 h 1341742"/>
                  <a:gd name="connsiteX1" fmla="*/ 0 w 1229522"/>
                  <a:gd name="connsiteY1" fmla="*/ 594242 h 1341742"/>
                  <a:gd name="connsiteX2" fmla="*/ 113780 w 1229522"/>
                  <a:gd name="connsiteY2" fmla="*/ 1341742 h 1341742"/>
                  <a:gd name="connsiteX3" fmla="*/ 1229522 w 1229522"/>
                  <a:gd name="connsiteY3" fmla="*/ 0 h 1341742"/>
                </a:gdLst>
                <a:ahLst/>
                <a:cxnLst>
                  <a:cxn ang="0">
                    <a:pos x="connsiteX0" y="connsiteY0"/>
                  </a:cxn>
                  <a:cxn ang="0">
                    <a:pos x="connsiteX1" y="connsiteY1"/>
                  </a:cxn>
                  <a:cxn ang="0">
                    <a:pos x="connsiteX2" y="connsiteY2"/>
                  </a:cxn>
                  <a:cxn ang="0">
                    <a:pos x="connsiteX3" y="connsiteY3"/>
                  </a:cxn>
                </a:cxnLst>
                <a:rect l="l" t="t" r="r" b="b"/>
                <a:pathLst>
                  <a:path w="1229522" h="1341742">
                    <a:moveTo>
                      <a:pt x="1229522" y="0"/>
                    </a:moveTo>
                    <a:lnTo>
                      <a:pt x="0" y="594242"/>
                    </a:lnTo>
                    <a:lnTo>
                      <a:pt x="113780" y="1341742"/>
                    </a:lnTo>
                    <a:lnTo>
                      <a:pt x="1229522"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9" name="Freeform: Shape 68">
                <a:extLst>
                  <a:ext uri="{FF2B5EF4-FFF2-40B4-BE49-F238E27FC236}">
                    <a16:creationId xmlns="" xmlns:a16="http://schemas.microsoft.com/office/drawing/2014/main" id="{0DDAC6FE-FCDE-4D2C-B938-054DDDD8ACCF}"/>
                  </a:ext>
                </a:extLst>
              </p:cNvPr>
              <p:cNvSpPr/>
              <p:nvPr/>
            </p:nvSpPr>
            <p:spPr>
              <a:xfrm>
                <a:off x="7585440" y="3324702"/>
                <a:ext cx="2667179" cy="4626397"/>
              </a:xfrm>
              <a:custGeom>
                <a:avLst/>
                <a:gdLst>
                  <a:gd name="connsiteX0" fmla="*/ 528637 w 928687"/>
                  <a:gd name="connsiteY0" fmla="*/ 1628775 h 1628775"/>
                  <a:gd name="connsiteX1" fmla="*/ 0 w 928687"/>
                  <a:gd name="connsiteY1" fmla="*/ 1500188 h 1628775"/>
                  <a:gd name="connsiteX2" fmla="*/ 71437 w 928687"/>
                  <a:gd name="connsiteY2" fmla="*/ 0 h 1628775"/>
                  <a:gd name="connsiteX3" fmla="*/ 928687 w 928687"/>
                  <a:gd name="connsiteY3" fmla="*/ 1271588 h 1628775"/>
                  <a:gd name="connsiteX4" fmla="*/ 528637 w 928687"/>
                  <a:gd name="connsiteY4" fmla="*/ 1628775 h 1628775"/>
                  <a:gd name="connsiteX0" fmla="*/ 542925 w 942975"/>
                  <a:gd name="connsiteY0" fmla="*/ 1304925 h 1304925"/>
                  <a:gd name="connsiteX1" fmla="*/ 14288 w 942975"/>
                  <a:gd name="connsiteY1" fmla="*/ 1176338 h 1304925"/>
                  <a:gd name="connsiteX2" fmla="*/ 0 w 942975"/>
                  <a:gd name="connsiteY2" fmla="*/ 0 h 1304925"/>
                  <a:gd name="connsiteX3" fmla="*/ 942975 w 942975"/>
                  <a:gd name="connsiteY3" fmla="*/ 947738 h 1304925"/>
                  <a:gd name="connsiteX4" fmla="*/ 542925 w 942975"/>
                  <a:gd name="connsiteY4" fmla="*/ 1304925 h 1304925"/>
                  <a:gd name="connsiteX0" fmla="*/ 528637 w 928687"/>
                  <a:gd name="connsiteY0" fmla="*/ 1581150 h 1581150"/>
                  <a:gd name="connsiteX1" fmla="*/ 0 w 928687"/>
                  <a:gd name="connsiteY1" fmla="*/ 1452563 h 1581150"/>
                  <a:gd name="connsiteX2" fmla="*/ 61912 w 928687"/>
                  <a:gd name="connsiteY2" fmla="*/ 0 h 1581150"/>
                  <a:gd name="connsiteX3" fmla="*/ 928687 w 928687"/>
                  <a:gd name="connsiteY3" fmla="*/ 1223963 h 1581150"/>
                  <a:gd name="connsiteX4" fmla="*/ 528637 w 928687"/>
                  <a:gd name="connsiteY4" fmla="*/ 1581150 h 1581150"/>
                  <a:gd name="connsiteX0" fmla="*/ 528637 w 928687"/>
                  <a:gd name="connsiteY0" fmla="*/ 1619250 h 1619250"/>
                  <a:gd name="connsiteX1" fmla="*/ 0 w 928687"/>
                  <a:gd name="connsiteY1" fmla="*/ 1490663 h 1619250"/>
                  <a:gd name="connsiteX2" fmla="*/ 42862 w 928687"/>
                  <a:gd name="connsiteY2" fmla="*/ 0 h 1619250"/>
                  <a:gd name="connsiteX3" fmla="*/ 928687 w 928687"/>
                  <a:gd name="connsiteY3" fmla="*/ 1262063 h 1619250"/>
                  <a:gd name="connsiteX4" fmla="*/ 528637 w 928687"/>
                  <a:gd name="connsiteY4" fmla="*/ 1619250 h 1619250"/>
                  <a:gd name="connsiteX0" fmla="*/ 528637 w 928687"/>
                  <a:gd name="connsiteY0" fmla="*/ 1614196 h 1614196"/>
                  <a:gd name="connsiteX1" fmla="*/ 0 w 928687"/>
                  <a:gd name="connsiteY1" fmla="*/ 1485609 h 1614196"/>
                  <a:gd name="connsiteX2" fmla="*/ 47916 w 928687"/>
                  <a:gd name="connsiteY2" fmla="*/ 0 h 1614196"/>
                  <a:gd name="connsiteX3" fmla="*/ 928687 w 928687"/>
                  <a:gd name="connsiteY3" fmla="*/ 1257009 h 1614196"/>
                  <a:gd name="connsiteX4" fmla="*/ 528637 w 928687"/>
                  <a:gd name="connsiteY4" fmla="*/ 1614196 h 1614196"/>
                  <a:gd name="connsiteX0" fmla="*/ 528637 w 928687"/>
                  <a:gd name="connsiteY0" fmla="*/ 1442351 h 1442351"/>
                  <a:gd name="connsiteX1" fmla="*/ 0 w 928687"/>
                  <a:gd name="connsiteY1" fmla="*/ 1313764 h 1442351"/>
                  <a:gd name="connsiteX2" fmla="*/ 2427 w 928687"/>
                  <a:gd name="connsiteY2" fmla="*/ 0 h 1442351"/>
                  <a:gd name="connsiteX3" fmla="*/ 928687 w 928687"/>
                  <a:gd name="connsiteY3" fmla="*/ 1085164 h 1442351"/>
                  <a:gd name="connsiteX4" fmla="*/ 528637 w 928687"/>
                  <a:gd name="connsiteY4" fmla="*/ 1442351 h 1442351"/>
                  <a:gd name="connsiteX0" fmla="*/ 528637 w 928687"/>
                  <a:gd name="connsiteY0" fmla="*/ 1624305 h 1624305"/>
                  <a:gd name="connsiteX1" fmla="*/ 0 w 928687"/>
                  <a:gd name="connsiteY1" fmla="*/ 1495718 h 1624305"/>
                  <a:gd name="connsiteX2" fmla="*/ 47916 w 928687"/>
                  <a:gd name="connsiteY2" fmla="*/ 0 h 1624305"/>
                  <a:gd name="connsiteX3" fmla="*/ 928687 w 928687"/>
                  <a:gd name="connsiteY3" fmla="*/ 1267118 h 1624305"/>
                  <a:gd name="connsiteX4" fmla="*/ 528637 w 928687"/>
                  <a:gd name="connsiteY4" fmla="*/ 1624305 h 1624305"/>
                  <a:gd name="connsiteX0" fmla="*/ 528637 w 928687"/>
                  <a:gd name="connsiteY0" fmla="*/ 1616345 h 1616345"/>
                  <a:gd name="connsiteX1" fmla="*/ 0 w 928687"/>
                  <a:gd name="connsiteY1" fmla="*/ 1487758 h 1616345"/>
                  <a:gd name="connsiteX2" fmla="*/ 53223 w 928687"/>
                  <a:gd name="connsiteY2" fmla="*/ 0 h 1616345"/>
                  <a:gd name="connsiteX3" fmla="*/ 928687 w 928687"/>
                  <a:gd name="connsiteY3" fmla="*/ 1259158 h 1616345"/>
                  <a:gd name="connsiteX4" fmla="*/ 528637 w 928687"/>
                  <a:gd name="connsiteY4" fmla="*/ 1616345 h 1616345"/>
                  <a:gd name="connsiteX0" fmla="*/ 528637 w 928687"/>
                  <a:gd name="connsiteY0" fmla="*/ 1618998 h 1618998"/>
                  <a:gd name="connsiteX1" fmla="*/ 0 w 928687"/>
                  <a:gd name="connsiteY1" fmla="*/ 1490411 h 1618998"/>
                  <a:gd name="connsiteX2" fmla="*/ 55877 w 928687"/>
                  <a:gd name="connsiteY2" fmla="*/ 0 h 1618998"/>
                  <a:gd name="connsiteX3" fmla="*/ 928687 w 928687"/>
                  <a:gd name="connsiteY3" fmla="*/ 1261811 h 1618998"/>
                  <a:gd name="connsiteX4" fmla="*/ 528637 w 928687"/>
                  <a:gd name="connsiteY4" fmla="*/ 1618998 h 1618998"/>
                  <a:gd name="connsiteX0" fmla="*/ 528637 w 928687"/>
                  <a:gd name="connsiteY0" fmla="*/ 1611038 h 1611038"/>
                  <a:gd name="connsiteX1" fmla="*/ 0 w 928687"/>
                  <a:gd name="connsiteY1" fmla="*/ 1482451 h 1611038"/>
                  <a:gd name="connsiteX2" fmla="*/ 50570 w 928687"/>
                  <a:gd name="connsiteY2" fmla="*/ 0 h 1611038"/>
                  <a:gd name="connsiteX3" fmla="*/ 928687 w 928687"/>
                  <a:gd name="connsiteY3" fmla="*/ 1253851 h 1611038"/>
                  <a:gd name="connsiteX4" fmla="*/ 528637 w 928687"/>
                  <a:gd name="connsiteY4" fmla="*/ 1611038 h 1611038"/>
                  <a:gd name="connsiteX0" fmla="*/ 536444 w 936494"/>
                  <a:gd name="connsiteY0" fmla="*/ 1597771 h 1597771"/>
                  <a:gd name="connsiteX1" fmla="*/ 7807 w 936494"/>
                  <a:gd name="connsiteY1" fmla="*/ 1469184 h 1597771"/>
                  <a:gd name="connsiteX2" fmla="*/ 0 w 936494"/>
                  <a:gd name="connsiteY2" fmla="*/ 0 h 1597771"/>
                  <a:gd name="connsiteX3" fmla="*/ 936494 w 936494"/>
                  <a:gd name="connsiteY3" fmla="*/ 1240584 h 1597771"/>
                  <a:gd name="connsiteX4" fmla="*/ 536444 w 936494"/>
                  <a:gd name="connsiteY4" fmla="*/ 1597771 h 1597771"/>
                  <a:gd name="connsiteX0" fmla="*/ 528735 w 928785"/>
                  <a:gd name="connsiteY0" fmla="*/ 1611038 h 1611038"/>
                  <a:gd name="connsiteX1" fmla="*/ 98 w 928785"/>
                  <a:gd name="connsiteY1" fmla="*/ 1482451 h 1611038"/>
                  <a:gd name="connsiteX2" fmla="*/ 45361 w 928785"/>
                  <a:gd name="connsiteY2" fmla="*/ 0 h 1611038"/>
                  <a:gd name="connsiteX3" fmla="*/ 928785 w 928785"/>
                  <a:gd name="connsiteY3" fmla="*/ 1253851 h 1611038"/>
                  <a:gd name="connsiteX4" fmla="*/ 528735 w 928785"/>
                  <a:gd name="connsiteY4" fmla="*/ 1611038 h 1611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785" h="1611038">
                    <a:moveTo>
                      <a:pt x="528735" y="1611038"/>
                    </a:moveTo>
                    <a:lnTo>
                      <a:pt x="98" y="1482451"/>
                    </a:lnTo>
                    <a:cubicBezTo>
                      <a:pt x="-2504" y="992723"/>
                      <a:pt x="47963" y="489728"/>
                      <a:pt x="45361" y="0"/>
                    </a:cubicBezTo>
                    <a:lnTo>
                      <a:pt x="928785" y="1253851"/>
                    </a:lnTo>
                    <a:lnTo>
                      <a:pt x="528735" y="1611038"/>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0" name="Freeform: Shape 69">
                <a:extLst>
                  <a:ext uri="{FF2B5EF4-FFF2-40B4-BE49-F238E27FC236}">
                    <a16:creationId xmlns="" xmlns:a16="http://schemas.microsoft.com/office/drawing/2014/main" id="{D1D7C540-22E3-4711-AB84-89F6592B86D8}"/>
                  </a:ext>
                </a:extLst>
              </p:cNvPr>
              <p:cNvSpPr/>
              <p:nvPr/>
            </p:nvSpPr>
            <p:spPr>
              <a:xfrm>
                <a:off x="7708808" y="479821"/>
                <a:ext cx="2543813" cy="6474124"/>
              </a:xfrm>
              <a:custGeom>
                <a:avLst/>
                <a:gdLst>
                  <a:gd name="connsiteX0" fmla="*/ 0 w 885825"/>
                  <a:gd name="connsiteY0" fmla="*/ 914400 h 2171700"/>
                  <a:gd name="connsiteX1" fmla="*/ 871538 w 885825"/>
                  <a:gd name="connsiteY1" fmla="*/ 0 h 2171700"/>
                  <a:gd name="connsiteX2" fmla="*/ 885825 w 885825"/>
                  <a:gd name="connsiteY2" fmla="*/ 2171700 h 2171700"/>
                  <a:gd name="connsiteX3" fmla="*/ 0 w 885825"/>
                  <a:gd name="connsiteY3" fmla="*/ 914400 h 2171700"/>
                  <a:gd name="connsiteX0" fmla="*/ 0 w 885825"/>
                  <a:gd name="connsiteY0" fmla="*/ 997167 h 2254467"/>
                  <a:gd name="connsiteX1" fmla="*/ 675879 w 885825"/>
                  <a:gd name="connsiteY1" fmla="*/ 0 h 2254467"/>
                  <a:gd name="connsiteX2" fmla="*/ 885825 w 885825"/>
                  <a:gd name="connsiteY2" fmla="*/ 2254467 h 2254467"/>
                  <a:gd name="connsiteX3" fmla="*/ 0 w 885825"/>
                  <a:gd name="connsiteY3" fmla="*/ 997167 h 2254467"/>
                </a:gdLst>
                <a:ahLst/>
                <a:cxnLst>
                  <a:cxn ang="0">
                    <a:pos x="connsiteX0" y="connsiteY0"/>
                  </a:cxn>
                  <a:cxn ang="0">
                    <a:pos x="connsiteX1" y="connsiteY1"/>
                  </a:cxn>
                  <a:cxn ang="0">
                    <a:pos x="connsiteX2" y="connsiteY2"/>
                  </a:cxn>
                  <a:cxn ang="0">
                    <a:pos x="connsiteX3" y="connsiteY3"/>
                  </a:cxn>
                </a:cxnLst>
                <a:rect l="l" t="t" r="r" b="b"/>
                <a:pathLst>
                  <a:path w="885825" h="2254467">
                    <a:moveTo>
                      <a:pt x="0" y="997167"/>
                    </a:moveTo>
                    <a:lnTo>
                      <a:pt x="675879" y="0"/>
                    </a:lnTo>
                    <a:cubicBezTo>
                      <a:pt x="680641" y="723900"/>
                      <a:pt x="881063" y="1530567"/>
                      <a:pt x="885825" y="2254467"/>
                    </a:cubicBezTo>
                    <a:lnTo>
                      <a:pt x="0" y="997167"/>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24" name="Group 23">
              <a:extLst>
                <a:ext uri="{FF2B5EF4-FFF2-40B4-BE49-F238E27FC236}">
                  <a16:creationId xmlns="" xmlns:a16="http://schemas.microsoft.com/office/drawing/2014/main" id="{744CBA99-087B-4F40-B4C6-09285F0A87F7}"/>
                </a:ext>
              </a:extLst>
            </p:cNvPr>
            <p:cNvGrpSpPr/>
            <p:nvPr/>
          </p:nvGrpSpPr>
          <p:grpSpPr>
            <a:xfrm rot="20275744" flipH="1">
              <a:off x="11852978" y="2424207"/>
              <a:ext cx="1074020" cy="1217154"/>
              <a:chOff x="5365048" y="479821"/>
              <a:chExt cx="8036930" cy="9108010"/>
            </a:xfrm>
          </p:grpSpPr>
          <p:sp>
            <p:nvSpPr>
              <p:cNvPr id="57" name="Freeform: Shape 56">
                <a:extLst>
                  <a:ext uri="{FF2B5EF4-FFF2-40B4-BE49-F238E27FC236}">
                    <a16:creationId xmlns="" xmlns:a16="http://schemas.microsoft.com/office/drawing/2014/main" id="{327AFD2C-F2AA-4193-8CA0-162EB635D8E1}"/>
                  </a:ext>
                </a:extLst>
              </p:cNvPr>
              <p:cNvSpPr/>
              <p:nvPr/>
            </p:nvSpPr>
            <p:spPr>
              <a:xfrm>
                <a:off x="11674969" y="8268753"/>
                <a:ext cx="1052700" cy="1319078"/>
              </a:xfrm>
              <a:custGeom>
                <a:avLst/>
                <a:gdLst>
                  <a:gd name="connsiteX0" fmla="*/ 0 w 266700"/>
                  <a:gd name="connsiteY0" fmla="*/ 0 h 438150"/>
                  <a:gd name="connsiteX1" fmla="*/ 19050 w 266700"/>
                  <a:gd name="connsiteY1" fmla="*/ 438150 h 438150"/>
                  <a:gd name="connsiteX2" fmla="*/ 266700 w 266700"/>
                  <a:gd name="connsiteY2" fmla="*/ 76200 h 438150"/>
                  <a:gd name="connsiteX3" fmla="*/ 0 w 266700"/>
                  <a:gd name="connsiteY3" fmla="*/ 0 h 438150"/>
                  <a:gd name="connsiteX0" fmla="*/ 0 w 366579"/>
                  <a:gd name="connsiteY0" fmla="*/ 0 h 459339"/>
                  <a:gd name="connsiteX1" fmla="*/ 366579 w 366579"/>
                  <a:gd name="connsiteY1" fmla="*/ 459339 h 459339"/>
                  <a:gd name="connsiteX2" fmla="*/ 266700 w 366579"/>
                  <a:gd name="connsiteY2" fmla="*/ 76200 h 459339"/>
                  <a:gd name="connsiteX3" fmla="*/ 0 w 366579"/>
                  <a:gd name="connsiteY3" fmla="*/ 0 h 459339"/>
                </a:gdLst>
                <a:ahLst/>
                <a:cxnLst>
                  <a:cxn ang="0">
                    <a:pos x="connsiteX0" y="connsiteY0"/>
                  </a:cxn>
                  <a:cxn ang="0">
                    <a:pos x="connsiteX1" y="connsiteY1"/>
                  </a:cxn>
                  <a:cxn ang="0">
                    <a:pos x="connsiteX2" y="connsiteY2"/>
                  </a:cxn>
                  <a:cxn ang="0">
                    <a:pos x="connsiteX3" y="connsiteY3"/>
                  </a:cxn>
                </a:cxnLst>
                <a:rect l="l" t="t" r="r" b="b"/>
                <a:pathLst>
                  <a:path w="366579" h="459339">
                    <a:moveTo>
                      <a:pt x="0" y="0"/>
                    </a:moveTo>
                    <a:lnTo>
                      <a:pt x="366579" y="459339"/>
                    </a:lnTo>
                    <a:lnTo>
                      <a:pt x="266700" y="76200"/>
                    </a:lnTo>
                    <a:lnTo>
                      <a:pt x="0"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8" name="Freeform: Shape 57">
                <a:extLst>
                  <a:ext uri="{FF2B5EF4-FFF2-40B4-BE49-F238E27FC236}">
                    <a16:creationId xmlns="" xmlns:a16="http://schemas.microsoft.com/office/drawing/2014/main" id="{8CE7568C-BA63-4361-AF9A-5390E0B456FC}"/>
                  </a:ext>
                </a:extLst>
              </p:cNvPr>
              <p:cNvSpPr/>
              <p:nvPr/>
            </p:nvSpPr>
            <p:spPr>
              <a:xfrm>
                <a:off x="9107326" y="6879846"/>
                <a:ext cx="3333521" cy="1613816"/>
              </a:xfrm>
              <a:custGeom>
                <a:avLst/>
                <a:gdLst>
                  <a:gd name="connsiteX0" fmla="*/ 1219200 w 1219200"/>
                  <a:gd name="connsiteY0" fmla="*/ 561975 h 561975"/>
                  <a:gd name="connsiteX1" fmla="*/ 438150 w 1219200"/>
                  <a:gd name="connsiteY1" fmla="*/ 0 h 561975"/>
                  <a:gd name="connsiteX2" fmla="*/ 0 w 1219200"/>
                  <a:gd name="connsiteY2" fmla="*/ 361950 h 561975"/>
                  <a:gd name="connsiteX3" fmla="*/ 1219200 w 1219200"/>
                  <a:gd name="connsiteY3" fmla="*/ 561975 h 561975"/>
                  <a:gd name="connsiteX0" fmla="*/ 1158170 w 1158170"/>
                  <a:gd name="connsiteY0" fmla="*/ 561975 h 561975"/>
                  <a:gd name="connsiteX1" fmla="*/ 377120 w 1158170"/>
                  <a:gd name="connsiteY1" fmla="*/ 0 h 561975"/>
                  <a:gd name="connsiteX2" fmla="*/ 0 w 1158170"/>
                  <a:gd name="connsiteY2" fmla="*/ 375217 h 561975"/>
                  <a:gd name="connsiteX3" fmla="*/ 1158170 w 1158170"/>
                  <a:gd name="connsiteY3" fmla="*/ 561975 h 561975"/>
                  <a:gd name="connsiteX0" fmla="*/ 1160823 w 1160823"/>
                  <a:gd name="connsiteY0" fmla="*/ 561975 h 561975"/>
                  <a:gd name="connsiteX1" fmla="*/ 379773 w 1160823"/>
                  <a:gd name="connsiteY1" fmla="*/ 0 h 561975"/>
                  <a:gd name="connsiteX2" fmla="*/ 0 w 1160823"/>
                  <a:gd name="connsiteY2" fmla="*/ 367257 h 561975"/>
                  <a:gd name="connsiteX3" fmla="*/ 1160823 w 1160823"/>
                  <a:gd name="connsiteY3" fmla="*/ 561975 h 561975"/>
                </a:gdLst>
                <a:ahLst/>
                <a:cxnLst>
                  <a:cxn ang="0">
                    <a:pos x="connsiteX0" y="connsiteY0"/>
                  </a:cxn>
                  <a:cxn ang="0">
                    <a:pos x="connsiteX1" y="connsiteY1"/>
                  </a:cxn>
                  <a:cxn ang="0">
                    <a:pos x="connsiteX2" y="connsiteY2"/>
                  </a:cxn>
                  <a:cxn ang="0">
                    <a:pos x="connsiteX3" y="connsiteY3"/>
                  </a:cxn>
                </a:cxnLst>
                <a:rect l="l" t="t" r="r" b="b"/>
                <a:pathLst>
                  <a:path w="1160823" h="561975">
                    <a:moveTo>
                      <a:pt x="1160823" y="561975"/>
                    </a:moveTo>
                    <a:lnTo>
                      <a:pt x="379773" y="0"/>
                    </a:lnTo>
                    <a:lnTo>
                      <a:pt x="0" y="367257"/>
                    </a:lnTo>
                    <a:lnTo>
                      <a:pt x="1160823" y="561975"/>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9" name="Freeform: Shape 58">
                <a:extLst>
                  <a:ext uri="{FF2B5EF4-FFF2-40B4-BE49-F238E27FC236}">
                    <a16:creationId xmlns="" xmlns:a16="http://schemas.microsoft.com/office/drawing/2014/main" id="{9E9A3C6F-51F8-4BB6-8552-DF5746FB05EB}"/>
                  </a:ext>
                </a:extLst>
              </p:cNvPr>
              <p:cNvSpPr/>
              <p:nvPr/>
            </p:nvSpPr>
            <p:spPr>
              <a:xfrm>
                <a:off x="5365048" y="5540922"/>
                <a:ext cx="1132617" cy="452885"/>
              </a:xfrm>
              <a:custGeom>
                <a:avLst/>
                <a:gdLst>
                  <a:gd name="connsiteX0" fmla="*/ 133350 w 276225"/>
                  <a:gd name="connsiteY0" fmla="*/ 0 h 200025"/>
                  <a:gd name="connsiteX1" fmla="*/ 0 w 276225"/>
                  <a:gd name="connsiteY1" fmla="*/ 200025 h 200025"/>
                  <a:gd name="connsiteX2" fmla="*/ 276225 w 276225"/>
                  <a:gd name="connsiteY2" fmla="*/ 152400 h 200025"/>
                  <a:gd name="connsiteX3" fmla="*/ 133350 w 276225"/>
                  <a:gd name="connsiteY3" fmla="*/ 0 h 200025"/>
                  <a:gd name="connsiteX0" fmla="*/ 157232 w 276225"/>
                  <a:gd name="connsiteY0" fmla="*/ 0 h 205332"/>
                  <a:gd name="connsiteX1" fmla="*/ 0 w 276225"/>
                  <a:gd name="connsiteY1" fmla="*/ 205332 h 205332"/>
                  <a:gd name="connsiteX2" fmla="*/ 276225 w 276225"/>
                  <a:gd name="connsiteY2" fmla="*/ 157707 h 205332"/>
                  <a:gd name="connsiteX3" fmla="*/ 157232 w 276225"/>
                  <a:gd name="connsiteY3" fmla="*/ 0 h 205332"/>
                  <a:gd name="connsiteX0" fmla="*/ 275415 w 394408"/>
                  <a:gd name="connsiteY0" fmla="*/ 0 h 157707"/>
                  <a:gd name="connsiteX1" fmla="*/ 0 w 394408"/>
                  <a:gd name="connsiteY1" fmla="*/ 150097 h 157707"/>
                  <a:gd name="connsiteX2" fmla="*/ 394408 w 394408"/>
                  <a:gd name="connsiteY2" fmla="*/ 157707 h 157707"/>
                  <a:gd name="connsiteX3" fmla="*/ 275415 w 394408"/>
                  <a:gd name="connsiteY3" fmla="*/ 0 h 157707"/>
                </a:gdLst>
                <a:ahLst/>
                <a:cxnLst>
                  <a:cxn ang="0">
                    <a:pos x="connsiteX0" y="connsiteY0"/>
                  </a:cxn>
                  <a:cxn ang="0">
                    <a:pos x="connsiteX1" y="connsiteY1"/>
                  </a:cxn>
                  <a:cxn ang="0">
                    <a:pos x="connsiteX2" y="connsiteY2"/>
                  </a:cxn>
                  <a:cxn ang="0">
                    <a:pos x="connsiteX3" y="connsiteY3"/>
                  </a:cxn>
                </a:cxnLst>
                <a:rect l="l" t="t" r="r" b="b"/>
                <a:pathLst>
                  <a:path w="394408" h="157707">
                    <a:moveTo>
                      <a:pt x="275415" y="0"/>
                    </a:moveTo>
                    <a:lnTo>
                      <a:pt x="0" y="150097"/>
                    </a:lnTo>
                    <a:lnTo>
                      <a:pt x="394408" y="157707"/>
                    </a:lnTo>
                    <a:lnTo>
                      <a:pt x="275415"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0" name="Freeform: Shape 59">
                <a:extLst>
                  <a:ext uri="{FF2B5EF4-FFF2-40B4-BE49-F238E27FC236}">
                    <a16:creationId xmlns="" xmlns:a16="http://schemas.microsoft.com/office/drawing/2014/main" id="{2DCE7116-ED1F-4644-813C-26E532A941D6}"/>
                  </a:ext>
                </a:extLst>
              </p:cNvPr>
              <p:cNvSpPr/>
              <p:nvPr/>
            </p:nvSpPr>
            <p:spPr>
              <a:xfrm>
                <a:off x="6149698" y="5215816"/>
                <a:ext cx="1586463" cy="2373441"/>
              </a:xfrm>
              <a:custGeom>
                <a:avLst/>
                <a:gdLst>
                  <a:gd name="connsiteX0" fmla="*/ 552450 w 552450"/>
                  <a:gd name="connsiteY0" fmla="*/ 0 h 847725"/>
                  <a:gd name="connsiteX1" fmla="*/ 0 w 552450"/>
                  <a:gd name="connsiteY1" fmla="*/ 114300 h 847725"/>
                  <a:gd name="connsiteX2" fmla="*/ 523875 w 552450"/>
                  <a:gd name="connsiteY2" fmla="*/ 847725 h 847725"/>
                  <a:gd name="connsiteX3" fmla="*/ 552450 w 552450"/>
                  <a:gd name="connsiteY3" fmla="*/ 0 h 847725"/>
                  <a:gd name="connsiteX0" fmla="*/ 552450 w 552450"/>
                  <a:gd name="connsiteY0" fmla="*/ 0 h 826497"/>
                  <a:gd name="connsiteX1" fmla="*/ 0 w 552450"/>
                  <a:gd name="connsiteY1" fmla="*/ 114300 h 826497"/>
                  <a:gd name="connsiteX2" fmla="*/ 502647 w 552450"/>
                  <a:gd name="connsiteY2" fmla="*/ 826497 h 826497"/>
                  <a:gd name="connsiteX3" fmla="*/ 552450 w 552450"/>
                  <a:gd name="connsiteY3" fmla="*/ 0 h 826497"/>
                </a:gdLst>
                <a:ahLst/>
                <a:cxnLst>
                  <a:cxn ang="0">
                    <a:pos x="connsiteX0" y="connsiteY0"/>
                  </a:cxn>
                  <a:cxn ang="0">
                    <a:pos x="connsiteX1" y="connsiteY1"/>
                  </a:cxn>
                  <a:cxn ang="0">
                    <a:pos x="connsiteX2" y="connsiteY2"/>
                  </a:cxn>
                  <a:cxn ang="0">
                    <a:pos x="connsiteX3" y="connsiteY3"/>
                  </a:cxn>
                </a:cxnLst>
                <a:rect l="l" t="t" r="r" b="b"/>
                <a:pathLst>
                  <a:path w="552450" h="826497">
                    <a:moveTo>
                      <a:pt x="552450" y="0"/>
                    </a:moveTo>
                    <a:lnTo>
                      <a:pt x="0" y="114300"/>
                    </a:lnTo>
                    <a:lnTo>
                      <a:pt x="502647" y="826497"/>
                    </a:lnTo>
                    <a:lnTo>
                      <a:pt x="552450"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1" name="Freeform: Shape 60">
                <a:extLst>
                  <a:ext uri="{FF2B5EF4-FFF2-40B4-BE49-F238E27FC236}">
                    <a16:creationId xmlns="" xmlns:a16="http://schemas.microsoft.com/office/drawing/2014/main" id="{BE1164F5-B81D-4C5A-A41F-0DBD9CBDAF8C}"/>
                  </a:ext>
                </a:extLst>
              </p:cNvPr>
              <p:cNvSpPr/>
              <p:nvPr/>
            </p:nvSpPr>
            <p:spPr>
              <a:xfrm>
                <a:off x="9871174" y="2566277"/>
                <a:ext cx="3530804" cy="3853064"/>
              </a:xfrm>
              <a:custGeom>
                <a:avLst/>
                <a:gdLst>
                  <a:gd name="connsiteX0" fmla="*/ 1019175 w 1019175"/>
                  <a:gd name="connsiteY0" fmla="*/ 0 h 1390650"/>
                  <a:gd name="connsiteX1" fmla="*/ 0 w 1019175"/>
                  <a:gd name="connsiteY1" fmla="*/ 295275 h 1390650"/>
                  <a:gd name="connsiteX2" fmla="*/ 19050 w 1019175"/>
                  <a:gd name="connsiteY2" fmla="*/ 1390650 h 1390650"/>
                  <a:gd name="connsiteX3" fmla="*/ 1019175 w 1019175"/>
                  <a:gd name="connsiteY3" fmla="*/ 0 h 1390650"/>
                  <a:gd name="connsiteX0" fmla="*/ 1113905 w 1113905"/>
                  <a:gd name="connsiteY0" fmla="*/ 0 h 1390650"/>
                  <a:gd name="connsiteX1" fmla="*/ 0 w 1113905"/>
                  <a:gd name="connsiteY1" fmla="*/ 643150 h 1390650"/>
                  <a:gd name="connsiteX2" fmla="*/ 113780 w 1113905"/>
                  <a:gd name="connsiteY2" fmla="*/ 1390650 h 1390650"/>
                  <a:gd name="connsiteX3" fmla="*/ 1113905 w 1113905"/>
                  <a:gd name="connsiteY3" fmla="*/ 0 h 1390650"/>
                  <a:gd name="connsiteX0" fmla="*/ 1229522 w 1229522"/>
                  <a:gd name="connsiteY0" fmla="*/ 0 h 1341742"/>
                  <a:gd name="connsiteX1" fmla="*/ 0 w 1229522"/>
                  <a:gd name="connsiteY1" fmla="*/ 594242 h 1341742"/>
                  <a:gd name="connsiteX2" fmla="*/ 113780 w 1229522"/>
                  <a:gd name="connsiteY2" fmla="*/ 1341742 h 1341742"/>
                  <a:gd name="connsiteX3" fmla="*/ 1229522 w 1229522"/>
                  <a:gd name="connsiteY3" fmla="*/ 0 h 1341742"/>
                </a:gdLst>
                <a:ahLst/>
                <a:cxnLst>
                  <a:cxn ang="0">
                    <a:pos x="connsiteX0" y="connsiteY0"/>
                  </a:cxn>
                  <a:cxn ang="0">
                    <a:pos x="connsiteX1" y="connsiteY1"/>
                  </a:cxn>
                  <a:cxn ang="0">
                    <a:pos x="connsiteX2" y="connsiteY2"/>
                  </a:cxn>
                  <a:cxn ang="0">
                    <a:pos x="connsiteX3" y="connsiteY3"/>
                  </a:cxn>
                </a:cxnLst>
                <a:rect l="l" t="t" r="r" b="b"/>
                <a:pathLst>
                  <a:path w="1229522" h="1341742">
                    <a:moveTo>
                      <a:pt x="1229522" y="0"/>
                    </a:moveTo>
                    <a:lnTo>
                      <a:pt x="0" y="594242"/>
                    </a:lnTo>
                    <a:lnTo>
                      <a:pt x="113780" y="1341742"/>
                    </a:lnTo>
                    <a:lnTo>
                      <a:pt x="1229522"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2" name="Freeform: Shape 61">
                <a:extLst>
                  <a:ext uri="{FF2B5EF4-FFF2-40B4-BE49-F238E27FC236}">
                    <a16:creationId xmlns="" xmlns:a16="http://schemas.microsoft.com/office/drawing/2014/main" id="{7624041E-4628-4F22-8DEC-332A1DEB08C0}"/>
                  </a:ext>
                </a:extLst>
              </p:cNvPr>
              <p:cNvSpPr/>
              <p:nvPr/>
            </p:nvSpPr>
            <p:spPr>
              <a:xfrm>
                <a:off x="7585440" y="3324702"/>
                <a:ext cx="2667179" cy="4626397"/>
              </a:xfrm>
              <a:custGeom>
                <a:avLst/>
                <a:gdLst>
                  <a:gd name="connsiteX0" fmla="*/ 528637 w 928687"/>
                  <a:gd name="connsiteY0" fmla="*/ 1628775 h 1628775"/>
                  <a:gd name="connsiteX1" fmla="*/ 0 w 928687"/>
                  <a:gd name="connsiteY1" fmla="*/ 1500188 h 1628775"/>
                  <a:gd name="connsiteX2" fmla="*/ 71437 w 928687"/>
                  <a:gd name="connsiteY2" fmla="*/ 0 h 1628775"/>
                  <a:gd name="connsiteX3" fmla="*/ 928687 w 928687"/>
                  <a:gd name="connsiteY3" fmla="*/ 1271588 h 1628775"/>
                  <a:gd name="connsiteX4" fmla="*/ 528637 w 928687"/>
                  <a:gd name="connsiteY4" fmla="*/ 1628775 h 1628775"/>
                  <a:gd name="connsiteX0" fmla="*/ 542925 w 942975"/>
                  <a:gd name="connsiteY0" fmla="*/ 1304925 h 1304925"/>
                  <a:gd name="connsiteX1" fmla="*/ 14288 w 942975"/>
                  <a:gd name="connsiteY1" fmla="*/ 1176338 h 1304925"/>
                  <a:gd name="connsiteX2" fmla="*/ 0 w 942975"/>
                  <a:gd name="connsiteY2" fmla="*/ 0 h 1304925"/>
                  <a:gd name="connsiteX3" fmla="*/ 942975 w 942975"/>
                  <a:gd name="connsiteY3" fmla="*/ 947738 h 1304925"/>
                  <a:gd name="connsiteX4" fmla="*/ 542925 w 942975"/>
                  <a:gd name="connsiteY4" fmla="*/ 1304925 h 1304925"/>
                  <a:gd name="connsiteX0" fmla="*/ 528637 w 928687"/>
                  <a:gd name="connsiteY0" fmla="*/ 1581150 h 1581150"/>
                  <a:gd name="connsiteX1" fmla="*/ 0 w 928687"/>
                  <a:gd name="connsiteY1" fmla="*/ 1452563 h 1581150"/>
                  <a:gd name="connsiteX2" fmla="*/ 61912 w 928687"/>
                  <a:gd name="connsiteY2" fmla="*/ 0 h 1581150"/>
                  <a:gd name="connsiteX3" fmla="*/ 928687 w 928687"/>
                  <a:gd name="connsiteY3" fmla="*/ 1223963 h 1581150"/>
                  <a:gd name="connsiteX4" fmla="*/ 528637 w 928687"/>
                  <a:gd name="connsiteY4" fmla="*/ 1581150 h 1581150"/>
                  <a:gd name="connsiteX0" fmla="*/ 528637 w 928687"/>
                  <a:gd name="connsiteY0" fmla="*/ 1619250 h 1619250"/>
                  <a:gd name="connsiteX1" fmla="*/ 0 w 928687"/>
                  <a:gd name="connsiteY1" fmla="*/ 1490663 h 1619250"/>
                  <a:gd name="connsiteX2" fmla="*/ 42862 w 928687"/>
                  <a:gd name="connsiteY2" fmla="*/ 0 h 1619250"/>
                  <a:gd name="connsiteX3" fmla="*/ 928687 w 928687"/>
                  <a:gd name="connsiteY3" fmla="*/ 1262063 h 1619250"/>
                  <a:gd name="connsiteX4" fmla="*/ 528637 w 928687"/>
                  <a:gd name="connsiteY4" fmla="*/ 1619250 h 1619250"/>
                  <a:gd name="connsiteX0" fmla="*/ 528637 w 928687"/>
                  <a:gd name="connsiteY0" fmla="*/ 1614196 h 1614196"/>
                  <a:gd name="connsiteX1" fmla="*/ 0 w 928687"/>
                  <a:gd name="connsiteY1" fmla="*/ 1485609 h 1614196"/>
                  <a:gd name="connsiteX2" fmla="*/ 47916 w 928687"/>
                  <a:gd name="connsiteY2" fmla="*/ 0 h 1614196"/>
                  <a:gd name="connsiteX3" fmla="*/ 928687 w 928687"/>
                  <a:gd name="connsiteY3" fmla="*/ 1257009 h 1614196"/>
                  <a:gd name="connsiteX4" fmla="*/ 528637 w 928687"/>
                  <a:gd name="connsiteY4" fmla="*/ 1614196 h 1614196"/>
                  <a:gd name="connsiteX0" fmla="*/ 528637 w 928687"/>
                  <a:gd name="connsiteY0" fmla="*/ 1442351 h 1442351"/>
                  <a:gd name="connsiteX1" fmla="*/ 0 w 928687"/>
                  <a:gd name="connsiteY1" fmla="*/ 1313764 h 1442351"/>
                  <a:gd name="connsiteX2" fmla="*/ 2427 w 928687"/>
                  <a:gd name="connsiteY2" fmla="*/ 0 h 1442351"/>
                  <a:gd name="connsiteX3" fmla="*/ 928687 w 928687"/>
                  <a:gd name="connsiteY3" fmla="*/ 1085164 h 1442351"/>
                  <a:gd name="connsiteX4" fmla="*/ 528637 w 928687"/>
                  <a:gd name="connsiteY4" fmla="*/ 1442351 h 1442351"/>
                  <a:gd name="connsiteX0" fmla="*/ 528637 w 928687"/>
                  <a:gd name="connsiteY0" fmla="*/ 1624305 h 1624305"/>
                  <a:gd name="connsiteX1" fmla="*/ 0 w 928687"/>
                  <a:gd name="connsiteY1" fmla="*/ 1495718 h 1624305"/>
                  <a:gd name="connsiteX2" fmla="*/ 47916 w 928687"/>
                  <a:gd name="connsiteY2" fmla="*/ 0 h 1624305"/>
                  <a:gd name="connsiteX3" fmla="*/ 928687 w 928687"/>
                  <a:gd name="connsiteY3" fmla="*/ 1267118 h 1624305"/>
                  <a:gd name="connsiteX4" fmla="*/ 528637 w 928687"/>
                  <a:gd name="connsiteY4" fmla="*/ 1624305 h 1624305"/>
                  <a:gd name="connsiteX0" fmla="*/ 528637 w 928687"/>
                  <a:gd name="connsiteY0" fmla="*/ 1616345 h 1616345"/>
                  <a:gd name="connsiteX1" fmla="*/ 0 w 928687"/>
                  <a:gd name="connsiteY1" fmla="*/ 1487758 h 1616345"/>
                  <a:gd name="connsiteX2" fmla="*/ 53223 w 928687"/>
                  <a:gd name="connsiteY2" fmla="*/ 0 h 1616345"/>
                  <a:gd name="connsiteX3" fmla="*/ 928687 w 928687"/>
                  <a:gd name="connsiteY3" fmla="*/ 1259158 h 1616345"/>
                  <a:gd name="connsiteX4" fmla="*/ 528637 w 928687"/>
                  <a:gd name="connsiteY4" fmla="*/ 1616345 h 1616345"/>
                  <a:gd name="connsiteX0" fmla="*/ 528637 w 928687"/>
                  <a:gd name="connsiteY0" fmla="*/ 1618998 h 1618998"/>
                  <a:gd name="connsiteX1" fmla="*/ 0 w 928687"/>
                  <a:gd name="connsiteY1" fmla="*/ 1490411 h 1618998"/>
                  <a:gd name="connsiteX2" fmla="*/ 55877 w 928687"/>
                  <a:gd name="connsiteY2" fmla="*/ 0 h 1618998"/>
                  <a:gd name="connsiteX3" fmla="*/ 928687 w 928687"/>
                  <a:gd name="connsiteY3" fmla="*/ 1261811 h 1618998"/>
                  <a:gd name="connsiteX4" fmla="*/ 528637 w 928687"/>
                  <a:gd name="connsiteY4" fmla="*/ 1618998 h 1618998"/>
                  <a:gd name="connsiteX0" fmla="*/ 528637 w 928687"/>
                  <a:gd name="connsiteY0" fmla="*/ 1611038 h 1611038"/>
                  <a:gd name="connsiteX1" fmla="*/ 0 w 928687"/>
                  <a:gd name="connsiteY1" fmla="*/ 1482451 h 1611038"/>
                  <a:gd name="connsiteX2" fmla="*/ 50570 w 928687"/>
                  <a:gd name="connsiteY2" fmla="*/ 0 h 1611038"/>
                  <a:gd name="connsiteX3" fmla="*/ 928687 w 928687"/>
                  <a:gd name="connsiteY3" fmla="*/ 1253851 h 1611038"/>
                  <a:gd name="connsiteX4" fmla="*/ 528637 w 928687"/>
                  <a:gd name="connsiteY4" fmla="*/ 1611038 h 1611038"/>
                  <a:gd name="connsiteX0" fmla="*/ 536444 w 936494"/>
                  <a:gd name="connsiteY0" fmla="*/ 1597771 h 1597771"/>
                  <a:gd name="connsiteX1" fmla="*/ 7807 w 936494"/>
                  <a:gd name="connsiteY1" fmla="*/ 1469184 h 1597771"/>
                  <a:gd name="connsiteX2" fmla="*/ 0 w 936494"/>
                  <a:gd name="connsiteY2" fmla="*/ 0 h 1597771"/>
                  <a:gd name="connsiteX3" fmla="*/ 936494 w 936494"/>
                  <a:gd name="connsiteY3" fmla="*/ 1240584 h 1597771"/>
                  <a:gd name="connsiteX4" fmla="*/ 536444 w 936494"/>
                  <a:gd name="connsiteY4" fmla="*/ 1597771 h 1597771"/>
                  <a:gd name="connsiteX0" fmla="*/ 528735 w 928785"/>
                  <a:gd name="connsiteY0" fmla="*/ 1611038 h 1611038"/>
                  <a:gd name="connsiteX1" fmla="*/ 98 w 928785"/>
                  <a:gd name="connsiteY1" fmla="*/ 1482451 h 1611038"/>
                  <a:gd name="connsiteX2" fmla="*/ 45361 w 928785"/>
                  <a:gd name="connsiteY2" fmla="*/ 0 h 1611038"/>
                  <a:gd name="connsiteX3" fmla="*/ 928785 w 928785"/>
                  <a:gd name="connsiteY3" fmla="*/ 1253851 h 1611038"/>
                  <a:gd name="connsiteX4" fmla="*/ 528735 w 928785"/>
                  <a:gd name="connsiteY4" fmla="*/ 1611038 h 1611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785" h="1611038">
                    <a:moveTo>
                      <a:pt x="528735" y="1611038"/>
                    </a:moveTo>
                    <a:lnTo>
                      <a:pt x="98" y="1482451"/>
                    </a:lnTo>
                    <a:cubicBezTo>
                      <a:pt x="-2504" y="992723"/>
                      <a:pt x="47963" y="489728"/>
                      <a:pt x="45361" y="0"/>
                    </a:cubicBezTo>
                    <a:lnTo>
                      <a:pt x="928785" y="1253851"/>
                    </a:lnTo>
                    <a:lnTo>
                      <a:pt x="528735" y="1611038"/>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3" name="Freeform: Shape 62">
                <a:extLst>
                  <a:ext uri="{FF2B5EF4-FFF2-40B4-BE49-F238E27FC236}">
                    <a16:creationId xmlns="" xmlns:a16="http://schemas.microsoft.com/office/drawing/2014/main" id="{288DD19C-2E47-4654-A1C9-084B9712F128}"/>
                  </a:ext>
                </a:extLst>
              </p:cNvPr>
              <p:cNvSpPr/>
              <p:nvPr/>
            </p:nvSpPr>
            <p:spPr>
              <a:xfrm>
                <a:off x="7708808" y="479821"/>
                <a:ext cx="2543813" cy="6474124"/>
              </a:xfrm>
              <a:custGeom>
                <a:avLst/>
                <a:gdLst>
                  <a:gd name="connsiteX0" fmla="*/ 0 w 885825"/>
                  <a:gd name="connsiteY0" fmla="*/ 914400 h 2171700"/>
                  <a:gd name="connsiteX1" fmla="*/ 871538 w 885825"/>
                  <a:gd name="connsiteY1" fmla="*/ 0 h 2171700"/>
                  <a:gd name="connsiteX2" fmla="*/ 885825 w 885825"/>
                  <a:gd name="connsiteY2" fmla="*/ 2171700 h 2171700"/>
                  <a:gd name="connsiteX3" fmla="*/ 0 w 885825"/>
                  <a:gd name="connsiteY3" fmla="*/ 914400 h 2171700"/>
                  <a:gd name="connsiteX0" fmla="*/ 0 w 885825"/>
                  <a:gd name="connsiteY0" fmla="*/ 997167 h 2254467"/>
                  <a:gd name="connsiteX1" fmla="*/ 675879 w 885825"/>
                  <a:gd name="connsiteY1" fmla="*/ 0 h 2254467"/>
                  <a:gd name="connsiteX2" fmla="*/ 885825 w 885825"/>
                  <a:gd name="connsiteY2" fmla="*/ 2254467 h 2254467"/>
                  <a:gd name="connsiteX3" fmla="*/ 0 w 885825"/>
                  <a:gd name="connsiteY3" fmla="*/ 997167 h 2254467"/>
                </a:gdLst>
                <a:ahLst/>
                <a:cxnLst>
                  <a:cxn ang="0">
                    <a:pos x="connsiteX0" y="connsiteY0"/>
                  </a:cxn>
                  <a:cxn ang="0">
                    <a:pos x="connsiteX1" y="connsiteY1"/>
                  </a:cxn>
                  <a:cxn ang="0">
                    <a:pos x="connsiteX2" y="connsiteY2"/>
                  </a:cxn>
                  <a:cxn ang="0">
                    <a:pos x="connsiteX3" y="connsiteY3"/>
                  </a:cxn>
                </a:cxnLst>
                <a:rect l="l" t="t" r="r" b="b"/>
                <a:pathLst>
                  <a:path w="885825" h="2254467">
                    <a:moveTo>
                      <a:pt x="0" y="997167"/>
                    </a:moveTo>
                    <a:lnTo>
                      <a:pt x="675879" y="0"/>
                    </a:lnTo>
                    <a:cubicBezTo>
                      <a:pt x="680641" y="723900"/>
                      <a:pt x="881063" y="1530567"/>
                      <a:pt x="885825" y="2254467"/>
                    </a:cubicBezTo>
                    <a:lnTo>
                      <a:pt x="0" y="997167"/>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25" name="Group 24">
              <a:extLst>
                <a:ext uri="{FF2B5EF4-FFF2-40B4-BE49-F238E27FC236}">
                  <a16:creationId xmlns="" xmlns:a16="http://schemas.microsoft.com/office/drawing/2014/main" id="{D6377AC3-ED99-468F-8753-77701B417695}"/>
                </a:ext>
              </a:extLst>
            </p:cNvPr>
            <p:cNvGrpSpPr/>
            <p:nvPr/>
          </p:nvGrpSpPr>
          <p:grpSpPr>
            <a:xfrm rot="21043784" flipH="1">
              <a:off x="12949687" y="4848328"/>
              <a:ext cx="885221" cy="609671"/>
              <a:chOff x="3667032" y="1708483"/>
              <a:chExt cx="8105829" cy="5582653"/>
            </a:xfrm>
          </p:grpSpPr>
          <p:sp>
            <p:nvSpPr>
              <p:cNvPr id="50" name="Freeform: Shape 49">
                <a:extLst>
                  <a:ext uri="{FF2B5EF4-FFF2-40B4-BE49-F238E27FC236}">
                    <a16:creationId xmlns="" xmlns:a16="http://schemas.microsoft.com/office/drawing/2014/main" id="{A915AEA8-71B2-4AC1-B73A-E1A20A560743}"/>
                  </a:ext>
                </a:extLst>
              </p:cNvPr>
              <p:cNvSpPr/>
              <p:nvPr/>
            </p:nvSpPr>
            <p:spPr>
              <a:xfrm>
                <a:off x="9698517" y="2576706"/>
                <a:ext cx="2074344" cy="1084322"/>
              </a:xfrm>
              <a:custGeom>
                <a:avLst/>
                <a:gdLst>
                  <a:gd name="connsiteX0" fmla="*/ 757990 w 757990"/>
                  <a:gd name="connsiteY0" fmla="*/ 228600 h 264695"/>
                  <a:gd name="connsiteX1" fmla="*/ 288758 w 757990"/>
                  <a:gd name="connsiteY1" fmla="*/ 0 h 264695"/>
                  <a:gd name="connsiteX2" fmla="*/ 0 w 757990"/>
                  <a:gd name="connsiteY2" fmla="*/ 264695 h 264695"/>
                  <a:gd name="connsiteX3" fmla="*/ 757990 w 757990"/>
                  <a:gd name="connsiteY3" fmla="*/ 228600 h 264695"/>
                  <a:gd name="connsiteX0" fmla="*/ 753988 w 753988"/>
                  <a:gd name="connsiteY0" fmla="*/ 288628 h 288628"/>
                  <a:gd name="connsiteX1" fmla="*/ 288758 w 753988"/>
                  <a:gd name="connsiteY1" fmla="*/ 0 h 288628"/>
                  <a:gd name="connsiteX2" fmla="*/ 0 w 753988"/>
                  <a:gd name="connsiteY2" fmla="*/ 264695 h 288628"/>
                  <a:gd name="connsiteX3" fmla="*/ 753988 w 753988"/>
                  <a:gd name="connsiteY3" fmla="*/ 288628 h 288628"/>
                  <a:gd name="connsiteX0" fmla="*/ 753988 w 753988"/>
                  <a:gd name="connsiteY0" fmla="*/ 288628 h 324723"/>
                  <a:gd name="connsiteX1" fmla="*/ 288758 w 753988"/>
                  <a:gd name="connsiteY1" fmla="*/ 0 h 324723"/>
                  <a:gd name="connsiteX2" fmla="*/ 0 w 753988"/>
                  <a:gd name="connsiteY2" fmla="*/ 324723 h 324723"/>
                  <a:gd name="connsiteX3" fmla="*/ 753988 w 753988"/>
                  <a:gd name="connsiteY3" fmla="*/ 288628 h 324723"/>
                  <a:gd name="connsiteX0" fmla="*/ 681954 w 681954"/>
                  <a:gd name="connsiteY0" fmla="*/ 396679 h 396679"/>
                  <a:gd name="connsiteX1" fmla="*/ 288758 w 681954"/>
                  <a:gd name="connsiteY1" fmla="*/ 0 h 396679"/>
                  <a:gd name="connsiteX2" fmla="*/ 0 w 681954"/>
                  <a:gd name="connsiteY2" fmla="*/ 324723 h 396679"/>
                  <a:gd name="connsiteX3" fmla="*/ 681954 w 681954"/>
                  <a:gd name="connsiteY3" fmla="*/ 396679 h 396679"/>
                  <a:gd name="connsiteX0" fmla="*/ 798009 w 798009"/>
                  <a:gd name="connsiteY0" fmla="*/ 324645 h 324723"/>
                  <a:gd name="connsiteX1" fmla="*/ 288758 w 798009"/>
                  <a:gd name="connsiteY1" fmla="*/ 0 h 324723"/>
                  <a:gd name="connsiteX2" fmla="*/ 0 w 798009"/>
                  <a:gd name="connsiteY2" fmla="*/ 324723 h 324723"/>
                  <a:gd name="connsiteX3" fmla="*/ 798009 w 798009"/>
                  <a:gd name="connsiteY3" fmla="*/ 324645 h 324723"/>
                  <a:gd name="connsiteX0" fmla="*/ 798009 w 798009"/>
                  <a:gd name="connsiteY0" fmla="*/ 324645 h 324645"/>
                  <a:gd name="connsiteX1" fmla="*/ 288758 w 798009"/>
                  <a:gd name="connsiteY1" fmla="*/ 0 h 324645"/>
                  <a:gd name="connsiteX2" fmla="*/ 0 w 798009"/>
                  <a:gd name="connsiteY2" fmla="*/ 208668 h 324645"/>
                  <a:gd name="connsiteX3" fmla="*/ 798009 w 798009"/>
                  <a:gd name="connsiteY3" fmla="*/ 324645 h 324645"/>
                  <a:gd name="connsiteX0" fmla="*/ 689958 w 689958"/>
                  <a:gd name="connsiteY0" fmla="*/ 360662 h 360662"/>
                  <a:gd name="connsiteX1" fmla="*/ 288758 w 689958"/>
                  <a:gd name="connsiteY1" fmla="*/ 0 h 360662"/>
                  <a:gd name="connsiteX2" fmla="*/ 0 w 689958"/>
                  <a:gd name="connsiteY2" fmla="*/ 208668 h 360662"/>
                  <a:gd name="connsiteX3" fmla="*/ 689958 w 689958"/>
                  <a:gd name="connsiteY3" fmla="*/ 360662 h 360662"/>
                </a:gdLst>
                <a:ahLst/>
                <a:cxnLst>
                  <a:cxn ang="0">
                    <a:pos x="connsiteX0" y="connsiteY0"/>
                  </a:cxn>
                  <a:cxn ang="0">
                    <a:pos x="connsiteX1" y="connsiteY1"/>
                  </a:cxn>
                  <a:cxn ang="0">
                    <a:pos x="connsiteX2" y="connsiteY2"/>
                  </a:cxn>
                  <a:cxn ang="0">
                    <a:pos x="connsiteX3" y="connsiteY3"/>
                  </a:cxn>
                </a:cxnLst>
                <a:rect l="l" t="t" r="r" b="b"/>
                <a:pathLst>
                  <a:path w="689958" h="360662">
                    <a:moveTo>
                      <a:pt x="689958" y="360662"/>
                    </a:moveTo>
                    <a:lnTo>
                      <a:pt x="288758" y="0"/>
                    </a:lnTo>
                    <a:lnTo>
                      <a:pt x="0" y="208668"/>
                    </a:lnTo>
                    <a:lnTo>
                      <a:pt x="689958" y="360662"/>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1" name="Freeform: Shape 50">
                <a:extLst>
                  <a:ext uri="{FF2B5EF4-FFF2-40B4-BE49-F238E27FC236}">
                    <a16:creationId xmlns="" xmlns:a16="http://schemas.microsoft.com/office/drawing/2014/main" id="{8CDE1446-1F0E-4440-A018-3127FA216255}"/>
                  </a:ext>
                </a:extLst>
              </p:cNvPr>
              <p:cNvSpPr/>
              <p:nvPr/>
            </p:nvSpPr>
            <p:spPr>
              <a:xfrm>
                <a:off x="8589117" y="2576628"/>
                <a:ext cx="1989499" cy="976664"/>
              </a:xfrm>
              <a:custGeom>
                <a:avLst/>
                <a:gdLst>
                  <a:gd name="connsiteX0" fmla="*/ 661737 w 661737"/>
                  <a:gd name="connsiteY0" fmla="*/ 0 h 324853"/>
                  <a:gd name="connsiteX1" fmla="*/ 360947 w 661737"/>
                  <a:gd name="connsiteY1" fmla="*/ 324853 h 324853"/>
                  <a:gd name="connsiteX2" fmla="*/ 0 w 661737"/>
                  <a:gd name="connsiteY2" fmla="*/ 36095 h 324853"/>
                  <a:gd name="connsiteX3" fmla="*/ 661737 w 661737"/>
                  <a:gd name="connsiteY3" fmla="*/ 0 h 324853"/>
                </a:gdLst>
                <a:ahLst/>
                <a:cxnLst>
                  <a:cxn ang="0">
                    <a:pos x="connsiteX0" y="connsiteY0"/>
                  </a:cxn>
                  <a:cxn ang="0">
                    <a:pos x="connsiteX1" y="connsiteY1"/>
                  </a:cxn>
                  <a:cxn ang="0">
                    <a:pos x="connsiteX2" y="connsiteY2"/>
                  </a:cxn>
                  <a:cxn ang="0">
                    <a:pos x="connsiteX3" y="connsiteY3"/>
                  </a:cxn>
                </a:cxnLst>
                <a:rect l="l" t="t" r="r" b="b"/>
                <a:pathLst>
                  <a:path w="661737" h="324853">
                    <a:moveTo>
                      <a:pt x="661737" y="0"/>
                    </a:moveTo>
                    <a:lnTo>
                      <a:pt x="360947" y="324853"/>
                    </a:lnTo>
                    <a:lnTo>
                      <a:pt x="0" y="36095"/>
                    </a:lnTo>
                    <a:lnTo>
                      <a:pt x="661737"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2" name="Freeform: Shape 51">
                <a:extLst>
                  <a:ext uri="{FF2B5EF4-FFF2-40B4-BE49-F238E27FC236}">
                    <a16:creationId xmlns="" xmlns:a16="http://schemas.microsoft.com/office/drawing/2014/main" id="{2F8DD070-9918-4EEC-9C8A-6EE61B6B9484}"/>
                  </a:ext>
                </a:extLst>
              </p:cNvPr>
              <p:cNvSpPr/>
              <p:nvPr/>
            </p:nvSpPr>
            <p:spPr>
              <a:xfrm>
                <a:off x="3667032" y="1708483"/>
                <a:ext cx="1121354" cy="723455"/>
              </a:xfrm>
              <a:custGeom>
                <a:avLst/>
                <a:gdLst>
                  <a:gd name="connsiteX0" fmla="*/ 0 w 372979"/>
                  <a:gd name="connsiteY0" fmla="*/ 240632 h 240632"/>
                  <a:gd name="connsiteX1" fmla="*/ 204537 w 372979"/>
                  <a:gd name="connsiteY1" fmla="*/ 0 h 240632"/>
                  <a:gd name="connsiteX2" fmla="*/ 372979 w 372979"/>
                  <a:gd name="connsiteY2" fmla="*/ 120316 h 240632"/>
                  <a:gd name="connsiteX3" fmla="*/ 0 w 372979"/>
                  <a:gd name="connsiteY3" fmla="*/ 240632 h 240632"/>
                </a:gdLst>
                <a:ahLst/>
                <a:cxnLst>
                  <a:cxn ang="0">
                    <a:pos x="connsiteX0" y="connsiteY0"/>
                  </a:cxn>
                  <a:cxn ang="0">
                    <a:pos x="connsiteX1" y="connsiteY1"/>
                  </a:cxn>
                  <a:cxn ang="0">
                    <a:pos x="connsiteX2" y="connsiteY2"/>
                  </a:cxn>
                  <a:cxn ang="0">
                    <a:pos x="connsiteX3" y="connsiteY3"/>
                  </a:cxn>
                </a:cxnLst>
                <a:rect l="l" t="t" r="r" b="b"/>
                <a:pathLst>
                  <a:path w="372979" h="240632">
                    <a:moveTo>
                      <a:pt x="0" y="240632"/>
                    </a:moveTo>
                    <a:lnTo>
                      <a:pt x="204537" y="0"/>
                    </a:lnTo>
                    <a:lnTo>
                      <a:pt x="372979" y="120316"/>
                    </a:lnTo>
                    <a:lnTo>
                      <a:pt x="0" y="240632"/>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3" name="Freeform: Shape 52">
                <a:extLst>
                  <a:ext uri="{FF2B5EF4-FFF2-40B4-BE49-F238E27FC236}">
                    <a16:creationId xmlns="" xmlns:a16="http://schemas.microsoft.com/office/drawing/2014/main" id="{7FE28E48-09F5-454C-9C41-3A0CF199E40A}"/>
                  </a:ext>
                </a:extLst>
              </p:cNvPr>
              <p:cNvSpPr/>
              <p:nvPr/>
            </p:nvSpPr>
            <p:spPr>
              <a:xfrm>
                <a:off x="6683920" y="3191564"/>
                <a:ext cx="1627771" cy="4087516"/>
              </a:xfrm>
              <a:custGeom>
                <a:avLst/>
                <a:gdLst>
                  <a:gd name="connsiteX0" fmla="*/ 541421 w 541421"/>
                  <a:gd name="connsiteY0" fmla="*/ 12032 h 1359569"/>
                  <a:gd name="connsiteX1" fmla="*/ 156410 w 541421"/>
                  <a:gd name="connsiteY1" fmla="*/ 1359569 h 1359569"/>
                  <a:gd name="connsiteX2" fmla="*/ 0 w 541421"/>
                  <a:gd name="connsiteY2" fmla="*/ 0 h 1359569"/>
                  <a:gd name="connsiteX3" fmla="*/ 541421 w 541421"/>
                  <a:gd name="connsiteY3" fmla="*/ 12032 h 1359569"/>
                </a:gdLst>
                <a:ahLst/>
                <a:cxnLst>
                  <a:cxn ang="0">
                    <a:pos x="connsiteX0" y="connsiteY0"/>
                  </a:cxn>
                  <a:cxn ang="0">
                    <a:pos x="connsiteX1" y="connsiteY1"/>
                  </a:cxn>
                  <a:cxn ang="0">
                    <a:pos x="connsiteX2" y="connsiteY2"/>
                  </a:cxn>
                  <a:cxn ang="0">
                    <a:pos x="connsiteX3" y="connsiteY3"/>
                  </a:cxn>
                </a:cxnLst>
                <a:rect l="l" t="t" r="r" b="b"/>
                <a:pathLst>
                  <a:path w="541421" h="1359569">
                    <a:moveTo>
                      <a:pt x="541421" y="12032"/>
                    </a:moveTo>
                    <a:lnTo>
                      <a:pt x="156410" y="1359569"/>
                    </a:lnTo>
                    <a:lnTo>
                      <a:pt x="0" y="0"/>
                    </a:lnTo>
                    <a:lnTo>
                      <a:pt x="541421" y="12032"/>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4" name="Freeform: Shape 53">
                <a:extLst>
                  <a:ext uri="{FF2B5EF4-FFF2-40B4-BE49-F238E27FC236}">
                    <a16:creationId xmlns="" xmlns:a16="http://schemas.microsoft.com/office/drawing/2014/main" id="{B9AC060A-C647-41C5-8483-6E67DC67AE41}"/>
                  </a:ext>
                </a:extLst>
              </p:cNvPr>
              <p:cNvSpPr/>
              <p:nvPr/>
            </p:nvSpPr>
            <p:spPr>
              <a:xfrm>
                <a:off x="4296520" y="1708483"/>
                <a:ext cx="1917154" cy="1917154"/>
              </a:xfrm>
              <a:custGeom>
                <a:avLst/>
                <a:gdLst>
                  <a:gd name="connsiteX0" fmla="*/ 0 w 637674"/>
                  <a:gd name="connsiteY0" fmla="*/ 0 h 637674"/>
                  <a:gd name="connsiteX1" fmla="*/ 553453 w 637674"/>
                  <a:gd name="connsiteY1" fmla="*/ 48127 h 637674"/>
                  <a:gd name="connsiteX2" fmla="*/ 637674 w 637674"/>
                  <a:gd name="connsiteY2" fmla="*/ 637674 h 637674"/>
                  <a:gd name="connsiteX3" fmla="*/ 0 w 637674"/>
                  <a:gd name="connsiteY3" fmla="*/ 0 h 637674"/>
                  <a:gd name="connsiteX0" fmla="*/ 0 w 637674"/>
                  <a:gd name="connsiteY0" fmla="*/ 0 h 637674"/>
                  <a:gd name="connsiteX1" fmla="*/ 537445 w 637674"/>
                  <a:gd name="connsiteY1" fmla="*/ 16112 h 637674"/>
                  <a:gd name="connsiteX2" fmla="*/ 637674 w 637674"/>
                  <a:gd name="connsiteY2" fmla="*/ 637674 h 637674"/>
                  <a:gd name="connsiteX3" fmla="*/ 0 w 637674"/>
                  <a:gd name="connsiteY3" fmla="*/ 0 h 637674"/>
                </a:gdLst>
                <a:ahLst/>
                <a:cxnLst>
                  <a:cxn ang="0">
                    <a:pos x="connsiteX0" y="connsiteY0"/>
                  </a:cxn>
                  <a:cxn ang="0">
                    <a:pos x="connsiteX1" y="connsiteY1"/>
                  </a:cxn>
                  <a:cxn ang="0">
                    <a:pos x="connsiteX2" y="connsiteY2"/>
                  </a:cxn>
                  <a:cxn ang="0">
                    <a:pos x="connsiteX3" y="connsiteY3"/>
                  </a:cxn>
                </a:cxnLst>
                <a:rect l="l" t="t" r="r" b="b"/>
                <a:pathLst>
                  <a:path w="637674" h="637674">
                    <a:moveTo>
                      <a:pt x="0" y="0"/>
                    </a:moveTo>
                    <a:lnTo>
                      <a:pt x="537445" y="16112"/>
                    </a:lnTo>
                    <a:lnTo>
                      <a:pt x="637674" y="637674"/>
                    </a:lnTo>
                    <a:lnTo>
                      <a:pt x="0"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5" name="Freeform: Shape 54">
                <a:extLst>
                  <a:ext uri="{FF2B5EF4-FFF2-40B4-BE49-F238E27FC236}">
                    <a16:creationId xmlns="" xmlns:a16="http://schemas.microsoft.com/office/drawing/2014/main" id="{54BD020A-8867-4A5D-9680-3828AD26F98C}"/>
                  </a:ext>
                </a:extLst>
              </p:cNvPr>
              <p:cNvSpPr/>
              <p:nvPr/>
            </p:nvSpPr>
            <p:spPr>
              <a:xfrm>
                <a:off x="7479717" y="2106307"/>
                <a:ext cx="2206536" cy="1434953"/>
              </a:xfrm>
              <a:custGeom>
                <a:avLst/>
                <a:gdLst>
                  <a:gd name="connsiteX0" fmla="*/ 168442 w 733927"/>
                  <a:gd name="connsiteY0" fmla="*/ 0 h 493295"/>
                  <a:gd name="connsiteX1" fmla="*/ 733927 w 733927"/>
                  <a:gd name="connsiteY1" fmla="*/ 493295 h 493295"/>
                  <a:gd name="connsiteX2" fmla="*/ 0 w 733927"/>
                  <a:gd name="connsiteY2" fmla="*/ 457200 h 493295"/>
                  <a:gd name="connsiteX3" fmla="*/ 168442 w 733927"/>
                  <a:gd name="connsiteY3" fmla="*/ 0 h 493295"/>
                  <a:gd name="connsiteX0" fmla="*/ 196455 w 733927"/>
                  <a:gd name="connsiteY0" fmla="*/ 0 h 477287"/>
                  <a:gd name="connsiteX1" fmla="*/ 733927 w 733927"/>
                  <a:gd name="connsiteY1" fmla="*/ 477287 h 477287"/>
                  <a:gd name="connsiteX2" fmla="*/ 0 w 733927"/>
                  <a:gd name="connsiteY2" fmla="*/ 441192 h 477287"/>
                  <a:gd name="connsiteX3" fmla="*/ 196455 w 733927"/>
                  <a:gd name="connsiteY3" fmla="*/ 0 h 477287"/>
                </a:gdLst>
                <a:ahLst/>
                <a:cxnLst>
                  <a:cxn ang="0">
                    <a:pos x="connsiteX0" y="connsiteY0"/>
                  </a:cxn>
                  <a:cxn ang="0">
                    <a:pos x="connsiteX1" y="connsiteY1"/>
                  </a:cxn>
                  <a:cxn ang="0">
                    <a:pos x="connsiteX2" y="connsiteY2"/>
                  </a:cxn>
                  <a:cxn ang="0">
                    <a:pos x="connsiteX3" y="connsiteY3"/>
                  </a:cxn>
                </a:cxnLst>
                <a:rect l="l" t="t" r="r" b="b"/>
                <a:pathLst>
                  <a:path w="733927" h="477287">
                    <a:moveTo>
                      <a:pt x="196455" y="0"/>
                    </a:moveTo>
                    <a:lnTo>
                      <a:pt x="733927" y="477287"/>
                    </a:lnTo>
                    <a:lnTo>
                      <a:pt x="0" y="441192"/>
                    </a:lnTo>
                    <a:lnTo>
                      <a:pt x="196455"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6" name="Freeform: Shape 55">
                <a:extLst>
                  <a:ext uri="{FF2B5EF4-FFF2-40B4-BE49-F238E27FC236}">
                    <a16:creationId xmlns="" xmlns:a16="http://schemas.microsoft.com/office/drawing/2014/main" id="{B7A2BFE3-CCC5-4901-B06E-F99B1EDD7A38}"/>
                  </a:ext>
                </a:extLst>
              </p:cNvPr>
              <p:cNvSpPr/>
              <p:nvPr/>
            </p:nvSpPr>
            <p:spPr>
              <a:xfrm>
                <a:off x="5888120" y="1744657"/>
                <a:ext cx="2170362" cy="5546479"/>
              </a:xfrm>
              <a:custGeom>
                <a:avLst/>
                <a:gdLst>
                  <a:gd name="connsiteX0" fmla="*/ 0 w 721895"/>
                  <a:gd name="connsiteY0" fmla="*/ 0 h 1844842"/>
                  <a:gd name="connsiteX1" fmla="*/ 176463 w 721895"/>
                  <a:gd name="connsiteY1" fmla="*/ 1844842 h 1844842"/>
                  <a:gd name="connsiteX2" fmla="*/ 721895 w 721895"/>
                  <a:gd name="connsiteY2" fmla="*/ 112295 h 1844842"/>
                  <a:gd name="connsiteX3" fmla="*/ 0 w 721895"/>
                  <a:gd name="connsiteY3" fmla="*/ 0 h 1844842"/>
                </a:gdLst>
                <a:ahLst/>
                <a:cxnLst>
                  <a:cxn ang="0">
                    <a:pos x="connsiteX0" y="connsiteY0"/>
                  </a:cxn>
                  <a:cxn ang="0">
                    <a:pos x="connsiteX1" y="connsiteY1"/>
                  </a:cxn>
                  <a:cxn ang="0">
                    <a:pos x="connsiteX2" y="connsiteY2"/>
                  </a:cxn>
                  <a:cxn ang="0">
                    <a:pos x="connsiteX3" y="connsiteY3"/>
                  </a:cxn>
                </a:cxnLst>
                <a:rect l="l" t="t" r="r" b="b"/>
                <a:pathLst>
                  <a:path w="721895" h="1844842">
                    <a:moveTo>
                      <a:pt x="0" y="0"/>
                    </a:moveTo>
                    <a:lnTo>
                      <a:pt x="176463" y="1844842"/>
                    </a:lnTo>
                    <a:lnTo>
                      <a:pt x="721895" y="112295"/>
                    </a:lnTo>
                    <a:lnTo>
                      <a:pt x="0"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26" name="Group 25">
              <a:extLst>
                <a:ext uri="{FF2B5EF4-FFF2-40B4-BE49-F238E27FC236}">
                  <a16:creationId xmlns="" xmlns:a16="http://schemas.microsoft.com/office/drawing/2014/main" id="{505C8009-255E-44E4-AE34-CE6B584A4F81}"/>
                </a:ext>
              </a:extLst>
            </p:cNvPr>
            <p:cNvGrpSpPr/>
            <p:nvPr/>
          </p:nvGrpSpPr>
          <p:grpSpPr>
            <a:xfrm rot="21043784" flipH="1">
              <a:off x="9098407" y="3250270"/>
              <a:ext cx="740471" cy="509978"/>
              <a:chOff x="3667032" y="1708483"/>
              <a:chExt cx="8105829" cy="5582653"/>
            </a:xfrm>
          </p:grpSpPr>
          <p:sp>
            <p:nvSpPr>
              <p:cNvPr id="43" name="Freeform: Shape 42">
                <a:extLst>
                  <a:ext uri="{FF2B5EF4-FFF2-40B4-BE49-F238E27FC236}">
                    <a16:creationId xmlns="" xmlns:a16="http://schemas.microsoft.com/office/drawing/2014/main" id="{6805E76B-C1FF-4BF2-832D-11AD0ED5C27C}"/>
                  </a:ext>
                </a:extLst>
              </p:cNvPr>
              <p:cNvSpPr/>
              <p:nvPr/>
            </p:nvSpPr>
            <p:spPr>
              <a:xfrm>
                <a:off x="9698517" y="2576706"/>
                <a:ext cx="2074344" cy="1084322"/>
              </a:xfrm>
              <a:custGeom>
                <a:avLst/>
                <a:gdLst>
                  <a:gd name="connsiteX0" fmla="*/ 757990 w 757990"/>
                  <a:gd name="connsiteY0" fmla="*/ 228600 h 264695"/>
                  <a:gd name="connsiteX1" fmla="*/ 288758 w 757990"/>
                  <a:gd name="connsiteY1" fmla="*/ 0 h 264695"/>
                  <a:gd name="connsiteX2" fmla="*/ 0 w 757990"/>
                  <a:gd name="connsiteY2" fmla="*/ 264695 h 264695"/>
                  <a:gd name="connsiteX3" fmla="*/ 757990 w 757990"/>
                  <a:gd name="connsiteY3" fmla="*/ 228600 h 264695"/>
                  <a:gd name="connsiteX0" fmla="*/ 753988 w 753988"/>
                  <a:gd name="connsiteY0" fmla="*/ 288628 h 288628"/>
                  <a:gd name="connsiteX1" fmla="*/ 288758 w 753988"/>
                  <a:gd name="connsiteY1" fmla="*/ 0 h 288628"/>
                  <a:gd name="connsiteX2" fmla="*/ 0 w 753988"/>
                  <a:gd name="connsiteY2" fmla="*/ 264695 h 288628"/>
                  <a:gd name="connsiteX3" fmla="*/ 753988 w 753988"/>
                  <a:gd name="connsiteY3" fmla="*/ 288628 h 288628"/>
                  <a:gd name="connsiteX0" fmla="*/ 753988 w 753988"/>
                  <a:gd name="connsiteY0" fmla="*/ 288628 h 324723"/>
                  <a:gd name="connsiteX1" fmla="*/ 288758 w 753988"/>
                  <a:gd name="connsiteY1" fmla="*/ 0 h 324723"/>
                  <a:gd name="connsiteX2" fmla="*/ 0 w 753988"/>
                  <a:gd name="connsiteY2" fmla="*/ 324723 h 324723"/>
                  <a:gd name="connsiteX3" fmla="*/ 753988 w 753988"/>
                  <a:gd name="connsiteY3" fmla="*/ 288628 h 324723"/>
                  <a:gd name="connsiteX0" fmla="*/ 681954 w 681954"/>
                  <a:gd name="connsiteY0" fmla="*/ 396679 h 396679"/>
                  <a:gd name="connsiteX1" fmla="*/ 288758 w 681954"/>
                  <a:gd name="connsiteY1" fmla="*/ 0 h 396679"/>
                  <a:gd name="connsiteX2" fmla="*/ 0 w 681954"/>
                  <a:gd name="connsiteY2" fmla="*/ 324723 h 396679"/>
                  <a:gd name="connsiteX3" fmla="*/ 681954 w 681954"/>
                  <a:gd name="connsiteY3" fmla="*/ 396679 h 396679"/>
                  <a:gd name="connsiteX0" fmla="*/ 798009 w 798009"/>
                  <a:gd name="connsiteY0" fmla="*/ 324645 h 324723"/>
                  <a:gd name="connsiteX1" fmla="*/ 288758 w 798009"/>
                  <a:gd name="connsiteY1" fmla="*/ 0 h 324723"/>
                  <a:gd name="connsiteX2" fmla="*/ 0 w 798009"/>
                  <a:gd name="connsiteY2" fmla="*/ 324723 h 324723"/>
                  <a:gd name="connsiteX3" fmla="*/ 798009 w 798009"/>
                  <a:gd name="connsiteY3" fmla="*/ 324645 h 324723"/>
                  <a:gd name="connsiteX0" fmla="*/ 798009 w 798009"/>
                  <a:gd name="connsiteY0" fmla="*/ 324645 h 324645"/>
                  <a:gd name="connsiteX1" fmla="*/ 288758 w 798009"/>
                  <a:gd name="connsiteY1" fmla="*/ 0 h 324645"/>
                  <a:gd name="connsiteX2" fmla="*/ 0 w 798009"/>
                  <a:gd name="connsiteY2" fmla="*/ 208668 h 324645"/>
                  <a:gd name="connsiteX3" fmla="*/ 798009 w 798009"/>
                  <a:gd name="connsiteY3" fmla="*/ 324645 h 324645"/>
                  <a:gd name="connsiteX0" fmla="*/ 689958 w 689958"/>
                  <a:gd name="connsiteY0" fmla="*/ 360662 h 360662"/>
                  <a:gd name="connsiteX1" fmla="*/ 288758 w 689958"/>
                  <a:gd name="connsiteY1" fmla="*/ 0 h 360662"/>
                  <a:gd name="connsiteX2" fmla="*/ 0 w 689958"/>
                  <a:gd name="connsiteY2" fmla="*/ 208668 h 360662"/>
                  <a:gd name="connsiteX3" fmla="*/ 689958 w 689958"/>
                  <a:gd name="connsiteY3" fmla="*/ 360662 h 360662"/>
                </a:gdLst>
                <a:ahLst/>
                <a:cxnLst>
                  <a:cxn ang="0">
                    <a:pos x="connsiteX0" y="connsiteY0"/>
                  </a:cxn>
                  <a:cxn ang="0">
                    <a:pos x="connsiteX1" y="connsiteY1"/>
                  </a:cxn>
                  <a:cxn ang="0">
                    <a:pos x="connsiteX2" y="connsiteY2"/>
                  </a:cxn>
                  <a:cxn ang="0">
                    <a:pos x="connsiteX3" y="connsiteY3"/>
                  </a:cxn>
                </a:cxnLst>
                <a:rect l="l" t="t" r="r" b="b"/>
                <a:pathLst>
                  <a:path w="689958" h="360662">
                    <a:moveTo>
                      <a:pt x="689958" y="360662"/>
                    </a:moveTo>
                    <a:lnTo>
                      <a:pt x="288758" y="0"/>
                    </a:lnTo>
                    <a:lnTo>
                      <a:pt x="0" y="208668"/>
                    </a:lnTo>
                    <a:lnTo>
                      <a:pt x="689958" y="360662"/>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4" name="Freeform: Shape 43">
                <a:extLst>
                  <a:ext uri="{FF2B5EF4-FFF2-40B4-BE49-F238E27FC236}">
                    <a16:creationId xmlns="" xmlns:a16="http://schemas.microsoft.com/office/drawing/2014/main" id="{5782E0B9-C6C8-4B36-A147-8A232F53445D}"/>
                  </a:ext>
                </a:extLst>
              </p:cNvPr>
              <p:cNvSpPr/>
              <p:nvPr/>
            </p:nvSpPr>
            <p:spPr>
              <a:xfrm>
                <a:off x="8589117" y="2576628"/>
                <a:ext cx="1989499" cy="976664"/>
              </a:xfrm>
              <a:custGeom>
                <a:avLst/>
                <a:gdLst>
                  <a:gd name="connsiteX0" fmla="*/ 661737 w 661737"/>
                  <a:gd name="connsiteY0" fmla="*/ 0 h 324853"/>
                  <a:gd name="connsiteX1" fmla="*/ 360947 w 661737"/>
                  <a:gd name="connsiteY1" fmla="*/ 324853 h 324853"/>
                  <a:gd name="connsiteX2" fmla="*/ 0 w 661737"/>
                  <a:gd name="connsiteY2" fmla="*/ 36095 h 324853"/>
                  <a:gd name="connsiteX3" fmla="*/ 661737 w 661737"/>
                  <a:gd name="connsiteY3" fmla="*/ 0 h 324853"/>
                </a:gdLst>
                <a:ahLst/>
                <a:cxnLst>
                  <a:cxn ang="0">
                    <a:pos x="connsiteX0" y="connsiteY0"/>
                  </a:cxn>
                  <a:cxn ang="0">
                    <a:pos x="connsiteX1" y="connsiteY1"/>
                  </a:cxn>
                  <a:cxn ang="0">
                    <a:pos x="connsiteX2" y="connsiteY2"/>
                  </a:cxn>
                  <a:cxn ang="0">
                    <a:pos x="connsiteX3" y="connsiteY3"/>
                  </a:cxn>
                </a:cxnLst>
                <a:rect l="l" t="t" r="r" b="b"/>
                <a:pathLst>
                  <a:path w="661737" h="324853">
                    <a:moveTo>
                      <a:pt x="661737" y="0"/>
                    </a:moveTo>
                    <a:lnTo>
                      <a:pt x="360947" y="324853"/>
                    </a:lnTo>
                    <a:lnTo>
                      <a:pt x="0" y="36095"/>
                    </a:lnTo>
                    <a:lnTo>
                      <a:pt x="661737"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5" name="Freeform: Shape 44">
                <a:extLst>
                  <a:ext uri="{FF2B5EF4-FFF2-40B4-BE49-F238E27FC236}">
                    <a16:creationId xmlns="" xmlns:a16="http://schemas.microsoft.com/office/drawing/2014/main" id="{71D9905D-95DC-43F1-A06F-77EA09CB113D}"/>
                  </a:ext>
                </a:extLst>
              </p:cNvPr>
              <p:cNvSpPr/>
              <p:nvPr/>
            </p:nvSpPr>
            <p:spPr>
              <a:xfrm>
                <a:off x="3667032" y="1708483"/>
                <a:ext cx="1121354" cy="723455"/>
              </a:xfrm>
              <a:custGeom>
                <a:avLst/>
                <a:gdLst>
                  <a:gd name="connsiteX0" fmla="*/ 0 w 372979"/>
                  <a:gd name="connsiteY0" fmla="*/ 240632 h 240632"/>
                  <a:gd name="connsiteX1" fmla="*/ 204537 w 372979"/>
                  <a:gd name="connsiteY1" fmla="*/ 0 h 240632"/>
                  <a:gd name="connsiteX2" fmla="*/ 372979 w 372979"/>
                  <a:gd name="connsiteY2" fmla="*/ 120316 h 240632"/>
                  <a:gd name="connsiteX3" fmla="*/ 0 w 372979"/>
                  <a:gd name="connsiteY3" fmla="*/ 240632 h 240632"/>
                </a:gdLst>
                <a:ahLst/>
                <a:cxnLst>
                  <a:cxn ang="0">
                    <a:pos x="connsiteX0" y="connsiteY0"/>
                  </a:cxn>
                  <a:cxn ang="0">
                    <a:pos x="connsiteX1" y="connsiteY1"/>
                  </a:cxn>
                  <a:cxn ang="0">
                    <a:pos x="connsiteX2" y="connsiteY2"/>
                  </a:cxn>
                  <a:cxn ang="0">
                    <a:pos x="connsiteX3" y="connsiteY3"/>
                  </a:cxn>
                </a:cxnLst>
                <a:rect l="l" t="t" r="r" b="b"/>
                <a:pathLst>
                  <a:path w="372979" h="240632">
                    <a:moveTo>
                      <a:pt x="0" y="240632"/>
                    </a:moveTo>
                    <a:lnTo>
                      <a:pt x="204537" y="0"/>
                    </a:lnTo>
                    <a:lnTo>
                      <a:pt x="372979" y="120316"/>
                    </a:lnTo>
                    <a:lnTo>
                      <a:pt x="0" y="240632"/>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6" name="Freeform: Shape 45">
                <a:extLst>
                  <a:ext uri="{FF2B5EF4-FFF2-40B4-BE49-F238E27FC236}">
                    <a16:creationId xmlns="" xmlns:a16="http://schemas.microsoft.com/office/drawing/2014/main" id="{31CBE348-D29E-4D12-8EBA-3A10A62E651A}"/>
                  </a:ext>
                </a:extLst>
              </p:cNvPr>
              <p:cNvSpPr/>
              <p:nvPr/>
            </p:nvSpPr>
            <p:spPr>
              <a:xfrm>
                <a:off x="6683920" y="3191564"/>
                <a:ext cx="1627771" cy="4087516"/>
              </a:xfrm>
              <a:custGeom>
                <a:avLst/>
                <a:gdLst>
                  <a:gd name="connsiteX0" fmla="*/ 541421 w 541421"/>
                  <a:gd name="connsiteY0" fmla="*/ 12032 h 1359569"/>
                  <a:gd name="connsiteX1" fmla="*/ 156410 w 541421"/>
                  <a:gd name="connsiteY1" fmla="*/ 1359569 h 1359569"/>
                  <a:gd name="connsiteX2" fmla="*/ 0 w 541421"/>
                  <a:gd name="connsiteY2" fmla="*/ 0 h 1359569"/>
                  <a:gd name="connsiteX3" fmla="*/ 541421 w 541421"/>
                  <a:gd name="connsiteY3" fmla="*/ 12032 h 1359569"/>
                </a:gdLst>
                <a:ahLst/>
                <a:cxnLst>
                  <a:cxn ang="0">
                    <a:pos x="connsiteX0" y="connsiteY0"/>
                  </a:cxn>
                  <a:cxn ang="0">
                    <a:pos x="connsiteX1" y="connsiteY1"/>
                  </a:cxn>
                  <a:cxn ang="0">
                    <a:pos x="connsiteX2" y="connsiteY2"/>
                  </a:cxn>
                  <a:cxn ang="0">
                    <a:pos x="connsiteX3" y="connsiteY3"/>
                  </a:cxn>
                </a:cxnLst>
                <a:rect l="l" t="t" r="r" b="b"/>
                <a:pathLst>
                  <a:path w="541421" h="1359569">
                    <a:moveTo>
                      <a:pt x="541421" y="12032"/>
                    </a:moveTo>
                    <a:lnTo>
                      <a:pt x="156410" y="1359569"/>
                    </a:lnTo>
                    <a:lnTo>
                      <a:pt x="0" y="0"/>
                    </a:lnTo>
                    <a:lnTo>
                      <a:pt x="541421" y="12032"/>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7" name="Freeform: Shape 46">
                <a:extLst>
                  <a:ext uri="{FF2B5EF4-FFF2-40B4-BE49-F238E27FC236}">
                    <a16:creationId xmlns="" xmlns:a16="http://schemas.microsoft.com/office/drawing/2014/main" id="{EF15391B-7E7B-4D97-A92F-F52794BAA5B9}"/>
                  </a:ext>
                </a:extLst>
              </p:cNvPr>
              <p:cNvSpPr/>
              <p:nvPr/>
            </p:nvSpPr>
            <p:spPr>
              <a:xfrm>
                <a:off x="4296520" y="1708483"/>
                <a:ext cx="1917154" cy="1917154"/>
              </a:xfrm>
              <a:custGeom>
                <a:avLst/>
                <a:gdLst>
                  <a:gd name="connsiteX0" fmla="*/ 0 w 637674"/>
                  <a:gd name="connsiteY0" fmla="*/ 0 h 637674"/>
                  <a:gd name="connsiteX1" fmla="*/ 553453 w 637674"/>
                  <a:gd name="connsiteY1" fmla="*/ 48127 h 637674"/>
                  <a:gd name="connsiteX2" fmla="*/ 637674 w 637674"/>
                  <a:gd name="connsiteY2" fmla="*/ 637674 h 637674"/>
                  <a:gd name="connsiteX3" fmla="*/ 0 w 637674"/>
                  <a:gd name="connsiteY3" fmla="*/ 0 h 637674"/>
                  <a:gd name="connsiteX0" fmla="*/ 0 w 637674"/>
                  <a:gd name="connsiteY0" fmla="*/ 0 h 637674"/>
                  <a:gd name="connsiteX1" fmla="*/ 537445 w 637674"/>
                  <a:gd name="connsiteY1" fmla="*/ 16112 h 637674"/>
                  <a:gd name="connsiteX2" fmla="*/ 637674 w 637674"/>
                  <a:gd name="connsiteY2" fmla="*/ 637674 h 637674"/>
                  <a:gd name="connsiteX3" fmla="*/ 0 w 637674"/>
                  <a:gd name="connsiteY3" fmla="*/ 0 h 637674"/>
                </a:gdLst>
                <a:ahLst/>
                <a:cxnLst>
                  <a:cxn ang="0">
                    <a:pos x="connsiteX0" y="connsiteY0"/>
                  </a:cxn>
                  <a:cxn ang="0">
                    <a:pos x="connsiteX1" y="connsiteY1"/>
                  </a:cxn>
                  <a:cxn ang="0">
                    <a:pos x="connsiteX2" y="connsiteY2"/>
                  </a:cxn>
                  <a:cxn ang="0">
                    <a:pos x="connsiteX3" y="connsiteY3"/>
                  </a:cxn>
                </a:cxnLst>
                <a:rect l="l" t="t" r="r" b="b"/>
                <a:pathLst>
                  <a:path w="637674" h="637674">
                    <a:moveTo>
                      <a:pt x="0" y="0"/>
                    </a:moveTo>
                    <a:lnTo>
                      <a:pt x="537445" y="16112"/>
                    </a:lnTo>
                    <a:lnTo>
                      <a:pt x="637674" y="637674"/>
                    </a:lnTo>
                    <a:lnTo>
                      <a:pt x="0"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8" name="Freeform: Shape 47">
                <a:extLst>
                  <a:ext uri="{FF2B5EF4-FFF2-40B4-BE49-F238E27FC236}">
                    <a16:creationId xmlns="" xmlns:a16="http://schemas.microsoft.com/office/drawing/2014/main" id="{07565C43-D2C7-430D-8258-D900EFD403DA}"/>
                  </a:ext>
                </a:extLst>
              </p:cNvPr>
              <p:cNvSpPr/>
              <p:nvPr/>
            </p:nvSpPr>
            <p:spPr>
              <a:xfrm>
                <a:off x="7479717" y="2106307"/>
                <a:ext cx="2206536" cy="1434953"/>
              </a:xfrm>
              <a:custGeom>
                <a:avLst/>
                <a:gdLst>
                  <a:gd name="connsiteX0" fmla="*/ 168442 w 733927"/>
                  <a:gd name="connsiteY0" fmla="*/ 0 h 493295"/>
                  <a:gd name="connsiteX1" fmla="*/ 733927 w 733927"/>
                  <a:gd name="connsiteY1" fmla="*/ 493295 h 493295"/>
                  <a:gd name="connsiteX2" fmla="*/ 0 w 733927"/>
                  <a:gd name="connsiteY2" fmla="*/ 457200 h 493295"/>
                  <a:gd name="connsiteX3" fmla="*/ 168442 w 733927"/>
                  <a:gd name="connsiteY3" fmla="*/ 0 h 493295"/>
                  <a:gd name="connsiteX0" fmla="*/ 196455 w 733927"/>
                  <a:gd name="connsiteY0" fmla="*/ 0 h 477287"/>
                  <a:gd name="connsiteX1" fmla="*/ 733927 w 733927"/>
                  <a:gd name="connsiteY1" fmla="*/ 477287 h 477287"/>
                  <a:gd name="connsiteX2" fmla="*/ 0 w 733927"/>
                  <a:gd name="connsiteY2" fmla="*/ 441192 h 477287"/>
                  <a:gd name="connsiteX3" fmla="*/ 196455 w 733927"/>
                  <a:gd name="connsiteY3" fmla="*/ 0 h 477287"/>
                </a:gdLst>
                <a:ahLst/>
                <a:cxnLst>
                  <a:cxn ang="0">
                    <a:pos x="connsiteX0" y="connsiteY0"/>
                  </a:cxn>
                  <a:cxn ang="0">
                    <a:pos x="connsiteX1" y="connsiteY1"/>
                  </a:cxn>
                  <a:cxn ang="0">
                    <a:pos x="connsiteX2" y="connsiteY2"/>
                  </a:cxn>
                  <a:cxn ang="0">
                    <a:pos x="connsiteX3" y="connsiteY3"/>
                  </a:cxn>
                </a:cxnLst>
                <a:rect l="l" t="t" r="r" b="b"/>
                <a:pathLst>
                  <a:path w="733927" h="477287">
                    <a:moveTo>
                      <a:pt x="196455" y="0"/>
                    </a:moveTo>
                    <a:lnTo>
                      <a:pt x="733927" y="477287"/>
                    </a:lnTo>
                    <a:lnTo>
                      <a:pt x="0" y="441192"/>
                    </a:lnTo>
                    <a:lnTo>
                      <a:pt x="196455"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9" name="Freeform: Shape 48">
                <a:extLst>
                  <a:ext uri="{FF2B5EF4-FFF2-40B4-BE49-F238E27FC236}">
                    <a16:creationId xmlns="" xmlns:a16="http://schemas.microsoft.com/office/drawing/2014/main" id="{F9CB13AC-A08D-4EC6-AC11-22AC3443F18E}"/>
                  </a:ext>
                </a:extLst>
              </p:cNvPr>
              <p:cNvSpPr/>
              <p:nvPr/>
            </p:nvSpPr>
            <p:spPr>
              <a:xfrm>
                <a:off x="5888120" y="1744657"/>
                <a:ext cx="2170362" cy="5546479"/>
              </a:xfrm>
              <a:custGeom>
                <a:avLst/>
                <a:gdLst>
                  <a:gd name="connsiteX0" fmla="*/ 0 w 721895"/>
                  <a:gd name="connsiteY0" fmla="*/ 0 h 1844842"/>
                  <a:gd name="connsiteX1" fmla="*/ 176463 w 721895"/>
                  <a:gd name="connsiteY1" fmla="*/ 1844842 h 1844842"/>
                  <a:gd name="connsiteX2" fmla="*/ 721895 w 721895"/>
                  <a:gd name="connsiteY2" fmla="*/ 112295 h 1844842"/>
                  <a:gd name="connsiteX3" fmla="*/ 0 w 721895"/>
                  <a:gd name="connsiteY3" fmla="*/ 0 h 1844842"/>
                </a:gdLst>
                <a:ahLst/>
                <a:cxnLst>
                  <a:cxn ang="0">
                    <a:pos x="connsiteX0" y="connsiteY0"/>
                  </a:cxn>
                  <a:cxn ang="0">
                    <a:pos x="connsiteX1" y="connsiteY1"/>
                  </a:cxn>
                  <a:cxn ang="0">
                    <a:pos x="connsiteX2" y="connsiteY2"/>
                  </a:cxn>
                  <a:cxn ang="0">
                    <a:pos x="connsiteX3" y="connsiteY3"/>
                  </a:cxn>
                </a:cxnLst>
                <a:rect l="l" t="t" r="r" b="b"/>
                <a:pathLst>
                  <a:path w="721895" h="1844842">
                    <a:moveTo>
                      <a:pt x="0" y="0"/>
                    </a:moveTo>
                    <a:lnTo>
                      <a:pt x="176463" y="1844842"/>
                    </a:lnTo>
                    <a:lnTo>
                      <a:pt x="721895" y="112295"/>
                    </a:lnTo>
                    <a:lnTo>
                      <a:pt x="0"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27" name="Group 26">
              <a:extLst>
                <a:ext uri="{FF2B5EF4-FFF2-40B4-BE49-F238E27FC236}">
                  <a16:creationId xmlns="" xmlns:a16="http://schemas.microsoft.com/office/drawing/2014/main" id="{C9CF4153-1A76-423F-A578-7FA035624371}"/>
                </a:ext>
              </a:extLst>
            </p:cNvPr>
            <p:cNvGrpSpPr/>
            <p:nvPr/>
          </p:nvGrpSpPr>
          <p:grpSpPr>
            <a:xfrm rot="20275744" flipH="1">
              <a:off x="12999428" y="1262387"/>
              <a:ext cx="1627254" cy="1844118"/>
              <a:chOff x="5365048" y="479821"/>
              <a:chExt cx="8036930" cy="9108010"/>
            </a:xfrm>
          </p:grpSpPr>
          <p:sp>
            <p:nvSpPr>
              <p:cNvPr id="36" name="Freeform: Shape 35">
                <a:extLst>
                  <a:ext uri="{FF2B5EF4-FFF2-40B4-BE49-F238E27FC236}">
                    <a16:creationId xmlns="" xmlns:a16="http://schemas.microsoft.com/office/drawing/2014/main" id="{20E57069-86FB-4A4E-83B8-FC38BFB4FAE0}"/>
                  </a:ext>
                </a:extLst>
              </p:cNvPr>
              <p:cNvSpPr/>
              <p:nvPr/>
            </p:nvSpPr>
            <p:spPr>
              <a:xfrm>
                <a:off x="11674969" y="8268753"/>
                <a:ext cx="1052700" cy="1319078"/>
              </a:xfrm>
              <a:custGeom>
                <a:avLst/>
                <a:gdLst>
                  <a:gd name="connsiteX0" fmla="*/ 0 w 266700"/>
                  <a:gd name="connsiteY0" fmla="*/ 0 h 438150"/>
                  <a:gd name="connsiteX1" fmla="*/ 19050 w 266700"/>
                  <a:gd name="connsiteY1" fmla="*/ 438150 h 438150"/>
                  <a:gd name="connsiteX2" fmla="*/ 266700 w 266700"/>
                  <a:gd name="connsiteY2" fmla="*/ 76200 h 438150"/>
                  <a:gd name="connsiteX3" fmla="*/ 0 w 266700"/>
                  <a:gd name="connsiteY3" fmla="*/ 0 h 438150"/>
                  <a:gd name="connsiteX0" fmla="*/ 0 w 366579"/>
                  <a:gd name="connsiteY0" fmla="*/ 0 h 459339"/>
                  <a:gd name="connsiteX1" fmla="*/ 366579 w 366579"/>
                  <a:gd name="connsiteY1" fmla="*/ 459339 h 459339"/>
                  <a:gd name="connsiteX2" fmla="*/ 266700 w 366579"/>
                  <a:gd name="connsiteY2" fmla="*/ 76200 h 459339"/>
                  <a:gd name="connsiteX3" fmla="*/ 0 w 366579"/>
                  <a:gd name="connsiteY3" fmla="*/ 0 h 459339"/>
                </a:gdLst>
                <a:ahLst/>
                <a:cxnLst>
                  <a:cxn ang="0">
                    <a:pos x="connsiteX0" y="connsiteY0"/>
                  </a:cxn>
                  <a:cxn ang="0">
                    <a:pos x="connsiteX1" y="connsiteY1"/>
                  </a:cxn>
                  <a:cxn ang="0">
                    <a:pos x="connsiteX2" y="connsiteY2"/>
                  </a:cxn>
                  <a:cxn ang="0">
                    <a:pos x="connsiteX3" y="connsiteY3"/>
                  </a:cxn>
                </a:cxnLst>
                <a:rect l="l" t="t" r="r" b="b"/>
                <a:pathLst>
                  <a:path w="366579" h="459339">
                    <a:moveTo>
                      <a:pt x="0" y="0"/>
                    </a:moveTo>
                    <a:lnTo>
                      <a:pt x="366579" y="459339"/>
                    </a:lnTo>
                    <a:lnTo>
                      <a:pt x="266700" y="76200"/>
                    </a:lnTo>
                    <a:lnTo>
                      <a:pt x="0"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7" name="Freeform: Shape 36">
                <a:extLst>
                  <a:ext uri="{FF2B5EF4-FFF2-40B4-BE49-F238E27FC236}">
                    <a16:creationId xmlns="" xmlns:a16="http://schemas.microsoft.com/office/drawing/2014/main" id="{C1C39E1D-15EE-48C8-B55B-08022A7729C5}"/>
                  </a:ext>
                </a:extLst>
              </p:cNvPr>
              <p:cNvSpPr/>
              <p:nvPr/>
            </p:nvSpPr>
            <p:spPr>
              <a:xfrm>
                <a:off x="9107326" y="6879846"/>
                <a:ext cx="3333521" cy="1613816"/>
              </a:xfrm>
              <a:custGeom>
                <a:avLst/>
                <a:gdLst>
                  <a:gd name="connsiteX0" fmla="*/ 1219200 w 1219200"/>
                  <a:gd name="connsiteY0" fmla="*/ 561975 h 561975"/>
                  <a:gd name="connsiteX1" fmla="*/ 438150 w 1219200"/>
                  <a:gd name="connsiteY1" fmla="*/ 0 h 561975"/>
                  <a:gd name="connsiteX2" fmla="*/ 0 w 1219200"/>
                  <a:gd name="connsiteY2" fmla="*/ 361950 h 561975"/>
                  <a:gd name="connsiteX3" fmla="*/ 1219200 w 1219200"/>
                  <a:gd name="connsiteY3" fmla="*/ 561975 h 561975"/>
                  <a:gd name="connsiteX0" fmla="*/ 1158170 w 1158170"/>
                  <a:gd name="connsiteY0" fmla="*/ 561975 h 561975"/>
                  <a:gd name="connsiteX1" fmla="*/ 377120 w 1158170"/>
                  <a:gd name="connsiteY1" fmla="*/ 0 h 561975"/>
                  <a:gd name="connsiteX2" fmla="*/ 0 w 1158170"/>
                  <a:gd name="connsiteY2" fmla="*/ 375217 h 561975"/>
                  <a:gd name="connsiteX3" fmla="*/ 1158170 w 1158170"/>
                  <a:gd name="connsiteY3" fmla="*/ 561975 h 561975"/>
                  <a:gd name="connsiteX0" fmla="*/ 1160823 w 1160823"/>
                  <a:gd name="connsiteY0" fmla="*/ 561975 h 561975"/>
                  <a:gd name="connsiteX1" fmla="*/ 379773 w 1160823"/>
                  <a:gd name="connsiteY1" fmla="*/ 0 h 561975"/>
                  <a:gd name="connsiteX2" fmla="*/ 0 w 1160823"/>
                  <a:gd name="connsiteY2" fmla="*/ 367257 h 561975"/>
                  <a:gd name="connsiteX3" fmla="*/ 1160823 w 1160823"/>
                  <a:gd name="connsiteY3" fmla="*/ 561975 h 561975"/>
                </a:gdLst>
                <a:ahLst/>
                <a:cxnLst>
                  <a:cxn ang="0">
                    <a:pos x="connsiteX0" y="connsiteY0"/>
                  </a:cxn>
                  <a:cxn ang="0">
                    <a:pos x="connsiteX1" y="connsiteY1"/>
                  </a:cxn>
                  <a:cxn ang="0">
                    <a:pos x="connsiteX2" y="connsiteY2"/>
                  </a:cxn>
                  <a:cxn ang="0">
                    <a:pos x="connsiteX3" y="connsiteY3"/>
                  </a:cxn>
                </a:cxnLst>
                <a:rect l="l" t="t" r="r" b="b"/>
                <a:pathLst>
                  <a:path w="1160823" h="561975">
                    <a:moveTo>
                      <a:pt x="1160823" y="561975"/>
                    </a:moveTo>
                    <a:lnTo>
                      <a:pt x="379773" y="0"/>
                    </a:lnTo>
                    <a:lnTo>
                      <a:pt x="0" y="367257"/>
                    </a:lnTo>
                    <a:lnTo>
                      <a:pt x="1160823" y="561975"/>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8" name="Freeform: Shape 37">
                <a:extLst>
                  <a:ext uri="{FF2B5EF4-FFF2-40B4-BE49-F238E27FC236}">
                    <a16:creationId xmlns="" xmlns:a16="http://schemas.microsoft.com/office/drawing/2014/main" id="{ED577E0C-07FB-4231-8072-5DF3B44C16C1}"/>
                  </a:ext>
                </a:extLst>
              </p:cNvPr>
              <p:cNvSpPr/>
              <p:nvPr/>
            </p:nvSpPr>
            <p:spPr>
              <a:xfrm>
                <a:off x="5365048" y="5540922"/>
                <a:ext cx="1132617" cy="452885"/>
              </a:xfrm>
              <a:custGeom>
                <a:avLst/>
                <a:gdLst>
                  <a:gd name="connsiteX0" fmla="*/ 133350 w 276225"/>
                  <a:gd name="connsiteY0" fmla="*/ 0 h 200025"/>
                  <a:gd name="connsiteX1" fmla="*/ 0 w 276225"/>
                  <a:gd name="connsiteY1" fmla="*/ 200025 h 200025"/>
                  <a:gd name="connsiteX2" fmla="*/ 276225 w 276225"/>
                  <a:gd name="connsiteY2" fmla="*/ 152400 h 200025"/>
                  <a:gd name="connsiteX3" fmla="*/ 133350 w 276225"/>
                  <a:gd name="connsiteY3" fmla="*/ 0 h 200025"/>
                  <a:gd name="connsiteX0" fmla="*/ 157232 w 276225"/>
                  <a:gd name="connsiteY0" fmla="*/ 0 h 205332"/>
                  <a:gd name="connsiteX1" fmla="*/ 0 w 276225"/>
                  <a:gd name="connsiteY1" fmla="*/ 205332 h 205332"/>
                  <a:gd name="connsiteX2" fmla="*/ 276225 w 276225"/>
                  <a:gd name="connsiteY2" fmla="*/ 157707 h 205332"/>
                  <a:gd name="connsiteX3" fmla="*/ 157232 w 276225"/>
                  <a:gd name="connsiteY3" fmla="*/ 0 h 205332"/>
                  <a:gd name="connsiteX0" fmla="*/ 275415 w 394408"/>
                  <a:gd name="connsiteY0" fmla="*/ 0 h 157707"/>
                  <a:gd name="connsiteX1" fmla="*/ 0 w 394408"/>
                  <a:gd name="connsiteY1" fmla="*/ 150097 h 157707"/>
                  <a:gd name="connsiteX2" fmla="*/ 394408 w 394408"/>
                  <a:gd name="connsiteY2" fmla="*/ 157707 h 157707"/>
                  <a:gd name="connsiteX3" fmla="*/ 275415 w 394408"/>
                  <a:gd name="connsiteY3" fmla="*/ 0 h 157707"/>
                </a:gdLst>
                <a:ahLst/>
                <a:cxnLst>
                  <a:cxn ang="0">
                    <a:pos x="connsiteX0" y="connsiteY0"/>
                  </a:cxn>
                  <a:cxn ang="0">
                    <a:pos x="connsiteX1" y="connsiteY1"/>
                  </a:cxn>
                  <a:cxn ang="0">
                    <a:pos x="connsiteX2" y="connsiteY2"/>
                  </a:cxn>
                  <a:cxn ang="0">
                    <a:pos x="connsiteX3" y="connsiteY3"/>
                  </a:cxn>
                </a:cxnLst>
                <a:rect l="l" t="t" r="r" b="b"/>
                <a:pathLst>
                  <a:path w="394408" h="157707">
                    <a:moveTo>
                      <a:pt x="275415" y="0"/>
                    </a:moveTo>
                    <a:lnTo>
                      <a:pt x="0" y="150097"/>
                    </a:lnTo>
                    <a:lnTo>
                      <a:pt x="394408" y="157707"/>
                    </a:lnTo>
                    <a:lnTo>
                      <a:pt x="275415"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9" name="Freeform: Shape 38">
                <a:extLst>
                  <a:ext uri="{FF2B5EF4-FFF2-40B4-BE49-F238E27FC236}">
                    <a16:creationId xmlns="" xmlns:a16="http://schemas.microsoft.com/office/drawing/2014/main" id="{29A40F15-538E-41E9-9E19-C63D93F43875}"/>
                  </a:ext>
                </a:extLst>
              </p:cNvPr>
              <p:cNvSpPr/>
              <p:nvPr/>
            </p:nvSpPr>
            <p:spPr>
              <a:xfrm>
                <a:off x="6149698" y="5215816"/>
                <a:ext cx="1586463" cy="2373441"/>
              </a:xfrm>
              <a:custGeom>
                <a:avLst/>
                <a:gdLst>
                  <a:gd name="connsiteX0" fmla="*/ 552450 w 552450"/>
                  <a:gd name="connsiteY0" fmla="*/ 0 h 847725"/>
                  <a:gd name="connsiteX1" fmla="*/ 0 w 552450"/>
                  <a:gd name="connsiteY1" fmla="*/ 114300 h 847725"/>
                  <a:gd name="connsiteX2" fmla="*/ 523875 w 552450"/>
                  <a:gd name="connsiteY2" fmla="*/ 847725 h 847725"/>
                  <a:gd name="connsiteX3" fmla="*/ 552450 w 552450"/>
                  <a:gd name="connsiteY3" fmla="*/ 0 h 847725"/>
                  <a:gd name="connsiteX0" fmla="*/ 552450 w 552450"/>
                  <a:gd name="connsiteY0" fmla="*/ 0 h 826497"/>
                  <a:gd name="connsiteX1" fmla="*/ 0 w 552450"/>
                  <a:gd name="connsiteY1" fmla="*/ 114300 h 826497"/>
                  <a:gd name="connsiteX2" fmla="*/ 502647 w 552450"/>
                  <a:gd name="connsiteY2" fmla="*/ 826497 h 826497"/>
                  <a:gd name="connsiteX3" fmla="*/ 552450 w 552450"/>
                  <a:gd name="connsiteY3" fmla="*/ 0 h 826497"/>
                </a:gdLst>
                <a:ahLst/>
                <a:cxnLst>
                  <a:cxn ang="0">
                    <a:pos x="connsiteX0" y="connsiteY0"/>
                  </a:cxn>
                  <a:cxn ang="0">
                    <a:pos x="connsiteX1" y="connsiteY1"/>
                  </a:cxn>
                  <a:cxn ang="0">
                    <a:pos x="connsiteX2" y="connsiteY2"/>
                  </a:cxn>
                  <a:cxn ang="0">
                    <a:pos x="connsiteX3" y="connsiteY3"/>
                  </a:cxn>
                </a:cxnLst>
                <a:rect l="l" t="t" r="r" b="b"/>
                <a:pathLst>
                  <a:path w="552450" h="826497">
                    <a:moveTo>
                      <a:pt x="552450" y="0"/>
                    </a:moveTo>
                    <a:lnTo>
                      <a:pt x="0" y="114300"/>
                    </a:lnTo>
                    <a:lnTo>
                      <a:pt x="502647" y="826497"/>
                    </a:lnTo>
                    <a:lnTo>
                      <a:pt x="552450"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0" name="Freeform: Shape 39">
                <a:extLst>
                  <a:ext uri="{FF2B5EF4-FFF2-40B4-BE49-F238E27FC236}">
                    <a16:creationId xmlns="" xmlns:a16="http://schemas.microsoft.com/office/drawing/2014/main" id="{A5416930-B926-43E8-BDE5-C5D1981F11E6}"/>
                  </a:ext>
                </a:extLst>
              </p:cNvPr>
              <p:cNvSpPr/>
              <p:nvPr/>
            </p:nvSpPr>
            <p:spPr>
              <a:xfrm>
                <a:off x="9871174" y="2566277"/>
                <a:ext cx="3530804" cy="3853064"/>
              </a:xfrm>
              <a:custGeom>
                <a:avLst/>
                <a:gdLst>
                  <a:gd name="connsiteX0" fmla="*/ 1019175 w 1019175"/>
                  <a:gd name="connsiteY0" fmla="*/ 0 h 1390650"/>
                  <a:gd name="connsiteX1" fmla="*/ 0 w 1019175"/>
                  <a:gd name="connsiteY1" fmla="*/ 295275 h 1390650"/>
                  <a:gd name="connsiteX2" fmla="*/ 19050 w 1019175"/>
                  <a:gd name="connsiteY2" fmla="*/ 1390650 h 1390650"/>
                  <a:gd name="connsiteX3" fmla="*/ 1019175 w 1019175"/>
                  <a:gd name="connsiteY3" fmla="*/ 0 h 1390650"/>
                  <a:gd name="connsiteX0" fmla="*/ 1113905 w 1113905"/>
                  <a:gd name="connsiteY0" fmla="*/ 0 h 1390650"/>
                  <a:gd name="connsiteX1" fmla="*/ 0 w 1113905"/>
                  <a:gd name="connsiteY1" fmla="*/ 643150 h 1390650"/>
                  <a:gd name="connsiteX2" fmla="*/ 113780 w 1113905"/>
                  <a:gd name="connsiteY2" fmla="*/ 1390650 h 1390650"/>
                  <a:gd name="connsiteX3" fmla="*/ 1113905 w 1113905"/>
                  <a:gd name="connsiteY3" fmla="*/ 0 h 1390650"/>
                  <a:gd name="connsiteX0" fmla="*/ 1229522 w 1229522"/>
                  <a:gd name="connsiteY0" fmla="*/ 0 h 1341742"/>
                  <a:gd name="connsiteX1" fmla="*/ 0 w 1229522"/>
                  <a:gd name="connsiteY1" fmla="*/ 594242 h 1341742"/>
                  <a:gd name="connsiteX2" fmla="*/ 113780 w 1229522"/>
                  <a:gd name="connsiteY2" fmla="*/ 1341742 h 1341742"/>
                  <a:gd name="connsiteX3" fmla="*/ 1229522 w 1229522"/>
                  <a:gd name="connsiteY3" fmla="*/ 0 h 1341742"/>
                </a:gdLst>
                <a:ahLst/>
                <a:cxnLst>
                  <a:cxn ang="0">
                    <a:pos x="connsiteX0" y="connsiteY0"/>
                  </a:cxn>
                  <a:cxn ang="0">
                    <a:pos x="connsiteX1" y="connsiteY1"/>
                  </a:cxn>
                  <a:cxn ang="0">
                    <a:pos x="connsiteX2" y="connsiteY2"/>
                  </a:cxn>
                  <a:cxn ang="0">
                    <a:pos x="connsiteX3" y="connsiteY3"/>
                  </a:cxn>
                </a:cxnLst>
                <a:rect l="l" t="t" r="r" b="b"/>
                <a:pathLst>
                  <a:path w="1229522" h="1341742">
                    <a:moveTo>
                      <a:pt x="1229522" y="0"/>
                    </a:moveTo>
                    <a:lnTo>
                      <a:pt x="0" y="594242"/>
                    </a:lnTo>
                    <a:lnTo>
                      <a:pt x="113780" y="1341742"/>
                    </a:lnTo>
                    <a:lnTo>
                      <a:pt x="1229522"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1" name="Freeform: Shape 40">
                <a:extLst>
                  <a:ext uri="{FF2B5EF4-FFF2-40B4-BE49-F238E27FC236}">
                    <a16:creationId xmlns="" xmlns:a16="http://schemas.microsoft.com/office/drawing/2014/main" id="{A6E4E422-62CE-47A9-AEAD-0EDA876D5C71}"/>
                  </a:ext>
                </a:extLst>
              </p:cNvPr>
              <p:cNvSpPr/>
              <p:nvPr/>
            </p:nvSpPr>
            <p:spPr>
              <a:xfrm>
                <a:off x="7585440" y="3324702"/>
                <a:ext cx="2667179" cy="4626397"/>
              </a:xfrm>
              <a:custGeom>
                <a:avLst/>
                <a:gdLst>
                  <a:gd name="connsiteX0" fmla="*/ 528637 w 928687"/>
                  <a:gd name="connsiteY0" fmla="*/ 1628775 h 1628775"/>
                  <a:gd name="connsiteX1" fmla="*/ 0 w 928687"/>
                  <a:gd name="connsiteY1" fmla="*/ 1500188 h 1628775"/>
                  <a:gd name="connsiteX2" fmla="*/ 71437 w 928687"/>
                  <a:gd name="connsiteY2" fmla="*/ 0 h 1628775"/>
                  <a:gd name="connsiteX3" fmla="*/ 928687 w 928687"/>
                  <a:gd name="connsiteY3" fmla="*/ 1271588 h 1628775"/>
                  <a:gd name="connsiteX4" fmla="*/ 528637 w 928687"/>
                  <a:gd name="connsiteY4" fmla="*/ 1628775 h 1628775"/>
                  <a:gd name="connsiteX0" fmla="*/ 542925 w 942975"/>
                  <a:gd name="connsiteY0" fmla="*/ 1304925 h 1304925"/>
                  <a:gd name="connsiteX1" fmla="*/ 14288 w 942975"/>
                  <a:gd name="connsiteY1" fmla="*/ 1176338 h 1304925"/>
                  <a:gd name="connsiteX2" fmla="*/ 0 w 942975"/>
                  <a:gd name="connsiteY2" fmla="*/ 0 h 1304925"/>
                  <a:gd name="connsiteX3" fmla="*/ 942975 w 942975"/>
                  <a:gd name="connsiteY3" fmla="*/ 947738 h 1304925"/>
                  <a:gd name="connsiteX4" fmla="*/ 542925 w 942975"/>
                  <a:gd name="connsiteY4" fmla="*/ 1304925 h 1304925"/>
                  <a:gd name="connsiteX0" fmla="*/ 528637 w 928687"/>
                  <a:gd name="connsiteY0" fmla="*/ 1581150 h 1581150"/>
                  <a:gd name="connsiteX1" fmla="*/ 0 w 928687"/>
                  <a:gd name="connsiteY1" fmla="*/ 1452563 h 1581150"/>
                  <a:gd name="connsiteX2" fmla="*/ 61912 w 928687"/>
                  <a:gd name="connsiteY2" fmla="*/ 0 h 1581150"/>
                  <a:gd name="connsiteX3" fmla="*/ 928687 w 928687"/>
                  <a:gd name="connsiteY3" fmla="*/ 1223963 h 1581150"/>
                  <a:gd name="connsiteX4" fmla="*/ 528637 w 928687"/>
                  <a:gd name="connsiteY4" fmla="*/ 1581150 h 1581150"/>
                  <a:gd name="connsiteX0" fmla="*/ 528637 w 928687"/>
                  <a:gd name="connsiteY0" fmla="*/ 1619250 h 1619250"/>
                  <a:gd name="connsiteX1" fmla="*/ 0 w 928687"/>
                  <a:gd name="connsiteY1" fmla="*/ 1490663 h 1619250"/>
                  <a:gd name="connsiteX2" fmla="*/ 42862 w 928687"/>
                  <a:gd name="connsiteY2" fmla="*/ 0 h 1619250"/>
                  <a:gd name="connsiteX3" fmla="*/ 928687 w 928687"/>
                  <a:gd name="connsiteY3" fmla="*/ 1262063 h 1619250"/>
                  <a:gd name="connsiteX4" fmla="*/ 528637 w 928687"/>
                  <a:gd name="connsiteY4" fmla="*/ 1619250 h 1619250"/>
                  <a:gd name="connsiteX0" fmla="*/ 528637 w 928687"/>
                  <a:gd name="connsiteY0" fmla="*/ 1614196 h 1614196"/>
                  <a:gd name="connsiteX1" fmla="*/ 0 w 928687"/>
                  <a:gd name="connsiteY1" fmla="*/ 1485609 h 1614196"/>
                  <a:gd name="connsiteX2" fmla="*/ 47916 w 928687"/>
                  <a:gd name="connsiteY2" fmla="*/ 0 h 1614196"/>
                  <a:gd name="connsiteX3" fmla="*/ 928687 w 928687"/>
                  <a:gd name="connsiteY3" fmla="*/ 1257009 h 1614196"/>
                  <a:gd name="connsiteX4" fmla="*/ 528637 w 928687"/>
                  <a:gd name="connsiteY4" fmla="*/ 1614196 h 1614196"/>
                  <a:gd name="connsiteX0" fmla="*/ 528637 w 928687"/>
                  <a:gd name="connsiteY0" fmla="*/ 1442351 h 1442351"/>
                  <a:gd name="connsiteX1" fmla="*/ 0 w 928687"/>
                  <a:gd name="connsiteY1" fmla="*/ 1313764 h 1442351"/>
                  <a:gd name="connsiteX2" fmla="*/ 2427 w 928687"/>
                  <a:gd name="connsiteY2" fmla="*/ 0 h 1442351"/>
                  <a:gd name="connsiteX3" fmla="*/ 928687 w 928687"/>
                  <a:gd name="connsiteY3" fmla="*/ 1085164 h 1442351"/>
                  <a:gd name="connsiteX4" fmla="*/ 528637 w 928687"/>
                  <a:gd name="connsiteY4" fmla="*/ 1442351 h 1442351"/>
                  <a:gd name="connsiteX0" fmla="*/ 528637 w 928687"/>
                  <a:gd name="connsiteY0" fmla="*/ 1624305 h 1624305"/>
                  <a:gd name="connsiteX1" fmla="*/ 0 w 928687"/>
                  <a:gd name="connsiteY1" fmla="*/ 1495718 h 1624305"/>
                  <a:gd name="connsiteX2" fmla="*/ 47916 w 928687"/>
                  <a:gd name="connsiteY2" fmla="*/ 0 h 1624305"/>
                  <a:gd name="connsiteX3" fmla="*/ 928687 w 928687"/>
                  <a:gd name="connsiteY3" fmla="*/ 1267118 h 1624305"/>
                  <a:gd name="connsiteX4" fmla="*/ 528637 w 928687"/>
                  <a:gd name="connsiteY4" fmla="*/ 1624305 h 1624305"/>
                  <a:gd name="connsiteX0" fmla="*/ 528637 w 928687"/>
                  <a:gd name="connsiteY0" fmla="*/ 1616345 h 1616345"/>
                  <a:gd name="connsiteX1" fmla="*/ 0 w 928687"/>
                  <a:gd name="connsiteY1" fmla="*/ 1487758 h 1616345"/>
                  <a:gd name="connsiteX2" fmla="*/ 53223 w 928687"/>
                  <a:gd name="connsiteY2" fmla="*/ 0 h 1616345"/>
                  <a:gd name="connsiteX3" fmla="*/ 928687 w 928687"/>
                  <a:gd name="connsiteY3" fmla="*/ 1259158 h 1616345"/>
                  <a:gd name="connsiteX4" fmla="*/ 528637 w 928687"/>
                  <a:gd name="connsiteY4" fmla="*/ 1616345 h 1616345"/>
                  <a:gd name="connsiteX0" fmla="*/ 528637 w 928687"/>
                  <a:gd name="connsiteY0" fmla="*/ 1618998 h 1618998"/>
                  <a:gd name="connsiteX1" fmla="*/ 0 w 928687"/>
                  <a:gd name="connsiteY1" fmla="*/ 1490411 h 1618998"/>
                  <a:gd name="connsiteX2" fmla="*/ 55877 w 928687"/>
                  <a:gd name="connsiteY2" fmla="*/ 0 h 1618998"/>
                  <a:gd name="connsiteX3" fmla="*/ 928687 w 928687"/>
                  <a:gd name="connsiteY3" fmla="*/ 1261811 h 1618998"/>
                  <a:gd name="connsiteX4" fmla="*/ 528637 w 928687"/>
                  <a:gd name="connsiteY4" fmla="*/ 1618998 h 1618998"/>
                  <a:gd name="connsiteX0" fmla="*/ 528637 w 928687"/>
                  <a:gd name="connsiteY0" fmla="*/ 1611038 h 1611038"/>
                  <a:gd name="connsiteX1" fmla="*/ 0 w 928687"/>
                  <a:gd name="connsiteY1" fmla="*/ 1482451 h 1611038"/>
                  <a:gd name="connsiteX2" fmla="*/ 50570 w 928687"/>
                  <a:gd name="connsiteY2" fmla="*/ 0 h 1611038"/>
                  <a:gd name="connsiteX3" fmla="*/ 928687 w 928687"/>
                  <a:gd name="connsiteY3" fmla="*/ 1253851 h 1611038"/>
                  <a:gd name="connsiteX4" fmla="*/ 528637 w 928687"/>
                  <a:gd name="connsiteY4" fmla="*/ 1611038 h 1611038"/>
                  <a:gd name="connsiteX0" fmla="*/ 536444 w 936494"/>
                  <a:gd name="connsiteY0" fmla="*/ 1597771 h 1597771"/>
                  <a:gd name="connsiteX1" fmla="*/ 7807 w 936494"/>
                  <a:gd name="connsiteY1" fmla="*/ 1469184 h 1597771"/>
                  <a:gd name="connsiteX2" fmla="*/ 0 w 936494"/>
                  <a:gd name="connsiteY2" fmla="*/ 0 h 1597771"/>
                  <a:gd name="connsiteX3" fmla="*/ 936494 w 936494"/>
                  <a:gd name="connsiteY3" fmla="*/ 1240584 h 1597771"/>
                  <a:gd name="connsiteX4" fmla="*/ 536444 w 936494"/>
                  <a:gd name="connsiteY4" fmla="*/ 1597771 h 1597771"/>
                  <a:gd name="connsiteX0" fmla="*/ 528735 w 928785"/>
                  <a:gd name="connsiteY0" fmla="*/ 1611038 h 1611038"/>
                  <a:gd name="connsiteX1" fmla="*/ 98 w 928785"/>
                  <a:gd name="connsiteY1" fmla="*/ 1482451 h 1611038"/>
                  <a:gd name="connsiteX2" fmla="*/ 45361 w 928785"/>
                  <a:gd name="connsiteY2" fmla="*/ 0 h 1611038"/>
                  <a:gd name="connsiteX3" fmla="*/ 928785 w 928785"/>
                  <a:gd name="connsiteY3" fmla="*/ 1253851 h 1611038"/>
                  <a:gd name="connsiteX4" fmla="*/ 528735 w 928785"/>
                  <a:gd name="connsiteY4" fmla="*/ 1611038 h 1611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785" h="1611038">
                    <a:moveTo>
                      <a:pt x="528735" y="1611038"/>
                    </a:moveTo>
                    <a:lnTo>
                      <a:pt x="98" y="1482451"/>
                    </a:lnTo>
                    <a:cubicBezTo>
                      <a:pt x="-2504" y="992723"/>
                      <a:pt x="47963" y="489728"/>
                      <a:pt x="45361" y="0"/>
                    </a:cubicBezTo>
                    <a:lnTo>
                      <a:pt x="928785" y="1253851"/>
                    </a:lnTo>
                    <a:lnTo>
                      <a:pt x="528735" y="1611038"/>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2" name="Freeform: Shape 41">
                <a:extLst>
                  <a:ext uri="{FF2B5EF4-FFF2-40B4-BE49-F238E27FC236}">
                    <a16:creationId xmlns="" xmlns:a16="http://schemas.microsoft.com/office/drawing/2014/main" id="{9983AB29-8A3C-45C2-9A8C-0BF94A1E3FAC}"/>
                  </a:ext>
                </a:extLst>
              </p:cNvPr>
              <p:cNvSpPr/>
              <p:nvPr/>
            </p:nvSpPr>
            <p:spPr>
              <a:xfrm>
                <a:off x="7708808" y="479821"/>
                <a:ext cx="2543813" cy="6474124"/>
              </a:xfrm>
              <a:custGeom>
                <a:avLst/>
                <a:gdLst>
                  <a:gd name="connsiteX0" fmla="*/ 0 w 885825"/>
                  <a:gd name="connsiteY0" fmla="*/ 914400 h 2171700"/>
                  <a:gd name="connsiteX1" fmla="*/ 871538 w 885825"/>
                  <a:gd name="connsiteY1" fmla="*/ 0 h 2171700"/>
                  <a:gd name="connsiteX2" fmla="*/ 885825 w 885825"/>
                  <a:gd name="connsiteY2" fmla="*/ 2171700 h 2171700"/>
                  <a:gd name="connsiteX3" fmla="*/ 0 w 885825"/>
                  <a:gd name="connsiteY3" fmla="*/ 914400 h 2171700"/>
                  <a:gd name="connsiteX0" fmla="*/ 0 w 885825"/>
                  <a:gd name="connsiteY0" fmla="*/ 997167 h 2254467"/>
                  <a:gd name="connsiteX1" fmla="*/ 675879 w 885825"/>
                  <a:gd name="connsiteY1" fmla="*/ 0 h 2254467"/>
                  <a:gd name="connsiteX2" fmla="*/ 885825 w 885825"/>
                  <a:gd name="connsiteY2" fmla="*/ 2254467 h 2254467"/>
                  <a:gd name="connsiteX3" fmla="*/ 0 w 885825"/>
                  <a:gd name="connsiteY3" fmla="*/ 997167 h 2254467"/>
                </a:gdLst>
                <a:ahLst/>
                <a:cxnLst>
                  <a:cxn ang="0">
                    <a:pos x="connsiteX0" y="connsiteY0"/>
                  </a:cxn>
                  <a:cxn ang="0">
                    <a:pos x="connsiteX1" y="connsiteY1"/>
                  </a:cxn>
                  <a:cxn ang="0">
                    <a:pos x="connsiteX2" y="connsiteY2"/>
                  </a:cxn>
                  <a:cxn ang="0">
                    <a:pos x="connsiteX3" y="connsiteY3"/>
                  </a:cxn>
                </a:cxnLst>
                <a:rect l="l" t="t" r="r" b="b"/>
                <a:pathLst>
                  <a:path w="885825" h="2254467">
                    <a:moveTo>
                      <a:pt x="0" y="997167"/>
                    </a:moveTo>
                    <a:lnTo>
                      <a:pt x="675879" y="0"/>
                    </a:lnTo>
                    <a:cubicBezTo>
                      <a:pt x="680641" y="723900"/>
                      <a:pt x="881063" y="1530567"/>
                      <a:pt x="885825" y="2254467"/>
                    </a:cubicBezTo>
                    <a:lnTo>
                      <a:pt x="0" y="997167"/>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28" name="Group 27">
              <a:extLst>
                <a:ext uri="{FF2B5EF4-FFF2-40B4-BE49-F238E27FC236}">
                  <a16:creationId xmlns="" xmlns:a16="http://schemas.microsoft.com/office/drawing/2014/main" id="{35467981-2AFE-480C-BFAA-BE450B41E130}"/>
                </a:ext>
              </a:extLst>
            </p:cNvPr>
            <p:cNvGrpSpPr/>
            <p:nvPr/>
          </p:nvGrpSpPr>
          <p:grpSpPr>
            <a:xfrm rot="19361629" flipH="1">
              <a:off x="13519304" y="3604291"/>
              <a:ext cx="825203" cy="568334"/>
              <a:chOff x="3667032" y="1708483"/>
              <a:chExt cx="8105829" cy="5582653"/>
            </a:xfrm>
          </p:grpSpPr>
          <p:sp>
            <p:nvSpPr>
              <p:cNvPr id="29" name="Freeform: Shape 28">
                <a:extLst>
                  <a:ext uri="{FF2B5EF4-FFF2-40B4-BE49-F238E27FC236}">
                    <a16:creationId xmlns="" xmlns:a16="http://schemas.microsoft.com/office/drawing/2014/main" id="{27667868-145A-4811-A4E6-5D7AE07EC3C2}"/>
                  </a:ext>
                </a:extLst>
              </p:cNvPr>
              <p:cNvSpPr/>
              <p:nvPr/>
            </p:nvSpPr>
            <p:spPr>
              <a:xfrm>
                <a:off x="9698517" y="2576706"/>
                <a:ext cx="2074344" cy="1084322"/>
              </a:xfrm>
              <a:custGeom>
                <a:avLst/>
                <a:gdLst>
                  <a:gd name="connsiteX0" fmla="*/ 757990 w 757990"/>
                  <a:gd name="connsiteY0" fmla="*/ 228600 h 264695"/>
                  <a:gd name="connsiteX1" fmla="*/ 288758 w 757990"/>
                  <a:gd name="connsiteY1" fmla="*/ 0 h 264695"/>
                  <a:gd name="connsiteX2" fmla="*/ 0 w 757990"/>
                  <a:gd name="connsiteY2" fmla="*/ 264695 h 264695"/>
                  <a:gd name="connsiteX3" fmla="*/ 757990 w 757990"/>
                  <a:gd name="connsiteY3" fmla="*/ 228600 h 264695"/>
                  <a:gd name="connsiteX0" fmla="*/ 753988 w 753988"/>
                  <a:gd name="connsiteY0" fmla="*/ 288628 h 288628"/>
                  <a:gd name="connsiteX1" fmla="*/ 288758 w 753988"/>
                  <a:gd name="connsiteY1" fmla="*/ 0 h 288628"/>
                  <a:gd name="connsiteX2" fmla="*/ 0 w 753988"/>
                  <a:gd name="connsiteY2" fmla="*/ 264695 h 288628"/>
                  <a:gd name="connsiteX3" fmla="*/ 753988 w 753988"/>
                  <a:gd name="connsiteY3" fmla="*/ 288628 h 288628"/>
                  <a:gd name="connsiteX0" fmla="*/ 753988 w 753988"/>
                  <a:gd name="connsiteY0" fmla="*/ 288628 h 324723"/>
                  <a:gd name="connsiteX1" fmla="*/ 288758 w 753988"/>
                  <a:gd name="connsiteY1" fmla="*/ 0 h 324723"/>
                  <a:gd name="connsiteX2" fmla="*/ 0 w 753988"/>
                  <a:gd name="connsiteY2" fmla="*/ 324723 h 324723"/>
                  <a:gd name="connsiteX3" fmla="*/ 753988 w 753988"/>
                  <a:gd name="connsiteY3" fmla="*/ 288628 h 324723"/>
                  <a:gd name="connsiteX0" fmla="*/ 681954 w 681954"/>
                  <a:gd name="connsiteY0" fmla="*/ 396679 h 396679"/>
                  <a:gd name="connsiteX1" fmla="*/ 288758 w 681954"/>
                  <a:gd name="connsiteY1" fmla="*/ 0 h 396679"/>
                  <a:gd name="connsiteX2" fmla="*/ 0 w 681954"/>
                  <a:gd name="connsiteY2" fmla="*/ 324723 h 396679"/>
                  <a:gd name="connsiteX3" fmla="*/ 681954 w 681954"/>
                  <a:gd name="connsiteY3" fmla="*/ 396679 h 396679"/>
                  <a:gd name="connsiteX0" fmla="*/ 798009 w 798009"/>
                  <a:gd name="connsiteY0" fmla="*/ 324645 h 324723"/>
                  <a:gd name="connsiteX1" fmla="*/ 288758 w 798009"/>
                  <a:gd name="connsiteY1" fmla="*/ 0 h 324723"/>
                  <a:gd name="connsiteX2" fmla="*/ 0 w 798009"/>
                  <a:gd name="connsiteY2" fmla="*/ 324723 h 324723"/>
                  <a:gd name="connsiteX3" fmla="*/ 798009 w 798009"/>
                  <a:gd name="connsiteY3" fmla="*/ 324645 h 324723"/>
                  <a:gd name="connsiteX0" fmla="*/ 798009 w 798009"/>
                  <a:gd name="connsiteY0" fmla="*/ 324645 h 324645"/>
                  <a:gd name="connsiteX1" fmla="*/ 288758 w 798009"/>
                  <a:gd name="connsiteY1" fmla="*/ 0 h 324645"/>
                  <a:gd name="connsiteX2" fmla="*/ 0 w 798009"/>
                  <a:gd name="connsiteY2" fmla="*/ 208668 h 324645"/>
                  <a:gd name="connsiteX3" fmla="*/ 798009 w 798009"/>
                  <a:gd name="connsiteY3" fmla="*/ 324645 h 324645"/>
                  <a:gd name="connsiteX0" fmla="*/ 689958 w 689958"/>
                  <a:gd name="connsiteY0" fmla="*/ 360662 h 360662"/>
                  <a:gd name="connsiteX1" fmla="*/ 288758 w 689958"/>
                  <a:gd name="connsiteY1" fmla="*/ 0 h 360662"/>
                  <a:gd name="connsiteX2" fmla="*/ 0 w 689958"/>
                  <a:gd name="connsiteY2" fmla="*/ 208668 h 360662"/>
                  <a:gd name="connsiteX3" fmla="*/ 689958 w 689958"/>
                  <a:gd name="connsiteY3" fmla="*/ 360662 h 360662"/>
                </a:gdLst>
                <a:ahLst/>
                <a:cxnLst>
                  <a:cxn ang="0">
                    <a:pos x="connsiteX0" y="connsiteY0"/>
                  </a:cxn>
                  <a:cxn ang="0">
                    <a:pos x="connsiteX1" y="connsiteY1"/>
                  </a:cxn>
                  <a:cxn ang="0">
                    <a:pos x="connsiteX2" y="connsiteY2"/>
                  </a:cxn>
                  <a:cxn ang="0">
                    <a:pos x="connsiteX3" y="connsiteY3"/>
                  </a:cxn>
                </a:cxnLst>
                <a:rect l="l" t="t" r="r" b="b"/>
                <a:pathLst>
                  <a:path w="689958" h="360662">
                    <a:moveTo>
                      <a:pt x="689958" y="360662"/>
                    </a:moveTo>
                    <a:lnTo>
                      <a:pt x="288758" y="0"/>
                    </a:lnTo>
                    <a:lnTo>
                      <a:pt x="0" y="208668"/>
                    </a:lnTo>
                    <a:lnTo>
                      <a:pt x="689958" y="360662"/>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0" name="Freeform: Shape 29">
                <a:extLst>
                  <a:ext uri="{FF2B5EF4-FFF2-40B4-BE49-F238E27FC236}">
                    <a16:creationId xmlns="" xmlns:a16="http://schemas.microsoft.com/office/drawing/2014/main" id="{6A12FE78-44F7-4267-AE79-0AD4F7348346}"/>
                  </a:ext>
                </a:extLst>
              </p:cNvPr>
              <p:cNvSpPr/>
              <p:nvPr/>
            </p:nvSpPr>
            <p:spPr>
              <a:xfrm>
                <a:off x="8589117" y="2576628"/>
                <a:ext cx="1989499" cy="976664"/>
              </a:xfrm>
              <a:custGeom>
                <a:avLst/>
                <a:gdLst>
                  <a:gd name="connsiteX0" fmla="*/ 661737 w 661737"/>
                  <a:gd name="connsiteY0" fmla="*/ 0 h 324853"/>
                  <a:gd name="connsiteX1" fmla="*/ 360947 w 661737"/>
                  <a:gd name="connsiteY1" fmla="*/ 324853 h 324853"/>
                  <a:gd name="connsiteX2" fmla="*/ 0 w 661737"/>
                  <a:gd name="connsiteY2" fmla="*/ 36095 h 324853"/>
                  <a:gd name="connsiteX3" fmla="*/ 661737 w 661737"/>
                  <a:gd name="connsiteY3" fmla="*/ 0 h 324853"/>
                </a:gdLst>
                <a:ahLst/>
                <a:cxnLst>
                  <a:cxn ang="0">
                    <a:pos x="connsiteX0" y="connsiteY0"/>
                  </a:cxn>
                  <a:cxn ang="0">
                    <a:pos x="connsiteX1" y="connsiteY1"/>
                  </a:cxn>
                  <a:cxn ang="0">
                    <a:pos x="connsiteX2" y="connsiteY2"/>
                  </a:cxn>
                  <a:cxn ang="0">
                    <a:pos x="connsiteX3" y="connsiteY3"/>
                  </a:cxn>
                </a:cxnLst>
                <a:rect l="l" t="t" r="r" b="b"/>
                <a:pathLst>
                  <a:path w="661737" h="324853">
                    <a:moveTo>
                      <a:pt x="661737" y="0"/>
                    </a:moveTo>
                    <a:lnTo>
                      <a:pt x="360947" y="324853"/>
                    </a:lnTo>
                    <a:lnTo>
                      <a:pt x="0" y="36095"/>
                    </a:lnTo>
                    <a:lnTo>
                      <a:pt x="661737"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1" name="Freeform: Shape 30">
                <a:extLst>
                  <a:ext uri="{FF2B5EF4-FFF2-40B4-BE49-F238E27FC236}">
                    <a16:creationId xmlns="" xmlns:a16="http://schemas.microsoft.com/office/drawing/2014/main" id="{8020F11C-E489-465D-9DED-1A0D1CFB1332}"/>
                  </a:ext>
                </a:extLst>
              </p:cNvPr>
              <p:cNvSpPr/>
              <p:nvPr/>
            </p:nvSpPr>
            <p:spPr>
              <a:xfrm>
                <a:off x="3667032" y="1708483"/>
                <a:ext cx="1121354" cy="723455"/>
              </a:xfrm>
              <a:custGeom>
                <a:avLst/>
                <a:gdLst>
                  <a:gd name="connsiteX0" fmla="*/ 0 w 372979"/>
                  <a:gd name="connsiteY0" fmla="*/ 240632 h 240632"/>
                  <a:gd name="connsiteX1" fmla="*/ 204537 w 372979"/>
                  <a:gd name="connsiteY1" fmla="*/ 0 h 240632"/>
                  <a:gd name="connsiteX2" fmla="*/ 372979 w 372979"/>
                  <a:gd name="connsiteY2" fmla="*/ 120316 h 240632"/>
                  <a:gd name="connsiteX3" fmla="*/ 0 w 372979"/>
                  <a:gd name="connsiteY3" fmla="*/ 240632 h 240632"/>
                </a:gdLst>
                <a:ahLst/>
                <a:cxnLst>
                  <a:cxn ang="0">
                    <a:pos x="connsiteX0" y="connsiteY0"/>
                  </a:cxn>
                  <a:cxn ang="0">
                    <a:pos x="connsiteX1" y="connsiteY1"/>
                  </a:cxn>
                  <a:cxn ang="0">
                    <a:pos x="connsiteX2" y="connsiteY2"/>
                  </a:cxn>
                  <a:cxn ang="0">
                    <a:pos x="connsiteX3" y="connsiteY3"/>
                  </a:cxn>
                </a:cxnLst>
                <a:rect l="l" t="t" r="r" b="b"/>
                <a:pathLst>
                  <a:path w="372979" h="240632">
                    <a:moveTo>
                      <a:pt x="0" y="240632"/>
                    </a:moveTo>
                    <a:lnTo>
                      <a:pt x="204537" y="0"/>
                    </a:lnTo>
                    <a:lnTo>
                      <a:pt x="372979" y="120316"/>
                    </a:lnTo>
                    <a:lnTo>
                      <a:pt x="0" y="240632"/>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2" name="Freeform: Shape 31">
                <a:extLst>
                  <a:ext uri="{FF2B5EF4-FFF2-40B4-BE49-F238E27FC236}">
                    <a16:creationId xmlns="" xmlns:a16="http://schemas.microsoft.com/office/drawing/2014/main" id="{000FF429-5E8B-43CC-ACC3-2B1E0E89096A}"/>
                  </a:ext>
                </a:extLst>
              </p:cNvPr>
              <p:cNvSpPr/>
              <p:nvPr/>
            </p:nvSpPr>
            <p:spPr>
              <a:xfrm>
                <a:off x="6683920" y="3191564"/>
                <a:ext cx="1627771" cy="4087516"/>
              </a:xfrm>
              <a:custGeom>
                <a:avLst/>
                <a:gdLst>
                  <a:gd name="connsiteX0" fmla="*/ 541421 w 541421"/>
                  <a:gd name="connsiteY0" fmla="*/ 12032 h 1359569"/>
                  <a:gd name="connsiteX1" fmla="*/ 156410 w 541421"/>
                  <a:gd name="connsiteY1" fmla="*/ 1359569 h 1359569"/>
                  <a:gd name="connsiteX2" fmla="*/ 0 w 541421"/>
                  <a:gd name="connsiteY2" fmla="*/ 0 h 1359569"/>
                  <a:gd name="connsiteX3" fmla="*/ 541421 w 541421"/>
                  <a:gd name="connsiteY3" fmla="*/ 12032 h 1359569"/>
                </a:gdLst>
                <a:ahLst/>
                <a:cxnLst>
                  <a:cxn ang="0">
                    <a:pos x="connsiteX0" y="connsiteY0"/>
                  </a:cxn>
                  <a:cxn ang="0">
                    <a:pos x="connsiteX1" y="connsiteY1"/>
                  </a:cxn>
                  <a:cxn ang="0">
                    <a:pos x="connsiteX2" y="connsiteY2"/>
                  </a:cxn>
                  <a:cxn ang="0">
                    <a:pos x="connsiteX3" y="connsiteY3"/>
                  </a:cxn>
                </a:cxnLst>
                <a:rect l="l" t="t" r="r" b="b"/>
                <a:pathLst>
                  <a:path w="541421" h="1359569">
                    <a:moveTo>
                      <a:pt x="541421" y="12032"/>
                    </a:moveTo>
                    <a:lnTo>
                      <a:pt x="156410" y="1359569"/>
                    </a:lnTo>
                    <a:lnTo>
                      <a:pt x="0" y="0"/>
                    </a:lnTo>
                    <a:lnTo>
                      <a:pt x="541421" y="12032"/>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3" name="Freeform: Shape 32">
                <a:extLst>
                  <a:ext uri="{FF2B5EF4-FFF2-40B4-BE49-F238E27FC236}">
                    <a16:creationId xmlns="" xmlns:a16="http://schemas.microsoft.com/office/drawing/2014/main" id="{0F33EE23-C8C6-42A3-BEF4-66847440BE3A}"/>
                  </a:ext>
                </a:extLst>
              </p:cNvPr>
              <p:cNvSpPr/>
              <p:nvPr/>
            </p:nvSpPr>
            <p:spPr>
              <a:xfrm>
                <a:off x="4296520" y="1708483"/>
                <a:ext cx="1917154" cy="1917154"/>
              </a:xfrm>
              <a:custGeom>
                <a:avLst/>
                <a:gdLst>
                  <a:gd name="connsiteX0" fmla="*/ 0 w 637674"/>
                  <a:gd name="connsiteY0" fmla="*/ 0 h 637674"/>
                  <a:gd name="connsiteX1" fmla="*/ 553453 w 637674"/>
                  <a:gd name="connsiteY1" fmla="*/ 48127 h 637674"/>
                  <a:gd name="connsiteX2" fmla="*/ 637674 w 637674"/>
                  <a:gd name="connsiteY2" fmla="*/ 637674 h 637674"/>
                  <a:gd name="connsiteX3" fmla="*/ 0 w 637674"/>
                  <a:gd name="connsiteY3" fmla="*/ 0 h 637674"/>
                  <a:gd name="connsiteX0" fmla="*/ 0 w 637674"/>
                  <a:gd name="connsiteY0" fmla="*/ 0 h 637674"/>
                  <a:gd name="connsiteX1" fmla="*/ 537445 w 637674"/>
                  <a:gd name="connsiteY1" fmla="*/ 16112 h 637674"/>
                  <a:gd name="connsiteX2" fmla="*/ 637674 w 637674"/>
                  <a:gd name="connsiteY2" fmla="*/ 637674 h 637674"/>
                  <a:gd name="connsiteX3" fmla="*/ 0 w 637674"/>
                  <a:gd name="connsiteY3" fmla="*/ 0 h 637674"/>
                </a:gdLst>
                <a:ahLst/>
                <a:cxnLst>
                  <a:cxn ang="0">
                    <a:pos x="connsiteX0" y="connsiteY0"/>
                  </a:cxn>
                  <a:cxn ang="0">
                    <a:pos x="connsiteX1" y="connsiteY1"/>
                  </a:cxn>
                  <a:cxn ang="0">
                    <a:pos x="connsiteX2" y="connsiteY2"/>
                  </a:cxn>
                  <a:cxn ang="0">
                    <a:pos x="connsiteX3" y="connsiteY3"/>
                  </a:cxn>
                </a:cxnLst>
                <a:rect l="l" t="t" r="r" b="b"/>
                <a:pathLst>
                  <a:path w="637674" h="637674">
                    <a:moveTo>
                      <a:pt x="0" y="0"/>
                    </a:moveTo>
                    <a:lnTo>
                      <a:pt x="537445" y="16112"/>
                    </a:lnTo>
                    <a:lnTo>
                      <a:pt x="637674" y="637674"/>
                    </a:lnTo>
                    <a:lnTo>
                      <a:pt x="0"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4" name="Freeform: Shape 33">
                <a:extLst>
                  <a:ext uri="{FF2B5EF4-FFF2-40B4-BE49-F238E27FC236}">
                    <a16:creationId xmlns="" xmlns:a16="http://schemas.microsoft.com/office/drawing/2014/main" id="{A8C0CBCF-D596-4B50-AA5C-2DE18B2DE665}"/>
                  </a:ext>
                </a:extLst>
              </p:cNvPr>
              <p:cNvSpPr/>
              <p:nvPr/>
            </p:nvSpPr>
            <p:spPr>
              <a:xfrm>
                <a:off x="7479717" y="2106307"/>
                <a:ext cx="2206536" cy="1434953"/>
              </a:xfrm>
              <a:custGeom>
                <a:avLst/>
                <a:gdLst>
                  <a:gd name="connsiteX0" fmla="*/ 168442 w 733927"/>
                  <a:gd name="connsiteY0" fmla="*/ 0 h 493295"/>
                  <a:gd name="connsiteX1" fmla="*/ 733927 w 733927"/>
                  <a:gd name="connsiteY1" fmla="*/ 493295 h 493295"/>
                  <a:gd name="connsiteX2" fmla="*/ 0 w 733927"/>
                  <a:gd name="connsiteY2" fmla="*/ 457200 h 493295"/>
                  <a:gd name="connsiteX3" fmla="*/ 168442 w 733927"/>
                  <a:gd name="connsiteY3" fmla="*/ 0 h 493295"/>
                  <a:gd name="connsiteX0" fmla="*/ 196455 w 733927"/>
                  <a:gd name="connsiteY0" fmla="*/ 0 h 477287"/>
                  <a:gd name="connsiteX1" fmla="*/ 733927 w 733927"/>
                  <a:gd name="connsiteY1" fmla="*/ 477287 h 477287"/>
                  <a:gd name="connsiteX2" fmla="*/ 0 w 733927"/>
                  <a:gd name="connsiteY2" fmla="*/ 441192 h 477287"/>
                  <a:gd name="connsiteX3" fmla="*/ 196455 w 733927"/>
                  <a:gd name="connsiteY3" fmla="*/ 0 h 477287"/>
                </a:gdLst>
                <a:ahLst/>
                <a:cxnLst>
                  <a:cxn ang="0">
                    <a:pos x="connsiteX0" y="connsiteY0"/>
                  </a:cxn>
                  <a:cxn ang="0">
                    <a:pos x="connsiteX1" y="connsiteY1"/>
                  </a:cxn>
                  <a:cxn ang="0">
                    <a:pos x="connsiteX2" y="connsiteY2"/>
                  </a:cxn>
                  <a:cxn ang="0">
                    <a:pos x="connsiteX3" y="connsiteY3"/>
                  </a:cxn>
                </a:cxnLst>
                <a:rect l="l" t="t" r="r" b="b"/>
                <a:pathLst>
                  <a:path w="733927" h="477287">
                    <a:moveTo>
                      <a:pt x="196455" y="0"/>
                    </a:moveTo>
                    <a:lnTo>
                      <a:pt x="733927" y="477287"/>
                    </a:lnTo>
                    <a:lnTo>
                      <a:pt x="0" y="441192"/>
                    </a:lnTo>
                    <a:lnTo>
                      <a:pt x="196455"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5" name="Freeform: Shape 34">
                <a:extLst>
                  <a:ext uri="{FF2B5EF4-FFF2-40B4-BE49-F238E27FC236}">
                    <a16:creationId xmlns="" xmlns:a16="http://schemas.microsoft.com/office/drawing/2014/main" id="{0AE9311A-B6D9-48D6-9A10-E7CCE2DBF58D}"/>
                  </a:ext>
                </a:extLst>
              </p:cNvPr>
              <p:cNvSpPr/>
              <p:nvPr/>
            </p:nvSpPr>
            <p:spPr>
              <a:xfrm>
                <a:off x="5888120" y="1744657"/>
                <a:ext cx="2170362" cy="5546479"/>
              </a:xfrm>
              <a:custGeom>
                <a:avLst/>
                <a:gdLst>
                  <a:gd name="connsiteX0" fmla="*/ 0 w 721895"/>
                  <a:gd name="connsiteY0" fmla="*/ 0 h 1844842"/>
                  <a:gd name="connsiteX1" fmla="*/ 176463 w 721895"/>
                  <a:gd name="connsiteY1" fmla="*/ 1844842 h 1844842"/>
                  <a:gd name="connsiteX2" fmla="*/ 721895 w 721895"/>
                  <a:gd name="connsiteY2" fmla="*/ 112295 h 1844842"/>
                  <a:gd name="connsiteX3" fmla="*/ 0 w 721895"/>
                  <a:gd name="connsiteY3" fmla="*/ 0 h 1844842"/>
                </a:gdLst>
                <a:ahLst/>
                <a:cxnLst>
                  <a:cxn ang="0">
                    <a:pos x="connsiteX0" y="connsiteY0"/>
                  </a:cxn>
                  <a:cxn ang="0">
                    <a:pos x="connsiteX1" y="connsiteY1"/>
                  </a:cxn>
                  <a:cxn ang="0">
                    <a:pos x="connsiteX2" y="connsiteY2"/>
                  </a:cxn>
                  <a:cxn ang="0">
                    <a:pos x="connsiteX3" y="connsiteY3"/>
                  </a:cxn>
                </a:cxnLst>
                <a:rect l="l" t="t" r="r" b="b"/>
                <a:pathLst>
                  <a:path w="721895" h="1844842">
                    <a:moveTo>
                      <a:pt x="0" y="0"/>
                    </a:moveTo>
                    <a:lnTo>
                      <a:pt x="176463" y="1844842"/>
                    </a:lnTo>
                    <a:lnTo>
                      <a:pt x="721895" y="112295"/>
                    </a:lnTo>
                    <a:lnTo>
                      <a:pt x="0"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grpSp>
        <p:nvGrpSpPr>
          <p:cNvPr id="113" name="Group 112">
            <a:extLst>
              <a:ext uri="{FF2B5EF4-FFF2-40B4-BE49-F238E27FC236}">
                <a16:creationId xmlns="" xmlns:a16="http://schemas.microsoft.com/office/drawing/2014/main" id="{31F27109-B9F6-4669-B633-B3038D2645A7}"/>
              </a:ext>
            </a:extLst>
          </p:cNvPr>
          <p:cNvGrpSpPr/>
          <p:nvPr/>
        </p:nvGrpSpPr>
        <p:grpSpPr>
          <a:xfrm>
            <a:off x="-24748" y="5031402"/>
            <a:ext cx="5643636" cy="1501886"/>
            <a:chOff x="3960971" y="2767117"/>
            <a:chExt cx="4267200" cy="1321489"/>
          </a:xfrm>
        </p:grpSpPr>
        <p:sp>
          <p:nvSpPr>
            <p:cNvPr id="114" name="Freeform: Shape 113">
              <a:extLst>
                <a:ext uri="{FF2B5EF4-FFF2-40B4-BE49-F238E27FC236}">
                  <a16:creationId xmlns="" xmlns:a16="http://schemas.microsoft.com/office/drawing/2014/main" id="{222850DF-6339-45A0-9715-5EFBF62D4ECC}"/>
                </a:ext>
              </a:extLst>
            </p:cNvPr>
            <p:cNvSpPr/>
            <p:nvPr/>
          </p:nvSpPr>
          <p:spPr>
            <a:xfrm>
              <a:off x="4049553" y="3359522"/>
              <a:ext cx="4086225" cy="657225"/>
            </a:xfrm>
            <a:custGeom>
              <a:avLst/>
              <a:gdLst>
                <a:gd name="connsiteX0" fmla="*/ 3881914 w 4086225"/>
                <a:gd name="connsiteY0" fmla="*/ 86622 h 657225"/>
                <a:gd name="connsiteX1" fmla="*/ 2049304 w 4086225"/>
                <a:gd name="connsiteY1" fmla="*/ 319032 h 657225"/>
                <a:gd name="connsiteX2" fmla="*/ 2049304 w 4086225"/>
                <a:gd name="connsiteY2" fmla="*/ 313317 h 657225"/>
                <a:gd name="connsiteX3" fmla="*/ 210979 w 4086225"/>
                <a:gd name="connsiteY3" fmla="*/ 78050 h 657225"/>
                <a:gd name="connsiteX4" fmla="*/ 7144 w 4086225"/>
                <a:gd name="connsiteY4" fmla="*/ 603830 h 657225"/>
                <a:gd name="connsiteX5" fmla="*/ 1779746 w 4086225"/>
                <a:gd name="connsiteY5" fmla="*/ 375230 h 657225"/>
                <a:gd name="connsiteX6" fmla="*/ 2043589 w 4086225"/>
                <a:gd name="connsiteY6" fmla="*/ 643835 h 657225"/>
                <a:gd name="connsiteX7" fmla="*/ 2043589 w 4086225"/>
                <a:gd name="connsiteY7" fmla="*/ 652407 h 657225"/>
                <a:gd name="connsiteX8" fmla="*/ 2312194 w 4086225"/>
                <a:gd name="connsiteY8" fmla="*/ 383802 h 657225"/>
                <a:gd name="connsiteX9" fmla="*/ 4084796 w 4086225"/>
                <a:gd name="connsiteY9" fmla="*/ 612402 h 657225"/>
                <a:gd name="connsiteX10" fmla="*/ 3881914 w 4086225"/>
                <a:gd name="connsiteY10" fmla="*/ 86622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86225" h="657225">
                  <a:moveTo>
                    <a:pt x="3881914" y="86622"/>
                  </a:moveTo>
                  <a:cubicBezTo>
                    <a:pt x="3555206" y="-1960"/>
                    <a:pt x="2711291" y="-80065"/>
                    <a:pt x="2049304" y="319032"/>
                  </a:cubicBezTo>
                  <a:lnTo>
                    <a:pt x="2049304" y="313317"/>
                  </a:lnTo>
                  <a:cubicBezTo>
                    <a:pt x="1385411" y="-88638"/>
                    <a:pt x="538639" y="-9580"/>
                    <a:pt x="210979" y="78050"/>
                  </a:cubicBezTo>
                  <a:cubicBezTo>
                    <a:pt x="210979" y="78050"/>
                    <a:pt x="17621" y="294267"/>
                    <a:pt x="7144" y="603830"/>
                  </a:cubicBezTo>
                  <a:lnTo>
                    <a:pt x="1779746" y="375230"/>
                  </a:lnTo>
                  <a:cubicBezTo>
                    <a:pt x="1779746" y="521915"/>
                    <a:pt x="1897856" y="640977"/>
                    <a:pt x="2043589" y="643835"/>
                  </a:cubicBezTo>
                  <a:lnTo>
                    <a:pt x="2043589" y="652407"/>
                  </a:lnTo>
                  <a:cubicBezTo>
                    <a:pt x="2192179" y="652407"/>
                    <a:pt x="2312194" y="532392"/>
                    <a:pt x="2312194" y="383802"/>
                  </a:cubicBezTo>
                  <a:lnTo>
                    <a:pt x="4084796" y="612402"/>
                  </a:lnTo>
                  <a:cubicBezTo>
                    <a:pt x="4076224" y="302840"/>
                    <a:pt x="3881914" y="86622"/>
                    <a:pt x="3881914" y="86622"/>
                  </a:cubicBezTo>
                  <a:close/>
                </a:path>
              </a:pathLst>
            </a:custGeom>
            <a:solidFill>
              <a:srgbClr val="F9F8F7"/>
            </a:solidFill>
            <a:ln w="9525" cap="flat">
              <a:noFill/>
              <a:prstDash val="solid"/>
              <a:miter/>
            </a:ln>
          </p:spPr>
          <p:txBody>
            <a:bodyPr rtlCol="0" anchor="ctr"/>
            <a:lstStyle/>
            <a:p>
              <a:endParaRPr lang="en-US" sz="1200"/>
            </a:p>
          </p:txBody>
        </p:sp>
        <p:sp>
          <p:nvSpPr>
            <p:cNvPr id="115" name="Freeform: Shape 114">
              <a:extLst>
                <a:ext uri="{FF2B5EF4-FFF2-40B4-BE49-F238E27FC236}">
                  <a16:creationId xmlns="" xmlns:a16="http://schemas.microsoft.com/office/drawing/2014/main" id="{09F7AC77-C86D-41F2-941E-BD42FC797410}"/>
                </a:ext>
              </a:extLst>
            </p:cNvPr>
            <p:cNvSpPr/>
            <p:nvPr/>
          </p:nvSpPr>
          <p:spPr>
            <a:xfrm>
              <a:off x="3960971" y="3698081"/>
              <a:ext cx="4267200" cy="390525"/>
            </a:xfrm>
            <a:custGeom>
              <a:avLst/>
              <a:gdLst>
                <a:gd name="connsiteX0" fmla="*/ 2127409 w 4267200"/>
                <a:gd name="connsiteY0" fmla="*/ 389096 h 390525"/>
                <a:gd name="connsiteX1" fmla="*/ 1806416 w 4267200"/>
                <a:gd name="connsiteY1" fmla="*/ 120491 h 390525"/>
                <a:gd name="connsiteX2" fmla="*/ 51911 w 4267200"/>
                <a:gd name="connsiteY2" fmla="*/ 330041 h 390525"/>
                <a:gd name="connsiteX3" fmla="*/ 7144 w 4267200"/>
                <a:gd name="connsiteY3" fmla="*/ 294799 h 390525"/>
                <a:gd name="connsiteX4" fmla="*/ 7144 w 4267200"/>
                <a:gd name="connsiteY4" fmla="*/ 251936 h 390525"/>
                <a:gd name="connsiteX5" fmla="*/ 51911 w 4267200"/>
                <a:gd name="connsiteY5" fmla="*/ 216694 h 390525"/>
                <a:gd name="connsiteX6" fmla="*/ 1859756 w 4267200"/>
                <a:gd name="connsiteY6" fmla="*/ 7144 h 390525"/>
                <a:gd name="connsiteX7" fmla="*/ 1915954 w 4267200"/>
                <a:gd name="connsiteY7" fmla="*/ 65246 h 390525"/>
                <a:gd name="connsiteX8" fmla="*/ 2127409 w 4267200"/>
                <a:gd name="connsiteY8" fmla="*/ 275749 h 390525"/>
                <a:gd name="connsiteX9" fmla="*/ 2338864 w 4267200"/>
                <a:gd name="connsiteY9" fmla="*/ 65246 h 390525"/>
                <a:gd name="connsiteX10" fmla="*/ 2395061 w 4267200"/>
                <a:gd name="connsiteY10" fmla="*/ 7144 h 390525"/>
                <a:gd name="connsiteX11" fmla="*/ 4231482 w 4267200"/>
                <a:gd name="connsiteY11" fmla="*/ 216694 h 390525"/>
                <a:gd name="connsiteX12" fmla="*/ 4266724 w 4267200"/>
                <a:gd name="connsiteY12" fmla="*/ 251936 h 390525"/>
                <a:gd name="connsiteX13" fmla="*/ 4266724 w 4267200"/>
                <a:gd name="connsiteY13" fmla="*/ 294799 h 390525"/>
                <a:gd name="connsiteX14" fmla="*/ 4231482 w 4267200"/>
                <a:gd name="connsiteY14" fmla="*/ 330041 h 390525"/>
                <a:gd name="connsiteX15" fmla="*/ 2448401 w 4267200"/>
                <a:gd name="connsiteY15" fmla="*/ 120491 h 390525"/>
                <a:gd name="connsiteX16" fmla="*/ 2127409 w 4267200"/>
                <a:gd name="connsiteY16" fmla="*/ 389096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67200" h="390525">
                  <a:moveTo>
                    <a:pt x="2127409" y="389096"/>
                  </a:moveTo>
                  <a:cubicBezTo>
                    <a:pt x="1967389" y="389096"/>
                    <a:pt x="1834039" y="272891"/>
                    <a:pt x="1806416" y="120491"/>
                  </a:cubicBezTo>
                  <a:lnTo>
                    <a:pt x="51911" y="330041"/>
                  </a:lnTo>
                  <a:cubicBezTo>
                    <a:pt x="31909" y="330041"/>
                    <a:pt x="7144" y="313849"/>
                    <a:pt x="7144" y="294799"/>
                  </a:cubicBezTo>
                  <a:lnTo>
                    <a:pt x="7144" y="251936"/>
                  </a:lnTo>
                  <a:cubicBezTo>
                    <a:pt x="7144" y="231934"/>
                    <a:pt x="32861" y="216694"/>
                    <a:pt x="51911" y="216694"/>
                  </a:cubicBezTo>
                  <a:lnTo>
                    <a:pt x="1859756" y="7144"/>
                  </a:lnTo>
                  <a:cubicBezTo>
                    <a:pt x="1891189" y="7144"/>
                    <a:pt x="1915954" y="32861"/>
                    <a:pt x="1915954" y="65246"/>
                  </a:cubicBezTo>
                  <a:cubicBezTo>
                    <a:pt x="1915954" y="181451"/>
                    <a:pt x="2011204" y="275749"/>
                    <a:pt x="2127409" y="275749"/>
                  </a:cubicBezTo>
                  <a:cubicBezTo>
                    <a:pt x="2243614" y="275749"/>
                    <a:pt x="2338864" y="181451"/>
                    <a:pt x="2338864" y="65246"/>
                  </a:cubicBezTo>
                  <a:cubicBezTo>
                    <a:pt x="2338864" y="33814"/>
                    <a:pt x="2363629" y="7144"/>
                    <a:pt x="2395061" y="7144"/>
                  </a:cubicBezTo>
                  <a:lnTo>
                    <a:pt x="4231482" y="216694"/>
                  </a:lnTo>
                  <a:cubicBezTo>
                    <a:pt x="4251484" y="216694"/>
                    <a:pt x="4266724" y="232886"/>
                    <a:pt x="4266724" y="251936"/>
                  </a:cubicBezTo>
                  <a:lnTo>
                    <a:pt x="4266724" y="294799"/>
                  </a:lnTo>
                  <a:cubicBezTo>
                    <a:pt x="4266724" y="314801"/>
                    <a:pt x="4250532" y="330041"/>
                    <a:pt x="4231482" y="330041"/>
                  </a:cubicBezTo>
                  <a:lnTo>
                    <a:pt x="2448401" y="120491"/>
                  </a:lnTo>
                  <a:cubicBezTo>
                    <a:pt x="2420779" y="272891"/>
                    <a:pt x="2287429" y="389096"/>
                    <a:pt x="2127409" y="389096"/>
                  </a:cubicBezTo>
                  <a:close/>
                </a:path>
              </a:pathLst>
            </a:custGeom>
            <a:solidFill>
              <a:schemeClr val="accent5">
                <a:lumMod val="50000"/>
              </a:schemeClr>
            </a:solidFill>
            <a:ln w="9525" cap="flat">
              <a:noFill/>
              <a:prstDash val="solid"/>
              <a:miter/>
            </a:ln>
          </p:spPr>
          <p:txBody>
            <a:bodyPr rtlCol="0" anchor="ctr"/>
            <a:lstStyle/>
            <a:p>
              <a:endParaRPr lang="en-US" sz="1200"/>
            </a:p>
          </p:txBody>
        </p:sp>
        <p:sp>
          <p:nvSpPr>
            <p:cNvPr id="116" name="Freeform: Shape 115">
              <a:extLst>
                <a:ext uri="{FF2B5EF4-FFF2-40B4-BE49-F238E27FC236}">
                  <a16:creationId xmlns="" xmlns:a16="http://schemas.microsoft.com/office/drawing/2014/main" id="{2B9C10CB-44CB-46F4-8C4A-2BD8013C237F}"/>
                </a:ext>
              </a:extLst>
            </p:cNvPr>
            <p:cNvSpPr/>
            <p:nvPr/>
          </p:nvSpPr>
          <p:spPr>
            <a:xfrm>
              <a:off x="6068849" y="2857621"/>
              <a:ext cx="1809750" cy="857250"/>
            </a:xfrm>
            <a:custGeom>
              <a:avLst/>
              <a:gdLst>
                <a:gd name="connsiteX0" fmla="*/ 1806416 w 1809750"/>
                <a:gd name="connsiteY0" fmla="*/ 463748 h 857250"/>
                <a:gd name="connsiteX1" fmla="*/ 423386 w 1809750"/>
                <a:gd name="connsiteY1" fmla="*/ 638056 h 857250"/>
                <a:gd name="connsiteX2" fmla="*/ 437674 w 1809750"/>
                <a:gd name="connsiteY2" fmla="*/ 632341 h 857250"/>
                <a:gd name="connsiteX3" fmla="*/ 1751171 w 1809750"/>
                <a:gd name="connsiteY3" fmla="*/ 395168 h 857250"/>
                <a:gd name="connsiteX4" fmla="*/ 1769269 w 1809750"/>
                <a:gd name="connsiteY4" fmla="*/ 375166 h 857250"/>
                <a:gd name="connsiteX5" fmla="*/ 1749266 w 1809750"/>
                <a:gd name="connsiteY5" fmla="*/ 357068 h 857250"/>
                <a:gd name="connsiteX6" fmla="*/ 421481 w 1809750"/>
                <a:gd name="connsiteY6" fmla="*/ 598051 h 857250"/>
                <a:gd name="connsiteX7" fmla="*/ 343376 w 1809750"/>
                <a:gd name="connsiteY7" fmla="*/ 631388 h 857250"/>
                <a:gd name="connsiteX8" fmla="*/ 1721644 w 1809750"/>
                <a:gd name="connsiteY8" fmla="*/ 305633 h 857250"/>
                <a:gd name="connsiteX9" fmla="*/ 1726406 w 1809750"/>
                <a:gd name="connsiteY9" fmla="*/ 300871 h 857250"/>
                <a:gd name="connsiteX10" fmla="*/ 1721644 w 1809750"/>
                <a:gd name="connsiteY10" fmla="*/ 296108 h 857250"/>
                <a:gd name="connsiteX11" fmla="*/ 381476 w 1809750"/>
                <a:gd name="connsiteY11" fmla="*/ 603766 h 857250"/>
                <a:gd name="connsiteX12" fmla="*/ 454819 w 1809750"/>
                <a:gd name="connsiteY12" fmla="*/ 566618 h 857250"/>
                <a:gd name="connsiteX13" fmla="*/ 1654016 w 1809750"/>
                <a:gd name="connsiteY13" fmla="*/ 252293 h 857250"/>
                <a:gd name="connsiteX14" fmla="*/ 1671161 w 1809750"/>
                <a:gd name="connsiteY14" fmla="*/ 232291 h 857250"/>
                <a:gd name="connsiteX15" fmla="*/ 1650206 w 1809750"/>
                <a:gd name="connsiteY15" fmla="*/ 214193 h 857250"/>
                <a:gd name="connsiteX16" fmla="*/ 435769 w 1809750"/>
                <a:gd name="connsiteY16" fmla="*/ 532328 h 857250"/>
                <a:gd name="connsiteX17" fmla="*/ 104299 w 1809750"/>
                <a:gd name="connsiteY17" fmla="*/ 725686 h 857250"/>
                <a:gd name="connsiteX18" fmla="*/ 1428274 w 1809750"/>
                <a:gd name="connsiteY18" fmla="*/ 17026 h 857250"/>
                <a:gd name="connsiteX19" fmla="*/ 1431131 w 1809750"/>
                <a:gd name="connsiteY19" fmla="*/ 10358 h 857250"/>
                <a:gd name="connsiteX20" fmla="*/ 1424464 w 1809750"/>
                <a:gd name="connsiteY20" fmla="*/ 7501 h 857250"/>
                <a:gd name="connsiteX21" fmla="*/ 57626 w 1809750"/>
                <a:gd name="connsiteY21" fmla="*/ 759023 h 857250"/>
                <a:gd name="connsiteX22" fmla="*/ 9049 w 1809750"/>
                <a:gd name="connsiteY22" fmla="*/ 799028 h 857250"/>
                <a:gd name="connsiteX23" fmla="*/ 21431 w 1809750"/>
                <a:gd name="connsiteY23" fmla="*/ 812363 h 857250"/>
                <a:gd name="connsiteX24" fmla="*/ 7144 w 1809750"/>
                <a:gd name="connsiteY24" fmla="*/ 823793 h 857250"/>
                <a:gd name="connsiteX25" fmla="*/ 31909 w 1809750"/>
                <a:gd name="connsiteY25" fmla="*/ 852368 h 857250"/>
                <a:gd name="connsiteX26" fmla="*/ 327184 w 1809750"/>
                <a:gd name="connsiteY26" fmla="*/ 679013 h 857250"/>
                <a:gd name="connsiteX27" fmla="*/ 330994 w 1809750"/>
                <a:gd name="connsiteY27" fmla="*/ 681871 h 857250"/>
                <a:gd name="connsiteX28" fmla="*/ 332899 w 1809750"/>
                <a:gd name="connsiteY28" fmla="*/ 681871 h 857250"/>
                <a:gd name="connsiteX29" fmla="*/ 1805464 w 1809750"/>
                <a:gd name="connsiteY29" fmla="*/ 472321 h 857250"/>
                <a:gd name="connsiteX30" fmla="*/ 1810226 w 1809750"/>
                <a:gd name="connsiteY30" fmla="*/ 467558 h 857250"/>
                <a:gd name="connsiteX31" fmla="*/ 1806416 w 1809750"/>
                <a:gd name="connsiteY31" fmla="*/ 463748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09750" h="857250">
                  <a:moveTo>
                    <a:pt x="1806416" y="463748"/>
                  </a:moveTo>
                  <a:cubicBezTo>
                    <a:pt x="1798796" y="463748"/>
                    <a:pt x="1060609" y="411361"/>
                    <a:pt x="423386" y="638056"/>
                  </a:cubicBezTo>
                  <a:cubicBezTo>
                    <a:pt x="428149" y="636151"/>
                    <a:pt x="432911" y="634246"/>
                    <a:pt x="437674" y="632341"/>
                  </a:cubicBezTo>
                  <a:cubicBezTo>
                    <a:pt x="691039" y="529471"/>
                    <a:pt x="1122521" y="420886"/>
                    <a:pt x="1751171" y="395168"/>
                  </a:cubicBezTo>
                  <a:cubicBezTo>
                    <a:pt x="1761649" y="395168"/>
                    <a:pt x="1770221" y="385643"/>
                    <a:pt x="1769269" y="375166"/>
                  </a:cubicBezTo>
                  <a:cubicBezTo>
                    <a:pt x="1769269" y="364688"/>
                    <a:pt x="1759744" y="356116"/>
                    <a:pt x="1749266" y="357068"/>
                  </a:cubicBezTo>
                  <a:cubicBezTo>
                    <a:pt x="1114901" y="383738"/>
                    <a:pt x="676751" y="494228"/>
                    <a:pt x="421481" y="598051"/>
                  </a:cubicBezTo>
                  <a:cubicBezTo>
                    <a:pt x="393859" y="609481"/>
                    <a:pt x="368141" y="619958"/>
                    <a:pt x="343376" y="631388"/>
                  </a:cubicBezTo>
                  <a:cubicBezTo>
                    <a:pt x="999649" y="316111"/>
                    <a:pt x="1713071" y="305633"/>
                    <a:pt x="1721644" y="305633"/>
                  </a:cubicBezTo>
                  <a:cubicBezTo>
                    <a:pt x="1724501" y="305633"/>
                    <a:pt x="1726406" y="303728"/>
                    <a:pt x="1726406" y="300871"/>
                  </a:cubicBezTo>
                  <a:cubicBezTo>
                    <a:pt x="1726406" y="298013"/>
                    <a:pt x="1724501" y="296108"/>
                    <a:pt x="1721644" y="296108"/>
                  </a:cubicBezTo>
                  <a:cubicBezTo>
                    <a:pt x="1713071" y="296108"/>
                    <a:pt x="1027271" y="306586"/>
                    <a:pt x="381476" y="603766"/>
                  </a:cubicBezTo>
                  <a:cubicBezTo>
                    <a:pt x="404336" y="591383"/>
                    <a:pt x="429101" y="579001"/>
                    <a:pt x="454819" y="566618"/>
                  </a:cubicBezTo>
                  <a:cubicBezTo>
                    <a:pt x="708184" y="443746"/>
                    <a:pt x="1073944" y="298013"/>
                    <a:pt x="1654016" y="252293"/>
                  </a:cubicBezTo>
                  <a:cubicBezTo>
                    <a:pt x="1664494" y="251341"/>
                    <a:pt x="1672114" y="242768"/>
                    <a:pt x="1671161" y="232291"/>
                  </a:cubicBezTo>
                  <a:cubicBezTo>
                    <a:pt x="1670209" y="221813"/>
                    <a:pt x="1660684" y="214193"/>
                    <a:pt x="1650206" y="214193"/>
                  </a:cubicBezTo>
                  <a:cubicBezTo>
                    <a:pt x="1062514" y="259913"/>
                    <a:pt x="691991" y="407551"/>
                    <a:pt x="435769" y="532328"/>
                  </a:cubicBezTo>
                  <a:cubicBezTo>
                    <a:pt x="284321" y="605671"/>
                    <a:pt x="174784" y="676156"/>
                    <a:pt x="104299" y="725686"/>
                  </a:cubicBezTo>
                  <a:cubicBezTo>
                    <a:pt x="620554" y="206573"/>
                    <a:pt x="1420654" y="19883"/>
                    <a:pt x="1428274" y="17026"/>
                  </a:cubicBezTo>
                  <a:cubicBezTo>
                    <a:pt x="1431131" y="16073"/>
                    <a:pt x="1432084" y="13216"/>
                    <a:pt x="1431131" y="10358"/>
                  </a:cubicBezTo>
                  <a:cubicBezTo>
                    <a:pt x="1430179" y="7501"/>
                    <a:pt x="1427321" y="6548"/>
                    <a:pt x="1424464" y="7501"/>
                  </a:cubicBezTo>
                  <a:cubicBezTo>
                    <a:pt x="1415891" y="11311"/>
                    <a:pt x="573881" y="207526"/>
                    <a:pt x="57626" y="759023"/>
                  </a:cubicBezTo>
                  <a:cubicBezTo>
                    <a:pt x="27146" y="782836"/>
                    <a:pt x="10954" y="797123"/>
                    <a:pt x="9049" y="799028"/>
                  </a:cubicBezTo>
                  <a:lnTo>
                    <a:pt x="21431" y="812363"/>
                  </a:lnTo>
                  <a:cubicBezTo>
                    <a:pt x="12859" y="819031"/>
                    <a:pt x="8096" y="822841"/>
                    <a:pt x="7144" y="823793"/>
                  </a:cubicBezTo>
                  <a:lnTo>
                    <a:pt x="31909" y="852368"/>
                  </a:lnTo>
                  <a:cubicBezTo>
                    <a:pt x="32861" y="851416"/>
                    <a:pt x="126206" y="772358"/>
                    <a:pt x="327184" y="679013"/>
                  </a:cubicBezTo>
                  <a:cubicBezTo>
                    <a:pt x="328136" y="680918"/>
                    <a:pt x="329089" y="681871"/>
                    <a:pt x="330994" y="681871"/>
                  </a:cubicBezTo>
                  <a:cubicBezTo>
                    <a:pt x="331946" y="681871"/>
                    <a:pt x="332899" y="681871"/>
                    <a:pt x="332899" y="681871"/>
                  </a:cubicBezTo>
                  <a:cubicBezTo>
                    <a:pt x="986314" y="414218"/>
                    <a:pt x="1797844" y="472321"/>
                    <a:pt x="1805464" y="472321"/>
                  </a:cubicBezTo>
                  <a:cubicBezTo>
                    <a:pt x="1808321" y="472321"/>
                    <a:pt x="1810226" y="470416"/>
                    <a:pt x="1810226" y="467558"/>
                  </a:cubicBezTo>
                  <a:cubicBezTo>
                    <a:pt x="1811179" y="465653"/>
                    <a:pt x="1808321" y="463748"/>
                    <a:pt x="1806416" y="463748"/>
                  </a:cubicBezTo>
                  <a:close/>
                </a:path>
              </a:pathLst>
            </a:custGeom>
            <a:solidFill>
              <a:srgbClr val="F9F8F7"/>
            </a:solidFill>
            <a:ln w="9525" cap="flat">
              <a:noFill/>
              <a:prstDash val="solid"/>
              <a:miter/>
            </a:ln>
          </p:spPr>
          <p:txBody>
            <a:bodyPr rtlCol="0" anchor="ctr"/>
            <a:lstStyle/>
            <a:p>
              <a:endParaRPr lang="en-US" sz="1200" dirty="0"/>
            </a:p>
          </p:txBody>
        </p:sp>
        <p:sp>
          <p:nvSpPr>
            <p:cNvPr id="117" name="Freeform: Shape 116">
              <a:extLst>
                <a:ext uri="{FF2B5EF4-FFF2-40B4-BE49-F238E27FC236}">
                  <a16:creationId xmlns="" xmlns:a16="http://schemas.microsoft.com/office/drawing/2014/main" id="{8EB2E6BD-2396-48EF-BEFF-AD7EDF7F8A75}"/>
                </a:ext>
              </a:extLst>
            </p:cNvPr>
            <p:cNvSpPr/>
            <p:nvPr/>
          </p:nvSpPr>
          <p:spPr>
            <a:xfrm>
              <a:off x="4297199" y="2767117"/>
              <a:ext cx="1809750" cy="942975"/>
            </a:xfrm>
            <a:custGeom>
              <a:avLst/>
              <a:gdLst>
                <a:gd name="connsiteX0" fmla="*/ 1811179 w 1809750"/>
                <a:gd name="connsiteY0" fmla="*/ 915250 h 942975"/>
                <a:gd name="connsiteX1" fmla="*/ 1796891 w 1809750"/>
                <a:gd name="connsiteY1" fmla="*/ 903820 h 942975"/>
                <a:gd name="connsiteX2" fmla="*/ 1809274 w 1809750"/>
                <a:gd name="connsiteY2" fmla="*/ 890485 h 942975"/>
                <a:gd name="connsiteX3" fmla="*/ 1779746 w 1809750"/>
                <a:gd name="connsiteY3" fmla="*/ 865720 h 942975"/>
                <a:gd name="connsiteX4" fmla="*/ 451009 w 1809750"/>
                <a:gd name="connsiteY4" fmla="*/ 7517 h 942975"/>
                <a:gd name="connsiteX5" fmla="*/ 444341 w 1809750"/>
                <a:gd name="connsiteY5" fmla="*/ 9422 h 942975"/>
                <a:gd name="connsiteX6" fmla="*/ 446246 w 1809750"/>
                <a:gd name="connsiteY6" fmla="*/ 16090 h 942975"/>
                <a:gd name="connsiteX7" fmla="*/ 1745456 w 1809750"/>
                <a:gd name="connsiteY7" fmla="*/ 839050 h 942975"/>
                <a:gd name="connsiteX8" fmla="*/ 1381601 w 1809750"/>
                <a:gd name="connsiteY8" fmla="*/ 621880 h 942975"/>
                <a:gd name="connsiteX9" fmla="*/ 168116 w 1809750"/>
                <a:gd name="connsiteY9" fmla="*/ 304697 h 942975"/>
                <a:gd name="connsiteX10" fmla="*/ 147161 w 1809750"/>
                <a:gd name="connsiteY10" fmla="*/ 322795 h 942975"/>
                <a:gd name="connsiteX11" fmla="*/ 164306 w 1809750"/>
                <a:gd name="connsiteY11" fmla="*/ 342797 h 942975"/>
                <a:gd name="connsiteX12" fmla="*/ 1363504 w 1809750"/>
                <a:gd name="connsiteY12" fmla="*/ 657122 h 942975"/>
                <a:gd name="connsiteX13" fmla="*/ 1436846 w 1809750"/>
                <a:gd name="connsiteY13" fmla="*/ 694270 h 942975"/>
                <a:gd name="connsiteX14" fmla="*/ 97631 w 1809750"/>
                <a:gd name="connsiteY14" fmla="*/ 385660 h 942975"/>
                <a:gd name="connsiteX15" fmla="*/ 92869 w 1809750"/>
                <a:gd name="connsiteY15" fmla="*/ 390422 h 942975"/>
                <a:gd name="connsiteX16" fmla="*/ 97631 w 1809750"/>
                <a:gd name="connsiteY16" fmla="*/ 395185 h 942975"/>
                <a:gd name="connsiteX17" fmla="*/ 1475899 w 1809750"/>
                <a:gd name="connsiteY17" fmla="*/ 720940 h 942975"/>
                <a:gd name="connsiteX18" fmla="*/ 1397794 w 1809750"/>
                <a:gd name="connsiteY18" fmla="*/ 687602 h 942975"/>
                <a:gd name="connsiteX19" fmla="*/ 70009 w 1809750"/>
                <a:gd name="connsiteY19" fmla="*/ 446620 h 942975"/>
                <a:gd name="connsiteX20" fmla="*/ 50006 w 1809750"/>
                <a:gd name="connsiteY20" fmla="*/ 464717 h 942975"/>
                <a:gd name="connsiteX21" fmla="*/ 68104 w 1809750"/>
                <a:gd name="connsiteY21" fmla="*/ 484720 h 942975"/>
                <a:gd name="connsiteX22" fmla="*/ 1381601 w 1809750"/>
                <a:gd name="connsiteY22" fmla="*/ 721892 h 942975"/>
                <a:gd name="connsiteX23" fmla="*/ 1395889 w 1809750"/>
                <a:gd name="connsiteY23" fmla="*/ 727607 h 942975"/>
                <a:gd name="connsiteX24" fmla="*/ 11906 w 1809750"/>
                <a:gd name="connsiteY24" fmla="*/ 554252 h 942975"/>
                <a:gd name="connsiteX25" fmla="*/ 7144 w 1809750"/>
                <a:gd name="connsiteY25" fmla="*/ 559015 h 942975"/>
                <a:gd name="connsiteX26" fmla="*/ 11906 w 1809750"/>
                <a:gd name="connsiteY26" fmla="*/ 563777 h 942975"/>
                <a:gd name="connsiteX27" fmla="*/ 1484471 w 1809750"/>
                <a:gd name="connsiteY27" fmla="*/ 773327 h 942975"/>
                <a:gd name="connsiteX28" fmla="*/ 1486376 w 1809750"/>
                <a:gd name="connsiteY28" fmla="*/ 773327 h 942975"/>
                <a:gd name="connsiteX29" fmla="*/ 1490186 w 1809750"/>
                <a:gd name="connsiteY29" fmla="*/ 770470 h 942975"/>
                <a:gd name="connsiteX30" fmla="*/ 1785461 w 1809750"/>
                <a:gd name="connsiteY30" fmla="*/ 943825 h 942975"/>
                <a:gd name="connsiteX31" fmla="*/ 1811179 w 1809750"/>
                <a:gd name="connsiteY31" fmla="*/ 915250 h 94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09750" h="942975">
                  <a:moveTo>
                    <a:pt x="1811179" y="915250"/>
                  </a:moveTo>
                  <a:cubicBezTo>
                    <a:pt x="1810226" y="914297"/>
                    <a:pt x="1805464" y="910487"/>
                    <a:pt x="1796891" y="903820"/>
                  </a:cubicBezTo>
                  <a:lnTo>
                    <a:pt x="1809274" y="890485"/>
                  </a:lnTo>
                  <a:cubicBezTo>
                    <a:pt x="1807369" y="889532"/>
                    <a:pt x="1797844" y="880007"/>
                    <a:pt x="1779746" y="865720"/>
                  </a:cubicBezTo>
                  <a:cubicBezTo>
                    <a:pt x="1303496" y="268502"/>
                    <a:pt x="459581" y="12280"/>
                    <a:pt x="451009" y="7517"/>
                  </a:cubicBezTo>
                  <a:cubicBezTo>
                    <a:pt x="448151" y="6565"/>
                    <a:pt x="446246" y="7517"/>
                    <a:pt x="444341" y="9422"/>
                  </a:cubicBezTo>
                  <a:cubicBezTo>
                    <a:pt x="443389" y="11327"/>
                    <a:pt x="444341" y="14185"/>
                    <a:pt x="446246" y="16090"/>
                  </a:cubicBezTo>
                  <a:cubicBezTo>
                    <a:pt x="453866" y="19900"/>
                    <a:pt x="1267301" y="266597"/>
                    <a:pt x="1745456" y="839050"/>
                  </a:cubicBezTo>
                  <a:cubicBezTo>
                    <a:pt x="1678781" y="789520"/>
                    <a:pt x="1558766" y="707605"/>
                    <a:pt x="1381601" y="621880"/>
                  </a:cubicBezTo>
                  <a:cubicBezTo>
                    <a:pt x="1126331" y="498055"/>
                    <a:pt x="754856" y="350417"/>
                    <a:pt x="168116" y="304697"/>
                  </a:cubicBezTo>
                  <a:cubicBezTo>
                    <a:pt x="157639" y="303745"/>
                    <a:pt x="148114" y="311365"/>
                    <a:pt x="147161" y="322795"/>
                  </a:cubicBezTo>
                  <a:cubicBezTo>
                    <a:pt x="146209" y="333272"/>
                    <a:pt x="153829" y="341845"/>
                    <a:pt x="164306" y="342797"/>
                  </a:cubicBezTo>
                  <a:cubicBezTo>
                    <a:pt x="744379" y="388517"/>
                    <a:pt x="1110139" y="534250"/>
                    <a:pt x="1363504" y="657122"/>
                  </a:cubicBezTo>
                  <a:cubicBezTo>
                    <a:pt x="1389221" y="669505"/>
                    <a:pt x="1413986" y="681887"/>
                    <a:pt x="1436846" y="694270"/>
                  </a:cubicBezTo>
                  <a:cubicBezTo>
                    <a:pt x="791051" y="396137"/>
                    <a:pt x="105251" y="385660"/>
                    <a:pt x="97631" y="385660"/>
                  </a:cubicBezTo>
                  <a:cubicBezTo>
                    <a:pt x="94774" y="385660"/>
                    <a:pt x="92869" y="387565"/>
                    <a:pt x="92869" y="390422"/>
                  </a:cubicBezTo>
                  <a:cubicBezTo>
                    <a:pt x="92869" y="393280"/>
                    <a:pt x="94774" y="395185"/>
                    <a:pt x="97631" y="395185"/>
                  </a:cubicBezTo>
                  <a:cubicBezTo>
                    <a:pt x="106204" y="395185"/>
                    <a:pt x="819626" y="405662"/>
                    <a:pt x="1475899" y="720940"/>
                  </a:cubicBezTo>
                  <a:cubicBezTo>
                    <a:pt x="1451134" y="710462"/>
                    <a:pt x="1425416" y="699032"/>
                    <a:pt x="1397794" y="687602"/>
                  </a:cubicBezTo>
                  <a:cubicBezTo>
                    <a:pt x="1141571" y="582827"/>
                    <a:pt x="704374" y="473290"/>
                    <a:pt x="70009" y="446620"/>
                  </a:cubicBezTo>
                  <a:cubicBezTo>
                    <a:pt x="59531" y="446620"/>
                    <a:pt x="50959" y="454240"/>
                    <a:pt x="50006" y="464717"/>
                  </a:cubicBezTo>
                  <a:cubicBezTo>
                    <a:pt x="50006" y="475195"/>
                    <a:pt x="57626" y="483767"/>
                    <a:pt x="68104" y="484720"/>
                  </a:cubicBezTo>
                  <a:cubicBezTo>
                    <a:pt x="695801" y="511390"/>
                    <a:pt x="1128236" y="619975"/>
                    <a:pt x="1381601" y="721892"/>
                  </a:cubicBezTo>
                  <a:cubicBezTo>
                    <a:pt x="1386364" y="723797"/>
                    <a:pt x="1391126" y="725702"/>
                    <a:pt x="1395889" y="727607"/>
                  </a:cubicBezTo>
                  <a:cubicBezTo>
                    <a:pt x="758666" y="501865"/>
                    <a:pt x="19526" y="554252"/>
                    <a:pt x="11906" y="554252"/>
                  </a:cubicBezTo>
                  <a:cubicBezTo>
                    <a:pt x="9049" y="554252"/>
                    <a:pt x="7144" y="556157"/>
                    <a:pt x="7144" y="559015"/>
                  </a:cubicBezTo>
                  <a:cubicBezTo>
                    <a:pt x="7144" y="561872"/>
                    <a:pt x="9049" y="563777"/>
                    <a:pt x="11906" y="563777"/>
                  </a:cubicBezTo>
                  <a:cubicBezTo>
                    <a:pt x="20479" y="563777"/>
                    <a:pt x="831056" y="505675"/>
                    <a:pt x="1484471" y="773327"/>
                  </a:cubicBezTo>
                  <a:cubicBezTo>
                    <a:pt x="1485424" y="773327"/>
                    <a:pt x="1486376" y="773327"/>
                    <a:pt x="1486376" y="773327"/>
                  </a:cubicBezTo>
                  <a:cubicBezTo>
                    <a:pt x="1488281" y="773327"/>
                    <a:pt x="1489234" y="772375"/>
                    <a:pt x="1490186" y="770470"/>
                  </a:cubicBezTo>
                  <a:cubicBezTo>
                    <a:pt x="1690211" y="863815"/>
                    <a:pt x="1783556" y="942872"/>
                    <a:pt x="1785461" y="943825"/>
                  </a:cubicBezTo>
                  <a:lnTo>
                    <a:pt x="1811179" y="915250"/>
                  </a:lnTo>
                  <a:close/>
                </a:path>
              </a:pathLst>
            </a:custGeom>
            <a:solidFill>
              <a:srgbClr val="F9F8F7"/>
            </a:solidFill>
            <a:ln w="9525" cap="flat">
              <a:noFill/>
              <a:prstDash val="solid"/>
              <a:miter/>
            </a:ln>
          </p:spPr>
          <p:txBody>
            <a:bodyPr rtlCol="0" anchor="ctr"/>
            <a:lstStyle/>
            <a:p>
              <a:endParaRPr lang="en-US" sz="1200"/>
            </a:p>
          </p:txBody>
        </p:sp>
      </p:grpSp>
      <p:pic>
        <p:nvPicPr>
          <p:cNvPr id="118"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866" y="96982"/>
            <a:ext cx="3288291" cy="779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 name="Text Placeholder 22"/>
          <p:cNvSpPr txBox="1">
            <a:spLocks/>
          </p:cNvSpPr>
          <p:nvPr/>
        </p:nvSpPr>
        <p:spPr>
          <a:xfrm>
            <a:off x="7114886" y="4946437"/>
            <a:ext cx="4085935" cy="581373"/>
          </a:xfrm>
          <a:prstGeom prst="rect">
            <a:avLst/>
          </a:prstGeom>
          <a:no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800" b="1" i="1" smtClean="0">
                <a:cs typeface="Arial" pitchFamily="34" charset="0"/>
              </a:rPr>
              <a:t>Bắc ninh, ngày 6 tháng </a:t>
            </a:r>
            <a:r>
              <a:rPr lang="en-US" sz="1800" b="1" i="1" dirty="0" smtClean="0">
                <a:cs typeface="Arial" pitchFamily="34" charset="0"/>
              </a:rPr>
              <a:t>11.2020</a:t>
            </a:r>
            <a:endParaRPr lang="en-US" sz="1800" b="1" i="1" dirty="0">
              <a:cs typeface="Arial" pitchFamily="34" charset="0"/>
            </a:endParaRPr>
          </a:p>
        </p:txBody>
      </p:sp>
    </p:spTree>
    <p:extLst>
      <p:ext uri="{BB962C8B-B14F-4D97-AF65-F5344CB8AC3E}">
        <p14:creationId xmlns:p14="http://schemas.microsoft.com/office/powerpoint/2010/main" val="40324761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E6084E4B-5F7E-4B0D-9538-D7ABEB183593}"/>
              </a:ext>
            </a:extLst>
          </p:cNvPr>
          <p:cNvSpPr/>
          <p:nvPr/>
        </p:nvSpPr>
        <p:spPr>
          <a:xfrm>
            <a:off x="7857460" y="-8055"/>
            <a:ext cx="4334539" cy="6858000"/>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TextBox 3">
            <a:extLst>
              <a:ext uri="{FF2B5EF4-FFF2-40B4-BE49-F238E27FC236}">
                <a16:creationId xmlns="" xmlns:a16="http://schemas.microsoft.com/office/drawing/2014/main" id="{DF691C40-340A-44BC-A6B3-C3A20A9ED913}"/>
              </a:ext>
            </a:extLst>
          </p:cNvPr>
          <p:cNvSpPr txBox="1"/>
          <p:nvPr/>
        </p:nvSpPr>
        <p:spPr>
          <a:xfrm>
            <a:off x="7857460" y="2629120"/>
            <a:ext cx="4334539" cy="995209"/>
          </a:xfrm>
          <a:prstGeom prst="rect">
            <a:avLst/>
          </a:prstGeom>
          <a:noFill/>
        </p:spPr>
        <p:txBody>
          <a:bodyPr wrap="square" rtlCol="0" anchor="ctr">
            <a:spAutoFit/>
          </a:bodyPr>
          <a:lstStyle/>
          <a:p>
            <a:pPr algn="ctr"/>
            <a:r>
              <a:rPr lang="en-US" altLang="ko-KR" sz="5867" dirty="0">
                <a:solidFill>
                  <a:schemeClr val="bg1"/>
                </a:solidFill>
                <a:cs typeface="Arial" pitchFamily="34" charset="0"/>
              </a:rPr>
              <a:t>Thank You</a:t>
            </a:r>
            <a:endParaRPr lang="ko-KR" altLang="en-US" sz="5867" dirty="0">
              <a:solidFill>
                <a:schemeClr val="bg1"/>
              </a:solidFill>
              <a:cs typeface="Arial"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8055"/>
            <a:ext cx="7857459" cy="6858000"/>
          </a:xfrm>
          <a:prstGeom prst="rect">
            <a:avLst/>
          </a:prstGeom>
        </p:spPr>
      </p:pic>
    </p:spTree>
    <p:extLst>
      <p:ext uri="{BB962C8B-B14F-4D97-AF65-F5344CB8AC3E}">
        <p14:creationId xmlns:p14="http://schemas.microsoft.com/office/powerpoint/2010/main" val="3656851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2"/>
          <p:cNvSpPr txBox="1">
            <a:spLocks/>
          </p:cNvSpPr>
          <p:nvPr/>
        </p:nvSpPr>
        <p:spPr>
          <a:xfrm>
            <a:off x="0" y="18498"/>
            <a:ext cx="5093552" cy="489513"/>
          </a:xfrm>
          <a:prstGeom prst="rect">
            <a:avLst/>
          </a:prstGeom>
          <a:solidFill>
            <a:srgbClr val="FFFF00"/>
          </a:solidFill>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lnSpc>
                <a:spcPct val="90000"/>
              </a:lnSpc>
            </a:pPr>
            <a:r>
              <a:rPr lang="en-US" altLang="ko-KR" sz="2000" b="1" smtClean="0">
                <a:solidFill>
                  <a:srgbClr val="002060"/>
                </a:solidFill>
                <a:cs typeface="Arial" pitchFamily="34" charset="0"/>
              </a:rPr>
              <a:t>1. PHÍCH 2LIT CAO CẤP: RĐ-2035ST1.E</a:t>
            </a:r>
            <a:endParaRPr lang="ko-KR" altLang="en-US" sz="2000" b="1" dirty="0">
              <a:solidFill>
                <a:srgbClr val="002060"/>
              </a:solidFill>
              <a:cs typeface="Arial" pitchFamily="34" charset="0"/>
            </a:endParaRPr>
          </a:p>
        </p:txBody>
      </p:sp>
      <p:sp>
        <p:nvSpPr>
          <p:cNvPr id="32" name="Rectangle 9">
            <a:extLst>
              <a:ext uri="{FF2B5EF4-FFF2-40B4-BE49-F238E27FC236}">
                <a16:creationId xmlns="" xmlns:a16="http://schemas.microsoft.com/office/drawing/2014/main" id="{5C03E6E3-778A-49A8-9769-61B8C604BEAB}"/>
              </a:ext>
            </a:extLst>
          </p:cNvPr>
          <p:cNvSpPr/>
          <p:nvPr/>
        </p:nvSpPr>
        <p:spPr>
          <a:xfrm>
            <a:off x="1161542" y="4705882"/>
            <a:ext cx="351557" cy="329089"/>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pic>
        <p:nvPicPr>
          <p:cNvPr id="1026" name="Picture 2" descr="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21864"/>
            <a:ext cx="4809054" cy="4440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5791199" y="157048"/>
            <a:ext cx="6082147" cy="6555641"/>
          </a:xfrm>
          <a:prstGeom prst="rect">
            <a:avLst/>
          </a:prstGeom>
        </p:spPr>
        <p:txBody>
          <a:bodyPr wrap="square">
            <a:spAutoFit/>
          </a:bodyPr>
          <a:lstStyle/>
          <a:p>
            <a:r>
              <a:rPr lang="en-US" sz="2000" b="1" u="sng"/>
              <a:t>Công </a:t>
            </a:r>
            <a:r>
              <a:rPr lang="en-US" sz="2000" b="1" u="sng" smtClean="0"/>
              <a:t>năng khác </a:t>
            </a:r>
            <a:r>
              <a:rPr lang="en-US" sz="2000" b="1" u="sng"/>
              <a:t>biệt nổi trội:</a:t>
            </a:r>
            <a:endParaRPr lang="vi-VN" sz="2000" u="sng"/>
          </a:p>
          <a:p>
            <a:r>
              <a:rPr lang="en-US" sz="2000" b="1"/>
              <a:t>- Công năng: </a:t>
            </a:r>
            <a:r>
              <a:rPr lang="en-US" sz="2000"/>
              <a:t>Giữ nóng, giữ lạnh</a:t>
            </a:r>
            <a:endParaRPr lang="vi-VN" sz="2000"/>
          </a:p>
          <a:p>
            <a:r>
              <a:rPr lang="en-US" sz="2000" b="1"/>
              <a:t>- Khác biệt:</a:t>
            </a:r>
            <a:endParaRPr lang="vi-VN" sz="2000"/>
          </a:p>
          <a:p>
            <a:r>
              <a:rPr lang="en-US" sz="2000" b="1" i="1"/>
              <a:t>+. Nút bấm</a:t>
            </a:r>
            <a:r>
              <a:rPr lang="en-US" sz="2000"/>
              <a:t>, dễ thao tác thuận tiện khi sử dụng, chỉ cần bấm &amp; rót khi đậy nút ngoài thì nút bấm tự động đóng lại</a:t>
            </a:r>
            <a:endParaRPr lang="vi-VN" sz="2000"/>
          </a:p>
          <a:p>
            <a:r>
              <a:rPr lang="en-US" sz="2000"/>
              <a:t>+. Nắp 2 lớp có tính năng chống nóng &amp; sử dụng cho 2 người</a:t>
            </a:r>
            <a:endParaRPr lang="vi-VN" sz="2000"/>
          </a:p>
          <a:p>
            <a:r>
              <a:rPr lang="en-US" sz="2000" b="1" i="1"/>
              <a:t>+. Quai xách</a:t>
            </a:r>
            <a:r>
              <a:rPr lang="en-US" sz="2000"/>
              <a:t>: Được thiết kế tay kéo vali, tăng tính thẩm mỹ, thuận tiện cho người sử dụng khi di chuyển</a:t>
            </a:r>
            <a:endParaRPr lang="vi-VN" sz="2000"/>
          </a:p>
          <a:p>
            <a:r>
              <a:rPr lang="en-US" sz="2000"/>
              <a:t>+. </a:t>
            </a:r>
            <a:r>
              <a:rPr lang="en-US" sz="2000" b="1" i="1"/>
              <a:t>Thân inox </a:t>
            </a:r>
            <a:r>
              <a:rPr lang="en-US" sz="2000"/>
              <a:t>màu độc đáo (đỏ đậm &amp; vàng chanh) sơn phủ chống vân tay</a:t>
            </a:r>
            <a:endParaRPr lang="vi-VN" sz="2000"/>
          </a:p>
          <a:p>
            <a:r>
              <a:rPr lang="en-US" sz="2000" b="1" i="1"/>
              <a:t>+ Quai cầm </a:t>
            </a:r>
            <a:r>
              <a:rPr lang="en-US" sz="2000"/>
              <a:t>được thiết kế mỹ thuật, cân đối thuận tiện cho sử dụng</a:t>
            </a:r>
            <a:endParaRPr lang="vi-VN" sz="2000"/>
          </a:p>
          <a:p>
            <a:r>
              <a:rPr lang="en-US" sz="2000"/>
              <a:t>+. Gioăng silicone, ruột thủy tinh cao cấp giữ nhiệt cao,  </a:t>
            </a:r>
            <a:r>
              <a:rPr lang="en-US" sz="2000" smtClean="0"/>
              <a:t>ATVSTP</a:t>
            </a:r>
          </a:p>
          <a:p>
            <a:endParaRPr lang="vi-VN" sz="2000"/>
          </a:p>
          <a:p>
            <a:r>
              <a:rPr lang="en-US" sz="2000" b="1"/>
              <a:t>Đây là sản phẩm cao cấp có tính thẩm mỹ cao, nhiều tính năng tiện tích, ATVSTP là món quà ý nghĩa cho các hộ gia đình, công sở, vãn phòng</a:t>
            </a:r>
            <a:endParaRPr lang="vi-VN" sz="2000"/>
          </a:p>
        </p:txBody>
      </p:sp>
      <p:pic>
        <p:nvPicPr>
          <p:cNvPr id="1027" name="Picture 3" descr="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935092"/>
            <a:ext cx="1979883" cy="1922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4315" y="4948947"/>
            <a:ext cx="1922908" cy="1922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descr="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17223" y="4965696"/>
            <a:ext cx="1874910" cy="1906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26032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2"/>
          <p:cNvSpPr txBox="1">
            <a:spLocks/>
          </p:cNvSpPr>
          <p:nvPr/>
        </p:nvSpPr>
        <p:spPr>
          <a:xfrm>
            <a:off x="0" y="18498"/>
            <a:ext cx="5093552" cy="489513"/>
          </a:xfrm>
          <a:prstGeom prst="rect">
            <a:avLst/>
          </a:prstGeom>
          <a:solidFill>
            <a:srgbClr val="FFFF00"/>
          </a:solidFill>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lnSpc>
                <a:spcPct val="90000"/>
              </a:lnSpc>
            </a:pPr>
            <a:r>
              <a:rPr lang="en-US" altLang="ko-KR" sz="2000" b="1" smtClean="0">
                <a:solidFill>
                  <a:srgbClr val="002060"/>
                </a:solidFill>
                <a:cs typeface="Arial" pitchFamily="34" charset="0"/>
              </a:rPr>
              <a:t>2. PHÍCH TRÀ (HOA TẾT): RĐ-1040TS</a:t>
            </a:r>
            <a:endParaRPr lang="ko-KR" altLang="en-US" sz="2000" b="1" dirty="0">
              <a:solidFill>
                <a:srgbClr val="002060"/>
              </a:solidFill>
              <a:cs typeface="Arial" pitchFamily="34" charset="0"/>
            </a:endParaRPr>
          </a:p>
        </p:txBody>
      </p:sp>
      <p:pic>
        <p:nvPicPr>
          <p:cNvPr id="2050" name="Picture 2" descr="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54" y="604991"/>
            <a:ext cx="5568881" cy="6211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5735782" y="401783"/>
            <a:ext cx="6345382" cy="5324535"/>
          </a:xfrm>
          <a:prstGeom prst="rect">
            <a:avLst/>
          </a:prstGeom>
        </p:spPr>
        <p:txBody>
          <a:bodyPr wrap="square">
            <a:spAutoFit/>
          </a:bodyPr>
          <a:lstStyle/>
          <a:p>
            <a:r>
              <a:rPr lang="en-US" sz="2000" b="1" i="1" u="sng" smtClean="0"/>
              <a:t>Tính </a:t>
            </a:r>
            <a:r>
              <a:rPr lang="en-US" sz="2000" b="1" i="1" u="sng"/>
              <a:t>năng khác biệt, nổi trội</a:t>
            </a:r>
            <a:r>
              <a:rPr lang="en-US" sz="2000" b="1" i="1" u="sng" smtClean="0"/>
              <a:t>:</a:t>
            </a:r>
          </a:p>
          <a:p>
            <a:endParaRPr lang="en-US" sz="2000" b="1" i="1" u="sng" smtClean="0"/>
          </a:p>
          <a:p>
            <a:r>
              <a:rPr lang="en-US" sz="2000" smtClean="0"/>
              <a:t>- </a:t>
            </a:r>
            <a:r>
              <a:rPr lang="en-US" sz="2000" b="1" i="1" smtClean="0"/>
              <a:t>Công </a:t>
            </a:r>
            <a:r>
              <a:rPr lang="en-US" sz="2000" b="1" i="1"/>
              <a:t>năng</a:t>
            </a:r>
            <a:r>
              <a:rPr lang="en-US" sz="2000"/>
              <a:t>: giữ nóng/giữ lạnh (nước/ trà/ café</a:t>
            </a:r>
            <a:r>
              <a:rPr lang="en-US" sz="2000" smtClean="0"/>
              <a:t>…)</a:t>
            </a:r>
            <a:endParaRPr lang="vi-VN" sz="2000"/>
          </a:p>
          <a:p>
            <a:r>
              <a:rPr lang="en-US" sz="2000"/>
              <a:t>+. Thân được thiết kế mỹ thuật phối hợp giữa màu đáy,vai,nút  nhựa  và thân thép tráng thiếc, có không gian trang trí lớn để họa tiết các hoa văn sinh động hơn, mỹ thuật cao, tạo cho khách hàng có nhiều sự lựa chọn cho mình một sản phẩm dùng cho ngày tết có hoa văn truyền thống như Tam đa, chợ hoa tết, tết sum vầy, lễ hội truyền thống…</a:t>
            </a:r>
            <a:endParaRPr lang="vi-VN" sz="2000"/>
          </a:p>
          <a:p>
            <a:r>
              <a:rPr lang="en-US" sz="2000"/>
              <a:t>+. Sản phẩm được thiết kế nút bấm thuận tiện cho sử dụng</a:t>
            </a:r>
            <a:endParaRPr lang="vi-VN" sz="2000"/>
          </a:p>
          <a:p>
            <a:r>
              <a:rPr lang="en-US" sz="2000"/>
              <a:t>+. Ruột thủy tinh cao cấp, giữ nhiệt tốt &amp; </a:t>
            </a:r>
            <a:r>
              <a:rPr lang="en-US" sz="2000" smtClean="0"/>
              <a:t>ATVSTP</a:t>
            </a:r>
          </a:p>
          <a:p>
            <a:endParaRPr lang="vi-VN" sz="2000"/>
          </a:p>
          <a:p>
            <a:r>
              <a:rPr lang="en-US" sz="2000" b="1"/>
              <a:t>Đây là sản phẩm có tính thẩm mỹ cao, ATVSTP, là quà tặng năm mới  cho gia đình, công sở, sử dụng giữ nóng/giữ lạnh cho café pha sẵn/trà túi lọc</a:t>
            </a:r>
            <a:endParaRPr lang="vi-VN" sz="2000"/>
          </a:p>
        </p:txBody>
      </p:sp>
    </p:spTree>
    <p:extLst>
      <p:ext uri="{BB962C8B-B14F-4D97-AF65-F5344CB8AC3E}">
        <p14:creationId xmlns:p14="http://schemas.microsoft.com/office/powerpoint/2010/main" val="19844181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4618" y="-46927"/>
            <a:ext cx="8562109" cy="6904927"/>
          </a:xfrm>
          <a:prstGeom prst="rect">
            <a:avLst/>
          </a:prstGeom>
          <a:solidFill>
            <a:schemeClr val="accent3">
              <a:lumMod val="75000"/>
            </a:schemeClr>
          </a:solidFill>
          <a:ln>
            <a:noFill/>
          </a:ln>
        </p:spPr>
      </p:pic>
    </p:spTree>
    <p:extLst>
      <p:ext uri="{BB962C8B-B14F-4D97-AF65-F5344CB8AC3E}">
        <p14:creationId xmlns:p14="http://schemas.microsoft.com/office/powerpoint/2010/main" val="15744163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2"/>
          <p:cNvSpPr txBox="1">
            <a:spLocks/>
          </p:cNvSpPr>
          <p:nvPr/>
        </p:nvSpPr>
        <p:spPr>
          <a:xfrm>
            <a:off x="0" y="18498"/>
            <a:ext cx="5093552" cy="489513"/>
          </a:xfrm>
          <a:prstGeom prst="rect">
            <a:avLst/>
          </a:prstGeom>
          <a:solidFill>
            <a:srgbClr val="FFFF00"/>
          </a:solidFill>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lnSpc>
                <a:spcPct val="90000"/>
              </a:lnSpc>
            </a:pPr>
            <a:r>
              <a:rPr lang="en-US" altLang="ko-KR" sz="2000" b="1">
                <a:solidFill>
                  <a:srgbClr val="002060"/>
                </a:solidFill>
                <a:cs typeface="Arial" pitchFamily="34" charset="0"/>
              </a:rPr>
              <a:t>3</a:t>
            </a:r>
            <a:r>
              <a:rPr lang="en-US" altLang="ko-KR" sz="2000" b="1" smtClean="0">
                <a:solidFill>
                  <a:srgbClr val="002060"/>
                </a:solidFill>
                <a:cs typeface="Arial" pitchFamily="34" charset="0"/>
              </a:rPr>
              <a:t>. PHÍCH TRÀ (HOA TẾT): RĐ - 1355TS</a:t>
            </a:r>
            <a:endParaRPr lang="ko-KR" altLang="en-US" sz="2000" b="1" dirty="0">
              <a:solidFill>
                <a:srgbClr val="002060"/>
              </a:solidFill>
              <a:cs typeface="Arial" pitchFamily="34" charset="0"/>
            </a:endParaRPr>
          </a:p>
        </p:txBody>
      </p:sp>
      <p:pic>
        <p:nvPicPr>
          <p:cNvPr id="4099" name="Picture 3" descr="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0417" y="508010"/>
            <a:ext cx="1499279" cy="4257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4" descr="C:\ảnh\1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55" y="4765964"/>
            <a:ext cx="5624730" cy="165756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5721928" y="508011"/>
            <a:ext cx="6096000" cy="5632311"/>
          </a:xfrm>
          <a:prstGeom prst="rect">
            <a:avLst/>
          </a:prstGeom>
        </p:spPr>
        <p:txBody>
          <a:bodyPr>
            <a:spAutoFit/>
          </a:bodyPr>
          <a:lstStyle/>
          <a:p>
            <a:r>
              <a:rPr lang="en-US" sz="2000" b="1" u="sng" smtClean="0"/>
              <a:t>Tính </a:t>
            </a:r>
            <a:r>
              <a:rPr lang="en-US" sz="2000" b="1" u="sng"/>
              <a:t>năng khác biệt, nổi trội</a:t>
            </a:r>
            <a:r>
              <a:rPr lang="en-US" sz="2000" b="1" u="sng" smtClean="0"/>
              <a:t>:</a:t>
            </a:r>
          </a:p>
          <a:p>
            <a:pPr marL="285750" indent="-285750">
              <a:buFontTx/>
              <a:buChar char="-"/>
            </a:pPr>
            <a:r>
              <a:rPr lang="en-US" sz="2000"/>
              <a:t>Công năng: giữ nóng/giữ lạnh (nước/ trà</a:t>
            </a:r>
            <a:r>
              <a:rPr lang="en-US" sz="2000" smtClean="0"/>
              <a:t>…)</a:t>
            </a:r>
            <a:endParaRPr lang="vi-VN" sz="2000"/>
          </a:p>
          <a:p>
            <a:r>
              <a:rPr lang="en-US" sz="2000"/>
              <a:t>+. Thân được thiết kế mỹ thuật phô</a:t>
            </a:r>
            <a:r>
              <a:rPr lang="fr-FR" sz="2000"/>
              <a:t>́i hợp giữa màu đáy,vai,nút  nhựa  và thân thép tráng thiếc, có không gian trang trí lớn để họa tiết các hoa văn sinh động hơn, mỹ thuật cao, tạo cho khách hàng có nhiều sự lựa chọn cho mình một sản phẩm dùng cho ngày tết có hoa văn truyền thống như Tam đa, chợ hoa tết, tết sum vầy, lễ hội truyền thống…</a:t>
            </a:r>
            <a:endParaRPr lang="vi-VN" sz="2000"/>
          </a:p>
          <a:p>
            <a:r>
              <a:rPr lang="fr-FR" sz="2000"/>
              <a:t>+ . Sản phẩm có dung tích lớn hơn, lọc trà lớn lớn hơn phù hợp pha trà thảo mộc, thảo dược..</a:t>
            </a:r>
            <a:endParaRPr lang="vi-VN" sz="2000"/>
          </a:p>
          <a:p>
            <a:r>
              <a:rPr lang="fr-FR" sz="2000"/>
              <a:t>+. Sản phẩm được thiết kế nút bấm thuận tiện cho sử dụng</a:t>
            </a:r>
            <a:endParaRPr lang="vi-VN" sz="2000"/>
          </a:p>
          <a:p>
            <a:r>
              <a:rPr lang="fr-FR" sz="2000"/>
              <a:t>+. Ruột thủy tinh cao cấp, giữ nhiệt tốt &amp; </a:t>
            </a:r>
            <a:r>
              <a:rPr lang="fr-FR" sz="2000" smtClean="0"/>
              <a:t>ATVSTP</a:t>
            </a:r>
          </a:p>
          <a:p>
            <a:endParaRPr lang="vi-VN" sz="2000"/>
          </a:p>
          <a:p>
            <a:r>
              <a:rPr lang="fr-FR" sz="2000" b="1"/>
              <a:t>Đây là sản phẩm có tính thẩm mỹ cao, ATVSTP, là quà tặng năm mới  cho gia đình, công sở, sử dụng giữ nóng/giữ lạnh cho nước trà</a:t>
            </a:r>
            <a:endParaRPr lang="vi-VN" sz="2000"/>
          </a:p>
        </p:txBody>
      </p:sp>
      <p:pic>
        <p:nvPicPr>
          <p:cNvPr id="4101" name="Picture 5" descr="C:\ảnh\6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30" y="508010"/>
            <a:ext cx="3837710" cy="4259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85822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2"/>
          <p:cNvSpPr txBox="1">
            <a:spLocks/>
          </p:cNvSpPr>
          <p:nvPr/>
        </p:nvSpPr>
        <p:spPr>
          <a:xfrm>
            <a:off x="0" y="18498"/>
            <a:ext cx="5093552" cy="489513"/>
          </a:xfrm>
          <a:prstGeom prst="rect">
            <a:avLst/>
          </a:prstGeom>
          <a:solidFill>
            <a:srgbClr val="FFFF00"/>
          </a:solidFill>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lnSpc>
                <a:spcPct val="90000"/>
              </a:lnSpc>
            </a:pPr>
            <a:r>
              <a:rPr lang="en-US" altLang="ko-KR" sz="2000" b="1" smtClean="0">
                <a:solidFill>
                  <a:srgbClr val="002060"/>
                </a:solidFill>
                <a:cs typeface="Arial" pitchFamily="34" charset="0"/>
              </a:rPr>
              <a:t>4. PHÍCH CÀ PHÊ : RĐ – 1040ST3.E</a:t>
            </a:r>
            <a:endParaRPr lang="ko-KR" altLang="en-US" sz="2000" b="1" dirty="0">
              <a:solidFill>
                <a:srgbClr val="002060"/>
              </a:solidFill>
              <a:cs typeface="Arial" pitchFamily="34" charset="0"/>
            </a:endParaRPr>
          </a:p>
        </p:txBody>
      </p:sp>
      <p:sp>
        <p:nvSpPr>
          <p:cNvPr id="9" name="Rectangle 8"/>
          <p:cNvSpPr/>
          <p:nvPr/>
        </p:nvSpPr>
        <p:spPr>
          <a:xfrm>
            <a:off x="5763495" y="511026"/>
            <a:ext cx="6096000" cy="5632311"/>
          </a:xfrm>
          <a:prstGeom prst="rect">
            <a:avLst/>
          </a:prstGeom>
        </p:spPr>
        <p:txBody>
          <a:bodyPr>
            <a:spAutoFit/>
          </a:bodyPr>
          <a:lstStyle/>
          <a:p>
            <a:r>
              <a:rPr lang="fr-FR" sz="2000" b="1" u="sng" dirty="0" err="1" smtClean="0"/>
              <a:t>Tính</a:t>
            </a:r>
            <a:r>
              <a:rPr lang="fr-FR" sz="2000" b="1" u="sng" dirty="0" smtClean="0"/>
              <a:t> </a:t>
            </a:r>
            <a:r>
              <a:rPr lang="fr-FR" sz="2000" b="1" u="sng" dirty="0" err="1"/>
              <a:t>năng</a:t>
            </a:r>
            <a:r>
              <a:rPr lang="fr-FR" sz="2000" b="1" u="sng" dirty="0"/>
              <a:t> </a:t>
            </a:r>
            <a:r>
              <a:rPr lang="fr-FR" sz="2000" b="1" u="sng" dirty="0" err="1"/>
              <a:t>khác</a:t>
            </a:r>
            <a:r>
              <a:rPr lang="fr-FR" sz="2000" b="1" u="sng" dirty="0"/>
              <a:t> </a:t>
            </a:r>
            <a:r>
              <a:rPr lang="fr-FR" sz="2000" b="1" u="sng" dirty="0" err="1"/>
              <a:t>biệt</a:t>
            </a:r>
            <a:r>
              <a:rPr lang="fr-FR" sz="2000" b="1" u="sng" dirty="0"/>
              <a:t>, </a:t>
            </a:r>
            <a:r>
              <a:rPr lang="fr-FR" sz="2000" b="1" u="sng" dirty="0" err="1"/>
              <a:t>nổi</a:t>
            </a:r>
            <a:r>
              <a:rPr lang="fr-FR" sz="2000" b="1" u="sng" dirty="0"/>
              <a:t> </a:t>
            </a:r>
            <a:r>
              <a:rPr lang="fr-FR" sz="2000" b="1" u="sng" dirty="0" err="1"/>
              <a:t>trội</a:t>
            </a:r>
            <a:r>
              <a:rPr lang="fr-FR" sz="2000" b="1" u="sng" dirty="0" smtClean="0"/>
              <a:t>:</a:t>
            </a:r>
          </a:p>
          <a:p>
            <a:endParaRPr lang="fr-FR" sz="2000" b="1" u="sng" dirty="0" smtClean="0"/>
          </a:p>
          <a:p>
            <a:r>
              <a:rPr lang="en-US" sz="2000" dirty="0"/>
              <a:t>- </a:t>
            </a:r>
            <a:r>
              <a:rPr lang="en-US" sz="2000" b="1" i="1" dirty="0" err="1"/>
              <a:t>Công</a:t>
            </a:r>
            <a:r>
              <a:rPr lang="en-US" sz="2000" b="1" i="1" dirty="0"/>
              <a:t> </a:t>
            </a:r>
            <a:r>
              <a:rPr lang="en-US" sz="2000" b="1" i="1" dirty="0" err="1"/>
              <a:t>năng</a:t>
            </a:r>
            <a:r>
              <a:rPr lang="en-US" sz="2000" b="1" i="1" dirty="0"/>
              <a:t>: </a:t>
            </a:r>
            <a:r>
              <a:rPr lang="en-US" sz="2000" dirty="0" err="1"/>
              <a:t>giư</a:t>
            </a:r>
            <a:r>
              <a:rPr lang="en-US" sz="2000" dirty="0"/>
              <a:t>̃ </a:t>
            </a:r>
            <a:r>
              <a:rPr lang="en-US" sz="2000" dirty="0" err="1"/>
              <a:t>nóng</a:t>
            </a:r>
            <a:r>
              <a:rPr lang="en-US" sz="2000" dirty="0"/>
              <a:t>/</a:t>
            </a:r>
            <a:r>
              <a:rPr lang="en-US" sz="2000" dirty="0" err="1"/>
              <a:t>giư</a:t>
            </a:r>
            <a:r>
              <a:rPr lang="en-US" sz="2000" dirty="0"/>
              <a:t>̃ </a:t>
            </a:r>
            <a:r>
              <a:rPr lang="en-US" sz="2000" dirty="0" err="1"/>
              <a:t>lạnh</a:t>
            </a:r>
            <a:r>
              <a:rPr lang="en-US" sz="2000" dirty="0"/>
              <a:t> (</a:t>
            </a:r>
            <a:r>
              <a:rPr lang="en-US" sz="2000" dirty="0" err="1"/>
              <a:t>nước</a:t>
            </a:r>
            <a:r>
              <a:rPr lang="en-US" sz="2000" dirty="0"/>
              <a:t>/ </a:t>
            </a:r>
            <a:r>
              <a:rPr lang="en-US" sz="2000" dirty="0" err="1"/>
              <a:t>tra</a:t>
            </a:r>
            <a:r>
              <a:rPr lang="en-US" sz="2000" dirty="0"/>
              <a:t>̀/ café</a:t>
            </a:r>
            <a:r>
              <a:rPr lang="en-US" sz="2000" dirty="0" smtClean="0"/>
              <a:t>…)</a:t>
            </a:r>
            <a:endParaRPr lang="vi-VN" sz="2000" dirty="0"/>
          </a:p>
          <a:p>
            <a:r>
              <a:rPr lang="fr-FR" sz="2000" dirty="0"/>
              <a:t>+. </a:t>
            </a:r>
            <a:r>
              <a:rPr lang="fr-FR" sz="2000" dirty="0" err="1"/>
              <a:t>Nút</a:t>
            </a:r>
            <a:r>
              <a:rPr lang="fr-FR" sz="2000" dirty="0"/>
              <a:t> </a:t>
            </a:r>
            <a:r>
              <a:rPr lang="fr-FR" sz="2000" dirty="0" err="1"/>
              <a:t>bấm</a:t>
            </a:r>
            <a:r>
              <a:rPr lang="fr-FR" sz="2000" dirty="0"/>
              <a:t> </a:t>
            </a:r>
            <a:r>
              <a:rPr lang="fr-FR" sz="2000" dirty="0" err="1"/>
              <a:t>dê</a:t>
            </a:r>
            <a:r>
              <a:rPr lang="fr-FR" sz="2000" dirty="0"/>
              <a:t>̃ </a:t>
            </a:r>
            <a:r>
              <a:rPr lang="fr-FR" sz="2000" dirty="0" err="1"/>
              <a:t>thao</a:t>
            </a:r>
            <a:r>
              <a:rPr lang="fr-FR" sz="2000" dirty="0"/>
              <a:t> </a:t>
            </a:r>
            <a:r>
              <a:rPr lang="fr-FR" sz="2000" dirty="0" err="1"/>
              <a:t>tác</a:t>
            </a:r>
            <a:r>
              <a:rPr lang="fr-FR" sz="2000" dirty="0"/>
              <a:t>, </a:t>
            </a:r>
            <a:r>
              <a:rPr lang="fr-FR" sz="2000" dirty="0" err="1"/>
              <a:t>thuận</a:t>
            </a:r>
            <a:r>
              <a:rPr lang="fr-FR" sz="2000" dirty="0"/>
              <a:t> </a:t>
            </a:r>
            <a:r>
              <a:rPr lang="fr-FR" sz="2000" dirty="0" err="1"/>
              <a:t>tiện</a:t>
            </a:r>
            <a:r>
              <a:rPr lang="fr-FR" sz="2000" dirty="0"/>
              <a:t> khi </a:t>
            </a:r>
            <a:r>
              <a:rPr lang="fr-FR" sz="2000" dirty="0" err="1"/>
              <a:t>sư</a:t>
            </a:r>
            <a:r>
              <a:rPr lang="fr-FR" sz="2000" dirty="0"/>
              <a:t>̉ </a:t>
            </a:r>
            <a:r>
              <a:rPr lang="fr-FR" sz="2000" dirty="0" err="1"/>
              <a:t>dụng</a:t>
            </a:r>
            <a:r>
              <a:rPr lang="fr-FR" sz="2000" dirty="0"/>
              <a:t>, chỉ </a:t>
            </a:r>
            <a:r>
              <a:rPr lang="fr-FR" sz="2000" dirty="0" err="1"/>
              <a:t>cần</a:t>
            </a:r>
            <a:r>
              <a:rPr lang="fr-FR" sz="2000" dirty="0"/>
              <a:t> </a:t>
            </a:r>
            <a:endParaRPr lang="vi-VN" sz="2000" dirty="0"/>
          </a:p>
          <a:p>
            <a:r>
              <a:rPr lang="fr-FR" sz="2000" dirty="0"/>
              <a:t>+. </a:t>
            </a:r>
            <a:r>
              <a:rPr lang="fr-FR" sz="2000" dirty="0" err="1"/>
              <a:t>Sản</a:t>
            </a:r>
            <a:r>
              <a:rPr lang="fr-FR" sz="2000" dirty="0"/>
              <a:t> </a:t>
            </a:r>
            <a:r>
              <a:rPr lang="fr-FR" sz="2000" dirty="0" err="1"/>
              <a:t>phẩm</a:t>
            </a:r>
            <a:r>
              <a:rPr lang="fr-FR" sz="2000" dirty="0"/>
              <a:t>  </a:t>
            </a:r>
            <a:r>
              <a:rPr lang="fr-FR" sz="2000" dirty="0" err="1"/>
              <a:t>được</a:t>
            </a:r>
            <a:r>
              <a:rPr lang="fr-FR" sz="2000" dirty="0"/>
              <a:t> </a:t>
            </a:r>
            <a:r>
              <a:rPr lang="fr-FR" sz="2000" dirty="0" err="1"/>
              <a:t>thiết</a:t>
            </a:r>
            <a:r>
              <a:rPr lang="fr-FR" sz="2000" dirty="0"/>
              <a:t> </a:t>
            </a:r>
            <a:r>
              <a:rPr lang="fr-FR" sz="2000" dirty="0" err="1"/>
              <a:t>kê</a:t>
            </a:r>
            <a:r>
              <a:rPr lang="fr-FR" sz="2000" dirty="0"/>
              <a:t>́ </a:t>
            </a:r>
            <a:r>
              <a:rPr lang="fr-FR" sz="2000" dirty="0" err="1"/>
              <a:t>tạo</a:t>
            </a:r>
            <a:r>
              <a:rPr lang="fr-FR" sz="2000" dirty="0"/>
              <a:t> </a:t>
            </a:r>
            <a:r>
              <a:rPr lang="fr-FR" sz="2000" dirty="0" err="1"/>
              <a:t>các</a:t>
            </a:r>
            <a:r>
              <a:rPr lang="fr-FR" sz="2000" dirty="0"/>
              <a:t> </a:t>
            </a:r>
            <a:r>
              <a:rPr lang="fr-FR" sz="2000" dirty="0" err="1"/>
              <a:t>đường</a:t>
            </a:r>
            <a:r>
              <a:rPr lang="fr-FR" sz="2000" dirty="0"/>
              <a:t> </a:t>
            </a:r>
            <a:r>
              <a:rPr lang="fr-FR" sz="2000" dirty="0" err="1"/>
              <a:t>nét</a:t>
            </a:r>
            <a:r>
              <a:rPr lang="fr-FR" sz="2000" dirty="0"/>
              <a:t>  </a:t>
            </a:r>
            <a:r>
              <a:rPr lang="fr-FR" sz="2000" dirty="0" err="1"/>
              <a:t>my</a:t>
            </a:r>
            <a:r>
              <a:rPr lang="fr-FR" sz="2000" dirty="0"/>
              <a:t>̃ </a:t>
            </a:r>
            <a:r>
              <a:rPr lang="fr-FR" sz="2000" dirty="0" err="1"/>
              <a:t>thuật</a:t>
            </a:r>
            <a:r>
              <a:rPr lang="fr-FR" sz="2000" dirty="0"/>
              <a:t>, </a:t>
            </a:r>
            <a:r>
              <a:rPr lang="fr-FR" sz="2000" dirty="0" err="1"/>
              <a:t>phối</a:t>
            </a:r>
            <a:r>
              <a:rPr lang="fr-FR" sz="2000" dirty="0"/>
              <a:t> </a:t>
            </a:r>
            <a:r>
              <a:rPr lang="fr-FR" sz="2000" dirty="0" err="1"/>
              <a:t>màu</a:t>
            </a:r>
            <a:r>
              <a:rPr lang="fr-FR" sz="2000" dirty="0"/>
              <a:t> </a:t>
            </a:r>
            <a:r>
              <a:rPr lang="fr-FR" sz="2000" dirty="0" err="1"/>
              <a:t>cafe</a:t>
            </a:r>
            <a:r>
              <a:rPr lang="fr-FR" sz="2000" dirty="0"/>
              <a:t> </a:t>
            </a:r>
            <a:r>
              <a:rPr lang="fr-FR" sz="2000" dirty="0" err="1"/>
              <a:t>cháy</a:t>
            </a:r>
            <a:r>
              <a:rPr lang="fr-FR" sz="2000" dirty="0"/>
              <a:t> </a:t>
            </a:r>
            <a:r>
              <a:rPr lang="fr-FR" sz="2000" dirty="0" err="1"/>
              <a:t>của</a:t>
            </a:r>
            <a:r>
              <a:rPr lang="fr-FR" sz="2000" dirty="0"/>
              <a:t> </a:t>
            </a:r>
            <a:r>
              <a:rPr lang="fr-FR" sz="2000" dirty="0" err="1"/>
              <a:t>đáy</a:t>
            </a:r>
            <a:r>
              <a:rPr lang="fr-FR" sz="2000" dirty="0"/>
              <a:t> , </a:t>
            </a:r>
            <a:r>
              <a:rPr lang="fr-FR" sz="2000" dirty="0" err="1"/>
              <a:t>vai</a:t>
            </a:r>
            <a:r>
              <a:rPr lang="fr-FR" sz="2000" dirty="0"/>
              <a:t> </a:t>
            </a:r>
            <a:r>
              <a:rPr lang="fr-FR" sz="2000" dirty="0" err="1"/>
              <a:t>với</a:t>
            </a:r>
            <a:r>
              <a:rPr lang="fr-FR" sz="2000" dirty="0"/>
              <a:t> </a:t>
            </a:r>
            <a:r>
              <a:rPr lang="fr-FR" sz="2000" dirty="0" err="1"/>
              <a:t>màu</a:t>
            </a:r>
            <a:r>
              <a:rPr lang="fr-FR" sz="2000" dirty="0"/>
              <a:t>  </a:t>
            </a:r>
            <a:r>
              <a:rPr lang="fr-FR" sz="2000" dirty="0" err="1"/>
              <a:t>thân</a:t>
            </a:r>
            <a:r>
              <a:rPr lang="fr-FR" sz="2000" dirty="0"/>
              <a:t> inox </a:t>
            </a:r>
            <a:r>
              <a:rPr lang="fr-FR" sz="2000" dirty="0" err="1"/>
              <a:t>màu</a:t>
            </a:r>
            <a:r>
              <a:rPr lang="fr-FR" sz="2000" dirty="0"/>
              <a:t> </a:t>
            </a:r>
            <a:r>
              <a:rPr lang="fr-FR" sz="2000" dirty="0" err="1"/>
              <a:t>kết</a:t>
            </a:r>
            <a:r>
              <a:rPr lang="fr-FR" sz="2000" dirty="0"/>
              <a:t> </a:t>
            </a:r>
            <a:r>
              <a:rPr lang="fr-FR" sz="2000" dirty="0" err="1"/>
              <a:t>hợp</a:t>
            </a:r>
            <a:r>
              <a:rPr lang="fr-FR" sz="2000" dirty="0"/>
              <a:t> </a:t>
            </a:r>
            <a:r>
              <a:rPr lang="fr-FR" sz="2000" dirty="0" err="1"/>
              <a:t>nút</a:t>
            </a:r>
            <a:r>
              <a:rPr lang="fr-FR" sz="2000" dirty="0"/>
              <a:t> </a:t>
            </a:r>
            <a:r>
              <a:rPr lang="fr-FR" sz="2000" dirty="0" err="1"/>
              <a:t>bậm</a:t>
            </a:r>
            <a:r>
              <a:rPr lang="fr-FR" sz="2000" dirty="0"/>
              <a:t> mạ </a:t>
            </a:r>
            <a:r>
              <a:rPr lang="fr-FR" sz="2000" dirty="0" err="1"/>
              <a:t>crôm</a:t>
            </a:r>
            <a:r>
              <a:rPr lang="fr-FR" sz="2000" dirty="0"/>
              <a:t> </a:t>
            </a:r>
            <a:r>
              <a:rPr lang="fr-FR" sz="2000" dirty="0" err="1"/>
              <a:t>tạo</a:t>
            </a:r>
            <a:r>
              <a:rPr lang="fr-FR" sz="2000" dirty="0"/>
              <a:t> </a:t>
            </a:r>
            <a:r>
              <a:rPr lang="fr-FR" sz="2000" dirty="0" err="1"/>
              <a:t>sư</a:t>
            </a:r>
            <a:r>
              <a:rPr lang="fr-FR" sz="2000" dirty="0"/>
              <a:t>̣ sang </a:t>
            </a:r>
            <a:r>
              <a:rPr lang="fr-FR" sz="2000" dirty="0" err="1"/>
              <a:t>chảnh</a:t>
            </a:r>
            <a:r>
              <a:rPr lang="fr-FR" sz="2000" dirty="0"/>
              <a:t> </a:t>
            </a:r>
            <a:r>
              <a:rPr lang="fr-FR" sz="2000" dirty="0" err="1"/>
              <a:t>của</a:t>
            </a:r>
            <a:r>
              <a:rPr lang="fr-FR" sz="2000" dirty="0"/>
              <a:t> </a:t>
            </a:r>
            <a:r>
              <a:rPr lang="fr-FR" sz="2000" dirty="0" err="1"/>
              <a:t>sản</a:t>
            </a:r>
            <a:r>
              <a:rPr lang="fr-FR" sz="2000" dirty="0"/>
              <a:t> </a:t>
            </a:r>
            <a:r>
              <a:rPr lang="fr-FR" sz="2000" dirty="0" err="1"/>
              <a:t>phẩm</a:t>
            </a:r>
            <a:r>
              <a:rPr lang="fr-FR" sz="2000" dirty="0"/>
              <a:t> </a:t>
            </a:r>
            <a:endParaRPr lang="vi-VN" sz="2000" dirty="0"/>
          </a:p>
          <a:p>
            <a:r>
              <a:rPr lang="fr-FR" sz="2000" dirty="0"/>
              <a:t>+.</a:t>
            </a:r>
            <a:r>
              <a:rPr lang="fr-FR" sz="2000" dirty="0" err="1"/>
              <a:t>Sản</a:t>
            </a:r>
            <a:r>
              <a:rPr lang="fr-FR" sz="2000" dirty="0"/>
              <a:t> </a:t>
            </a:r>
            <a:r>
              <a:rPr lang="fr-FR" sz="2000" dirty="0" err="1"/>
              <a:t>phẩm</a:t>
            </a:r>
            <a:r>
              <a:rPr lang="fr-FR" sz="2000" dirty="0"/>
              <a:t> </a:t>
            </a:r>
            <a:r>
              <a:rPr lang="fr-FR" sz="2000" dirty="0" err="1"/>
              <a:t>được</a:t>
            </a:r>
            <a:r>
              <a:rPr lang="fr-FR" sz="2000" dirty="0"/>
              <a:t> </a:t>
            </a:r>
            <a:r>
              <a:rPr lang="fr-FR" sz="2000" dirty="0" err="1"/>
              <a:t>sư</a:t>
            </a:r>
            <a:r>
              <a:rPr lang="fr-FR" sz="2000" dirty="0"/>
              <a:t>̉ </a:t>
            </a:r>
            <a:r>
              <a:rPr lang="fr-FR" sz="2000" dirty="0" err="1"/>
              <a:t>dụng</a:t>
            </a:r>
            <a:r>
              <a:rPr lang="fr-FR" sz="2000" dirty="0"/>
              <a:t> </a:t>
            </a:r>
            <a:r>
              <a:rPr lang="fr-FR" sz="2000" dirty="0" err="1"/>
              <a:t>bởi</a:t>
            </a:r>
            <a:r>
              <a:rPr lang="fr-FR" sz="2000" dirty="0"/>
              <a:t> </a:t>
            </a:r>
            <a:r>
              <a:rPr lang="fr-FR" sz="2000" dirty="0" err="1"/>
              <a:t>vật</a:t>
            </a:r>
            <a:r>
              <a:rPr lang="fr-FR" sz="2000" dirty="0"/>
              <a:t> </a:t>
            </a:r>
            <a:r>
              <a:rPr lang="fr-FR" sz="2000" dirty="0" err="1"/>
              <a:t>liệu</a:t>
            </a:r>
            <a:r>
              <a:rPr lang="fr-FR" sz="2000" dirty="0"/>
              <a:t> </a:t>
            </a:r>
            <a:r>
              <a:rPr lang="fr-FR" sz="2000" dirty="0" err="1"/>
              <a:t>cao</a:t>
            </a:r>
            <a:r>
              <a:rPr lang="fr-FR" sz="2000" dirty="0"/>
              <a:t> </a:t>
            </a:r>
            <a:r>
              <a:rPr lang="fr-FR" sz="2000" dirty="0" err="1"/>
              <a:t>cấp</a:t>
            </a:r>
            <a:r>
              <a:rPr lang="fr-FR" sz="2000" dirty="0"/>
              <a:t>, </a:t>
            </a:r>
            <a:r>
              <a:rPr lang="fr-FR" sz="2000" dirty="0" err="1"/>
              <a:t>nhựa</a:t>
            </a:r>
            <a:r>
              <a:rPr lang="fr-FR" sz="2000" dirty="0"/>
              <a:t> ABS </a:t>
            </a:r>
            <a:r>
              <a:rPr lang="fr-FR" sz="2000" dirty="0" err="1"/>
              <a:t>tăng</a:t>
            </a:r>
            <a:r>
              <a:rPr lang="fr-FR" sz="2000" dirty="0"/>
              <a:t> </a:t>
            </a:r>
            <a:r>
              <a:rPr lang="fr-FR" sz="2000" dirty="0" err="1"/>
              <a:t>đô</a:t>
            </a:r>
            <a:r>
              <a:rPr lang="fr-FR" sz="2000" dirty="0"/>
              <a:t>̣ </a:t>
            </a:r>
            <a:r>
              <a:rPr lang="fr-FR" sz="2000" dirty="0" err="1"/>
              <a:t>cứng</a:t>
            </a:r>
            <a:r>
              <a:rPr lang="fr-FR" sz="2000" dirty="0"/>
              <a:t> &amp; </a:t>
            </a:r>
            <a:r>
              <a:rPr lang="fr-FR" sz="2000" dirty="0" err="1"/>
              <a:t>bóng</a:t>
            </a:r>
            <a:r>
              <a:rPr lang="fr-FR" sz="2000" dirty="0"/>
              <a:t> </a:t>
            </a:r>
            <a:r>
              <a:rPr lang="fr-FR" sz="2000" dirty="0" err="1"/>
              <a:t>sản</a:t>
            </a:r>
            <a:r>
              <a:rPr lang="fr-FR" sz="2000" dirty="0"/>
              <a:t> </a:t>
            </a:r>
            <a:r>
              <a:rPr lang="fr-FR" sz="2000" dirty="0" err="1"/>
              <a:t>phẩm</a:t>
            </a:r>
            <a:r>
              <a:rPr lang="fr-FR" sz="2000" dirty="0"/>
              <a:t>, </a:t>
            </a:r>
            <a:r>
              <a:rPr lang="fr-FR" sz="2000" dirty="0" err="1"/>
              <a:t>gioăng</a:t>
            </a:r>
            <a:r>
              <a:rPr lang="fr-FR" sz="2000" dirty="0"/>
              <a:t> silicone , </a:t>
            </a:r>
            <a:r>
              <a:rPr lang="fr-FR" sz="2000" dirty="0" err="1"/>
              <a:t>ruột</a:t>
            </a:r>
            <a:r>
              <a:rPr lang="fr-FR" sz="2000" dirty="0"/>
              <a:t> </a:t>
            </a:r>
            <a:r>
              <a:rPr lang="fr-FR" sz="2000" dirty="0" err="1"/>
              <a:t>thủy</a:t>
            </a:r>
            <a:r>
              <a:rPr lang="fr-FR" sz="2000" dirty="0"/>
              <a:t> </a:t>
            </a:r>
            <a:r>
              <a:rPr lang="fr-FR" sz="2000" dirty="0" err="1"/>
              <a:t>tinh</a:t>
            </a:r>
            <a:r>
              <a:rPr lang="fr-FR" sz="2000" dirty="0"/>
              <a:t> </a:t>
            </a:r>
            <a:r>
              <a:rPr lang="fr-FR" sz="2000" dirty="0" err="1"/>
              <a:t>cao</a:t>
            </a:r>
            <a:r>
              <a:rPr lang="fr-FR" sz="2000" dirty="0"/>
              <a:t> </a:t>
            </a:r>
            <a:r>
              <a:rPr lang="fr-FR" sz="2000" dirty="0" err="1"/>
              <a:t>cấp</a:t>
            </a:r>
            <a:r>
              <a:rPr lang="fr-FR" sz="2000" dirty="0"/>
              <a:t> </a:t>
            </a:r>
            <a:r>
              <a:rPr lang="fr-FR" sz="2000" dirty="0" err="1"/>
              <a:t>cho</a:t>
            </a:r>
            <a:r>
              <a:rPr lang="fr-FR" sz="2000" dirty="0"/>
              <a:t> </a:t>
            </a:r>
            <a:r>
              <a:rPr lang="fr-FR" sz="2000" dirty="0" err="1"/>
              <a:t>đô</a:t>
            </a:r>
            <a:r>
              <a:rPr lang="fr-FR" sz="2000" dirty="0"/>
              <a:t>̣ </a:t>
            </a:r>
            <a:r>
              <a:rPr lang="fr-FR" sz="2000" dirty="0" err="1"/>
              <a:t>giư</a:t>
            </a:r>
            <a:r>
              <a:rPr lang="fr-FR" sz="2000" dirty="0"/>
              <a:t>̃ </a:t>
            </a:r>
            <a:r>
              <a:rPr lang="fr-FR" sz="2000" dirty="0" err="1"/>
              <a:t>nhiệt</a:t>
            </a:r>
            <a:r>
              <a:rPr lang="fr-FR" sz="2000" dirty="0"/>
              <a:t> </a:t>
            </a:r>
            <a:r>
              <a:rPr lang="fr-FR" sz="2000" dirty="0" err="1"/>
              <a:t>cao</a:t>
            </a:r>
            <a:r>
              <a:rPr lang="fr-FR" sz="2000" dirty="0"/>
              <a:t> &amp; an </a:t>
            </a:r>
            <a:r>
              <a:rPr lang="fr-FR" sz="2000" dirty="0" err="1"/>
              <a:t>toàn</a:t>
            </a:r>
            <a:r>
              <a:rPr lang="fr-FR" sz="2000" dirty="0"/>
              <a:t> </a:t>
            </a:r>
            <a:r>
              <a:rPr lang="fr-FR" sz="2000" dirty="0" err="1"/>
              <a:t>vê</a:t>
            </a:r>
            <a:r>
              <a:rPr lang="fr-FR" sz="2000" dirty="0"/>
              <a:t>̣ </a:t>
            </a:r>
            <a:r>
              <a:rPr lang="fr-FR" sz="2000" dirty="0" err="1"/>
              <a:t>sinh</a:t>
            </a:r>
            <a:r>
              <a:rPr lang="fr-FR" sz="2000" dirty="0"/>
              <a:t> </a:t>
            </a:r>
            <a:r>
              <a:rPr lang="fr-FR" sz="2000" dirty="0" err="1"/>
              <a:t>thực</a:t>
            </a:r>
            <a:r>
              <a:rPr lang="fr-FR" sz="2000" dirty="0"/>
              <a:t> </a:t>
            </a:r>
            <a:r>
              <a:rPr lang="fr-FR" sz="2000" dirty="0" err="1" smtClean="0"/>
              <a:t>phẩm</a:t>
            </a:r>
            <a:endParaRPr lang="fr-FR" sz="2000" dirty="0" smtClean="0"/>
          </a:p>
          <a:p>
            <a:endParaRPr lang="vi-VN" sz="2000" dirty="0"/>
          </a:p>
          <a:p>
            <a:r>
              <a:rPr lang="fr-FR" sz="2000" b="1" dirty="0" err="1"/>
              <a:t>Đây</a:t>
            </a:r>
            <a:r>
              <a:rPr lang="fr-FR" sz="2000" b="1" dirty="0"/>
              <a:t> là </a:t>
            </a:r>
            <a:r>
              <a:rPr lang="fr-FR" sz="2000" b="1" dirty="0" err="1"/>
              <a:t>sản</a:t>
            </a:r>
            <a:r>
              <a:rPr lang="fr-FR" sz="2000" b="1" dirty="0"/>
              <a:t> </a:t>
            </a:r>
            <a:r>
              <a:rPr lang="fr-FR" sz="2000" b="1" dirty="0" err="1"/>
              <a:t>phẩm</a:t>
            </a:r>
            <a:r>
              <a:rPr lang="fr-FR" sz="2000" b="1" dirty="0"/>
              <a:t> </a:t>
            </a:r>
            <a:r>
              <a:rPr lang="fr-FR" sz="2000" b="1" dirty="0" err="1"/>
              <a:t>cao</a:t>
            </a:r>
            <a:r>
              <a:rPr lang="fr-FR" sz="2000" b="1" dirty="0"/>
              <a:t> </a:t>
            </a:r>
            <a:r>
              <a:rPr lang="fr-FR" sz="2000" b="1" dirty="0" err="1"/>
              <a:t>cấp</a:t>
            </a:r>
            <a:r>
              <a:rPr lang="fr-FR" sz="2000" b="1" dirty="0"/>
              <a:t> </a:t>
            </a:r>
            <a:r>
              <a:rPr lang="fr-FR" sz="2000" b="1" dirty="0" err="1"/>
              <a:t>co</a:t>
            </a:r>
            <a:r>
              <a:rPr lang="fr-FR" sz="2000" b="1" dirty="0"/>
              <a:t>́ </a:t>
            </a:r>
            <a:r>
              <a:rPr lang="fr-FR" sz="2000" b="1" dirty="0" err="1"/>
              <a:t>tính</a:t>
            </a:r>
            <a:r>
              <a:rPr lang="fr-FR" sz="2000" b="1" dirty="0"/>
              <a:t> </a:t>
            </a:r>
            <a:r>
              <a:rPr lang="fr-FR" sz="2000" b="1" dirty="0" err="1"/>
              <a:t>thẩm</a:t>
            </a:r>
            <a:r>
              <a:rPr lang="fr-FR" sz="2000" b="1" dirty="0"/>
              <a:t> </a:t>
            </a:r>
            <a:r>
              <a:rPr lang="fr-FR" sz="2000" b="1" dirty="0" err="1"/>
              <a:t>my</a:t>
            </a:r>
            <a:r>
              <a:rPr lang="fr-FR" sz="2000" b="1" dirty="0"/>
              <a:t>̃ </a:t>
            </a:r>
            <a:r>
              <a:rPr lang="fr-FR" sz="2000" b="1" dirty="0" err="1"/>
              <a:t>cao</a:t>
            </a:r>
            <a:r>
              <a:rPr lang="fr-FR" sz="2000" b="1" dirty="0"/>
              <a:t>, ATVSTP, là </a:t>
            </a:r>
            <a:r>
              <a:rPr lang="fr-FR" sz="2000" b="1" dirty="0" err="1"/>
              <a:t>món</a:t>
            </a:r>
            <a:r>
              <a:rPr lang="fr-FR" sz="2000" b="1" dirty="0"/>
              <a:t> quà </a:t>
            </a:r>
            <a:r>
              <a:rPr lang="fr-FR" sz="2000" b="1" dirty="0" err="1"/>
              <a:t>tặng</a:t>
            </a:r>
            <a:r>
              <a:rPr lang="fr-FR" sz="2000" b="1" dirty="0"/>
              <a:t> ý </a:t>
            </a:r>
            <a:r>
              <a:rPr lang="fr-FR" sz="2000" b="1" dirty="0" err="1"/>
              <a:t>nghĩa</a:t>
            </a:r>
            <a:r>
              <a:rPr lang="fr-FR" sz="2000" b="1" dirty="0"/>
              <a:t> </a:t>
            </a:r>
            <a:r>
              <a:rPr lang="fr-FR" sz="2000" b="1" dirty="0" err="1"/>
              <a:t>cho</a:t>
            </a:r>
            <a:r>
              <a:rPr lang="fr-FR" sz="2000" b="1" dirty="0"/>
              <a:t> </a:t>
            </a:r>
            <a:r>
              <a:rPr lang="fr-FR" sz="2000" b="1" dirty="0" err="1"/>
              <a:t>các</a:t>
            </a:r>
            <a:r>
              <a:rPr lang="fr-FR" sz="2000" b="1" dirty="0"/>
              <a:t> </a:t>
            </a:r>
            <a:r>
              <a:rPr lang="fr-FR" sz="2000" b="1" dirty="0" err="1"/>
              <a:t>gia</a:t>
            </a:r>
            <a:r>
              <a:rPr lang="fr-FR" sz="2000" b="1" dirty="0"/>
              <a:t> </a:t>
            </a:r>
            <a:r>
              <a:rPr lang="fr-FR" sz="2000" b="1" dirty="0" err="1"/>
              <a:t>đình</a:t>
            </a:r>
            <a:r>
              <a:rPr lang="fr-FR" sz="2000" b="1" dirty="0"/>
              <a:t>, </a:t>
            </a:r>
            <a:r>
              <a:rPr lang="fr-FR" sz="2000" b="1" dirty="0" err="1"/>
              <a:t>công</a:t>
            </a:r>
            <a:r>
              <a:rPr lang="fr-FR" sz="2000" b="1" dirty="0"/>
              <a:t> </a:t>
            </a:r>
            <a:r>
              <a:rPr lang="fr-FR" sz="2000" b="1" dirty="0" err="1"/>
              <a:t>sơ</a:t>
            </a:r>
            <a:r>
              <a:rPr lang="fr-FR" sz="2000" b="1" dirty="0"/>
              <a:t>̉, </a:t>
            </a:r>
            <a:r>
              <a:rPr lang="fr-FR" sz="2000" b="1" dirty="0" err="1"/>
              <a:t>sư</a:t>
            </a:r>
            <a:r>
              <a:rPr lang="fr-FR" sz="2000" b="1" dirty="0"/>
              <a:t>̉ </a:t>
            </a:r>
            <a:r>
              <a:rPr lang="fr-FR" sz="2000" b="1" dirty="0" err="1"/>
              <a:t>dụng</a:t>
            </a:r>
            <a:r>
              <a:rPr lang="fr-FR" sz="2000" b="1" dirty="0"/>
              <a:t> </a:t>
            </a:r>
            <a:r>
              <a:rPr lang="fr-FR" sz="2000" b="1" dirty="0" err="1"/>
              <a:t>giư</a:t>
            </a:r>
            <a:r>
              <a:rPr lang="fr-FR" sz="2000" b="1" dirty="0"/>
              <a:t>̃ </a:t>
            </a:r>
            <a:r>
              <a:rPr lang="fr-FR" sz="2000" b="1" dirty="0" err="1"/>
              <a:t>nóng</a:t>
            </a:r>
            <a:r>
              <a:rPr lang="fr-FR" sz="2000" b="1" dirty="0"/>
              <a:t>/</a:t>
            </a:r>
            <a:r>
              <a:rPr lang="fr-FR" sz="2000" b="1" dirty="0" err="1"/>
              <a:t>giư</a:t>
            </a:r>
            <a:r>
              <a:rPr lang="fr-FR" sz="2000" b="1" dirty="0"/>
              <a:t>̃ </a:t>
            </a:r>
            <a:r>
              <a:rPr lang="fr-FR" sz="2000" b="1" dirty="0" err="1"/>
              <a:t>lạnh</a:t>
            </a:r>
            <a:r>
              <a:rPr lang="fr-FR" sz="2000" b="1" dirty="0"/>
              <a:t> </a:t>
            </a:r>
            <a:r>
              <a:rPr lang="fr-FR" sz="2000" b="1" dirty="0" err="1"/>
              <a:t>cho</a:t>
            </a:r>
            <a:r>
              <a:rPr lang="fr-FR" sz="2000" b="1" dirty="0"/>
              <a:t> café </a:t>
            </a:r>
            <a:r>
              <a:rPr lang="fr-FR" sz="2000" b="1" dirty="0" err="1"/>
              <a:t>pha</a:t>
            </a:r>
            <a:r>
              <a:rPr lang="fr-FR" sz="2000" b="1" dirty="0"/>
              <a:t> </a:t>
            </a:r>
            <a:r>
              <a:rPr lang="fr-FR" sz="2000" b="1" dirty="0" err="1"/>
              <a:t>sẵn</a:t>
            </a:r>
            <a:r>
              <a:rPr lang="fr-FR" sz="2000" b="1" dirty="0"/>
              <a:t>/</a:t>
            </a:r>
            <a:r>
              <a:rPr lang="fr-FR" sz="2000" b="1" dirty="0" err="1"/>
              <a:t>tra</a:t>
            </a:r>
            <a:r>
              <a:rPr lang="fr-FR" sz="2000" b="1" dirty="0"/>
              <a:t>̀ </a:t>
            </a:r>
            <a:r>
              <a:rPr lang="fr-FR" sz="2000" b="1" dirty="0" err="1"/>
              <a:t>túi</a:t>
            </a:r>
            <a:r>
              <a:rPr lang="fr-FR" sz="2000" b="1" dirty="0"/>
              <a:t> </a:t>
            </a:r>
            <a:r>
              <a:rPr lang="fr-FR" sz="2000" b="1" dirty="0" err="1"/>
              <a:t>lọc</a:t>
            </a:r>
            <a:endParaRPr lang="vi-VN" sz="2000" dirty="0"/>
          </a:p>
        </p:txBody>
      </p:sp>
      <p:pic>
        <p:nvPicPr>
          <p:cNvPr id="5122" name="Picture 2" descr="C:\ảnh\3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8011"/>
            <a:ext cx="3225528" cy="5732872"/>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ảnh\4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5528" y="508009"/>
            <a:ext cx="2337874" cy="5732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07492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2"/>
          <p:cNvSpPr txBox="1">
            <a:spLocks/>
          </p:cNvSpPr>
          <p:nvPr/>
        </p:nvSpPr>
        <p:spPr>
          <a:xfrm>
            <a:off x="0" y="18498"/>
            <a:ext cx="5093552" cy="489513"/>
          </a:xfrm>
          <a:prstGeom prst="rect">
            <a:avLst/>
          </a:prstGeom>
          <a:solidFill>
            <a:srgbClr val="FFFF00"/>
          </a:solidFill>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lnSpc>
                <a:spcPct val="90000"/>
              </a:lnSpc>
            </a:pPr>
            <a:r>
              <a:rPr lang="en-US" altLang="ko-KR" sz="2000" b="1">
                <a:solidFill>
                  <a:srgbClr val="002060"/>
                </a:solidFill>
                <a:cs typeface="Arial" pitchFamily="34" charset="0"/>
              </a:rPr>
              <a:t>5</a:t>
            </a:r>
            <a:r>
              <a:rPr lang="en-US" altLang="ko-KR" sz="2000" b="1" smtClean="0">
                <a:solidFill>
                  <a:srgbClr val="002060"/>
                </a:solidFill>
                <a:cs typeface="Arial" pitchFamily="34" charset="0"/>
              </a:rPr>
              <a:t>. PHÍCH CÁ NHÂN: RĐ – 0538N2.E</a:t>
            </a:r>
            <a:endParaRPr lang="ko-KR" altLang="en-US" sz="2000" b="1" dirty="0">
              <a:solidFill>
                <a:srgbClr val="002060"/>
              </a:solidFill>
              <a:cs typeface="Arial" pitchFamily="34" charset="0"/>
            </a:endParaRPr>
          </a:p>
        </p:txBody>
      </p:sp>
      <p:pic>
        <p:nvPicPr>
          <p:cNvPr id="6146" name="Picture 2" descr="C:\ảnh\5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372" y="508011"/>
            <a:ext cx="2787204" cy="6142171"/>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ảnh\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2474" y="508010"/>
            <a:ext cx="1841022" cy="614217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5652653" y="263254"/>
            <a:ext cx="6414655" cy="5940088"/>
          </a:xfrm>
          <a:prstGeom prst="rect">
            <a:avLst/>
          </a:prstGeom>
        </p:spPr>
        <p:txBody>
          <a:bodyPr wrap="square">
            <a:spAutoFit/>
          </a:bodyPr>
          <a:lstStyle/>
          <a:p>
            <a:r>
              <a:rPr lang="fr-FR" sz="2000" b="1" u="sng"/>
              <a:t>Tính năng khác biệt, nổi trội</a:t>
            </a:r>
            <a:r>
              <a:rPr lang="fr-FR" sz="2000" b="1" u="sng" smtClean="0"/>
              <a:t>:</a:t>
            </a:r>
            <a:endParaRPr lang="fr-FR" sz="2000" smtClean="0"/>
          </a:p>
          <a:p>
            <a:pPr lvl="0"/>
            <a:r>
              <a:rPr lang="fr-FR" sz="2000" smtClean="0"/>
              <a:t>- Công </a:t>
            </a:r>
            <a:r>
              <a:rPr lang="fr-FR" sz="2000"/>
              <a:t>năng: Giữ nóng/giữ lạnh ( trà/ café/ thảo mộc)</a:t>
            </a:r>
            <a:endParaRPr lang="vi-VN" sz="2000"/>
          </a:p>
          <a:p>
            <a:r>
              <a:rPr lang="fr-FR" sz="2000" smtClean="0"/>
              <a:t>+. </a:t>
            </a:r>
            <a:r>
              <a:rPr lang="fr-FR" sz="2000"/>
              <a:t>Sản phẩm có dung tích 500ml, được </a:t>
            </a:r>
            <a:r>
              <a:rPr lang="en-US" sz="2000"/>
              <a:t>thiết kế nhỏ gọn thuận tiện cho di chuyển có thể để cốp xe oto</a:t>
            </a:r>
            <a:endParaRPr lang="vi-VN" sz="2000"/>
          </a:p>
          <a:p>
            <a:r>
              <a:rPr lang="en-US" sz="2000"/>
              <a:t>+. Thiết kế nút bấm thuật tiện, Nắp nhựa 2 lớp làm bằng nhựa PP nguyên sinh, ATVSTP vừa có tính trang trí, tạo dáng và tăng  công năng sử dụng làm ca uống nước cho 2 người</a:t>
            </a:r>
            <a:endParaRPr lang="vi-VN" sz="2000"/>
          </a:p>
          <a:p>
            <a:r>
              <a:rPr lang="en-US" sz="2000" b="1"/>
              <a:t>+. Gioăng silicone, ruột thủy tinh cao cấp ATVSTP . Sản phẩm có tính năng khác biệt so với các sản phẩm inox: Giữ nhiệt lâu hơn, giữ nguyên hương vị, khi chứa đựng thực phẩm như sữa, cafe, nước trái cái</a:t>
            </a:r>
            <a:endParaRPr lang="vi-VN" sz="2000"/>
          </a:p>
          <a:p>
            <a:r>
              <a:rPr lang="en-US" sz="2000"/>
              <a:t>+. Sản phẩm được in trang trí, cá nhân hóa theo yêu cầu khách </a:t>
            </a:r>
            <a:r>
              <a:rPr lang="en-US" sz="2000" smtClean="0"/>
              <a:t>hàng</a:t>
            </a:r>
          </a:p>
          <a:p>
            <a:endParaRPr lang="vi-VN" sz="2000"/>
          </a:p>
          <a:p>
            <a:r>
              <a:rPr lang="en-US" sz="2000" b="1"/>
              <a:t>Sảm phẩm cao cấp, dùng cho cá nhân chứa đựng đồ uống hàng ngày, thuận tiện khi di chuyển là món quà tặng ý nghĩa mọi người</a:t>
            </a:r>
            <a:endParaRPr lang="vi-VN" sz="2000"/>
          </a:p>
        </p:txBody>
      </p:sp>
    </p:spTree>
    <p:extLst>
      <p:ext uri="{BB962C8B-B14F-4D97-AF65-F5344CB8AC3E}">
        <p14:creationId xmlns:p14="http://schemas.microsoft.com/office/powerpoint/2010/main" val="39487747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2"/>
          <p:cNvSpPr txBox="1">
            <a:spLocks/>
          </p:cNvSpPr>
          <p:nvPr/>
        </p:nvSpPr>
        <p:spPr>
          <a:xfrm>
            <a:off x="0" y="18498"/>
            <a:ext cx="5093552" cy="489513"/>
          </a:xfrm>
          <a:prstGeom prst="rect">
            <a:avLst/>
          </a:prstGeom>
          <a:solidFill>
            <a:srgbClr val="FFFF00"/>
          </a:solidFill>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lnSpc>
                <a:spcPct val="90000"/>
              </a:lnSpc>
            </a:pPr>
            <a:r>
              <a:rPr lang="en-US" altLang="ko-KR" sz="2000" b="1" smtClean="0">
                <a:solidFill>
                  <a:srgbClr val="002060"/>
                </a:solidFill>
                <a:cs typeface="Arial" pitchFamily="34" charset="0"/>
              </a:rPr>
              <a:t>6. BÌNH THỨC ĂN : RĐ – 0850N1.T</a:t>
            </a:r>
            <a:endParaRPr lang="ko-KR" altLang="en-US" sz="2000" b="1" dirty="0">
              <a:solidFill>
                <a:srgbClr val="002060"/>
              </a:solidFill>
              <a:cs typeface="Arial" pitchFamily="34" charset="0"/>
            </a:endParaRPr>
          </a:p>
        </p:txBody>
      </p:sp>
      <p:pic>
        <p:nvPicPr>
          <p:cNvPr id="7170" name="Picture 2" descr="D:\BAN QLKT&amp;QLCL - XPN\chuongtrinhnngsccnhtranhxpn\Chuong trình phich 2017-2018\CT PHC có hiệu quả 1 năm\chuong trinh phich hc\ctrinh phich 2017-2020\Thầy cảnh\ảnh cac loai phích\sd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4" y="508010"/>
            <a:ext cx="4272932" cy="4272932"/>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ảnh\76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5251" y="508011"/>
            <a:ext cx="2150711" cy="2138207"/>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ảnh\655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5250" y="2643187"/>
            <a:ext cx="2150711" cy="213775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5735782" y="263254"/>
            <a:ext cx="6096000" cy="6247864"/>
          </a:xfrm>
          <a:prstGeom prst="rect">
            <a:avLst/>
          </a:prstGeom>
        </p:spPr>
        <p:txBody>
          <a:bodyPr>
            <a:spAutoFit/>
          </a:bodyPr>
          <a:lstStyle/>
          <a:p>
            <a:r>
              <a:rPr lang="fr-FR" sz="2000" b="1" u="sng"/>
              <a:t>Tính năng khác biệt, nổi trội</a:t>
            </a:r>
            <a:r>
              <a:rPr lang="fr-FR" sz="2000" b="1" u="sng" smtClean="0"/>
              <a:t>:</a:t>
            </a:r>
            <a:endParaRPr lang="en-US" sz="2000" smtClean="0"/>
          </a:p>
          <a:p>
            <a:pPr lvl="0"/>
            <a:r>
              <a:rPr lang="en-US" sz="2000" smtClean="0"/>
              <a:t>-Công </a:t>
            </a:r>
            <a:r>
              <a:rPr lang="en-US" sz="2000"/>
              <a:t>năng: Giữ nóng/giữ lạnh thực phẩm (cháo, cơm, phở, chè …)</a:t>
            </a:r>
            <a:endParaRPr lang="vi-VN" sz="2000"/>
          </a:p>
          <a:p>
            <a:r>
              <a:rPr lang="en-US" sz="2000" smtClean="0"/>
              <a:t>+. </a:t>
            </a:r>
            <a:r>
              <a:rPr lang="en-US" sz="2000"/>
              <a:t>Sản phẩm có thiết kế mỹ thuật, sang chảnh có quai sách tinh tế</a:t>
            </a:r>
            <a:endParaRPr lang="vi-VN" sz="2000"/>
          </a:p>
          <a:p>
            <a:r>
              <a:rPr lang="en-US" sz="2000"/>
              <a:t>+. Nắp trong chứa thìa thìa gập thuận tiện khi sử dụng, nắp ngoài tkê quai xách tinh tế kết hợp công năng cài điện thoại</a:t>
            </a:r>
            <a:endParaRPr lang="vi-VN" sz="2000"/>
          </a:p>
          <a:p>
            <a:r>
              <a:rPr lang="en-US" sz="2000"/>
              <a:t>+. Gioăng silicone &amp; ruột thủy tinh cao cấp ATVSTP, có tính năng giữ nhiệt cao. Sản phẩm có công năng ủ cháo tiết kiệm năng lượng &amp;  thời gian cho người dùng (Chuẩn bị một chén gạo ngâm, rau, củ quả  tráng qua nước sôi cùng với thịt băm sào chín sau đó tra nước sôi, đậy kín sau 4h ăn liền) Sản phẩm miệng rộng, dễ dàng thuận tiện khi vệ sinh </a:t>
            </a:r>
            <a:endParaRPr lang="en-US" sz="2000" smtClean="0"/>
          </a:p>
          <a:p>
            <a:endParaRPr lang="vi-VN" sz="2000"/>
          </a:p>
          <a:p>
            <a:r>
              <a:rPr lang="en-US" sz="2000" b="1"/>
              <a:t>Sản phẩm phù hợp cho cá nhân mang đựng giữ nóng/lạnh  thực phẩm hoặc chế biến ủ cháo tiết kiệm năng lượng &amp; thời gian  là quà tặng ý nghĩa cho người thân</a:t>
            </a:r>
            <a:endParaRPr lang="vi-VN" sz="2000"/>
          </a:p>
        </p:txBody>
      </p:sp>
    </p:spTree>
    <p:extLst>
      <p:ext uri="{BB962C8B-B14F-4D97-AF65-F5344CB8AC3E}">
        <p14:creationId xmlns:p14="http://schemas.microsoft.com/office/powerpoint/2010/main" val="6528146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ảnh\0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1670" y="3278925"/>
            <a:ext cx="2931881" cy="358341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22"/>
          <p:cNvSpPr txBox="1">
            <a:spLocks/>
          </p:cNvSpPr>
          <p:nvPr/>
        </p:nvSpPr>
        <p:spPr>
          <a:xfrm>
            <a:off x="0" y="18498"/>
            <a:ext cx="5093552" cy="489513"/>
          </a:xfrm>
          <a:prstGeom prst="rect">
            <a:avLst/>
          </a:prstGeom>
          <a:solidFill>
            <a:srgbClr val="FFFF00"/>
          </a:solidFill>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lnSpc>
                <a:spcPct val="90000"/>
              </a:lnSpc>
            </a:pPr>
            <a:r>
              <a:rPr lang="en-US" altLang="ko-KR" sz="2000" b="1">
                <a:solidFill>
                  <a:srgbClr val="002060"/>
                </a:solidFill>
                <a:cs typeface="Arial" pitchFamily="34" charset="0"/>
              </a:rPr>
              <a:t>7</a:t>
            </a:r>
            <a:r>
              <a:rPr lang="en-US" altLang="ko-KR" sz="2000" b="1" smtClean="0">
                <a:solidFill>
                  <a:srgbClr val="002060"/>
                </a:solidFill>
                <a:cs typeface="Arial" pitchFamily="34" charset="0"/>
              </a:rPr>
              <a:t>. BÌNH THỨC ĂN : RĐ – 1100N1.T</a:t>
            </a:r>
            <a:endParaRPr lang="ko-KR" altLang="en-US" sz="2000" b="1" dirty="0">
              <a:solidFill>
                <a:srgbClr val="002060"/>
              </a:solidFill>
              <a:cs typeface="Arial" pitchFamily="34" charset="0"/>
            </a:endParaRPr>
          </a:p>
        </p:txBody>
      </p:sp>
      <p:pic>
        <p:nvPicPr>
          <p:cNvPr id="8195" name="Picture 3" descr="C:\ảnh\09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5721"/>
            <a:ext cx="3981450" cy="291465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5694221" y="508011"/>
            <a:ext cx="6179128" cy="5324535"/>
          </a:xfrm>
          <a:prstGeom prst="rect">
            <a:avLst/>
          </a:prstGeom>
        </p:spPr>
        <p:txBody>
          <a:bodyPr wrap="square">
            <a:spAutoFit/>
          </a:bodyPr>
          <a:lstStyle/>
          <a:p>
            <a:r>
              <a:rPr lang="fr-FR" sz="2000" b="1" u="sng"/>
              <a:t>Tính năng khác biệt, nổi trội:</a:t>
            </a:r>
            <a:endParaRPr lang="en-US" sz="2000"/>
          </a:p>
          <a:p>
            <a:endParaRPr lang="en-US" sz="2000" smtClean="0"/>
          </a:p>
          <a:p>
            <a:r>
              <a:rPr lang="en-US" sz="2000" smtClean="0"/>
              <a:t>- </a:t>
            </a:r>
            <a:r>
              <a:rPr lang="en-US" sz="2000" b="1" i="1" smtClean="0"/>
              <a:t>Công </a:t>
            </a:r>
            <a:r>
              <a:rPr lang="en-US" sz="2000" b="1" i="1"/>
              <a:t>năng</a:t>
            </a:r>
            <a:r>
              <a:rPr lang="en-US" sz="2000"/>
              <a:t>: Giữ nóng/lạnh  thực phẩm (cháo, cơm, phở, …)</a:t>
            </a:r>
            <a:endParaRPr lang="vi-VN" sz="2000"/>
          </a:p>
          <a:p>
            <a:r>
              <a:rPr lang="en-US" sz="2000" smtClean="0"/>
              <a:t>+. </a:t>
            </a:r>
            <a:r>
              <a:rPr lang="en-US" sz="2000"/>
              <a:t>Sản phẩm được thiết kế mỹ thuật, có nhiều màu phù hợp cá tính và sở thích cho người tiêu dùng</a:t>
            </a:r>
            <a:endParaRPr lang="vi-VN" sz="2000"/>
          </a:p>
          <a:p>
            <a:r>
              <a:rPr lang="en-US" sz="2000"/>
              <a:t>+. Sản phẩm có hai khay đựng thực phẩm, sử dụng nhựa PP nguyên sinh ATVSTP, có thể sử dụng trong lò vi sóng </a:t>
            </a:r>
            <a:endParaRPr lang="vi-VN" sz="2000"/>
          </a:p>
          <a:p>
            <a:r>
              <a:rPr lang="en-US" sz="2000"/>
              <a:t>+. Sản phẩm được trang bị thìa inox gập tiện dụng</a:t>
            </a:r>
            <a:endParaRPr lang="vi-VN" sz="2000"/>
          </a:p>
          <a:p>
            <a:r>
              <a:rPr lang="en-US" sz="2000"/>
              <a:t>+ Sản phẩm ruột thủy tinh cao cấp, ATVSTP, có tính năng giữ nhiệt cao  với thiết kế miệng rộng, dễ vệ sinh </a:t>
            </a:r>
            <a:endParaRPr lang="en-US" sz="2000" smtClean="0"/>
          </a:p>
          <a:p>
            <a:endParaRPr lang="vi-VN" sz="2000"/>
          </a:p>
          <a:p>
            <a:r>
              <a:rPr lang="en-US" sz="2000" b="1"/>
              <a:t>Sản phẩm phù hợp cho cá nhân mang, đựng giữ nóng/lạnh  thực phẩm là quà tặng ý nghĩa cho người thân</a:t>
            </a:r>
            <a:endParaRPr lang="vi-VN" sz="2000"/>
          </a:p>
        </p:txBody>
      </p:sp>
    </p:spTree>
    <p:extLst>
      <p:ext uri="{BB962C8B-B14F-4D97-AF65-F5344CB8AC3E}">
        <p14:creationId xmlns:p14="http://schemas.microsoft.com/office/powerpoint/2010/main" val="1814602738"/>
      </p:ext>
    </p:extLst>
  </p:cSld>
  <p:clrMapOvr>
    <a:masterClrMapping/>
  </p:clrMapOvr>
  <p:timing>
    <p:tnLst>
      <p:par>
        <p:cTn id="1" dur="indefinite" restart="never" nodeType="tmRoot"/>
      </p:par>
    </p:tnLst>
  </p:timing>
</p:sld>
</file>

<file path=ppt/theme/theme1.xml><?xml version="1.0" encoding="utf-8"?>
<a:theme xmlns:a="http://schemas.openxmlformats.org/drawingml/2006/main" name="Cover and End Slide Master">
  <a:themeElements>
    <a:clrScheme name="Custom 2">
      <a:dk1>
        <a:sysClr val="windowText" lastClr="000000"/>
      </a:dk1>
      <a:lt1>
        <a:sysClr val="window" lastClr="FFFFFF"/>
      </a:lt1>
      <a:dk2>
        <a:srgbClr val="44546A"/>
      </a:dk2>
      <a:lt2>
        <a:srgbClr val="E7E6E6"/>
      </a:lt2>
      <a:accent1>
        <a:srgbClr val="FDBDC7"/>
      </a:accent1>
      <a:accent2>
        <a:srgbClr val="BE8BE2"/>
      </a:accent2>
      <a:accent3>
        <a:srgbClr val="96E5D8"/>
      </a:accent3>
      <a:accent4>
        <a:srgbClr val="85C2F8"/>
      </a:accent4>
      <a:accent5>
        <a:srgbClr val="BFBFBF"/>
      </a:accent5>
      <a:accent6>
        <a:srgbClr val="3F3F3F"/>
      </a:accent6>
      <a:hlink>
        <a:srgbClr val="FFFFFF"/>
      </a:hlink>
      <a:folHlink>
        <a:srgbClr val="FFFFFF"/>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OPENED BOOK">
      <a:dk1>
        <a:sysClr val="windowText" lastClr="000000"/>
      </a:dk1>
      <a:lt1>
        <a:sysClr val="window" lastClr="FFFFFF"/>
      </a:lt1>
      <a:dk2>
        <a:srgbClr val="44546A"/>
      </a:dk2>
      <a:lt2>
        <a:srgbClr val="E7E6E6"/>
      </a:lt2>
      <a:accent1>
        <a:srgbClr val="FDBDC7"/>
      </a:accent1>
      <a:accent2>
        <a:srgbClr val="BE8BE2"/>
      </a:accent2>
      <a:accent3>
        <a:srgbClr val="96E5D8"/>
      </a:accent3>
      <a:accent4>
        <a:srgbClr val="85C2F8"/>
      </a:accent4>
      <a:accent5>
        <a:srgbClr val="BFBFBF"/>
      </a:accent5>
      <a:accent6>
        <a:srgbClr val="3F3F3F"/>
      </a:accent6>
      <a:hlink>
        <a:srgbClr val="0563C1"/>
      </a:hlink>
      <a:folHlink>
        <a:srgbClr val="954F72"/>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Golden-Egg">
      <a:dk1>
        <a:sysClr val="windowText" lastClr="000000"/>
      </a:dk1>
      <a:lt1>
        <a:sysClr val="window" lastClr="FFFFFF"/>
      </a:lt1>
      <a:dk2>
        <a:srgbClr val="44546A"/>
      </a:dk2>
      <a:lt2>
        <a:srgbClr val="E7E6E6"/>
      </a:lt2>
      <a:accent1>
        <a:srgbClr val="FDBDC7"/>
      </a:accent1>
      <a:accent2>
        <a:srgbClr val="BE8BE2"/>
      </a:accent2>
      <a:accent3>
        <a:srgbClr val="96E5D8"/>
      </a:accent3>
      <a:accent4>
        <a:srgbClr val="85C2F8"/>
      </a:accent4>
      <a:accent5>
        <a:srgbClr val="BFBFBF"/>
      </a:accent5>
      <a:accent6>
        <a:srgbClr val="3F3F3F"/>
      </a:accent6>
      <a:hlink>
        <a:srgbClr val="0563C1"/>
      </a:hlink>
      <a:folHlink>
        <a:srgbClr val="954F72"/>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2394</TotalTime>
  <Words>1253</Words>
  <Application>Microsoft Office PowerPoint</Application>
  <PresentationFormat>Custom</PresentationFormat>
  <Paragraphs>70</Paragraphs>
  <Slides>10</Slides>
  <Notes>0</Notes>
  <HiddenSlides>0</HiddenSlides>
  <MMClips>0</MMClips>
  <ScaleCrop>false</ScaleCrop>
  <HeadingPairs>
    <vt:vector size="4" baseType="variant">
      <vt:variant>
        <vt:lpstr>Theme</vt:lpstr>
      </vt:variant>
      <vt:variant>
        <vt:i4>3</vt:i4>
      </vt:variant>
      <vt:variant>
        <vt:lpstr>Slide Titles</vt:lpstr>
      </vt:variant>
      <vt:variant>
        <vt:i4>10</vt:i4>
      </vt:variant>
    </vt:vector>
  </HeadingPairs>
  <TitlesOfParts>
    <vt:vector size="13" baseType="lpstr">
      <vt:lpstr>Cover and End Slide Master</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Allppt.com;Googleslidesppt.com</dc:creator>
  <cp:lastModifiedBy>Admin</cp:lastModifiedBy>
  <cp:revision>225</cp:revision>
  <dcterms:created xsi:type="dcterms:W3CDTF">2018-04-24T17:14:44Z</dcterms:created>
  <dcterms:modified xsi:type="dcterms:W3CDTF">2020-11-07T09:05:15Z</dcterms:modified>
</cp:coreProperties>
</file>