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8" r:id="rId2"/>
    <p:sldId id="261" r:id="rId3"/>
    <p:sldId id="259" r:id="rId4"/>
    <p:sldId id="263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63DE4-F956-4917-95B8-2CDEF8980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A0F9FF-114A-4CD0-910F-94864759A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159810-BE21-4A3E-BB5B-29B5BD96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FA2907-7FC0-45A6-B346-EE4151D2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71915-2B02-4A68-88A0-496C26EE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6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DCDD7-6795-4D60-87F1-D56B3AD9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8E01CC-36DC-43D7-89BB-AD7C7414C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43BA5-C648-4911-9768-88A3F4CC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61D5A7-B919-479B-8C43-B31D64688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4EA9B9-796D-4036-BAF5-6B22C2A2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1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64B2C9E-E98F-4FB6-BABD-906E1306F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8FABF8-642D-496F-B3AD-5CE4072A9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917B00-64C9-4FFF-8F9E-41FCB93B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882204-DFAB-4002-A994-1B5481F7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549250-21C4-43F1-A9F0-5701409F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0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F10BD-1862-4495-BA4F-211F493A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B482A7-C967-442A-B3D5-C666CDCAF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177ECC-1049-4A19-8087-F00E1162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552D06-1333-4F01-8D56-859B2B45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415DA7-082D-4ECD-9654-56003D88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9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82858-6C9A-418E-9726-E2ADC581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ECBE39-81AE-4AEB-87AE-4F6D5626D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074E34-6F24-4CA4-AEEF-38FDDA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B6575F-6FC7-4854-92F3-EF4EFAD5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D5FD3E-2EA4-41C4-8FAE-9976E52C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8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C0A7A-80AA-46F8-9D84-9935DC4A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DA8FF3-D297-4B71-8D36-D6AC34FF8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9C629C-7537-4E36-AC48-95ECE34FE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1C2925-1F03-42F0-863A-6CBFB096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92AED0-3442-4DD6-992C-ECB7D46D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704599-87AD-4C5C-86F0-CC7F4818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4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65AB8-AFF6-4193-8C27-70D16B7B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92E4BE-F7D3-41D1-83AC-310D63E54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52CDB2-C161-4A17-AEA4-26C780698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6712A5-AA30-47C9-940A-61F107E3C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6C81F2-60F2-41D6-9F18-86CC19131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92A9692-D131-48FB-9E0F-8B3E10F5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953DA51-CFB1-4380-91D9-E8407764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9D0CC1-02FA-4058-8648-2C9D81B7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0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F549D-0FBE-43A6-86C6-6F481E06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480B79-5D39-402E-AC01-E02A3A5A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9C6D2C-F57D-416E-8119-C97930C2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95FA7B-CCA6-4973-ACB3-C95C1013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3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0BFD8D-B5D2-4744-B2EE-00E82668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BCBE79-3C4D-470A-AC61-9C6193A6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119E5E-B3C7-4C7A-BE06-F480A1AE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2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C9CCD-3B51-4219-9A79-44B6AD7B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6143A7-92E8-4A37-A4A5-AE5062F1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52BEAD-0247-4900-B400-2B32492F4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0933CE-1225-46C2-99F1-F5797C2C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31F8FC-DE3F-4B18-9161-13B45862F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55DE87-1FDD-4436-AC15-439BABBE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7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0FA15-CAC9-4AF4-B7C7-3F4FAD53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A0102B-37CF-4094-97FD-EEFEA88DB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C1F608-BCC8-47E3-B35A-C19FD1F97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6FAB92-FF4D-4A52-9D30-5C03E3F2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EC33B6-05CD-4889-8992-75130866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2B4C12-E5D4-4D89-BFBF-0B3309FC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2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29909F-2CCE-46EE-A6E7-6DFBF2BA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F46BA2-3AB5-4F7E-8823-4B0A81666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276F3D-237F-4756-BA07-FB5933B7E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0CA2F4-FCFF-4EA4-929E-242D422DA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FBD1F5-A93A-42F7-A3C2-2894ED91F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0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920" y="431075"/>
            <a:ext cx="9254836" cy="4572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TỔNG QUAN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VỀ ĐO EMC CHO SẢN PHẨM CHIẾU SÁNG LED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3703" y="1256212"/>
            <a:ext cx="6467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3056709" y="2860766"/>
            <a:ext cx="1149531" cy="1867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23955" y="2934789"/>
            <a:ext cx="1149531" cy="1867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93668" y="914400"/>
            <a:ext cx="3383281" cy="47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4. MỘT SỐ LƯU Ý KHI VẬN HÀNH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28503" y="4362994"/>
            <a:ext cx="5673634" cy="557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1. Phải đảm bảo sơ đồ đấu nối điện đúng, an toàn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4575" y="758600"/>
            <a:ext cx="2246597" cy="208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9226" y="1478960"/>
            <a:ext cx="55626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624149" y="4994366"/>
            <a:ext cx="5673634" cy="47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2. Đo nhiễu nền trước khi đo nhiễu của đèn cần đo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19795" y="5525589"/>
            <a:ext cx="5673634" cy="47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3. Không gập vuông dây tín hiệu cáp quang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93668" y="914400"/>
            <a:ext cx="3383281" cy="47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III. ĐO NHIỄU ANTEN VÒNG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6360" y="1699941"/>
            <a:ext cx="28956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565" y="1512979"/>
            <a:ext cx="6991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54480" y="796834"/>
            <a:ext cx="2795452" cy="47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IV. ĐÁNH GIÁ KẾT QỦA ĐO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807" y="1375954"/>
            <a:ext cx="92011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54480" y="796834"/>
            <a:ext cx="2795452" cy="47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IV. ĐÁNH GIÁ KẾT QỦA ĐO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9970" y="1422491"/>
            <a:ext cx="99345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54480" y="796834"/>
            <a:ext cx="2795452" cy="47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IV. ĐÁNH GIÁ KẾT QỦA ĐO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3899" y="1345338"/>
            <a:ext cx="95535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9231086" y="5756367"/>
            <a:ext cx="1793966" cy="4223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Kết quả đo Dt&amp;C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54480" y="796834"/>
            <a:ext cx="2795452" cy="47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IV. ĐÁNH GIÁ KẾT QỦA ĐO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31086" y="5756367"/>
            <a:ext cx="1793966" cy="4223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Kết quả tại RD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66850"/>
            <a:ext cx="90963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54480" y="796834"/>
            <a:ext cx="2795452" cy="47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IV. ĐÁNH GIÁ KẾT QỦA ĐO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31086" y="5756367"/>
            <a:ext cx="1793966" cy="4223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Kết quả tại Dt&amp;C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263" y="1576388"/>
            <a:ext cx="79914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54480" y="796834"/>
            <a:ext cx="2795452" cy="47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IV. ĐÁNH GIÁ KẾT QỦA ĐO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31086" y="5756367"/>
            <a:ext cx="1793966" cy="4223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Kết quả tại Dt&amp;C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38" y="1671638"/>
            <a:ext cx="78581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93668" y="914400"/>
            <a:ext cx="9196252" cy="47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IV. THỰC HÀNH VẬN HÀNH THỰC TẾ VÀ MỘT SỐ LƯU Ý AN TOÀN  ĐiỆN- THIẾT BỊ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21634" y="5886994"/>
            <a:ext cx="1833155" cy="47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Ngô Văn Thưởng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795" y="261258"/>
            <a:ext cx="9254836" cy="4572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TỔNG QUAN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VỀ HỆ ĐO EMC 9010F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9728" y="1560194"/>
            <a:ext cx="36290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7677" y="1184638"/>
            <a:ext cx="5594508" cy="29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AutoShape 5" descr="Browse items | Use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2004" y="4089629"/>
            <a:ext cx="2246597" cy="208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1580606" y="822960"/>
            <a:ext cx="2233748" cy="4833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A. THIẾT BỊ ĐO 9010F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5100" y="1335270"/>
            <a:ext cx="6000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59" y="4625612"/>
            <a:ext cx="3829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8621487" y="1018902"/>
            <a:ext cx="1894113" cy="4180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Chú ý: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80606" y="822960"/>
            <a:ext cx="2233748" cy="4833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A. THIẾT BỊ ĐO 9010F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08119" y="1746087"/>
            <a:ext cx="3557458" cy="6313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Để bảo vệ thiết bị, tín hiệu nhiễu  lớn nhất 137dB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µV(1W)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93669" y="914400"/>
            <a:ext cx="3122022" cy="4833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1. ĐO NHIỄU DẪN LISN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551" y="1562371"/>
            <a:ext cx="6343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060" y="1664291"/>
            <a:ext cx="4920254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795" y="261258"/>
            <a:ext cx="9254836" cy="4572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TỔNG QUAN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VỀ HỆ ĐO EMC 9010F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93668" y="914400"/>
            <a:ext cx="3892731" cy="4833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2. THIẾT LẬP CẤU HÌNH ĐO NHIỄU LISN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469" y="1606732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 rot="16200000">
            <a:off x="4718958" y="1400991"/>
            <a:ext cx="947057" cy="2155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5706" y="779690"/>
            <a:ext cx="25527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1619794" y="3104605"/>
            <a:ext cx="7419703" cy="5660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B1. Chọn dải tần số, 9kHz-150KHz và 150kHZ-30MHz, Hold Time, RBW ,Min Att như trên hình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02377" y="3870960"/>
            <a:ext cx="7419703" cy="5660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B2. Không tích chọn vào khung Factor  bên phải màn hình, chọn Files Limits: LISN_RD_QP, LISN_RD_AV2, mục Detector chọn Peak và QPeak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76251" y="4933405"/>
            <a:ext cx="7437119" cy="12845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Chú ý: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Để bảo vệ đầu đo( thiết bị), trước khi cấp nguồn cho đèn, phải tháo đầu tín hiệu BNC ra khỏi Receiver 9010F. Không được chọn Min Att=0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Đo nhiễu nền( không có đèn) trước khi đo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1949" y="4617433"/>
            <a:ext cx="1952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1615418" y="4532811"/>
            <a:ext cx="605246" cy="3134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B3: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93669" y="914400"/>
            <a:ext cx="3122022" cy="4833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3. ĐO NHIỄU BỨC XẠ CDN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2814" y="1903504"/>
            <a:ext cx="53911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658541"/>
            <a:ext cx="5195298" cy="34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/>
          <p:cNvSpPr/>
          <p:nvPr/>
        </p:nvSpPr>
        <p:spPr>
          <a:xfrm>
            <a:off x="5891349" y="3500846"/>
            <a:ext cx="666205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93669" y="914400"/>
            <a:ext cx="3383280" cy="4833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4. SƠ ĐỒ ĐO NHIỄU BỨC XẠ CDN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77" y="1570537"/>
            <a:ext cx="64579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8172995" y="4467497"/>
            <a:ext cx="3122022" cy="6357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Phương pháp đo CDN- Trang 51- TCVN7186-2010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93668" y="914400"/>
            <a:ext cx="3892731" cy="4833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5. THAO TÁC ĐO NHIỄU BỨC XẠ CDN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93669" y="1563188"/>
            <a:ext cx="7210697" cy="4223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B1. Đấu nối thiết bị như sơ đồ trên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63186" y="2159724"/>
            <a:ext cx="9906001" cy="5442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B2. Bật nguồn Extension 9030 trước, bật nút nguồn Receiver 9010F, rồi bật phần mềm đo trên máy tính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797" y="2738302"/>
            <a:ext cx="86772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 rot="16200000">
            <a:off x="4954090" y="2393768"/>
            <a:ext cx="947057" cy="2155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652" y="4146368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4646023" y="4593770"/>
            <a:ext cx="6483532" cy="10493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B3: Chạy phần mềm cho, thiết  lập file chế độ đo CDN như hình trên: Khung Factor bên phải  chọn CDN_6dB, Factor CDN_M2_1, Factor CDN_M2_2, đơn vị đo: dB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µV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0762" y="5936796"/>
            <a:ext cx="1952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4946483" y="5913121"/>
            <a:ext cx="605246" cy="2264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B4: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7642" y="702264"/>
            <a:ext cx="2104699" cy="140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654747-E592-47C2-952A-C1F6B89AD1F9}"/>
              </a:ext>
            </a:extLst>
          </p:cNvPr>
          <p:cNvSpPr txBox="1">
            <a:spLocks/>
          </p:cNvSpPr>
          <p:nvPr/>
        </p:nvSpPr>
        <p:spPr>
          <a:xfrm>
            <a:off x="1581795" y="261258"/>
            <a:ext cx="9254836" cy="4572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 QUAN VỀ HỆ ĐO EMC 9010F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93668" y="914400"/>
            <a:ext cx="3383281" cy="47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5. MỘT SỐ LƯU Ý KHI VẬN HÀNH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9949" y="1689871"/>
            <a:ext cx="60483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2320834" y="6069874"/>
            <a:ext cx="3383281" cy="47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BẢNG SPEC CỦA PMM9030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7711" y="858067"/>
            <a:ext cx="4695221" cy="168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le 16"/>
          <p:cNvSpPr/>
          <p:nvPr/>
        </p:nvSpPr>
        <p:spPr>
          <a:xfrm>
            <a:off x="7994463" y="2782407"/>
            <a:ext cx="1894113" cy="4180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Chú ý: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03171" y="3313630"/>
            <a:ext cx="3557458" cy="6313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Để bảo vệ thiết bị, tín hiệu nhiễu  lớn nhất 137dB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µV(1W)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532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TỔNG QUAN VỀ ĐO EMC CHO SẢN PHẨM CHIẾU SÁNG LED</vt:lpstr>
      <vt:lpstr>TỔNG QUAN VỀ HỆ ĐO EMC 9010F</vt:lpstr>
      <vt:lpstr>PowerPoint Presentation</vt:lpstr>
      <vt:lpstr>PowerPoint Presentation</vt:lpstr>
      <vt:lpstr>TỔNG QUAN VỀ HỆ ĐO EMC 9010F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TỔNG QUAN ĐÈN NĂNG LƯỢNG MẶT TRỜI ( ĐÈN ĐƯỜNG &amp; ĐÈN CHIẾU PHA)</dc:title>
  <dc:creator>Admin</dc:creator>
  <cp:lastModifiedBy>Windows User</cp:lastModifiedBy>
  <cp:revision>183</cp:revision>
  <dcterms:created xsi:type="dcterms:W3CDTF">2020-04-13T08:07:52Z</dcterms:created>
  <dcterms:modified xsi:type="dcterms:W3CDTF">2020-05-21T09:19:16Z</dcterms:modified>
</cp:coreProperties>
</file>