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7" r:id="rId4"/>
    <p:sldId id="308" r:id="rId5"/>
    <p:sldId id="258" r:id="rId6"/>
    <p:sldId id="259" r:id="rId7"/>
    <p:sldId id="260" r:id="rId8"/>
    <p:sldId id="261" r:id="rId9"/>
    <p:sldId id="262" r:id="rId10"/>
    <p:sldId id="264" r:id="rId11"/>
    <p:sldId id="263" r:id="rId12"/>
    <p:sldId id="306" r:id="rId13"/>
    <p:sldId id="305" r:id="rId14"/>
    <p:sldId id="303" r:id="rId15"/>
    <p:sldId id="304" r:id="rId16"/>
    <p:sldId id="266" r:id="rId17"/>
    <p:sldId id="269" r:id="rId18"/>
    <p:sldId id="270" r:id="rId19"/>
    <p:sldId id="267" r:id="rId20"/>
    <p:sldId id="271" r:id="rId21"/>
    <p:sldId id="272" r:id="rId22"/>
    <p:sldId id="273" r:id="rId23"/>
    <p:sldId id="274" r:id="rId24"/>
    <p:sldId id="275" r:id="rId25"/>
    <p:sldId id="276" r:id="rId26"/>
    <p:sldId id="277" r:id="rId27"/>
    <p:sldId id="278" r:id="rId28"/>
    <p:sldId id="291" r:id="rId29"/>
    <p:sldId id="292" r:id="rId30"/>
    <p:sldId id="293"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4" r:id="rId44"/>
    <p:sldId id="295" r:id="rId45"/>
    <p:sldId id="296" r:id="rId46"/>
    <p:sldId id="297" r:id="rId47"/>
    <p:sldId id="298" r:id="rId48"/>
    <p:sldId id="299" r:id="rId49"/>
    <p:sldId id="300" r:id="rId50"/>
    <p:sldId id="301" r:id="rId51"/>
    <p:sldId id="302" r:id="rId52"/>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0709" autoAdjust="0"/>
    <p:restoredTop sz="94660"/>
  </p:normalViewPr>
  <p:slideViewPr>
    <p:cSldViewPr>
      <p:cViewPr varScale="1">
        <p:scale>
          <a:sx n="75" d="100"/>
          <a:sy n="75" d="100"/>
        </p:scale>
        <p:origin x="-143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2665AA1A-0444-4DFB-9A27-AD5204BF987B}" type="datetimeFigureOut">
              <a:rPr lang="vi-VN" smtClean="0"/>
              <a:t>03/04/2018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106019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665AA1A-0444-4DFB-9A27-AD5204BF987B}" type="datetimeFigureOut">
              <a:rPr lang="vi-VN" smtClean="0"/>
              <a:t>03/04/2018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7230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665AA1A-0444-4DFB-9A27-AD5204BF987B}" type="datetimeFigureOut">
              <a:rPr lang="vi-VN" smtClean="0"/>
              <a:t>03/04/2018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50049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665AA1A-0444-4DFB-9A27-AD5204BF987B}" type="datetimeFigureOut">
              <a:rPr lang="vi-VN" smtClean="0"/>
              <a:t>03/04/2018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213350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65AA1A-0444-4DFB-9A27-AD5204BF987B}" type="datetimeFigureOut">
              <a:rPr lang="vi-VN" smtClean="0"/>
              <a:t>03/04/2018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3533401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2665AA1A-0444-4DFB-9A27-AD5204BF987B}" type="datetimeFigureOut">
              <a:rPr lang="vi-VN" smtClean="0"/>
              <a:t>03/04/2018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203573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2665AA1A-0444-4DFB-9A27-AD5204BF987B}" type="datetimeFigureOut">
              <a:rPr lang="vi-VN" smtClean="0"/>
              <a:t>03/04/2018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298579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2665AA1A-0444-4DFB-9A27-AD5204BF987B}" type="datetimeFigureOut">
              <a:rPr lang="vi-VN" smtClean="0"/>
              <a:t>03/04/2018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382833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5AA1A-0444-4DFB-9A27-AD5204BF987B}" type="datetimeFigureOut">
              <a:rPr lang="vi-VN" smtClean="0"/>
              <a:t>03/04/2018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194586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65AA1A-0444-4DFB-9A27-AD5204BF987B}" type="datetimeFigureOut">
              <a:rPr lang="vi-VN" smtClean="0"/>
              <a:t>03/04/2018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2610094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65AA1A-0444-4DFB-9A27-AD5204BF987B}" type="datetimeFigureOut">
              <a:rPr lang="vi-VN" smtClean="0"/>
              <a:t>03/04/2018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308961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5AA1A-0444-4DFB-9A27-AD5204BF987B}" type="datetimeFigureOut">
              <a:rPr lang="vi-VN" smtClean="0"/>
              <a:t>03/04/2018</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B6BD5-ABB8-4017-A434-08AE6E7002D1}" type="slidenum">
              <a:rPr lang="vi-VN" smtClean="0"/>
              <a:t>‹#›</a:t>
            </a:fld>
            <a:endParaRPr lang="vi-VN"/>
          </a:p>
        </p:txBody>
      </p:sp>
    </p:spTree>
    <p:extLst>
      <p:ext uri="{BB962C8B-B14F-4D97-AF65-F5344CB8AC3E}">
        <p14:creationId xmlns:p14="http://schemas.microsoft.com/office/powerpoint/2010/main" val="2204891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908720"/>
            <a:ext cx="7772400" cy="1470025"/>
          </a:xfrm>
        </p:spPr>
        <p:txBody>
          <a:bodyPr/>
          <a:lstStyle/>
          <a:p>
            <a:r>
              <a:rPr lang="en-US" b="1" dirty="0" err="1" smtClean="0"/>
              <a:t>Các</a:t>
            </a:r>
            <a:r>
              <a:rPr lang="en-US" b="1" dirty="0" smtClean="0"/>
              <a:t> </a:t>
            </a:r>
            <a:r>
              <a:rPr lang="en-US" b="1" dirty="0" err="1" smtClean="0"/>
              <a:t>tiêu</a:t>
            </a:r>
            <a:r>
              <a:rPr lang="en-US" b="1" dirty="0" smtClean="0"/>
              <a:t> </a:t>
            </a:r>
            <a:r>
              <a:rPr lang="en-US" b="1" dirty="0" err="1" smtClean="0"/>
              <a:t>chuẩn</a:t>
            </a:r>
            <a:r>
              <a:rPr lang="en-US" b="1" dirty="0" smtClean="0"/>
              <a:t> </a:t>
            </a:r>
            <a:r>
              <a:rPr lang="en-US" b="1" dirty="0" err="1" smtClean="0"/>
              <a:t>áp</a:t>
            </a:r>
            <a:r>
              <a:rPr lang="en-US" b="1" dirty="0" smtClean="0"/>
              <a:t> </a:t>
            </a:r>
            <a:r>
              <a:rPr lang="en-US" b="1" dirty="0" err="1" smtClean="0"/>
              <a:t>dụng</a:t>
            </a:r>
            <a:r>
              <a:rPr lang="en-US" b="1" dirty="0" smtClean="0"/>
              <a:t> </a:t>
            </a:r>
            <a:r>
              <a:rPr lang="en-US" b="1" dirty="0" err="1" smtClean="0"/>
              <a:t>cho</a:t>
            </a:r>
            <a:r>
              <a:rPr lang="en-US" b="1" dirty="0" smtClean="0"/>
              <a:t> LED driver</a:t>
            </a:r>
            <a:endParaRPr lang="vi-VN" b="1" dirty="0"/>
          </a:p>
        </p:txBody>
      </p:sp>
      <p:sp>
        <p:nvSpPr>
          <p:cNvPr id="3" name="Subtitle 2"/>
          <p:cNvSpPr>
            <a:spLocks noGrp="1"/>
          </p:cNvSpPr>
          <p:nvPr>
            <p:ph type="subTitle" idx="1"/>
          </p:nvPr>
        </p:nvSpPr>
        <p:spPr>
          <a:xfrm>
            <a:off x="611560" y="2204864"/>
            <a:ext cx="7848872" cy="3433936"/>
          </a:xfrm>
        </p:spPr>
        <p:txBody>
          <a:bodyPr>
            <a:normAutofit fontScale="85000" lnSpcReduction="10000"/>
          </a:bodyPr>
          <a:lstStyle/>
          <a:p>
            <a:pPr algn="l"/>
            <a:r>
              <a:rPr lang="en-US" b="1" dirty="0">
                <a:solidFill>
                  <a:schemeClr val="tx1"/>
                </a:solidFill>
              </a:rPr>
              <a:t>1. </a:t>
            </a:r>
            <a:r>
              <a:rPr lang="en-US" b="1" dirty="0" err="1">
                <a:solidFill>
                  <a:schemeClr val="tx1"/>
                </a:solidFill>
              </a:rPr>
              <a:t>Tổng</a:t>
            </a:r>
            <a:r>
              <a:rPr lang="en-US" b="1" dirty="0">
                <a:solidFill>
                  <a:schemeClr val="tx1"/>
                </a:solidFill>
              </a:rPr>
              <a:t> </a:t>
            </a:r>
            <a:r>
              <a:rPr lang="en-US" b="1" dirty="0" err="1">
                <a:solidFill>
                  <a:schemeClr val="tx1"/>
                </a:solidFill>
              </a:rPr>
              <a:t>quan</a:t>
            </a:r>
            <a:endParaRPr lang="vi-VN" dirty="0">
              <a:solidFill>
                <a:schemeClr val="tx1"/>
              </a:solidFill>
            </a:endParaRPr>
          </a:p>
          <a:p>
            <a:pPr algn="l"/>
            <a:r>
              <a:rPr lang="en-US" b="1" dirty="0">
                <a:solidFill>
                  <a:schemeClr val="tx1"/>
                </a:solidFill>
              </a:rPr>
              <a:t>2. </a:t>
            </a:r>
            <a:r>
              <a:rPr lang="en-US" b="1" dirty="0" err="1">
                <a:solidFill>
                  <a:schemeClr val="tx1"/>
                </a:solidFill>
              </a:rPr>
              <a:t>Các</a:t>
            </a:r>
            <a:r>
              <a:rPr lang="en-US" b="1" dirty="0">
                <a:solidFill>
                  <a:schemeClr val="tx1"/>
                </a:solidFill>
              </a:rPr>
              <a:t> </a:t>
            </a:r>
            <a:r>
              <a:rPr lang="en-US" b="1" dirty="0" err="1">
                <a:solidFill>
                  <a:schemeClr val="tx1"/>
                </a:solidFill>
              </a:rPr>
              <a:t>tiêu</a:t>
            </a:r>
            <a:r>
              <a:rPr lang="en-US" b="1" dirty="0">
                <a:solidFill>
                  <a:schemeClr val="tx1"/>
                </a:solidFill>
              </a:rPr>
              <a:t> </a:t>
            </a:r>
            <a:r>
              <a:rPr lang="en-US" b="1" dirty="0" err="1">
                <a:solidFill>
                  <a:schemeClr val="tx1"/>
                </a:solidFill>
              </a:rPr>
              <a:t>chuẩn</a:t>
            </a:r>
            <a:r>
              <a:rPr lang="en-US" b="1" dirty="0">
                <a:solidFill>
                  <a:schemeClr val="tx1"/>
                </a:solidFill>
              </a:rPr>
              <a:t> an </a:t>
            </a:r>
            <a:r>
              <a:rPr lang="en-US" b="1" dirty="0" err="1">
                <a:solidFill>
                  <a:schemeClr val="tx1"/>
                </a:solidFill>
              </a:rPr>
              <a:t>toàn</a:t>
            </a:r>
            <a:endParaRPr lang="vi-VN" dirty="0">
              <a:solidFill>
                <a:schemeClr val="tx1"/>
              </a:solidFill>
            </a:endParaRPr>
          </a:p>
          <a:p>
            <a:pPr algn="l"/>
            <a:r>
              <a:rPr lang="en-US" b="1" dirty="0">
                <a:solidFill>
                  <a:schemeClr val="tx1"/>
                </a:solidFill>
              </a:rPr>
              <a:t>3. </a:t>
            </a:r>
            <a:r>
              <a:rPr lang="en-US" b="1" dirty="0" err="1">
                <a:solidFill>
                  <a:schemeClr val="tx1"/>
                </a:solidFill>
              </a:rPr>
              <a:t>Tiêu</a:t>
            </a:r>
            <a:r>
              <a:rPr lang="en-US" b="1" dirty="0">
                <a:solidFill>
                  <a:schemeClr val="tx1"/>
                </a:solidFill>
              </a:rPr>
              <a:t> </a:t>
            </a:r>
            <a:r>
              <a:rPr lang="en-US" b="1" dirty="0" err="1">
                <a:solidFill>
                  <a:schemeClr val="tx1"/>
                </a:solidFill>
              </a:rPr>
              <a:t>chuẩn</a:t>
            </a:r>
            <a:r>
              <a:rPr lang="en-US" b="1" dirty="0">
                <a:solidFill>
                  <a:schemeClr val="tx1"/>
                </a:solidFill>
              </a:rPr>
              <a:t> an </a:t>
            </a:r>
            <a:r>
              <a:rPr lang="en-US" b="1" dirty="0" err="1">
                <a:solidFill>
                  <a:schemeClr val="tx1"/>
                </a:solidFill>
              </a:rPr>
              <a:t>toàn</a:t>
            </a:r>
            <a:r>
              <a:rPr lang="en-US" b="1" dirty="0">
                <a:solidFill>
                  <a:schemeClr val="tx1"/>
                </a:solidFill>
              </a:rPr>
              <a:t> </a:t>
            </a:r>
            <a:r>
              <a:rPr lang="en-US" b="1" dirty="0" err="1">
                <a:solidFill>
                  <a:schemeClr val="tx1"/>
                </a:solidFill>
              </a:rPr>
              <a:t>châu</a:t>
            </a:r>
            <a:r>
              <a:rPr lang="en-US" b="1" dirty="0">
                <a:solidFill>
                  <a:schemeClr val="tx1"/>
                </a:solidFill>
              </a:rPr>
              <a:t> </a:t>
            </a:r>
            <a:r>
              <a:rPr lang="en-US" b="1" dirty="0" err="1">
                <a:solidFill>
                  <a:schemeClr val="tx1"/>
                </a:solidFill>
              </a:rPr>
              <a:t>âu</a:t>
            </a:r>
            <a:r>
              <a:rPr lang="en-US" b="1" dirty="0">
                <a:solidFill>
                  <a:schemeClr val="tx1"/>
                </a:solidFill>
              </a:rPr>
              <a:t> IEC 61347</a:t>
            </a:r>
            <a:endParaRPr lang="vi-VN" dirty="0">
              <a:solidFill>
                <a:schemeClr val="tx1"/>
              </a:solidFill>
            </a:endParaRPr>
          </a:p>
          <a:p>
            <a:pPr algn="l"/>
            <a:r>
              <a:rPr lang="en-US" b="1" dirty="0">
                <a:solidFill>
                  <a:schemeClr val="tx1"/>
                </a:solidFill>
              </a:rPr>
              <a:t>4. </a:t>
            </a:r>
            <a:r>
              <a:rPr lang="en-US" b="1" dirty="0" err="1">
                <a:solidFill>
                  <a:schemeClr val="tx1"/>
                </a:solidFill>
              </a:rPr>
              <a:t>Nội</a:t>
            </a:r>
            <a:r>
              <a:rPr lang="en-US" b="1" dirty="0">
                <a:solidFill>
                  <a:schemeClr val="tx1"/>
                </a:solidFill>
              </a:rPr>
              <a:t> dung </a:t>
            </a:r>
            <a:r>
              <a:rPr lang="en-US" b="1" dirty="0" err="1">
                <a:solidFill>
                  <a:schemeClr val="tx1"/>
                </a:solidFill>
              </a:rPr>
              <a:t>cần</a:t>
            </a:r>
            <a:r>
              <a:rPr lang="en-US" b="1" dirty="0">
                <a:solidFill>
                  <a:schemeClr val="tx1"/>
                </a:solidFill>
              </a:rPr>
              <a:t> </a:t>
            </a:r>
            <a:r>
              <a:rPr lang="en-US" b="1" dirty="0" err="1">
                <a:solidFill>
                  <a:schemeClr val="tx1"/>
                </a:solidFill>
              </a:rPr>
              <a:t>đạt</a:t>
            </a:r>
            <a:r>
              <a:rPr lang="en-US" b="1" dirty="0">
                <a:solidFill>
                  <a:schemeClr val="tx1"/>
                </a:solidFill>
              </a:rPr>
              <a:t> </a:t>
            </a:r>
            <a:r>
              <a:rPr lang="en-US" b="1" dirty="0" err="1">
                <a:solidFill>
                  <a:schemeClr val="tx1"/>
                </a:solidFill>
              </a:rPr>
              <a:t>của</a:t>
            </a:r>
            <a:r>
              <a:rPr lang="en-US" b="1" dirty="0">
                <a:solidFill>
                  <a:schemeClr val="tx1"/>
                </a:solidFill>
              </a:rPr>
              <a:t> IEC 61347-2-13</a:t>
            </a:r>
            <a:endParaRPr lang="vi-VN" dirty="0">
              <a:solidFill>
                <a:schemeClr val="tx1"/>
              </a:solidFill>
            </a:endParaRPr>
          </a:p>
          <a:p>
            <a:pPr algn="l"/>
            <a:r>
              <a:rPr lang="en-US" b="1" dirty="0">
                <a:solidFill>
                  <a:schemeClr val="tx1"/>
                </a:solidFill>
              </a:rPr>
              <a:t>5. </a:t>
            </a:r>
            <a:r>
              <a:rPr lang="en-US" b="1" dirty="0" err="1">
                <a:solidFill>
                  <a:schemeClr val="tx1"/>
                </a:solidFill>
              </a:rPr>
              <a:t>Các</a:t>
            </a:r>
            <a:r>
              <a:rPr lang="en-US" b="1" dirty="0">
                <a:solidFill>
                  <a:schemeClr val="tx1"/>
                </a:solidFill>
              </a:rPr>
              <a:t> </a:t>
            </a:r>
            <a:r>
              <a:rPr lang="en-US" b="1" dirty="0" err="1">
                <a:solidFill>
                  <a:schemeClr val="tx1"/>
                </a:solidFill>
              </a:rPr>
              <a:t>tiêu</a:t>
            </a:r>
            <a:r>
              <a:rPr lang="en-US" b="1" dirty="0">
                <a:solidFill>
                  <a:schemeClr val="tx1"/>
                </a:solidFill>
              </a:rPr>
              <a:t> </a:t>
            </a:r>
            <a:r>
              <a:rPr lang="en-US" b="1" dirty="0" err="1">
                <a:solidFill>
                  <a:schemeClr val="tx1"/>
                </a:solidFill>
              </a:rPr>
              <a:t>chuẩn</a:t>
            </a:r>
            <a:r>
              <a:rPr lang="en-US" b="1" dirty="0">
                <a:solidFill>
                  <a:schemeClr val="tx1"/>
                </a:solidFill>
              </a:rPr>
              <a:t> </a:t>
            </a:r>
            <a:r>
              <a:rPr lang="en-US" b="1" dirty="0" err="1">
                <a:solidFill>
                  <a:schemeClr val="tx1"/>
                </a:solidFill>
              </a:rPr>
              <a:t>về</a:t>
            </a:r>
            <a:r>
              <a:rPr lang="en-US" b="1" dirty="0">
                <a:solidFill>
                  <a:schemeClr val="tx1"/>
                </a:solidFill>
              </a:rPr>
              <a:t> </a:t>
            </a:r>
            <a:r>
              <a:rPr lang="en-US" b="1" dirty="0" err="1">
                <a:solidFill>
                  <a:schemeClr val="tx1"/>
                </a:solidFill>
              </a:rPr>
              <a:t>nhiễu</a:t>
            </a:r>
            <a:r>
              <a:rPr lang="en-US" b="1" dirty="0">
                <a:solidFill>
                  <a:schemeClr val="tx1"/>
                </a:solidFill>
              </a:rPr>
              <a:t> EMC </a:t>
            </a:r>
            <a:r>
              <a:rPr lang="en-US" b="1" dirty="0" err="1">
                <a:solidFill>
                  <a:schemeClr val="tx1"/>
                </a:solidFill>
              </a:rPr>
              <a:t>cần</a:t>
            </a:r>
            <a:r>
              <a:rPr lang="en-US" b="1" dirty="0">
                <a:solidFill>
                  <a:schemeClr val="tx1"/>
                </a:solidFill>
              </a:rPr>
              <a:t> </a:t>
            </a:r>
            <a:r>
              <a:rPr lang="en-US" b="1" dirty="0" err="1">
                <a:solidFill>
                  <a:schemeClr val="tx1"/>
                </a:solidFill>
              </a:rPr>
              <a:t>đạt</a:t>
            </a:r>
            <a:r>
              <a:rPr lang="en-US" b="1" dirty="0">
                <a:solidFill>
                  <a:schemeClr val="tx1"/>
                </a:solidFill>
              </a:rPr>
              <a:t> - </a:t>
            </a:r>
            <a:r>
              <a:rPr lang="en-US" b="1" dirty="0" err="1">
                <a:solidFill>
                  <a:schemeClr val="tx1"/>
                </a:solidFill>
              </a:rPr>
              <a:t>Nhiễu</a:t>
            </a:r>
            <a:endParaRPr lang="vi-VN" dirty="0">
              <a:solidFill>
                <a:schemeClr val="tx1"/>
              </a:solidFill>
            </a:endParaRPr>
          </a:p>
          <a:p>
            <a:pPr algn="l"/>
            <a:r>
              <a:rPr lang="en-US" b="1" dirty="0">
                <a:solidFill>
                  <a:schemeClr val="tx1"/>
                </a:solidFill>
              </a:rPr>
              <a:t>6. </a:t>
            </a:r>
            <a:r>
              <a:rPr lang="en-US" b="1" dirty="0" err="1">
                <a:solidFill>
                  <a:schemeClr val="tx1"/>
                </a:solidFill>
              </a:rPr>
              <a:t>Các</a:t>
            </a:r>
            <a:r>
              <a:rPr lang="en-US" b="1" dirty="0">
                <a:solidFill>
                  <a:schemeClr val="tx1"/>
                </a:solidFill>
              </a:rPr>
              <a:t> </a:t>
            </a:r>
            <a:r>
              <a:rPr lang="en-US" b="1" dirty="0" err="1">
                <a:solidFill>
                  <a:schemeClr val="tx1"/>
                </a:solidFill>
              </a:rPr>
              <a:t>tiêu</a:t>
            </a:r>
            <a:r>
              <a:rPr lang="en-US" b="1" dirty="0">
                <a:solidFill>
                  <a:schemeClr val="tx1"/>
                </a:solidFill>
              </a:rPr>
              <a:t> </a:t>
            </a:r>
            <a:r>
              <a:rPr lang="en-US" b="1" dirty="0" err="1">
                <a:solidFill>
                  <a:schemeClr val="tx1"/>
                </a:solidFill>
              </a:rPr>
              <a:t>chuẩn</a:t>
            </a:r>
            <a:r>
              <a:rPr lang="en-US" b="1" dirty="0">
                <a:solidFill>
                  <a:schemeClr val="tx1"/>
                </a:solidFill>
              </a:rPr>
              <a:t> </a:t>
            </a:r>
            <a:r>
              <a:rPr lang="en-US" b="1" dirty="0" err="1">
                <a:solidFill>
                  <a:schemeClr val="tx1"/>
                </a:solidFill>
              </a:rPr>
              <a:t>về</a:t>
            </a:r>
            <a:r>
              <a:rPr lang="en-US" b="1" dirty="0">
                <a:solidFill>
                  <a:schemeClr val="tx1"/>
                </a:solidFill>
              </a:rPr>
              <a:t> </a:t>
            </a:r>
            <a:r>
              <a:rPr lang="en-US" b="1" dirty="0" err="1">
                <a:solidFill>
                  <a:schemeClr val="tx1"/>
                </a:solidFill>
              </a:rPr>
              <a:t>nhiễu</a:t>
            </a:r>
            <a:r>
              <a:rPr lang="en-US" b="1" dirty="0">
                <a:solidFill>
                  <a:schemeClr val="tx1"/>
                </a:solidFill>
              </a:rPr>
              <a:t> EMC </a:t>
            </a:r>
            <a:r>
              <a:rPr lang="en-US" b="1" dirty="0" err="1">
                <a:solidFill>
                  <a:schemeClr val="tx1"/>
                </a:solidFill>
              </a:rPr>
              <a:t>cần</a:t>
            </a:r>
            <a:r>
              <a:rPr lang="en-US" b="1" dirty="0">
                <a:solidFill>
                  <a:schemeClr val="tx1"/>
                </a:solidFill>
              </a:rPr>
              <a:t> </a:t>
            </a:r>
            <a:r>
              <a:rPr lang="en-US" b="1" dirty="0" err="1">
                <a:solidFill>
                  <a:schemeClr val="tx1"/>
                </a:solidFill>
              </a:rPr>
              <a:t>đạt</a:t>
            </a:r>
            <a:r>
              <a:rPr lang="en-US" b="1" dirty="0">
                <a:solidFill>
                  <a:schemeClr val="tx1"/>
                </a:solidFill>
              </a:rPr>
              <a:t> - </a:t>
            </a:r>
            <a:r>
              <a:rPr lang="en-US" b="1" dirty="0" err="1">
                <a:solidFill>
                  <a:schemeClr val="tx1"/>
                </a:solidFill>
              </a:rPr>
              <a:t>Miễn</a:t>
            </a:r>
            <a:r>
              <a:rPr lang="en-US" b="1" dirty="0">
                <a:solidFill>
                  <a:schemeClr val="tx1"/>
                </a:solidFill>
              </a:rPr>
              <a:t> </a:t>
            </a:r>
            <a:r>
              <a:rPr lang="en-US" b="1" dirty="0" err="1">
                <a:solidFill>
                  <a:schemeClr val="tx1"/>
                </a:solidFill>
              </a:rPr>
              <a:t>nhiễm</a:t>
            </a:r>
            <a:endParaRPr lang="vi-VN" dirty="0">
              <a:solidFill>
                <a:schemeClr val="tx1"/>
              </a:solidFill>
            </a:endParaRPr>
          </a:p>
          <a:p>
            <a:pPr algn="l"/>
            <a:r>
              <a:rPr lang="en-US" b="1" dirty="0" err="1">
                <a:solidFill>
                  <a:schemeClr val="tx1"/>
                </a:solidFill>
              </a:rPr>
              <a:t>Bổ</a:t>
            </a:r>
            <a:r>
              <a:rPr lang="en-US" b="1" dirty="0">
                <a:solidFill>
                  <a:schemeClr val="tx1"/>
                </a:solidFill>
              </a:rPr>
              <a:t> sung (BS). </a:t>
            </a:r>
            <a:r>
              <a:rPr lang="en-US" b="1" dirty="0" err="1">
                <a:solidFill>
                  <a:schemeClr val="tx1"/>
                </a:solidFill>
              </a:rPr>
              <a:t>Giới</a:t>
            </a:r>
            <a:r>
              <a:rPr lang="en-US" b="1" dirty="0">
                <a:solidFill>
                  <a:schemeClr val="tx1"/>
                </a:solidFill>
              </a:rPr>
              <a:t> </a:t>
            </a:r>
            <a:r>
              <a:rPr lang="en-US" b="1" dirty="0" err="1">
                <a:solidFill>
                  <a:schemeClr val="tx1"/>
                </a:solidFill>
              </a:rPr>
              <a:t>hạn</a:t>
            </a:r>
            <a:r>
              <a:rPr lang="en-US" b="1" dirty="0">
                <a:solidFill>
                  <a:schemeClr val="tx1"/>
                </a:solidFill>
              </a:rPr>
              <a:t> </a:t>
            </a:r>
            <a:r>
              <a:rPr lang="en-US" b="1" dirty="0" err="1">
                <a:solidFill>
                  <a:schemeClr val="tx1"/>
                </a:solidFill>
              </a:rPr>
              <a:t>nhiễu</a:t>
            </a:r>
            <a:r>
              <a:rPr lang="en-US" b="1" dirty="0">
                <a:solidFill>
                  <a:schemeClr val="tx1"/>
                </a:solidFill>
              </a:rPr>
              <a:t> </a:t>
            </a:r>
            <a:r>
              <a:rPr lang="en-US" b="1" dirty="0" err="1">
                <a:solidFill>
                  <a:schemeClr val="tx1"/>
                </a:solidFill>
              </a:rPr>
              <a:t>của</a:t>
            </a:r>
            <a:r>
              <a:rPr lang="en-US" b="1" dirty="0">
                <a:solidFill>
                  <a:schemeClr val="tx1"/>
                </a:solidFill>
              </a:rPr>
              <a:t> </a:t>
            </a:r>
            <a:r>
              <a:rPr lang="en-US" b="1" dirty="0" err="1">
                <a:solidFill>
                  <a:schemeClr val="tx1"/>
                </a:solidFill>
              </a:rPr>
              <a:t>các</a:t>
            </a:r>
            <a:r>
              <a:rPr lang="en-US" b="1" dirty="0">
                <a:solidFill>
                  <a:schemeClr val="tx1"/>
                </a:solidFill>
              </a:rPr>
              <a:t> </a:t>
            </a:r>
            <a:r>
              <a:rPr lang="en-US" b="1" dirty="0" err="1">
                <a:solidFill>
                  <a:schemeClr val="tx1"/>
                </a:solidFill>
              </a:rPr>
              <a:t>tiêu</a:t>
            </a:r>
            <a:r>
              <a:rPr lang="en-US" b="1" dirty="0">
                <a:solidFill>
                  <a:schemeClr val="tx1"/>
                </a:solidFill>
              </a:rPr>
              <a:t> </a:t>
            </a:r>
            <a:r>
              <a:rPr lang="en-US" b="1" dirty="0" err="1">
                <a:solidFill>
                  <a:schemeClr val="tx1"/>
                </a:solidFill>
              </a:rPr>
              <a:t>chuẩn</a:t>
            </a:r>
            <a:endParaRPr lang="vi-VN" dirty="0">
              <a:solidFill>
                <a:schemeClr val="tx1"/>
              </a:solidFill>
            </a:endParaRPr>
          </a:p>
        </p:txBody>
      </p:sp>
    </p:spTree>
    <p:extLst>
      <p:ext uri="{BB962C8B-B14F-4D97-AF65-F5344CB8AC3E}">
        <p14:creationId xmlns:p14="http://schemas.microsoft.com/office/powerpoint/2010/main" val="375945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smtClean="0"/>
              <a:t>4. </a:t>
            </a:r>
            <a:r>
              <a:rPr lang="en-US" sz="3600" b="1" dirty="0" err="1" smtClean="0"/>
              <a:t>Nội</a:t>
            </a:r>
            <a:r>
              <a:rPr lang="en-US" sz="3600" b="1" dirty="0" smtClean="0"/>
              <a:t> </a:t>
            </a:r>
            <a:r>
              <a:rPr lang="en-US" sz="3600" b="1" dirty="0"/>
              <a:t>dung </a:t>
            </a:r>
            <a:r>
              <a:rPr lang="en-US" sz="3600" b="1" dirty="0" err="1"/>
              <a:t>cần</a:t>
            </a:r>
            <a:r>
              <a:rPr lang="en-US" sz="3600" b="1" dirty="0"/>
              <a:t> </a:t>
            </a:r>
            <a:r>
              <a:rPr lang="en-US" sz="3600" b="1" dirty="0" err="1"/>
              <a:t>đạt</a:t>
            </a:r>
            <a:r>
              <a:rPr lang="en-US" sz="3600" b="1" dirty="0"/>
              <a:t> </a:t>
            </a:r>
            <a:r>
              <a:rPr lang="en-US" sz="3600" b="1" dirty="0" err="1"/>
              <a:t>của</a:t>
            </a:r>
            <a:r>
              <a:rPr lang="en-US" sz="3600" b="1" dirty="0"/>
              <a:t> IEC 61347-2-13</a:t>
            </a:r>
            <a:endParaRPr lang="vi-VN" sz="3600" b="1" dirty="0"/>
          </a:p>
        </p:txBody>
      </p:sp>
      <p:sp>
        <p:nvSpPr>
          <p:cNvPr id="3" name="Content Placeholder 2"/>
          <p:cNvSpPr>
            <a:spLocks noGrp="1"/>
          </p:cNvSpPr>
          <p:nvPr>
            <p:ph idx="1"/>
          </p:nvPr>
        </p:nvSpPr>
        <p:spPr>
          <a:xfrm>
            <a:off x="457200" y="980728"/>
            <a:ext cx="8229600" cy="5145435"/>
          </a:xfrm>
        </p:spPr>
        <p:txBody>
          <a:bodyPr>
            <a:normAutofit/>
          </a:bodyPr>
          <a:lstStyle/>
          <a:p>
            <a:r>
              <a:rPr lang="en-US" sz="2800" dirty="0" err="1" smtClean="0"/>
              <a:t>Có</a:t>
            </a:r>
            <a:r>
              <a:rPr lang="en-US" sz="2800" dirty="0" smtClean="0"/>
              <a:t> 16 </a:t>
            </a:r>
            <a:r>
              <a:rPr lang="en-US" sz="2800" dirty="0" err="1" smtClean="0"/>
              <a:t>nội</a:t>
            </a:r>
            <a:r>
              <a:rPr lang="en-US" sz="2800" dirty="0" smtClean="0"/>
              <a:t> dung </a:t>
            </a:r>
            <a:r>
              <a:rPr lang="en-US" sz="2800" dirty="0" err="1" smtClean="0"/>
              <a:t>cần</a:t>
            </a:r>
            <a:r>
              <a:rPr lang="en-US" sz="2800" dirty="0" smtClean="0"/>
              <a:t> </a:t>
            </a:r>
            <a:r>
              <a:rPr lang="en-US" sz="2800" dirty="0" err="1" smtClean="0"/>
              <a:t>đạt</a:t>
            </a:r>
            <a:r>
              <a:rPr lang="en-US" sz="2800" dirty="0" smtClean="0"/>
              <a:t> </a:t>
            </a:r>
            <a:r>
              <a:rPr lang="en-US" sz="2800" dirty="0" err="1" smtClean="0"/>
              <a:t>của</a:t>
            </a:r>
            <a:r>
              <a:rPr lang="en-US" sz="2800" dirty="0" smtClean="0"/>
              <a:t> </a:t>
            </a:r>
            <a:r>
              <a:rPr lang="en-US" sz="2800" dirty="0" err="1" smtClean="0"/>
              <a:t>tiêu</a:t>
            </a:r>
            <a:r>
              <a:rPr lang="en-US" sz="2800" dirty="0" smtClean="0"/>
              <a:t> </a:t>
            </a:r>
            <a:r>
              <a:rPr lang="en-US" sz="2800" dirty="0" err="1" smtClean="0"/>
              <a:t>chuẩn</a:t>
            </a:r>
            <a:r>
              <a:rPr lang="en-US" sz="2800" dirty="0" smtClean="0"/>
              <a:t> IEC 61347-2-13</a:t>
            </a:r>
          </a:p>
          <a:p>
            <a:endParaRPr lang="vi-VN" sz="2800" dirty="0"/>
          </a:p>
        </p:txBody>
      </p:sp>
      <p:graphicFrame>
        <p:nvGraphicFramePr>
          <p:cNvPr id="5" name="Table 4"/>
          <p:cNvGraphicFramePr>
            <a:graphicFrameLocks noGrp="1"/>
          </p:cNvGraphicFramePr>
          <p:nvPr>
            <p:extLst>
              <p:ext uri="{D42A27DB-BD31-4B8C-83A1-F6EECF244321}">
                <p14:modId xmlns:p14="http://schemas.microsoft.com/office/powerpoint/2010/main" val="3693569993"/>
              </p:ext>
            </p:extLst>
          </p:nvPr>
        </p:nvGraphicFramePr>
        <p:xfrm>
          <a:off x="395536" y="1844822"/>
          <a:ext cx="8136904" cy="4568262"/>
        </p:xfrm>
        <a:graphic>
          <a:graphicData uri="http://schemas.openxmlformats.org/drawingml/2006/table">
            <a:tbl>
              <a:tblPr firstRow="1" firstCol="1" bandRow="1">
                <a:tableStyleId>{5C22544A-7EE6-4342-B048-85BDC9FD1C3A}</a:tableStyleId>
              </a:tblPr>
              <a:tblGrid>
                <a:gridCol w="1353270"/>
                <a:gridCol w="6783634"/>
              </a:tblGrid>
              <a:tr h="1031391">
                <a:tc>
                  <a:txBody>
                    <a:bodyPr/>
                    <a:lstStyle/>
                    <a:p>
                      <a:pPr algn="ctr">
                        <a:spcBef>
                          <a:spcPts val="600"/>
                        </a:spcBef>
                        <a:spcAft>
                          <a:spcPts val="600"/>
                        </a:spcAft>
                        <a:tabLst>
                          <a:tab pos="5486400" algn="r"/>
                        </a:tabLst>
                      </a:pPr>
                      <a:r>
                        <a:rPr lang="en-US" sz="2300" dirty="0" err="1">
                          <a:effectLst/>
                        </a:rPr>
                        <a:t>Điều</a:t>
                      </a:r>
                      <a:r>
                        <a:rPr lang="en-US" sz="2300" dirty="0">
                          <a:effectLst/>
                        </a:rPr>
                        <a:t> </a:t>
                      </a:r>
                      <a:r>
                        <a:rPr lang="en-US" sz="2300" dirty="0" err="1">
                          <a:effectLst/>
                        </a:rPr>
                        <a:t>khoản</a:t>
                      </a:r>
                      <a:r>
                        <a:rPr lang="en-US" sz="2300" dirty="0">
                          <a:effectLst/>
                        </a:rPr>
                        <a:t> </a:t>
                      </a:r>
                      <a:r>
                        <a:rPr lang="en-US" sz="2300" dirty="0" err="1">
                          <a:effectLst/>
                        </a:rPr>
                        <a:t>của</a:t>
                      </a:r>
                      <a:r>
                        <a:rPr lang="en-US" sz="2300" dirty="0">
                          <a:effectLst/>
                        </a:rPr>
                        <a:t> TC</a:t>
                      </a:r>
                      <a:endParaRPr lang="vi-VN" sz="2300" dirty="0">
                        <a:effectLst/>
                        <a:latin typeface="Times New Roman"/>
                        <a:ea typeface="Times New Roman"/>
                      </a:endParaRPr>
                    </a:p>
                  </a:txBody>
                  <a:tcPr marL="49919" marR="49919" marT="0" marB="0" anchor="ctr"/>
                </a:tc>
                <a:tc>
                  <a:txBody>
                    <a:bodyPr/>
                    <a:lstStyle/>
                    <a:p>
                      <a:pPr algn="ctr">
                        <a:spcBef>
                          <a:spcPts val="600"/>
                        </a:spcBef>
                        <a:spcAft>
                          <a:spcPts val="600"/>
                        </a:spcAft>
                        <a:tabLst>
                          <a:tab pos="5486400" algn="r"/>
                        </a:tabLst>
                      </a:pPr>
                      <a:r>
                        <a:rPr lang="en-US" sz="2300" dirty="0" err="1">
                          <a:effectLst/>
                        </a:rPr>
                        <a:t>Nội</a:t>
                      </a:r>
                      <a:r>
                        <a:rPr lang="en-US" sz="2300" dirty="0">
                          <a:effectLst/>
                        </a:rPr>
                        <a:t> dung </a:t>
                      </a:r>
                      <a:r>
                        <a:rPr lang="en-US" sz="2300" dirty="0" err="1">
                          <a:effectLst/>
                        </a:rPr>
                        <a:t>trong</a:t>
                      </a:r>
                      <a:r>
                        <a:rPr lang="en-US" sz="2300" dirty="0">
                          <a:effectLst/>
                        </a:rPr>
                        <a:t> </a:t>
                      </a:r>
                      <a:r>
                        <a:rPr lang="en-US" sz="2300" dirty="0" err="1">
                          <a:effectLst/>
                        </a:rPr>
                        <a:t>chuẩn</a:t>
                      </a:r>
                      <a:endParaRPr lang="vi-VN" sz="2300" dirty="0">
                        <a:effectLst/>
                        <a:latin typeface="Times New Roman"/>
                        <a:ea typeface="Times New Roman"/>
                      </a:endParaRPr>
                    </a:p>
                  </a:txBody>
                  <a:tcPr marL="49919" marR="49919" marT="0" marB="0" anchor="ctr"/>
                </a:tc>
              </a:tr>
              <a:tr h="417203">
                <a:tc>
                  <a:txBody>
                    <a:bodyPr/>
                    <a:lstStyle/>
                    <a:p>
                      <a:pPr algn="ctr">
                        <a:spcBef>
                          <a:spcPts val="600"/>
                        </a:spcBef>
                        <a:spcAft>
                          <a:spcPts val="600"/>
                        </a:spcAft>
                        <a:tabLst>
                          <a:tab pos="5486400" algn="r"/>
                        </a:tabLst>
                      </a:pPr>
                      <a:r>
                        <a:rPr lang="en-US" sz="2300">
                          <a:effectLst/>
                        </a:rPr>
                        <a:t>13</a:t>
                      </a:r>
                      <a:endParaRPr lang="vi-VN" sz="2300">
                        <a:effectLst/>
                        <a:latin typeface="Times New Roman"/>
                        <a:ea typeface="Times New Roman"/>
                      </a:endParaRPr>
                    </a:p>
                  </a:txBody>
                  <a:tcPr marL="49919" marR="49919" marT="0" marB="0"/>
                </a:tc>
                <a:tc>
                  <a:txBody>
                    <a:bodyPr/>
                    <a:lstStyle/>
                    <a:p>
                      <a:pPr>
                        <a:spcBef>
                          <a:spcPts val="600"/>
                        </a:spcBef>
                        <a:spcAft>
                          <a:spcPts val="600"/>
                        </a:spcAft>
                        <a:tabLst>
                          <a:tab pos="5486400" algn="r"/>
                        </a:tabLst>
                      </a:pPr>
                      <a:r>
                        <a:rPr lang="en-US" sz="2300">
                          <a:effectLst/>
                        </a:rPr>
                        <a:t>Thử nghiệm độ bền nhiệt của cuộn dây balát</a:t>
                      </a:r>
                      <a:endParaRPr lang="vi-VN" sz="2300">
                        <a:effectLst/>
                        <a:latin typeface="Times New Roman"/>
                        <a:ea typeface="Times New Roman"/>
                      </a:endParaRPr>
                    </a:p>
                  </a:txBody>
                  <a:tcPr marL="49919" marR="49919" marT="0" marB="0"/>
                </a:tc>
              </a:tr>
              <a:tr h="334740">
                <a:tc>
                  <a:txBody>
                    <a:bodyPr/>
                    <a:lstStyle/>
                    <a:p>
                      <a:pPr algn="ctr">
                        <a:spcBef>
                          <a:spcPts val="600"/>
                        </a:spcBef>
                        <a:spcAft>
                          <a:spcPts val="600"/>
                        </a:spcAft>
                        <a:tabLst>
                          <a:tab pos="5486400" algn="r"/>
                        </a:tabLst>
                      </a:pPr>
                      <a:r>
                        <a:rPr lang="en-US" sz="2300">
                          <a:effectLst/>
                        </a:rPr>
                        <a:t>14</a:t>
                      </a:r>
                      <a:endParaRPr lang="vi-VN" sz="2300">
                        <a:effectLst/>
                        <a:latin typeface="Times New Roman"/>
                        <a:ea typeface="Times New Roman"/>
                      </a:endParaRPr>
                    </a:p>
                  </a:txBody>
                  <a:tcPr marL="49919" marR="49919" marT="0" marB="0"/>
                </a:tc>
                <a:tc>
                  <a:txBody>
                    <a:bodyPr/>
                    <a:lstStyle/>
                    <a:p>
                      <a:pPr>
                        <a:spcBef>
                          <a:spcPts val="600"/>
                        </a:spcBef>
                        <a:spcAft>
                          <a:spcPts val="600"/>
                        </a:spcAft>
                        <a:tabLst>
                          <a:tab pos="5486400" algn="r"/>
                        </a:tabLst>
                      </a:pPr>
                      <a:r>
                        <a:rPr lang="en-US" sz="2300">
                          <a:effectLst/>
                        </a:rPr>
                        <a:t>Điều kiện sự cố</a:t>
                      </a:r>
                      <a:endParaRPr lang="vi-VN" sz="2300">
                        <a:effectLst/>
                        <a:latin typeface="Times New Roman"/>
                        <a:ea typeface="Times New Roman"/>
                      </a:endParaRPr>
                    </a:p>
                  </a:txBody>
                  <a:tcPr marL="49919" marR="49919" marT="0" marB="0"/>
                </a:tc>
              </a:tr>
              <a:tr h="408890">
                <a:tc>
                  <a:txBody>
                    <a:bodyPr/>
                    <a:lstStyle/>
                    <a:p>
                      <a:pPr algn="ctr">
                        <a:spcBef>
                          <a:spcPts val="600"/>
                        </a:spcBef>
                        <a:spcAft>
                          <a:spcPts val="600"/>
                        </a:spcAft>
                        <a:tabLst>
                          <a:tab pos="5486400" algn="r"/>
                        </a:tabLst>
                      </a:pPr>
                      <a:r>
                        <a:rPr lang="en-US" sz="2300">
                          <a:effectLst/>
                        </a:rPr>
                        <a:t>15</a:t>
                      </a:r>
                      <a:endParaRPr lang="vi-VN" sz="2300">
                        <a:effectLst/>
                        <a:latin typeface="Times New Roman"/>
                        <a:ea typeface="Times New Roman"/>
                      </a:endParaRPr>
                    </a:p>
                  </a:txBody>
                  <a:tcPr marL="49919" marR="49919" marT="0" marB="0"/>
                </a:tc>
                <a:tc>
                  <a:txBody>
                    <a:bodyPr/>
                    <a:lstStyle/>
                    <a:p>
                      <a:pPr>
                        <a:spcBef>
                          <a:spcPts val="600"/>
                        </a:spcBef>
                        <a:spcAft>
                          <a:spcPts val="600"/>
                        </a:spcAft>
                        <a:tabLst>
                          <a:tab pos="5486400" algn="r"/>
                        </a:tabLst>
                      </a:pPr>
                      <a:r>
                        <a:rPr lang="en-US" sz="2300" dirty="0" err="1">
                          <a:effectLst/>
                        </a:rPr>
                        <a:t>Phát</a:t>
                      </a:r>
                      <a:r>
                        <a:rPr lang="en-US" sz="2300" dirty="0">
                          <a:effectLst/>
                        </a:rPr>
                        <a:t> </a:t>
                      </a:r>
                      <a:r>
                        <a:rPr lang="en-US" sz="2300" dirty="0" err="1">
                          <a:effectLst/>
                        </a:rPr>
                        <a:t>nóng</a:t>
                      </a:r>
                      <a:r>
                        <a:rPr lang="en-US" sz="2300" dirty="0">
                          <a:effectLst/>
                        </a:rPr>
                        <a:t> </a:t>
                      </a:r>
                      <a:r>
                        <a:rPr lang="en-US" sz="2300" dirty="0" err="1">
                          <a:effectLst/>
                        </a:rPr>
                        <a:t>máy</a:t>
                      </a:r>
                      <a:r>
                        <a:rPr lang="en-US" sz="2300" dirty="0">
                          <a:effectLst/>
                        </a:rPr>
                        <a:t> </a:t>
                      </a:r>
                      <a:r>
                        <a:rPr lang="en-US" sz="2300" dirty="0" err="1">
                          <a:effectLst/>
                        </a:rPr>
                        <a:t>biến</a:t>
                      </a:r>
                      <a:r>
                        <a:rPr lang="en-US" sz="2300" dirty="0">
                          <a:effectLst/>
                        </a:rPr>
                        <a:t> </a:t>
                      </a:r>
                      <a:r>
                        <a:rPr lang="en-US" sz="2300" dirty="0" err="1">
                          <a:effectLst/>
                        </a:rPr>
                        <a:t>áp</a:t>
                      </a:r>
                      <a:endParaRPr lang="vi-VN" sz="2300" dirty="0">
                        <a:effectLst/>
                        <a:latin typeface="Times New Roman"/>
                        <a:ea typeface="Times New Roman"/>
                      </a:endParaRPr>
                    </a:p>
                  </a:txBody>
                  <a:tcPr marL="49919" marR="49919" marT="0" marB="0"/>
                </a:tc>
              </a:tr>
              <a:tr h="334740">
                <a:tc>
                  <a:txBody>
                    <a:bodyPr/>
                    <a:lstStyle/>
                    <a:p>
                      <a:pPr algn="ctr">
                        <a:spcBef>
                          <a:spcPts val="600"/>
                        </a:spcBef>
                        <a:spcAft>
                          <a:spcPts val="600"/>
                        </a:spcAft>
                        <a:tabLst>
                          <a:tab pos="5486400" algn="r"/>
                        </a:tabLst>
                      </a:pPr>
                      <a:r>
                        <a:rPr lang="en-US" sz="2300">
                          <a:effectLst/>
                        </a:rPr>
                        <a:t>16</a:t>
                      </a:r>
                      <a:endParaRPr lang="vi-VN" sz="2300">
                        <a:effectLst/>
                        <a:latin typeface="Times New Roman"/>
                        <a:ea typeface="Times New Roman"/>
                      </a:endParaRPr>
                    </a:p>
                  </a:txBody>
                  <a:tcPr marL="49919" marR="49919" marT="0" marB="0"/>
                </a:tc>
                <a:tc>
                  <a:txBody>
                    <a:bodyPr/>
                    <a:lstStyle/>
                    <a:p>
                      <a:pPr>
                        <a:spcBef>
                          <a:spcPts val="600"/>
                        </a:spcBef>
                        <a:spcAft>
                          <a:spcPts val="600"/>
                        </a:spcAft>
                        <a:tabLst>
                          <a:tab pos="5486400" algn="r"/>
                        </a:tabLst>
                      </a:pPr>
                      <a:r>
                        <a:rPr lang="en-US" sz="2300">
                          <a:effectLst/>
                        </a:rPr>
                        <a:t>Điều kiện không bình thường</a:t>
                      </a:r>
                      <a:endParaRPr lang="vi-VN" sz="2300">
                        <a:effectLst/>
                        <a:latin typeface="Times New Roman"/>
                        <a:ea typeface="Times New Roman"/>
                      </a:endParaRPr>
                    </a:p>
                  </a:txBody>
                  <a:tcPr marL="49919" marR="49919" marT="0" marB="0"/>
                </a:tc>
              </a:tr>
              <a:tr h="334740">
                <a:tc>
                  <a:txBody>
                    <a:bodyPr/>
                    <a:lstStyle/>
                    <a:p>
                      <a:pPr algn="ctr">
                        <a:spcBef>
                          <a:spcPts val="600"/>
                        </a:spcBef>
                        <a:spcAft>
                          <a:spcPts val="600"/>
                        </a:spcAft>
                        <a:tabLst>
                          <a:tab pos="5486400" algn="r"/>
                        </a:tabLst>
                      </a:pPr>
                      <a:r>
                        <a:rPr lang="en-US" sz="2300">
                          <a:effectLst/>
                        </a:rPr>
                        <a:t>17</a:t>
                      </a:r>
                      <a:endParaRPr lang="vi-VN" sz="2300">
                        <a:effectLst/>
                        <a:latin typeface="Times New Roman"/>
                        <a:ea typeface="Times New Roman"/>
                      </a:endParaRPr>
                    </a:p>
                  </a:txBody>
                  <a:tcPr marL="49919" marR="49919" marT="0" marB="0"/>
                </a:tc>
                <a:tc>
                  <a:txBody>
                    <a:bodyPr/>
                    <a:lstStyle/>
                    <a:p>
                      <a:pPr>
                        <a:spcBef>
                          <a:spcPts val="600"/>
                        </a:spcBef>
                        <a:spcAft>
                          <a:spcPts val="600"/>
                        </a:spcAft>
                        <a:tabLst>
                          <a:tab pos="5486400" algn="r"/>
                        </a:tabLst>
                      </a:pPr>
                      <a:r>
                        <a:rPr lang="en-US" sz="2300">
                          <a:effectLst/>
                        </a:rPr>
                        <a:t>Kết cấu</a:t>
                      </a:r>
                      <a:endParaRPr lang="vi-VN" sz="2300">
                        <a:effectLst/>
                        <a:latin typeface="Times New Roman"/>
                        <a:ea typeface="Times New Roman"/>
                      </a:endParaRPr>
                    </a:p>
                  </a:txBody>
                  <a:tcPr marL="49919" marR="49919" marT="0" marB="0"/>
                </a:tc>
              </a:tr>
              <a:tr h="383157">
                <a:tc>
                  <a:txBody>
                    <a:bodyPr/>
                    <a:lstStyle/>
                    <a:p>
                      <a:pPr algn="ctr">
                        <a:spcBef>
                          <a:spcPts val="600"/>
                        </a:spcBef>
                        <a:spcAft>
                          <a:spcPts val="600"/>
                        </a:spcAft>
                        <a:tabLst>
                          <a:tab pos="5486400" algn="r"/>
                        </a:tabLst>
                      </a:pPr>
                      <a:r>
                        <a:rPr lang="en-US" sz="2300" dirty="0">
                          <a:effectLst/>
                        </a:rPr>
                        <a:t>18</a:t>
                      </a:r>
                      <a:endParaRPr lang="vi-VN" sz="2300" dirty="0">
                        <a:effectLst/>
                        <a:latin typeface="Times New Roman"/>
                        <a:ea typeface="Times New Roman"/>
                      </a:endParaRPr>
                    </a:p>
                  </a:txBody>
                  <a:tcPr marL="49919" marR="49919" marT="0" marB="0"/>
                </a:tc>
                <a:tc>
                  <a:txBody>
                    <a:bodyPr/>
                    <a:lstStyle/>
                    <a:p>
                      <a:pPr>
                        <a:spcBef>
                          <a:spcPts val="600"/>
                        </a:spcBef>
                        <a:spcAft>
                          <a:spcPts val="600"/>
                        </a:spcAft>
                        <a:tabLst>
                          <a:tab pos="5486400" algn="r"/>
                        </a:tabLst>
                      </a:pPr>
                      <a:r>
                        <a:rPr lang="en-US" sz="2300">
                          <a:effectLst/>
                        </a:rPr>
                        <a:t>Chiều dài đường rò và khe hở không khí</a:t>
                      </a:r>
                      <a:endParaRPr lang="vi-VN" sz="2300">
                        <a:effectLst/>
                        <a:latin typeface="Times New Roman"/>
                        <a:ea typeface="Times New Roman"/>
                      </a:endParaRPr>
                    </a:p>
                  </a:txBody>
                  <a:tcPr marL="49919" marR="49919" marT="0" marB="0"/>
                </a:tc>
              </a:tr>
              <a:tr h="452686">
                <a:tc>
                  <a:txBody>
                    <a:bodyPr/>
                    <a:lstStyle/>
                    <a:p>
                      <a:pPr algn="ctr">
                        <a:spcBef>
                          <a:spcPts val="600"/>
                        </a:spcBef>
                        <a:spcAft>
                          <a:spcPts val="600"/>
                        </a:spcAft>
                        <a:tabLst>
                          <a:tab pos="5486400" algn="r"/>
                        </a:tabLst>
                      </a:pPr>
                      <a:r>
                        <a:rPr lang="en-US" sz="2300">
                          <a:effectLst/>
                        </a:rPr>
                        <a:t>19</a:t>
                      </a:r>
                      <a:endParaRPr lang="vi-VN" sz="2300">
                        <a:effectLst/>
                        <a:latin typeface="Times New Roman"/>
                        <a:ea typeface="Times New Roman"/>
                      </a:endParaRPr>
                    </a:p>
                  </a:txBody>
                  <a:tcPr marL="49919" marR="49919" marT="0" marB="0"/>
                </a:tc>
                <a:tc>
                  <a:txBody>
                    <a:bodyPr/>
                    <a:lstStyle/>
                    <a:p>
                      <a:pPr>
                        <a:spcBef>
                          <a:spcPts val="600"/>
                        </a:spcBef>
                        <a:spcAft>
                          <a:spcPts val="600"/>
                        </a:spcAft>
                        <a:tabLst>
                          <a:tab pos="5486400" algn="r"/>
                        </a:tabLst>
                      </a:pPr>
                      <a:r>
                        <a:rPr lang="en-US" sz="2300">
                          <a:effectLst/>
                        </a:rPr>
                        <a:t>Vít, bộ phận mang dòng và các mối nối</a:t>
                      </a:r>
                      <a:endParaRPr lang="vi-VN" sz="2300">
                        <a:effectLst/>
                        <a:latin typeface="Times New Roman"/>
                        <a:ea typeface="Times New Roman"/>
                      </a:endParaRPr>
                    </a:p>
                  </a:txBody>
                  <a:tcPr marL="49919" marR="49919" marT="0" marB="0"/>
                </a:tc>
              </a:tr>
              <a:tr h="452686">
                <a:tc>
                  <a:txBody>
                    <a:bodyPr/>
                    <a:lstStyle/>
                    <a:p>
                      <a:pPr algn="ctr">
                        <a:spcBef>
                          <a:spcPts val="600"/>
                        </a:spcBef>
                        <a:spcAft>
                          <a:spcPts val="600"/>
                        </a:spcAft>
                        <a:tabLst>
                          <a:tab pos="5486400" algn="r"/>
                        </a:tabLst>
                      </a:pPr>
                      <a:r>
                        <a:rPr lang="en-US" sz="2300">
                          <a:effectLst/>
                        </a:rPr>
                        <a:t>20</a:t>
                      </a:r>
                      <a:endParaRPr lang="vi-VN" sz="2300">
                        <a:effectLst/>
                        <a:latin typeface="Times New Roman"/>
                        <a:ea typeface="Times New Roman"/>
                      </a:endParaRPr>
                    </a:p>
                  </a:txBody>
                  <a:tcPr marL="49919" marR="49919" marT="0" marB="0"/>
                </a:tc>
                <a:tc>
                  <a:txBody>
                    <a:bodyPr/>
                    <a:lstStyle/>
                    <a:p>
                      <a:pPr>
                        <a:spcBef>
                          <a:spcPts val="600"/>
                        </a:spcBef>
                        <a:spcAft>
                          <a:spcPts val="600"/>
                        </a:spcAft>
                        <a:tabLst>
                          <a:tab pos="5486400" algn="r"/>
                        </a:tabLst>
                      </a:pPr>
                      <a:r>
                        <a:rPr lang="en-US" sz="2300">
                          <a:effectLst/>
                        </a:rPr>
                        <a:t>Khả năng chịu nhiệt, cháy và chịu phóng điện tạo vết</a:t>
                      </a:r>
                      <a:endParaRPr lang="vi-VN" sz="2300">
                        <a:effectLst/>
                        <a:latin typeface="Times New Roman"/>
                        <a:ea typeface="Times New Roman"/>
                      </a:endParaRPr>
                    </a:p>
                  </a:txBody>
                  <a:tcPr marL="49919" marR="49919" marT="0" marB="0"/>
                </a:tc>
              </a:tr>
              <a:tr h="334740">
                <a:tc>
                  <a:txBody>
                    <a:bodyPr/>
                    <a:lstStyle/>
                    <a:p>
                      <a:pPr algn="ctr">
                        <a:spcBef>
                          <a:spcPts val="600"/>
                        </a:spcBef>
                        <a:spcAft>
                          <a:spcPts val="600"/>
                        </a:spcAft>
                      </a:pPr>
                      <a:r>
                        <a:rPr lang="en-US" sz="2300">
                          <a:effectLst/>
                        </a:rPr>
                        <a:t>21</a:t>
                      </a:r>
                      <a:endParaRPr lang="vi-VN" sz="2300">
                        <a:effectLst/>
                        <a:latin typeface="Times New Roman"/>
                        <a:ea typeface="Times New Roman"/>
                      </a:endParaRPr>
                    </a:p>
                  </a:txBody>
                  <a:tcPr marL="49919" marR="49919" marT="0" marB="0"/>
                </a:tc>
                <a:tc>
                  <a:txBody>
                    <a:bodyPr/>
                    <a:lstStyle/>
                    <a:p>
                      <a:pPr>
                        <a:spcBef>
                          <a:spcPts val="600"/>
                        </a:spcBef>
                        <a:spcAft>
                          <a:spcPts val="600"/>
                        </a:spcAft>
                      </a:pPr>
                      <a:r>
                        <a:rPr lang="en-US" sz="2300" dirty="0" err="1">
                          <a:effectLst/>
                        </a:rPr>
                        <a:t>Khả</a:t>
                      </a:r>
                      <a:r>
                        <a:rPr lang="en-US" sz="2300" dirty="0">
                          <a:effectLst/>
                        </a:rPr>
                        <a:t> </a:t>
                      </a:r>
                      <a:r>
                        <a:rPr lang="en-US" sz="2300" dirty="0" err="1">
                          <a:effectLst/>
                        </a:rPr>
                        <a:t>năng</a:t>
                      </a:r>
                      <a:r>
                        <a:rPr lang="en-US" sz="2300" dirty="0">
                          <a:effectLst/>
                        </a:rPr>
                        <a:t> </a:t>
                      </a:r>
                      <a:r>
                        <a:rPr lang="en-US" sz="2300" dirty="0" err="1">
                          <a:effectLst/>
                        </a:rPr>
                        <a:t>chịu</a:t>
                      </a:r>
                      <a:r>
                        <a:rPr lang="en-US" sz="2300" dirty="0">
                          <a:effectLst/>
                        </a:rPr>
                        <a:t> </a:t>
                      </a:r>
                      <a:r>
                        <a:rPr lang="en-US" sz="2300" dirty="0" err="1">
                          <a:effectLst/>
                        </a:rPr>
                        <a:t>ăn</a:t>
                      </a:r>
                      <a:r>
                        <a:rPr lang="en-US" sz="2300" dirty="0">
                          <a:effectLst/>
                        </a:rPr>
                        <a:t> </a:t>
                      </a:r>
                      <a:r>
                        <a:rPr lang="en-US" sz="2300" dirty="0" err="1">
                          <a:effectLst/>
                        </a:rPr>
                        <a:t>mòn</a:t>
                      </a:r>
                      <a:endParaRPr lang="vi-VN" sz="2300" dirty="0">
                        <a:effectLst/>
                        <a:latin typeface="Times New Roman"/>
                        <a:ea typeface="Times New Roman"/>
                      </a:endParaRPr>
                    </a:p>
                  </a:txBody>
                  <a:tcPr marL="49919" marR="49919" marT="0" marB="0"/>
                </a:tc>
              </a:tr>
            </a:tbl>
          </a:graphicData>
        </a:graphic>
      </p:graphicFrame>
    </p:spTree>
    <p:extLst>
      <p:ext uri="{BB962C8B-B14F-4D97-AF65-F5344CB8AC3E}">
        <p14:creationId xmlns:p14="http://schemas.microsoft.com/office/powerpoint/2010/main" val="208623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r>
              <a:rPr lang="en-US" sz="3600" b="1" dirty="0" smtClean="0"/>
              <a:t>4. </a:t>
            </a:r>
            <a:r>
              <a:rPr lang="en-US" sz="3600" b="1" dirty="0" err="1" smtClean="0"/>
              <a:t>Nội</a:t>
            </a:r>
            <a:r>
              <a:rPr lang="en-US" sz="3600" b="1" dirty="0" smtClean="0"/>
              <a:t> </a:t>
            </a:r>
            <a:r>
              <a:rPr lang="en-US" sz="3600" b="1" dirty="0"/>
              <a:t>dung </a:t>
            </a:r>
            <a:r>
              <a:rPr lang="en-US" sz="3600" b="1" dirty="0" err="1"/>
              <a:t>cần</a:t>
            </a:r>
            <a:r>
              <a:rPr lang="en-US" sz="3600" b="1" dirty="0"/>
              <a:t> </a:t>
            </a:r>
            <a:r>
              <a:rPr lang="en-US" sz="3600" b="1" dirty="0" err="1"/>
              <a:t>đạt</a:t>
            </a:r>
            <a:r>
              <a:rPr lang="en-US" sz="3600" b="1" dirty="0"/>
              <a:t> </a:t>
            </a:r>
            <a:r>
              <a:rPr lang="en-US" sz="3600" b="1" dirty="0" err="1"/>
              <a:t>của</a:t>
            </a:r>
            <a:r>
              <a:rPr lang="en-US" sz="3600" b="1" dirty="0"/>
              <a:t> IEC 61347-2-13</a:t>
            </a:r>
            <a:endParaRPr lang="vi-VN" sz="3600" b="1" dirty="0"/>
          </a:p>
        </p:txBody>
      </p:sp>
      <p:sp>
        <p:nvSpPr>
          <p:cNvPr id="3" name="Content Placeholder 2"/>
          <p:cNvSpPr>
            <a:spLocks noGrp="1"/>
          </p:cNvSpPr>
          <p:nvPr>
            <p:ph idx="1"/>
          </p:nvPr>
        </p:nvSpPr>
        <p:spPr>
          <a:xfrm>
            <a:off x="457200" y="1412776"/>
            <a:ext cx="8229600" cy="4713387"/>
          </a:xfrm>
        </p:spPr>
        <p:txBody>
          <a:bodyPr>
            <a:normAutofit fontScale="85000" lnSpcReduction="20000"/>
          </a:bodyPr>
          <a:lstStyle/>
          <a:p>
            <a:pPr marL="0" indent="0">
              <a:buNone/>
            </a:pPr>
            <a:r>
              <a:rPr lang="en-US" b="1" dirty="0" err="1" smtClean="0"/>
              <a:t>Yêu</a:t>
            </a:r>
            <a:r>
              <a:rPr lang="en-US" b="1" dirty="0" smtClean="0"/>
              <a:t> </a:t>
            </a:r>
            <a:r>
              <a:rPr lang="en-US" b="1" dirty="0" err="1"/>
              <a:t>cầu</a:t>
            </a:r>
            <a:r>
              <a:rPr lang="en-US" b="1" dirty="0"/>
              <a:t> </a:t>
            </a:r>
            <a:r>
              <a:rPr lang="en-US" b="1" dirty="0" err="1"/>
              <a:t>chung</a:t>
            </a:r>
            <a:endParaRPr lang="vi-VN" b="1" dirty="0"/>
          </a:p>
          <a:p>
            <a:r>
              <a:rPr lang="en-US" dirty="0" err="1"/>
              <a:t>Bộ</a:t>
            </a:r>
            <a:r>
              <a:rPr lang="en-US" dirty="0"/>
              <a:t> </a:t>
            </a:r>
            <a:r>
              <a:rPr lang="en-US" dirty="0" err="1"/>
              <a:t>điều</a:t>
            </a:r>
            <a:r>
              <a:rPr lang="en-US" dirty="0"/>
              <a:t> </a:t>
            </a:r>
            <a:r>
              <a:rPr lang="en-US" dirty="0" err="1"/>
              <a:t>khiển</a:t>
            </a:r>
            <a:r>
              <a:rPr lang="en-US" dirty="0"/>
              <a:t> </a:t>
            </a:r>
            <a:r>
              <a:rPr lang="en-US" dirty="0" err="1"/>
              <a:t>đèn</a:t>
            </a:r>
            <a:r>
              <a:rPr lang="en-US" dirty="0"/>
              <a:t> </a:t>
            </a:r>
            <a:r>
              <a:rPr lang="en-US" dirty="0" err="1"/>
              <a:t>phải</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và</a:t>
            </a:r>
            <a:r>
              <a:rPr lang="en-US" dirty="0"/>
              <a:t> </a:t>
            </a:r>
            <a:r>
              <a:rPr lang="en-US" dirty="0" err="1"/>
              <a:t>có</a:t>
            </a:r>
            <a:r>
              <a:rPr lang="en-US" dirty="0"/>
              <a:t> </a:t>
            </a:r>
            <a:r>
              <a:rPr lang="en-US" dirty="0" err="1"/>
              <a:t>kết</a:t>
            </a:r>
            <a:r>
              <a:rPr lang="en-US" dirty="0"/>
              <a:t> </a:t>
            </a:r>
            <a:r>
              <a:rPr lang="en-US" dirty="0" err="1"/>
              <a:t>cấu</a:t>
            </a:r>
            <a:r>
              <a:rPr lang="en-US" dirty="0"/>
              <a:t> </a:t>
            </a:r>
            <a:r>
              <a:rPr lang="en-US" dirty="0" err="1"/>
              <a:t>sao</a:t>
            </a:r>
            <a:r>
              <a:rPr lang="en-US" dirty="0"/>
              <a:t> </a:t>
            </a:r>
            <a:r>
              <a:rPr lang="en-US" dirty="0" err="1"/>
              <a:t>cho</a:t>
            </a:r>
            <a:r>
              <a:rPr lang="en-US" dirty="0"/>
              <a:t> </a:t>
            </a:r>
            <a:r>
              <a:rPr lang="en-US" dirty="0" err="1">
                <a:solidFill>
                  <a:srgbClr val="0070C0"/>
                </a:solidFill>
              </a:rPr>
              <a:t>trong</a:t>
            </a:r>
            <a:r>
              <a:rPr lang="en-US" dirty="0">
                <a:solidFill>
                  <a:srgbClr val="0070C0"/>
                </a:solidFill>
              </a:rPr>
              <a:t> </a:t>
            </a:r>
            <a:r>
              <a:rPr lang="en-US" dirty="0" err="1">
                <a:solidFill>
                  <a:srgbClr val="0070C0"/>
                </a:solidFill>
              </a:rPr>
              <a:t>sử</a:t>
            </a:r>
            <a:r>
              <a:rPr lang="en-US" dirty="0">
                <a:solidFill>
                  <a:srgbClr val="0070C0"/>
                </a:solidFill>
              </a:rPr>
              <a:t> </a:t>
            </a:r>
            <a:r>
              <a:rPr lang="en-US" dirty="0" err="1">
                <a:solidFill>
                  <a:srgbClr val="0070C0"/>
                </a:solidFill>
              </a:rPr>
              <a:t>dụng</a:t>
            </a:r>
            <a:r>
              <a:rPr lang="en-US" dirty="0">
                <a:solidFill>
                  <a:srgbClr val="0070C0"/>
                </a:solidFill>
              </a:rPr>
              <a:t> </a:t>
            </a:r>
            <a:r>
              <a:rPr lang="en-US" dirty="0" err="1">
                <a:solidFill>
                  <a:srgbClr val="0070C0"/>
                </a:solidFill>
              </a:rPr>
              <a:t>bình</a:t>
            </a:r>
            <a:r>
              <a:rPr lang="en-US" dirty="0">
                <a:solidFill>
                  <a:srgbClr val="0070C0"/>
                </a:solidFill>
              </a:rPr>
              <a:t> </a:t>
            </a:r>
            <a:r>
              <a:rPr lang="en-US" dirty="0" err="1">
                <a:solidFill>
                  <a:srgbClr val="0070C0"/>
                </a:solidFill>
              </a:rPr>
              <a:t>thường</a:t>
            </a:r>
            <a:r>
              <a:rPr lang="en-US" dirty="0">
                <a:solidFill>
                  <a:srgbClr val="0070C0"/>
                </a:solidFill>
              </a:rPr>
              <a:t> </a:t>
            </a:r>
            <a:r>
              <a:rPr lang="en-US" dirty="0" err="1">
                <a:solidFill>
                  <a:srgbClr val="0070C0"/>
                </a:solidFill>
              </a:rPr>
              <a:t>không</a:t>
            </a:r>
            <a:r>
              <a:rPr lang="en-US" dirty="0">
                <a:solidFill>
                  <a:srgbClr val="0070C0"/>
                </a:solidFill>
              </a:rPr>
              <a:t> </a:t>
            </a:r>
            <a:r>
              <a:rPr lang="en-US" dirty="0" err="1">
                <a:solidFill>
                  <a:srgbClr val="0070C0"/>
                </a:solidFill>
              </a:rPr>
              <a:t>gây</a:t>
            </a:r>
            <a:r>
              <a:rPr lang="en-US" dirty="0">
                <a:solidFill>
                  <a:srgbClr val="0070C0"/>
                </a:solidFill>
              </a:rPr>
              <a:t> </a:t>
            </a:r>
            <a:r>
              <a:rPr lang="en-US" dirty="0" err="1">
                <a:solidFill>
                  <a:srgbClr val="0070C0"/>
                </a:solidFill>
              </a:rPr>
              <a:t>nguy</a:t>
            </a:r>
            <a:r>
              <a:rPr lang="en-US" dirty="0">
                <a:solidFill>
                  <a:srgbClr val="0070C0"/>
                </a:solidFill>
              </a:rPr>
              <a:t> </a:t>
            </a:r>
            <a:r>
              <a:rPr lang="en-US" dirty="0" err="1">
                <a:solidFill>
                  <a:srgbClr val="0070C0"/>
                </a:solidFill>
              </a:rPr>
              <a:t>hiểm</a:t>
            </a:r>
            <a:r>
              <a:rPr lang="en-US" dirty="0">
                <a:solidFill>
                  <a:srgbClr val="0070C0"/>
                </a:solidFill>
              </a:rPr>
              <a:t> </a:t>
            </a:r>
            <a:r>
              <a:rPr lang="en-US" dirty="0" err="1">
                <a:solidFill>
                  <a:srgbClr val="0070C0"/>
                </a:solidFill>
              </a:rPr>
              <a:t>cho</a:t>
            </a:r>
            <a:r>
              <a:rPr lang="en-US" dirty="0">
                <a:solidFill>
                  <a:srgbClr val="0070C0"/>
                </a:solidFill>
              </a:rPr>
              <a:t> </a:t>
            </a:r>
            <a:r>
              <a:rPr lang="en-US" dirty="0" err="1">
                <a:solidFill>
                  <a:srgbClr val="0070C0"/>
                </a:solidFill>
              </a:rPr>
              <a:t>người</a:t>
            </a:r>
            <a:r>
              <a:rPr lang="en-US" dirty="0">
                <a:solidFill>
                  <a:srgbClr val="0070C0"/>
                </a:solidFill>
              </a:rPr>
              <a:t> </a:t>
            </a:r>
            <a:r>
              <a:rPr lang="en-US" dirty="0" err="1">
                <a:solidFill>
                  <a:srgbClr val="0070C0"/>
                </a:solidFill>
              </a:rPr>
              <a:t>sử</a:t>
            </a:r>
            <a:r>
              <a:rPr lang="en-US" dirty="0">
                <a:solidFill>
                  <a:srgbClr val="0070C0"/>
                </a:solidFill>
              </a:rPr>
              <a:t> </a:t>
            </a:r>
            <a:r>
              <a:rPr lang="en-US" dirty="0" err="1">
                <a:solidFill>
                  <a:srgbClr val="0070C0"/>
                </a:solidFill>
              </a:rPr>
              <a:t>dụng</a:t>
            </a:r>
            <a:r>
              <a:rPr lang="en-US" dirty="0">
                <a:solidFill>
                  <a:srgbClr val="0070C0"/>
                </a:solidFill>
              </a:rPr>
              <a:t> </a:t>
            </a:r>
            <a:r>
              <a:rPr lang="en-US" dirty="0" err="1">
                <a:solidFill>
                  <a:srgbClr val="0070C0"/>
                </a:solidFill>
              </a:rPr>
              <a:t>hoặc</a:t>
            </a:r>
            <a:r>
              <a:rPr lang="en-US" dirty="0">
                <a:solidFill>
                  <a:srgbClr val="0070C0"/>
                </a:solidFill>
              </a:rPr>
              <a:t> </a:t>
            </a:r>
            <a:r>
              <a:rPr lang="en-US" dirty="0" err="1">
                <a:solidFill>
                  <a:srgbClr val="0070C0"/>
                </a:solidFill>
              </a:rPr>
              <a:t>các</a:t>
            </a:r>
            <a:r>
              <a:rPr lang="en-US" dirty="0">
                <a:solidFill>
                  <a:srgbClr val="0070C0"/>
                </a:solidFill>
              </a:rPr>
              <a:t> </a:t>
            </a:r>
            <a:r>
              <a:rPr lang="en-US" dirty="0" err="1">
                <a:solidFill>
                  <a:srgbClr val="0070C0"/>
                </a:solidFill>
              </a:rPr>
              <a:t>vật</a:t>
            </a:r>
            <a:r>
              <a:rPr lang="en-US" dirty="0">
                <a:solidFill>
                  <a:srgbClr val="0070C0"/>
                </a:solidFill>
              </a:rPr>
              <a:t> </a:t>
            </a:r>
            <a:r>
              <a:rPr lang="en-US" dirty="0" err="1">
                <a:solidFill>
                  <a:srgbClr val="0070C0"/>
                </a:solidFill>
              </a:rPr>
              <a:t>xung</a:t>
            </a:r>
            <a:r>
              <a:rPr lang="en-US" dirty="0">
                <a:solidFill>
                  <a:srgbClr val="0070C0"/>
                </a:solidFill>
              </a:rPr>
              <a:t> </a:t>
            </a:r>
            <a:r>
              <a:rPr lang="en-US" dirty="0" err="1">
                <a:solidFill>
                  <a:srgbClr val="0070C0"/>
                </a:solidFill>
              </a:rPr>
              <a:t>quanh</a:t>
            </a:r>
            <a:r>
              <a:rPr lang="en-US" dirty="0"/>
              <a:t>.</a:t>
            </a:r>
            <a:endParaRPr lang="vi-VN" dirty="0"/>
          </a:p>
          <a:p>
            <a:r>
              <a:rPr lang="en-US" dirty="0" err="1"/>
              <a:t>Kiểm</a:t>
            </a:r>
            <a:r>
              <a:rPr lang="en-US" dirty="0"/>
              <a:t> </a:t>
            </a:r>
            <a:r>
              <a:rPr lang="en-US" dirty="0" err="1"/>
              <a:t>tra</a:t>
            </a:r>
            <a:r>
              <a:rPr lang="en-US" dirty="0"/>
              <a:t> </a:t>
            </a:r>
            <a:r>
              <a:rPr lang="en-US" dirty="0" err="1"/>
              <a:t>sự</a:t>
            </a:r>
            <a:r>
              <a:rPr lang="en-US" dirty="0"/>
              <a:t> </a:t>
            </a:r>
            <a:r>
              <a:rPr lang="en-US" dirty="0" err="1"/>
              <a:t>phù</a:t>
            </a:r>
            <a:r>
              <a:rPr lang="en-US" dirty="0"/>
              <a:t> </a:t>
            </a:r>
            <a:r>
              <a:rPr lang="en-US" dirty="0" err="1"/>
              <a:t>hợp</a:t>
            </a:r>
            <a:r>
              <a:rPr lang="en-US" dirty="0"/>
              <a:t> </a:t>
            </a:r>
            <a:r>
              <a:rPr lang="en-US" dirty="0" err="1"/>
              <a:t>bằng</a:t>
            </a:r>
            <a:r>
              <a:rPr lang="en-US" dirty="0"/>
              <a:t> </a:t>
            </a:r>
            <a:r>
              <a:rPr lang="en-US" dirty="0" err="1"/>
              <a:t>cách</a:t>
            </a:r>
            <a:r>
              <a:rPr lang="en-US" dirty="0"/>
              <a:t> </a:t>
            </a:r>
            <a:r>
              <a:rPr lang="en-US" dirty="0" err="1"/>
              <a:t>tiến</a:t>
            </a:r>
            <a:r>
              <a:rPr lang="en-US" dirty="0"/>
              <a:t> </a:t>
            </a:r>
            <a:r>
              <a:rPr lang="en-US" dirty="0" err="1"/>
              <a:t>hành</a:t>
            </a:r>
            <a:r>
              <a:rPr lang="en-US" dirty="0"/>
              <a:t> </a:t>
            </a:r>
            <a:r>
              <a:rPr lang="en-US" dirty="0" err="1"/>
              <a:t>tất</a:t>
            </a:r>
            <a:r>
              <a:rPr lang="en-US" dirty="0"/>
              <a:t> </a:t>
            </a:r>
            <a:r>
              <a:rPr lang="en-US" dirty="0" err="1"/>
              <a:t>cả</a:t>
            </a:r>
            <a:r>
              <a:rPr lang="en-US" dirty="0"/>
              <a:t> </a:t>
            </a:r>
            <a:r>
              <a:rPr lang="en-US" dirty="0" err="1"/>
              <a:t>các</a:t>
            </a:r>
            <a:r>
              <a:rPr lang="en-US" dirty="0"/>
              <a:t> </a:t>
            </a:r>
            <a:r>
              <a:rPr lang="en-US" dirty="0" err="1"/>
              <a:t>thử</a:t>
            </a:r>
            <a:r>
              <a:rPr lang="en-US" dirty="0"/>
              <a:t> </a:t>
            </a:r>
            <a:r>
              <a:rPr lang="en-US" dirty="0" err="1"/>
              <a:t>nghiệm</a:t>
            </a:r>
            <a:r>
              <a:rPr lang="en-US" dirty="0"/>
              <a:t> qui </a:t>
            </a:r>
            <a:r>
              <a:rPr lang="en-US" dirty="0" err="1"/>
              <a:t>định</a:t>
            </a:r>
            <a:r>
              <a:rPr lang="en-US" dirty="0"/>
              <a:t>.</a:t>
            </a:r>
            <a:endParaRPr lang="vi-VN" dirty="0"/>
          </a:p>
          <a:p>
            <a:r>
              <a:rPr lang="en-US" dirty="0" err="1"/>
              <a:t>Ngoài</a:t>
            </a:r>
            <a:r>
              <a:rPr lang="en-US" dirty="0"/>
              <a:t> </a:t>
            </a:r>
            <a:r>
              <a:rPr lang="en-US" dirty="0" err="1"/>
              <a:t>ra</a:t>
            </a:r>
            <a:r>
              <a:rPr lang="en-US" dirty="0"/>
              <a:t>, </a:t>
            </a:r>
            <a:r>
              <a:rPr lang="en-US" dirty="0" err="1">
                <a:solidFill>
                  <a:srgbClr val="0070C0"/>
                </a:solidFill>
              </a:rPr>
              <a:t>bộ</a:t>
            </a:r>
            <a:r>
              <a:rPr lang="en-US" dirty="0">
                <a:solidFill>
                  <a:srgbClr val="0070C0"/>
                </a:solidFill>
              </a:rPr>
              <a:t> </a:t>
            </a:r>
            <a:r>
              <a:rPr lang="en-US" dirty="0" err="1">
                <a:solidFill>
                  <a:srgbClr val="0070C0"/>
                </a:solidFill>
              </a:rPr>
              <a:t>điều</a:t>
            </a:r>
            <a:r>
              <a:rPr lang="en-US" dirty="0">
                <a:solidFill>
                  <a:srgbClr val="0070C0"/>
                </a:solidFill>
              </a:rPr>
              <a:t> </a:t>
            </a:r>
            <a:r>
              <a:rPr lang="en-US" dirty="0" err="1">
                <a:solidFill>
                  <a:srgbClr val="0070C0"/>
                </a:solidFill>
              </a:rPr>
              <a:t>khiển</a:t>
            </a:r>
            <a:r>
              <a:rPr lang="en-US" dirty="0">
                <a:solidFill>
                  <a:srgbClr val="0070C0"/>
                </a:solidFill>
              </a:rPr>
              <a:t> </a:t>
            </a:r>
            <a:r>
              <a:rPr lang="en-US" dirty="0" err="1">
                <a:solidFill>
                  <a:srgbClr val="0070C0"/>
                </a:solidFill>
              </a:rPr>
              <a:t>đèn</a:t>
            </a:r>
            <a:r>
              <a:rPr lang="en-US" dirty="0">
                <a:solidFill>
                  <a:srgbClr val="0070C0"/>
                </a:solidFill>
              </a:rPr>
              <a:t> </a:t>
            </a:r>
            <a:r>
              <a:rPr lang="en-US" dirty="0" err="1">
                <a:solidFill>
                  <a:srgbClr val="0070C0"/>
                </a:solidFill>
              </a:rPr>
              <a:t>độc</a:t>
            </a:r>
            <a:r>
              <a:rPr lang="en-US" dirty="0">
                <a:solidFill>
                  <a:srgbClr val="0070C0"/>
                </a:solidFill>
              </a:rPr>
              <a:t> </a:t>
            </a:r>
            <a:r>
              <a:rPr lang="en-US" dirty="0" err="1">
                <a:solidFill>
                  <a:srgbClr val="0070C0"/>
                </a:solidFill>
              </a:rPr>
              <a:t>lập</a:t>
            </a:r>
            <a:r>
              <a:rPr lang="en-US" dirty="0">
                <a:solidFill>
                  <a:srgbClr val="0070C0"/>
                </a:solidFill>
              </a:rPr>
              <a:t> </a:t>
            </a:r>
            <a:r>
              <a:rPr lang="en-US" dirty="0" err="1"/>
              <a:t>phải</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các</a:t>
            </a:r>
            <a:r>
              <a:rPr lang="en-US" dirty="0"/>
              <a:t> </a:t>
            </a:r>
            <a:r>
              <a:rPr lang="en-US" dirty="0" err="1">
                <a:solidFill>
                  <a:srgbClr val="0070C0"/>
                </a:solidFill>
              </a:rPr>
              <a:t>yêu</a:t>
            </a:r>
            <a:r>
              <a:rPr lang="en-US" dirty="0">
                <a:solidFill>
                  <a:srgbClr val="0070C0"/>
                </a:solidFill>
              </a:rPr>
              <a:t> </a:t>
            </a:r>
            <a:r>
              <a:rPr lang="en-US" dirty="0" err="1">
                <a:solidFill>
                  <a:srgbClr val="0070C0"/>
                </a:solidFill>
              </a:rPr>
              <a:t>cầu</a:t>
            </a:r>
            <a:r>
              <a:rPr lang="en-US" dirty="0">
                <a:solidFill>
                  <a:srgbClr val="0070C0"/>
                </a:solidFill>
              </a:rPr>
              <a:t> </a:t>
            </a:r>
            <a:r>
              <a:rPr lang="en-US" dirty="0" err="1">
                <a:solidFill>
                  <a:srgbClr val="0070C0"/>
                </a:solidFill>
              </a:rPr>
              <a:t>của</a:t>
            </a:r>
            <a:r>
              <a:rPr lang="en-US" dirty="0">
                <a:solidFill>
                  <a:srgbClr val="0070C0"/>
                </a:solidFill>
              </a:rPr>
              <a:t> TCVN 7722-1 (IEC 60598-1), </a:t>
            </a:r>
            <a:r>
              <a:rPr lang="en-US" dirty="0" err="1"/>
              <a:t>kể</a:t>
            </a:r>
            <a:r>
              <a:rPr lang="en-US" dirty="0"/>
              <a:t> </a:t>
            </a:r>
            <a:r>
              <a:rPr lang="en-US" dirty="0" err="1"/>
              <a:t>cả</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phân</a:t>
            </a:r>
            <a:r>
              <a:rPr lang="en-US" dirty="0"/>
              <a:t> </a:t>
            </a:r>
            <a:r>
              <a:rPr lang="en-US" dirty="0" err="1"/>
              <a:t>loại</a:t>
            </a:r>
            <a:r>
              <a:rPr lang="en-US" dirty="0"/>
              <a:t> </a:t>
            </a:r>
            <a:r>
              <a:rPr lang="en-US" dirty="0" err="1"/>
              <a:t>và</a:t>
            </a:r>
            <a:r>
              <a:rPr lang="en-US" dirty="0"/>
              <a:t> </a:t>
            </a:r>
            <a:r>
              <a:rPr lang="en-US" dirty="0" err="1"/>
              <a:t>ghi</a:t>
            </a:r>
            <a:r>
              <a:rPr lang="en-US" dirty="0"/>
              <a:t> </a:t>
            </a:r>
            <a:r>
              <a:rPr lang="en-US" dirty="0" err="1"/>
              <a:t>nhãn</a:t>
            </a:r>
            <a:r>
              <a:rPr lang="en-US" dirty="0"/>
              <a:t> </a:t>
            </a:r>
            <a:r>
              <a:rPr lang="en-US" dirty="0" err="1"/>
              <a:t>theo</a:t>
            </a:r>
            <a:r>
              <a:rPr lang="en-US" dirty="0"/>
              <a:t> </a:t>
            </a:r>
            <a:r>
              <a:rPr lang="en-US" dirty="0" err="1"/>
              <a:t>tiêu</a:t>
            </a:r>
            <a:r>
              <a:rPr lang="en-US" dirty="0"/>
              <a:t> </a:t>
            </a:r>
            <a:r>
              <a:rPr lang="en-US" dirty="0" err="1"/>
              <a:t>chuẩn</a:t>
            </a:r>
            <a:r>
              <a:rPr lang="en-US" dirty="0"/>
              <a:t> </a:t>
            </a:r>
            <a:r>
              <a:rPr lang="en-US" dirty="0" err="1"/>
              <a:t>đó</a:t>
            </a:r>
            <a:r>
              <a:rPr lang="en-US" dirty="0"/>
              <a:t> </a:t>
            </a:r>
            <a:r>
              <a:rPr lang="en-US" dirty="0" err="1"/>
              <a:t>như</a:t>
            </a:r>
            <a:r>
              <a:rPr lang="en-US" dirty="0"/>
              <a:t> </a:t>
            </a:r>
            <a:r>
              <a:rPr lang="en-US" dirty="0" err="1"/>
              <a:t>phân</a:t>
            </a:r>
            <a:r>
              <a:rPr lang="en-US" dirty="0"/>
              <a:t> </a:t>
            </a:r>
            <a:r>
              <a:rPr lang="en-US" dirty="0" err="1"/>
              <a:t>loại</a:t>
            </a:r>
            <a:r>
              <a:rPr lang="en-US" dirty="0"/>
              <a:t> IP, </a:t>
            </a:r>
            <a:r>
              <a:rPr lang="en-US" dirty="0" err="1"/>
              <a:t>ghi</a:t>
            </a:r>
            <a:r>
              <a:rPr lang="en-US" dirty="0"/>
              <a:t> </a:t>
            </a:r>
            <a:r>
              <a:rPr lang="en-US" dirty="0" err="1"/>
              <a:t>nhãn</a:t>
            </a:r>
            <a:r>
              <a:rPr lang="en-US" dirty="0"/>
              <a:t> , </a:t>
            </a:r>
            <a:r>
              <a:rPr lang="en-US" dirty="0" err="1"/>
              <a:t>v.v</a:t>
            </a:r>
            <a:r>
              <a:rPr lang="en-US" dirty="0"/>
              <a:t>…</a:t>
            </a:r>
            <a:r>
              <a:rPr lang="en-US" dirty="0" err="1"/>
              <a:t>Balát</a:t>
            </a:r>
            <a:r>
              <a:rPr lang="en-US" dirty="0"/>
              <a:t> </a:t>
            </a:r>
            <a:r>
              <a:rPr lang="en-US" dirty="0" err="1"/>
              <a:t>lắp</a:t>
            </a:r>
            <a:r>
              <a:rPr lang="en-US" dirty="0"/>
              <a:t> </a:t>
            </a:r>
            <a:r>
              <a:rPr lang="en-US" dirty="0" err="1"/>
              <a:t>trong</a:t>
            </a:r>
            <a:r>
              <a:rPr lang="en-US" dirty="0"/>
              <a:t> </a:t>
            </a:r>
            <a:r>
              <a:rPr lang="en-US" dirty="0" err="1"/>
              <a:t>có</a:t>
            </a:r>
            <a:r>
              <a:rPr lang="en-US" dirty="0"/>
              <a:t> </a:t>
            </a:r>
            <a:r>
              <a:rPr lang="en-US" dirty="0" err="1"/>
              <a:t>cách</a:t>
            </a:r>
            <a:r>
              <a:rPr lang="en-US" dirty="0"/>
              <a:t> </a:t>
            </a:r>
            <a:r>
              <a:rPr lang="en-US" dirty="0" err="1"/>
              <a:t>điện</a:t>
            </a:r>
            <a:r>
              <a:rPr lang="en-US" dirty="0"/>
              <a:t> </a:t>
            </a:r>
            <a:r>
              <a:rPr lang="en-US" dirty="0" err="1"/>
              <a:t>kép</a:t>
            </a:r>
            <a:r>
              <a:rPr lang="en-US" dirty="0"/>
              <a:t> </a:t>
            </a:r>
            <a:r>
              <a:rPr lang="en-US" dirty="0" err="1"/>
              <a:t>hoặc</a:t>
            </a:r>
            <a:r>
              <a:rPr lang="en-US" dirty="0"/>
              <a:t> </a:t>
            </a:r>
            <a:r>
              <a:rPr lang="en-US" dirty="0" err="1"/>
              <a:t>cách</a:t>
            </a:r>
            <a:r>
              <a:rPr lang="en-US" dirty="0"/>
              <a:t> </a:t>
            </a:r>
            <a:r>
              <a:rPr lang="en-US" dirty="0" err="1"/>
              <a:t>điện</a:t>
            </a:r>
            <a:r>
              <a:rPr lang="en-US" dirty="0"/>
              <a:t> </a:t>
            </a:r>
            <a:r>
              <a:rPr lang="en-US" dirty="0" err="1"/>
              <a:t>tăng</a:t>
            </a:r>
            <a:r>
              <a:rPr lang="en-US" dirty="0"/>
              <a:t> </a:t>
            </a:r>
            <a:r>
              <a:rPr lang="en-US" dirty="0" err="1"/>
              <a:t>cường</a:t>
            </a:r>
            <a:r>
              <a:rPr lang="en-US" dirty="0"/>
              <a:t> </a:t>
            </a:r>
            <a:r>
              <a:rPr lang="en-US" dirty="0" err="1"/>
              <a:t>còn</a:t>
            </a:r>
            <a:r>
              <a:rPr lang="en-US" dirty="0"/>
              <a:t> </a:t>
            </a:r>
            <a:r>
              <a:rPr lang="en-US" dirty="0" err="1"/>
              <a:t>phải</a:t>
            </a:r>
            <a:r>
              <a:rPr lang="en-US" dirty="0"/>
              <a:t> </a:t>
            </a:r>
            <a:r>
              <a:rPr lang="en-US" dirty="0" err="1"/>
              <a:t>phù</a:t>
            </a:r>
            <a:r>
              <a:rPr lang="en-US" dirty="0"/>
              <a:t> </a:t>
            </a:r>
            <a:r>
              <a:rPr lang="en-US" dirty="0" err="1"/>
              <a:t>hợp</a:t>
            </a:r>
            <a:r>
              <a:rPr lang="en-US" dirty="0"/>
              <a:t> </a:t>
            </a:r>
            <a:r>
              <a:rPr lang="en-US" dirty="0" err="1"/>
              <a:t>thêm</a:t>
            </a:r>
            <a:r>
              <a:rPr lang="en-US" dirty="0"/>
              <a:t> </a:t>
            </a:r>
            <a:r>
              <a:rPr lang="en-US" dirty="0" err="1"/>
              <a:t>với</a:t>
            </a:r>
            <a:r>
              <a:rPr lang="en-US" dirty="0"/>
              <a:t> </a:t>
            </a:r>
            <a:r>
              <a:rPr lang="en-US" dirty="0" err="1"/>
              <a:t>yêu</a:t>
            </a:r>
            <a:r>
              <a:rPr lang="en-US" dirty="0"/>
              <a:t> </a:t>
            </a:r>
            <a:r>
              <a:rPr lang="en-US" dirty="0" err="1"/>
              <a:t>cầu</a:t>
            </a:r>
            <a:r>
              <a:rPr lang="en-US" dirty="0"/>
              <a:t> ở </a:t>
            </a:r>
            <a:r>
              <a:rPr lang="en-US" dirty="0" err="1"/>
              <a:t>Phụ</a:t>
            </a:r>
            <a:r>
              <a:rPr lang="en-US" dirty="0"/>
              <a:t> </a:t>
            </a:r>
            <a:r>
              <a:rPr lang="en-US" dirty="0" err="1"/>
              <a:t>lục</a:t>
            </a:r>
            <a:r>
              <a:rPr lang="en-US" dirty="0"/>
              <a:t> I</a:t>
            </a:r>
            <a:r>
              <a:rPr lang="en-US" dirty="0" smtClean="0"/>
              <a:t>.</a:t>
            </a:r>
            <a:endParaRPr lang="vi-VN" dirty="0"/>
          </a:p>
        </p:txBody>
      </p:sp>
    </p:spTree>
    <p:extLst>
      <p:ext uri="{BB962C8B-B14F-4D97-AF65-F5344CB8AC3E}">
        <p14:creationId xmlns:p14="http://schemas.microsoft.com/office/powerpoint/2010/main" val="427708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r>
              <a:rPr lang="en-US" sz="3600" b="1" dirty="0" smtClean="0"/>
              <a:t>4. </a:t>
            </a:r>
            <a:r>
              <a:rPr lang="en-US" sz="3600" b="1" dirty="0" err="1" smtClean="0"/>
              <a:t>Nội</a:t>
            </a:r>
            <a:r>
              <a:rPr lang="en-US" sz="3600" b="1" dirty="0" smtClean="0"/>
              <a:t> </a:t>
            </a:r>
            <a:r>
              <a:rPr lang="en-US" sz="3600" b="1" dirty="0"/>
              <a:t>dung </a:t>
            </a:r>
            <a:r>
              <a:rPr lang="en-US" sz="3600" b="1" dirty="0" err="1"/>
              <a:t>cần</a:t>
            </a:r>
            <a:r>
              <a:rPr lang="en-US" sz="3600" b="1" dirty="0"/>
              <a:t> </a:t>
            </a:r>
            <a:r>
              <a:rPr lang="en-US" sz="3600" b="1" dirty="0" err="1"/>
              <a:t>đạt</a:t>
            </a:r>
            <a:r>
              <a:rPr lang="en-US" sz="3600" b="1" dirty="0"/>
              <a:t> </a:t>
            </a:r>
            <a:r>
              <a:rPr lang="en-US" sz="3600" b="1" dirty="0" err="1"/>
              <a:t>của</a:t>
            </a:r>
            <a:r>
              <a:rPr lang="en-US" sz="3600" b="1" dirty="0"/>
              <a:t> IEC 61347-2-13</a:t>
            </a:r>
            <a:endParaRPr lang="vi-VN" sz="3600" b="1" dirty="0"/>
          </a:p>
        </p:txBody>
      </p:sp>
      <p:sp>
        <p:nvSpPr>
          <p:cNvPr id="3" name="Content Placeholder 2"/>
          <p:cNvSpPr>
            <a:spLocks noGrp="1"/>
          </p:cNvSpPr>
          <p:nvPr>
            <p:ph idx="1"/>
          </p:nvPr>
        </p:nvSpPr>
        <p:spPr>
          <a:xfrm>
            <a:off x="457200" y="1412776"/>
            <a:ext cx="8229600" cy="4713387"/>
          </a:xfrm>
        </p:spPr>
        <p:txBody>
          <a:bodyPr>
            <a:normAutofit fontScale="70000" lnSpcReduction="20000"/>
          </a:bodyPr>
          <a:lstStyle/>
          <a:p>
            <a:pPr marL="0" indent="0">
              <a:buNone/>
            </a:pPr>
            <a:r>
              <a:rPr lang="en-US" b="1" dirty="0" err="1" smtClean="0"/>
              <a:t>Yêu</a:t>
            </a:r>
            <a:r>
              <a:rPr lang="en-US" b="1" dirty="0" smtClean="0"/>
              <a:t> </a:t>
            </a:r>
            <a:r>
              <a:rPr lang="en-US" b="1" dirty="0" err="1"/>
              <a:t>cầu</a:t>
            </a:r>
            <a:r>
              <a:rPr lang="en-US" b="1" dirty="0"/>
              <a:t> </a:t>
            </a:r>
            <a:r>
              <a:rPr lang="en-US" b="1" dirty="0" err="1"/>
              <a:t>chung</a:t>
            </a:r>
            <a:endParaRPr lang="vi-VN" b="1" dirty="0"/>
          </a:p>
          <a:p>
            <a:r>
              <a:rPr lang="en-US" dirty="0" err="1" smtClean="0"/>
              <a:t>Một</a:t>
            </a:r>
            <a:r>
              <a:rPr lang="en-US" dirty="0" smtClean="0"/>
              <a:t> </a:t>
            </a:r>
            <a:r>
              <a:rPr lang="en-US" dirty="0" err="1"/>
              <a:t>số</a:t>
            </a:r>
            <a:r>
              <a:rPr lang="en-US" dirty="0"/>
              <a:t> </a:t>
            </a:r>
            <a:r>
              <a:rPr lang="en-US" dirty="0" err="1">
                <a:solidFill>
                  <a:srgbClr val="0070C0"/>
                </a:solidFill>
              </a:rPr>
              <a:t>bộ</a:t>
            </a:r>
            <a:r>
              <a:rPr lang="en-US" dirty="0">
                <a:solidFill>
                  <a:srgbClr val="0070C0"/>
                </a:solidFill>
              </a:rPr>
              <a:t> </a:t>
            </a:r>
            <a:r>
              <a:rPr lang="en-US" dirty="0" err="1">
                <a:solidFill>
                  <a:srgbClr val="0070C0"/>
                </a:solidFill>
              </a:rPr>
              <a:t>điều</a:t>
            </a:r>
            <a:r>
              <a:rPr lang="en-US" dirty="0">
                <a:solidFill>
                  <a:srgbClr val="0070C0"/>
                </a:solidFill>
              </a:rPr>
              <a:t> </a:t>
            </a:r>
            <a:r>
              <a:rPr lang="en-US" dirty="0" err="1">
                <a:solidFill>
                  <a:srgbClr val="0070C0"/>
                </a:solidFill>
              </a:rPr>
              <a:t>khiển</a:t>
            </a:r>
            <a:r>
              <a:rPr lang="en-US" dirty="0">
                <a:solidFill>
                  <a:srgbClr val="0070C0"/>
                </a:solidFill>
              </a:rPr>
              <a:t> </a:t>
            </a:r>
            <a:r>
              <a:rPr lang="en-US" dirty="0" err="1">
                <a:solidFill>
                  <a:srgbClr val="0070C0"/>
                </a:solidFill>
              </a:rPr>
              <a:t>đèn</a:t>
            </a:r>
            <a:r>
              <a:rPr lang="en-US" dirty="0">
                <a:solidFill>
                  <a:srgbClr val="0070C0"/>
                </a:solidFill>
              </a:rPr>
              <a:t> </a:t>
            </a:r>
            <a:r>
              <a:rPr lang="en-US" dirty="0" err="1">
                <a:solidFill>
                  <a:srgbClr val="0070C0"/>
                </a:solidFill>
              </a:rPr>
              <a:t>lắp</a:t>
            </a:r>
            <a:r>
              <a:rPr lang="en-US" dirty="0">
                <a:solidFill>
                  <a:srgbClr val="0070C0"/>
                </a:solidFill>
              </a:rPr>
              <a:t> </a:t>
            </a:r>
            <a:r>
              <a:rPr lang="en-US" dirty="0" err="1">
                <a:solidFill>
                  <a:srgbClr val="0070C0"/>
                </a:solidFill>
              </a:rPr>
              <a:t>trong</a:t>
            </a:r>
            <a:r>
              <a:rPr lang="en-US" dirty="0">
                <a:solidFill>
                  <a:srgbClr val="0070C0"/>
                </a:solidFill>
              </a:rPr>
              <a:t> </a:t>
            </a:r>
            <a:r>
              <a:rPr lang="en-US" dirty="0" err="1">
                <a:solidFill>
                  <a:srgbClr val="0070C0"/>
                </a:solidFill>
              </a:rPr>
              <a:t>không</a:t>
            </a:r>
            <a:r>
              <a:rPr lang="en-US" dirty="0">
                <a:solidFill>
                  <a:srgbClr val="0070C0"/>
                </a:solidFill>
              </a:rPr>
              <a:t> </a:t>
            </a:r>
            <a:r>
              <a:rPr lang="en-US" dirty="0" err="1">
                <a:solidFill>
                  <a:srgbClr val="0070C0"/>
                </a:solidFill>
              </a:rPr>
              <a:t>có</a:t>
            </a:r>
            <a:r>
              <a:rPr lang="en-US" dirty="0">
                <a:solidFill>
                  <a:srgbClr val="0070C0"/>
                </a:solidFill>
              </a:rPr>
              <a:t> </a:t>
            </a:r>
            <a:r>
              <a:rPr lang="en-US" dirty="0" err="1">
                <a:solidFill>
                  <a:srgbClr val="0070C0"/>
                </a:solidFill>
              </a:rPr>
              <a:t>vỏ</a:t>
            </a:r>
            <a:r>
              <a:rPr lang="en-US" dirty="0">
                <a:solidFill>
                  <a:srgbClr val="0070C0"/>
                </a:solidFill>
              </a:rPr>
              <a:t> </a:t>
            </a:r>
            <a:r>
              <a:rPr lang="en-US" dirty="0" err="1">
                <a:solidFill>
                  <a:srgbClr val="0070C0"/>
                </a:solidFill>
              </a:rPr>
              <a:t>bọc</a:t>
            </a:r>
            <a:r>
              <a:rPr lang="en-US" dirty="0">
                <a:solidFill>
                  <a:srgbClr val="0070C0"/>
                </a:solidFill>
              </a:rPr>
              <a:t> </a:t>
            </a:r>
            <a:r>
              <a:rPr lang="en-US" dirty="0" err="1">
                <a:solidFill>
                  <a:srgbClr val="0070C0"/>
                </a:solidFill>
              </a:rPr>
              <a:t>riê</a:t>
            </a:r>
            <a:r>
              <a:rPr lang="en-US" dirty="0" err="1"/>
              <a:t>ng</a:t>
            </a:r>
            <a:r>
              <a:rPr lang="en-US" dirty="0"/>
              <a:t> </a:t>
            </a:r>
            <a:r>
              <a:rPr lang="en-US" dirty="0" err="1"/>
              <a:t>và</a:t>
            </a:r>
            <a:r>
              <a:rPr lang="en-US" dirty="0"/>
              <a:t> </a:t>
            </a:r>
            <a:r>
              <a:rPr lang="en-US" dirty="0" err="1"/>
              <a:t>được</a:t>
            </a:r>
            <a:r>
              <a:rPr lang="en-US" dirty="0"/>
              <a:t> </a:t>
            </a:r>
            <a:r>
              <a:rPr lang="en-US" dirty="0" err="1"/>
              <a:t>cấu</a:t>
            </a:r>
            <a:r>
              <a:rPr lang="en-US" dirty="0"/>
              <a:t> </a:t>
            </a:r>
            <a:r>
              <a:rPr lang="en-US" dirty="0" err="1"/>
              <a:t>tạo</a:t>
            </a:r>
            <a:r>
              <a:rPr lang="en-US" dirty="0"/>
              <a:t> </a:t>
            </a:r>
            <a:r>
              <a:rPr lang="en-US" dirty="0" err="1"/>
              <a:t>từ</a:t>
            </a:r>
            <a:r>
              <a:rPr lang="en-US" dirty="0"/>
              <a:t> </a:t>
            </a:r>
            <a:r>
              <a:rPr lang="en-US" dirty="0" err="1"/>
              <a:t>tấm</a:t>
            </a:r>
            <a:r>
              <a:rPr lang="en-US" dirty="0"/>
              <a:t> </a:t>
            </a:r>
            <a:r>
              <a:rPr lang="en-US" dirty="0" err="1"/>
              <a:t>mạch</a:t>
            </a:r>
            <a:r>
              <a:rPr lang="en-US" dirty="0"/>
              <a:t> in </a:t>
            </a:r>
            <a:r>
              <a:rPr lang="en-US" dirty="0" err="1"/>
              <a:t>và</a:t>
            </a:r>
            <a:r>
              <a:rPr lang="en-US" dirty="0"/>
              <a:t> </a:t>
            </a:r>
            <a:r>
              <a:rPr lang="en-US" dirty="0" err="1"/>
              <a:t>các</a:t>
            </a:r>
            <a:r>
              <a:rPr lang="en-US" dirty="0"/>
              <a:t> </a:t>
            </a:r>
            <a:r>
              <a:rPr lang="en-US" dirty="0" err="1"/>
              <a:t>linh</a:t>
            </a:r>
            <a:r>
              <a:rPr lang="en-US" dirty="0"/>
              <a:t> </a:t>
            </a:r>
            <a:r>
              <a:rPr lang="en-US" dirty="0" err="1"/>
              <a:t>kiện</a:t>
            </a:r>
            <a:r>
              <a:rPr lang="en-US" dirty="0"/>
              <a:t> </a:t>
            </a:r>
            <a:r>
              <a:rPr lang="en-US" dirty="0" err="1"/>
              <a:t>điện</a:t>
            </a:r>
            <a:r>
              <a:rPr lang="en-US" dirty="0"/>
              <a:t> </a:t>
            </a:r>
            <a:r>
              <a:rPr lang="en-US" dirty="0" err="1"/>
              <a:t>trên</a:t>
            </a:r>
            <a:r>
              <a:rPr lang="en-US" dirty="0"/>
              <a:t> </a:t>
            </a:r>
            <a:r>
              <a:rPr lang="en-US" dirty="0" err="1"/>
              <a:t>đó</a:t>
            </a:r>
            <a:r>
              <a:rPr lang="en-US" dirty="0"/>
              <a:t>, </a:t>
            </a:r>
            <a:r>
              <a:rPr lang="en-US" dirty="0" err="1"/>
              <a:t>và</a:t>
            </a:r>
            <a:r>
              <a:rPr lang="en-US" dirty="0"/>
              <a:t> </a:t>
            </a:r>
            <a:r>
              <a:rPr lang="en-US" dirty="0" err="1"/>
              <a:t>phải</a:t>
            </a:r>
            <a:r>
              <a:rPr lang="en-US" dirty="0"/>
              <a:t> </a:t>
            </a:r>
            <a:r>
              <a:rPr lang="en-US" dirty="0" err="1">
                <a:solidFill>
                  <a:srgbClr val="0070C0"/>
                </a:solidFill>
              </a:rPr>
              <a:t>phù</a:t>
            </a:r>
            <a:r>
              <a:rPr lang="en-US" dirty="0">
                <a:solidFill>
                  <a:srgbClr val="0070C0"/>
                </a:solidFill>
              </a:rPr>
              <a:t> </a:t>
            </a:r>
            <a:r>
              <a:rPr lang="en-US" dirty="0" err="1">
                <a:solidFill>
                  <a:srgbClr val="0070C0"/>
                </a:solidFill>
              </a:rPr>
              <a:t>hợp</a:t>
            </a:r>
            <a:r>
              <a:rPr lang="en-US" dirty="0">
                <a:solidFill>
                  <a:srgbClr val="0070C0"/>
                </a:solidFill>
              </a:rPr>
              <a:t> </a:t>
            </a:r>
            <a:r>
              <a:rPr lang="en-US" dirty="0" err="1">
                <a:solidFill>
                  <a:srgbClr val="0070C0"/>
                </a:solidFill>
              </a:rPr>
              <a:t>với</a:t>
            </a:r>
            <a:r>
              <a:rPr lang="en-US" dirty="0">
                <a:solidFill>
                  <a:srgbClr val="0070C0"/>
                </a:solidFill>
              </a:rPr>
              <a:t> </a:t>
            </a:r>
            <a:r>
              <a:rPr lang="en-US" dirty="0" err="1">
                <a:solidFill>
                  <a:srgbClr val="0070C0"/>
                </a:solidFill>
              </a:rPr>
              <a:t>yêu</a:t>
            </a:r>
            <a:r>
              <a:rPr lang="en-US" dirty="0">
                <a:solidFill>
                  <a:srgbClr val="0070C0"/>
                </a:solidFill>
              </a:rPr>
              <a:t> </a:t>
            </a:r>
            <a:r>
              <a:rPr lang="en-US" dirty="0" err="1">
                <a:solidFill>
                  <a:srgbClr val="0070C0"/>
                </a:solidFill>
              </a:rPr>
              <a:t>cầu</a:t>
            </a:r>
            <a:r>
              <a:rPr lang="en-US" dirty="0">
                <a:solidFill>
                  <a:srgbClr val="0070C0"/>
                </a:solidFill>
              </a:rPr>
              <a:t> </a:t>
            </a:r>
            <a:r>
              <a:rPr lang="en-US" dirty="0" err="1">
                <a:solidFill>
                  <a:srgbClr val="0070C0"/>
                </a:solidFill>
              </a:rPr>
              <a:t>của</a:t>
            </a:r>
            <a:r>
              <a:rPr lang="en-US" dirty="0">
                <a:solidFill>
                  <a:srgbClr val="0070C0"/>
                </a:solidFill>
              </a:rPr>
              <a:t> TCVN 7722-1 (IEC 60598-1) </a:t>
            </a:r>
            <a:r>
              <a:rPr lang="en-US" dirty="0" err="1"/>
              <a:t>khi</a:t>
            </a:r>
            <a:r>
              <a:rPr lang="en-US" dirty="0"/>
              <a:t> </a:t>
            </a:r>
            <a:r>
              <a:rPr lang="en-US" dirty="0" err="1"/>
              <a:t>lắp</a:t>
            </a:r>
            <a:r>
              <a:rPr lang="en-US" dirty="0"/>
              <a:t> </a:t>
            </a:r>
            <a:r>
              <a:rPr lang="en-US" dirty="0" err="1"/>
              <a:t>trong</a:t>
            </a:r>
            <a:r>
              <a:rPr lang="en-US" dirty="0"/>
              <a:t> </a:t>
            </a:r>
            <a:r>
              <a:rPr lang="en-US" dirty="0" err="1"/>
              <a:t>đèn</a:t>
            </a:r>
            <a:r>
              <a:rPr lang="en-US" dirty="0"/>
              <a:t> </a:t>
            </a:r>
            <a:r>
              <a:rPr lang="en-US" dirty="0" err="1"/>
              <a:t>điện</a:t>
            </a:r>
            <a:r>
              <a:rPr lang="en-US" dirty="0"/>
              <a:t>. </a:t>
            </a:r>
            <a:endParaRPr lang="en-US" dirty="0" smtClean="0"/>
          </a:p>
          <a:p>
            <a:r>
              <a:rPr lang="en-US" dirty="0" err="1" smtClean="0">
                <a:solidFill>
                  <a:srgbClr val="0070C0"/>
                </a:solidFill>
              </a:rPr>
              <a:t>Bộ</a:t>
            </a:r>
            <a:r>
              <a:rPr lang="en-US" dirty="0" smtClean="0">
                <a:solidFill>
                  <a:srgbClr val="0070C0"/>
                </a:solidFill>
              </a:rPr>
              <a:t> </a:t>
            </a:r>
            <a:r>
              <a:rPr lang="en-US" dirty="0" err="1">
                <a:solidFill>
                  <a:srgbClr val="0070C0"/>
                </a:solidFill>
              </a:rPr>
              <a:t>điều</a:t>
            </a:r>
            <a:r>
              <a:rPr lang="en-US" dirty="0">
                <a:solidFill>
                  <a:srgbClr val="0070C0"/>
                </a:solidFill>
              </a:rPr>
              <a:t> </a:t>
            </a:r>
            <a:r>
              <a:rPr lang="en-US" dirty="0" err="1">
                <a:solidFill>
                  <a:srgbClr val="0070C0"/>
                </a:solidFill>
              </a:rPr>
              <a:t>khiển</a:t>
            </a:r>
            <a:r>
              <a:rPr lang="en-US" dirty="0">
                <a:solidFill>
                  <a:srgbClr val="0070C0"/>
                </a:solidFill>
              </a:rPr>
              <a:t> </a:t>
            </a:r>
            <a:r>
              <a:rPr lang="en-US" dirty="0" err="1">
                <a:solidFill>
                  <a:srgbClr val="0070C0"/>
                </a:solidFill>
              </a:rPr>
              <a:t>đèn</a:t>
            </a:r>
            <a:r>
              <a:rPr lang="en-US" dirty="0">
                <a:solidFill>
                  <a:srgbClr val="0070C0"/>
                </a:solidFill>
              </a:rPr>
              <a:t> </a:t>
            </a:r>
            <a:r>
              <a:rPr lang="en-US" dirty="0" err="1">
                <a:solidFill>
                  <a:srgbClr val="0070C0"/>
                </a:solidFill>
              </a:rPr>
              <a:t>lắp</a:t>
            </a:r>
            <a:r>
              <a:rPr lang="en-US" dirty="0">
                <a:solidFill>
                  <a:srgbClr val="0070C0"/>
                </a:solidFill>
              </a:rPr>
              <a:t> </a:t>
            </a:r>
            <a:r>
              <a:rPr lang="en-US" dirty="0" err="1">
                <a:solidFill>
                  <a:srgbClr val="0070C0"/>
                </a:solidFill>
              </a:rPr>
              <a:t>liền</a:t>
            </a:r>
            <a:r>
              <a:rPr lang="en-US" dirty="0">
                <a:solidFill>
                  <a:srgbClr val="0070C0"/>
                </a:solidFill>
              </a:rPr>
              <a:t> </a:t>
            </a:r>
            <a:r>
              <a:rPr lang="en-US" dirty="0" err="1">
                <a:solidFill>
                  <a:srgbClr val="0070C0"/>
                </a:solidFill>
              </a:rPr>
              <a:t>không</a:t>
            </a:r>
            <a:r>
              <a:rPr lang="en-US" dirty="0">
                <a:solidFill>
                  <a:srgbClr val="0070C0"/>
                </a:solidFill>
              </a:rPr>
              <a:t> </a:t>
            </a:r>
            <a:r>
              <a:rPr lang="en-US" dirty="0" err="1">
                <a:solidFill>
                  <a:srgbClr val="0070C0"/>
                </a:solidFill>
              </a:rPr>
              <a:t>có</a:t>
            </a:r>
            <a:r>
              <a:rPr lang="en-US" dirty="0">
                <a:solidFill>
                  <a:srgbClr val="0070C0"/>
                </a:solidFill>
              </a:rPr>
              <a:t> </a:t>
            </a:r>
            <a:r>
              <a:rPr lang="en-US" dirty="0" err="1">
                <a:solidFill>
                  <a:srgbClr val="0070C0"/>
                </a:solidFill>
              </a:rPr>
              <a:t>vỏ</a:t>
            </a:r>
            <a:r>
              <a:rPr lang="en-US" dirty="0">
                <a:solidFill>
                  <a:srgbClr val="0070C0"/>
                </a:solidFill>
              </a:rPr>
              <a:t> </a:t>
            </a:r>
            <a:r>
              <a:rPr lang="en-US" dirty="0" err="1">
                <a:solidFill>
                  <a:srgbClr val="0070C0"/>
                </a:solidFill>
              </a:rPr>
              <a:t>bọc</a:t>
            </a:r>
            <a:r>
              <a:rPr lang="en-US" dirty="0">
                <a:solidFill>
                  <a:srgbClr val="0070C0"/>
                </a:solidFill>
              </a:rPr>
              <a:t> </a:t>
            </a:r>
            <a:r>
              <a:rPr lang="en-US" dirty="0" err="1">
                <a:solidFill>
                  <a:srgbClr val="0070C0"/>
                </a:solidFill>
              </a:rPr>
              <a:t>ri</a:t>
            </a:r>
            <a:r>
              <a:rPr lang="en-US" dirty="0" err="1"/>
              <a:t>êng</a:t>
            </a:r>
            <a:r>
              <a:rPr lang="en-US" dirty="0"/>
              <a:t> </a:t>
            </a:r>
            <a:r>
              <a:rPr lang="en-US" dirty="0" err="1"/>
              <a:t>phải</a:t>
            </a:r>
            <a:r>
              <a:rPr lang="en-US" dirty="0"/>
              <a:t> </a:t>
            </a:r>
            <a:r>
              <a:rPr lang="en-US" dirty="0" err="1"/>
              <a:t>được</a:t>
            </a:r>
            <a:r>
              <a:rPr lang="en-US" dirty="0"/>
              <a:t> </a:t>
            </a:r>
            <a:r>
              <a:rPr lang="en-US" dirty="0" err="1"/>
              <a:t>coi</a:t>
            </a:r>
            <a:r>
              <a:rPr lang="en-US" dirty="0"/>
              <a:t> </a:t>
            </a:r>
            <a:r>
              <a:rPr lang="en-US" dirty="0" err="1"/>
              <a:t>là</a:t>
            </a:r>
            <a:r>
              <a:rPr lang="en-US" dirty="0"/>
              <a:t> </a:t>
            </a:r>
            <a:r>
              <a:rPr lang="en-US" dirty="0" err="1"/>
              <a:t>thành</a:t>
            </a:r>
            <a:r>
              <a:rPr lang="en-US" dirty="0"/>
              <a:t> </a:t>
            </a:r>
            <a:r>
              <a:rPr lang="en-US" dirty="0" err="1"/>
              <a:t>phần</a:t>
            </a:r>
            <a:r>
              <a:rPr lang="en-US" dirty="0"/>
              <a:t> </a:t>
            </a:r>
            <a:r>
              <a:rPr lang="en-US" dirty="0" err="1"/>
              <a:t>tích</a:t>
            </a:r>
            <a:r>
              <a:rPr lang="en-US" dirty="0"/>
              <a:t> </a:t>
            </a:r>
            <a:r>
              <a:rPr lang="en-US" dirty="0" err="1"/>
              <a:t>hợp</a:t>
            </a:r>
            <a:r>
              <a:rPr lang="en-US" dirty="0"/>
              <a:t> </a:t>
            </a:r>
            <a:r>
              <a:rPr lang="en-US" dirty="0" err="1"/>
              <a:t>của</a:t>
            </a:r>
            <a:r>
              <a:rPr lang="en-US" dirty="0"/>
              <a:t> </a:t>
            </a:r>
            <a:r>
              <a:rPr lang="en-US" dirty="0" err="1"/>
              <a:t>đèn</a:t>
            </a:r>
            <a:r>
              <a:rPr lang="en-US" dirty="0"/>
              <a:t> </a:t>
            </a:r>
            <a:r>
              <a:rPr lang="en-US" dirty="0" err="1"/>
              <a:t>điện</a:t>
            </a:r>
            <a:r>
              <a:rPr lang="en-US" dirty="0"/>
              <a:t> </a:t>
            </a:r>
            <a:r>
              <a:rPr lang="en-US" dirty="0" err="1"/>
              <a:t>như</a:t>
            </a:r>
            <a:r>
              <a:rPr lang="en-US" dirty="0"/>
              <a:t> </a:t>
            </a:r>
            <a:r>
              <a:rPr lang="en-US" dirty="0" err="1"/>
              <a:t>định</a:t>
            </a:r>
            <a:r>
              <a:rPr lang="en-US" dirty="0"/>
              <a:t> </a:t>
            </a:r>
            <a:r>
              <a:rPr lang="en-US" dirty="0" err="1"/>
              <a:t>nghĩa</a:t>
            </a:r>
            <a:r>
              <a:rPr lang="en-US" dirty="0"/>
              <a:t> </a:t>
            </a:r>
            <a:r>
              <a:rPr lang="en-US" dirty="0" err="1"/>
              <a:t>trong</a:t>
            </a:r>
            <a:r>
              <a:rPr lang="en-US" dirty="0"/>
              <a:t> </a:t>
            </a:r>
            <a:r>
              <a:rPr lang="en-US" dirty="0" err="1">
                <a:solidFill>
                  <a:srgbClr val="00B0F0"/>
                </a:solidFill>
              </a:rPr>
              <a:t>Điều</a:t>
            </a:r>
            <a:r>
              <a:rPr lang="en-US" dirty="0">
                <a:solidFill>
                  <a:srgbClr val="00B0F0"/>
                </a:solidFill>
              </a:rPr>
              <a:t> 0.5 </a:t>
            </a:r>
            <a:r>
              <a:rPr lang="en-US" dirty="0" err="1">
                <a:solidFill>
                  <a:srgbClr val="00B0F0"/>
                </a:solidFill>
              </a:rPr>
              <a:t>của</a:t>
            </a:r>
            <a:r>
              <a:rPr lang="en-US" dirty="0">
                <a:solidFill>
                  <a:srgbClr val="00B0F0"/>
                </a:solidFill>
              </a:rPr>
              <a:t> TCVN 7722-1 (IEC 60598-1) </a:t>
            </a:r>
            <a:r>
              <a:rPr lang="en-US" dirty="0" err="1">
                <a:solidFill>
                  <a:srgbClr val="00B0F0"/>
                </a:solidFill>
              </a:rPr>
              <a:t>và</a:t>
            </a:r>
            <a:r>
              <a:rPr lang="en-US" dirty="0">
                <a:solidFill>
                  <a:srgbClr val="00B0F0"/>
                </a:solidFill>
              </a:rPr>
              <a:t> </a:t>
            </a:r>
            <a:r>
              <a:rPr lang="en-US" dirty="0" err="1">
                <a:solidFill>
                  <a:srgbClr val="00B0F0"/>
                </a:solidFill>
              </a:rPr>
              <a:t>phải</a:t>
            </a:r>
            <a:r>
              <a:rPr lang="en-US" dirty="0">
                <a:solidFill>
                  <a:srgbClr val="00B0F0"/>
                </a:solidFill>
              </a:rPr>
              <a:t> </a:t>
            </a:r>
            <a:r>
              <a:rPr lang="en-US" dirty="0" err="1">
                <a:solidFill>
                  <a:srgbClr val="00B0F0"/>
                </a:solidFill>
              </a:rPr>
              <a:t>được</a:t>
            </a:r>
            <a:r>
              <a:rPr lang="en-US" dirty="0">
                <a:solidFill>
                  <a:srgbClr val="00B0F0"/>
                </a:solidFill>
              </a:rPr>
              <a:t> </a:t>
            </a:r>
            <a:r>
              <a:rPr lang="en-US" dirty="0" err="1">
                <a:solidFill>
                  <a:srgbClr val="00B0F0"/>
                </a:solidFill>
              </a:rPr>
              <a:t>thử</a:t>
            </a:r>
            <a:r>
              <a:rPr lang="en-US" dirty="0">
                <a:solidFill>
                  <a:srgbClr val="00B0F0"/>
                </a:solidFill>
              </a:rPr>
              <a:t> </a:t>
            </a:r>
            <a:r>
              <a:rPr lang="en-US" dirty="0" err="1">
                <a:solidFill>
                  <a:srgbClr val="00B0F0"/>
                </a:solidFill>
              </a:rPr>
              <a:t>nghiệm</a:t>
            </a:r>
            <a:r>
              <a:rPr lang="en-US" dirty="0">
                <a:solidFill>
                  <a:srgbClr val="00B0F0"/>
                </a:solidFill>
              </a:rPr>
              <a:t> </a:t>
            </a:r>
            <a:r>
              <a:rPr lang="en-US" dirty="0" err="1">
                <a:solidFill>
                  <a:srgbClr val="00B0F0"/>
                </a:solidFill>
              </a:rPr>
              <a:t>khi</a:t>
            </a:r>
            <a:r>
              <a:rPr lang="en-US" dirty="0">
                <a:solidFill>
                  <a:srgbClr val="00B0F0"/>
                </a:solidFill>
              </a:rPr>
              <a:t> </a:t>
            </a:r>
            <a:r>
              <a:rPr lang="en-US" dirty="0" err="1">
                <a:solidFill>
                  <a:srgbClr val="00B0F0"/>
                </a:solidFill>
              </a:rPr>
              <a:t>đã</a:t>
            </a:r>
            <a:r>
              <a:rPr lang="en-US" dirty="0">
                <a:solidFill>
                  <a:srgbClr val="00B0F0"/>
                </a:solidFill>
              </a:rPr>
              <a:t> </a:t>
            </a:r>
            <a:r>
              <a:rPr lang="en-US" dirty="0" err="1">
                <a:solidFill>
                  <a:srgbClr val="00B0F0"/>
                </a:solidFill>
              </a:rPr>
              <a:t>lắp</a:t>
            </a:r>
            <a:r>
              <a:rPr lang="en-US" dirty="0">
                <a:solidFill>
                  <a:srgbClr val="00B0F0"/>
                </a:solidFill>
              </a:rPr>
              <a:t> </a:t>
            </a:r>
            <a:r>
              <a:rPr lang="en-US" dirty="0" err="1">
                <a:solidFill>
                  <a:srgbClr val="00B0F0"/>
                </a:solidFill>
              </a:rPr>
              <a:t>vào</a:t>
            </a:r>
            <a:r>
              <a:rPr lang="en-US" dirty="0">
                <a:solidFill>
                  <a:srgbClr val="00B0F0"/>
                </a:solidFill>
              </a:rPr>
              <a:t> </a:t>
            </a:r>
            <a:r>
              <a:rPr lang="en-US" dirty="0" err="1">
                <a:solidFill>
                  <a:srgbClr val="00B0F0"/>
                </a:solidFill>
              </a:rPr>
              <a:t>đèn</a:t>
            </a:r>
            <a:r>
              <a:rPr lang="en-US" dirty="0">
                <a:solidFill>
                  <a:srgbClr val="00B0F0"/>
                </a:solidFill>
              </a:rPr>
              <a:t> </a:t>
            </a:r>
            <a:r>
              <a:rPr lang="en-US" dirty="0" err="1">
                <a:solidFill>
                  <a:srgbClr val="00B0F0"/>
                </a:solidFill>
              </a:rPr>
              <a:t>điện</a:t>
            </a:r>
            <a:r>
              <a:rPr lang="en-US" dirty="0">
                <a:solidFill>
                  <a:srgbClr val="00B0F0"/>
                </a:solidFill>
              </a:rPr>
              <a:t>.</a:t>
            </a:r>
            <a:endParaRPr lang="vi-VN" dirty="0">
              <a:solidFill>
                <a:srgbClr val="00B0F0"/>
              </a:solidFill>
            </a:endParaRPr>
          </a:p>
          <a:p>
            <a:r>
              <a:rPr lang="en-US" dirty="0" err="1" smtClean="0"/>
              <a:t>Nhà</a:t>
            </a:r>
            <a:r>
              <a:rPr lang="en-US" dirty="0" smtClean="0"/>
              <a:t> </a:t>
            </a:r>
            <a:r>
              <a:rPr lang="en-US" dirty="0" err="1"/>
              <a:t>chế</a:t>
            </a:r>
            <a:r>
              <a:rPr lang="en-US" dirty="0"/>
              <a:t> </a:t>
            </a:r>
            <a:r>
              <a:rPr lang="en-US" dirty="0" err="1"/>
              <a:t>tạo</a:t>
            </a:r>
            <a:r>
              <a:rPr lang="en-US" dirty="0"/>
              <a:t> </a:t>
            </a:r>
            <a:r>
              <a:rPr lang="en-US" dirty="0" err="1"/>
              <a:t>đèn</a:t>
            </a:r>
            <a:r>
              <a:rPr lang="en-US" dirty="0"/>
              <a:t> </a:t>
            </a:r>
            <a:r>
              <a:rPr lang="en-US" dirty="0" err="1"/>
              <a:t>điện</a:t>
            </a:r>
            <a:r>
              <a:rPr lang="en-US" dirty="0"/>
              <a:t> </a:t>
            </a:r>
            <a:r>
              <a:rPr lang="en-US" dirty="0" err="1"/>
              <a:t>cần</a:t>
            </a:r>
            <a:r>
              <a:rPr lang="en-US" dirty="0"/>
              <a:t> </a:t>
            </a:r>
            <a:r>
              <a:rPr lang="en-US" dirty="0" err="1"/>
              <a:t>tham</a:t>
            </a:r>
            <a:r>
              <a:rPr lang="en-US" dirty="0"/>
              <a:t> </a:t>
            </a:r>
            <a:r>
              <a:rPr lang="en-US" dirty="0" err="1"/>
              <a:t>khảo</a:t>
            </a:r>
            <a:r>
              <a:rPr lang="en-US" dirty="0"/>
              <a:t> ý </a:t>
            </a:r>
            <a:r>
              <a:rPr lang="en-US" dirty="0" err="1"/>
              <a:t>kiến</a:t>
            </a:r>
            <a:r>
              <a:rPr lang="en-US" dirty="0"/>
              <a:t> </a:t>
            </a:r>
            <a:r>
              <a:rPr lang="en-US" dirty="0" err="1"/>
              <a:t>của</a:t>
            </a:r>
            <a:r>
              <a:rPr lang="en-US" dirty="0"/>
              <a:t> </a:t>
            </a:r>
            <a:r>
              <a:rPr lang="en-US" dirty="0" err="1"/>
              <a:t>nhà</a:t>
            </a:r>
            <a:r>
              <a:rPr lang="en-US" dirty="0"/>
              <a:t> </a:t>
            </a:r>
            <a:r>
              <a:rPr lang="en-US" dirty="0" err="1"/>
              <a:t>chế</a:t>
            </a:r>
            <a:r>
              <a:rPr lang="en-US" dirty="0"/>
              <a:t> </a:t>
            </a:r>
            <a:r>
              <a:rPr lang="en-US" dirty="0" err="1"/>
              <a:t>tạo</a:t>
            </a:r>
            <a:r>
              <a:rPr lang="en-US" dirty="0"/>
              <a:t> </a:t>
            </a:r>
            <a:r>
              <a:rPr lang="en-US" dirty="0" err="1"/>
              <a:t>bộ</a:t>
            </a:r>
            <a:r>
              <a:rPr lang="en-US" dirty="0"/>
              <a:t> </a:t>
            </a:r>
            <a:r>
              <a:rPr lang="en-US" dirty="0" err="1"/>
              <a:t>điều</a:t>
            </a:r>
            <a:r>
              <a:rPr lang="en-US" dirty="0"/>
              <a:t> </a:t>
            </a:r>
            <a:r>
              <a:rPr lang="en-US" dirty="0" err="1"/>
              <a:t>khiển</a:t>
            </a:r>
            <a:r>
              <a:rPr lang="en-US" dirty="0"/>
              <a:t> </a:t>
            </a:r>
            <a:r>
              <a:rPr lang="en-US" dirty="0" err="1"/>
              <a:t>đèn</a:t>
            </a:r>
            <a:r>
              <a:rPr lang="en-US" dirty="0"/>
              <a:t> </a:t>
            </a:r>
            <a:r>
              <a:rPr lang="en-US" dirty="0" err="1"/>
              <a:t>về</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thử</a:t>
            </a:r>
            <a:r>
              <a:rPr lang="en-US" dirty="0"/>
              <a:t> </a:t>
            </a:r>
            <a:r>
              <a:rPr lang="en-US" dirty="0" err="1"/>
              <a:t>nghiệm</a:t>
            </a:r>
            <a:r>
              <a:rPr lang="en-US" dirty="0"/>
              <a:t> </a:t>
            </a:r>
            <a:r>
              <a:rPr lang="en-US" dirty="0" err="1"/>
              <a:t>liên</a:t>
            </a:r>
            <a:r>
              <a:rPr lang="en-US" dirty="0"/>
              <a:t> </a:t>
            </a:r>
            <a:r>
              <a:rPr lang="en-US" dirty="0" err="1"/>
              <a:t>quan</a:t>
            </a:r>
            <a:r>
              <a:rPr lang="en-US" dirty="0"/>
              <a:t>, </a:t>
            </a:r>
            <a:r>
              <a:rPr lang="en-US" dirty="0" err="1"/>
              <a:t>nếu</a:t>
            </a:r>
            <a:r>
              <a:rPr lang="en-US" dirty="0"/>
              <a:t> </a:t>
            </a:r>
            <a:r>
              <a:rPr lang="en-US" dirty="0" err="1"/>
              <a:t>cần</a:t>
            </a:r>
            <a:r>
              <a:rPr lang="en-US" dirty="0"/>
              <a:t>.</a:t>
            </a:r>
            <a:endParaRPr lang="vi-VN" dirty="0"/>
          </a:p>
          <a:p>
            <a:r>
              <a:rPr lang="en-US" dirty="0" err="1"/>
              <a:t>Trong</a:t>
            </a:r>
            <a:r>
              <a:rPr lang="en-US" dirty="0"/>
              <a:t> </a:t>
            </a:r>
            <a:r>
              <a:rPr lang="en-US" dirty="0" err="1"/>
              <a:t>các</a:t>
            </a:r>
            <a:r>
              <a:rPr lang="en-US" dirty="0"/>
              <a:t> </a:t>
            </a:r>
            <a:r>
              <a:rPr lang="en-US" dirty="0" err="1"/>
              <a:t>tiêu</a:t>
            </a:r>
            <a:r>
              <a:rPr lang="en-US" dirty="0"/>
              <a:t> </a:t>
            </a:r>
            <a:r>
              <a:rPr lang="en-US" dirty="0" err="1"/>
              <a:t>chuẩn</a:t>
            </a:r>
            <a:r>
              <a:rPr lang="en-US" dirty="0"/>
              <a:t> </a:t>
            </a:r>
            <a:r>
              <a:rPr lang="en-US" dirty="0" err="1"/>
              <a:t>về</a:t>
            </a:r>
            <a:r>
              <a:rPr lang="en-US" dirty="0"/>
              <a:t> an </a:t>
            </a:r>
            <a:r>
              <a:rPr lang="en-US" dirty="0" err="1"/>
              <a:t>toàn</a:t>
            </a:r>
            <a:r>
              <a:rPr lang="en-US" dirty="0"/>
              <a:t> </a:t>
            </a:r>
            <a:r>
              <a:rPr lang="en-US" dirty="0" err="1"/>
              <a:t>của</a:t>
            </a:r>
            <a:r>
              <a:rPr lang="en-US" dirty="0"/>
              <a:t> </a:t>
            </a:r>
            <a:r>
              <a:rPr lang="en-US" dirty="0" err="1"/>
              <a:t>bóng</a:t>
            </a:r>
            <a:r>
              <a:rPr lang="en-US" dirty="0"/>
              <a:t> </a:t>
            </a:r>
            <a:r>
              <a:rPr lang="en-US" dirty="0" err="1"/>
              <a:t>đèn</a:t>
            </a:r>
            <a:r>
              <a:rPr lang="en-US" dirty="0"/>
              <a:t>, “</a:t>
            </a:r>
            <a:r>
              <a:rPr lang="en-US" dirty="0" err="1"/>
              <a:t>Thông</a:t>
            </a:r>
            <a:r>
              <a:rPr lang="en-US" dirty="0"/>
              <a:t> tin </a:t>
            </a:r>
            <a:r>
              <a:rPr lang="en-US" dirty="0" err="1"/>
              <a:t>để</a:t>
            </a:r>
            <a:r>
              <a:rPr lang="en-US" dirty="0"/>
              <a:t> </a:t>
            </a:r>
            <a:r>
              <a:rPr lang="en-US" dirty="0" err="1"/>
              <a:t>thiết</a:t>
            </a:r>
            <a:r>
              <a:rPr lang="en-US" dirty="0"/>
              <a:t> </a:t>
            </a:r>
            <a:r>
              <a:rPr lang="en-US" dirty="0" err="1"/>
              <a:t>kế</a:t>
            </a:r>
            <a:r>
              <a:rPr lang="en-US" dirty="0"/>
              <a:t> </a:t>
            </a:r>
            <a:r>
              <a:rPr lang="en-US" dirty="0" err="1"/>
              <a:t>balát</a:t>
            </a:r>
            <a:r>
              <a:rPr lang="en-US" dirty="0"/>
              <a:t>” </a:t>
            </a:r>
            <a:r>
              <a:rPr lang="en-US" dirty="0" err="1"/>
              <a:t>đưa</a:t>
            </a:r>
            <a:r>
              <a:rPr lang="en-US" dirty="0"/>
              <a:t> </a:t>
            </a:r>
            <a:r>
              <a:rPr lang="en-US" dirty="0" err="1"/>
              <a:t>ra</a:t>
            </a:r>
            <a:r>
              <a:rPr lang="en-US" dirty="0"/>
              <a:t> </a:t>
            </a:r>
            <a:r>
              <a:rPr lang="en-US" dirty="0" err="1"/>
              <a:t>nhằm</a:t>
            </a:r>
            <a:r>
              <a:rPr lang="en-US" dirty="0"/>
              <a:t> </a:t>
            </a:r>
            <a:r>
              <a:rPr lang="en-US" dirty="0" err="1"/>
              <a:t>đảm</a:t>
            </a:r>
            <a:r>
              <a:rPr lang="en-US" dirty="0"/>
              <a:t> </a:t>
            </a:r>
            <a:r>
              <a:rPr lang="en-US" dirty="0" err="1"/>
              <a:t>bảo</a:t>
            </a:r>
            <a:r>
              <a:rPr lang="en-US" dirty="0"/>
              <a:t> </a:t>
            </a:r>
            <a:r>
              <a:rPr lang="en-US" dirty="0" err="1"/>
              <a:t>hoạt</a:t>
            </a:r>
            <a:r>
              <a:rPr lang="en-US" dirty="0"/>
              <a:t> </a:t>
            </a:r>
            <a:r>
              <a:rPr lang="en-US" dirty="0" err="1"/>
              <a:t>động</a:t>
            </a:r>
            <a:r>
              <a:rPr lang="en-US" dirty="0"/>
              <a:t> an </a:t>
            </a:r>
            <a:r>
              <a:rPr lang="en-US" dirty="0" err="1"/>
              <a:t>toàn</a:t>
            </a:r>
            <a:r>
              <a:rPr lang="en-US" dirty="0"/>
              <a:t> </a:t>
            </a:r>
            <a:r>
              <a:rPr lang="en-US" dirty="0" err="1"/>
              <a:t>của</a:t>
            </a:r>
            <a:r>
              <a:rPr lang="en-US" dirty="0"/>
              <a:t> </a:t>
            </a:r>
            <a:r>
              <a:rPr lang="en-US" dirty="0" err="1"/>
              <a:t>bóng</a:t>
            </a:r>
            <a:r>
              <a:rPr lang="en-US" dirty="0"/>
              <a:t> </a:t>
            </a:r>
            <a:r>
              <a:rPr lang="en-US" dirty="0" err="1"/>
              <a:t>đèn</a:t>
            </a:r>
            <a:r>
              <a:rPr lang="en-US" dirty="0"/>
              <a:t>. </a:t>
            </a:r>
            <a:r>
              <a:rPr lang="en-US" dirty="0" err="1"/>
              <a:t>Tiêu</a:t>
            </a:r>
            <a:r>
              <a:rPr lang="en-US" dirty="0"/>
              <a:t> </a:t>
            </a:r>
            <a:r>
              <a:rPr lang="en-US" dirty="0" err="1"/>
              <a:t>chuẩn</a:t>
            </a:r>
            <a:r>
              <a:rPr lang="en-US" dirty="0"/>
              <a:t> </a:t>
            </a:r>
            <a:r>
              <a:rPr lang="en-US" dirty="0" err="1"/>
              <a:t>đó</a:t>
            </a:r>
            <a:r>
              <a:rPr lang="en-US" dirty="0"/>
              <a:t> </a:t>
            </a:r>
            <a:r>
              <a:rPr lang="en-US" dirty="0" err="1"/>
              <a:t>phải</a:t>
            </a:r>
            <a:r>
              <a:rPr lang="en-US" dirty="0"/>
              <a:t> </a:t>
            </a:r>
            <a:r>
              <a:rPr lang="en-US" dirty="0" err="1"/>
              <a:t>được</a:t>
            </a:r>
            <a:r>
              <a:rPr lang="en-US" dirty="0"/>
              <a:t> </a:t>
            </a:r>
            <a:r>
              <a:rPr lang="en-US" dirty="0" err="1"/>
              <a:t>coi</a:t>
            </a:r>
            <a:r>
              <a:rPr lang="en-US" dirty="0"/>
              <a:t> </a:t>
            </a:r>
            <a:r>
              <a:rPr lang="en-US" dirty="0" err="1"/>
              <a:t>là</a:t>
            </a:r>
            <a:r>
              <a:rPr lang="en-US" dirty="0"/>
              <a:t> </a:t>
            </a:r>
            <a:r>
              <a:rPr lang="en-US" dirty="0" err="1"/>
              <a:t>có</a:t>
            </a:r>
            <a:r>
              <a:rPr lang="en-US" dirty="0"/>
              <a:t> </a:t>
            </a:r>
            <a:r>
              <a:rPr lang="en-US" dirty="0" err="1"/>
              <a:t>tính</a:t>
            </a:r>
            <a:r>
              <a:rPr lang="en-US" dirty="0"/>
              <a:t> </a:t>
            </a:r>
            <a:r>
              <a:rPr lang="en-US" dirty="0" err="1"/>
              <a:t>bắt</a:t>
            </a:r>
            <a:r>
              <a:rPr lang="en-US" dirty="0"/>
              <a:t> </a:t>
            </a:r>
            <a:r>
              <a:rPr lang="en-US" dirty="0" err="1"/>
              <a:t>buộc</a:t>
            </a:r>
            <a:r>
              <a:rPr lang="en-US" dirty="0"/>
              <a:t> </a:t>
            </a:r>
            <a:r>
              <a:rPr lang="en-US" dirty="0" err="1"/>
              <a:t>khi</a:t>
            </a:r>
            <a:r>
              <a:rPr lang="en-US" dirty="0"/>
              <a:t> </a:t>
            </a:r>
            <a:r>
              <a:rPr lang="en-US" dirty="0" err="1"/>
              <a:t>thử</a:t>
            </a:r>
            <a:r>
              <a:rPr lang="en-US" dirty="0"/>
              <a:t> </a:t>
            </a:r>
            <a:r>
              <a:rPr lang="en-US" dirty="0" err="1"/>
              <a:t>nghiệm</a:t>
            </a:r>
            <a:r>
              <a:rPr lang="en-US" dirty="0"/>
              <a:t> </a:t>
            </a:r>
            <a:r>
              <a:rPr lang="en-US" dirty="0" err="1"/>
              <a:t>balát</a:t>
            </a:r>
            <a:r>
              <a:rPr lang="en-US" dirty="0"/>
              <a:t>.</a:t>
            </a:r>
            <a:endParaRPr lang="vi-VN" dirty="0"/>
          </a:p>
        </p:txBody>
      </p:sp>
    </p:spTree>
    <p:extLst>
      <p:ext uri="{BB962C8B-B14F-4D97-AF65-F5344CB8AC3E}">
        <p14:creationId xmlns:p14="http://schemas.microsoft.com/office/powerpoint/2010/main" val="3939038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r>
              <a:rPr lang="en-US" sz="3600" b="1" dirty="0" smtClean="0"/>
              <a:t>4. </a:t>
            </a:r>
            <a:r>
              <a:rPr lang="en-US" sz="3600" b="1" dirty="0" err="1" smtClean="0"/>
              <a:t>Nội</a:t>
            </a:r>
            <a:r>
              <a:rPr lang="en-US" sz="3600" b="1" dirty="0" smtClean="0"/>
              <a:t> </a:t>
            </a:r>
            <a:r>
              <a:rPr lang="en-US" sz="3600" b="1" dirty="0"/>
              <a:t>dung </a:t>
            </a:r>
            <a:r>
              <a:rPr lang="en-US" sz="3600" b="1" dirty="0" err="1"/>
              <a:t>cần</a:t>
            </a:r>
            <a:r>
              <a:rPr lang="en-US" sz="3600" b="1" dirty="0"/>
              <a:t> </a:t>
            </a:r>
            <a:r>
              <a:rPr lang="en-US" sz="3600" b="1" dirty="0" err="1"/>
              <a:t>đạt</a:t>
            </a:r>
            <a:r>
              <a:rPr lang="en-US" sz="3600" b="1" dirty="0"/>
              <a:t> </a:t>
            </a:r>
            <a:r>
              <a:rPr lang="en-US" sz="3600" b="1" dirty="0" err="1"/>
              <a:t>của</a:t>
            </a:r>
            <a:r>
              <a:rPr lang="en-US" sz="3600" b="1" dirty="0"/>
              <a:t> IEC 61347-2-13</a:t>
            </a:r>
            <a:endParaRPr lang="vi-VN" sz="3600" b="1" dirty="0"/>
          </a:p>
        </p:txBody>
      </p:sp>
      <p:sp>
        <p:nvSpPr>
          <p:cNvPr id="3" name="Content Placeholder 2"/>
          <p:cNvSpPr>
            <a:spLocks noGrp="1"/>
          </p:cNvSpPr>
          <p:nvPr>
            <p:ph idx="1"/>
          </p:nvPr>
        </p:nvSpPr>
        <p:spPr>
          <a:xfrm>
            <a:off x="457200" y="1412776"/>
            <a:ext cx="8229600" cy="4713387"/>
          </a:xfrm>
        </p:spPr>
        <p:txBody>
          <a:bodyPr>
            <a:normAutofit fontScale="77500" lnSpcReduction="20000"/>
          </a:bodyPr>
          <a:lstStyle/>
          <a:p>
            <a:pPr marL="0" indent="0">
              <a:buNone/>
            </a:pPr>
            <a:r>
              <a:rPr lang="en-US" b="1" dirty="0" err="1" smtClean="0"/>
              <a:t>Lưu</a:t>
            </a:r>
            <a:r>
              <a:rPr lang="en-US" b="1" dirty="0" smtClean="0"/>
              <a:t> </a:t>
            </a:r>
            <a:r>
              <a:rPr lang="en-US" b="1" dirty="0"/>
              <a:t>ý </a:t>
            </a:r>
            <a:r>
              <a:rPr lang="en-US" b="1" dirty="0" err="1"/>
              <a:t>chung</a:t>
            </a:r>
            <a:r>
              <a:rPr lang="en-US" b="1" dirty="0"/>
              <a:t> </a:t>
            </a:r>
            <a:r>
              <a:rPr lang="en-US" b="1" dirty="0" err="1"/>
              <a:t>đối</a:t>
            </a:r>
            <a:r>
              <a:rPr lang="en-US" b="1" dirty="0"/>
              <a:t> </a:t>
            </a:r>
            <a:r>
              <a:rPr lang="en-US" b="1" dirty="0" err="1"/>
              <a:t>với</a:t>
            </a:r>
            <a:r>
              <a:rPr lang="en-US" b="1" dirty="0"/>
              <a:t> </a:t>
            </a:r>
            <a:r>
              <a:rPr lang="en-US" b="1" dirty="0" err="1"/>
              <a:t>các</a:t>
            </a:r>
            <a:r>
              <a:rPr lang="en-US" b="1" dirty="0"/>
              <a:t> </a:t>
            </a:r>
            <a:r>
              <a:rPr lang="en-US" b="1" dirty="0" err="1"/>
              <a:t>thử</a:t>
            </a:r>
            <a:r>
              <a:rPr lang="en-US" b="1" dirty="0"/>
              <a:t> </a:t>
            </a:r>
            <a:r>
              <a:rPr lang="en-US" b="1" dirty="0" err="1"/>
              <a:t>nghiệm</a:t>
            </a:r>
            <a:endParaRPr lang="vi-VN" b="1" dirty="0"/>
          </a:p>
          <a:p>
            <a:pPr marL="0" indent="0">
              <a:buNone/>
            </a:pPr>
            <a:r>
              <a:rPr lang="en-US" b="1" dirty="0" smtClean="0"/>
              <a:t>1</a:t>
            </a:r>
            <a:r>
              <a:rPr lang="en-US" b="1" dirty="0"/>
              <a:t>.</a:t>
            </a:r>
            <a:r>
              <a:rPr lang="en-US" dirty="0"/>
              <a:t> </a:t>
            </a:r>
            <a:r>
              <a:rPr lang="en-US" dirty="0" err="1"/>
              <a:t>Các</a:t>
            </a:r>
            <a:r>
              <a:rPr lang="en-US" dirty="0"/>
              <a:t> </a:t>
            </a:r>
            <a:r>
              <a:rPr lang="en-US" dirty="0" err="1"/>
              <a:t>thử</a:t>
            </a:r>
            <a:r>
              <a:rPr lang="en-US" dirty="0"/>
              <a:t> </a:t>
            </a:r>
            <a:r>
              <a:rPr lang="en-US" dirty="0" err="1"/>
              <a:t>nghiệm</a:t>
            </a:r>
            <a:r>
              <a:rPr lang="en-US" dirty="0"/>
              <a:t> </a:t>
            </a:r>
            <a:r>
              <a:rPr lang="en-US" dirty="0" err="1"/>
              <a:t>theo</a:t>
            </a:r>
            <a:r>
              <a:rPr lang="en-US" dirty="0"/>
              <a:t> </a:t>
            </a:r>
            <a:r>
              <a:rPr lang="en-US" dirty="0" err="1"/>
              <a:t>tiêu</a:t>
            </a:r>
            <a:r>
              <a:rPr lang="en-US" dirty="0"/>
              <a:t> </a:t>
            </a:r>
            <a:r>
              <a:rPr lang="en-US" dirty="0" err="1"/>
              <a:t>chuẩn</a:t>
            </a:r>
            <a:r>
              <a:rPr lang="en-US" dirty="0"/>
              <a:t> </a:t>
            </a:r>
            <a:r>
              <a:rPr lang="en-US" dirty="0" err="1"/>
              <a:t>này</a:t>
            </a:r>
            <a:r>
              <a:rPr lang="en-US" dirty="0"/>
              <a:t> </a:t>
            </a:r>
            <a:r>
              <a:rPr lang="en-US" dirty="0" err="1"/>
              <a:t>là</a:t>
            </a:r>
            <a:r>
              <a:rPr lang="en-US" dirty="0"/>
              <a:t> </a:t>
            </a:r>
            <a:r>
              <a:rPr lang="en-US" dirty="0" err="1"/>
              <a:t>thử</a:t>
            </a:r>
            <a:r>
              <a:rPr lang="en-US" dirty="0"/>
              <a:t> </a:t>
            </a:r>
            <a:r>
              <a:rPr lang="en-US" dirty="0" err="1"/>
              <a:t>nghiệm</a:t>
            </a:r>
            <a:r>
              <a:rPr lang="en-US" dirty="0"/>
              <a:t> </a:t>
            </a:r>
            <a:r>
              <a:rPr lang="en-US" dirty="0" err="1"/>
              <a:t>điển</a:t>
            </a:r>
            <a:r>
              <a:rPr lang="en-US" dirty="0"/>
              <a:t> </a:t>
            </a:r>
            <a:r>
              <a:rPr lang="en-US" dirty="0" err="1"/>
              <a:t>hình</a:t>
            </a:r>
            <a:r>
              <a:rPr lang="en-US" dirty="0" smtClean="0"/>
              <a:t>.</a:t>
            </a:r>
            <a:endParaRPr lang="vi-VN" dirty="0" smtClean="0"/>
          </a:p>
          <a:p>
            <a:r>
              <a:rPr lang="en-US" dirty="0" err="1" smtClean="0"/>
              <a:t>Các</a:t>
            </a:r>
            <a:r>
              <a:rPr lang="en-US" dirty="0" smtClean="0"/>
              <a:t> </a:t>
            </a:r>
            <a:r>
              <a:rPr lang="en-US" dirty="0" err="1"/>
              <a:t>yêu</a:t>
            </a:r>
            <a:r>
              <a:rPr lang="en-US" dirty="0"/>
              <a:t> </a:t>
            </a:r>
            <a:r>
              <a:rPr lang="en-US" dirty="0" err="1"/>
              <a:t>cầu</a:t>
            </a:r>
            <a:r>
              <a:rPr lang="en-US" dirty="0"/>
              <a:t> </a:t>
            </a:r>
            <a:r>
              <a:rPr lang="en-US" dirty="0" err="1"/>
              <a:t>và</a:t>
            </a:r>
            <a:r>
              <a:rPr lang="en-US" dirty="0"/>
              <a:t> dung </a:t>
            </a:r>
            <a:r>
              <a:rPr lang="en-US" dirty="0" err="1"/>
              <a:t>sai</a:t>
            </a:r>
            <a:r>
              <a:rPr lang="en-US" dirty="0"/>
              <a:t> </a:t>
            </a:r>
            <a:r>
              <a:rPr lang="en-US" dirty="0" err="1"/>
              <a:t>trong</a:t>
            </a:r>
            <a:r>
              <a:rPr lang="en-US" dirty="0"/>
              <a:t> </a:t>
            </a:r>
            <a:r>
              <a:rPr lang="en-US" dirty="0" err="1"/>
              <a:t>tiêu</a:t>
            </a:r>
            <a:r>
              <a:rPr lang="en-US" dirty="0"/>
              <a:t> </a:t>
            </a:r>
            <a:r>
              <a:rPr lang="en-US" dirty="0" err="1"/>
              <a:t>chuẩn</a:t>
            </a:r>
            <a:r>
              <a:rPr lang="en-US" dirty="0"/>
              <a:t> </a:t>
            </a:r>
            <a:r>
              <a:rPr lang="en-US" dirty="0" err="1"/>
              <a:t>này</a:t>
            </a:r>
            <a:r>
              <a:rPr lang="en-US" dirty="0"/>
              <a:t> </a:t>
            </a:r>
            <a:r>
              <a:rPr lang="en-US" dirty="0" err="1"/>
              <a:t>có</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việc</a:t>
            </a:r>
            <a:r>
              <a:rPr lang="en-US" dirty="0"/>
              <a:t> </a:t>
            </a:r>
            <a:r>
              <a:rPr lang="en-US" dirty="0" err="1"/>
              <a:t>thử</a:t>
            </a:r>
            <a:r>
              <a:rPr lang="en-US" dirty="0"/>
              <a:t> </a:t>
            </a:r>
            <a:r>
              <a:rPr lang="en-US" dirty="0" err="1"/>
              <a:t>nghiệm</a:t>
            </a:r>
            <a:r>
              <a:rPr lang="en-US" dirty="0"/>
              <a:t> </a:t>
            </a:r>
            <a:r>
              <a:rPr lang="en-US" dirty="0" err="1"/>
              <a:t>một</a:t>
            </a:r>
            <a:r>
              <a:rPr lang="en-US" dirty="0"/>
              <a:t> </a:t>
            </a:r>
            <a:r>
              <a:rPr lang="en-US" dirty="0" err="1"/>
              <a:t>bộ</a:t>
            </a:r>
            <a:r>
              <a:rPr lang="en-US" dirty="0"/>
              <a:t> </a:t>
            </a:r>
            <a:r>
              <a:rPr lang="en-US" dirty="0" err="1"/>
              <a:t>mẫu</a:t>
            </a:r>
            <a:r>
              <a:rPr lang="en-US" dirty="0"/>
              <a:t> </a:t>
            </a:r>
            <a:r>
              <a:rPr lang="en-US" dirty="0" err="1"/>
              <a:t>thử</a:t>
            </a:r>
            <a:r>
              <a:rPr lang="en-US" dirty="0"/>
              <a:t> </a:t>
            </a:r>
            <a:r>
              <a:rPr lang="en-US" dirty="0" err="1"/>
              <a:t>nghiệm</a:t>
            </a:r>
            <a:r>
              <a:rPr lang="en-US" dirty="0"/>
              <a:t> </a:t>
            </a:r>
            <a:r>
              <a:rPr lang="en-US" dirty="0" err="1"/>
              <a:t>điển</a:t>
            </a:r>
            <a:r>
              <a:rPr lang="en-US" dirty="0"/>
              <a:t> </a:t>
            </a:r>
            <a:r>
              <a:rPr lang="en-US" dirty="0" err="1"/>
              <a:t>hình</a:t>
            </a:r>
            <a:r>
              <a:rPr lang="en-US" dirty="0"/>
              <a:t> do </a:t>
            </a:r>
            <a:r>
              <a:rPr lang="en-US" dirty="0" err="1"/>
              <a:t>nhà</a:t>
            </a:r>
            <a:r>
              <a:rPr lang="en-US" dirty="0"/>
              <a:t> </a:t>
            </a:r>
            <a:r>
              <a:rPr lang="en-US" dirty="0" err="1"/>
              <a:t>chế</a:t>
            </a:r>
            <a:r>
              <a:rPr lang="en-US" dirty="0"/>
              <a:t> </a:t>
            </a:r>
            <a:r>
              <a:rPr lang="en-US" dirty="0" err="1"/>
              <a:t>tạo</a:t>
            </a:r>
            <a:r>
              <a:rPr lang="en-US" dirty="0"/>
              <a:t> </a:t>
            </a:r>
            <a:r>
              <a:rPr lang="en-US" dirty="0" err="1"/>
              <a:t>cung</a:t>
            </a:r>
            <a:r>
              <a:rPr lang="en-US" dirty="0"/>
              <a:t> </a:t>
            </a:r>
            <a:r>
              <a:rPr lang="en-US" dirty="0" err="1"/>
              <a:t>cấp</a:t>
            </a:r>
            <a:r>
              <a:rPr lang="en-US" dirty="0"/>
              <a:t>. </a:t>
            </a:r>
            <a:r>
              <a:rPr lang="en-US" dirty="0" err="1"/>
              <a:t>Sự</a:t>
            </a:r>
            <a:r>
              <a:rPr lang="en-US" dirty="0"/>
              <a:t> </a:t>
            </a:r>
            <a:r>
              <a:rPr lang="en-US" dirty="0" err="1"/>
              <a:t>phù</a:t>
            </a:r>
            <a:r>
              <a:rPr lang="en-US" dirty="0"/>
              <a:t> </a:t>
            </a:r>
            <a:r>
              <a:rPr lang="en-US" dirty="0" err="1"/>
              <a:t>hợp</a:t>
            </a:r>
            <a:r>
              <a:rPr lang="en-US" dirty="0"/>
              <a:t> </a:t>
            </a:r>
            <a:r>
              <a:rPr lang="en-US" dirty="0" err="1"/>
              <a:t>của</a:t>
            </a:r>
            <a:r>
              <a:rPr lang="en-US" dirty="0"/>
              <a:t> </a:t>
            </a:r>
            <a:r>
              <a:rPr lang="en-US" dirty="0" err="1"/>
              <a:t>bộ</a:t>
            </a:r>
            <a:r>
              <a:rPr lang="en-US" dirty="0"/>
              <a:t> </a:t>
            </a:r>
            <a:r>
              <a:rPr lang="en-US" dirty="0" err="1"/>
              <a:t>mẫu</a:t>
            </a:r>
            <a:r>
              <a:rPr lang="en-US" dirty="0"/>
              <a:t> </a:t>
            </a:r>
            <a:r>
              <a:rPr lang="en-US" dirty="0" err="1"/>
              <a:t>thử</a:t>
            </a:r>
            <a:r>
              <a:rPr lang="en-US" dirty="0"/>
              <a:t> </a:t>
            </a:r>
            <a:r>
              <a:rPr lang="en-US" dirty="0" err="1"/>
              <a:t>nghiệm</a:t>
            </a:r>
            <a:r>
              <a:rPr lang="en-US" dirty="0"/>
              <a:t> </a:t>
            </a:r>
            <a:r>
              <a:rPr lang="en-US" dirty="0" err="1"/>
              <a:t>điển</a:t>
            </a:r>
            <a:r>
              <a:rPr lang="en-US" dirty="0"/>
              <a:t> </a:t>
            </a:r>
            <a:r>
              <a:rPr lang="en-US" dirty="0" err="1"/>
              <a:t>hình</a:t>
            </a:r>
            <a:r>
              <a:rPr lang="en-US" dirty="0"/>
              <a:t> </a:t>
            </a:r>
            <a:r>
              <a:rPr lang="en-US" dirty="0" err="1"/>
              <a:t>không</a:t>
            </a:r>
            <a:r>
              <a:rPr lang="en-US" dirty="0"/>
              <a:t> </a:t>
            </a:r>
            <a:r>
              <a:rPr lang="en-US" dirty="0" err="1"/>
              <a:t>đảm</a:t>
            </a:r>
            <a:r>
              <a:rPr lang="en-US" dirty="0"/>
              <a:t> </a:t>
            </a:r>
            <a:r>
              <a:rPr lang="en-US" dirty="0" err="1"/>
              <a:t>bảo</a:t>
            </a:r>
            <a:r>
              <a:rPr lang="en-US" dirty="0"/>
              <a:t> </a:t>
            </a:r>
            <a:r>
              <a:rPr lang="en-US" dirty="0" err="1"/>
              <a:t>là</a:t>
            </a:r>
            <a:r>
              <a:rPr lang="en-US" dirty="0"/>
              <a:t> </a:t>
            </a:r>
            <a:r>
              <a:rPr lang="en-US" dirty="0" err="1"/>
              <a:t>toàn</a:t>
            </a:r>
            <a:r>
              <a:rPr lang="en-US" dirty="0"/>
              <a:t> </a:t>
            </a:r>
            <a:r>
              <a:rPr lang="en-US" dirty="0" err="1"/>
              <a:t>bộ</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nhà</a:t>
            </a:r>
            <a:r>
              <a:rPr lang="en-US" dirty="0"/>
              <a:t> </a:t>
            </a:r>
            <a:r>
              <a:rPr lang="en-US" dirty="0" err="1"/>
              <a:t>chế</a:t>
            </a:r>
            <a:r>
              <a:rPr lang="en-US" dirty="0"/>
              <a:t> </a:t>
            </a:r>
            <a:r>
              <a:rPr lang="en-US" dirty="0" err="1"/>
              <a:t>tạo</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tiêu</a:t>
            </a:r>
            <a:r>
              <a:rPr lang="en-US" dirty="0"/>
              <a:t> </a:t>
            </a:r>
            <a:r>
              <a:rPr lang="en-US" dirty="0" err="1"/>
              <a:t>chuẩn</a:t>
            </a:r>
            <a:r>
              <a:rPr lang="en-US" dirty="0"/>
              <a:t> an </a:t>
            </a:r>
            <a:r>
              <a:rPr lang="en-US" dirty="0" err="1"/>
              <a:t>toàn</a:t>
            </a:r>
            <a:r>
              <a:rPr lang="en-US" dirty="0"/>
              <a:t> </a:t>
            </a:r>
            <a:r>
              <a:rPr lang="en-US" dirty="0" err="1"/>
              <a:t>này</a:t>
            </a:r>
            <a:r>
              <a:rPr lang="en-US" dirty="0"/>
              <a:t>.</a:t>
            </a:r>
            <a:endParaRPr lang="vi-VN" dirty="0"/>
          </a:p>
          <a:p>
            <a:r>
              <a:rPr lang="en-US" dirty="0" err="1"/>
              <a:t>Sự</a:t>
            </a:r>
            <a:r>
              <a:rPr lang="en-US" dirty="0"/>
              <a:t> </a:t>
            </a:r>
            <a:r>
              <a:rPr lang="en-US" dirty="0" err="1"/>
              <a:t>phù</a:t>
            </a:r>
            <a:r>
              <a:rPr lang="en-US" dirty="0"/>
              <a:t> </a:t>
            </a:r>
            <a:r>
              <a:rPr lang="en-US" dirty="0" err="1"/>
              <a:t>hợp</a:t>
            </a:r>
            <a:r>
              <a:rPr lang="en-US" dirty="0"/>
              <a:t> </a:t>
            </a:r>
            <a:r>
              <a:rPr lang="en-US" dirty="0" err="1"/>
              <a:t>của</a:t>
            </a:r>
            <a:r>
              <a:rPr lang="en-US" dirty="0"/>
              <a:t> </a:t>
            </a:r>
            <a:r>
              <a:rPr lang="en-US" dirty="0" err="1"/>
              <a:t>quá</a:t>
            </a:r>
            <a:r>
              <a:rPr lang="en-US" dirty="0"/>
              <a:t> </a:t>
            </a:r>
            <a:r>
              <a:rPr lang="en-US" dirty="0" err="1"/>
              <a:t>trình</a:t>
            </a:r>
            <a:r>
              <a:rPr lang="en-US" dirty="0"/>
              <a:t> </a:t>
            </a:r>
            <a:r>
              <a:rPr lang="en-US" dirty="0" err="1"/>
              <a:t>sản</a:t>
            </a:r>
            <a:r>
              <a:rPr lang="en-US" dirty="0"/>
              <a:t> </a:t>
            </a:r>
            <a:r>
              <a:rPr lang="en-US" dirty="0" err="1"/>
              <a:t>xuất</a:t>
            </a:r>
            <a:r>
              <a:rPr lang="en-US" dirty="0"/>
              <a:t> </a:t>
            </a:r>
            <a:r>
              <a:rPr lang="en-US" dirty="0" err="1"/>
              <a:t>là</a:t>
            </a:r>
            <a:r>
              <a:rPr lang="en-US" dirty="0"/>
              <a:t> </a:t>
            </a:r>
            <a:r>
              <a:rPr lang="en-US" dirty="0" err="1"/>
              <a:t>trách</a:t>
            </a:r>
            <a:r>
              <a:rPr lang="en-US" dirty="0"/>
              <a:t> </a:t>
            </a:r>
            <a:r>
              <a:rPr lang="en-US" dirty="0" err="1"/>
              <a:t>nhiệm</a:t>
            </a:r>
            <a:r>
              <a:rPr lang="en-US" dirty="0"/>
              <a:t> </a:t>
            </a:r>
            <a:r>
              <a:rPr lang="en-US" dirty="0" err="1"/>
              <a:t>của</a:t>
            </a:r>
            <a:r>
              <a:rPr lang="en-US" dirty="0"/>
              <a:t> </a:t>
            </a:r>
            <a:r>
              <a:rPr lang="en-US" dirty="0" err="1"/>
              <a:t>nhà</a:t>
            </a:r>
            <a:r>
              <a:rPr lang="en-US" dirty="0"/>
              <a:t> </a:t>
            </a:r>
            <a:r>
              <a:rPr lang="en-US" dirty="0" err="1"/>
              <a:t>chế</a:t>
            </a:r>
            <a:r>
              <a:rPr lang="en-US" dirty="0"/>
              <a:t> </a:t>
            </a:r>
            <a:r>
              <a:rPr lang="en-US" dirty="0" err="1"/>
              <a:t>tạo</a:t>
            </a:r>
            <a:r>
              <a:rPr lang="en-US" dirty="0"/>
              <a:t> </a:t>
            </a:r>
            <a:r>
              <a:rPr lang="en-US" dirty="0" err="1"/>
              <a:t>nhưng</a:t>
            </a:r>
            <a:r>
              <a:rPr lang="en-US" dirty="0"/>
              <a:t> </a:t>
            </a:r>
            <a:r>
              <a:rPr lang="en-US" dirty="0" err="1"/>
              <a:t>để</a:t>
            </a:r>
            <a:r>
              <a:rPr lang="en-US" dirty="0"/>
              <a:t> </a:t>
            </a:r>
            <a:r>
              <a:rPr lang="en-US" dirty="0" err="1"/>
              <a:t>đảm</a:t>
            </a:r>
            <a:r>
              <a:rPr lang="en-US" dirty="0"/>
              <a:t> </a:t>
            </a:r>
            <a:r>
              <a:rPr lang="en-US" dirty="0" err="1"/>
              <a:t>bảo</a:t>
            </a:r>
            <a:r>
              <a:rPr lang="en-US" dirty="0"/>
              <a:t> </a:t>
            </a:r>
            <a:r>
              <a:rPr lang="en-US" dirty="0" err="1"/>
              <a:t>điều</a:t>
            </a:r>
            <a:r>
              <a:rPr lang="en-US" dirty="0"/>
              <a:t> </a:t>
            </a:r>
            <a:r>
              <a:rPr lang="en-US" dirty="0" err="1"/>
              <a:t>này</a:t>
            </a:r>
            <a:r>
              <a:rPr lang="en-US" dirty="0"/>
              <a:t>, </a:t>
            </a:r>
            <a:r>
              <a:rPr lang="en-US" dirty="0" err="1"/>
              <a:t>ngoài</a:t>
            </a:r>
            <a:r>
              <a:rPr lang="en-US" dirty="0"/>
              <a:t> </a:t>
            </a:r>
            <a:r>
              <a:rPr lang="en-US" dirty="0" err="1"/>
              <a:t>thử</a:t>
            </a:r>
            <a:r>
              <a:rPr lang="en-US" dirty="0"/>
              <a:t> </a:t>
            </a:r>
            <a:r>
              <a:rPr lang="en-US" dirty="0" err="1"/>
              <a:t>nghiệm</a:t>
            </a:r>
            <a:r>
              <a:rPr lang="en-US" dirty="0"/>
              <a:t> </a:t>
            </a:r>
            <a:r>
              <a:rPr lang="en-US" dirty="0" err="1"/>
              <a:t>điển</a:t>
            </a:r>
            <a:r>
              <a:rPr lang="en-US" dirty="0"/>
              <a:t> </a:t>
            </a:r>
            <a:r>
              <a:rPr lang="en-US" dirty="0" err="1"/>
              <a:t>hình</a:t>
            </a:r>
            <a:r>
              <a:rPr lang="en-US" dirty="0"/>
              <a:t> </a:t>
            </a:r>
            <a:r>
              <a:rPr lang="en-US" dirty="0" err="1"/>
              <a:t>có</a:t>
            </a:r>
            <a:r>
              <a:rPr lang="en-US" dirty="0"/>
              <a:t> </a:t>
            </a:r>
            <a:r>
              <a:rPr lang="en-US" dirty="0" err="1"/>
              <a:t>thể</a:t>
            </a:r>
            <a:r>
              <a:rPr lang="en-US" dirty="0"/>
              <a:t> </a:t>
            </a:r>
            <a:r>
              <a:rPr lang="en-US" dirty="0" err="1"/>
              <a:t>bổ</a:t>
            </a:r>
            <a:r>
              <a:rPr lang="en-US" dirty="0"/>
              <a:t> sung </a:t>
            </a:r>
            <a:r>
              <a:rPr lang="en-US" dirty="0" err="1"/>
              <a:t>các</a:t>
            </a:r>
            <a:r>
              <a:rPr lang="en-US" dirty="0"/>
              <a:t> </a:t>
            </a:r>
            <a:r>
              <a:rPr lang="en-US" dirty="0" err="1"/>
              <a:t>thử</a:t>
            </a:r>
            <a:r>
              <a:rPr lang="en-US" dirty="0"/>
              <a:t> </a:t>
            </a:r>
            <a:r>
              <a:rPr lang="en-US" dirty="0" err="1"/>
              <a:t>nghiệm</a:t>
            </a:r>
            <a:r>
              <a:rPr lang="en-US" dirty="0"/>
              <a:t> </a:t>
            </a:r>
            <a:r>
              <a:rPr lang="en-US" dirty="0" err="1"/>
              <a:t>thường</a:t>
            </a:r>
            <a:r>
              <a:rPr lang="en-US" dirty="0"/>
              <a:t> </a:t>
            </a:r>
            <a:r>
              <a:rPr lang="en-US" dirty="0" err="1"/>
              <a:t>xuyên</a:t>
            </a:r>
            <a:r>
              <a:rPr lang="en-US" dirty="0"/>
              <a:t> </a:t>
            </a:r>
            <a:r>
              <a:rPr lang="en-US" dirty="0" err="1"/>
              <a:t>và</a:t>
            </a:r>
            <a:r>
              <a:rPr lang="en-US" dirty="0"/>
              <a:t> </a:t>
            </a:r>
            <a:r>
              <a:rPr lang="en-US" dirty="0" err="1"/>
              <a:t>đảm</a:t>
            </a:r>
            <a:r>
              <a:rPr lang="en-US" dirty="0"/>
              <a:t> </a:t>
            </a:r>
            <a:r>
              <a:rPr lang="en-US" dirty="0" err="1"/>
              <a:t>bảo</a:t>
            </a:r>
            <a:r>
              <a:rPr lang="en-US" dirty="0"/>
              <a:t> </a:t>
            </a:r>
            <a:r>
              <a:rPr lang="en-US" dirty="0" err="1"/>
              <a:t>chất</a:t>
            </a:r>
            <a:r>
              <a:rPr lang="en-US" dirty="0"/>
              <a:t> </a:t>
            </a:r>
            <a:r>
              <a:rPr lang="en-US" dirty="0" err="1"/>
              <a:t>lượng</a:t>
            </a:r>
            <a:r>
              <a:rPr lang="en-US" dirty="0"/>
              <a:t>.</a:t>
            </a:r>
            <a:endParaRPr lang="vi-VN" dirty="0"/>
          </a:p>
          <a:p>
            <a:pPr marL="0" indent="0">
              <a:buNone/>
            </a:pPr>
            <a:r>
              <a:rPr lang="en-US" b="1" dirty="0" smtClean="0"/>
              <a:t>2</a:t>
            </a:r>
            <a:r>
              <a:rPr lang="en-US" b="1" dirty="0"/>
              <a:t>.</a:t>
            </a:r>
            <a:r>
              <a:rPr lang="en-US" dirty="0"/>
              <a:t> </a:t>
            </a:r>
            <a:r>
              <a:rPr lang="en-US" dirty="0" err="1"/>
              <a:t>Nếu</a:t>
            </a:r>
            <a:r>
              <a:rPr lang="en-US" dirty="0"/>
              <a:t> </a:t>
            </a:r>
            <a:r>
              <a:rPr lang="en-US" dirty="0" err="1"/>
              <a:t>không</a:t>
            </a:r>
            <a:r>
              <a:rPr lang="en-US" dirty="0"/>
              <a:t> </a:t>
            </a:r>
            <a:r>
              <a:rPr lang="en-US" dirty="0" err="1"/>
              <a:t>có</a:t>
            </a:r>
            <a:r>
              <a:rPr lang="en-US" dirty="0"/>
              <a:t> qui </a:t>
            </a:r>
            <a:r>
              <a:rPr lang="en-US" dirty="0" err="1"/>
              <a:t>định</a:t>
            </a:r>
            <a:r>
              <a:rPr lang="en-US" dirty="0"/>
              <a:t> </a:t>
            </a:r>
            <a:r>
              <a:rPr lang="en-US" dirty="0" err="1"/>
              <a:t>nào</a:t>
            </a:r>
            <a:r>
              <a:rPr lang="en-US" dirty="0"/>
              <a:t> </a:t>
            </a:r>
            <a:r>
              <a:rPr lang="en-US" dirty="0" err="1"/>
              <a:t>khác</a:t>
            </a:r>
            <a:r>
              <a:rPr lang="en-US" dirty="0"/>
              <a:t>, </a:t>
            </a:r>
            <a:r>
              <a:rPr lang="en-US" dirty="0" err="1"/>
              <a:t>các</a:t>
            </a:r>
            <a:r>
              <a:rPr lang="en-US" dirty="0"/>
              <a:t> </a:t>
            </a:r>
            <a:r>
              <a:rPr lang="en-US" dirty="0" err="1">
                <a:ln>
                  <a:solidFill>
                    <a:srgbClr val="FF0000"/>
                  </a:solidFill>
                </a:ln>
              </a:rPr>
              <a:t>thử</a:t>
            </a:r>
            <a:r>
              <a:rPr lang="en-US" dirty="0">
                <a:ln>
                  <a:solidFill>
                    <a:srgbClr val="FF0000"/>
                  </a:solidFill>
                </a:ln>
              </a:rPr>
              <a:t> </a:t>
            </a:r>
            <a:r>
              <a:rPr lang="en-US" dirty="0" err="1">
                <a:ln>
                  <a:solidFill>
                    <a:srgbClr val="FF0000"/>
                  </a:solidFill>
                </a:ln>
              </a:rPr>
              <a:t>nghiệm</a:t>
            </a:r>
            <a:r>
              <a:rPr lang="en-US" dirty="0">
                <a:ln>
                  <a:solidFill>
                    <a:srgbClr val="FF0000"/>
                  </a:solidFill>
                </a:ln>
              </a:rPr>
              <a:t> </a:t>
            </a:r>
            <a:r>
              <a:rPr lang="en-US" dirty="0" err="1">
                <a:ln>
                  <a:solidFill>
                    <a:srgbClr val="FF0000"/>
                  </a:solidFill>
                </a:ln>
              </a:rPr>
              <a:t>được</a:t>
            </a:r>
            <a:r>
              <a:rPr lang="en-US" dirty="0">
                <a:ln>
                  <a:solidFill>
                    <a:srgbClr val="FF0000"/>
                  </a:solidFill>
                </a:ln>
              </a:rPr>
              <a:t> </a:t>
            </a:r>
            <a:r>
              <a:rPr lang="en-US" dirty="0" err="1">
                <a:ln>
                  <a:solidFill>
                    <a:srgbClr val="FF0000"/>
                  </a:solidFill>
                </a:ln>
              </a:rPr>
              <a:t>tiến</a:t>
            </a:r>
            <a:r>
              <a:rPr lang="en-US" dirty="0">
                <a:ln>
                  <a:solidFill>
                    <a:srgbClr val="FF0000"/>
                  </a:solidFill>
                </a:ln>
              </a:rPr>
              <a:t> </a:t>
            </a:r>
            <a:r>
              <a:rPr lang="en-US" dirty="0" err="1">
                <a:ln>
                  <a:solidFill>
                    <a:srgbClr val="FF0000"/>
                  </a:solidFill>
                </a:ln>
              </a:rPr>
              <a:t>hành</a:t>
            </a:r>
            <a:r>
              <a:rPr lang="en-US" dirty="0">
                <a:ln>
                  <a:solidFill>
                    <a:srgbClr val="FF0000"/>
                  </a:solidFill>
                </a:ln>
              </a:rPr>
              <a:t> ở </a:t>
            </a:r>
            <a:r>
              <a:rPr lang="en-US" dirty="0" err="1">
                <a:ln>
                  <a:solidFill>
                    <a:srgbClr val="FF0000"/>
                  </a:solidFill>
                </a:ln>
              </a:rPr>
              <a:t>nhiệt</a:t>
            </a:r>
            <a:r>
              <a:rPr lang="en-US" dirty="0">
                <a:ln>
                  <a:solidFill>
                    <a:srgbClr val="FF0000"/>
                  </a:solidFill>
                </a:ln>
              </a:rPr>
              <a:t> </a:t>
            </a:r>
            <a:r>
              <a:rPr lang="en-US" dirty="0" err="1">
                <a:ln>
                  <a:solidFill>
                    <a:srgbClr val="FF0000"/>
                  </a:solidFill>
                </a:ln>
              </a:rPr>
              <a:t>độ</a:t>
            </a:r>
            <a:r>
              <a:rPr lang="en-US" dirty="0">
                <a:ln>
                  <a:solidFill>
                    <a:srgbClr val="FF0000"/>
                  </a:solidFill>
                </a:ln>
              </a:rPr>
              <a:t> </a:t>
            </a:r>
            <a:r>
              <a:rPr lang="en-US" dirty="0" err="1">
                <a:ln>
                  <a:solidFill>
                    <a:srgbClr val="FF0000"/>
                  </a:solidFill>
                </a:ln>
              </a:rPr>
              <a:t>môi</a:t>
            </a:r>
            <a:r>
              <a:rPr lang="en-US" dirty="0">
                <a:ln>
                  <a:solidFill>
                    <a:srgbClr val="FF0000"/>
                  </a:solidFill>
                </a:ln>
              </a:rPr>
              <a:t> </a:t>
            </a:r>
            <a:r>
              <a:rPr lang="en-US" dirty="0" err="1">
                <a:ln>
                  <a:solidFill>
                    <a:srgbClr val="FF0000"/>
                  </a:solidFill>
                </a:ln>
              </a:rPr>
              <a:t>trường</a:t>
            </a:r>
            <a:r>
              <a:rPr lang="en-US" dirty="0">
                <a:ln>
                  <a:solidFill>
                    <a:srgbClr val="FF0000"/>
                  </a:solidFill>
                </a:ln>
              </a:rPr>
              <a:t> </a:t>
            </a:r>
            <a:r>
              <a:rPr lang="en-US" dirty="0" err="1">
                <a:ln>
                  <a:solidFill>
                    <a:srgbClr val="FF0000"/>
                  </a:solidFill>
                </a:ln>
              </a:rPr>
              <a:t>trong</a:t>
            </a:r>
            <a:r>
              <a:rPr lang="en-US" dirty="0">
                <a:ln>
                  <a:solidFill>
                    <a:srgbClr val="FF0000"/>
                  </a:solidFill>
                </a:ln>
              </a:rPr>
              <a:t> </a:t>
            </a:r>
            <a:r>
              <a:rPr lang="en-US" dirty="0" err="1">
                <a:ln>
                  <a:solidFill>
                    <a:srgbClr val="FF0000"/>
                  </a:solidFill>
                </a:ln>
              </a:rPr>
              <a:t>phạm</a:t>
            </a:r>
            <a:r>
              <a:rPr lang="en-US" dirty="0">
                <a:ln>
                  <a:solidFill>
                    <a:srgbClr val="FF0000"/>
                  </a:solidFill>
                </a:ln>
              </a:rPr>
              <a:t> vi </a:t>
            </a:r>
            <a:r>
              <a:rPr lang="en-US" dirty="0" err="1">
                <a:ln>
                  <a:solidFill>
                    <a:srgbClr val="FF0000"/>
                  </a:solidFill>
                </a:ln>
              </a:rPr>
              <a:t>từ</a:t>
            </a:r>
            <a:r>
              <a:rPr lang="en-US" dirty="0">
                <a:ln>
                  <a:solidFill>
                    <a:srgbClr val="FF0000"/>
                  </a:solidFill>
                </a:ln>
              </a:rPr>
              <a:t> 10 </a:t>
            </a:r>
            <a:r>
              <a:rPr lang="en-US" baseline="30000" dirty="0" err="1">
                <a:ln>
                  <a:solidFill>
                    <a:srgbClr val="FF0000"/>
                  </a:solidFill>
                </a:ln>
              </a:rPr>
              <a:t>o</a:t>
            </a:r>
            <a:r>
              <a:rPr lang="en-US" dirty="0" err="1">
                <a:ln>
                  <a:solidFill>
                    <a:srgbClr val="FF0000"/>
                  </a:solidFill>
                </a:ln>
              </a:rPr>
              <a:t>C</a:t>
            </a:r>
            <a:r>
              <a:rPr lang="en-US" dirty="0">
                <a:ln>
                  <a:solidFill>
                    <a:srgbClr val="FF0000"/>
                  </a:solidFill>
                </a:ln>
              </a:rPr>
              <a:t> </a:t>
            </a:r>
            <a:r>
              <a:rPr lang="en-US" dirty="0" err="1">
                <a:ln>
                  <a:solidFill>
                    <a:srgbClr val="FF0000"/>
                  </a:solidFill>
                </a:ln>
              </a:rPr>
              <a:t>đến</a:t>
            </a:r>
            <a:r>
              <a:rPr lang="en-US" dirty="0">
                <a:ln>
                  <a:solidFill>
                    <a:srgbClr val="FF0000"/>
                  </a:solidFill>
                </a:ln>
              </a:rPr>
              <a:t> 30 </a:t>
            </a:r>
            <a:r>
              <a:rPr lang="en-US" baseline="30000" dirty="0" err="1">
                <a:ln>
                  <a:solidFill>
                    <a:srgbClr val="FF0000"/>
                  </a:solidFill>
                </a:ln>
              </a:rPr>
              <a:t>o</a:t>
            </a:r>
            <a:r>
              <a:rPr lang="en-US" dirty="0" err="1">
                <a:ln>
                  <a:solidFill>
                    <a:srgbClr val="FF0000"/>
                  </a:solidFill>
                </a:ln>
              </a:rPr>
              <a:t>C</a:t>
            </a:r>
            <a:r>
              <a:rPr lang="en-US" dirty="0" err="1"/>
              <a:t>.</a:t>
            </a:r>
            <a:endParaRPr lang="vi-VN" dirty="0"/>
          </a:p>
        </p:txBody>
      </p:sp>
    </p:spTree>
    <p:extLst>
      <p:ext uri="{BB962C8B-B14F-4D97-AF65-F5344CB8AC3E}">
        <p14:creationId xmlns:p14="http://schemas.microsoft.com/office/powerpoint/2010/main" val="532733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r>
              <a:rPr lang="en-US" sz="3600" b="1" dirty="0" smtClean="0"/>
              <a:t>4. </a:t>
            </a:r>
            <a:r>
              <a:rPr lang="en-US" sz="3600" b="1" dirty="0" err="1" smtClean="0"/>
              <a:t>Nội</a:t>
            </a:r>
            <a:r>
              <a:rPr lang="en-US" sz="3600" b="1" dirty="0" smtClean="0"/>
              <a:t> </a:t>
            </a:r>
            <a:r>
              <a:rPr lang="en-US" sz="3600" b="1" dirty="0"/>
              <a:t>dung </a:t>
            </a:r>
            <a:r>
              <a:rPr lang="en-US" sz="3600" b="1" dirty="0" err="1"/>
              <a:t>cần</a:t>
            </a:r>
            <a:r>
              <a:rPr lang="en-US" sz="3600" b="1" dirty="0"/>
              <a:t> </a:t>
            </a:r>
            <a:r>
              <a:rPr lang="en-US" sz="3600" b="1" dirty="0" err="1"/>
              <a:t>đạt</a:t>
            </a:r>
            <a:r>
              <a:rPr lang="en-US" sz="3600" b="1" dirty="0"/>
              <a:t> </a:t>
            </a:r>
            <a:r>
              <a:rPr lang="en-US" sz="3600" b="1" dirty="0" err="1"/>
              <a:t>của</a:t>
            </a:r>
            <a:r>
              <a:rPr lang="en-US" sz="3600" b="1" dirty="0"/>
              <a:t> IEC 61347-2-13</a:t>
            </a:r>
            <a:endParaRPr lang="vi-VN" sz="3600" b="1" dirty="0"/>
          </a:p>
        </p:txBody>
      </p:sp>
      <p:sp>
        <p:nvSpPr>
          <p:cNvPr id="3" name="Content Placeholder 2"/>
          <p:cNvSpPr>
            <a:spLocks noGrp="1"/>
          </p:cNvSpPr>
          <p:nvPr>
            <p:ph idx="1"/>
          </p:nvPr>
        </p:nvSpPr>
        <p:spPr>
          <a:xfrm>
            <a:off x="457200" y="1052736"/>
            <a:ext cx="8229600" cy="5544616"/>
          </a:xfrm>
        </p:spPr>
        <p:txBody>
          <a:bodyPr>
            <a:normAutofit fontScale="62500" lnSpcReduction="20000"/>
          </a:bodyPr>
          <a:lstStyle/>
          <a:p>
            <a:pPr marL="0" indent="0">
              <a:buNone/>
            </a:pPr>
            <a:r>
              <a:rPr lang="en-US" b="1" dirty="0" err="1" smtClean="0"/>
              <a:t>Lưu</a:t>
            </a:r>
            <a:r>
              <a:rPr lang="en-US" b="1" dirty="0" smtClean="0"/>
              <a:t> </a:t>
            </a:r>
            <a:r>
              <a:rPr lang="en-US" b="1" dirty="0"/>
              <a:t>ý </a:t>
            </a:r>
            <a:r>
              <a:rPr lang="en-US" b="1" dirty="0" err="1"/>
              <a:t>chung</a:t>
            </a:r>
            <a:r>
              <a:rPr lang="en-US" b="1" dirty="0"/>
              <a:t> </a:t>
            </a:r>
            <a:r>
              <a:rPr lang="en-US" b="1" dirty="0" err="1"/>
              <a:t>đối</a:t>
            </a:r>
            <a:r>
              <a:rPr lang="en-US" b="1" dirty="0"/>
              <a:t> </a:t>
            </a:r>
            <a:r>
              <a:rPr lang="en-US" b="1" dirty="0" err="1"/>
              <a:t>với</a:t>
            </a:r>
            <a:r>
              <a:rPr lang="en-US" b="1" dirty="0"/>
              <a:t> </a:t>
            </a:r>
            <a:r>
              <a:rPr lang="en-US" b="1" dirty="0" err="1"/>
              <a:t>các</a:t>
            </a:r>
            <a:r>
              <a:rPr lang="en-US" b="1" dirty="0"/>
              <a:t> </a:t>
            </a:r>
            <a:r>
              <a:rPr lang="en-US" b="1" dirty="0" err="1"/>
              <a:t>thử</a:t>
            </a:r>
            <a:r>
              <a:rPr lang="en-US" b="1" dirty="0"/>
              <a:t> </a:t>
            </a:r>
            <a:r>
              <a:rPr lang="en-US" b="1" dirty="0" err="1" smtClean="0"/>
              <a:t>nghiệm</a:t>
            </a:r>
            <a:endParaRPr lang="en-US" b="1" dirty="0"/>
          </a:p>
          <a:p>
            <a:pPr marL="0" indent="0">
              <a:buNone/>
            </a:pPr>
            <a:r>
              <a:rPr lang="en-US" b="1" dirty="0" smtClean="0"/>
              <a:t>3</a:t>
            </a:r>
            <a:r>
              <a:rPr lang="en-US" b="1" dirty="0"/>
              <a:t>. </a:t>
            </a:r>
            <a:r>
              <a:rPr lang="en-US" dirty="0" err="1"/>
              <a:t>Nếu</a:t>
            </a:r>
            <a:r>
              <a:rPr lang="en-US" dirty="0"/>
              <a:t> </a:t>
            </a:r>
            <a:r>
              <a:rPr lang="en-US" dirty="0" err="1"/>
              <a:t>không</a:t>
            </a:r>
            <a:r>
              <a:rPr lang="en-US" dirty="0"/>
              <a:t> </a:t>
            </a:r>
            <a:r>
              <a:rPr lang="en-US" dirty="0" err="1"/>
              <a:t>có</a:t>
            </a:r>
            <a:r>
              <a:rPr lang="en-US" dirty="0"/>
              <a:t> qui </a:t>
            </a:r>
            <a:r>
              <a:rPr lang="en-US" dirty="0" err="1"/>
              <a:t>định</a:t>
            </a:r>
            <a:r>
              <a:rPr lang="en-US" dirty="0"/>
              <a:t> </a:t>
            </a:r>
            <a:r>
              <a:rPr lang="en-US" dirty="0" err="1"/>
              <a:t>nào</a:t>
            </a:r>
            <a:r>
              <a:rPr lang="en-US" dirty="0"/>
              <a:t> </a:t>
            </a:r>
            <a:r>
              <a:rPr lang="en-US" dirty="0" err="1"/>
              <a:t>khác</a:t>
            </a:r>
            <a:r>
              <a:rPr lang="en-US" dirty="0"/>
              <a:t>, </a:t>
            </a:r>
            <a:r>
              <a:rPr lang="en-US" dirty="0" err="1">
                <a:ln>
                  <a:solidFill>
                    <a:srgbClr val="FF0000"/>
                  </a:solidFill>
                </a:ln>
              </a:rPr>
              <a:t>thử</a:t>
            </a:r>
            <a:r>
              <a:rPr lang="en-US" dirty="0">
                <a:ln>
                  <a:solidFill>
                    <a:srgbClr val="FF0000"/>
                  </a:solidFill>
                </a:ln>
              </a:rPr>
              <a:t> </a:t>
            </a:r>
            <a:r>
              <a:rPr lang="en-US" dirty="0" err="1">
                <a:ln>
                  <a:solidFill>
                    <a:srgbClr val="FF0000"/>
                  </a:solidFill>
                </a:ln>
              </a:rPr>
              <a:t>nghiệm</a:t>
            </a:r>
            <a:r>
              <a:rPr lang="en-US" dirty="0">
                <a:ln>
                  <a:solidFill>
                    <a:srgbClr val="FF0000"/>
                  </a:solidFill>
                </a:ln>
              </a:rPr>
              <a:t> </a:t>
            </a:r>
            <a:r>
              <a:rPr lang="en-US" dirty="0" err="1">
                <a:ln>
                  <a:solidFill>
                    <a:srgbClr val="FF0000"/>
                  </a:solidFill>
                </a:ln>
              </a:rPr>
              <a:t>điển</a:t>
            </a:r>
            <a:r>
              <a:rPr lang="en-US" dirty="0">
                <a:ln>
                  <a:solidFill>
                    <a:srgbClr val="FF0000"/>
                  </a:solidFill>
                </a:ln>
              </a:rPr>
              <a:t> </a:t>
            </a:r>
            <a:r>
              <a:rPr lang="en-US" dirty="0" err="1">
                <a:ln>
                  <a:solidFill>
                    <a:srgbClr val="FF0000"/>
                  </a:solidFill>
                </a:ln>
              </a:rPr>
              <a:t>hình</a:t>
            </a:r>
            <a:r>
              <a:rPr lang="en-US" dirty="0">
                <a:ln>
                  <a:solidFill>
                    <a:srgbClr val="FF0000"/>
                  </a:solidFill>
                </a:ln>
              </a:rPr>
              <a:t> </a:t>
            </a:r>
            <a:r>
              <a:rPr lang="en-US" dirty="0" err="1">
                <a:ln>
                  <a:solidFill>
                    <a:srgbClr val="FF0000"/>
                  </a:solidFill>
                </a:ln>
              </a:rPr>
              <a:t>được</a:t>
            </a:r>
            <a:r>
              <a:rPr lang="en-US" dirty="0">
                <a:ln>
                  <a:solidFill>
                    <a:srgbClr val="FF0000"/>
                  </a:solidFill>
                </a:ln>
              </a:rPr>
              <a:t> </a:t>
            </a:r>
            <a:r>
              <a:rPr lang="en-US" dirty="0" err="1">
                <a:ln>
                  <a:solidFill>
                    <a:srgbClr val="FF0000"/>
                  </a:solidFill>
                </a:ln>
              </a:rPr>
              <a:t>thực</a:t>
            </a:r>
            <a:r>
              <a:rPr lang="en-US" dirty="0">
                <a:ln>
                  <a:solidFill>
                    <a:srgbClr val="FF0000"/>
                  </a:solidFill>
                </a:ln>
              </a:rPr>
              <a:t> </a:t>
            </a:r>
            <a:r>
              <a:rPr lang="en-US" dirty="0" err="1">
                <a:ln>
                  <a:solidFill>
                    <a:srgbClr val="FF0000"/>
                  </a:solidFill>
                </a:ln>
              </a:rPr>
              <a:t>hiện</a:t>
            </a:r>
            <a:r>
              <a:rPr lang="en-US" dirty="0">
                <a:ln>
                  <a:solidFill>
                    <a:srgbClr val="FF0000"/>
                  </a:solidFill>
                </a:ln>
              </a:rPr>
              <a:t> </a:t>
            </a:r>
            <a:r>
              <a:rPr lang="en-US" dirty="0" err="1">
                <a:ln>
                  <a:solidFill>
                    <a:srgbClr val="FF0000"/>
                  </a:solidFill>
                </a:ln>
              </a:rPr>
              <a:t>trên</a:t>
            </a:r>
            <a:r>
              <a:rPr lang="en-US" dirty="0">
                <a:ln>
                  <a:solidFill>
                    <a:srgbClr val="FF0000"/>
                  </a:solidFill>
                </a:ln>
              </a:rPr>
              <a:t> </a:t>
            </a:r>
            <a:r>
              <a:rPr lang="en-US" dirty="0" err="1">
                <a:ln>
                  <a:solidFill>
                    <a:srgbClr val="FF0000"/>
                  </a:solidFill>
                </a:ln>
              </a:rPr>
              <a:t>một</a:t>
            </a:r>
            <a:r>
              <a:rPr lang="en-US" dirty="0">
                <a:ln>
                  <a:solidFill>
                    <a:srgbClr val="FF0000"/>
                  </a:solidFill>
                </a:ln>
              </a:rPr>
              <a:t> </a:t>
            </a:r>
            <a:r>
              <a:rPr lang="en-US" dirty="0" err="1">
                <a:ln>
                  <a:solidFill>
                    <a:srgbClr val="FF0000"/>
                  </a:solidFill>
                </a:ln>
              </a:rPr>
              <a:t>bộ</a:t>
            </a:r>
            <a:r>
              <a:rPr lang="en-US" dirty="0">
                <a:ln>
                  <a:solidFill>
                    <a:srgbClr val="FF0000"/>
                  </a:solidFill>
                </a:ln>
              </a:rPr>
              <a:t> </a:t>
            </a:r>
            <a:r>
              <a:rPr lang="en-US" dirty="0" err="1">
                <a:ln>
                  <a:solidFill>
                    <a:srgbClr val="FF0000"/>
                  </a:solidFill>
                </a:ln>
              </a:rPr>
              <a:t>mẫu</a:t>
            </a:r>
            <a:r>
              <a:rPr lang="en-US" dirty="0">
                <a:ln>
                  <a:solidFill>
                    <a:srgbClr val="FF0000"/>
                  </a:solidFill>
                </a:ln>
              </a:rPr>
              <a:t> </a:t>
            </a:r>
            <a:r>
              <a:rPr lang="en-US" dirty="0" err="1"/>
              <a:t>chứa</a:t>
            </a:r>
            <a:r>
              <a:rPr lang="en-US" dirty="0"/>
              <a:t> </a:t>
            </a:r>
            <a:r>
              <a:rPr lang="en-US" dirty="0" err="1"/>
              <a:t>một</a:t>
            </a:r>
            <a:r>
              <a:rPr lang="en-US" dirty="0"/>
              <a:t> </a:t>
            </a:r>
            <a:r>
              <a:rPr lang="en-US" dirty="0" err="1"/>
              <a:t>hoặc</a:t>
            </a:r>
            <a:r>
              <a:rPr lang="en-US" dirty="0"/>
              <a:t> </a:t>
            </a:r>
            <a:r>
              <a:rPr lang="en-US" dirty="0" err="1"/>
              <a:t>nhiều</a:t>
            </a:r>
            <a:r>
              <a:rPr lang="en-US" dirty="0"/>
              <a:t> </a:t>
            </a:r>
            <a:r>
              <a:rPr lang="en-US" dirty="0" err="1"/>
              <a:t>hạng</a:t>
            </a:r>
            <a:r>
              <a:rPr lang="en-US" dirty="0"/>
              <a:t> </a:t>
            </a:r>
            <a:r>
              <a:rPr lang="en-US" dirty="0" err="1"/>
              <a:t>mục</a:t>
            </a:r>
            <a:r>
              <a:rPr lang="en-US" dirty="0"/>
              <a:t> </a:t>
            </a:r>
            <a:r>
              <a:rPr lang="en-US" dirty="0" err="1"/>
              <a:t>sản</a:t>
            </a:r>
            <a:r>
              <a:rPr lang="en-US" dirty="0"/>
              <a:t> </a:t>
            </a:r>
            <a:r>
              <a:rPr lang="en-US" dirty="0" err="1"/>
              <a:t>phẩm</a:t>
            </a:r>
            <a:r>
              <a:rPr lang="en-US" dirty="0"/>
              <a:t> </a:t>
            </a:r>
            <a:r>
              <a:rPr lang="en-US" dirty="0" err="1"/>
              <a:t>được</a:t>
            </a:r>
            <a:r>
              <a:rPr lang="en-US" dirty="0"/>
              <a:t> </a:t>
            </a:r>
            <a:r>
              <a:rPr lang="en-US" dirty="0" err="1"/>
              <a:t>đưa</a:t>
            </a:r>
            <a:r>
              <a:rPr lang="en-US" dirty="0"/>
              <a:t> </a:t>
            </a:r>
            <a:r>
              <a:rPr lang="en-US" dirty="0" err="1"/>
              <a:t>đến</a:t>
            </a:r>
            <a:r>
              <a:rPr lang="en-US" dirty="0"/>
              <a:t> </a:t>
            </a:r>
            <a:r>
              <a:rPr lang="en-US" dirty="0" err="1"/>
              <a:t>để</a:t>
            </a:r>
            <a:r>
              <a:rPr lang="en-US" dirty="0"/>
              <a:t> </a:t>
            </a:r>
            <a:r>
              <a:rPr lang="en-US" dirty="0" err="1"/>
              <a:t>thử</a:t>
            </a:r>
            <a:r>
              <a:rPr lang="en-US" dirty="0"/>
              <a:t> </a:t>
            </a:r>
            <a:r>
              <a:rPr lang="en-US" dirty="0" err="1"/>
              <a:t>nghiệm</a:t>
            </a:r>
            <a:r>
              <a:rPr lang="en-US" dirty="0"/>
              <a:t> </a:t>
            </a:r>
            <a:r>
              <a:rPr lang="en-US" dirty="0" err="1"/>
              <a:t>điển</a:t>
            </a:r>
            <a:r>
              <a:rPr lang="en-US" dirty="0"/>
              <a:t> </a:t>
            </a:r>
            <a:r>
              <a:rPr lang="en-US" dirty="0" err="1"/>
              <a:t>hình</a:t>
            </a:r>
            <a:r>
              <a:rPr lang="en-US" dirty="0"/>
              <a:t>.</a:t>
            </a:r>
            <a:endParaRPr lang="vi-VN" dirty="0"/>
          </a:p>
          <a:p>
            <a:r>
              <a:rPr lang="en-US" dirty="0" err="1"/>
              <a:t>Nói</a:t>
            </a:r>
            <a:r>
              <a:rPr lang="en-US" dirty="0"/>
              <a:t> </a:t>
            </a:r>
            <a:r>
              <a:rPr lang="en-US" dirty="0" err="1"/>
              <a:t>chung</a:t>
            </a:r>
            <a:r>
              <a:rPr lang="en-US" dirty="0"/>
              <a:t>, </a:t>
            </a:r>
            <a:r>
              <a:rPr lang="en-US" dirty="0" err="1">
                <a:ln>
                  <a:solidFill>
                    <a:srgbClr val="FF0000"/>
                  </a:solidFill>
                </a:ln>
              </a:rPr>
              <a:t>tất</a:t>
            </a:r>
            <a:r>
              <a:rPr lang="en-US" dirty="0">
                <a:ln>
                  <a:solidFill>
                    <a:srgbClr val="FF0000"/>
                  </a:solidFill>
                </a:ln>
              </a:rPr>
              <a:t> </a:t>
            </a:r>
            <a:r>
              <a:rPr lang="en-US" dirty="0" err="1">
                <a:ln>
                  <a:solidFill>
                    <a:srgbClr val="FF0000"/>
                  </a:solidFill>
                </a:ln>
              </a:rPr>
              <a:t>cả</a:t>
            </a:r>
            <a:r>
              <a:rPr lang="en-US" dirty="0">
                <a:ln>
                  <a:solidFill>
                    <a:srgbClr val="FF0000"/>
                  </a:solidFill>
                </a:ln>
              </a:rPr>
              <a:t> </a:t>
            </a:r>
            <a:r>
              <a:rPr lang="en-US" dirty="0" err="1">
                <a:ln>
                  <a:solidFill>
                    <a:srgbClr val="FF0000"/>
                  </a:solidFill>
                </a:ln>
              </a:rPr>
              <a:t>các</a:t>
            </a:r>
            <a:r>
              <a:rPr lang="en-US" dirty="0">
                <a:ln>
                  <a:solidFill>
                    <a:srgbClr val="FF0000"/>
                  </a:solidFill>
                </a:ln>
              </a:rPr>
              <a:t> </a:t>
            </a:r>
            <a:r>
              <a:rPr lang="en-US" dirty="0" err="1">
                <a:ln>
                  <a:solidFill>
                    <a:srgbClr val="FF0000"/>
                  </a:solidFill>
                </a:ln>
              </a:rPr>
              <a:t>thử</a:t>
            </a:r>
            <a:r>
              <a:rPr lang="en-US" dirty="0">
                <a:ln>
                  <a:solidFill>
                    <a:srgbClr val="FF0000"/>
                  </a:solidFill>
                </a:ln>
              </a:rPr>
              <a:t> </a:t>
            </a:r>
            <a:r>
              <a:rPr lang="en-US" dirty="0" err="1">
                <a:ln>
                  <a:solidFill>
                    <a:srgbClr val="FF0000"/>
                  </a:solidFill>
                </a:ln>
              </a:rPr>
              <a:t>nghiệm</a:t>
            </a:r>
            <a:r>
              <a:rPr lang="en-US" dirty="0">
                <a:ln>
                  <a:solidFill>
                    <a:srgbClr val="FF0000"/>
                  </a:solidFill>
                </a:ln>
              </a:rPr>
              <a:t> </a:t>
            </a:r>
            <a:r>
              <a:rPr lang="en-US" dirty="0" err="1">
                <a:ln>
                  <a:solidFill>
                    <a:srgbClr val="FF0000"/>
                  </a:solidFill>
                </a:ln>
              </a:rPr>
              <a:t>được</a:t>
            </a:r>
            <a:r>
              <a:rPr lang="en-US" dirty="0">
                <a:ln>
                  <a:solidFill>
                    <a:srgbClr val="FF0000"/>
                  </a:solidFill>
                </a:ln>
              </a:rPr>
              <a:t> </a:t>
            </a:r>
            <a:r>
              <a:rPr lang="en-US" dirty="0" err="1">
                <a:ln>
                  <a:solidFill>
                    <a:srgbClr val="FF0000"/>
                  </a:solidFill>
                </a:ln>
              </a:rPr>
              <a:t>thực</a:t>
            </a:r>
            <a:r>
              <a:rPr lang="en-US" dirty="0">
                <a:ln>
                  <a:solidFill>
                    <a:srgbClr val="FF0000"/>
                  </a:solidFill>
                </a:ln>
              </a:rPr>
              <a:t> </a:t>
            </a:r>
            <a:r>
              <a:rPr lang="en-US" dirty="0" err="1">
                <a:ln>
                  <a:solidFill>
                    <a:srgbClr val="FF0000"/>
                  </a:solidFill>
                </a:ln>
              </a:rPr>
              <a:t>hiện</a:t>
            </a:r>
            <a:r>
              <a:rPr lang="en-US" dirty="0">
                <a:ln>
                  <a:solidFill>
                    <a:srgbClr val="FF0000"/>
                  </a:solidFill>
                </a:ln>
              </a:rPr>
              <a:t> </a:t>
            </a:r>
            <a:r>
              <a:rPr lang="en-US" dirty="0" err="1">
                <a:ln>
                  <a:solidFill>
                    <a:srgbClr val="FF0000"/>
                  </a:solidFill>
                </a:ln>
              </a:rPr>
              <a:t>cho</a:t>
            </a:r>
            <a:r>
              <a:rPr lang="en-US" dirty="0">
                <a:ln>
                  <a:solidFill>
                    <a:srgbClr val="FF0000"/>
                  </a:solidFill>
                </a:ln>
              </a:rPr>
              <a:t> </a:t>
            </a:r>
            <a:r>
              <a:rPr lang="en-US" dirty="0" err="1">
                <a:ln>
                  <a:solidFill>
                    <a:srgbClr val="FF0000"/>
                  </a:solidFill>
                </a:ln>
              </a:rPr>
              <a:t>từng</a:t>
            </a:r>
            <a:r>
              <a:rPr lang="en-US" dirty="0">
                <a:ln>
                  <a:solidFill>
                    <a:srgbClr val="FF0000"/>
                  </a:solidFill>
                </a:ln>
              </a:rPr>
              <a:t> </a:t>
            </a:r>
            <a:r>
              <a:rPr lang="en-US" dirty="0" err="1">
                <a:ln>
                  <a:solidFill>
                    <a:srgbClr val="FF0000"/>
                  </a:solidFill>
                </a:ln>
              </a:rPr>
              <a:t>loại</a:t>
            </a:r>
            <a:r>
              <a:rPr lang="en-US" dirty="0">
                <a:ln>
                  <a:solidFill>
                    <a:srgbClr val="FF0000"/>
                  </a:solidFill>
                </a:ln>
              </a:rPr>
              <a:t> </a:t>
            </a:r>
            <a:r>
              <a:rPr lang="en-US" dirty="0" err="1">
                <a:ln>
                  <a:solidFill>
                    <a:srgbClr val="FF0000"/>
                  </a:solidFill>
                </a:ln>
              </a:rPr>
              <a:t>bộ</a:t>
            </a:r>
            <a:r>
              <a:rPr lang="en-US" dirty="0">
                <a:ln>
                  <a:solidFill>
                    <a:srgbClr val="FF0000"/>
                  </a:solidFill>
                </a:ln>
              </a:rPr>
              <a:t> </a:t>
            </a:r>
            <a:r>
              <a:rPr lang="en-US" dirty="0" err="1">
                <a:ln>
                  <a:solidFill>
                    <a:srgbClr val="FF0000"/>
                  </a:solidFill>
                </a:ln>
              </a:rPr>
              <a:t>điều</a:t>
            </a:r>
            <a:r>
              <a:rPr lang="en-US" dirty="0">
                <a:ln>
                  <a:solidFill>
                    <a:srgbClr val="FF0000"/>
                  </a:solidFill>
                </a:ln>
              </a:rPr>
              <a:t> </a:t>
            </a:r>
            <a:r>
              <a:rPr lang="en-US" dirty="0" err="1">
                <a:ln>
                  <a:solidFill>
                    <a:srgbClr val="FF0000"/>
                  </a:solidFill>
                </a:ln>
              </a:rPr>
              <a:t>khiển</a:t>
            </a:r>
            <a:r>
              <a:rPr lang="en-US" dirty="0">
                <a:ln>
                  <a:solidFill>
                    <a:srgbClr val="FF0000"/>
                  </a:solidFill>
                </a:ln>
              </a:rPr>
              <a:t> </a:t>
            </a:r>
            <a:r>
              <a:rPr lang="en-US" dirty="0" err="1"/>
              <a:t>đèn</a:t>
            </a:r>
            <a:r>
              <a:rPr lang="en-US" dirty="0"/>
              <a:t> </a:t>
            </a:r>
            <a:r>
              <a:rPr lang="en-US" dirty="0" err="1"/>
              <a:t>hoặc</a:t>
            </a:r>
            <a:r>
              <a:rPr lang="en-US" dirty="0"/>
              <a:t> </a:t>
            </a:r>
            <a:r>
              <a:rPr lang="en-US" dirty="0" err="1"/>
              <a:t>trong</a:t>
            </a:r>
            <a:r>
              <a:rPr lang="en-US" dirty="0"/>
              <a:t> </a:t>
            </a:r>
            <a:r>
              <a:rPr lang="en-US" dirty="0" err="1"/>
              <a:t>trường</a:t>
            </a:r>
            <a:r>
              <a:rPr lang="en-US" dirty="0"/>
              <a:t> </a:t>
            </a:r>
            <a:r>
              <a:rPr lang="en-US" dirty="0" err="1"/>
              <a:t>hợp</a:t>
            </a:r>
            <a:r>
              <a:rPr lang="en-US" dirty="0"/>
              <a:t> </a:t>
            </a:r>
            <a:r>
              <a:rPr lang="en-US" dirty="0" err="1"/>
              <a:t>có</a:t>
            </a:r>
            <a:r>
              <a:rPr lang="en-US" dirty="0"/>
              <a:t> </a:t>
            </a:r>
            <a:r>
              <a:rPr lang="en-US" dirty="0" err="1">
                <a:ln>
                  <a:solidFill>
                    <a:srgbClr val="FF0000"/>
                  </a:solidFill>
                </a:ln>
              </a:rPr>
              <a:t>một</a:t>
            </a:r>
            <a:r>
              <a:rPr lang="en-US" dirty="0">
                <a:ln>
                  <a:solidFill>
                    <a:srgbClr val="FF0000"/>
                  </a:solidFill>
                </a:ln>
              </a:rPr>
              <a:t> </a:t>
            </a:r>
            <a:r>
              <a:rPr lang="en-US" dirty="0" err="1">
                <a:ln>
                  <a:solidFill>
                    <a:srgbClr val="FF0000"/>
                  </a:solidFill>
                </a:ln>
              </a:rPr>
              <a:t>dãy</a:t>
            </a:r>
            <a:r>
              <a:rPr lang="en-US" dirty="0">
                <a:ln>
                  <a:solidFill>
                    <a:srgbClr val="FF0000"/>
                  </a:solidFill>
                </a:ln>
              </a:rPr>
              <a:t> </a:t>
            </a:r>
            <a:r>
              <a:rPr lang="en-US" dirty="0" err="1">
                <a:ln>
                  <a:solidFill>
                    <a:srgbClr val="FF0000"/>
                  </a:solidFill>
                </a:ln>
              </a:rPr>
              <a:t>các</a:t>
            </a:r>
            <a:r>
              <a:rPr lang="en-US" dirty="0">
                <a:ln>
                  <a:solidFill>
                    <a:srgbClr val="FF0000"/>
                  </a:solidFill>
                </a:ln>
              </a:rPr>
              <a:t> </a:t>
            </a:r>
            <a:r>
              <a:rPr lang="en-US" dirty="0" err="1">
                <a:ln>
                  <a:solidFill>
                    <a:srgbClr val="FF0000"/>
                  </a:solidFill>
                </a:ln>
              </a:rPr>
              <a:t>bộ</a:t>
            </a:r>
            <a:r>
              <a:rPr lang="en-US" dirty="0">
                <a:ln>
                  <a:solidFill>
                    <a:srgbClr val="FF0000"/>
                  </a:solidFill>
                </a:ln>
              </a:rPr>
              <a:t> </a:t>
            </a:r>
            <a:r>
              <a:rPr lang="en-US" dirty="0" err="1">
                <a:ln>
                  <a:solidFill>
                    <a:srgbClr val="FF0000"/>
                  </a:solidFill>
                </a:ln>
              </a:rPr>
              <a:t>điều</a:t>
            </a:r>
            <a:r>
              <a:rPr lang="en-US" dirty="0">
                <a:ln>
                  <a:solidFill>
                    <a:srgbClr val="FF0000"/>
                  </a:solidFill>
                </a:ln>
              </a:rPr>
              <a:t> </a:t>
            </a:r>
            <a:r>
              <a:rPr lang="en-US" dirty="0" err="1">
                <a:ln>
                  <a:solidFill>
                    <a:srgbClr val="FF0000"/>
                  </a:solidFill>
                </a:ln>
              </a:rPr>
              <a:t>khiển</a:t>
            </a:r>
            <a:r>
              <a:rPr lang="en-US" dirty="0">
                <a:ln>
                  <a:solidFill>
                    <a:srgbClr val="FF0000"/>
                  </a:solidFill>
                </a:ln>
              </a:rPr>
              <a:t> </a:t>
            </a:r>
            <a:r>
              <a:rPr lang="en-US" dirty="0" err="1"/>
              <a:t>đèn</a:t>
            </a:r>
            <a:r>
              <a:rPr lang="en-US" dirty="0"/>
              <a:t> </a:t>
            </a:r>
            <a:r>
              <a:rPr lang="en-US" dirty="0" err="1"/>
              <a:t>giống</a:t>
            </a:r>
            <a:r>
              <a:rPr lang="en-US" dirty="0"/>
              <a:t> </a:t>
            </a:r>
            <a:r>
              <a:rPr lang="en-US" dirty="0" err="1"/>
              <a:t>nhau</a:t>
            </a:r>
            <a:r>
              <a:rPr lang="en-US" dirty="0"/>
              <a:t> </a:t>
            </a:r>
            <a:r>
              <a:rPr lang="en-US" dirty="0" err="1"/>
              <a:t>thì</a:t>
            </a:r>
            <a:r>
              <a:rPr lang="en-US" dirty="0"/>
              <a:t> </a:t>
            </a:r>
            <a:r>
              <a:rPr lang="en-US" dirty="0" err="1">
                <a:ln>
                  <a:solidFill>
                    <a:srgbClr val="FF0000"/>
                  </a:solidFill>
                </a:ln>
              </a:rPr>
              <a:t>thử</a:t>
            </a:r>
            <a:r>
              <a:rPr lang="en-US" dirty="0">
                <a:ln>
                  <a:solidFill>
                    <a:srgbClr val="FF0000"/>
                  </a:solidFill>
                </a:ln>
              </a:rPr>
              <a:t> </a:t>
            </a:r>
            <a:r>
              <a:rPr lang="en-US" dirty="0" err="1">
                <a:ln>
                  <a:solidFill>
                    <a:srgbClr val="FF0000"/>
                  </a:solidFill>
                </a:ln>
              </a:rPr>
              <a:t>nghiệm</a:t>
            </a:r>
            <a:r>
              <a:rPr lang="en-US" dirty="0">
                <a:ln>
                  <a:solidFill>
                    <a:srgbClr val="FF0000"/>
                  </a:solidFill>
                </a:ln>
              </a:rPr>
              <a:t> </a:t>
            </a:r>
            <a:r>
              <a:rPr lang="en-US" dirty="0" err="1">
                <a:ln>
                  <a:solidFill>
                    <a:srgbClr val="FF0000"/>
                  </a:solidFill>
                </a:ln>
              </a:rPr>
              <a:t>cho</a:t>
            </a:r>
            <a:r>
              <a:rPr lang="en-US" dirty="0">
                <a:ln>
                  <a:solidFill>
                    <a:srgbClr val="FF0000"/>
                  </a:solidFill>
                </a:ln>
              </a:rPr>
              <a:t> </a:t>
            </a:r>
            <a:r>
              <a:rPr lang="en-US" dirty="0" err="1">
                <a:ln>
                  <a:solidFill>
                    <a:srgbClr val="FF0000"/>
                  </a:solidFill>
                </a:ln>
              </a:rPr>
              <a:t>từng</a:t>
            </a:r>
            <a:r>
              <a:rPr lang="en-US" dirty="0">
                <a:ln>
                  <a:solidFill>
                    <a:srgbClr val="FF0000"/>
                  </a:solidFill>
                </a:ln>
              </a:rPr>
              <a:t> </a:t>
            </a:r>
            <a:r>
              <a:rPr lang="en-US" dirty="0" err="1">
                <a:ln>
                  <a:solidFill>
                    <a:srgbClr val="FF0000"/>
                  </a:solidFill>
                </a:ln>
              </a:rPr>
              <a:t>công</a:t>
            </a:r>
            <a:r>
              <a:rPr lang="en-US" dirty="0">
                <a:ln>
                  <a:solidFill>
                    <a:srgbClr val="FF0000"/>
                  </a:solidFill>
                </a:ln>
              </a:rPr>
              <a:t> </a:t>
            </a:r>
            <a:r>
              <a:rPr lang="en-US" dirty="0" err="1">
                <a:ln>
                  <a:solidFill>
                    <a:srgbClr val="FF0000"/>
                  </a:solidFill>
                </a:ln>
              </a:rPr>
              <a:t>suất</a:t>
            </a:r>
            <a:r>
              <a:rPr lang="en-US" dirty="0">
                <a:ln>
                  <a:solidFill>
                    <a:srgbClr val="FF0000"/>
                  </a:solidFill>
                </a:ln>
              </a:rPr>
              <a:t> </a:t>
            </a:r>
            <a:r>
              <a:rPr lang="en-US" dirty="0" err="1">
                <a:ln>
                  <a:solidFill>
                    <a:srgbClr val="FF0000"/>
                  </a:solidFill>
                </a:ln>
              </a:rPr>
              <a:t>danh</a:t>
            </a:r>
            <a:r>
              <a:rPr lang="en-US" dirty="0">
                <a:ln>
                  <a:solidFill>
                    <a:srgbClr val="FF0000"/>
                  </a:solidFill>
                </a:ln>
              </a:rPr>
              <a:t> </a:t>
            </a:r>
            <a:r>
              <a:rPr lang="en-US" dirty="0" err="1"/>
              <a:t>định</a:t>
            </a:r>
            <a:r>
              <a:rPr lang="en-US" dirty="0"/>
              <a:t> </a:t>
            </a:r>
            <a:r>
              <a:rPr lang="en-US" dirty="0" err="1"/>
              <a:t>trong</a:t>
            </a:r>
            <a:r>
              <a:rPr lang="en-US" dirty="0"/>
              <a:t> </a:t>
            </a:r>
            <a:r>
              <a:rPr lang="en-US" dirty="0" err="1"/>
              <a:t>dãy</a:t>
            </a:r>
            <a:r>
              <a:rPr lang="en-US" dirty="0"/>
              <a:t> </a:t>
            </a:r>
            <a:r>
              <a:rPr lang="en-US" dirty="0" err="1"/>
              <a:t>này</a:t>
            </a:r>
            <a:r>
              <a:rPr lang="en-US" dirty="0"/>
              <a:t> </a:t>
            </a:r>
            <a:r>
              <a:rPr lang="en-US" dirty="0" err="1"/>
              <a:t>hoặc</a:t>
            </a:r>
            <a:r>
              <a:rPr lang="en-US" dirty="0"/>
              <a:t> </a:t>
            </a:r>
            <a:r>
              <a:rPr lang="en-US" dirty="0" err="1"/>
              <a:t>chọn</a:t>
            </a:r>
            <a:r>
              <a:rPr lang="en-US" dirty="0"/>
              <a:t> </a:t>
            </a:r>
            <a:r>
              <a:rPr lang="en-US" dirty="0" err="1"/>
              <a:t>đại</a:t>
            </a:r>
            <a:r>
              <a:rPr lang="en-US" dirty="0"/>
              <a:t> </a:t>
            </a:r>
            <a:r>
              <a:rPr lang="en-US" dirty="0" err="1"/>
              <a:t>diện</a:t>
            </a:r>
            <a:r>
              <a:rPr lang="en-US" dirty="0"/>
              <a:t> </a:t>
            </a:r>
            <a:r>
              <a:rPr lang="en-US" dirty="0" err="1"/>
              <a:t>của</a:t>
            </a:r>
            <a:r>
              <a:rPr lang="en-US" dirty="0"/>
              <a:t> </a:t>
            </a:r>
            <a:r>
              <a:rPr lang="en-US" dirty="0" err="1"/>
              <a:t>dãy</a:t>
            </a:r>
            <a:r>
              <a:rPr lang="en-US" dirty="0"/>
              <a:t> </a:t>
            </a:r>
            <a:r>
              <a:rPr lang="en-US" dirty="0" err="1"/>
              <a:t>này</a:t>
            </a:r>
            <a:r>
              <a:rPr lang="en-US" dirty="0"/>
              <a:t> </a:t>
            </a:r>
            <a:r>
              <a:rPr lang="en-US" dirty="0" err="1"/>
              <a:t>theo</a:t>
            </a:r>
            <a:r>
              <a:rPr lang="en-US" dirty="0"/>
              <a:t> </a:t>
            </a:r>
            <a:r>
              <a:rPr lang="en-US" dirty="0" err="1"/>
              <a:t>thỏa</a:t>
            </a:r>
            <a:r>
              <a:rPr lang="en-US" dirty="0"/>
              <a:t> </a:t>
            </a:r>
            <a:r>
              <a:rPr lang="en-US" dirty="0" err="1"/>
              <a:t>thuận</a:t>
            </a:r>
            <a:r>
              <a:rPr lang="en-US" dirty="0"/>
              <a:t> </a:t>
            </a:r>
            <a:r>
              <a:rPr lang="en-US" dirty="0" err="1"/>
              <a:t>với</a:t>
            </a:r>
            <a:r>
              <a:rPr lang="en-US" dirty="0"/>
              <a:t> </a:t>
            </a:r>
            <a:r>
              <a:rPr lang="en-US" dirty="0" err="1"/>
              <a:t>nhà</a:t>
            </a:r>
            <a:r>
              <a:rPr lang="en-US" dirty="0"/>
              <a:t> </a:t>
            </a:r>
            <a:r>
              <a:rPr lang="en-US" dirty="0" err="1"/>
              <a:t>chế</a:t>
            </a:r>
            <a:r>
              <a:rPr lang="en-US" dirty="0"/>
              <a:t> </a:t>
            </a:r>
            <a:r>
              <a:rPr lang="en-US" dirty="0" err="1"/>
              <a:t>tạo</a:t>
            </a:r>
            <a:r>
              <a:rPr lang="en-US" dirty="0"/>
              <a:t>.</a:t>
            </a:r>
            <a:endParaRPr lang="vi-VN" dirty="0"/>
          </a:p>
          <a:p>
            <a:r>
              <a:rPr lang="en-US" dirty="0" err="1">
                <a:ln>
                  <a:solidFill>
                    <a:srgbClr val="FF0000"/>
                  </a:solidFill>
                </a:ln>
              </a:rPr>
              <a:t>Một</a:t>
            </a:r>
            <a:r>
              <a:rPr lang="en-US" dirty="0">
                <a:ln>
                  <a:solidFill>
                    <a:srgbClr val="FF0000"/>
                  </a:solidFill>
                </a:ln>
              </a:rPr>
              <a:t> </a:t>
            </a:r>
            <a:r>
              <a:rPr lang="en-US" dirty="0" err="1">
                <a:ln>
                  <a:solidFill>
                    <a:srgbClr val="FF0000"/>
                  </a:solidFill>
                </a:ln>
              </a:rPr>
              <a:t>số</a:t>
            </a:r>
            <a:r>
              <a:rPr lang="en-US" dirty="0">
                <a:ln>
                  <a:solidFill>
                    <a:srgbClr val="FF0000"/>
                  </a:solidFill>
                </a:ln>
              </a:rPr>
              <a:t> </a:t>
            </a:r>
            <a:r>
              <a:rPr lang="en-US" dirty="0" err="1">
                <a:ln>
                  <a:solidFill>
                    <a:srgbClr val="FF0000"/>
                  </a:solidFill>
                </a:ln>
              </a:rPr>
              <a:t>nước</a:t>
            </a:r>
            <a:r>
              <a:rPr lang="en-US" dirty="0">
                <a:ln>
                  <a:solidFill>
                    <a:srgbClr val="FF0000"/>
                  </a:solidFill>
                </a:ln>
              </a:rPr>
              <a:t> </a:t>
            </a:r>
            <a:r>
              <a:rPr lang="en-US" dirty="0" err="1">
                <a:ln>
                  <a:solidFill>
                    <a:srgbClr val="FF0000"/>
                  </a:solidFill>
                </a:ln>
              </a:rPr>
              <a:t>yêu</a:t>
            </a:r>
            <a:r>
              <a:rPr lang="en-US" dirty="0">
                <a:ln>
                  <a:solidFill>
                    <a:srgbClr val="FF0000"/>
                  </a:solidFill>
                </a:ln>
              </a:rPr>
              <a:t> </a:t>
            </a:r>
            <a:r>
              <a:rPr lang="en-US" dirty="0" err="1">
                <a:ln>
                  <a:solidFill>
                    <a:srgbClr val="FF0000"/>
                  </a:solidFill>
                </a:ln>
              </a:rPr>
              <a:t>cầu</a:t>
            </a:r>
            <a:r>
              <a:rPr lang="en-US" dirty="0">
                <a:ln>
                  <a:solidFill>
                    <a:srgbClr val="FF0000"/>
                  </a:solidFill>
                </a:ln>
              </a:rPr>
              <a:t> </a:t>
            </a:r>
            <a:r>
              <a:rPr lang="en-US" dirty="0" err="1">
                <a:ln>
                  <a:solidFill>
                    <a:srgbClr val="FF0000"/>
                  </a:solidFill>
                </a:ln>
              </a:rPr>
              <a:t>phải</a:t>
            </a:r>
            <a:r>
              <a:rPr lang="en-US" dirty="0">
                <a:ln>
                  <a:solidFill>
                    <a:srgbClr val="FF0000"/>
                  </a:solidFill>
                </a:ln>
              </a:rPr>
              <a:t> </a:t>
            </a:r>
            <a:r>
              <a:rPr lang="en-US" dirty="0" err="1">
                <a:ln>
                  <a:solidFill>
                    <a:srgbClr val="FF0000"/>
                  </a:solidFill>
                </a:ln>
              </a:rPr>
              <a:t>thử</a:t>
            </a:r>
            <a:r>
              <a:rPr lang="en-US" dirty="0">
                <a:ln>
                  <a:solidFill>
                    <a:srgbClr val="FF0000"/>
                  </a:solidFill>
                </a:ln>
              </a:rPr>
              <a:t> </a:t>
            </a:r>
            <a:r>
              <a:rPr lang="en-US" dirty="0" err="1">
                <a:ln>
                  <a:solidFill>
                    <a:srgbClr val="FF0000"/>
                  </a:solidFill>
                </a:ln>
              </a:rPr>
              <a:t>nghiệm</a:t>
            </a:r>
            <a:r>
              <a:rPr lang="en-US" dirty="0">
                <a:ln>
                  <a:solidFill>
                    <a:srgbClr val="FF0000"/>
                  </a:solidFill>
                </a:ln>
              </a:rPr>
              <a:t> </a:t>
            </a:r>
            <a:r>
              <a:rPr lang="en-US" dirty="0" err="1">
                <a:ln>
                  <a:solidFill>
                    <a:srgbClr val="FF0000"/>
                  </a:solidFill>
                </a:ln>
              </a:rPr>
              <a:t>ba</a:t>
            </a:r>
            <a:r>
              <a:rPr lang="en-US" dirty="0">
                <a:ln>
                  <a:solidFill>
                    <a:srgbClr val="FF0000"/>
                  </a:solidFill>
                </a:ln>
              </a:rPr>
              <a:t> </a:t>
            </a:r>
            <a:r>
              <a:rPr lang="en-US" dirty="0" err="1">
                <a:ln>
                  <a:solidFill>
                    <a:srgbClr val="FF0000"/>
                  </a:solidFill>
                </a:ln>
              </a:rPr>
              <a:t>bộ</a:t>
            </a:r>
            <a:r>
              <a:rPr lang="en-US" dirty="0">
                <a:ln>
                  <a:solidFill>
                    <a:srgbClr val="FF0000"/>
                  </a:solidFill>
                </a:ln>
              </a:rPr>
              <a:t> </a:t>
            </a:r>
            <a:r>
              <a:rPr lang="en-US" dirty="0" err="1">
                <a:ln>
                  <a:solidFill>
                    <a:srgbClr val="FF0000"/>
                  </a:solidFill>
                </a:ln>
              </a:rPr>
              <a:t>mẫu</a:t>
            </a:r>
            <a:r>
              <a:rPr lang="en-US" dirty="0">
                <a:ln>
                  <a:solidFill>
                    <a:srgbClr val="FF0000"/>
                  </a:solidFill>
                </a:ln>
              </a:rPr>
              <a:t> </a:t>
            </a:r>
            <a:r>
              <a:rPr lang="en-US" dirty="0" err="1"/>
              <a:t>bộ</a:t>
            </a:r>
            <a:r>
              <a:rPr lang="en-US" dirty="0"/>
              <a:t> </a:t>
            </a:r>
            <a:r>
              <a:rPr lang="en-US" dirty="0" err="1"/>
              <a:t>điều</a:t>
            </a:r>
            <a:r>
              <a:rPr lang="en-US" dirty="0"/>
              <a:t> </a:t>
            </a:r>
            <a:r>
              <a:rPr lang="en-US" dirty="0" err="1"/>
              <a:t>khiển</a:t>
            </a:r>
            <a:r>
              <a:rPr lang="en-US" dirty="0"/>
              <a:t> </a:t>
            </a:r>
            <a:r>
              <a:rPr lang="en-US" dirty="0" err="1"/>
              <a:t>đèn</a:t>
            </a:r>
            <a:r>
              <a:rPr lang="en-US" dirty="0"/>
              <a:t> </a:t>
            </a:r>
            <a:r>
              <a:rPr lang="en-US" dirty="0" err="1"/>
              <a:t>và</a:t>
            </a:r>
            <a:r>
              <a:rPr lang="en-US" dirty="0"/>
              <a:t> </a:t>
            </a:r>
            <a:r>
              <a:rPr lang="en-US" dirty="0" err="1"/>
              <a:t>trong</a:t>
            </a:r>
            <a:r>
              <a:rPr lang="en-US" dirty="0"/>
              <a:t> </a:t>
            </a:r>
            <a:r>
              <a:rPr lang="en-US" dirty="0" err="1"/>
              <a:t>các</a:t>
            </a:r>
            <a:r>
              <a:rPr lang="en-US" dirty="0"/>
              <a:t> </a:t>
            </a:r>
            <a:r>
              <a:rPr lang="en-US" dirty="0" err="1"/>
              <a:t>trường</a:t>
            </a:r>
            <a:r>
              <a:rPr lang="en-US" dirty="0"/>
              <a:t> </a:t>
            </a:r>
            <a:r>
              <a:rPr lang="en-US" dirty="0" err="1"/>
              <a:t>hợp</a:t>
            </a:r>
            <a:r>
              <a:rPr lang="en-US" dirty="0"/>
              <a:t> </a:t>
            </a:r>
            <a:r>
              <a:rPr lang="en-US" dirty="0" err="1"/>
              <a:t>này</a:t>
            </a:r>
            <a:r>
              <a:rPr lang="en-US" dirty="0"/>
              <a:t> </a:t>
            </a:r>
            <a:r>
              <a:rPr lang="en-US" dirty="0" err="1">
                <a:ln>
                  <a:solidFill>
                    <a:srgbClr val="FF0000"/>
                  </a:solidFill>
                </a:ln>
              </a:rPr>
              <a:t>nếu</a:t>
            </a:r>
            <a:r>
              <a:rPr lang="en-US" dirty="0">
                <a:ln>
                  <a:solidFill>
                    <a:srgbClr val="FF0000"/>
                  </a:solidFill>
                </a:ln>
              </a:rPr>
              <a:t> </a:t>
            </a:r>
            <a:r>
              <a:rPr lang="en-US" dirty="0" err="1">
                <a:ln>
                  <a:solidFill>
                    <a:srgbClr val="FF0000"/>
                  </a:solidFill>
                </a:ln>
              </a:rPr>
              <a:t>có</a:t>
            </a:r>
            <a:r>
              <a:rPr lang="en-US" dirty="0">
                <a:ln>
                  <a:solidFill>
                    <a:srgbClr val="FF0000"/>
                  </a:solidFill>
                </a:ln>
              </a:rPr>
              <a:t> </a:t>
            </a:r>
            <a:r>
              <a:rPr lang="en-US" dirty="0" err="1">
                <a:ln>
                  <a:solidFill>
                    <a:srgbClr val="FF0000"/>
                  </a:solidFill>
                </a:ln>
              </a:rPr>
              <a:t>từ</a:t>
            </a:r>
            <a:r>
              <a:rPr lang="en-US" dirty="0">
                <a:ln>
                  <a:solidFill>
                    <a:srgbClr val="FF0000"/>
                  </a:solidFill>
                </a:ln>
              </a:rPr>
              <a:t> </a:t>
            </a:r>
            <a:r>
              <a:rPr lang="en-US" dirty="0" err="1">
                <a:ln>
                  <a:solidFill>
                    <a:srgbClr val="FF0000"/>
                  </a:solidFill>
                </a:ln>
              </a:rPr>
              <a:t>hai</a:t>
            </a:r>
            <a:r>
              <a:rPr lang="en-US" dirty="0">
                <a:ln>
                  <a:solidFill>
                    <a:srgbClr val="FF0000"/>
                  </a:solidFill>
                </a:ln>
              </a:rPr>
              <a:t> </a:t>
            </a:r>
            <a:r>
              <a:rPr lang="en-US" dirty="0" err="1">
                <a:ln>
                  <a:solidFill>
                    <a:srgbClr val="FF0000"/>
                  </a:solidFill>
                </a:ln>
              </a:rPr>
              <a:t>bộ</a:t>
            </a:r>
            <a:r>
              <a:rPr lang="en-US" dirty="0">
                <a:ln>
                  <a:solidFill>
                    <a:srgbClr val="FF0000"/>
                  </a:solidFill>
                </a:ln>
              </a:rPr>
              <a:t> </a:t>
            </a:r>
            <a:r>
              <a:rPr lang="en-US" dirty="0" err="1">
                <a:ln>
                  <a:solidFill>
                    <a:srgbClr val="FF0000"/>
                  </a:solidFill>
                </a:ln>
              </a:rPr>
              <a:t>mẫu</a:t>
            </a:r>
            <a:r>
              <a:rPr lang="en-US" dirty="0">
                <a:ln>
                  <a:solidFill>
                    <a:srgbClr val="FF0000"/>
                  </a:solidFill>
                </a:ln>
              </a:rPr>
              <a:t> </a:t>
            </a:r>
            <a:r>
              <a:rPr lang="en-US" dirty="0" err="1">
                <a:ln>
                  <a:solidFill>
                    <a:srgbClr val="FF0000"/>
                  </a:solidFill>
                </a:ln>
              </a:rPr>
              <a:t>trở</a:t>
            </a:r>
            <a:r>
              <a:rPr lang="en-US" dirty="0">
                <a:ln>
                  <a:solidFill>
                    <a:srgbClr val="FF0000"/>
                  </a:solidFill>
                </a:ln>
              </a:rPr>
              <a:t> </a:t>
            </a:r>
            <a:r>
              <a:rPr lang="en-US" dirty="0" err="1">
                <a:ln>
                  <a:solidFill>
                    <a:srgbClr val="FF0000"/>
                  </a:solidFill>
                </a:ln>
              </a:rPr>
              <a:t>lên</a:t>
            </a:r>
            <a:r>
              <a:rPr lang="en-US" dirty="0">
                <a:ln>
                  <a:solidFill>
                    <a:srgbClr val="FF0000"/>
                  </a:solidFill>
                </a:ln>
              </a:rPr>
              <a:t> </a:t>
            </a:r>
            <a:r>
              <a:rPr lang="en-US" dirty="0" err="1">
                <a:ln>
                  <a:solidFill>
                    <a:srgbClr val="FF0000"/>
                  </a:solidFill>
                </a:ln>
              </a:rPr>
              <a:t>không</a:t>
            </a:r>
            <a:r>
              <a:rPr lang="en-US" dirty="0">
                <a:ln>
                  <a:solidFill>
                    <a:srgbClr val="FF0000"/>
                  </a:solidFill>
                </a:ln>
              </a:rPr>
              <a:t> </a:t>
            </a:r>
            <a:r>
              <a:rPr lang="en-US" dirty="0" err="1">
                <a:ln>
                  <a:solidFill>
                    <a:srgbClr val="FF0000"/>
                  </a:solidFill>
                </a:ln>
              </a:rPr>
              <a:t>đạt</a:t>
            </a:r>
            <a:r>
              <a:rPr lang="en-US" dirty="0">
                <a:ln>
                  <a:solidFill>
                    <a:srgbClr val="FF0000"/>
                  </a:solidFill>
                </a:ln>
              </a:rPr>
              <a:t> </a:t>
            </a:r>
            <a:r>
              <a:rPr lang="en-US" dirty="0" err="1">
                <a:ln>
                  <a:solidFill>
                    <a:srgbClr val="FF0000"/>
                  </a:solidFill>
                </a:ln>
              </a:rPr>
              <a:t>yêu</a:t>
            </a:r>
            <a:r>
              <a:rPr lang="en-US" dirty="0">
                <a:ln>
                  <a:solidFill>
                    <a:srgbClr val="FF0000"/>
                  </a:solidFill>
                </a:ln>
              </a:rPr>
              <a:t> </a:t>
            </a:r>
            <a:r>
              <a:rPr lang="en-US" dirty="0" err="1">
                <a:ln>
                  <a:solidFill>
                    <a:srgbClr val="FF0000"/>
                  </a:solidFill>
                </a:ln>
              </a:rPr>
              <a:t>cầu</a:t>
            </a:r>
            <a:r>
              <a:rPr lang="en-US" dirty="0">
                <a:ln>
                  <a:solidFill>
                    <a:srgbClr val="FF0000"/>
                  </a:solidFill>
                </a:ln>
              </a:rPr>
              <a:t> </a:t>
            </a:r>
            <a:r>
              <a:rPr lang="en-US" dirty="0" err="1">
                <a:ln>
                  <a:solidFill>
                    <a:srgbClr val="FF0000"/>
                  </a:solidFill>
                </a:ln>
              </a:rPr>
              <a:t>thì</a:t>
            </a:r>
            <a:r>
              <a:rPr lang="en-US" dirty="0">
                <a:ln>
                  <a:solidFill>
                    <a:srgbClr val="FF0000"/>
                  </a:solidFill>
                </a:ln>
              </a:rPr>
              <a:t> </a:t>
            </a:r>
            <a:r>
              <a:rPr lang="en-US" dirty="0" err="1">
                <a:ln>
                  <a:solidFill>
                    <a:srgbClr val="FF0000"/>
                  </a:solidFill>
                </a:ln>
              </a:rPr>
              <a:t>kiểu</a:t>
            </a:r>
            <a:r>
              <a:rPr lang="en-US" dirty="0">
                <a:ln>
                  <a:solidFill>
                    <a:srgbClr val="FF0000"/>
                  </a:solidFill>
                </a:ln>
              </a:rPr>
              <a:t> </a:t>
            </a:r>
            <a:r>
              <a:rPr lang="en-US" dirty="0" err="1">
                <a:ln>
                  <a:solidFill>
                    <a:srgbClr val="FF0000"/>
                  </a:solidFill>
                </a:ln>
              </a:rPr>
              <a:t>này</a:t>
            </a:r>
            <a:r>
              <a:rPr lang="en-US" dirty="0">
                <a:ln>
                  <a:solidFill>
                    <a:srgbClr val="FF0000"/>
                  </a:solidFill>
                </a:ln>
              </a:rPr>
              <a:t> </a:t>
            </a:r>
            <a:r>
              <a:rPr lang="en-US" dirty="0" err="1">
                <a:ln>
                  <a:solidFill>
                    <a:srgbClr val="FF0000"/>
                  </a:solidFill>
                </a:ln>
              </a:rPr>
              <a:t>bị</a:t>
            </a:r>
            <a:r>
              <a:rPr lang="en-US" dirty="0">
                <a:ln>
                  <a:solidFill>
                    <a:srgbClr val="FF0000"/>
                  </a:solidFill>
                </a:ln>
              </a:rPr>
              <a:t> </a:t>
            </a:r>
            <a:r>
              <a:rPr lang="en-US" dirty="0" err="1">
                <a:ln>
                  <a:solidFill>
                    <a:srgbClr val="FF0000"/>
                  </a:solidFill>
                </a:ln>
              </a:rPr>
              <a:t>loại</a:t>
            </a:r>
            <a:r>
              <a:rPr lang="en-US" dirty="0">
                <a:ln>
                  <a:solidFill>
                    <a:srgbClr val="FF0000"/>
                  </a:solidFill>
                </a:ln>
              </a:rPr>
              <a:t> </a:t>
            </a:r>
            <a:r>
              <a:rPr lang="en-US" dirty="0" err="1">
                <a:ln>
                  <a:solidFill>
                    <a:srgbClr val="FF0000"/>
                  </a:solidFill>
                </a:ln>
              </a:rPr>
              <a:t>bỏ</a:t>
            </a:r>
            <a:r>
              <a:rPr lang="en-US" dirty="0"/>
              <a:t>. </a:t>
            </a:r>
            <a:r>
              <a:rPr lang="en-US" dirty="0" err="1"/>
              <a:t>Nếu</a:t>
            </a:r>
            <a:r>
              <a:rPr lang="en-US" dirty="0"/>
              <a:t> </a:t>
            </a:r>
            <a:r>
              <a:rPr lang="en-US" dirty="0" err="1"/>
              <a:t>có</a:t>
            </a:r>
            <a:r>
              <a:rPr lang="en-US" dirty="0"/>
              <a:t> </a:t>
            </a:r>
            <a:r>
              <a:rPr lang="en-US" dirty="0" err="1">
                <a:ln>
                  <a:solidFill>
                    <a:srgbClr val="FF0000"/>
                  </a:solidFill>
                </a:ln>
              </a:rPr>
              <a:t>một</a:t>
            </a:r>
            <a:r>
              <a:rPr lang="en-US" dirty="0">
                <a:ln>
                  <a:solidFill>
                    <a:srgbClr val="FF0000"/>
                  </a:solidFill>
                </a:ln>
              </a:rPr>
              <a:t> </a:t>
            </a:r>
            <a:r>
              <a:rPr lang="en-US" dirty="0" err="1">
                <a:ln>
                  <a:solidFill>
                    <a:srgbClr val="FF0000"/>
                  </a:solidFill>
                </a:ln>
              </a:rPr>
              <a:t>bộ</a:t>
            </a:r>
            <a:r>
              <a:rPr lang="en-US" dirty="0">
                <a:ln>
                  <a:solidFill>
                    <a:srgbClr val="FF0000"/>
                  </a:solidFill>
                </a:ln>
              </a:rPr>
              <a:t> </a:t>
            </a:r>
            <a:r>
              <a:rPr lang="en-US" dirty="0" err="1">
                <a:ln>
                  <a:solidFill>
                    <a:srgbClr val="FF0000"/>
                  </a:solidFill>
                </a:ln>
              </a:rPr>
              <a:t>mẫu</a:t>
            </a:r>
            <a:r>
              <a:rPr lang="en-US" dirty="0">
                <a:ln>
                  <a:solidFill>
                    <a:srgbClr val="FF0000"/>
                  </a:solidFill>
                </a:ln>
              </a:rPr>
              <a:t> </a:t>
            </a:r>
            <a:r>
              <a:rPr lang="en-US" dirty="0" err="1">
                <a:ln>
                  <a:solidFill>
                    <a:srgbClr val="FF0000"/>
                  </a:solidFill>
                </a:ln>
              </a:rPr>
              <a:t>không</a:t>
            </a:r>
            <a:r>
              <a:rPr lang="en-US" dirty="0">
                <a:ln>
                  <a:solidFill>
                    <a:srgbClr val="FF0000"/>
                  </a:solidFill>
                </a:ln>
              </a:rPr>
              <a:t> </a:t>
            </a:r>
            <a:r>
              <a:rPr lang="en-US" dirty="0" err="1">
                <a:ln>
                  <a:solidFill>
                    <a:srgbClr val="FF0000"/>
                  </a:solidFill>
                </a:ln>
              </a:rPr>
              <a:t>đạt</a:t>
            </a:r>
            <a:r>
              <a:rPr lang="en-US" dirty="0"/>
              <a:t> </a:t>
            </a:r>
            <a:r>
              <a:rPr lang="en-US" dirty="0" err="1"/>
              <a:t>thì</a:t>
            </a:r>
            <a:r>
              <a:rPr lang="en-US" dirty="0"/>
              <a:t> </a:t>
            </a:r>
            <a:r>
              <a:rPr lang="en-US" dirty="0" err="1"/>
              <a:t>thử</a:t>
            </a:r>
            <a:r>
              <a:rPr lang="en-US" dirty="0"/>
              <a:t> </a:t>
            </a:r>
            <a:r>
              <a:rPr lang="en-US" dirty="0" err="1"/>
              <a:t>nghiệm</a:t>
            </a:r>
            <a:r>
              <a:rPr lang="en-US" dirty="0"/>
              <a:t> </a:t>
            </a:r>
            <a:r>
              <a:rPr lang="en-US" dirty="0" err="1"/>
              <a:t>được</a:t>
            </a:r>
            <a:r>
              <a:rPr lang="en-US" dirty="0"/>
              <a:t> </a:t>
            </a:r>
            <a:r>
              <a:rPr lang="en-US" dirty="0" err="1">
                <a:ln>
                  <a:solidFill>
                    <a:srgbClr val="FF0000"/>
                  </a:solidFill>
                </a:ln>
              </a:rPr>
              <a:t>lặp</a:t>
            </a:r>
            <a:r>
              <a:rPr lang="en-US" dirty="0">
                <a:ln>
                  <a:solidFill>
                    <a:srgbClr val="FF0000"/>
                  </a:solidFill>
                </a:ln>
              </a:rPr>
              <a:t> </a:t>
            </a:r>
            <a:r>
              <a:rPr lang="en-US" dirty="0" err="1">
                <a:ln>
                  <a:solidFill>
                    <a:srgbClr val="FF0000"/>
                  </a:solidFill>
                </a:ln>
              </a:rPr>
              <a:t>lại</a:t>
            </a:r>
            <a:r>
              <a:rPr lang="en-US" dirty="0">
                <a:ln>
                  <a:solidFill>
                    <a:srgbClr val="FF0000"/>
                  </a:solidFill>
                </a:ln>
              </a:rPr>
              <a:t> </a:t>
            </a:r>
            <a:r>
              <a:rPr lang="en-US" dirty="0" err="1">
                <a:ln>
                  <a:solidFill>
                    <a:srgbClr val="FF0000"/>
                  </a:solidFill>
                </a:ln>
              </a:rPr>
              <a:t>với</a:t>
            </a:r>
            <a:r>
              <a:rPr lang="en-US" dirty="0">
                <a:ln>
                  <a:solidFill>
                    <a:srgbClr val="FF0000"/>
                  </a:solidFill>
                </a:ln>
              </a:rPr>
              <a:t> </a:t>
            </a:r>
            <a:r>
              <a:rPr lang="en-US" dirty="0" err="1">
                <a:ln>
                  <a:solidFill>
                    <a:srgbClr val="FF0000"/>
                  </a:solidFill>
                </a:ln>
              </a:rPr>
              <a:t>ba</a:t>
            </a:r>
            <a:r>
              <a:rPr lang="en-US" dirty="0">
                <a:ln>
                  <a:solidFill>
                    <a:srgbClr val="FF0000"/>
                  </a:solidFill>
                </a:ln>
              </a:rPr>
              <a:t> </a:t>
            </a:r>
            <a:r>
              <a:rPr lang="en-US" dirty="0" err="1">
                <a:ln>
                  <a:solidFill>
                    <a:srgbClr val="FF0000"/>
                  </a:solidFill>
                </a:ln>
              </a:rPr>
              <a:t>bộ</a:t>
            </a:r>
            <a:r>
              <a:rPr lang="en-US" dirty="0">
                <a:ln>
                  <a:solidFill>
                    <a:srgbClr val="FF0000"/>
                  </a:solidFill>
                </a:ln>
              </a:rPr>
              <a:t> </a:t>
            </a:r>
            <a:r>
              <a:rPr lang="en-US" dirty="0" err="1">
                <a:ln>
                  <a:solidFill>
                    <a:srgbClr val="FF0000"/>
                  </a:solidFill>
                </a:ln>
              </a:rPr>
              <a:t>mẫu</a:t>
            </a:r>
            <a:r>
              <a:rPr lang="en-US" dirty="0">
                <a:ln>
                  <a:solidFill>
                    <a:srgbClr val="FF0000"/>
                  </a:solidFill>
                </a:ln>
              </a:rPr>
              <a:t> </a:t>
            </a:r>
            <a:r>
              <a:rPr lang="en-US" dirty="0" err="1">
                <a:ln>
                  <a:solidFill>
                    <a:srgbClr val="FF0000"/>
                  </a:solidFill>
                </a:ln>
              </a:rPr>
              <a:t>khác</a:t>
            </a:r>
            <a:r>
              <a:rPr lang="en-US" dirty="0">
                <a:ln>
                  <a:solidFill>
                    <a:srgbClr val="FF0000"/>
                  </a:solidFill>
                </a:ln>
              </a:rPr>
              <a:t> </a:t>
            </a:r>
            <a:r>
              <a:rPr lang="en-US" dirty="0" err="1"/>
              <a:t>và</a:t>
            </a:r>
            <a:r>
              <a:rPr lang="en-US" dirty="0"/>
              <a:t> </a:t>
            </a:r>
            <a:r>
              <a:rPr lang="en-US" dirty="0" err="1"/>
              <a:t>cả</a:t>
            </a:r>
            <a:r>
              <a:rPr lang="en-US" dirty="0"/>
              <a:t> </a:t>
            </a:r>
            <a:r>
              <a:rPr lang="en-US" dirty="0" err="1"/>
              <a:t>ba</a:t>
            </a:r>
            <a:r>
              <a:rPr lang="en-US" dirty="0"/>
              <a:t> </a:t>
            </a:r>
            <a:r>
              <a:rPr lang="en-US" dirty="0" err="1"/>
              <a:t>bộ</a:t>
            </a:r>
            <a:r>
              <a:rPr lang="en-US" dirty="0"/>
              <a:t> </a:t>
            </a:r>
            <a:r>
              <a:rPr lang="en-US" dirty="0" err="1"/>
              <a:t>mẫu</a:t>
            </a:r>
            <a:r>
              <a:rPr lang="en-US" dirty="0"/>
              <a:t> </a:t>
            </a:r>
            <a:r>
              <a:rPr lang="en-US" dirty="0" err="1"/>
              <a:t>này</a:t>
            </a:r>
            <a:r>
              <a:rPr lang="en-US" dirty="0"/>
              <a:t> </a:t>
            </a:r>
            <a:r>
              <a:rPr lang="en-US" dirty="0" err="1"/>
              <a:t>phải</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yêu</a:t>
            </a:r>
            <a:r>
              <a:rPr lang="en-US" dirty="0"/>
              <a:t> </a:t>
            </a:r>
            <a:r>
              <a:rPr lang="en-US" dirty="0" err="1"/>
              <a:t>cầu</a:t>
            </a:r>
            <a:r>
              <a:rPr lang="en-US" dirty="0"/>
              <a:t> </a:t>
            </a:r>
            <a:r>
              <a:rPr lang="en-US" dirty="0" err="1"/>
              <a:t>của</a:t>
            </a:r>
            <a:r>
              <a:rPr lang="en-US" dirty="0"/>
              <a:t> </a:t>
            </a:r>
            <a:r>
              <a:rPr lang="en-US" dirty="0" err="1"/>
              <a:t>thử</a:t>
            </a:r>
            <a:r>
              <a:rPr lang="en-US" dirty="0"/>
              <a:t> </a:t>
            </a:r>
            <a:r>
              <a:rPr lang="en-US" dirty="0" err="1"/>
              <a:t>nghiệm</a:t>
            </a:r>
            <a:r>
              <a:rPr lang="en-US" dirty="0"/>
              <a:t>.</a:t>
            </a:r>
            <a:endParaRPr lang="vi-VN" dirty="0"/>
          </a:p>
          <a:p>
            <a:pPr marL="0" indent="0">
              <a:buNone/>
            </a:pPr>
            <a:r>
              <a:rPr lang="en-US" b="1" dirty="0" smtClean="0"/>
              <a:t>4</a:t>
            </a:r>
            <a:r>
              <a:rPr lang="en-US" b="1" dirty="0"/>
              <a:t>. </a:t>
            </a:r>
            <a:r>
              <a:rPr lang="en-US" dirty="0" err="1"/>
              <a:t>Các</a:t>
            </a:r>
            <a:r>
              <a:rPr lang="en-US" dirty="0"/>
              <a:t> </a:t>
            </a:r>
            <a:r>
              <a:rPr lang="en-US" dirty="0" err="1"/>
              <a:t>thử</a:t>
            </a:r>
            <a:r>
              <a:rPr lang="en-US" dirty="0"/>
              <a:t> </a:t>
            </a:r>
            <a:r>
              <a:rPr lang="en-US" dirty="0" err="1"/>
              <a:t>nghiệm</a:t>
            </a:r>
            <a:r>
              <a:rPr lang="en-US" dirty="0"/>
              <a:t> </a:t>
            </a:r>
            <a:r>
              <a:rPr lang="en-US" dirty="0" err="1"/>
              <a:t>phải</a:t>
            </a:r>
            <a:r>
              <a:rPr lang="en-US" dirty="0"/>
              <a:t> </a:t>
            </a:r>
            <a:r>
              <a:rPr lang="en-US" dirty="0" err="1"/>
              <a:t>được</a:t>
            </a:r>
            <a:r>
              <a:rPr lang="en-US" dirty="0"/>
              <a:t> </a:t>
            </a:r>
            <a:r>
              <a:rPr lang="en-US" dirty="0" err="1"/>
              <a:t>tiến</a:t>
            </a:r>
            <a:r>
              <a:rPr lang="en-US" dirty="0"/>
              <a:t> </a:t>
            </a:r>
            <a:r>
              <a:rPr lang="en-US" dirty="0" err="1"/>
              <a:t>hành</a:t>
            </a:r>
            <a:r>
              <a:rPr lang="en-US" dirty="0"/>
              <a:t> </a:t>
            </a:r>
            <a:r>
              <a:rPr lang="en-US" dirty="0" err="1"/>
              <a:t>theo</a:t>
            </a:r>
            <a:r>
              <a:rPr lang="en-US" dirty="0"/>
              <a:t> </a:t>
            </a:r>
            <a:r>
              <a:rPr lang="en-US" dirty="0" err="1"/>
              <a:t>thứ</a:t>
            </a:r>
            <a:r>
              <a:rPr lang="en-US" dirty="0"/>
              <a:t> </a:t>
            </a:r>
            <a:r>
              <a:rPr lang="en-US" dirty="0" err="1"/>
              <a:t>tự</a:t>
            </a:r>
            <a:r>
              <a:rPr lang="en-US" dirty="0"/>
              <a:t> </a:t>
            </a:r>
            <a:r>
              <a:rPr lang="en-US" dirty="0" err="1"/>
              <a:t>liệt</a:t>
            </a:r>
            <a:r>
              <a:rPr lang="en-US" dirty="0"/>
              <a:t> </a:t>
            </a:r>
            <a:r>
              <a:rPr lang="en-US" dirty="0" err="1"/>
              <a:t>kê</a:t>
            </a:r>
            <a:r>
              <a:rPr lang="en-US" dirty="0"/>
              <a:t> </a:t>
            </a:r>
            <a:r>
              <a:rPr lang="en-US" dirty="0" err="1"/>
              <a:t>trong</a:t>
            </a:r>
            <a:r>
              <a:rPr lang="en-US" dirty="0"/>
              <a:t> </a:t>
            </a:r>
            <a:r>
              <a:rPr lang="en-US" dirty="0" err="1"/>
              <a:t>tiêu</a:t>
            </a:r>
            <a:r>
              <a:rPr lang="en-US" dirty="0"/>
              <a:t> </a:t>
            </a:r>
            <a:r>
              <a:rPr lang="en-US" dirty="0" err="1"/>
              <a:t>chuẩn</a:t>
            </a:r>
            <a:r>
              <a:rPr lang="en-US" dirty="0"/>
              <a:t> </a:t>
            </a:r>
            <a:r>
              <a:rPr lang="en-US" dirty="0" err="1"/>
              <a:t>này</a:t>
            </a:r>
            <a:r>
              <a:rPr lang="en-US" dirty="0"/>
              <a:t> </a:t>
            </a:r>
            <a:r>
              <a:rPr lang="en-US" dirty="0" err="1"/>
              <a:t>nếu</a:t>
            </a:r>
            <a:r>
              <a:rPr lang="en-US" dirty="0"/>
              <a:t> </a:t>
            </a:r>
            <a:r>
              <a:rPr lang="en-US" dirty="0" err="1"/>
              <a:t>không</a:t>
            </a:r>
            <a:r>
              <a:rPr lang="en-US" dirty="0"/>
              <a:t> </a:t>
            </a:r>
            <a:r>
              <a:rPr lang="en-US" dirty="0" err="1"/>
              <a:t>có</a:t>
            </a:r>
            <a:r>
              <a:rPr lang="en-US" dirty="0"/>
              <a:t> qui </a:t>
            </a:r>
            <a:r>
              <a:rPr lang="en-US" dirty="0" err="1"/>
              <a:t>định</a:t>
            </a:r>
            <a:r>
              <a:rPr lang="en-US" dirty="0"/>
              <a:t> </a:t>
            </a:r>
            <a:r>
              <a:rPr lang="en-US" dirty="0" err="1"/>
              <a:t>nào</a:t>
            </a:r>
            <a:r>
              <a:rPr lang="en-US" dirty="0"/>
              <a:t> </a:t>
            </a:r>
            <a:r>
              <a:rPr lang="en-US" dirty="0" err="1"/>
              <a:t>khác</a:t>
            </a:r>
            <a:r>
              <a:rPr lang="en-US" dirty="0"/>
              <a:t> </a:t>
            </a:r>
            <a:r>
              <a:rPr lang="en-US" dirty="0" err="1"/>
              <a:t>trong</a:t>
            </a:r>
            <a:r>
              <a:rPr lang="en-US" dirty="0"/>
              <a:t> </a:t>
            </a:r>
            <a:r>
              <a:rPr lang="en-US" dirty="0" err="1"/>
              <a:t>các</a:t>
            </a:r>
            <a:r>
              <a:rPr lang="en-US" dirty="0"/>
              <a:t> </a:t>
            </a:r>
            <a:r>
              <a:rPr lang="en-US" dirty="0" err="1"/>
              <a:t>phần</a:t>
            </a:r>
            <a:r>
              <a:rPr lang="en-US" dirty="0"/>
              <a:t> </a:t>
            </a:r>
            <a:r>
              <a:rPr lang="en-US" dirty="0" err="1"/>
              <a:t>thuộc</a:t>
            </a:r>
            <a:r>
              <a:rPr lang="en-US" dirty="0"/>
              <a:t> </a:t>
            </a:r>
            <a:r>
              <a:rPr lang="en-US" dirty="0" err="1"/>
              <a:t>Phần</a:t>
            </a:r>
            <a:r>
              <a:rPr lang="en-US" dirty="0"/>
              <a:t> 2 </a:t>
            </a:r>
            <a:r>
              <a:rPr lang="en-US" dirty="0" err="1"/>
              <a:t>của</a:t>
            </a:r>
            <a:r>
              <a:rPr lang="en-US" dirty="0"/>
              <a:t> </a:t>
            </a:r>
            <a:r>
              <a:rPr lang="en-US" dirty="0" err="1"/>
              <a:t>bộ</a:t>
            </a:r>
            <a:r>
              <a:rPr lang="en-US" dirty="0"/>
              <a:t> </a:t>
            </a:r>
            <a:r>
              <a:rPr lang="en-US" dirty="0" err="1"/>
              <a:t>tiêu</a:t>
            </a:r>
            <a:r>
              <a:rPr lang="en-US" dirty="0"/>
              <a:t> </a:t>
            </a:r>
            <a:r>
              <a:rPr lang="en-US" dirty="0" err="1"/>
              <a:t>chuẩn</a:t>
            </a:r>
            <a:r>
              <a:rPr lang="en-US" dirty="0"/>
              <a:t> TCVN 7590 (IEC 61347).</a:t>
            </a:r>
            <a:endParaRPr lang="vi-VN" dirty="0"/>
          </a:p>
          <a:p>
            <a:pPr marL="0" indent="0">
              <a:buNone/>
            </a:pPr>
            <a:r>
              <a:rPr lang="en-US" b="1" dirty="0" smtClean="0"/>
              <a:t>5</a:t>
            </a:r>
            <a:r>
              <a:rPr lang="en-US" b="1" dirty="0"/>
              <a:t>. </a:t>
            </a:r>
            <a:r>
              <a:rPr lang="en-US" dirty="0" err="1"/>
              <a:t>Đối</a:t>
            </a:r>
            <a:r>
              <a:rPr lang="en-US" dirty="0"/>
              <a:t> </a:t>
            </a:r>
            <a:r>
              <a:rPr lang="en-US" dirty="0" err="1"/>
              <a:t>với</a:t>
            </a:r>
            <a:r>
              <a:rPr lang="en-US" dirty="0"/>
              <a:t> </a:t>
            </a:r>
            <a:r>
              <a:rPr lang="en-US" dirty="0" err="1"/>
              <a:t>thử</a:t>
            </a:r>
            <a:r>
              <a:rPr lang="en-US" dirty="0"/>
              <a:t> </a:t>
            </a:r>
            <a:r>
              <a:rPr lang="en-US" dirty="0" err="1"/>
              <a:t>nghiệm</a:t>
            </a:r>
            <a:r>
              <a:rPr lang="en-US" dirty="0"/>
              <a:t> </a:t>
            </a:r>
            <a:r>
              <a:rPr lang="en-US" dirty="0" err="1"/>
              <a:t>nhiệt</a:t>
            </a:r>
            <a:r>
              <a:rPr lang="en-US" dirty="0"/>
              <a:t>, </a:t>
            </a:r>
            <a:r>
              <a:rPr lang="en-US" dirty="0" err="1"/>
              <a:t>bộ</a:t>
            </a:r>
            <a:r>
              <a:rPr lang="en-US" dirty="0"/>
              <a:t> </a:t>
            </a:r>
            <a:r>
              <a:rPr lang="en-US" dirty="0" err="1"/>
              <a:t>điều</a:t>
            </a:r>
            <a:r>
              <a:rPr lang="en-US" dirty="0"/>
              <a:t> </a:t>
            </a:r>
            <a:r>
              <a:rPr lang="en-US" dirty="0" err="1"/>
              <a:t>khiển</a:t>
            </a:r>
            <a:r>
              <a:rPr lang="en-US" dirty="0"/>
              <a:t> </a:t>
            </a:r>
            <a:r>
              <a:rPr lang="en-US" dirty="0" err="1"/>
              <a:t>đèn</a:t>
            </a:r>
            <a:r>
              <a:rPr lang="en-US" dirty="0"/>
              <a:t> </a:t>
            </a:r>
            <a:r>
              <a:rPr lang="en-US" dirty="0" err="1"/>
              <a:t>độc</a:t>
            </a:r>
            <a:r>
              <a:rPr lang="en-US" dirty="0"/>
              <a:t> </a:t>
            </a:r>
            <a:r>
              <a:rPr lang="en-US" dirty="0" err="1"/>
              <a:t>lập</a:t>
            </a:r>
            <a:r>
              <a:rPr lang="en-US" dirty="0"/>
              <a:t> </a:t>
            </a:r>
            <a:r>
              <a:rPr lang="en-US" dirty="0" err="1"/>
              <a:t>phải</a:t>
            </a:r>
            <a:r>
              <a:rPr lang="en-US" dirty="0"/>
              <a:t> </a:t>
            </a:r>
            <a:r>
              <a:rPr lang="en-US" dirty="0" err="1"/>
              <a:t>được</a:t>
            </a:r>
            <a:r>
              <a:rPr lang="en-US" dirty="0"/>
              <a:t> </a:t>
            </a:r>
            <a:r>
              <a:rPr lang="en-US" dirty="0" err="1"/>
              <a:t>lắp</a:t>
            </a:r>
            <a:r>
              <a:rPr lang="en-US" dirty="0"/>
              <a:t> </a:t>
            </a:r>
            <a:r>
              <a:rPr lang="en-US" dirty="0" err="1"/>
              <a:t>vào</a:t>
            </a:r>
            <a:r>
              <a:rPr lang="en-US" dirty="0"/>
              <a:t> </a:t>
            </a:r>
            <a:r>
              <a:rPr lang="en-US" dirty="0" err="1"/>
              <a:t>góc</a:t>
            </a:r>
            <a:r>
              <a:rPr lang="en-US" dirty="0"/>
              <a:t> </a:t>
            </a:r>
            <a:r>
              <a:rPr lang="en-US" dirty="0" err="1"/>
              <a:t>thử</a:t>
            </a:r>
            <a:r>
              <a:rPr lang="en-US" dirty="0"/>
              <a:t> </a:t>
            </a:r>
            <a:r>
              <a:rPr lang="en-US" dirty="0" err="1"/>
              <a:t>nghiệm</a:t>
            </a:r>
            <a:r>
              <a:rPr lang="en-US" dirty="0"/>
              <a:t> </a:t>
            </a:r>
            <a:r>
              <a:rPr lang="en-US" dirty="0" err="1"/>
              <a:t>gồm</a:t>
            </a:r>
            <a:r>
              <a:rPr lang="en-US" dirty="0"/>
              <a:t> </a:t>
            </a:r>
            <a:r>
              <a:rPr lang="en-US" dirty="0" err="1"/>
              <a:t>ba</a:t>
            </a:r>
            <a:r>
              <a:rPr lang="en-US" dirty="0"/>
              <a:t> </a:t>
            </a:r>
            <a:r>
              <a:rPr lang="en-US" dirty="0" err="1"/>
              <a:t>tấm</a:t>
            </a:r>
            <a:r>
              <a:rPr lang="en-US" dirty="0"/>
              <a:t> </a:t>
            </a:r>
            <a:r>
              <a:rPr lang="en-US" dirty="0" err="1"/>
              <a:t>gỗ</a:t>
            </a:r>
            <a:r>
              <a:rPr lang="en-US" dirty="0"/>
              <a:t> </a:t>
            </a:r>
            <a:r>
              <a:rPr lang="en-US" dirty="0" err="1"/>
              <a:t>hoặc</a:t>
            </a:r>
            <a:r>
              <a:rPr lang="en-US" dirty="0"/>
              <a:t> </a:t>
            </a:r>
            <a:r>
              <a:rPr lang="en-US" dirty="0" err="1"/>
              <a:t>gỗ</a:t>
            </a:r>
            <a:r>
              <a:rPr lang="en-US" dirty="0"/>
              <a:t> </a:t>
            </a:r>
            <a:r>
              <a:rPr lang="en-US" dirty="0" err="1"/>
              <a:t>dán</a:t>
            </a:r>
            <a:r>
              <a:rPr lang="en-US" dirty="0"/>
              <a:t> </a:t>
            </a:r>
            <a:r>
              <a:rPr lang="en-US" dirty="0" err="1"/>
              <a:t>sơn</a:t>
            </a:r>
            <a:r>
              <a:rPr lang="en-US" dirty="0"/>
              <a:t> </a:t>
            </a:r>
            <a:r>
              <a:rPr lang="en-US" dirty="0" err="1"/>
              <a:t>đen</a:t>
            </a:r>
            <a:r>
              <a:rPr lang="en-US" dirty="0"/>
              <a:t> </a:t>
            </a:r>
            <a:r>
              <a:rPr lang="en-US" dirty="0" err="1"/>
              <a:t>mờ</a:t>
            </a:r>
            <a:r>
              <a:rPr lang="en-US" dirty="0"/>
              <a:t> </a:t>
            </a:r>
            <a:r>
              <a:rPr lang="en-US" dirty="0" err="1"/>
              <a:t>có</a:t>
            </a:r>
            <a:r>
              <a:rPr lang="en-US" dirty="0"/>
              <a:t> </a:t>
            </a:r>
            <a:r>
              <a:rPr lang="en-US" dirty="0" err="1"/>
              <a:t>chiều</a:t>
            </a:r>
            <a:r>
              <a:rPr lang="en-US" dirty="0"/>
              <a:t> </a:t>
            </a:r>
            <a:r>
              <a:rPr lang="en-US" dirty="0" err="1"/>
              <a:t>dài</a:t>
            </a:r>
            <a:r>
              <a:rPr lang="en-US" dirty="0"/>
              <a:t> </a:t>
            </a:r>
            <a:r>
              <a:rPr lang="en-US" dirty="0" err="1"/>
              <a:t>từ</a:t>
            </a:r>
            <a:r>
              <a:rPr lang="en-US" dirty="0"/>
              <a:t> 15 mm </a:t>
            </a:r>
            <a:r>
              <a:rPr lang="en-US" dirty="0" err="1"/>
              <a:t>đến</a:t>
            </a:r>
            <a:r>
              <a:rPr lang="en-US" dirty="0"/>
              <a:t> 20 mm </a:t>
            </a:r>
            <a:r>
              <a:rPr lang="en-US" dirty="0" err="1"/>
              <a:t>được</a:t>
            </a:r>
            <a:r>
              <a:rPr lang="en-US" dirty="0"/>
              <a:t> </a:t>
            </a:r>
            <a:r>
              <a:rPr lang="en-US" dirty="0" err="1"/>
              <a:t>ghép</a:t>
            </a:r>
            <a:r>
              <a:rPr lang="en-US" dirty="0"/>
              <a:t> </a:t>
            </a:r>
            <a:r>
              <a:rPr lang="en-US" dirty="0" err="1"/>
              <a:t>với</a:t>
            </a:r>
            <a:r>
              <a:rPr lang="en-US" dirty="0"/>
              <a:t> </a:t>
            </a:r>
            <a:r>
              <a:rPr lang="en-US" dirty="0" err="1"/>
              <a:t>nhau</a:t>
            </a:r>
            <a:r>
              <a:rPr lang="en-US" dirty="0"/>
              <a:t> </a:t>
            </a:r>
            <a:r>
              <a:rPr lang="en-US" dirty="0" err="1"/>
              <a:t>giống</a:t>
            </a:r>
            <a:r>
              <a:rPr lang="en-US" dirty="0"/>
              <a:t> </a:t>
            </a:r>
            <a:r>
              <a:rPr lang="en-US" dirty="0" err="1"/>
              <a:t>như</a:t>
            </a:r>
            <a:r>
              <a:rPr lang="en-US" dirty="0"/>
              <a:t> </a:t>
            </a:r>
            <a:r>
              <a:rPr lang="en-US" dirty="0" err="1"/>
              <a:t>hai</a:t>
            </a:r>
            <a:r>
              <a:rPr lang="en-US" dirty="0"/>
              <a:t> </a:t>
            </a:r>
            <a:r>
              <a:rPr lang="en-US" dirty="0" err="1"/>
              <a:t>bức</a:t>
            </a:r>
            <a:r>
              <a:rPr lang="en-US" dirty="0"/>
              <a:t> </a:t>
            </a:r>
            <a:r>
              <a:rPr lang="en-US" dirty="0" err="1"/>
              <a:t>tường</a:t>
            </a:r>
            <a:r>
              <a:rPr lang="en-US" dirty="0"/>
              <a:t> </a:t>
            </a:r>
            <a:r>
              <a:rPr lang="en-US" dirty="0" err="1"/>
              <a:t>và</a:t>
            </a:r>
            <a:r>
              <a:rPr lang="en-US" dirty="0"/>
              <a:t> </a:t>
            </a:r>
            <a:r>
              <a:rPr lang="en-US" dirty="0" err="1"/>
              <a:t>trần</a:t>
            </a:r>
            <a:r>
              <a:rPr lang="en-US" dirty="0"/>
              <a:t> </a:t>
            </a:r>
            <a:r>
              <a:rPr lang="en-US" dirty="0" err="1"/>
              <a:t>nhà</a:t>
            </a:r>
            <a:r>
              <a:rPr lang="en-US" dirty="0"/>
              <a:t>. </a:t>
            </a:r>
            <a:endParaRPr lang="vi-VN" dirty="0"/>
          </a:p>
          <a:p>
            <a:pPr marL="0" indent="0">
              <a:buNone/>
            </a:pPr>
            <a:endParaRPr lang="vi-VN" dirty="0"/>
          </a:p>
        </p:txBody>
      </p:sp>
    </p:spTree>
    <p:extLst>
      <p:ext uri="{BB962C8B-B14F-4D97-AF65-F5344CB8AC3E}">
        <p14:creationId xmlns:p14="http://schemas.microsoft.com/office/powerpoint/2010/main" val="607029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r>
              <a:rPr lang="en-US" sz="3600" b="1" dirty="0" smtClean="0"/>
              <a:t>4. </a:t>
            </a:r>
            <a:r>
              <a:rPr lang="en-US" sz="3600" b="1" dirty="0" err="1" smtClean="0"/>
              <a:t>Nội</a:t>
            </a:r>
            <a:r>
              <a:rPr lang="en-US" sz="3600" b="1" dirty="0" smtClean="0"/>
              <a:t> </a:t>
            </a:r>
            <a:r>
              <a:rPr lang="en-US" sz="3600" b="1" dirty="0"/>
              <a:t>dung </a:t>
            </a:r>
            <a:r>
              <a:rPr lang="en-US" sz="3600" b="1" dirty="0" err="1"/>
              <a:t>cần</a:t>
            </a:r>
            <a:r>
              <a:rPr lang="en-US" sz="3600" b="1" dirty="0"/>
              <a:t> </a:t>
            </a:r>
            <a:r>
              <a:rPr lang="en-US" sz="3600" b="1" dirty="0" err="1"/>
              <a:t>đạt</a:t>
            </a:r>
            <a:r>
              <a:rPr lang="en-US" sz="3600" b="1" dirty="0"/>
              <a:t> </a:t>
            </a:r>
            <a:r>
              <a:rPr lang="en-US" sz="3600" b="1" dirty="0" err="1"/>
              <a:t>của</a:t>
            </a:r>
            <a:r>
              <a:rPr lang="en-US" sz="3600" b="1" dirty="0"/>
              <a:t> IEC 61347-2-13</a:t>
            </a:r>
            <a:endParaRPr lang="vi-VN" sz="3600" b="1" dirty="0"/>
          </a:p>
        </p:txBody>
      </p:sp>
      <p:sp>
        <p:nvSpPr>
          <p:cNvPr id="3" name="Content Placeholder 2"/>
          <p:cNvSpPr>
            <a:spLocks noGrp="1"/>
          </p:cNvSpPr>
          <p:nvPr>
            <p:ph idx="1"/>
          </p:nvPr>
        </p:nvSpPr>
        <p:spPr>
          <a:xfrm>
            <a:off x="457200" y="1412776"/>
            <a:ext cx="8229600" cy="4713387"/>
          </a:xfrm>
        </p:spPr>
        <p:txBody>
          <a:bodyPr>
            <a:normAutofit fontScale="77500" lnSpcReduction="20000"/>
          </a:bodyPr>
          <a:lstStyle/>
          <a:p>
            <a:r>
              <a:rPr lang="en-US" dirty="0"/>
              <a:t>CHÚ THÍCH: </a:t>
            </a:r>
            <a:r>
              <a:rPr lang="en-US" dirty="0" err="1"/>
              <a:t>Tụ</a:t>
            </a:r>
            <a:r>
              <a:rPr lang="en-US" dirty="0"/>
              <a:t> </a:t>
            </a:r>
            <a:r>
              <a:rPr lang="en-US" dirty="0" err="1"/>
              <a:t>điện</a:t>
            </a:r>
            <a:r>
              <a:rPr lang="en-US" dirty="0"/>
              <a:t> </a:t>
            </a:r>
            <a:r>
              <a:rPr lang="en-US" dirty="0" err="1"/>
              <a:t>không</a:t>
            </a:r>
            <a:r>
              <a:rPr lang="en-US" dirty="0"/>
              <a:t> </a:t>
            </a:r>
            <a:r>
              <a:rPr lang="en-US" dirty="0" err="1"/>
              <a:t>có</a:t>
            </a:r>
            <a:r>
              <a:rPr lang="en-US" dirty="0"/>
              <a:t> </a:t>
            </a:r>
            <a:r>
              <a:rPr lang="en-US" dirty="0" err="1"/>
              <a:t>thành</a:t>
            </a:r>
            <a:r>
              <a:rPr lang="en-US" dirty="0"/>
              <a:t> </a:t>
            </a:r>
            <a:r>
              <a:rPr lang="en-US" dirty="0" err="1"/>
              <a:t>phần</a:t>
            </a:r>
            <a:r>
              <a:rPr lang="en-US" dirty="0"/>
              <a:t> </a:t>
            </a:r>
            <a:r>
              <a:rPr lang="en-US" dirty="0" err="1"/>
              <a:t>điện</a:t>
            </a:r>
            <a:r>
              <a:rPr lang="en-US" dirty="0"/>
              <a:t> </a:t>
            </a:r>
            <a:r>
              <a:rPr lang="en-US" dirty="0" err="1"/>
              <a:t>cảm</a:t>
            </a:r>
            <a:r>
              <a:rPr lang="en-US" dirty="0"/>
              <a:t> </a:t>
            </a:r>
            <a:r>
              <a:rPr lang="en-US" dirty="0" err="1"/>
              <a:t>có</a:t>
            </a:r>
            <a:r>
              <a:rPr lang="en-US" dirty="0"/>
              <a:t> </a:t>
            </a:r>
            <a:r>
              <a:rPr lang="en-US" dirty="0" err="1"/>
              <a:t>điện</a:t>
            </a:r>
            <a:r>
              <a:rPr lang="en-US" dirty="0"/>
              <a:t> </a:t>
            </a:r>
            <a:r>
              <a:rPr lang="en-US" dirty="0" err="1"/>
              <a:t>áp</a:t>
            </a:r>
            <a:r>
              <a:rPr lang="en-US" dirty="0"/>
              <a:t> </a:t>
            </a:r>
            <a:r>
              <a:rPr lang="en-US" dirty="0" err="1"/>
              <a:t>danh</a:t>
            </a:r>
            <a:r>
              <a:rPr lang="en-US" dirty="0"/>
              <a:t> </a:t>
            </a:r>
            <a:r>
              <a:rPr lang="en-US" dirty="0" err="1"/>
              <a:t>định</a:t>
            </a:r>
            <a:r>
              <a:rPr lang="en-US" dirty="0"/>
              <a:t> </a:t>
            </a:r>
            <a:r>
              <a:rPr lang="en-US" dirty="0" err="1"/>
              <a:t>thích</a:t>
            </a:r>
            <a:r>
              <a:rPr lang="en-US" dirty="0"/>
              <a:t> </a:t>
            </a:r>
            <a:r>
              <a:rPr lang="en-US" dirty="0" err="1"/>
              <a:t>hợp</a:t>
            </a:r>
            <a:r>
              <a:rPr lang="en-US" dirty="0"/>
              <a:t> </a:t>
            </a:r>
            <a:r>
              <a:rPr lang="en-US" dirty="0" err="1"/>
              <a:t>và</a:t>
            </a:r>
            <a:r>
              <a:rPr lang="en-US" dirty="0"/>
              <a:t> </a:t>
            </a:r>
            <a:r>
              <a:rPr lang="en-US" dirty="0" err="1"/>
              <a:t>có</a:t>
            </a:r>
            <a:r>
              <a:rPr lang="en-US" dirty="0"/>
              <a:t> </a:t>
            </a:r>
            <a:r>
              <a:rPr lang="en-US" dirty="0" err="1"/>
              <a:t>điện</a:t>
            </a:r>
            <a:r>
              <a:rPr lang="en-US" dirty="0"/>
              <a:t> dung </a:t>
            </a:r>
            <a:r>
              <a:rPr lang="en-US" dirty="0" err="1"/>
              <a:t>không</a:t>
            </a:r>
            <a:r>
              <a:rPr lang="en-US" dirty="0"/>
              <a:t> </a:t>
            </a:r>
            <a:r>
              <a:rPr lang="en-US" dirty="0" err="1"/>
              <a:t>dưới</a:t>
            </a:r>
            <a:r>
              <a:rPr lang="en-US" dirty="0"/>
              <a:t> 50 µF, </a:t>
            </a:r>
            <a:r>
              <a:rPr lang="en-US" dirty="0" err="1"/>
              <a:t>mắc</a:t>
            </a:r>
            <a:r>
              <a:rPr lang="en-US" dirty="0"/>
              <a:t> </a:t>
            </a:r>
            <a:r>
              <a:rPr lang="en-US" dirty="0" err="1"/>
              <a:t>giữa</a:t>
            </a:r>
            <a:r>
              <a:rPr lang="en-US" dirty="0"/>
              <a:t> </a:t>
            </a:r>
            <a:r>
              <a:rPr lang="en-US" dirty="0" err="1"/>
              <a:t>các</a:t>
            </a:r>
            <a:r>
              <a:rPr lang="en-US" dirty="0"/>
              <a:t> </a:t>
            </a:r>
            <a:r>
              <a:rPr lang="en-US" dirty="0" err="1"/>
              <a:t>đầu</a:t>
            </a:r>
            <a:r>
              <a:rPr lang="en-US" dirty="0"/>
              <a:t> </a:t>
            </a:r>
            <a:r>
              <a:rPr lang="en-US" dirty="0" err="1"/>
              <a:t>nối</a:t>
            </a:r>
            <a:r>
              <a:rPr lang="en-US" dirty="0"/>
              <a:t> </a:t>
            </a:r>
            <a:r>
              <a:rPr lang="en-US" dirty="0" err="1"/>
              <a:t>nguồn</a:t>
            </a:r>
            <a:r>
              <a:rPr lang="en-US" dirty="0"/>
              <a:t> </a:t>
            </a:r>
            <a:r>
              <a:rPr lang="en-US" dirty="0" err="1"/>
              <a:t>của</a:t>
            </a:r>
            <a:r>
              <a:rPr lang="en-US" dirty="0"/>
              <a:t> </a:t>
            </a:r>
            <a:r>
              <a:rPr lang="en-US" dirty="0" err="1"/>
              <a:t>phần</a:t>
            </a:r>
            <a:r>
              <a:rPr lang="en-US" dirty="0"/>
              <a:t> </a:t>
            </a:r>
            <a:r>
              <a:rPr lang="en-US" dirty="0" err="1"/>
              <a:t>tử</a:t>
            </a:r>
            <a:r>
              <a:rPr lang="en-US" dirty="0"/>
              <a:t> </a:t>
            </a:r>
            <a:r>
              <a:rPr lang="en-US" dirty="0" err="1"/>
              <a:t>cần</a:t>
            </a:r>
            <a:r>
              <a:rPr lang="en-US" dirty="0"/>
              <a:t> </a:t>
            </a:r>
            <a:r>
              <a:rPr lang="en-US" dirty="0" err="1"/>
              <a:t>thử</a:t>
            </a:r>
            <a:r>
              <a:rPr lang="en-US" dirty="0"/>
              <a:t> </a:t>
            </a:r>
            <a:r>
              <a:rPr lang="en-US" dirty="0" err="1"/>
              <a:t>nghiệm</a:t>
            </a:r>
            <a:r>
              <a:rPr lang="en-US" dirty="0"/>
              <a:t> </a:t>
            </a:r>
            <a:r>
              <a:rPr lang="en-US" dirty="0" err="1"/>
              <a:t>thường</a:t>
            </a:r>
            <a:r>
              <a:rPr lang="en-US" dirty="0"/>
              <a:t> </a:t>
            </a:r>
            <a:r>
              <a:rPr lang="en-US" dirty="0" err="1"/>
              <a:t>cung</a:t>
            </a:r>
            <a:r>
              <a:rPr lang="en-US" dirty="0"/>
              <a:t> </a:t>
            </a:r>
            <a:r>
              <a:rPr lang="en-US" dirty="0" err="1"/>
              <a:t>cấp</a:t>
            </a:r>
            <a:r>
              <a:rPr lang="en-US" dirty="0"/>
              <a:t> </a:t>
            </a:r>
            <a:r>
              <a:rPr lang="en-US" dirty="0" err="1"/>
              <a:t>trở</a:t>
            </a:r>
            <a:r>
              <a:rPr lang="en-US" dirty="0"/>
              <a:t> </a:t>
            </a:r>
            <a:r>
              <a:rPr lang="en-US" dirty="0" err="1"/>
              <a:t>kháng</a:t>
            </a:r>
            <a:r>
              <a:rPr lang="en-US" dirty="0"/>
              <a:t> </a:t>
            </a:r>
            <a:r>
              <a:rPr lang="en-US" dirty="0" err="1"/>
              <a:t>nguồn</a:t>
            </a:r>
            <a:r>
              <a:rPr lang="en-US" dirty="0"/>
              <a:t> </a:t>
            </a:r>
            <a:r>
              <a:rPr lang="en-US" dirty="0" err="1"/>
              <a:t>tương</a:t>
            </a:r>
            <a:r>
              <a:rPr lang="en-US" dirty="0"/>
              <a:t> </a:t>
            </a:r>
            <a:r>
              <a:rPr lang="en-US" dirty="0" err="1"/>
              <a:t>đương</a:t>
            </a:r>
            <a:r>
              <a:rPr lang="en-US" dirty="0"/>
              <a:t> </a:t>
            </a:r>
            <a:r>
              <a:rPr lang="en-US" dirty="0" err="1"/>
              <a:t>với</a:t>
            </a:r>
            <a:r>
              <a:rPr lang="en-US" dirty="0"/>
              <a:t> </a:t>
            </a:r>
            <a:r>
              <a:rPr lang="en-US" dirty="0" err="1"/>
              <a:t>trở</a:t>
            </a:r>
            <a:r>
              <a:rPr lang="en-US" dirty="0"/>
              <a:t> </a:t>
            </a:r>
            <a:r>
              <a:rPr lang="en-US" dirty="0" err="1"/>
              <a:t>kháng</a:t>
            </a:r>
            <a:r>
              <a:rPr lang="en-US" dirty="0"/>
              <a:t> </a:t>
            </a:r>
            <a:r>
              <a:rPr lang="en-US" dirty="0" err="1"/>
              <a:t>của</a:t>
            </a:r>
            <a:r>
              <a:rPr lang="en-US" dirty="0"/>
              <a:t> pin/</a:t>
            </a:r>
            <a:r>
              <a:rPr lang="en-US" dirty="0" err="1"/>
              <a:t>acqui</a:t>
            </a:r>
            <a:r>
              <a:rPr lang="en-US" dirty="0"/>
              <a:t>.</a:t>
            </a:r>
            <a:endParaRPr lang="vi-VN" dirty="0"/>
          </a:p>
          <a:p>
            <a:r>
              <a:rPr lang="en-US" b="1" dirty="0"/>
              <a:t>5.7. </a:t>
            </a:r>
            <a:r>
              <a:rPr lang="en-US" dirty="0" err="1"/>
              <a:t>Khi</a:t>
            </a:r>
            <a:r>
              <a:rPr lang="en-US" dirty="0"/>
              <a:t> </a:t>
            </a:r>
            <a:r>
              <a:rPr lang="en-US" dirty="0" err="1"/>
              <a:t>thử</a:t>
            </a:r>
            <a:r>
              <a:rPr lang="en-US" dirty="0"/>
              <a:t> </a:t>
            </a:r>
            <a:r>
              <a:rPr lang="en-US" dirty="0" err="1"/>
              <a:t>nghiệm</a:t>
            </a:r>
            <a:r>
              <a:rPr lang="en-US" dirty="0"/>
              <a:t> </a:t>
            </a:r>
            <a:r>
              <a:rPr lang="en-US" dirty="0" err="1"/>
              <a:t>bộ</a:t>
            </a:r>
            <a:r>
              <a:rPr lang="en-US" dirty="0"/>
              <a:t> </a:t>
            </a:r>
            <a:r>
              <a:rPr lang="en-US" dirty="0" err="1"/>
              <a:t>điều</a:t>
            </a:r>
            <a:r>
              <a:rPr lang="en-US" dirty="0"/>
              <a:t> </a:t>
            </a:r>
            <a:r>
              <a:rPr lang="en-US" dirty="0" err="1"/>
              <a:t>khiển</a:t>
            </a:r>
            <a:r>
              <a:rPr lang="en-US" dirty="0"/>
              <a:t> </a:t>
            </a:r>
            <a:r>
              <a:rPr lang="en-US" dirty="0" err="1"/>
              <a:t>bóng</a:t>
            </a:r>
            <a:r>
              <a:rPr lang="en-US" dirty="0"/>
              <a:t> </a:t>
            </a:r>
            <a:r>
              <a:rPr lang="en-US" dirty="0" err="1"/>
              <a:t>đèn</a:t>
            </a:r>
            <a:r>
              <a:rPr lang="en-US" dirty="0"/>
              <a:t> </a:t>
            </a:r>
            <a:r>
              <a:rPr lang="en-US" dirty="0" err="1"/>
              <a:t>theo</a:t>
            </a:r>
            <a:r>
              <a:rPr lang="en-US" dirty="0"/>
              <a:t> </a:t>
            </a:r>
            <a:r>
              <a:rPr lang="en-US" dirty="0" err="1"/>
              <a:t>yêu</a:t>
            </a:r>
            <a:r>
              <a:rPr lang="en-US" dirty="0"/>
              <a:t> </a:t>
            </a:r>
            <a:r>
              <a:rPr lang="en-US" dirty="0" err="1"/>
              <a:t>cầu</a:t>
            </a:r>
            <a:r>
              <a:rPr lang="en-US" dirty="0"/>
              <a:t> </a:t>
            </a:r>
            <a:r>
              <a:rPr lang="en-US" dirty="0" err="1"/>
              <a:t>của</a:t>
            </a:r>
            <a:r>
              <a:rPr lang="en-US" dirty="0"/>
              <a:t> </a:t>
            </a:r>
            <a:r>
              <a:rPr lang="en-US" dirty="0" err="1"/>
              <a:t>tiêu</a:t>
            </a:r>
            <a:r>
              <a:rPr lang="en-US" dirty="0"/>
              <a:t> </a:t>
            </a:r>
            <a:r>
              <a:rPr lang="en-US" dirty="0" err="1"/>
              <a:t>chuẩn</a:t>
            </a:r>
            <a:r>
              <a:rPr lang="en-US" dirty="0"/>
              <a:t> </a:t>
            </a:r>
            <a:r>
              <a:rPr lang="en-US" dirty="0" err="1"/>
              <a:t>này</a:t>
            </a:r>
            <a:r>
              <a:rPr lang="en-US" dirty="0"/>
              <a:t>, </a:t>
            </a:r>
            <a:r>
              <a:rPr lang="en-US" dirty="0" err="1"/>
              <a:t>có</a:t>
            </a:r>
            <a:r>
              <a:rPr lang="en-US" dirty="0"/>
              <a:t> </a:t>
            </a:r>
            <a:r>
              <a:rPr lang="en-US" dirty="0" err="1"/>
              <a:t>thể</a:t>
            </a:r>
            <a:r>
              <a:rPr lang="en-US" dirty="0"/>
              <a:t> </a:t>
            </a:r>
            <a:r>
              <a:rPr lang="en-US" dirty="0" err="1"/>
              <a:t>cập</a:t>
            </a:r>
            <a:r>
              <a:rPr lang="en-US" dirty="0"/>
              <a:t> </a:t>
            </a:r>
            <a:r>
              <a:rPr lang="en-US" dirty="0" err="1"/>
              <a:t>nhật</a:t>
            </a:r>
            <a:r>
              <a:rPr lang="en-US" dirty="0"/>
              <a:t> </a:t>
            </a:r>
            <a:r>
              <a:rPr lang="en-US" dirty="0" err="1"/>
              <a:t>báo</a:t>
            </a:r>
            <a:r>
              <a:rPr lang="en-US" dirty="0"/>
              <a:t> </a:t>
            </a:r>
            <a:r>
              <a:rPr lang="en-US" dirty="0" err="1"/>
              <a:t>cáo</a:t>
            </a:r>
            <a:r>
              <a:rPr lang="en-US" dirty="0"/>
              <a:t> </a:t>
            </a:r>
            <a:r>
              <a:rPr lang="en-US" dirty="0" err="1"/>
              <a:t>thử</a:t>
            </a:r>
            <a:r>
              <a:rPr lang="en-US" dirty="0"/>
              <a:t> </a:t>
            </a:r>
            <a:r>
              <a:rPr lang="en-US" dirty="0" err="1"/>
              <a:t>nghiệm</a:t>
            </a:r>
            <a:r>
              <a:rPr lang="en-US" dirty="0"/>
              <a:t> </a:t>
            </a:r>
            <a:r>
              <a:rPr lang="en-US" dirty="0" err="1"/>
              <a:t>mới</a:t>
            </a:r>
            <a:r>
              <a:rPr lang="en-US" dirty="0"/>
              <a:t> </a:t>
            </a:r>
            <a:r>
              <a:rPr lang="en-US" dirty="0" err="1"/>
              <a:t>nhất</a:t>
            </a:r>
            <a:r>
              <a:rPr lang="en-US" dirty="0"/>
              <a:t> </a:t>
            </a:r>
            <a:r>
              <a:rPr lang="en-US" dirty="0" err="1"/>
              <a:t>theo</a:t>
            </a:r>
            <a:r>
              <a:rPr lang="en-US" dirty="0"/>
              <a:t> </a:t>
            </a:r>
            <a:r>
              <a:rPr lang="en-US" dirty="0" err="1"/>
              <a:t>tiêu</a:t>
            </a:r>
            <a:r>
              <a:rPr lang="en-US" dirty="0"/>
              <a:t> </a:t>
            </a:r>
            <a:r>
              <a:rPr lang="en-US" dirty="0" err="1"/>
              <a:t>chuẩn</a:t>
            </a:r>
            <a:r>
              <a:rPr lang="en-US" dirty="0"/>
              <a:t> </a:t>
            </a:r>
            <a:r>
              <a:rPr lang="en-US" dirty="0" err="1"/>
              <a:t>này</a:t>
            </a:r>
            <a:r>
              <a:rPr lang="en-US" dirty="0"/>
              <a:t> </a:t>
            </a:r>
            <a:r>
              <a:rPr lang="en-US" dirty="0" err="1"/>
              <a:t>bằng</a:t>
            </a:r>
            <a:r>
              <a:rPr lang="en-US" dirty="0"/>
              <a:t> </a:t>
            </a:r>
            <a:r>
              <a:rPr lang="en-US" dirty="0" err="1"/>
              <a:t>cách</a:t>
            </a:r>
            <a:r>
              <a:rPr lang="en-US" dirty="0"/>
              <a:t> </a:t>
            </a:r>
            <a:r>
              <a:rPr lang="en-US" dirty="0" err="1"/>
              <a:t>giao</a:t>
            </a:r>
            <a:r>
              <a:rPr lang="en-US" dirty="0"/>
              <a:t> </a:t>
            </a:r>
            <a:r>
              <a:rPr lang="en-US" dirty="0" err="1"/>
              <a:t>nộp</a:t>
            </a:r>
            <a:r>
              <a:rPr lang="en-US" dirty="0"/>
              <a:t> </a:t>
            </a:r>
            <a:r>
              <a:rPr lang="en-US" dirty="0" err="1"/>
              <a:t>mẫu</a:t>
            </a:r>
            <a:r>
              <a:rPr lang="en-US" dirty="0"/>
              <a:t> </a:t>
            </a:r>
            <a:r>
              <a:rPr lang="en-US" dirty="0" err="1"/>
              <a:t>mới</a:t>
            </a:r>
            <a:r>
              <a:rPr lang="en-US" dirty="0"/>
              <a:t> </a:t>
            </a:r>
            <a:r>
              <a:rPr lang="en-US" dirty="0" err="1"/>
              <a:t>để</a:t>
            </a:r>
            <a:r>
              <a:rPr lang="en-US" dirty="0"/>
              <a:t> </a:t>
            </a:r>
            <a:r>
              <a:rPr lang="en-US" dirty="0" err="1"/>
              <a:t>thử</a:t>
            </a:r>
            <a:r>
              <a:rPr lang="en-US" dirty="0"/>
              <a:t> </a:t>
            </a:r>
            <a:r>
              <a:rPr lang="en-US" dirty="0" err="1"/>
              <a:t>nghiệm</a:t>
            </a:r>
            <a:r>
              <a:rPr lang="en-US" dirty="0"/>
              <a:t> </a:t>
            </a:r>
            <a:r>
              <a:rPr lang="en-US" dirty="0" err="1"/>
              <a:t>cùng</a:t>
            </a:r>
            <a:r>
              <a:rPr lang="en-US" dirty="0"/>
              <a:t> </a:t>
            </a:r>
            <a:r>
              <a:rPr lang="en-US" dirty="0" err="1"/>
              <a:t>với</a:t>
            </a:r>
            <a:r>
              <a:rPr lang="en-US" dirty="0"/>
              <a:t> </a:t>
            </a:r>
            <a:r>
              <a:rPr lang="en-US" dirty="0" err="1"/>
              <a:t>báo</a:t>
            </a:r>
            <a:r>
              <a:rPr lang="en-US" dirty="0"/>
              <a:t> </a:t>
            </a:r>
            <a:r>
              <a:rPr lang="en-US" dirty="0" err="1"/>
              <a:t>cáo</a:t>
            </a:r>
            <a:r>
              <a:rPr lang="en-US" dirty="0"/>
              <a:t> </a:t>
            </a:r>
            <a:r>
              <a:rPr lang="en-US" dirty="0" err="1"/>
              <a:t>thử</a:t>
            </a:r>
            <a:r>
              <a:rPr lang="en-US" dirty="0"/>
              <a:t> </a:t>
            </a:r>
            <a:r>
              <a:rPr lang="en-US" dirty="0" err="1"/>
              <a:t>nghiệm</a:t>
            </a:r>
            <a:r>
              <a:rPr lang="en-US" dirty="0"/>
              <a:t> </a:t>
            </a:r>
            <a:r>
              <a:rPr lang="en-US" dirty="0" err="1"/>
              <a:t>trước</a:t>
            </a:r>
            <a:r>
              <a:rPr lang="en-US" dirty="0"/>
              <a:t> </a:t>
            </a:r>
            <a:r>
              <a:rPr lang="en-US" dirty="0" err="1"/>
              <a:t>đó</a:t>
            </a:r>
            <a:r>
              <a:rPr lang="en-US" dirty="0"/>
              <a:t>.</a:t>
            </a:r>
            <a:endParaRPr lang="vi-VN" dirty="0"/>
          </a:p>
          <a:p>
            <a:r>
              <a:rPr lang="en-US" dirty="0" err="1"/>
              <a:t>Thử</a:t>
            </a:r>
            <a:r>
              <a:rPr lang="en-US" dirty="0"/>
              <a:t> </a:t>
            </a:r>
            <a:r>
              <a:rPr lang="en-US" dirty="0" err="1"/>
              <a:t>nghiệm</a:t>
            </a:r>
            <a:r>
              <a:rPr lang="en-US" dirty="0"/>
              <a:t> </a:t>
            </a:r>
            <a:r>
              <a:rPr lang="en-US" dirty="0" err="1"/>
              <a:t>điển</a:t>
            </a:r>
            <a:r>
              <a:rPr lang="en-US" dirty="0"/>
              <a:t> </a:t>
            </a:r>
            <a:r>
              <a:rPr lang="en-US" dirty="0" err="1"/>
              <a:t>hình</a:t>
            </a:r>
            <a:r>
              <a:rPr lang="en-US" dirty="0"/>
              <a:t> </a:t>
            </a:r>
            <a:r>
              <a:rPr lang="en-US" dirty="0" err="1"/>
              <a:t>đầy</a:t>
            </a:r>
            <a:r>
              <a:rPr lang="en-US" dirty="0"/>
              <a:t> </a:t>
            </a:r>
            <a:r>
              <a:rPr lang="en-US" dirty="0" err="1"/>
              <a:t>đủ</a:t>
            </a:r>
            <a:r>
              <a:rPr lang="en-US" dirty="0"/>
              <a:t> </a:t>
            </a:r>
            <a:r>
              <a:rPr lang="en-US" dirty="0" err="1"/>
              <a:t>có</a:t>
            </a:r>
            <a:r>
              <a:rPr lang="en-US" dirty="0"/>
              <a:t> </a:t>
            </a:r>
            <a:r>
              <a:rPr lang="en-US" dirty="0" err="1"/>
              <a:t>thể</a:t>
            </a:r>
            <a:r>
              <a:rPr lang="en-US" dirty="0"/>
              <a:t> </a:t>
            </a:r>
            <a:r>
              <a:rPr lang="en-US" dirty="0" err="1"/>
              <a:t>không</a:t>
            </a:r>
            <a:r>
              <a:rPr lang="en-US" dirty="0"/>
              <a:t> </a:t>
            </a:r>
            <a:r>
              <a:rPr lang="en-US" dirty="0" err="1"/>
              <a:t>cần</a:t>
            </a:r>
            <a:r>
              <a:rPr lang="en-US" dirty="0"/>
              <a:t> </a:t>
            </a:r>
            <a:r>
              <a:rPr lang="en-US" dirty="0" err="1"/>
              <a:t>thiết</a:t>
            </a:r>
            <a:r>
              <a:rPr lang="en-US" dirty="0"/>
              <a:t>, </a:t>
            </a:r>
            <a:r>
              <a:rPr lang="en-US" dirty="0" err="1"/>
              <a:t>sản</a:t>
            </a:r>
            <a:r>
              <a:rPr lang="en-US" dirty="0"/>
              <a:t> </a:t>
            </a:r>
            <a:r>
              <a:rPr lang="en-US" dirty="0" err="1"/>
              <a:t>phẩm</a:t>
            </a:r>
            <a:r>
              <a:rPr lang="en-US" dirty="0"/>
              <a:t> </a:t>
            </a:r>
            <a:r>
              <a:rPr lang="en-US" dirty="0" err="1"/>
              <a:t>và</a:t>
            </a:r>
            <a:r>
              <a:rPr lang="en-US" dirty="0"/>
              <a:t> </a:t>
            </a:r>
            <a:r>
              <a:rPr lang="en-US" dirty="0" err="1"/>
              <a:t>các</a:t>
            </a:r>
            <a:r>
              <a:rPr lang="en-US" dirty="0"/>
              <a:t> </a:t>
            </a:r>
            <a:r>
              <a:rPr lang="en-US" dirty="0" err="1"/>
              <a:t>kết</a:t>
            </a:r>
            <a:r>
              <a:rPr lang="en-US" dirty="0"/>
              <a:t> </a:t>
            </a:r>
            <a:r>
              <a:rPr lang="en-US" dirty="0" err="1"/>
              <a:t>quả</a:t>
            </a:r>
            <a:r>
              <a:rPr lang="en-US" dirty="0"/>
              <a:t> </a:t>
            </a:r>
            <a:r>
              <a:rPr lang="en-US" dirty="0" err="1"/>
              <a:t>thử</a:t>
            </a:r>
            <a:r>
              <a:rPr lang="en-US" dirty="0"/>
              <a:t> </a:t>
            </a:r>
            <a:r>
              <a:rPr lang="en-US" dirty="0" err="1"/>
              <a:t>nghiệm</a:t>
            </a:r>
            <a:r>
              <a:rPr lang="en-US" dirty="0"/>
              <a:t> </a:t>
            </a:r>
            <a:r>
              <a:rPr lang="en-US" dirty="0" err="1"/>
              <a:t>trước</a:t>
            </a:r>
            <a:r>
              <a:rPr lang="en-US" dirty="0"/>
              <a:t> </a:t>
            </a:r>
            <a:r>
              <a:rPr lang="en-US" dirty="0" err="1"/>
              <a:t>đó</a:t>
            </a:r>
            <a:r>
              <a:rPr lang="en-US" dirty="0"/>
              <a:t> </a:t>
            </a:r>
            <a:r>
              <a:rPr lang="en-US" dirty="0" err="1"/>
              <a:t>chỉ</a:t>
            </a:r>
            <a:r>
              <a:rPr lang="en-US" dirty="0"/>
              <a:t> </a:t>
            </a:r>
            <a:r>
              <a:rPr lang="en-US" dirty="0" err="1"/>
              <a:t>phải</a:t>
            </a:r>
            <a:r>
              <a:rPr lang="en-US" dirty="0"/>
              <a:t> </a:t>
            </a:r>
            <a:r>
              <a:rPr lang="en-US" dirty="0" err="1"/>
              <a:t>xem</a:t>
            </a:r>
            <a:r>
              <a:rPr lang="en-US" dirty="0"/>
              <a:t> </a:t>
            </a:r>
            <a:r>
              <a:rPr lang="en-US" dirty="0" err="1"/>
              <a:t>xét</a:t>
            </a:r>
            <a:r>
              <a:rPr lang="en-US" dirty="0"/>
              <a:t> </a:t>
            </a:r>
            <a:r>
              <a:rPr lang="en-US" dirty="0" err="1"/>
              <a:t>lại</a:t>
            </a:r>
            <a:r>
              <a:rPr lang="en-US" dirty="0"/>
              <a:t> </a:t>
            </a:r>
            <a:r>
              <a:rPr lang="en-US" dirty="0" err="1"/>
              <a:t>dựa</a:t>
            </a:r>
            <a:r>
              <a:rPr lang="en-US" dirty="0"/>
              <a:t> </a:t>
            </a:r>
            <a:r>
              <a:rPr lang="en-US" dirty="0" err="1"/>
              <a:t>trên</a:t>
            </a:r>
            <a:r>
              <a:rPr lang="en-US" dirty="0"/>
              <a:t> </a:t>
            </a:r>
            <a:r>
              <a:rPr lang="en-US" dirty="0" err="1"/>
              <a:t>các</a:t>
            </a:r>
            <a:r>
              <a:rPr lang="en-US" dirty="0"/>
              <a:t> </a:t>
            </a:r>
            <a:r>
              <a:rPr lang="en-US" dirty="0" err="1"/>
              <a:t>điều</a:t>
            </a:r>
            <a:r>
              <a:rPr lang="en-US" dirty="0"/>
              <a:t> </a:t>
            </a:r>
            <a:r>
              <a:rPr lang="en-US" dirty="0" err="1"/>
              <a:t>sửa</a:t>
            </a:r>
            <a:r>
              <a:rPr lang="en-US" dirty="0"/>
              <a:t> </a:t>
            </a:r>
            <a:r>
              <a:rPr lang="en-US" dirty="0" err="1"/>
              <a:t>đổi</a:t>
            </a:r>
            <a:r>
              <a:rPr lang="en-US" dirty="0"/>
              <a:t> </a:t>
            </a:r>
            <a:r>
              <a:rPr lang="en-US" dirty="0" err="1"/>
              <a:t>có</a:t>
            </a:r>
            <a:r>
              <a:rPr lang="en-US" dirty="0"/>
              <a:t> </a:t>
            </a:r>
            <a:r>
              <a:rPr lang="en-US" dirty="0" err="1"/>
              <a:t>đánh</a:t>
            </a:r>
            <a:r>
              <a:rPr lang="en-US" dirty="0"/>
              <a:t> </a:t>
            </a:r>
            <a:r>
              <a:rPr lang="en-US" dirty="0" err="1"/>
              <a:t>dấu</a:t>
            </a:r>
            <a:r>
              <a:rPr lang="en-US" dirty="0"/>
              <a:t> “R” </a:t>
            </a:r>
            <a:r>
              <a:rPr lang="en-US" dirty="0" err="1"/>
              <a:t>như</a:t>
            </a:r>
            <a:r>
              <a:rPr lang="en-US" dirty="0"/>
              <a:t> </a:t>
            </a:r>
            <a:r>
              <a:rPr lang="en-US" dirty="0" err="1"/>
              <a:t>được</a:t>
            </a:r>
            <a:r>
              <a:rPr lang="en-US" dirty="0"/>
              <a:t> </a:t>
            </a:r>
            <a:r>
              <a:rPr lang="en-US" dirty="0" err="1"/>
              <a:t>liệt</a:t>
            </a:r>
            <a:r>
              <a:rPr lang="en-US" dirty="0"/>
              <a:t> </a:t>
            </a:r>
            <a:r>
              <a:rPr lang="en-US" dirty="0" err="1"/>
              <a:t>kê</a:t>
            </a:r>
            <a:r>
              <a:rPr lang="en-US" dirty="0"/>
              <a:t> </a:t>
            </a:r>
            <a:r>
              <a:rPr lang="en-US" dirty="0" err="1"/>
              <a:t>trong</a:t>
            </a:r>
            <a:r>
              <a:rPr lang="en-US" dirty="0"/>
              <a:t> </a:t>
            </a:r>
            <a:r>
              <a:rPr lang="en-US" dirty="0" err="1"/>
              <a:t>Phụ</a:t>
            </a:r>
            <a:r>
              <a:rPr lang="en-US" dirty="0"/>
              <a:t> </a:t>
            </a:r>
            <a:r>
              <a:rPr lang="en-US" dirty="0" err="1"/>
              <a:t>lục</a:t>
            </a:r>
            <a:r>
              <a:rPr lang="en-US" dirty="0"/>
              <a:t> J: </a:t>
            </a:r>
            <a:r>
              <a:rPr lang="en-US" dirty="0" err="1"/>
              <a:t>Liệt</a:t>
            </a:r>
            <a:r>
              <a:rPr lang="en-US" dirty="0"/>
              <a:t> </a:t>
            </a:r>
            <a:r>
              <a:rPr lang="en-US" dirty="0" err="1"/>
              <a:t>kê</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khắc</a:t>
            </a:r>
            <a:r>
              <a:rPr lang="en-US" dirty="0"/>
              <a:t> </a:t>
            </a:r>
            <a:r>
              <a:rPr lang="en-US" dirty="0" err="1"/>
              <a:t>nghiệt</a:t>
            </a:r>
            <a:r>
              <a:rPr lang="en-US" dirty="0"/>
              <a:t> </a:t>
            </a:r>
            <a:r>
              <a:rPr lang="en-US" dirty="0" err="1"/>
              <a:t>hơn</a:t>
            </a:r>
            <a:r>
              <a:rPr lang="en-US" dirty="0"/>
              <a:t>.</a:t>
            </a:r>
            <a:endParaRPr lang="vi-VN" dirty="0"/>
          </a:p>
        </p:txBody>
      </p:sp>
    </p:spTree>
    <p:extLst>
      <p:ext uri="{BB962C8B-B14F-4D97-AF65-F5344CB8AC3E}">
        <p14:creationId xmlns:p14="http://schemas.microsoft.com/office/powerpoint/2010/main" val="607029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792088"/>
          </a:xfrm>
          <a:solidFill>
            <a:srgbClr val="FFFF00"/>
          </a:solidFill>
        </p:spPr>
        <p:txBody>
          <a:bodyPr>
            <a:normAutofit/>
          </a:bodyPr>
          <a:lstStyle/>
          <a:p>
            <a:r>
              <a:rPr lang="en-US" sz="3600" b="1" dirty="0" smtClean="0"/>
              <a:t>5.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t>
            </a:r>
            <a:endParaRPr lang="vi-VN" sz="3600" b="1" dirty="0"/>
          </a:p>
        </p:txBody>
      </p:sp>
      <p:sp>
        <p:nvSpPr>
          <p:cNvPr id="3" name="Content Placeholder 2"/>
          <p:cNvSpPr>
            <a:spLocks noGrp="1"/>
          </p:cNvSpPr>
          <p:nvPr>
            <p:ph idx="1"/>
          </p:nvPr>
        </p:nvSpPr>
        <p:spPr>
          <a:xfrm>
            <a:off x="457200" y="1196753"/>
            <a:ext cx="7427168" cy="792088"/>
          </a:xfrm>
        </p:spPr>
        <p:txBody>
          <a:bodyPr>
            <a:normAutofit fontScale="92500"/>
          </a:bodyPr>
          <a:lstStyle/>
          <a:p>
            <a:pPr marL="0" indent="0">
              <a:buNone/>
            </a:pPr>
            <a:r>
              <a:rPr lang="en-US" dirty="0" err="1" smtClean="0"/>
              <a:t>Các</a:t>
            </a:r>
            <a:r>
              <a:rPr lang="en-US" dirty="0" smtClean="0"/>
              <a:t> </a:t>
            </a:r>
            <a:r>
              <a:rPr lang="en-US" dirty="0" err="1" smtClean="0"/>
              <a:t>tiêu</a:t>
            </a:r>
            <a:r>
              <a:rPr lang="en-US" dirty="0" smtClean="0"/>
              <a:t> </a:t>
            </a:r>
            <a:r>
              <a:rPr lang="en-US" dirty="0" err="1" smtClean="0"/>
              <a:t>chuẩn</a:t>
            </a:r>
            <a:r>
              <a:rPr lang="en-US" dirty="0" smtClean="0"/>
              <a:t> </a:t>
            </a:r>
            <a:r>
              <a:rPr lang="en-US" dirty="0" err="1" smtClean="0"/>
              <a:t>gồm</a:t>
            </a:r>
            <a:r>
              <a:rPr lang="en-US" dirty="0" smtClean="0"/>
              <a:t> </a:t>
            </a:r>
            <a:r>
              <a:rPr lang="en-US" dirty="0" err="1" smtClean="0"/>
              <a:t>nhiễu</a:t>
            </a:r>
            <a:r>
              <a:rPr lang="en-US" dirty="0"/>
              <a:t>,</a:t>
            </a:r>
            <a:r>
              <a:rPr lang="en-US" dirty="0" smtClean="0"/>
              <a:t> </a:t>
            </a:r>
            <a:r>
              <a:rPr lang="en-US" dirty="0" err="1" smtClean="0"/>
              <a:t>hài</a:t>
            </a:r>
            <a:r>
              <a:rPr lang="en-US" dirty="0" smtClean="0"/>
              <a:t> </a:t>
            </a:r>
            <a:r>
              <a:rPr lang="en-US" dirty="0" err="1" smtClean="0"/>
              <a:t>và</a:t>
            </a:r>
            <a:r>
              <a:rPr lang="en-US" dirty="0" smtClean="0"/>
              <a:t> </a:t>
            </a:r>
            <a:r>
              <a:rPr lang="en-US" dirty="0" err="1" smtClean="0"/>
              <a:t>nhấp</a:t>
            </a:r>
            <a:r>
              <a:rPr lang="en-US" dirty="0" smtClean="0"/>
              <a:t> </a:t>
            </a:r>
            <a:r>
              <a:rPr lang="en-US" dirty="0" err="1" smtClean="0"/>
              <a:t>nháy</a:t>
            </a:r>
            <a:endParaRPr lang="vi-VN"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368056"/>
            <a:ext cx="6232525"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106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792088"/>
          </a:xfrm>
          <a:solidFill>
            <a:srgbClr val="FFFF00"/>
          </a:solidFill>
        </p:spPr>
        <p:txBody>
          <a:bodyPr>
            <a:normAutofit/>
          </a:bodyPr>
          <a:lstStyle/>
          <a:p>
            <a:r>
              <a:rPr lang="en-US" sz="3600" b="1" dirty="0" smtClean="0"/>
              <a:t>5.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t>
            </a:r>
            <a:endParaRPr lang="vi-VN" sz="3600" b="1" dirty="0"/>
          </a:p>
        </p:txBody>
      </p:sp>
      <p:sp>
        <p:nvSpPr>
          <p:cNvPr id="3" name="Content Placeholder 2"/>
          <p:cNvSpPr>
            <a:spLocks noGrp="1"/>
          </p:cNvSpPr>
          <p:nvPr>
            <p:ph idx="1"/>
          </p:nvPr>
        </p:nvSpPr>
        <p:spPr>
          <a:xfrm>
            <a:off x="457200" y="1196753"/>
            <a:ext cx="7427168" cy="792088"/>
          </a:xfrm>
        </p:spPr>
        <p:txBody>
          <a:bodyPr>
            <a:normAutofit/>
          </a:bodyPr>
          <a:lstStyle/>
          <a:p>
            <a:pPr marL="0" indent="0">
              <a:buNone/>
            </a:pPr>
            <a:r>
              <a:rPr lang="en-US" dirty="0" err="1" smtClean="0"/>
              <a:t>Các</a:t>
            </a:r>
            <a:r>
              <a:rPr lang="en-US" dirty="0" smtClean="0"/>
              <a:t> </a:t>
            </a:r>
            <a:r>
              <a:rPr lang="en-US" dirty="0" err="1" smtClean="0"/>
              <a:t>tiêu</a:t>
            </a:r>
            <a:r>
              <a:rPr lang="en-US" dirty="0" smtClean="0"/>
              <a:t> </a:t>
            </a:r>
            <a:r>
              <a:rPr lang="en-US" dirty="0" err="1" smtClean="0"/>
              <a:t>chuẩn</a:t>
            </a:r>
            <a:r>
              <a:rPr lang="en-US" dirty="0" smtClean="0"/>
              <a:t> </a:t>
            </a:r>
            <a:r>
              <a:rPr lang="en-US" dirty="0" err="1" smtClean="0"/>
              <a:t>về</a:t>
            </a:r>
            <a:r>
              <a:rPr lang="en-US" dirty="0" smtClean="0"/>
              <a:t> </a:t>
            </a:r>
            <a:r>
              <a:rPr lang="en-US" dirty="0" err="1" smtClean="0"/>
              <a:t>miễn</a:t>
            </a:r>
            <a:r>
              <a:rPr lang="en-US" dirty="0" smtClean="0"/>
              <a:t> </a:t>
            </a:r>
            <a:r>
              <a:rPr lang="en-US" dirty="0" err="1" smtClean="0"/>
              <a:t>nhiễm</a:t>
            </a:r>
            <a:endParaRPr lang="vi-VN"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25626"/>
            <a:ext cx="6413500" cy="503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416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080120"/>
          </a:xfrm>
          <a:solidFill>
            <a:srgbClr val="FFFF00"/>
          </a:solidFill>
        </p:spPr>
        <p:txBody>
          <a:bodyPr>
            <a:normAutofit fontScale="90000"/>
          </a:bodyPr>
          <a:lstStyle/>
          <a:p>
            <a:r>
              <a:rPr lang="en-US" sz="3600" b="1" dirty="0" smtClean="0"/>
              <a:t>5.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Nhiễu</a:t>
            </a:r>
            <a:r>
              <a:rPr lang="en-US" sz="3600" b="1" dirty="0" smtClean="0"/>
              <a:t> </a:t>
            </a:r>
            <a:endParaRPr lang="vi-VN" sz="3600" b="1" dirty="0"/>
          </a:p>
        </p:txBody>
      </p:sp>
      <p:sp>
        <p:nvSpPr>
          <p:cNvPr id="3" name="Content Placeholder 2"/>
          <p:cNvSpPr>
            <a:spLocks noGrp="1"/>
          </p:cNvSpPr>
          <p:nvPr>
            <p:ph idx="1"/>
          </p:nvPr>
        </p:nvSpPr>
        <p:spPr>
          <a:xfrm>
            <a:off x="2806330" y="1192234"/>
            <a:ext cx="4536504" cy="648071"/>
          </a:xfrm>
        </p:spPr>
        <p:txBody>
          <a:bodyPr>
            <a:normAutofit/>
          </a:bodyPr>
          <a:lstStyle/>
          <a:p>
            <a:pPr marL="0" indent="0">
              <a:buNone/>
            </a:pPr>
            <a:r>
              <a:rPr lang="en-US" sz="2800" b="1" dirty="0" err="1" smtClean="0"/>
              <a:t>Thử</a:t>
            </a:r>
            <a:r>
              <a:rPr lang="en-US" sz="2800" b="1" dirty="0" smtClean="0"/>
              <a:t> </a:t>
            </a:r>
            <a:r>
              <a:rPr lang="en-US" sz="2800" b="1" dirty="0" err="1" smtClean="0"/>
              <a:t>nghiệm</a:t>
            </a:r>
            <a:r>
              <a:rPr lang="en-US" sz="2800" b="1" dirty="0" smtClean="0"/>
              <a:t> </a:t>
            </a:r>
            <a:r>
              <a:rPr lang="en-US" sz="2800" b="1" dirty="0" err="1" smtClean="0"/>
              <a:t>nhiễu</a:t>
            </a:r>
            <a:r>
              <a:rPr lang="en-US" sz="2800" b="1" dirty="0" smtClean="0"/>
              <a:t> EMI</a:t>
            </a:r>
            <a:endParaRPr lang="vi-VN" sz="2800" b="1" dirty="0"/>
          </a:p>
        </p:txBody>
      </p:sp>
      <p:sp>
        <p:nvSpPr>
          <p:cNvPr id="5" name="Content Placeholder 2"/>
          <p:cNvSpPr txBox="1">
            <a:spLocks/>
          </p:cNvSpPr>
          <p:nvPr/>
        </p:nvSpPr>
        <p:spPr>
          <a:xfrm>
            <a:off x="467544" y="1844824"/>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Cấu</a:t>
            </a:r>
            <a:r>
              <a:rPr lang="en-US" sz="2800" b="1" dirty="0" smtClean="0"/>
              <a:t> </a:t>
            </a:r>
            <a:r>
              <a:rPr lang="en-US" sz="2800" b="1" dirty="0" err="1" smtClean="0"/>
              <a:t>hình</a:t>
            </a:r>
            <a:r>
              <a:rPr lang="en-US" sz="2800" b="1" dirty="0" smtClean="0"/>
              <a:t> </a:t>
            </a:r>
            <a:r>
              <a:rPr lang="en-US" sz="2800" b="1" dirty="0" err="1" smtClean="0"/>
              <a:t>thử</a:t>
            </a:r>
            <a:r>
              <a:rPr lang="en-US" sz="2800" b="1" dirty="0" smtClean="0"/>
              <a:t> </a:t>
            </a:r>
            <a:r>
              <a:rPr lang="en-US" sz="2800" b="1" dirty="0" err="1" smtClean="0"/>
              <a:t>nghiệm</a:t>
            </a:r>
            <a:endParaRPr lang="vi-VN" sz="2800" b="1" dirty="0"/>
          </a:p>
        </p:txBody>
      </p:sp>
      <p:grpSp>
        <p:nvGrpSpPr>
          <p:cNvPr id="6" name="Group 5"/>
          <p:cNvGrpSpPr/>
          <p:nvPr/>
        </p:nvGrpSpPr>
        <p:grpSpPr>
          <a:xfrm>
            <a:off x="4202251" y="1628800"/>
            <a:ext cx="4678868" cy="4190684"/>
            <a:chOff x="0" y="0"/>
            <a:chExt cx="3763926" cy="328546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63926" cy="1190847"/>
            </a:xfrm>
            <a:prstGeom prst="rect">
              <a:avLst/>
            </a:prstGeom>
            <a:no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749" y="1254642"/>
              <a:ext cx="2604977" cy="2030819"/>
            </a:xfrm>
            <a:prstGeom prst="rect">
              <a:avLst/>
            </a:prstGeom>
            <a:noFill/>
            <a:ln>
              <a:noFill/>
            </a:ln>
          </p:spPr>
        </p:pic>
      </p:grpSp>
    </p:spTree>
    <p:extLst>
      <p:ext uri="{BB962C8B-B14F-4D97-AF65-F5344CB8AC3E}">
        <p14:creationId xmlns:p14="http://schemas.microsoft.com/office/powerpoint/2010/main" val="3892867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008112"/>
          </a:xfrm>
          <a:solidFill>
            <a:srgbClr val="FFFF00"/>
          </a:solidFill>
        </p:spPr>
        <p:txBody>
          <a:bodyPr>
            <a:normAutofit fontScale="90000"/>
          </a:bodyPr>
          <a:lstStyle/>
          <a:p>
            <a:r>
              <a:rPr lang="en-US" sz="3600" b="1" dirty="0"/>
              <a:t>5. </a:t>
            </a:r>
            <a:r>
              <a:rPr lang="en-US" sz="3600" b="1" dirty="0" err="1"/>
              <a:t>Các</a:t>
            </a:r>
            <a:r>
              <a:rPr lang="en-US" sz="3600" b="1" dirty="0"/>
              <a:t> </a:t>
            </a:r>
            <a:r>
              <a:rPr lang="en-US" sz="3600" b="1" dirty="0" err="1"/>
              <a:t>tiêu</a:t>
            </a:r>
            <a:r>
              <a:rPr lang="en-US" sz="3600" b="1" dirty="0"/>
              <a:t> </a:t>
            </a:r>
            <a:r>
              <a:rPr lang="en-US" sz="3600" b="1" dirty="0" err="1"/>
              <a:t>chuẩn</a:t>
            </a:r>
            <a:r>
              <a:rPr lang="en-US" sz="3600" b="1" dirty="0"/>
              <a:t> </a:t>
            </a:r>
            <a:r>
              <a:rPr lang="en-US" sz="3600" b="1" dirty="0" err="1"/>
              <a:t>về</a:t>
            </a:r>
            <a:r>
              <a:rPr lang="en-US" sz="3600" b="1" dirty="0"/>
              <a:t> </a:t>
            </a:r>
            <a:r>
              <a:rPr lang="en-US" sz="3600" b="1" dirty="0" err="1"/>
              <a:t>nhiễu</a:t>
            </a:r>
            <a:r>
              <a:rPr lang="en-US" sz="3600" b="1" dirty="0"/>
              <a:t> EMC </a:t>
            </a:r>
            <a:r>
              <a:rPr lang="en-US" sz="3600" b="1" dirty="0" err="1"/>
              <a:t>cần</a:t>
            </a:r>
            <a:r>
              <a:rPr lang="en-US" sz="3600" b="1" dirty="0"/>
              <a:t> </a:t>
            </a:r>
            <a:r>
              <a:rPr lang="en-US" sz="3600" b="1" dirty="0" err="1" smtClean="0"/>
              <a:t>đạt</a:t>
            </a:r>
            <a:r>
              <a:rPr lang="en-US" sz="3600" b="1" dirty="0" smtClean="0"/>
              <a:t/>
            </a:r>
            <a:br>
              <a:rPr lang="en-US" sz="3600" b="1" dirty="0" smtClean="0"/>
            </a:br>
            <a:r>
              <a:rPr lang="en-US" sz="3600" b="1" dirty="0" err="1" smtClean="0"/>
              <a:t>Nhiễu</a:t>
            </a:r>
            <a:r>
              <a:rPr lang="en-US" sz="3600" b="1" dirty="0" smtClean="0"/>
              <a:t> </a:t>
            </a:r>
            <a:endParaRPr lang="vi-VN" sz="3600" b="1" dirty="0"/>
          </a:p>
        </p:txBody>
      </p:sp>
      <p:sp>
        <p:nvSpPr>
          <p:cNvPr id="3" name="Content Placeholder 2"/>
          <p:cNvSpPr>
            <a:spLocks noGrp="1"/>
          </p:cNvSpPr>
          <p:nvPr>
            <p:ph idx="1"/>
          </p:nvPr>
        </p:nvSpPr>
        <p:spPr>
          <a:xfrm>
            <a:off x="2339752" y="1304764"/>
            <a:ext cx="4752528" cy="648071"/>
          </a:xfrm>
        </p:spPr>
        <p:txBody>
          <a:bodyPr>
            <a:normAutofit/>
          </a:bodyPr>
          <a:lstStyle/>
          <a:p>
            <a:pPr marL="0" indent="0">
              <a:buNone/>
            </a:pPr>
            <a:r>
              <a:rPr lang="en-US" sz="2800" b="1" dirty="0" err="1" smtClean="0"/>
              <a:t>Thử</a:t>
            </a:r>
            <a:r>
              <a:rPr lang="en-US" sz="2800" b="1" dirty="0" smtClean="0"/>
              <a:t> </a:t>
            </a:r>
            <a:r>
              <a:rPr lang="en-US" sz="2800" b="1" dirty="0" err="1" smtClean="0"/>
              <a:t>nghiệm</a:t>
            </a:r>
            <a:r>
              <a:rPr lang="en-US" sz="2800" b="1" dirty="0" smtClean="0"/>
              <a:t> </a:t>
            </a:r>
            <a:r>
              <a:rPr lang="en-US" sz="2800" b="1" dirty="0" err="1" smtClean="0"/>
              <a:t>nhiễu</a:t>
            </a:r>
            <a:r>
              <a:rPr lang="en-US" sz="2800" b="1" dirty="0" smtClean="0"/>
              <a:t> EMI</a:t>
            </a:r>
            <a:endParaRPr lang="vi-VN" sz="2800" b="1" dirty="0"/>
          </a:p>
        </p:txBody>
      </p:sp>
      <p:sp>
        <p:nvSpPr>
          <p:cNvPr id="5" name="Content Placeholder 2"/>
          <p:cNvSpPr txBox="1">
            <a:spLocks/>
          </p:cNvSpPr>
          <p:nvPr/>
        </p:nvSpPr>
        <p:spPr>
          <a:xfrm>
            <a:off x="467544" y="1628800"/>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quả</a:t>
            </a:r>
            <a:r>
              <a:rPr lang="en-US" sz="2800" b="1" dirty="0" smtClean="0"/>
              <a:t> </a:t>
            </a:r>
            <a:r>
              <a:rPr lang="en-US" sz="2800" b="1" dirty="0" err="1" smtClean="0"/>
              <a:t>phải</a:t>
            </a:r>
            <a:r>
              <a:rPr lang="en-US" sz="2800" b="1" dirty="0" smtClean="0"/>
              <a:t> </a:t>
            </a:r>
            <a:r>
              <a:rPr lang="en-US" sz="2800" b="1" dirty="0" err="1" smtClean="0"/>
              <a:t>đạt</a:t>
            </a:r>
            <a:endParaRPr lang="vi-VN" sz="2800" b="1" dirty="0"/>
          </a:p>
        </p:txBody>
      </p:sp>
      <p:pic>
        <p:nvPicPr>
          <p:cNvPr id="9" name="Picture 8"/>
          <p:cNvPicPr/>
          <p:nvPr/>
        </p:nvPicPr>
        <p:blipFill>
          <a:blip r:embed="rId2"/>
          <a:stretch>
            <a:fillRect/>
          </a:stretch>
        </p:blipFill>
        <p:spPr>
          <a:xfrm>
            <a:off x="1331640" y="2276871"/>
            <a:ext cx="5943600" cy="3959225"/>
          </a:xfrm>
          <a:prstGeom prst="rect">
            <a:avLst/>
          </a:prstGeom>
        </p:spPr>
      </p:pic>
      <p:sp>
        <p:nvSpPr>
          <p:cNvPr id="10" name="Content Placeholder 2"/>
          <p:cNvSpPr txBox="1">
            <a:spLocks/>
          </p:cNvSpPr>
          <p:nvPr/>
        </p:nvSpPr>
        <p:spPr>
          <a:xfrm>
            <a:off x="4021088" y="1952835"/>
            <a:ext cx="4871392"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Tiêu</a:t>
            </a:r>
            <a:r>
              <a:rPr lang="en-US" sz="2800" b="1" dirty="0" smtClean="0"/>
              <a:t> </a:t>
            </a:r>
            <a:r>
              <a:rPr lang="en-US" sz="2800" b="1" dirty="0" err="1" smtClean="0"/>
              <a:t>chuẩn</a:t>
            </a:r>
            <a:r>
              <a:rPr lang="en-US" sz="2800" b="1" dirty="0" smtClean="0"/>
              <a:t> QP</a:t>
            </a:r>
            <a:endParaRPr lang="vi-VN" sz="2800" b="1" dirty="0"/>
          </a:p>
        </p:txBody>
      </p:sp>
      <p:sp>
        <p:nvSpPr>
          <p:cNvPr id="11" name="Content Placeholder 2"/>
          <p:cNvSpPr txBox="1">
            <a:spLocks/>
          </p:cNvSpPr>
          <p:nvPr/>
        </p:nvSpPr>
        <p:spPr>
          <a:xfrm>
            <a:off x="6484295" y="3415261"/>
            <a:ext cx="2435696"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qủa</a:t>
            </a:r>
            <a:r>
              <a:rPr lang="en-US" sz="2800" b="1" dirty="0" smtClean="0"/>
              <a:t> </a:t>
            </a:r>
            <a:r>
              <a:rPr lang="en-US" sz="2800" b="1" dirty="0" err="1" smtClean="0"/>
              <a:t>đo</a:t>
            </a:r>
            <a:endParaRPr lang="vi-VN" sz="2800" b="1" dirty="0"/>
          </a:p>
        </p:txBody>
      </p:sp>
      <p:cxnSp>
        <p:nvCxnSpPr>
          <p:cNvPr id="12" name="Straight Arrow Connector 11"/>
          <p:cNvCxnSpPr/>
          <p:nvPr/>
        </p:nvCxnSpPr>
        <p:spPr>
          <a:xfrm flipH="1">
            <a:off x="3763380" y="2360012"/>
            <a:ext cx="1080120" cy="14624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165939" y="3933056"/>
            <a:ext cx="782325" cy="10439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4953454" y="2767190"/>
            <a:ext cx="2435696" cy="648071"/>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Tiêu</a:t>
            </a:r>
            <a:r>
              <a:rPr lang="en-US" sz="2800" b="1" dirty="0" smtClean="0"/>
              <a:t> </a:t>
            </a:r>
            <a:r>
              <a:rPr lang="en-US" sz="2800" b="1" dirty="0" err="1" smtClean="0"/>
              <a:t>chuẩn</a:t>
            </a:r>
            <a:r>
              <a:rPr lang="en-US" sz="2800" b="1" dirty="0" smtClean="0"/>
              <a:t> Aver</a:t>
            </a:r>
            <a:endParaRPr lang="vi-VN" sz="2800" b="1" dirty="0"/>
          </a:p>
        </p:txBody>
      </p:sp>
      <p:cxnSp>
        <p:nvCxnSpPr>
          <p:cNvPr id="17" name="Straight Arrow Connector 16"/>
          <p:cNvCxnSpPr/>
          <p:nvPr/>
        </p:nvCxnSpPr>
        <p:spPr>
          <a:xfrm flipH="1">
            <a:off x="5053535" y="3091225"/>
            <a:ext cx="814609" cy="11383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10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188640"/>
            <a:ext cx="3600400" cy="634082"/>
          </a:xfrm>
          <a:solidFill>
            <a:srgbClr val="FFFF00"/>
          </a:solidFill>
        </p:spPr>
        <p:txBody>
          <a:bodyPr>
            <a:normAutofit fontScale="90000"/>
          </a:bodyPr>
          <a:lstStyle/>
          <a:p>
            <a:r>
              <a:rPr lang="en-US" b="1" dirty="0" smtClean="0"/>
              <a:t>1. </a:t>
            </a:r>
            <a:r>
              <a:rPr lang="en-US" b="1" dirty="0" err="1" smtClean="0"/>
              <a:t>Tổng</a:t>
            </a:r>
            <a:r>
              <a:rPr lang="en-US" b="1" dirty="0" smtClean="0"/>
              <a:t> </a:t>
            </a:r>
            <a:r>
              <a:rPr lang="en-US" b="1" dirty="0" err="1" smtClean="0"/>
              <a:t>quan</a:t>
            </a:r>
            <a:endParaRPr lang="vi-VN" b="1" dirty="0"/>
          </a:p>
        </p:txBody>
      </p:sp>
      <p:sp>
        <p:nvSpPr>
          <p:cNvPr id="3" name="Content Placeholder 2"/>
          <p:cNvSpPr>
            <a:spLocks noGrp="1"/>
          </p:cNvSpPr>
          <p:nvPr>
            <p:ph idx="1"/>
          </p:nvPr>
        </p:nvSpPr>
        <p:spPr>
          <a:xfrm>
            <a:off x="323528" y="836712"/>
            <a:ext cx="7859216" cy="604664"/>
          </a:xfrm>
        </p:spPr>
        <p:txBody>
          <a:bodyPr/>
          <a:lstStyle/>
          <a:p>
            <a:r>
              <a:rPr lang="en-US" dirty="0" err="1" smtClean="0"/>
              <a:t>Tổng</a:t>
            </a:r>
            <a:r>
              <a:rPr lang="en-US" dirty="0" smtClean="0"/>
              <a:t> </a:t>
            </a:r>
            <a:r>
              <a:rPr lang="en-US" dirty="0" err="1" smtClean="0"/>
              <a:t>quan</a:t>
            </a:r>
            <a:r>
              <a:rPr lang="en-US" dirty="0" smtClean="0"/>
              <a:t> </a:t>
            </a:r>
            <a:r>
              <a:rPr lang="en-US" dirty="0" err="1" smtClean="0"/>
              <a:t>về</a:t>
            </a:r>
            <a:r>
              <a:rPr lang="en-US" dirty="0" smtClean="0"/>
              <a:t> </a:t>
            </a:r>
            <a:r>
              <a:rPr lang="en-US" dirty="0" err="1" smtClean="0"/>
              <a:t>các</a:t>
            </a:r>
            <a:r>
              <a:rPr lang="en-US" dirty="0" smtClean="0"/>
              <a:t> </a:t>
            </a:r>
            <a:r>
              <a:rPr lang="en-US" dirty="0" err="1" smtClean="0"/>
              <a:t>tiêu</a:t>
            </a:r>
            <a:r>
              <a:rPr lang="en-US" dirty="0" smtClean="0"/>
              <a:t> </a:t>
            </a:r>
            <a:r>
              <a:rPr lang="en-US" dirty="0" err="1" smtClean="0"/>
              <a:t>chuẩn</a:t>
            </a:r>
            <a:endParaRPr lang="vi-V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25352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33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936104"/>
          </a:xfrm>
          <a:solidFill>
            <a:srgbClr val="FFFF00"/>
          </a:solidFill>
        </p:spPr>
        <p:txBody>
          <a:bodyPr>
            <a:normAutofit fontScale="90000"/>
          </a:bodyPr>
          <a:lstStyle/>
          <a:p>
            <a:r>
              <a:rPr lang="en-US" sz="3600" b="1" dirty="0" smtClean="0"/>
              <a:t>5.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Nhiễu</a:t>
            </a:r>
            <a:r>
              <a:rPr lang="en-US" sz="3600" b="1" dirty="0" smtClean="0"/>
              <a:t> </a:t>
            </a:r>
            <a:endParaRPr lang="vi-VN" sz="3600" b="1" dirty="0"/>
          </a:p>
        </p:txBody>
      </p:sp>
      <p:sp>
        <p:nvSpPr>
          <p:cNvPr id="3" name="Content Placeholder 2"/>
          <p:cNvSpPr>
            <a:spLocks noGrp="1"/>
          </p:cNvSpPr>
          <p:nvPr>
            <p:ph idx="1"/>
          </p:nvPr>
        </p:nvSpPr>
        <p:spPr>
          <a:xfrm>
            <a:off x="1475656" y="1196753"/>
            <a:ext cx="6192688" cy="648071"/>
          </a:xfrm>
        </p:spPr>
        <p:txBody>
          <a:bodyPr>
            <a:normAutofit/>
          </a:bodyPr>
          <a:lstStyle/>
          <a:p>
            <a:pPr marL="0" indent="0">
              <a:buNone/>
            </a:pPr>
            <a:r>
              <a:rPr lang="en-US" sz="2800" b="1" dirty="0" err="1" smtClean="0"/>
              <a:t>Thử</a:t>
            </a:r>
            <a:r>
              <a:rPr lang="en-US" sz="2800" b="1" dirty="0" smtClean="0"/>
              <a:t> </a:t>
            </a:r>
            <a:r>
              <a:rPr lang="en-US" sz="2800" b="1" dirty="0" err="1" smtClean="0"/>
              <a:t>nghiệm</a:t>
            </a:r>
            <a:r>
              <a:rPr lang="en-US" sz="2800" b="1" dirty="0" smtClean="0"/>
              <a:t> </a:t>
            </a:r>
            <a:r>
              <a:rPr lang="en-US" sz="2800" b="1" dirty="0" err="1" smtClean="0"/>
              <a:t>nhiễu</a:t>
            </a:r>
            <a:r>
              <a:rPr lang="en-US" sz="2800" b="1" dirty="0" smtClean="0"/>
              <a:t> </a:t>
            </a:r>
            <a:r>
              <a:rPr lang="en-US" sz="2800" b="1" dirty="0" err="1" smtClean="0"/>
              <a:t>bức</a:t>
            </a:r>
            <a:r>
              <a:rPr lang="en-US" sz="2800" b="1" dirty="0" smtClean="0"/>
              <a:t> </a:t>
            </a:r>
            <a:r>
              <a:rPr lang="en-US" sz="2800" b="1" dirty="0" err="1" smtClean="0"/>
              <a:t>xạ</a:t>
            </a:r>
            <a:r>
              <a:rPr lang="en-US" sz="2800" b="1" dirty="0" smtClean="0"/>
              <a:t> 9kHz-30MHz</a:t>
            </a:r>
            <a:endParaRPr lang="vi-VN" sz="2800" b="1" dirty="0"/>
          </a:p>
        </p:txBody>
      </p:sp>
      <p:sp>
        <p:nvSpPr>
          <p:cNvPr id="5" name="Content Placeholder 2"/>
          <p:cNvSpPr txBox="1">
            <a:spLocks/>
          </p:cNvSpPr>
          <p:nvPr/>
        </p:nvSpPr>
        <p:spPr>
          <a:xfrm>
            <a:off x="467544" y="1844824"/>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Cấu</a:t>
            </a:r>
            <a:r>
              <a:rPr lang="en-US" sz="2800" b="1" dirty="0" smtClean="0"/>
              <a:t> </a:t>
            </a:r>
            <a:r>
              <a:rPr lang="en-US" sz="2800" b="1" dirty="0" err="1" smtClean="0"/>
              <a:t>hình</a:t>
            </a:r>
            <a:r>
              <a:rPr lang="en-US" sz="2800" b="1" dirty="0" smtClean="0"/>
              <a:t> </a:t>
            </a:r>
            <a:r>
              <a:rPr lang="en-US" sz="2800" b="1" dirty="0" err="1" smtClean="0"/>
              <a:t>thử</a:t>
            </a:r>
            <a:r>
              <a:rPr lang="en-US" sz="2800" b="1" dirty="0" smtClean="0"/>
              <a:t> </a:t>
            </a:r>
            <a:r>
              <a:rPr lang="en-US" sz="2800" b="1" dirty="0" err="1" smtClean="0"/>
              <a:t>nghiệm</a:t>
            </a:r>
            <a:endParaRPr lang="vi-VN" sz="2800" b="1" dirty="0"/>
          </a:p>
        </p:txBody>
      </p:sp>
      <p:grpSp>
        <p:nvGrpSpPr>
          <p:cNvPr id="9" name="Group 8"/>
          <p:cNvGrpSpPr/>
          <p:nvPr/>
        </p:nvGrpSpPr>
        <p:grpSpPr>
          <a:xfrm>
            <a:off x="4181128" y="2227657"/>
            <a:ext cx="3497580" cy="3795395"/>
            <a:chOff x="0" y="0"/>
            <a:chExt cx="3498111" cy="3795823"/>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284" y="1488558"/>
              <a:ext cx="2977116" cy="2307265"/>
            </a:xfrm>
            <a:prstGeom prst="rect">
              <a:avLst/>
            </a:prstGeom>
            <a:noFill/>
            <a:ln>
              <a:no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98111" cy="1392865"/>
            </a:xfrm>
            <a:prstGeom prst="rect">
              <a:avLst/>
            </a:prstGeom>
            <a:noFill/>
            <a:ln>
              <a:noFill/>
            </a:ln>
          </p:spPr>
        </p:pic>
      </p:grpSp>
    </p:spTree>
    <p:extLst>
      <p:ext uri="{BB962C8B-B14F-4D97-AF65-F5344CB8AC3E}">
        <p14:creationId xmlns:p14="http://schemas.microsoft.com/office/powerpoint/2010/main" val="1557998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936104"/>
          </a:xfrm>
          <a:solidFill>
            <a:srgbClr val="FFFF00"/>
          </a:solidFill>
        </p:spPr>
        <p:txBody>
          <a:bodyPr>
            <a:normAutofit fontScale="90000"/>
          </a:bodyPr>
          <a:lstStyle/>
          <a:p>
            <a:r>
              <a:rPr lang="en-US" sz="3600" b="1" dirty="0" smtClean="0"/>
              <a:t>5.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Nhiễu</a:t>
            </a:r>
            <a:r>
              <a:rPr lang="en-US" sz="3600" b="1" dirty="0" smtClean="0"/>
              <a:t> </a:t>
            </a:r>
            <a:endParaRPr lang="vi-VN" sz="3600" b="1" dirty="0"/>
          </a:p>
        </p:txBody>
      </p:sp>
      <p:sp>
        <p:nvSpPr>
          <p:cNvPr id="3" name="Content Placeholder 2"/>
          <p:cNvSpPr>
            <a:spLocks noGrp="1"/>
          </p:cNvSpPr>
          <p:nvPr>
            <p:ph idx="1"/>
          </p:nvPr>
        </p:nvSpPr>
        <p:spPr>
          <a:xfrm>
            <a:off x="1437447" y="1141572"/>
            <a:ext cx="6264696" cy="648071"/>
          </a:xfrm>
        </p:spPr>
        <p:txBody>
          <a:bodyPr>
            <a:normAutofit/>
          </a:bodyPr>
          <a:lstStyle/>
          <a:p>
            <a:pPr marL="0" indent="0">
              <a:buNone/>
            </a:pPr>
            <a:r>
              <a:rPr lang="en-US" sz="2800" b="1" dirty="0" err="1"/>
              <a:t>Thử</a:t>
            </a:r>
            <a:r>
              <a:rPr lang="en-US" sz="2800" b="1" dirty="0"/>
              <a:t> </a:t>
            </a:r>
            <a:r>
              <a:rPr lang="en-US" sz="2800" b="1" dirty="0" err="1"/>
              <a:t>nghiệm</a:t>
            </a:r>
            <a:r>
              <a:rPr lang="en-US" sz="2800" b="1" dirty="0"/>
              <a:t> </a:t>
            </a:r>
            <a:r>
              <a:rPr lang="en-US" sz="2800" b="1" dirty="0" err="1"/>
              <a:t>nhiễu</a:t>
            </a:r>
            <a:r>
              <a:rPr lang="en-US" sz="2800" b="1" dirty="0"/>
              <a:t> </a:t>
            </a:r>
            <a:r>
              <a:rPr lang="en-US" sz="2800" b="1" dirty="0" err="1"/>
              <a:t>bức</a:t>
            </a:r>
            <a:r>
              <a:rPr lang="en-US" sz="2800" b="1" dirty="0"/>
              <a:t> </a:t>
            </a:r>
            <a:r>
              <a:rPr lang="en-US" sz="2800" b="1" dirty="0" err="1"/>
              <a:t>xạ</a:t>
            </a:r>
            <a:r>
              <a:rPr lang="en-US" sz="2800" b="1" dirty="0"/>
              <a:t> 9kHz-30MHz</a:t>
            </a:r>
            <a:endParaRPr lang="vi-VN" sz="2800" b="1" dirty="0"/>
          </a:p>
        </p:txBody>
      </p:sp>
      <p:sp>
        <p:nvSpPr>
          <p:cNvPr id="5" name="Content Placeholder 2"/>
          <p:cNvSpPr txBox="1">
            <a:spLocks/>
          </p:cNvSpPr>
          <p:nvPr/>
        </p:nvSpPr>
        <p:spPr>
          <a:xfrm>
            <a:off x="467544" y="1628800"/>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quả</a:t>
            </a:r>
            <a:r>
              <a:rPr lang="en-US" sz="2800" b="1" dirty="0" smtClean="0"/>
              <a:t> </a:t>
            </a:r>
            <a:r>
              <a:rPr lang="en-US" sz="2800" b="1" dirty="0" err="1" smtClean="0"/>
              <a:t>phải</a:t>
            </a:r>
            <a:r>
              <a:rPr lang="en-US" sz="2800" b="1" dirty="0" smtClean="0"/>
              <a:t> </a:t>
            </a:r>
            <a:r>
              <a:rPr lang="en-US" sz="2800" b="1" dirty="0" err="1" smtClean="0"/>
              <a:t>đạt</a:t>
            </a:r>
            <a:endParaRPr lang="vi-VN" sz="2800" b="1" dirty="0"/>
          </a:p>
        </p:txBody>
      </p:sp>
      <p:sp>
        <p:nvSpPr>
          <p:cNvPr id="10" name="Content Placeholder 2"/>
          <p:cNvSpPr txBox="1">
            <a:spLocks/>
          </p:cNvSpPr>
          <p:nvPr/>
        </p:nvSpPr>
        <p:spPr>
          <a:xfrm>
            <a:off x="4843500" y="1764258"/>
            <a:ext cx="2639144"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Tiêu</a:t>
            </a:r>
            <a:r>
              <a:rPr lang="en-US" sz="2800" b="1" dirty="0" smtClean="0"/>
              <a:t> </a:t>
            </a:r>
            <a:r>
              <a:rPr lang="en-US" sz="2800" b="1" dirty="0" err="1" smtClean="0"/>
              <a:t>chuẩn</a:t>
            </a:r>
            <a:r>
              <a:rPr lang="en-US" sz="2800" b="1" dirty="0" smtClean="0"/>
              <a:t> </a:t>
            </a:r>
            <a:endParaRPr lang="vi-VN" sz="2800" b="1" dirty="0"/>
          </a:p>
        </p:txBody>
      </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12330"/>
            <a:ext cx="6734620" cy="3982270"/>
          </a:xfrm>
          <a:prstGeom prst="rect">
            <a:avLst/>
          </a:prstGeom>
          <a:noFill/>
          <a:ln>
            <a:noFill/>
          </a:ln>
        </p:spPr>
      </p:pic>
      <p:cxnSp>
        <p:nvCxnSpPr>
          <p:cNvPr id="12" name="Straight Arrow Connector 11"/>
          <p:cNvCxnSpPr/>
          <p:nvPr/>
        </p:nvCxnSpPr>
        <p:spPr>
          <a:xfrm flipH="1">
            <a:off x="3851920" y="2167288"/>
            <a:ext cx="1279612" cy="18696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6484295" y="3415261"/>
            <a:ext cx="2435696"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qủa</a:t>
            </a:r>
            <a:r>
              <a:rPr lang="en-US" sz="2800" b="1" dirty="0" smtClean="0"/>
              <a:t> </a:t>
            </a:r>
            <a:r>
              <a:rPr lang="en-US" sz="2800" b="1" dirty="0" err="1" smtClean="0"/>
              <a:t>đo</a:t>
            </a:r>
            <a:endParaRPr lang="vi-VN" sz="2800" b="1" dirty="0"/>
          </a:p>
        </p:txBody>
      </p:sp>
      <p:cxnSp>
        <p:nvCxnSpPr>
          <p:cNvPr id="14" name="Straight Arrow Connector 13"/>
          <p:cNvCxnSpPr/>
          <p:nvPr/>
        </p:nvCxnSpPr>
        <p:spPr>
          <a:xfrm flipH="1">
            <a:off x="6093133" y="3933056"/>
            <a:ext cx="1215171" cy="16697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459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008112"/>
          </a:xfrm>
          <a:solidFill>
            <a:srgbClr val="FFFF00"/>
          </a:solidFill>
        </p:spPr>
        <p:txBody>
          <a:bodyPr>
            <a:normAutofit fontScale="90000"/>
          </a:bodyPr>
          <a:lstStyle/>
          <a:p>
            <a:r>
              <a:rPr lang="en-US" sz="3600" b="1" dirty="0" smtClean="0"/>
              <a:t>5.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Nhiễu</a:t>
            </a:r>
            <a:r>
              <a:rPr lang="en-US" sz="3600" b="1" dirty="0" smtClean="0"/>
              <a:t> </a:t>
            </a:r>
            <a:endParaRPr lang="vi-VN" sz="3600" b="1" dirty="0"/>
          </a:p>
        </p:txBody>
      </p:sp>
      <p:sp>
        <p:nvSpPr>
          <p:cNvPr id="3" name="Content Placeholder 2"/>
          <p:cNvSpPr>
            <a:spLocks noGrp="1"/>
          </p:cNvSpPr>
          <p:nvPr>
            <p:ph idx="1"/>
          </p:nvPr>
        </p:nvSpPr>
        <p:spPr>
          <a:xfrm>
            <a:off x="1259632" y="1192234"/>
            <a:ext cx="6912768" cy="648071"/>
          </a:xfrm>
        </p:spPr>
        <p:txBody>
          <a:bodyPr>
            <a:normAutofit/>
          </a:bodyPr>
          <a:lstStyle/>
          <a:p>
            <a:pPr marL="0" indent="0">
              <a:buNone/>
            </a:pPr>
            <a:r>
              <a:rPr lang="en-US" sz="2800" b="1" dirty="0" err="1" smtClean="0"/>
              <a:t>Thử</a:t>
            </a:r>
            <a:r>
              <a:rPr lang="en-US" sz="2800" b="1" dirty="0" smtClean="0"/>
              <a:t> </a:t>
            </a:r>
            <a:r>
              <a:rPr lang="en-US" sz="2800" b="1" dirty="0" err="1" smtClean="0"/>
              <a:t>nghiệm</a:t>
            </a:r>
            <a:r>
              <a:rPr lang="en-US" sz="2800" b="1" dirty="0" smtClean="0"/>
              <a:t> </a:t>
            </a:r>
            <a:r>
              <a:rPr lang="en-US" sz="2800" b="1" dirty="0" err="1" smtClean="0"/>
              <a:t>nhiễu</a:t>
            </a:r>
            <a:r>
              <a:rPr lang="en-US" sz="2800" b="1" dirty="0" smtClean="0"/>
              <a:t> </a:t>
            </a:r>
            <a:r>
              <a:rPr lang="en-US" sz="2800" b="1" dirty="0" err="1" smtClean="0"/>
              <a:t>bức</a:t>
            </a:r>
            <a:r>
              <a:rPr lang="en-US" sz="2800" b="1" dirty="0" smtClean="0"/>
              <a:t> </a:t>
            </a:r>
            <a:r>
              <a:rPr lang="en-US" sz="2800" b="1" dirty="0" err="1" smtClean="0"/>
              <a:t>xạ</a:t>
            </a:r>
            <a:r>
              <a:rPr lang="en-US" sz="2800" b="1" dirty="0" smtClean="0"/>
              <a:t> 30MHz – 300MHz</a:t>
            </a:r>
            <a:endParaRPr lang="vi-VN" sz="2800" b="1" dirty="0"/>
          </a:p>
        </p:txBody>
      </p:sp>
      <p:sp>
        <p:nvSpPr>
          <p:cNvPr id="5" name="Content Placeholder 2"/>
          <p:cNvSpPr txBox="1">
            <a:spLocks/>
          </p:cNvSpPr>
          <p:nvPr/>
        </p:nvSpPr>
        <p:spPr>
          <a:xfrm>
            <a:off x="467544" y="1844824"/>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Cấu</a:t>
            </a:r>
            <a:r>
              <a:rPr lang="en-US" sz="2800" b="1" dirty="0" smtClean="0"/>
              <a:t> </a:t>
            </a:r>
            <a:r>
              <a:rPr lang="en-US" sz="2800" b="1" dirty="0" err="1" smtClean="0"/>
              <a:t>hình</a:t>
            </a:r>
            <a:r>
              <a:rPr lang="en-US" sz="2800" b="1" dirty="0" smtClean="0"/>
              <a:t> </a:t>
            </a:r>
            <a:r>
              <a:rPr lang="en-US" sz="2800" b="1" dirty="0" err="1" smtClean="0"/>
              <a:t>thử</a:t>
            </a:r>
            <a:r>
              <a:rPr lang="en-US" sz="2800" b="1" dirty="0" smtClean="0"/>
              <a:t> </a:t>
            </a:r>
            <a:r>
              <a:rPr lang="en-US" sz="2800" b="1" dirty="0" err="1" smtClean="0"/>
              <a:t>nghiệm</a:t>
            </a:r>
            <a:endParaRPr lang="vi-VN" sz="2800" b="1" dirty="0"/>
          </a:p>
        </p:txBody>
      </p:sp>
      <p:grpSp>
        <p:nvGrpSpPr>
          <p:cNvPr id="9" name="Group 8"/>
          <p:cNvGrpSpPr/>
          <p:nvPr/>
        </p:nvGrpSpPr>
        <p:grpSpPr>
          <a:xfrm>
            <a:off x="3840318" y="2168859"/>
            <a:ext cx="5135245" cy="4156709"/>
            <a:chOff x="0" y="0"/>
            <a:chExt cx="5135526" cy="415733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0846" y="1531088"/>
              <a:ext cx="3306726" cy="2626242"/>
            </a:xfrm>
            <a:prstGeom prst="rect">
              <a:avLst/>
            </a:prstGeom>
            <a:noFill/>
            <a:ln>
              <a:no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35526" cy="1456660"/>
            </a:xfrm>
            <a:prstGeom prst="rect">
              <a:avLst/>
            </a:prstGeom>
            <a:noFill/>
            <a:ln>
              <a:noFill/>
            </a:ln>
          </p:spPr>
        </p:pic>
      </p:grpSp>
    </p:spTree>
    <p:extLst>
      <p:ext uri="{BB962C8B-B14F-4D97-AF65-F5344CB8AC3E}">
        <p14:creationId xmlns:p14="http://schemas.microsoft.com/office/powerpoint/2010/main" val="1557998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008112"/>
          </a:xfrm>
          <a:solidFill>
            <a:srgbClr val="FFFF00"/>
          </a:solidFill>
        </p:spPr>
        <p:txBody>
          <a:bodyPr>
            <a:normAutofit fontScale="90000"/>
          </a:bodyPr>
          <a:lstStyle/>
          <a:p>
            <a:r>
              <a:rPr lang="en-US" sz="3600" b="1" dirty="0" smtClean="0"/>
              <a:t>5.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Nhiễu</a:t>
            </a:r>
            <a:r>
              <a:rPr lang="en-US" sz="3600" b="1" dirty="0" smtClean="0"/>
              <a:t> </a:t>
            </a:r>
            <a:endParaRPr lang="vi-VN" sz="3600" b="1" dirty="0"/>
          </a:p>
        </p:txBody>
      </p:sp>
      <p:sp>
        <p:nvSpPr>
          <p:cNvPr id="3" name="Content Placeholder 2"/>
          <p:cNvSpPr>
            <a:spLocks noGrp="1"/>
          </p:cNvSpPr>
          <p:nvPr>
            <p:ph idx="1"/>
          </p:nvPr>
        </p:nvSpPr>
        <p:spPr>
          <a:xfrm>
            <a:off x="1187624" y="1304764"/>
            <a:ext cx="6978488" cy="648071"/>
          </a:xfrm>
        </p:spPr>
        <p:txBody>
          <a:bodyPr>
            <a:normAutofit/>
          </a:bodyPr>
          <a:lstStyle/>
          <a:p>
            <a:pPr marL="0" indent="0">
              <a:buNone/>
            </a:pPr>
            <a:r>
              <a:rPr lang="en-US" sz="2800" b="1" dirty="0" err="1"/>
              <a:t>Thử</a:t>
            </a:r>
            <a:r>
              <a:rPr lang="en-US" sz="2800" b="1" dirty="0"/>
              <a:t> </a:t>
            </a:r>
            <a:r>
              <a:rPr lang="en-US" sz="2800" b="1" dirty="0" err="1"/>
              <a:t>nghiệm</a:t>
            </a:r>
            <a:r>
              <a:rPr lang="en-US" sz="2800" b="1" dirty="0"/>
              <a:t> </a:t>
            </a:r>
            <a:r>
              <a:rPr lang="en-US" sz="2800" b="1" dirty="0" err="1"/>
              <a:t>nhiễu</a:t>
            </a:r>
            <a:r>
              <a:rPr lang="en-US" sz="2800" b="1" dirty="0"/>
              <a:t> </a:t>
            </a:r>
            <a:r>
              <a:rPr lang="en-US" sz="2800" b="1" dirty="0" err="1"/>
              <a:t>bức</a:t>
            </a:r>
            <a:r>
              <a:rPr lang="en-US" sz="2800" b="1" dirty="0"/>
              <a:t> </a:t>
            </a:r>
            <a:r>
              <a:rPr lang="en-US" sz="2800" b="1" dirty="0" err="1"/>
              <a:t>xạ</a:t>
            </a:r>
            <a:r>
              <a:rPr lang="en-US" sz="2800" b="1" dirty="0"/>
              <a:t> 30MHz – 300MHz</a:t>
            </a:r>
            <a:endParaRPr lang="vi-VN" sz="2800" b="1" dirty="0"/>
          </a:p>
        </p:txBody>
      </p:sp>
      <p:sp>
        <p:nvSpPr>
          <p:cNvPr id="5" name="Content Placeholder 2"/>
          <p:cNvSpPr txBox="1">
            <a:spLocks/>
          </p:cNvSpPr>
          <p:nvPr/>
        </p:nvSpPr>
        <p:spPr>
          <a:xfrm>
            <a:off x="467544" y="1628800"/>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quả</a:t>
            </a:r>
            <a:r>
              <a:rPr lang="en-US" sz="2800" b="1" dirty="0" smtClean="0"/>
              <a:t> </a:t>
            </a:r>
            <a:r>
              <a:rPr lang="en-US" sz="2800" b="1" dirty="0" err="1" smtClean="0"/>
              <a:t>phải</a:t>
            </a:r>
            <a:r>
              <a:rPr lang="en-US" sz="2800" b="1" dirty="0" smtClean="0"/>
              <a:t> </a:t>
            </a:r>
            <a:r>
              <a:rPr lang="en-US" sz="2800" b="1" dirty="0" err="1" smtClean="0"/>
              <a:t>đạt</a:t>
            </a:r>
            <a:endParaRPr lang="vi-VN" sz="2800" b="1" dirty="0"/>
          </a:p>
        </p:txBody>
      </p:sp>
      <p:sp>
        <p:nvSpPr>
          <p:cNvPr id="10" name="Content Placeholder 2"/>
          <p:cNvSpPr txBox="1">
            <a:spLocks/>
          </p:cNvSpPr>
          <p:nvPr/>
        </p:nvSpPr>
        <p:spPr>
          <a:xfrm>
            <a:off x="4021088" y="1952835"/>
            <a:ext cx="4871392"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Tiêu</a:t>
            </a:r>
            <a:r>
              <a:rPr lang="en-US" sz="2800" b="1" dirty="0" smtClean="0"/>
              <a:t> </a:t>
            </a:r>
            <a:r>
              <a:rPr lang="en-US" sz="2800" b="1" dirty="0" err="1" smtClean="0"/>
              <a:t>chuẩn</a:t>
            </a:r>
            <a:r>
              <a:rPr lang="en-US" sz="2800" b="1" dirty="0" smtClean="0"/>
              <a:t> QP</a:t>
            </a:r>
            <a:endParaRPr lang="vi-VN" sz="2800" b="1" dirty="0"/>
          </a:p>
        </p:txBody>
      </p:sp>
      <p:cxnSp>
        <p:nvCxnSpPr>
          <p:cNvPr id="17" name="Straight Arrow Connector 16"/>
          <p:cNvCxnSpPr/>
          <p:nvPr/>
        </p:nvCxnSpPr>
        <p:spPr>
          <a:xfrm flipH="1">
            <a:off x="5053535" y="3091225"/>
            <a:ext cx="814609" cy="11383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613482" y="2776608"/>
            <a:ext cx="7117107" cy="3583305"/>
          </a:xfrm>
          <a:prstGeom prst="rect">
            <a:avLst/>
          </a:prstGeom>
          <a:noFill/>
          <a:ln>
            <a:noFill/>
          </a:ln>
        </p:spPr>
      </p:pic>
      <p:cxnSp>
        <p:nvCxnSpPr>
          <p:cNvPr id="12" name="Straight Arrow Connector 11"/>
          <p:cNvCxnSpPr/>
          <p:nvPr/>
        </p:nvCxnSpPr>
        <p:spPr>
          <a:xfrm flipH="1">
            <a:off x="3059832" y="2360012"/>
            <a:ext cx="1783668" cy="22082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732240" y="3819536"/>
            <a:ext cx="998350" cy="14096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6948264" y="3415260"/>
            <a:ext cx="2435696"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qủa</a:t>
            </a:r>
            <a:r>
              <a:rPr lang="en-US" sz="2800" b="1" dirty="0" smtClean="0"/>
              <a:t> </a:t>
            </a:r>
            <a:r>
              <a:rPr lang="en-US" sz="2800" b="1" dirty="0" err="1" smtClean="0"/>
              <a:t>đo</a:t>
            </a:r>
            <a:endParaRPr lang="vi-VN" sz="2800" b="1" dirty="0"/>
          </a:p>
        </p:txBody>
      </p:sp>
      <p:sp>
        <p:nvSpPr>
          <p:cNvPr id="15" name="Content Placeholder 2"/>
          <p:cNvSpPr txBox="1">
            <a:spLocks/>
          </p:cNvSpPr>
          <p:nvPr/>
        </p:nvSpPr>
        <p:spPr>
          <a:xfrm>
            <a:off x="5053535" y="3172185"/>
            <a:ext cx="2435696"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Dự</a:t>
            </a:r>
            <a:r>
              <a:rPr lang="en-US" sz="2800" b="1" dirty="0" smtClean="0"/>
              <a:t> </a:t>
            </a:r>
            <a:r>
              <a:rPr lang="en-US" sz="2800" b="1" dirty="0" err="1" smtClean="0"/>
              <a:t>trữ</a:t>
            </a:r>
            <a:endParaRPr lang="vi-VN" sz="2800" b="1" dirty="0"/>
          </a:p>
        </p:txBody>
      </p:sp>
      <p:cxnSp>
        <p:nvCxnSpPr>
          <p:cNvPr id="18" name="Straight Arrow Connector 17"/>
          <p:cNvCxnSpPr/>
          <p:nvPr/>
        </p:nvCxnSpPr>
        <p:spPr>
          <a:xfrm flipH="1">
            <a:off x="4843500" y="3739295"/>
            <a:ext cx="886916" cy="10969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459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008112"/>
          </a:xfrm>
          <a:solidFill>
            <a:srgbClr val="FFFF00"/>
          </a:solidFill>
        </p:spPr>
        <p:txBody>
          <a:bodyPr>
            <a:normAutofit fontScale="90000"/>
          </a:bodyPr>
          <a:lstStyle/>
          <a:p>
            <a:r>
              <a:rPr lang="en-US" sz="3600" b="1" dirty="0" smtClean="0"/>
              <a:t>5.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Nhiễu</a:t>
            </a:r>
            <a:r>
              <a:rPr lang="en-US" sz="3600" b="1" dirty="0" smtClean="0"/>
              <a:t> </a:t>
            </a:r>
            <a:endParaRPr lang="vi-VN" sz="3600" b="1" dirty="0"/>
          </a:p>
        </p:txBody>
      </p:sp>
      <p:sp>
        <p:nvSpPr>
          <p:cNvPr id="3" name="Content Placeholder 2"/>
          <p:cNvSpPr>
            <a:spLocks noGrp="1"/>
          </p:cNvSpPr>
          <p:nvPr>
            <p:ph idx="1"/>
          </p:nvPr>
        </p:nvSpPr>
        <p:spPr>
          <a:xfrm>
            <a:off x="1259632" y="1192234"/>
            <a:ext cx="4968552" cy="648071"/>
          </a:xfrm>
        </p:spPr>
        <p:txBody>
          <a:bodyPr>
            <a:normAutofit/>
          </a:bodyPr>
          <a:lstStyle/>
          <a:p>
            <a:pPr marL="0" indent="0">
              <a:buNone/>
            </a:pPr>
            <a:r>
              <a:rPr lang="en-US" sz="2800" b="1" dirty="0" err="1" smtClean="0"/>
              <a:t>Thử</a:t>
            </a:r>
            <a:r>
              <a:rPr lang="en-US" sz="2800" b="1" dirty="0" smtClean="0"/>
              <a:t> </a:t>
            </a:r>
            <a:r>
              <a:rPr lang="en-US" sz="2800" b="1" dirty="0" err="1" smtClean="0"/>
              <a:t>nghiệm</a:t>
            </a:r>
            <a:r>
              <a:rPr lang="en-US" sz="2800" b="1" dirty="0" smtClean="0"/>
              <a:t> </a:t>
            </a:r>
            <a:r>
              <a:rPr lang="en-US" sz="2800" b="1" dirty="0" err="1" smtClean="0"/>
              <a:t>nhiễu</a:t>
            </a:r>
            <a:r>
              <a:rPr lang="en-US" sz="2800" b="1" dirty="0" smtClean="0"/>
              <a:t> </a:t>
            </a:r>
            <a:r>
              <a:rPr lang="en-US" sz="2800" b="1" dirty="0" err="1" smtClean="0"/>
              <a:t>sóng</a:t>
            </a:r>
            <a:r>
              <a:rPr lang="en-US" sz="2800" b="1" dirty="0" smtClean="0"/>
              <a:t> </a:t>
            </a:r>
            <a:r>
              <a:rPr lang="en-US" sz="2800" b="1" dirty="0" err="1" smtClean="0"/>
              <a:t>hài</a:t>
            </a:r>
            <a:endParaRPr lang="vi-VN" sz="2800" b="1" dirty="0"/>
          </a:p>
        </p:txBody>
      </p:sp>
      <p:sp>
        <p:nvSpPr>
          <p:cNvPr id="5" name="Content Placeholder 2"/>
          <p:cNvSpPr txBox="1">
            <a:spLocks/>
          </p:cNvSpPr>
          <p:nvPr/>
        </p:nvSpPr>
        <p:spPr>
          <a:xfrm>
            <a:off x="467544" y="1844824"/>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Cấu</a:t>
            </a:r>
            <a:r>
              <a:rPr lang="en-US" sz="2800" b="1" dirty="0" smtClean="0"/>
              <a:t> </a:t>
            </a:r>
            <a:r>
              <a:rPr lang="en-US" sz="2800" b="1" dirty="0" err="1" smtClean="0"/>
              <a:t>hình</a:t>
            </a:r>
            <a:r>
              <a:rPr lang="en-US" sz="2800" b="1" dirty="0" smtClean="0"/>
              <a:t> </a:t>
            </a:r>
            <a:r>
              <a:rPr lang="en-US" sz="2800" b="1" dirty="0" err="1" smtClean="0"/>
              <a:t>thử</a:t>
            </a:r>
            <a:r>
              <a:rPr lang="en-US" sz="2800" b="1" dirty="0" smtClean="0"/>
              <a:t> </a:t>
            </a:r>
            <a:r>
              <a:rPr lang="en-US" sz="2800" b="1" dirty="0" err="1" smtClean="0"/>
              <a:t>nghiệm</a:t>
            </a:r>
            <a:endParaRPr lang="vi-VN" sz="2800" b="1" dirty="0"/>
          </a:p>
        </p:txBody>
      </p:sp>
      <p:grpSp>
        <p:nvGrpSpPr>
          <p:cNvPr id="8" name="Group 7"/>
          <p:cNvGrpSpPr/>
          <p:nvPr/>
        </p:nvGrpSpPr>
        <p:grpSpPr>
          <a:xfrm>
            <a:off x="3851920" y="1844824"/>
            <a:ext cx="5040560" cy="4566925"/>
            <a:chOff x="0" y="-1"/>
            <a:chExt cx="4040660" cy="4927356"/>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54399"/>
              <a:ext cx="4040660" cy="3172956"/>
            </a:xfrm>
            <a:prstGeom prst="rect">
              <a:avLst/>
            </a:prstGeom>
            <a:noFill/>
            <a:ln>
              <a:noFill/>
            </a:ln>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936011" cy="1616149"/>
            </a:xfrm>
            <a:prstGeom prst="rect">
              <a:avLst/>
            </a:prstGeom>
            <a:noFill/>
            <a:ln>
              <a:noFill/>
            </a:ln>
          </p:spPr>
        </p:pic>
      </p:grpSp>
    </p:spTree>
    <p:extLst>
      <p:ext uri="{BB962C8B-B14F-4D97-AF65-F5344CB8AC3E}">
        <p14:creationId xmlns:p14="http://schemas.microsoft.com/office/powerpoint/2010/main" val="4276169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008112"/>
          </a:xfrm>
          <a:solidFill>
            <a:srgbClr val="FFFF00"/>
          </a:solidFill>
        </p:spPr>
        <p:txBody>
          <a:bodyPr>
            <a:normAutofit fontScale="90000"/>
          </a:bodyPr>
          <a:lstStyle/>
          <a:p>
            <a:r>
              <a:rPr lang="en-US" sz="3600" b="1" dirty="0" smtClean="0"/>
              <a:t>5.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Nhiễu</a:t>
            </a:r>
            <a:r>
              <a:rPr lang="en-US" sz="3600" b="1" dirty="0" smtClean="0"/>
              <a:t> </a:t>
            </a:r>
            <a:endParaRPr lang="vi-VN" sz="3600" b="1" dirty="0"/>
          </a:p>
        </p:txBody>
      </p:sp>
      <p:sp>
        <p:nvSpPr>
          <p:cNvPr id="3" name="Content Placeholder 2"/>
          <p:cNvSpPr>
            <a:spLocks noGrp="1"/>
          </p:cNvSpPr>
          <p:nvPr>
            <p:ph idx="1"/>
          </p:nvPr>
        </p:nvSpPr>
        <p:spPr>
          <a:xfrm>
            <a:off x="2267744" y="1124744"/>
            <a:ext cx="4752528" cy="648071"/>
          </a:xfrm>
        </p:spPr>
        <p:txBody>
          <a:bodyPr>
            <a:normAutofit/>
          </a:bodyPr>
          <a:lstStyle/>
          <a:p>
            <a:pPr marL="0" indent="0">
              <a:buNone/>
            </a:pPr>
            <a:r>
              <a:rPr lang="en-US" sz="2800" b="1" dirty="0" err="1"/>
              <a:t>Thử</a:t>
            </a:r>
            <a:r>
              <a:rPr lang="en-US" sz="2800" b="1" dirty="0"/>
              <a:t> </a:t>
            </a:r>
            <a:r>
              <a:rPr lang="en-US" sz="2800" b="1" dirty="0" err="1"/>
              <a:t>nghiệm</a:t>
            </a:r>
            <a:r>
              <a:rPr lang="en-US" sz="2800" b="1" dirty="0"/>
              <a:t> </a:t>
            </a:r>
            <a:r>
              <a:rPr lang="en-US" sz="2800" b="1" dirty="0" err="1"/>
              <a:t>nhiễu</a:t>
            </a:r>
            <a:r>
              <a:rPr lang="en-US" sz="2800" b="1" dirty="0"/>
              <a:t> </a:t>
            </a:r>
            <a:r>
              <a:rPr lang="en-US" sz="2800" b="1" dirty="0" err="1"/>
              <a:t>sóng</a:t>
            </a:r>
            <a:r>
              <a:rPr lang="en-US" sz="2800" b="1" dirty="0"/>
              <a:t> </a:t>
            </a:r>
            <a:r>
              <a:rPr lang="en-US" sz="2800" b="1" dirty="0" err="1"/>
              <a:t>hài</a:t>
            </a:r>
            <a:endParaRPr lang="vi-VN" sz="2800" b="1" dirty="0"/>
          </a:p>
        </p:txBody>
      </p:sp>
      <p:sp>
        <p:nvSpPr>
          <p:cNvPr id="5" name="Content Placeholder 2"/>
          <p:cNvSpPr txBox="1">
            <a:spLocks/>
          </p:cNvSpPr>
          <p:nvPr/>
        </p:nvSpPr>
        <p:spPr>
          <a:xfrm>
            <a:off x="467544" y="1628800"/>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quả</a:t>
            </a:r>
            <a:r>
              <a:rPr lang="en-US" sz="2800" b="1" dirty="0" smtClean="0"/>
              <a:t> </a:t>
            </a:r>
            <a:r>
              <a:rPr lang="en-US" sz="2800" b="1" dirty="0" err="1" smtClean="0"/>
              <a:t>phải</a:t>
            </a:r>
            <a:r>
              <a:rPr lang="en-US" sz="2800" b="1" dirty="0" smtClean="0"/>
              <a:t> </a:t>
            </a:r>
            <a:r>
              <a:rPr lang="en-US" sz="2800" b="1" dirty="0" err="1" smtClean="0"/>
              <a:t>đạt</a:t>
            </a:r>
            <a:endParaRPr lang="vi-VN" sz="2800" b="1" dirty="0"/>
          </a:p>
        </p:txBody>
      </p:sp>
      <p:pic>
        <p:nvPicPr>
          <p:cNvPr id="16" name="Picture 15"/>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628800"/>
            <a:ext cx="4657090" cy="4996438"/>
          </a:xfrm>
          <a:prstGeom prst="rect">
            <a:avLst/>
          </a:prstGeom>
          <a:noFill/>
          <a:ln>
            <a:noFill/>
          </a:ln>
        </p:spPr>
      </p:pic>
    </p:spTree>
    <p:extLst>
      <p:ext uri="{BB962C8B-B14F-4D97-AF65-F5344CB8AC3E}">
        <p14:creationId xmlns:p14="http://schemas.microsoft.com/office/powerpoint/2010/main" val="3850455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
            <a:ext cx="8280920" cy="1123403"/>
          </a:xfrm>
          <a:solidFill>
            <a:srgbClr val="FFFF00"/>
          </a:solidFill>
        </p:spPr>
        <p:txBody>
          <a:bodyPr>
            <a:normAutofit fontScale="90000"/>
          </a:bodyPr>
          <a:lstStyle/>
          <a:p>
            <a:r>
              <a:rPr lang="en-US" sz="3600" b="1" dirty="0" smtClean="0"/>
              <a:t>5.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Nhiễu</a:t>
            </a:r>
            <a:r>
              <a:rPr lang="en-US" sz="3600" b="1" dirty="0" smtClean="0"/>
              <a:t> </a:t>
            </a:r>
            <a:endParaRPr lang="vi-VN" sz="3600" b="1" dirty="0"/>
          </a:p>
        </p:txBody>
      </p:sp>
      <p:sp>
        <p:nvSpPr>
          <p:cNvPr id="3" name="Content Placeholder 2"/>
          <p:cNvSpPr>
            <a:spLocks noGrp="1"/>
          </p:cNvSpPr>
          <p:nvPr>
            <p:ph idx="1"/>
          </p:nvPr>
        </p:nvSpPr>
        <p:spPr>
          <a:xfrm>
            <a:off x="683568" y="1192234"/>
            <a:ext cx="8208912" cy="648071"/>
          </a:xfrm>
        </p:spPr>
        <p:txBody>
          <a:bodyPr>
            <a:normAutofit/>
          </a:bodyPr>
          <a:lstStyle/>
          <a:p>
            <a:pPr marL="0" indent="0">
              <a:buNone/>
            </a:pPr>
            <a:r>
              <a:rPr lang="en-US" sz="2800" b="1" dirty="0" err="1" smtClean="0"/>
              <a:t>Thử</a:t>
            </a:r>
            <a:r>
              <a:rPr lang="en-US" sz="2800" b="1" dirty="0" smtClean="0"/>
              <a:t> </a:t>
            </a:r>
            <a:r>
              <a:rPr lang="en-US" sz="2800" b="1" dirty="0" err="1" smtClean="0"/>
              <a:t>nghiệm</a:t>
            </a:r>
            <a:r>
              <a:rPr lang="en-US" sz="2800" b="1" dirty="0" smtClean="0"/>
              <a:t> </a:t>
            </a:r>
            <a:r>
              <a:rPr lang="en-US" sz="2800" b="1" dirty="0" err="1" smtClean="0"/>
              <a:t>giới</a:t>
            </a:r>
            <a:r>
              <a:rPr lang="en-US" sz="2800" b="1" dirty="0" smtClean="0"/>
              <a:t> </a:t>
            </a:r>
            <a:r>
              <a:rPr lang="en-US" sz="2800" b="1" dirty="0" err="1" smtClean="0"/>
              <a:t>hạn</a:t>
            </a:r>
            <a:r>
              <a:rPr lang="en-US" sz="2800" b="1" dirty="0" smtClean="0"/>
              <a:t> </a:t>
            </a:r>
            <a:r>
              <a:rPr lang="en-US" sz="2800" b="1" dirty="0" err="1" smtClean="0"/>
              <a:t>biến</a:t>
            </a:r>
            <a:r>
              <a:rPr lang="en-US" sz="2800" b="1" dirty="0" smtClean="0"/>
              <a:t> </a:t>
            </a:r>
            <a:r>
              <a:rPr lang="en-US" sz="2800" b="1" dirty="0" err="1" smtClean="0"/>
              <a:t>động</a:t>
            </a:r>
            <a:r>
              <a:rPr lang="en-US" sz="2800" b="1" dirty="0" smtClean="0"/>
              <a:t> </a:t>
            </a:r>
            <a:r>
              <a:rPr lang="en-US" sz="2800" b="1" dirty="0" err="1" smtClean="0"/>
              <a:t>điện</a:t>
            </a:r>
            <a:r>
              <a:rPr lang="en-US" sz="2800" b="1" dirty="0" smtClean="0"/>
              <a:t> </a:t>
            </a:r>
            <a:r>
              <a:rPr lang="en-US" sz="2800" b="1" dirty="0" err="1" smtClean="0"/>
              <a:t>áp</a:t>
            </a:r>
            <a:r>
              <a:rPr lang="en-US" sz="2800" b="1" dirty="0" smtClean="0"/>
              <a:t> </a:t>
            </a:r>
            <a:r>
              <a:rPr lang="en-US" sz="2800" b="1" dirty="0" err="1" smtClean="0"/>
              <a:t>và</a:t>
            </a:r>
            <a:r>
              <a:rPr lang="en-US" sz="2800" b="1" dirty="0" smtClean="0"/>
              <a:t> </a:t>
            </a:r>
            <a:r>
              <a:rPr lang="en-US" sz="2800" b="1" dirty="0" err="1" smtClean="0"/>
              <a:t>nhấp</a:t>
            </a:r>
            <a:r>
              <a:rPr lang="en-US" sz="2800" b="1" dirty="0" smtClean="0"/>
              <a:t> </a:t>
            </a:r>
            <a:r>
              <a:rPr lang="en-US" sz="2800" b="1" dirty="0" err="1" smtClean="0"/>
              <a:t>nháy</a:t>
            </a:r>
            <a:endParaRPr lang="vi-VN" sz="2800" b="1" dirty="0"/>
          </a:p>
        </p:txBody>
      </p:sp>
      <p:sp>
        <p:nvSpPr>
          <p:cNvPr id="5" name="Content Placeholder 2"/>
          <p:cNvSpPr txBox="1">
            <a:spLocks/>
          </p:cNvSpPr>
          <p:nvPr/>
        </p:nvSpPr>
        <p:spPr>
          <a:xfrm>
            <a:off x="467544" y="1845531"/>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Cấu</a:t>
            </a:r>
            <a:r>
              <a:rPr lang="en-US" sz="2800" b="1" dirty="0" smtClean="0"/>
              <a:t> </a:t>
            </a:r>
            <a:r>
              <a:rPr lang="en-US" sz="2800" b="1" dirty="0" err="1" smtClean="0"/>
              <a:t>hình</a:t>
            </a:r>
            <a:r>
              <a:rPr lang="en-US" sz="2800" b="1" dirty="0" smtClean="0"/>
              <a:t> </a:t>
            </a:r>
            <a:r>
              <a:rPr lang="en-US" sz="2800" b="1" dirty="0" err="1" smtClean="0"/>
              <a:t>thử</a:t>
            </a:r>
            <a:r>
              <a:rPr lang="en-US" sz="2800" b="1" dirty="0" smtClean="0"/>
              <a:t> </a:t>
            </a:r>
            <a:r>
              <a:rPr lang="en-US" sz="2800" b="1" dirty="0" err="1" smtClean="0"/>
              <a:t>nghiệm</a:t>
            </a:r>
            <a:endParaRPr lang="vi-VN" sz="2800" b="1"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96952"/>
            <a:ext cx="5858510" cy="2477135"/>
          </a:xfrm>
          <a:prstGeom prst="rect">
            <a:avLst/>
          </a:prstGeom>
          <a:noFill/>
          <a:ln>
            <a:noFill/>
          </a:ln>
        </p:spPr>
      </p:pic>
    </p:spTree>
    <p:extLst>
      <p:ext uri="{BB962C8B-B14F-4D97-AF65-F5344CB8AC3E}">
        <p14:creationId xmlns:p14="http://schemas.microsoft.com/office/powerpoint/2010/main" val="4276169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008112"/>
          </a:xfrm>
          <a:solidFill>
            <a:srgbClr val="FFFF00"/>
          </a:solidFill>
        </p:spPr>
        <p:txBody>
          <a:bodyPr>
            <a:normAutofit fontScale="90000"/>
          </a:bodyPr>
          <a:lstStyle/>
          <a:p>
            <a:r>
              <a:rPr lang="en-US" sz="3600" b="1" dirty="0" smtClean="0"/>
              <a:t>5.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Nhiễu</a:t>
            </a:r>
            <a:r>
              <a:rPr lang="en-US" sz="3600" b="1" dirty="0" smtClean="0"/>
              <a:t> </a:t>
            </a:r>
            <a:endParaRPr lang="vi-VN" sz="3600" b="1" dirty="0"/>
          </a:p>
        </p:txBody>
      </p:sp>
      <p:sp>
        <p:nvSpPr>
          <p:cNvPr id="3" name="Content Placeholder 2"/>
          <p:cNvSpPr>
            <a:spLocks noGrp="1"/>
          </p:cNvSpPr>
          <p:nvPr>
            <p:ph idx="1"/>
          </p:nvPr>
        </p:nvSpPr>
        <p:spPr>
          <a:xfrm>
            <a:off x="2339752" y="1196752"/>
            <a:ext cx="4752528" cy="648071"/>
          </a:xfrm>
        </p:spPr>
        <p:txBody>
          <a:bodyPr>
            <a:normAutofit/>
          </a:bodyPr>
          <a:lstStyle/>
          <a:p>
            <a:pPr marL="0" indent="0">
              <a:buNone/>
            </a:pPr>
            <a:r>
              <a:rPr lang="en-US" sz="2800" b="1" dirty="0" err="1" smtClean="0"/>
              <a:t>Thử</a:t>
            </a:r>
            <a:r>
              <a:rPr lang="en-US" sz="2800" b="1" dirty="0" smtClean="0"/>
              <a:t> </a:t>
            </a:r>
            <a:r>
              <a:rPr lang="en-US" sz="2800" b="1" dirty="0" err="1" smtClean="0"/>
              <a:t>nghiệm</a:t>
            </a:r>
            <a:r>
              <a:rPr lang="en-US" sz="2800" b="1" dirty="0" smtClean="0"/>
              <a:t> </a:t>
            </a:r>
            <a:r>
              <a:rPr lang="en-US" sz="2800" b="1" dirty="0" err="1" smtClean="0"/>
              <a:t>nhiễu</a:t>
            </a:r>
            <a:r>
              <a:rPr lang="en-US" sz="2800" b="1" dirty="0" smtClean="0"/>
              <a:t> EMI</a:t>
            </a:r>
            <a:endParaRPr lang="vi-VN" sz="2800" b="1" dirty="0"/>
          </a:p>
        </p:txBody>
      </p:sp>
      <p:sp>
        <p:nvSpPr>
          <p:cNvPr id="5" name="Content Placeholder 2"/>
          <p:cNvSpPr txBox="1">
            <a:spLocks/>
          </p:cNvSpPr>
          <p:nvPr/>
        </p:nvSpPr>
        <p:spPr>
          <a:xfrm>
            <a:off x="467544" y="1628800"/>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quả</a:t>
            </a:r>
            <a:r>
              <a:rPr lang="en-US" sz="2800" b="1" dirty="0" smtClean="0"/>
              <a:t> </a:t>
            </a:r>
            <a:r>
              <a:rPr lang="en-US" sz="2800" b="1" dirty="0" err="1" smtClean="0"/>
              <a:t>phải</a:t>
            </a:r>
            <a:r>
              <a:rPr lang="en-US" sz="2800" b="1" dirty="0" smtClean="0"/>
              <a:t> </a:t>
            </a:r>
            <a:r>
              <a:rPr lang="en-US" sz="2800" b="1" dirty="0" err="1" smtClean="0"/>
              <a:t>đạt</a:t>
            </a:r>
            <a:endParaRPr lang="vi-VN" sz="2800" b="1" dirty="0"/>
          </a:p>
        </p:txBody>
      </p:sp>
      <p:pic>
        <p:nvPicPr>
          <p:cNvPr id="16" name="Picture 15"/>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20888"/>
            <a:ext cx="7992888" cy="2304256"/>
          </a:xfrm>
          <a:prstGeom prst="rect">
            <a:avLst/>
          </a:prstGeom>
          <a:noFill/>
          <a:ln>
            <a:noFill/>
          </a:ln>
        </p:spPr>
      </p:pic>
    </p:spTree>
    <p:extLst>
      <p:ext uri="{BB962C8B-B14F-4D97-AF65-F5344CB8AC3E}">
        <p14:creationId xmlns:p14="http://schemas.microsoft.com/office/powerpoint/2010/main" val="3850455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368152"/>
          </a:xfrm>
          <a:solidFill>
            <a:srgbClr val="FFFF00"/>
          </a:solidFill>
        </p:spPr>
        <p:txBody>
          <a:bodyPr>
            <a:normAutofit/>
          </a:bodyPr>
          <a:lstStyle/>
          <a:p>
            <a:r>
              <a:rPr lang="en-US" sz="3600" b="1" dirty="0" smtClean="0"/>
              <a:t>6.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Miễn</a:t>
            </a:r>
            <a:r>
              <a:rPr lang="en-US" sz="3600" b="1" dirty="0" smtClean="0"/>
              <a:t> </a:t>
            </a:r>
            <a:r>
              <a:rPr lang="en-US" sz="3600" b="1" dirty="0" err="1" smtClean="0"/>
              <a:t>nhiễm</a:t>
            </a:r>
            <a:r>
              <a:rPr lang="en-US" sz="3600" b="1" dirty="0" smtClean="0"/>
              <a:t> </a:t>
            </a:r>
            <a:endParaRPr lang="vi-VN" sz="3600" b="1" dirty="0"/>
          </a:p>
        </p:txBody>
      </p:sp>
      <p:sp>
        <p:nvSpPr>
          <p:cNvPr id="3" name="Content Placeholder 2"/>
          <p:cNvSpPr>
            <a:spLocks noGrp="1"/>
          </p:cNvSpPr>
          <p:nvPr>
            <p:ph idx="1"/>
          </p:nvPr>
        </p:nvSpPr>
        <p:spPr>
          <a:xfrm>
            <a:off x="251520" y="1772816"/>
            <a:ext cx="8712968" cy="1080120"/>
          </a:xfrm>
        </p:spPr>
        <p:txBody>
          <a:bodyPr>
            <a:normAutofit/>
          </a:bodyPr>
          <a:lstStyle/>
          <a:p>
            <a:pPr marL="0" indent="0">
              <a:buNone/>
            </a:pPr>
            <a:r>
              <a:rPr lang="en-US" b="1" dirty="0" err="1"/>
              <a:t>Đối</a:t>
            </a:r>
            <a:r>
              <a:rPr lang="en-US" b="1" dirty="0"/>
              <a:t> </a:t>
            </a:r>
            <a:r>
              <a:rPr lang="en-US" b="1" dirty="0" err="1"/>
              <a:t>với</a:t>
            </a:r>
            <a:r>
              <a:rPr lang="en-US" b="1" dirty="0"/>
              <a:t> </a:t>
            </a:r>
            <a:r>
              <a:rPr lang="en-US" b="1" dirty="0" err="1"/>
              <a:t>các</a:t>
            </a:r>
            <a:r>
              <a:rPr lang="en-US" b="1" dirty="0"/>
              <a:t> </a:t>
            </a:r>
            <a:r>
              <a:rPr lang="en-US" b="1" dirty="0" err="1"/>
              <a:t>thiết</a:t>
            </a:r>
            <a:r>
              <a:rPr lang="en-US" b="1" dirty="0"/>
              <a:t> </a:t>
            </a:r>
            <a:r>
              <a:rPr lang="en-US" b="1" dirty="0" err="1"/>
              <a:t>bị</a:t>
            </a:r>
            <a:r>
              <a:rPr lang="en-US" b="1" dirty="0"/>
              <a:t> </a:t>
            </a:r>
            <a:r>
              <a:rPr lang="en-US" b="1" dirty="0" err="1"/>
              <a:t>chiếu</a:t>
            </a:r>
            <a:r>
              <a:rPr lang="en-US" b="1" dirty="0"/>
              <a:t> </a:t>
            </a:r>
            <a:r>
              <a:rPr lang="en-US" b="1" dirty="0" err="1"/>
              <a:t>sáng</a:t>
            </a:r>
            <a:r>
              <a:rPr lang="en-US" b="1" dirty="0"/>
              <a:t>, </a:t>
            </a:r>
            <a:r>
              <a:rPr lang="en-US" b="1" dirty="0" err="1"/>
              <a:t>khi</a:t>
            </a:r>
            <a:r>
              <a:rPr lang="en-US" b="1" dirty="0"/>
              <a:t> </a:t>
            </a:r>
            <a:r>
              <a:rPr lang="en-US" b="1" dirty="0" err="1"/>
              <a:t>thử</a:t>
            </a:r>
            <a:r>
              <a:rPr lang="en-US" b="1" dirty="0"/>
              <a:t> </a:t>
            </a:r>
            <a:r>
              <a:rPr lang="en-US" b="1" dirty="0" err="1"/>
              <a:t>nghiệm</a:t>
            </a:r>
            <a:r>
              <a:rPr lang="en-US" b="1" dirty="0"/>
              <a:t> </a:t>
            </a:r>
            <a:r>
              <a:rPr lang="en-US" b="1" dirty="0" err="1"/>
              <a:t>miễn</a:t>
            </a:r>
            <a:r>
              <a:rPr lang="en-US" b="1" dirty="0"/>
              <a:t> </a:t>
            </a:r>
            <a:r>
              <a:rPr lang="en-US" b="1" dirty="0" err="1"/>
              <a:t>nhiễm</a:t>
            </a:r>
            <a:r>
              <a:rPr lang="en-US" b="1" dirty="0"/>
              <a:t> </a:t>
            </a:r>
            <a:r>
              <a:rPr lang="en-US" b="1" dirty="0" err="1"/>
              <a:t>người</a:t>
            </a:r>
            <a:r>
              <a:rPr lang="en-US" b="1" dirty="0"/>
              <a:t> </a:t>
            </a:r>
            <a:r>
              <a:rPr lang="en-US" b="1" dirty="0" err="1"/>
              <a:t>ra</a:t>
            </a:r>
            <a:r>
              <a:rPr lang="en-US" b="1" dirty="0"/>
              <a:t> </a:t>
            </a:r>
            <a:r>
              <a:rPr lang="en-US" b="1" dirty="0" err="1"/>
              <a:t>phân</a:t>
            </a:r>
            <a:r>
              <a:rPr lang="en-US" b="1" dirty="0"/>
              <a:t> </a:t>
            </a:r>
            <a:r>
              <a:rPr lang="en-US" b="1" dirty="0" err="1"/>
              <a:t>thành</a:t>
            </a:r>
            <a:r>
              <a:rPr lang="en-US" b="1" dirty="0"/>
              <a:t> 3 </a:t>
            </a:r>
            <a:r>
              <a:rPr lang="en-US" b="1" dirty="0" err="1"/>
              <a:t>loại</a:t>
            </a:r>
            <a:r>
              <a:rPr lang="en-US" b="1" dirty="0"/>
              <a:t>:</a:t>
            </a:r>
            <a:endParaRPr lang="vi-VN" b="1" dirty="0"/>
          </a:p>
        </p:txBody>
      </p:sp>
      <p:sp>
        <p:nvSpPr>
          <p:cNvPr id="5" name="Content Placeholder 2"/>
          <p:cNvSpPr txBox="1">
            <a:spLocks/>
          </p:cNvSpPr>
          <p:nvPr/>
        </p:nvSpPr>
        <p:spPr>
          <a:xfrm>
            <a:off x="281572" y="2924944"/>
            <a:ext cx="8466892" cy="2448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dirty="0" smtClean="0"/>
              <a:t>Loại A</a:t>
            </a:r>
            <a:r>
              <a:rPr lang="vi-VN" sz="2800" dirty="0"/>
              <a:t/>
            </a:r>
            <a:br>
              <a:rPr lang="vi-VN" sz="2800" dirty="0"/>
            </a:br>
            <a:r>
              <a:rPr lang="vi-VN" sz="2800" dirty="0"/>
              <a:t>Trong quá trình thử nghiệm, không được thay đổi cường độ ánh sáng sẽ được quan sát và kiểm soát điều khiển, nếu có, sẽ hoạt động trong quá trình thử nghiệm như dự định.</a:t>
            </a:r>
            <a:endParaRPr lang="vi-VN" sz="2800" b="1" dirty="0"/>
          </a:p>
        </p:txBody>
      </p:sp>
    </p:spTree>
    <p:extLst>
      <p:ext uri="{BB962C8B-B14F-4D97-AF65-F5344CB8AC3E}">
        <p14:creationId xmlns:p14="http://schemas.microsoft.com/office/powerpoint/2010/main" val="1625691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368152"/>
          </a:xfrm>
          <a:solidFill>
            <a:srgbClr val="FFFF00"/>
          </a:solidFill>
        </p:spPr>
        <p:txBody>
          <a:bodyPr>
            <a:normAutofit/>
          </a:bodyPr>
          <a:lstStyle/>
          <a:p>
            <a:r>
              <a:rPr lang="en-US" sz="3600" b="1" dirty="0" smtClean="0"/>
              <a:t>6.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Miễn</a:t>
            </a:r>
            <a:r>
              <a:rPr lang="en-US" sz="3600" b="1" dirty="0" smtClean="0"/>
              <a:t> </a:t>
            </a:r>
            <a:r>
              <a:rPr lang="en-US" sz="3600" b="1" dirty="0" err="1" smtClean="0"/>
              <a:t>nhiễm</a:t>
            </a:r>
            <a:r>
              <a:rPr lang="en-US" sz="3600" b="1" dirty="0" smtClean="0"/>
              <a:t> </a:t>
            </a:r>
            <a:endParaRPr lang="vi-VN" sz="3600" b="1" dirty="0"/>
          </a:p>
        </p:txBody>
      </p:sp>
      <p:sp>
        <p:nvSpPr>
          <p:cNvPr id="3" name="Content Placeholder 2"/>
          <p:cNvSpPr>
            <a:spLocks noGrp="1"/>
          </p:cNvSpPr>
          <p:nvPr>
            <p:ph idx="1"/>
          </p:nvPr>
        </p:nvSpPr>
        <p:spPr>
          <a:xfrm>
            <a:off x="251520" y="1772816"/>
            <a:ext cx="8712968" cy="1080120"/>
          </a:xfrm>
        </p:spPr>
        <p:txBody>
          <a:bodyPr>
            <a:normAutofit/>
          </a:bodyPr>
          <a:lstStyle/>
          <a:p>
            <a:pPr marL="0" indent="0">
              <a:buNone/>
            </a:pPr>
            <a:r>
              <a:rPr lang="en-US" b="1" dirty="0" err="1" smtClean="0"/>
              <a:t>Đối</a:t>
            </a:r>
            <a:r>
              <a:rPr lang="en-US" b="1" dirty="0" smtClean="0"/>
              <a:t> </a:t>
            </a:r>
            <a:r>
              <a:rPr lang="en-US" b="1" dirty="0" err="1" smtClean="0"/>
              <a:t>với</a:t>
            </a:r>
            <a:r>
              <a:rPr lang="en-US" b="1" dirty="0" smtClean="0"/>
              <a:t> </a:t>
            </a:r>
            <a:r>
              <a:rPr lang="en-US" b="1" dirty="0" err="1" smtClean="0"/>
              <a:t>các</a:t>
            </a:r>
            <a:r>
              <a:rPr lang="en-US" b="1" dirty="0" smtClean="0"/>
              <a:t> </a:t>
            </a:r>
            <a:r>
              <a:rPr lang="en-US" b="1" dirty="0" err="1" smtClean="0"/>
              <a:t>thiết</a:t>
            </a:r>
            <a:r>
              <a:rPr lang="en-US" b="1" dirty="0" smtClean="0"/>
              <a:t> </a:t>
            </a:r>
            <a:r>
              <a:rPr lang="en-US" b="1" dirty="0" err="1" smtClean="0"/>
              <a:t>bị</a:t>
            </a:r>
            <a:r>
              <a:rPr lang="en-US" b="1" dirty="0" smtClean="0"/>
              <a:t> </a:t>
            </a:r>
            <a:r>
              <a:rPr lang="en-US" b="1" dirty="0" err="1" smtClean="0"/>
              <a:t>chiếu</a:t>
            </a:r>
            <a:r>
              <a:rPr lang="en-US" b="1" dirty="0" smtClean="0"/>
              <a:t> </a:t>
            </a:r>
            <a:r>
              <a:rPr lang="en-US" b="1" dirty="0" err="1" smtClean="0"/>
              <a:t>sáng</a:t>
            </a:r>
            <a:r>
              <a:rPr lang="en-US" b="1" dirty="0" smtClean="0"/>
              <a:t>, </a:t>
            </a:r>
            <a:r>
              <a:rPr lang="en-US" b="1" dirty="0" err="1" smtClean="0"/>
              <a:t>khi</a:t>
            </a:r>
            <a:r>
              <a:rPr lang="en-US" b="1" dirty="0" smtClean="0"/>
              <a:t> </a:t>
            </a:r>
            <a:r>
              <a:rPr lang="en-US" b="1" dirty="0" err="1" smtClean="0"/>
              <a:t>thử</a:t>
            </a:r>
            <a:r>
              <a:rPr lang="en-US" b="1" dirty="0" smtClean="0"/>
              <a:t> </a:t>
            </a:r>
            <a:r>
              <a:rPr lang="en-US" b="1" dirty="0" err="1" smtClean="0"/>
              <a:t>nghiệm</a:t>
            </a:r>
            <a:r>
              <a:rPr lang="en-US" b="1" dirty="0" smtClean="0"/>
              <a:t> </a:t>
            </a:r>
            <a:r>
              <a:rPr lang="en-US" b="1" dirty="0" err="1" smtClean="0"/>
              <a:t>miễn</a:t>
            </a:r>
            <a:r>
              <a:rPr lang="en-US" b="1" dirty="0" smtClean="0"/>
              <a:t> </a:t>
            </a:r>
            <a:r>
              <a:rPr lang="en-US" b="1" dirty="0" err="1" smtClean="0"/>
              <a:t>nhiễm</a:t>
            </a:r>
            <a:r>
              <a:rPr lang="en-US" b="1" dirty="0" smtClean="0"/>
              <a:t> </a:t>
            </a:r>
            <a:r>
              <a:rPr lang="en-US" b="1" dirty="0" err="1" smtClean="0"/>
              <a:t>người</a:t>
            </a:r>
            <a:r>
              <a:rPr lang="en-US" b="1" dirty="0" smtClean="0"/>
              <a:t> </a:t>
            </a:r>
            <a:r>
              <a:rPr lang="en-US" b="1" dirty="0" err="1" smtClean="0"/>
              <a:t>ra</a:t>
            </a:r>
            <a:r>
              <a:rPr lang="en-US" b="1" dirty="0" smtClean="0"/>
              <a:t> </a:t>
            </a:r>
            <a:r>
              <a:rPr lang="en-US" b="1" dirty="0" err="1" smtClean="0"/>
              <a:t>phân</a:t>
            </a:r>
            <a:r>
              <a:rPr lang="en-US" b="1" dirty="0" smtClean="0"/>
              <a:t> </a:t>
            </a:r>
            <a:r>
              <a:rPr lang="en-US" b="1" dirty="0" err="1" smtClean="0"/>
              <a:t>thành</a:t>
            </a:r>
            <a:r>
              <a:rPr lang="en-US" b="1" dirty="0" smtClean="0"/>
              <a:t> 3 </a:t>
            </a:r>
            <a:r>
              <a:rPr lang="en-US" b="1" dirty="0" err="1" smtClean="0"/>
              <a:t>loại</a:t>
            </a:r>
            <a:r>
              <a:rPr lang="en-US" b="1" dirty="0" smtClean="0"/>
              <a:t>:</a:t>
            </a:r>
            <a:endParaRPr lang="vi-VN" b="1" dirty="0"/>
          </a:p>
        </p:txBody>
      </p:sp>
      <p:sp>
        <p:nvSpPr>
          <p:cNvPr id="5" name="Content Placeholder 2"/>
          <p:cNvSpPr txBox="1">
            <a:spLocks/>
          </p:cNvSpPr>
          <p:nvPr/>
        </p:nvSpPr>
        <p:spPr>
          <a:xfrm>
            <a:off x="281572" y="2924944"/>
            <a:ext cx="8466892" cy="367240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dirty="0" smtClean="0"/>
              <a:t>Loại B</a:t>
            </a:r>
            <a:r>
              <a:rPr lang="vi-VN" sz="2800" dirty="0"/>
              <a:t/>
            </a:r>
            <a:br>
              <a:rPr lang="vi-VN" sz="2800" dirty="0"/>
            </a:br>
            <a:r>
              <a:rPr lang="vi-VN" sz="2800" dirty="0"/>
              <a:t>Trong quá trình thử nghiệm, cường độ chiếu sáng có thể thay đổi theo bất kỳ giá trị nào. Sau khi thử nghiệm, cường độ chiếu sáng sẽ được khôi phục lại với giá trị ban đầu trong vòng 1 phút. Các điều khiển điều chỉnh không cần phải có chức năng trong suốt quá trình kiểm tra, nhưng sau khi thử nghiệm, chế độ kiểm soát sẽ giống như trước khi thử nghiệm với điều kiện là trong quá trình thử nghiệm không có lệnh thay đổi chế độ nào được đưa ra.</a:t>
            </a:r>
            <a:endParaRPr lang="vi-VN" sz="2800" b="1" dirty="0"/>
          </a:p>
        </p:txBody>
      </p:sp>
    </p:spTree>
    <p:extLst>
      <p:ext uri="{BB962C8B-B14F-4D97-AF65-F5344CB8AC3E}">
        <p14:creationId xmlns:p14="http://schemas.microsoft.com/office/powerpoint/2010/main" val="677413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4" name="Date Placeholder 3"/>
          <p:cNvSpPr>
            <a:spLocks noGrp="1"/>
          </p:cNvSpPr>
          <p:nvPr>
            <p:ph type="dt" sz="half" idx="10"/>
          </p:nvPr>
        </p:nvSpPr>
        <p:spPr/>
        <p:txBody>
          <a:bodyPr/>
          <a:lstStyle/>
          <a:p>
            <a:fld id="{432423E2-B24F-4F89-AFBA-A78361102C7E}"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3</a:t>
            </a:fld>
            <a:endParaRPr lang="vi-VN"/>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8617223" cy="617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87623" y="6435434"/>
            <a:ext cx="8229600" cy="385955"/>
          </a:xfrm>
        </p:spPr>
        <p:txBody>
          <a:bodyPr>
            <a:normAutofit fontScale="85000" lnSpcReduction="20000"/>
          </a:bodyPr>
          <a:lstStyle/>
          <a:p>
            <a:pPr marL="0" indent="0">
              <a:buNone/>
            </a:pPr>
            <a:r>
              <a:rPr lang="en-US" sz="2800" b="1" dirty="0" err="1" smtClean="0"/>
              <a:t>Bài</a:t>
            </a:r>
            <a:r>
              <a:rPr lang="en-US" sz="2800" b="1" dirty="0" smtClean="0"/>
              <a:t> </a:t>
            </a:r>
            <a:r>
              <a:rPr lang="en-US" sz="2800" b="1" dirty="0" err="1" smtClean="0"/>
              <a:t>giảng</a:t>
            </a:r>
            <a:r>
              <a:rPr lang="en-US" sz="2800" b="1" dirty="0" smtClean="0"/>
              <a:t> Jones </a:t>
            </a:r>
            <a:r>
              <a:rPr lang="en-US" sz="2800" b="1" dirty="0" err="1" smtClean="0"/>
              <a:t>trang</a:t>
            </a:r>
            <a:r>
              <a:rPr lang="en-US" sz="2800" b="1" dirty="0" smtClean="0"/>
              <a:t> 66</a:t>
            </a:r>
            <a:endParaRPr lang="vi-VN" sz="2800" b="1" dirty="0"/>
          </a:p>
        </p:txBody>
      </p:sp>
    </p:spTree>
    <p:extLst>
      <p:ext uri="{BB962C8B-B14F-4D97-AF65-F5344CB8AC3E}">
        <p14:creationId xmlns:p14="http://schemas.microsoft.com/office/powerpoint/2010/main" val="3352287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368152"/>
          </a:xfrm>
          <a:solidFill>
            <a:srgbClr val="FFFF00"/>
          </a:solidFill>
        </p:spPr>
        <p:txBody>
          <a:bodyPr>
            <a:normAutofit/>
          </a:bodyPr>
          <a:lstStyle/>
          <a:p>
            <a:r>
              <a:rPr lang="en-US" sz="3600" b="1" dirty="0" smtClean="0"/>
              <a:t>6.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Miễn</a:t>
            </a:r>
            <a:r>
              <a:rPr lang="en-US" sz="3600" b="1" dirty="0" smtClean="0"/>
              <a:t> </a:t>
            </a:r>
            <a:r>
              <a:rPr lang="en-US" sz="3600" b="1" dirty="0" err="1" smtClean="0"/>
              <a:t>nhiễm</a:t>
            </a:r>
            <a:r>
              <a:rPr lang="en-US" sz="3600" b="1" dirty="0" smtClean="0"/>
              <a:t> </a:t>
            </a:r>
            <a:endParaRPr lang="vi-VN" sz="3600" b="1" dirty="0"/>
          </a:p>
        </p:txBody>
      </p:sp>
      <p:sp>
        <p:nvSpPr>
          <p:cNvPr id="3" name="Content Placeholder 2"/>
          <p:cNvSpPr>
            <a:spLocks noGrp="1"/>
          </p:cNvSpPr>
          <p:nvPr>
            <p:ph idx="1"/>
          </p:nvPr>
        </p:nvSpPr>
        <p:spPr>
          <a:xfrm>
            <a:off x="251520" y="1772816"/>
            <a:ext cx="8712968" cy="1080120"/>
          </a:xfrm>
        </p:spPr>
        <p:txBody>
          <a:bodyPr>
            <a:normAutofit/>
          </a:bodyPr>
          <a:lstStyle/>
          <a:p>
            <a:pPr marL="0" indent="0">
              <a:buNone/>
            </a:pPr>
            <a:r>
              <a:rPr lang="en-US" b="1" dirty="0" err="1"/>
              <a:t>Đối</a:t>
            </a:r>
            <a:r>
              <a:rPr lang="en-US" b="1" dirty="0"/>
              <a:t> </a:t>
            </a:r>
            <a:r>
              <a:rPr lang="en-US" b="1" dirty="0" err="1"/>
              <a:t>với</a:t>
            </a:r>
            <a:r>
              <a:rPr lang="en-US" b="1" dirty="0"/>
              <a:t> </a:t>
            </a:r>
            <a:r>
              <a:rPr lang="en-US" b="1" dirty="0" err="1"/>
              <a:t>các</a:t>
            </a:r>
            <a:r>
              <a:rPr lang="en-US" b="1" dirty="0"/>
              <a:t> </a:t>
            </a:r>
            <a:r>
              <a:rPr lang="en-US" b="1" dirty="0" err="1"/>
              <a:t>thiết</a:t>
            </a:r>
            <a:r>
              <a:rPr lang="en-US" b="1" dirty="0"/>
              <a:t> </a:t>
            </a:r>
            <a:r>
              <a:rPr lang="en-US" b="1" dirty="0" err="1"/>
              <a:t>bị</a:t>
            </a:r>
            <a:r>
              <a:rPr lang="en-US" b="1" dirty="0"/>
              <a:t> </a:t>
            </a:r>
            <a:r>
              <a:rPr lang="en-US" b="1" dirty="0" err="1"/>
              <a:t>chiếu</a:t>
            </a:r>
            <a:r>
              <a:rPr lang="en-US" b="1" dirty="0"/>
              <a:t> </a:t>
            </a:r>
            <a:r>
              <a:rPr lang="en-US" b="1" dirty="0" err="1"/>
              <a:t>sáng</a:t>
            </a:r>
            <a:r>
              <a:rPr lang="en-US" b="1" dirty="0"/>
              <a:t>, </a:t>
            </a:r>
            <a:r>
              <a:rPr lang="en-US" b="1" dirty="0" err="1"/>
              <a:t>khi</a:t>
            </a:r>
            <a:r>
              <a:rPr lang="en-US" b="1" dirty="0"/>
              <a:t> </a:t>
            </a:r>
            <a:r>
              <a:rPr lang="en-US" b="1" dirty="0" err="1"/>
              <a:t>thử</a:t>
            </a:r>
            <a:r>
              <a:rPr lang="en-US" b="1" dirty="0"/>
              <a:t> </a:t>
            </a:r>
            <a:r>
              <a:rPr lang="en-US" b="1" dirty="0" err="1"/>
              <a:t>nghiệm</a:t>
            </a:r>
            <a:r>
              <a:rPr lang="en-US" b="1" dirty="0"/>
              <a:t> </a:t>
            </a:r>
            <a:r>
              <a:rPr lang="en-US" b="1" dirty="0" err="1"/>
              <a:t>miễn</a:t>
            </a:r>
            <a:r>
              <a:rPr lang="en-US" b="1" dirty="0"/>
              <a:t> </a:t>
            </a:r>
            <a:r>
              <a:rPr lang="en-US" b="1" dirty="0" err="1"/>
              <a:t>nhiễm</a:t>
            </a:r>
            <a:r>
              <a:rPr lang="en-US" b="1" dirty="0"/>
              <a:t> </a:t>
            </a:r>
            <a:r>
              <a:rPr lang="en-US" b="1" dirty="0" err="1"/>
              <a:t>người</a:t>
            </a:r>
            <a:r>
              <a:rPr lang="en-US" b="1" dirty="0"/>
              <a:t> </a:t>
            </a:r>
            <a:r>
              <a:rPr lang="en-US" b="1" dirty="0" err="1"/>
              <a:t>ra</a:t>
            </a:r>
            <a:r>
              <a:rPr lang="en-US" b="1" dirty="0"/>
              <a:t> </a:t>
            </a:r>
            <a:r>
              <a:rPr lang="en-US" b="1" dirty="0" err="1"/>
              <a:t>phân</a:t>
            </a:r>
            <a:r>
              <a:rPr lang="en-US" b="1" dirty="0"/>
              <a:t> </a:t>
            </a:r>
            <a:r>
              <a:rPr lang="en-US" b="1" dirty="0" err="1"/>
              <a:t>thành</a:t>
            </a:r>
            <a:r>
              <a:rPr lang="en-US" b="1" dirty="0"/>
              <a:t> 3 </a:t>
            </a:r>
            <a:r>
              <a:rPr lang="en-US" b="1" dirty="0" err="1"/>
              <a:t>loại</a:t>
            </a:r>
            <a:r>
              <a:rPr lang="en-US" b="1" dirty="0"/>
              <a:t>:</a:t>
            </a:r>
            <a:endParaRPr lang="vi-VN" b="1" dirty="0"/>
          </a:p>
        </p:txBody>
      </p:sp>
      <p:sp>
        <p:nvSpPr>
          <p:cNvPr id="5" name="Content Placeholder 2"/>
          <p:cNvSpPr txBox="1">
            <a:spLocks/>
          </p:cNvSpPr>
          <p:nvPr/>
        </p:nvSpPr>
        <p:spPr>
          <a:xfrm>
            <a:off x="281572" y="2924944"/>
            <a:ext cx="8466892"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dirty="0" smtClean="0"/>
              <a:t>Loại </a:t>
            </a:r>
            <a:r>
              <a:rPr lang="vi-VN" sz="2800" dirty="0"/>
              <a:t>C</a:t>
            </a:r>
            <a:br>
              <a:rPr lang="vi-VN" sz="2800" dirty="0"/>
            </a:br>
            <a:r>
              <a:rPr lang="vi-VN" sz="2800" dirty="0"/>
              <a:t>Trong và sau khi thử nghiệm, bất kỳ sự thay đổi cường độ ánh sáng nào được cho phép và (các) đèn có thể bị tắt. Sau khi thử nghiệm, trong vòng 30 phút, tất cả các chức năng sẽ trở lại bình thường, nếu cần thiết do sự gián đoạn nguồn cung cấp chính và / hoặc điều hành bộ điều khiển</a:t>
            </a:r>
            <a:endParaRPr lang="vi-VN" sz="2800" b="1" dirty="0"/>
          </a:p>
        </p:txBody>
      </p:sp>
    </p:spTree>
    <p:extLst>
      <p:ext uri="{BB962C8B-B14F-4D97-AF65-F5344CB8AC3E}">
        <p14:creationId xmlns:p14="http://schemas.microsoft.com/office/powerpoint/2010/main" val="677413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368152"/>
          </a:xfrm>
          <a:solidFill>
            <a:srgbClr val="FFFF00"/>
          </a:solidFill>
        </p:spPr>
        <p:txBody>
          <a:bodyPr>
            <a:normAutofit/>
          </a:bodyPr>
          <a:lstStyle/>
          <a:p>
            <a:r>
              <a:rPr lang="en-US" sz="3600" b="1" dirty="0" smtClean="0"/>
              <a:t>6.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Miễn</a:t>
            </a:r>
            <a:r>
              <a:rPr lang="en-US" sz="3600" b="1" dirty="0" smtClean="0"/>
              <a:t> </a:t>
            </a:r>
            <a:r>
              <a:rPr lang="en-US" sz="3600" b="1" dirty="0" err="1" smtClean="0"/>
              <a:t>nhiễm</a:t>
            </a:r>
            <a:r>
              <a:rPr lang="en-US" sz="3600" b="1" dirty="0" smtClean="0"/>
              <a:t> </a:t>
            </a:r>
            <a:endParaRPr lang="vi-VN" sz="3600" b="1" dirty="0"/>
          </a:p>
        </p:txBody>
      </p:sp>
      <p:sp>
        <p:nvSpPr>
          <p:cNvPr id="3" name="Content Placeholder 2"/>
          <p:cNvSpPr>
            <a:spLocks noGrp="1"/>
          </p:cNvSpPr>
          <p:nvPr>
            <p:ph idx="1"/>
          </p:nvPr>
        </p:nvSpPr>
        <p:spPr>
          <a:xfrm>
            <a:off x="1259632" y="1772816"/>
            <a:ext cx="6912768" cy="648071"/>
          </a:xfrm>
        </p:spPr>
        <p:txBody>
          <a:bodyPr>
            <a:normAutofit/>
          </a:bodyPr>
          <a:lstStyle/>
          <a:p>
            <a:pPr marL="0" indent="0" algn="ctr">
              <a:buNone/>
            </a:pPr>
            <a:r>
              <a:rPr lang="en-US" b="1" dirty="0" err="1" smtClean="0"/>
              <a:t>Miễn</a:t>
            </a:r>
            <a:r>
              <a:rPr lang="en-US" b="1" dirty="0" smtClean="0"/>
              <a:t> </a:t>
            </a:r>
            <a:r>
              <a:rPr lang="en-US" b="1" dirty="0" err="1" smtClean="0"/>
              <a:t>nhiễm</a:t>
            </a:r>
            <a:r>
              <a:rPr lang="en-US" b="1" dirty="0" smtClean="0"/>
              <a:t> </a:t>
            </a:r>
            <a:r>
              <a:rPr lang="en-US" b="1" dirty="0" err="1" smtClean="0"/>
              <a:t>tĩnh</a:t>
            </a:r>
            <a:r>
              <a:rPr lang="en-US" b="1" dirty="0" smtClean="0"/>
              <a:t> </a:t>
            </a:r>
            <a:r>
              <a:rPr lang="en-US" b="1" dirty="0" err="1" smtClean="0"/>
              <a:t>điện</a:t>
            </a:r>
            <a:r>
              <a:rPr lang="en-US" b="1" dirty="0" smtClean="0"/>
              <a:t> IEC 61000-4-2</a:t>
            </a:r>
            <a:endParaRPr lang="vi-VN" b="1" dirty="0"/>
          </a:p>
        </p:txBody>
      </p:sp>
      <p:sp>
        <p:nvSpPr>
          <p:cNvPr id="5" name="Content Placeholder 2"/>
          <p:cNvSpPr txBox="1">
            <a:spLocks/>
          </p:cNvSpPr>
          <p:nvPr/>
        </p:nvSpPr>
        <p:spPr>
          <a:xfrm>
            <a:off x="135082" y="2258146"/>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Cấu</a:t>
            </a:r>
            <a:r>
              <a:rPr lang="en-US" sz="2800" b="1" dirty="0" smtClean="0"/>
              <a:t> </a:t>
            </a:r>
            <a:r>
              <a:rPr lang="en-US" sz="2800" b="1" dirty="0" err="1" smtClean="0"/>
              <a:t>hình</a:t>
            </a:r>
            <a:r>
              <a:rPr lang="en-US" sz="2800" b="1" dirty="0" smtClean="0"/>
              <a:t> </a:t>
            </a:r>
            <a:r>
              <a:rPr lang="en-US" sz="2800" b="1" dirty="0" err="1" smtClean="0"/>
              <a:t>thử</a:t>
            </a:r>
            <a:r>
              <a:rPr lang="en-US" sz="2800" b="1" dirty="0" smtClean="0"/>
              <a:t> </a:t>
            </a:r>
            <a:r>
              <a:rPr lang="en-US" sz="2800" b="1" dirty="0" err="1" smtClean="0"/>
              <a:t>nghiệm</a:t>
            </a:r>
            <a:endParaRPr lang="vi-VN" sz="2800" b="1" dirty="0"/>
          </a:p>
        </p:txBody>
      </p:sp>
      <p:grpSp>
        <p:nvGrpSpPr>
          <p:cNvPr id="8" name="Group 7"/>
          <p:cNvGrpSpPr/>
          <p:nvPr/>
        </p:nvGrpSpPr>
        <p:grpSpPr>
          <a:xfrm>
            <a:off x="899592" y="3196610"/>
            <a:ext cx="7006590" cy="2573020"/>
            <a:chOff x="0" y="0"/>
            <a:chExt cx="7006855" cy="2573079"/>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2027" y="0"/>
              <a:ext cx="3274828" cy="2573079"/>
            </a:xfrm>
            <a:prstGeom prst="rect">
              <a:avLst/>
            </a:prstGeom>
            <a:noFill/>
            <a:ln>
              <a:noFill/>
            </a:ln>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8977"/>
              <a:ext cx="3625702" cy="1488558"/>
            </a:xfrm>
            <a:prstGeom prst="rect">
              <a:avLst/>
            </a:prstGeom>
            <a:noFill/>
            <a:ln>
              <a:noFill/>
            </a:ln>
          </p:spPr>
        </p:pic>
      </p:grpSp>
    </p:spTree>
    <p:extLst>
      <p:ext uri="{BB962C8B-B14F-4D97-AF65-F5344CB8AC3E}">
        <p14:creationId xmlns:p14="http://schemas.microsoft.com/office/powerpoint/2010/main" val="4276169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440160"/>
          </a:xfrm>
          <a:solidFill>
            <a:srgbClr val="FFFF00"/>
          </a:solidFill>
        </p:spPr>
        <p:txBody>
          <a:bodyPr>
            <a:normAutofit/>
          </a:bodyPr>
          <a:lstStyle/>
          <a:p>
            <a:r>
              <a:rPr lang="en-US" sz="3600" b="1" dirty="0" smtClean="0"/>
              <a:t>6.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Miễn</a:t>
            </a:r>
            <a:r>
              <a:rPr lang="en-US" sz="3600" b="1" dirty="0" smtClean="0"/>
              <a:t> </a:t>
            </a:r>
            <a:r>
              <a:rPr lang="en-US" sz="3600" b="1" dirty="0" err="1" smtClean="0"/>
              <a:t>nhiễm</a:t>
            </a:r>
            <a:r>
              <a:rPr lang="en-US" sz="3600" b="1" dirty="0" smtClean="0"/>
              <a:t> </a:t>
            </a:r>
            <a:endParaRPr lang="vi-VN" sz="3600" b="1" dirty="0"/>
          </a:p>
        </p:txBody>
      </p:sp>
      <p:sp>
        <p:nvSpPr>
          <p:cNvPr id="3" name="Content Placeholder 2"/>
          <p:cNvSpPr>
            <a:spLocks noGrp="1"/>
          </p:cNvSpPr>
          <p:nvPr>
            <p:ph idx="1"/>
          </p:nvPr>
        </p:nvSpPr>
        <p:spPr>
          <a:xfrm>
            <a:off x="1592795" y="1916833"/>
            <a:ext cx="6275040" cy="648071"/>
          </a:xfrm>
        </p:spPr>
        <p:txBody>
          <a:bodyPr>
            <a:noAutofit/>
          </a:bodyPr>
          <a:lstStyle/>
          <a:p>
            <a:pPr marL="0" indent="0" algn="ctr">
              <a:buNone/>
            </a:pPr>
            <a:r>
              <a:rPr lang="en-US" b="1" dirty="0" err="1"/>
              <a:t>Miễn</a:t>
            </a:r>
            <a:r>
              <a:rPr lang="en-US" b="1" dirty="0"/>
              <a:t> </a:t>
            </a:r>
            <a:r>
              <a:rPr lang="en-US" b="1" dirty="0" err="1"/>
              <a:t>nhiễm</a:t>
            </a:r>
            <a:r>
              <a:rPr lang="en-US" b="1" dirty="0"/>
              <a:t> </a:t>
            </a:r>
            <a:r>
              <a:rPr lang="en-US" b="1" dirty="0" err="1"/>
              <a:t>tĩnh</a:t>
            </a:r>
            <a:r>
              <a:rPr lang="en-US" b="1" dirty="0"/>
              <a:t> </a:t>
            </a:r>
            <a:r>
              <a:rPr lang="en-US" b="1" dirty="0" err="1"/>
              <a:t>điện</a:t>
            </a:r>
            <a:r>
              <a:rPr lang="en-US" b="1" dirty="0"/>
              <a:t> IEC 61000-4-2</a:t>
            </a:r>
            <a:endParaRPr lang="vi-VN" b="1" dirty="0"/>
          </a:p>
        </p:txBody>
      </p:sp>
      <p:sp>
        <p:nvSpPr>
          <p:cNvPr id="5" name="Content Placeholder 2"/>
          <p:cNvSpPr txBox="1">
            <a:spLocks/>
          </p:cNvSpPr>
          <p:nvPr/>
        </p:nvSpPr>
        <p:spPr>
          <a:xfrm>
            <a:off x="467544" y="2564904"/>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quả</a:t>
            </a:r>
            <a:r>
              <a:rPr lang="en-US" sz="2800" b="1" dirty="0" smtClean="0"/>
              <a:t> </a:t>
            </a:r>
            <a:r>
              <a:rPr lang="en-US" sz="2800" b="1" dirty="0" err="1" smtClean="0"/>
              <a:t>phải</a:t>
            </a:r>
            <a:r>
              <a:rPr lang="en-US" sz="2800" b="1" dirty="0" smtClean="0"/>
              <a:t> </a:t>
            </a:r>
            <a:r>
              <a:rPr lang="en-US" sz="2800" b="1" dirty="0" err="1" smtClean="0"/>
              <a:t>đạt</a:t>
            </a:r>
            <a:endParaRPr lang="vi-VN" sz="2800" b="1" dirty="0"/>
          </a:p>
        </p:txBody>
      </p:sp>
      <p:pic>
        <p:nvPicPr>
          <p:cNvPr id="16" name="Picture 15"/>
          <p:cNvPicPr/>
          <p:nvPr/>
        </p:nvPicPr>
        <p:blipFill>
          <a:blip r:embed="rId2">
            <a:extLst>
              <a:ext uri="{28A0092B-C50C-407E-A947-70E740481C1C}">
                <a14:useLocalDpi xmlns:a14="http://schemas.microsoft.com/office/drawing/2010/main" val="0"/>
              </a:ext>
            </a:extLst>
          </a:blip>
          <a:srcRect/>
          <a:stretch>
            <a:fillRect/>
          </a:stretch>
        </p:blipFill>
        <p:spPr bwMode="auto">
          <a:xfrm>
            <a:off x="805880" y="3502150"/>
            <a:ext cx="7848871" cy="2520281"/>
          </a:xfrm>
          <a:prstGeom prst="rect">
            <a:avLst/>
          </a:prstGeom>
          <a:noFill/>
          <a:ln>
            <a:noFill/>
          </a:ln>
        </p:spPr>
      </p:pic>
    </p:spTree>
    <p:extLst>
      <p:ext uri="{BB962C8B-B14F-4D97-AF65-F5344CB8AC3E}">
        <p14:creationId xmlns:p14="http://schemas.microsoft.com/office/powerpoint/2010/main" val="3850455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368152"/>
          </a:xfrm>
          <a:solidFill>
            <a:srgbClr val="FFFF00"/>
          </a:solidFill>
        </p:spPr>
        <p:txBody>
          <a:bodyPr>
            <a:normAutofit/>
          </a:bodyPr>
          <a:lstStyle/>
          <a:p>
            <a:r>
              <a:rPr lang="en-US" sz="3600" b="1" dirty="0" smtClean="0"/>
              <a:t>6.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Miễn</a:t>
            </a:r>
            <a:r>
              <a:rPr lang="en-US" sz="3600" b="1" dirty="0" smtClean="0"/>
              <a:t> </a:t>
            </a:r>
            <a:r>
              <a:rPr lang="en-US" sz="3600" b="1" dirty="0" err="1" smtClean="0"/>
              <a:t>nhiễm</a:t>
            </a:r>
            <a:r>
              <a:rPr lang="en-US" sz="3600" b="1" dirty="0" smtClean="0"/>
              <a:t> </a:t>
            </a:r>
            <a:endParaRPr lang="vi-VN" sz="3600" b="1" dirty="0"/>
          </a:p>
        </p:txBody>
      </p:sp>
      <p:sp>
        <p:nvSpPr>
          <p:cNvPr id="3" name="Content Placeholder 2"/>
          <p:cNvSpPr>
            <a:spLocks noGrp="1"/>
          </p:cNvSpPr>
          <p:nvPr>
            <p:ph idx="1"/>
          </p:nvPr>
        </p:nvSpPr>
        <p:spPr>
          <a:xfrm>
            <a:off x="755576" y="1772816"/>
            <a:ext cx="7416824" cy="648071"/>
          </a:xfrm>
        </p:spPr>
        <p:txBody>
          <a:bodyPr>
            <a:noAutofit/>
          </a:bodyPr>
          <a:lstStyle/>
          <a:p>
            <a:pPr marL="0" indent="0" algn="ctr">
              <a:buNone/>
            </a:pPr>
            <a:r>
              <a:rPr lang="en-US" b="1" dirty="0" err="1" smtClean="0"/>
              <a:t>Miễn</a:t>
            </a:r>
            <a:r>
              <a:rPr lang="en-US" b="1" dirty="0" smtClean="0"/>
              <a:t> </a:t>
            </a:r>
            <a:r>
              <a:rPr lang="en-US" b="1" dirty="0" err="1" smtClean="0"/>
              <a:t>nhiễm</a:t>
            </a:r>
            <a:r>
              <a:rPr lang="en-US" b="1" dirty="0" smtClean="0"/>
              <a:t> </a:t>
            </a:r>
            <a:r>
              <a:rPr lang="en-US" b="1" dirty="0" err="1" smtClean="0"/>
              <a:t>trường</a:t>
            </a:r>
            <a:r>
              <a:rPr lang="en-US" b="1" dirty="0" smtClean="0"/>
              <a:t> </a:t>
            </a:r>
            <a:r>
              <a:rPr lang="en-US" b="1" dirty="0" err="1" smtClean="0"/>
              <a:t>điện</a:t>
            </a:r>
            <a:r>
              <a:rPr lang="en-US" b="1" dirty="0" smtClean="0"/>
              <a:t> </a:t>
            </a:r>
            <a:r>
              <a:rPr lang="en-US" b="1" dirty="0" err="1" smtClean="0"/>
              <a:t>từ</a:t>
            </a:r>
            <a:r>
              <a:rPr lang="en-US" b="1" dirty="0" smtClean="0"/>
              <a:t> </a:t>
            </a:r>
            <a:r>
              <a:rPr lang="en-US" b="1" dirty="0" err="1" smtClean="0"/>
              <a:t>tần</a:t>
            </a:r>
            <a:r>
              <a:rPr lang="en-US" b="1" dirty="0" smtClean="0"/>
              <a:t> </a:t>
            </a:r>
            <a:r>
              <a:rPr lang="en-US" b="1" dirty="0" err="1" smtClean="0"/>
              <a:t>số</a:t>
            </a:r>
            <a:r>
              <a:rPr lang="en-US" b="1" dirty="0" smtClean="0"/>
              <a:t> radio IEC 61000-4-3</a:t>
            </a:r>
            <a:endParaRPr lang="vi-VN" b="1" dirty="0"/>
          </a:p>
        </p:txBody>
      </p:sp>
      <p:sp>
        <p:nvSpPr>
          <p:cNvPr id="5" name="Content Placeholder 2"/>
          <p:cNvSpPr txBox="1">
            <a:spLocks/>
          </p:cNvSpPr>
          <p:nvPr/>
        </p:nvSpPr>
        <p:spPr>
          <a:xfrm>
            <a:off x="118532" y="2867509"/>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Cấu</a:t>
            </a:r>
            <a:r>
              <a:rPr lang="en-US" sz="2800" b="1" dirty="0" smtClean="0"/>
              <a:t> </a:t>
            </a:r>
            <a:r>
              <a:rPr lang="en-US" sz="2800" b="1" dirty="0" err="1" smtClean="0"/>
              <a:t>hình</a:t>
            </a:r>
            <a:r>
              <a:rPr lang="en-US" sz="2800" b="1" dirty="0" smtClean="0"/>
              <a:t> </a:t>
            </a:r>
            <a:r>
              <a:rPr lang="en-US" sz="2800" b="1" dirty="0" err="1" smtClean="0"/>
              <a:t>thử</a:t>
            </a:r>
            <a:r>
              <a:rPr lang="en-US" sz="2800" b="1" dirty="0" smtClean="0"/>
              <a:t> </a:t>
            </a:r>
            <a:r>
              <a:rPr lang="en-US" sz="2800" b="1" dirty="0" err="1" smtClean="0"/>
              <a:t>nghiệm</a:t>
            </a:r>
            <a:endParaRPr lang="vi-VN" sz="2800" b="1"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2613" y="3933056"/>
            <a:ext cx="5461580" cy="2520280"/>
          </a:xfrm>
          <a:prstGeom prst="rect">
            <a:avLst/>
          </a:prstGeom>
          <a:noFill/>
          <a:ln>
            <a:noFill/>
          </a:ln>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5988362" y="3789040"/>
            <a:ext cx="3114675" cy="2477135"/>
          </a:xfrm>
          <a:prstGeom prst="rect">
            <a:avLst/>
          </a:prstGeom>
          <a:noFill/>
          <a:ln>
            <a:noFill/>
          </a:ln>
        </p:spPr>
      </p:pic>
    </p:spTree>
    <p:extLst>
      <p:ext uri="{BB962C8B-B14F-4D97-AF65-F5344CB8AC3E}">
        <p14:creationId xmlns:p14="http://schemas.microsoft.com/office/powerpoint/2010/main" val="2931122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440160"/>
          </a:xfrm>
          <a:solidFill>
            <a:srgbClr val="FFFF00"/>
          </a:solidFill>
        </p:spPr>
        <p:txBody>
          <a:bodyPr>
            <a:normAutofit/>
          </a:bodyPr>
          <a:lstStyle/>
          <a:p>
            <a:r>
              <a:rPr lang="en-US" sz="3600" b="1" dirty="0" smtClean="0"/>
              <a:t>6.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Miễn</a:t>
            </a:r>
            <a:r>
              <a:rPr lang="en-US" sz="3600" b="1" dirty="0" smtClean="0"/>
              <a:t> </a:t>
            </a:r>
            <a:r>
              <a:rPr lang="en-US" sz="3600" b="1" dirty="0" err="1" smtClean="0"/>
              <a:t>nhiễm</a:t>
            </a:r>
            <a:r>
              <a:rPr lang="en-US" sz="3600" b="1" dirty="0" smtClean="0"/>
              <a:t> </a:t>
            </a:r>
            <a:endParaRPr lang="vi-VN" sz="3600" b="1" dirty="0"/>
          </a:p>
        </p:txBody>
      </p:sp>
      <p:sp>
        <p:nvSpPr>
          <p:cNvPr id="3" name="Content Placeholder 2"/>
          <p:cNvSpPr>
            <a:spLocks noGrp="1"/>
          </p:cNvSpPr>
          <p:nvPr>
            <p:ph idx="1"/>
          </p:nvPr>
        </p:nvSpPr>
        <p:spPr>
          <a:xfrm>
            <a:off x="1592795" y="1916833"/>
            <a:ext cx="6275040" cy="648071"/>
          </a:xfrm>
        </p:spPr>
        <p:txBody>
          <a:bodyPr>
            <a:noAutofit/>
          </a:bodyPr>
          <a:lstStyle/>
          <a:p>
            <a:pPr marL="0" indent="0" algn="ctr">
              <a:buNone/>
            </a:pPr>
            <a:r>
              <a:rPr lang="en-US" b="1" dirty="0" err="1"/>
              <a:t>Miễn</a:t>
            </a:r>
            <a:r>
              <a:rPr lang="en-US" b="1" dirty="0"/>
              <a:t> </a:t>
            </a:r>
            <a:r>
              <a:rPr lang="en-US" b="1" dirty="0" err="1"/>
              <a:t>nhiễm</a:t>
            </a:r>
            <a:r>
              <a:rPr lang="en-US" b="1" dirty="0"/>
              <a:t> </a:t>
            </a:r>
            <a:r>
              <a:rPr lang="en-US" b="1" dirty="0" err="1"/>
              <a:t>tĩnh</a:t>
            </a:r>
            <a:r>
              <a:rPr lang="en-US" b="1" dirty="0"/>
              <a:t> </a:t>
            </a:r>
            <a:r>
              <a:rPr lang="en-US" b="1" dirty="0" err="1"/>
              <a:t>điện</a:t>
            </a:r>
            <a:r>
              <a:rPr lang="en-US" b="1" dirty="0"/>
              <a:t> IEC 61000-4-2</a:t>
            </a:r>
            <a:endParaRPr lang="vi-VN" b="1" dirty="0"/>
          </a:p>
        </p:txBody>
      </p:sp>
      <p:sp>
        <p:nvSpPr>
          <p:cNvPr id="5" name="Content Placeholder 2"/>
          <p:cNvSpPr txBox="1">
            <a:spLocks/>
          </p:cNvSpPr>
          <p:nvPr/>
        </p:nvSpPr>
        <p:spPr>
          <a:xfrm>
            <a:off x="467544" y="2564904"/>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quả</a:t>
            </a:r>
            <a:r>
              <a:rPr lang="en-US" sz="2800" b="1" dirty="0" smtClean="0"/>
              <a:t> </a:t>
            </a:r>
            <a:r>
              <a:rPr lang="en-US" sz="2800" b="1" dirty="0" err="1" smtClean="0"/>
              <a:t>phải</a:t>
            </a:r>
            <a:r>
              <a:rPr lang="en-US" sz="2800" b="1" dirty="0" smtClean="0"/>
              <a:t> </a:t>
            </a:r>
            <a:r>
              <a:rPr lang="en-US" sz="2800" b="1" dirty="0" err="1" smtClean="0"/>
              <a:t>đạt</a:t>
            </a:r>
            <a:endParaRPr lang="vi-VN" sz="2800" b="1"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83568" y="3183341"/>
            <a:ext cx="8208912" cy="2621923"/>
          </a:xfrm>
          <a:prstGeom prst="rect">
            <a:avLst/>
          </a:prstGeom>
          <a:noFill/>
          <a:ln>
            <a:noFill/>
          </a:ln>
        </p:spPr>
      </p:pic>
    </p:spTree>
    <p:extLst>
      <p:ext uri="{BB962C8B-B14F-4D97-AF65-F5344CB8AC3E}">
        <p14:creationId xmlns:p14="http://schemas.microsoft.com/office/powerpoint/2010/main" val="4155560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368152"/>
          </a:xfrm>
          <a:solidFill>
            <a:srgbClr val="FFFF00"/>
          </a:solidFill>
        </p:spPr>
        <p:txBody>
          <a:bodyPr>
            <a:normAutofit/>
          </a:bodyPr>
          <a:lstStyle/>
          <a:p>
            <a:r>
              <a:rPr lang="en-US" sz="3600" b="1" dirty="0" smtClean="0"/>
              <a:t>6.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Miễn</a:t>
            </a:r>
            <a:r>
              <a:rPr lang="en-US" sz="3600" b="1" dirty="0" smtClean="0"/>
              <a:t> </a:t>
            </a:r>
            <a:r>
              <a:rPr lang="en-US" sz="3600" b="1" dirty="0" err="1" smtClean="0"/>
              <a:t>nhiễm</a:t>
            </a:r>
            <a:r>
              <a:rPr lang="en-US" sz="3600" b="1" dirty="0" smtClean="0"/>
              <a:t> </a:t>
            </a:r>
            <a:endParaRPr lang="vi-VN" sz="3600" b="1" dirty="0"/>
          </a:p>
        </p:txBody>
      </p:sp>
      <p:sp>
        <p:nvSpPr>
          <p:cNvPr id="3" name="Content Placeholder 2"/>
          <p:cNvSpPr>
            <a:spLocks noGrp="1"/>
          </p:cNvSpPr>
          <p:nvPr>
            <p:ph idx="1"/>
          </p:nvPr>
        </p:nvSpPr>
        <p:spPr>
          <a:xfrm>
            <a:off x="1259632" y="1772816"/>
            <a:ext cx="6912768" cy="648071"/>
          </a:xfrm>
        </p:spPr>
        <p:txBody>
          <a:bodyPr>
            <a:normAutofit/>
          </a:bodyPr>
          <a:lstStyle/>
          <a:p>
            <a:pPr marL="0" indent="0" algn="ctr">
              <a:buNone/>
            </a:pPr>
            <a:r>
              <a:rPr lang="en-US" b="1" dirty="0" err="1" smtClean="0"/>
              <a:t>Miễn</a:t>
            </a:r>
            <a:r>
              <a:rPr lang="en-US" b="1" dirty="0" smtClean="0"/>
              <a:t> </a:t>
            </a:r>
            <a:r>
              <a:rPr lang="en-US" b="1" dirty="0" err="1" smtClean="0"/>
              <a:t>nhiễm</a:t>
            </a:r>
            <a:r>
              <a:rPr lang="en-US" b="1" dirty="0" smtClean="0"/>
              <a:t> </a:t>
            </a:r>
            <a:r>
              <a:rPr lang="en-US" b="1" dirty="0" err="1" smtClean="0"/>
              <a:t>xunh</a:t>
            </a:r>
            <a:r>
              <a:rPr lang="en-US" b="1" dirty="0" smtClean="0"/>
              <a:t> </a:t>
            </a:r>
            <a:r>
              <a:rPr lang="en-US" b="1" dirty="0" err="1" smtClean="0"/>
              <a:t>nhanh</a:t>
            </a:r>
            <a:r>
              <a:rPr lang="en-US" b="1" dirty="0" smtClean="0"/>
              <a:t> IEC 61000-4-4</a:t>
            </a:r>
            <a:endParaRPr lang="vi-VN" b="1" dirty="0"/>
          </a:p>
        </p:txBody>
      </p:sp>
      <p:sp>
        <p:nvSpPr>
          <p:cNvPr id="5" name="Content Placeholder 2"/>
          <p:cNvSpPr txBox="1">
            <a:spLocks/>
          </p:cNvSpPr>
          <p:nvPr/>
        </p:nvSpPr>
        <p:spPr>
          <a:xfrm>
            <a:off x="135082" y="2258146"/>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Cấu</a:t>
            </a:r>
            <a:r>
              <a:rPr lang="en-US" sz="2800" b="1" dirty="0" smtClean="0"/>
              <a:t> </a:t>
            </a:r>
            <a:r>
              <a:rPr lang="en-US" sz="2800" b="1" dirty="0" err="1" smtClean="0"/>
              <a:t>hình</a:t>
            </a:r>
            <a:r>
              <a:rPr lang="en-US" sz="2800" b="1" dirty="0" smtClean="0"/>
              <a:t> </a:t>
            </a:r>
            <a:r>
              <a:rPr lang="en-US" sz="2800" b="1" dirty="0" err="1" smtClean="0"/>
              <a:t>thử</a:t>
            </a:r>
            <a:r>
              <a:rPr lang="en-US" sz="2800" b="1" dirty="0" smtClean="0"/>
              <a:t> </a:t>
            </a:r>
            <a:r>
              <a:rPr lang="en-US" sz="2800" b="1" dirty="0" err="1" smtClean="0"/>
              <a:t>nghiệm</a:t>
            </a:r>
            <a:endParaRPr lang="vi-VN" sz="2800" b="1"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29000"/>
            <a:ext cx="5760640" cy="2592288"/>
          </a:xfrm>
          <a:prstGeom prst="rect">
            <a:avLst/>
          </a:prstGeom>
          <a:noFill/>
          <a:ln>
            <a:noFill/>
          </a:ln>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429000"/>
            <a:ext cx="2417122" cy="1863849"/>
          </a:xfrm>
          <a:prstGeom prst="rect">
            <a:avLst/>
          </a:prstGeom>
          <a:noFill/>
          <a:ln>
            <a:noFill/>
          </a:ln>
        </p:spPr>
      </p:pic>
    </p:spTree>
    <p:extLst>
      <p:ext uri="{BB962C8B-B14F-4D97-AF65-F5344CB8AC3E}">
        <p14:creationId xmlns:p14="http://schemas.microsoft.com/office/powerpoint/2010/main" val="2931122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440160"/>
          </a:xfrm>
          <a:solidFill>
            <a:srgbClr val="FFFF00"/>
          </a:solidFill>
        </p:spPr>
        <p:txBody>
          <a:bodyPr>
            <a:normAutofit/>
          </a:bodyPr>
          <a:lstStyle/>
          <a:p>
            <a:r>
              <a:rPr lang="en-US" sz="3600" b="1" dirty="0" smtClean="0"/>
              <a:t>6.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Miễn</a:t>
            </a:r>
            <a:r>
              <a:rPr lang="en-US" sz="3600" b="1" dirty="0" smtClean="0"/>
              <a:t> </a:t>
            </a:r>
            <a:r>
              <a:rPr lang="en-US" sz="3600" b="1" dirty="0" err="1" smtClean="0"/>
              <a:t>nhiễm</a:t>
            </a:r>
            <a:r>
              <a:rPr lang="en-US" sz="3600" b="1" dirty="0" smtClean="0"/>
              <a:t> </a:t>
            </a:r>
            <a:endParaRPr lang="vi-VN" sz="3600" b="1" dirty="0"/>
          </a:p>
        </p:txBody>
      </p:sp>
      <p:sp>
        <p:nvSpPr>
          <p:cNvPr id="3" name="Content Placeholder 2"/>
          <p:cNvSpPr>
            <a:spLocks noGrp="1"/>
          </p:cNvSpPr>
          <p:nvPr>
            <p:ph idx="1"/>
          </p:nvPr>
        </p:nvSpPr>
        <p:spPr>
          <a:xfrm>
            <a:off x="1331640" y="1916833"/>
            <a:ext cx="7128791" cy="648071"/>
          </a:xfrm>
        </p:spPr>
        <p:txBody>
          <a:bodyPr>
            <a:noAutofit/>
          </a:bodyPr>
          <a:lstStyle/>
          <a:p>
            <a:pPr marL="0" indent="0" algn="ctr">
              <a:buNone/>
            </a:pPr>
            <a:r>
              <a:rPr lang="en-US" b="1" dirty="0" err="1"/>
              <a:t>Miễn</a:t>
            </a:r>
            <a:r>
              <a:rPr lang="en-US" b="1" dirty="0"/>
              <a:t> </a:t>
            </a:r>
            <a:r>
              <a:rPr lang="en-US" b="1" dirty="0" err="1"/>
              <a:t>nhiễm</a:t>
            </a:r>
            <a:r>
              <a:rPr lang="en-US" b="1" dirty="0"/>
              <a:t> </a:t>
            </a:r>
            <a:r>
              <a:rPr lang="en-US" b="1" dirty="0" err="1" smtClean="0"/>
              <a:t>xung</a:t>
            </a:r>
            <a:r>
              <a:rPr lang="en-US" b="1" dirty="0" smtClean="0"/>
              <a:t> </a:t>
            </a:r>
            <a:r>
              <a:rPr lang="en-US" b="1" dirty="0" err="1" smtClean="0"/>
              <a:t>nhanh</a:t>
            </a:r>
            <a:r>
              <a:rPr lang="en-US" b="1" dirty="0" smtClean="0"/>
              <a:t> IEC 61000-4-4</a:t>
            </a:r>
            <a:endParaRPr lang="vi-VN" b="1" dirty="0"/>
          </a:p>
        </p:txBody>
      </p:sp>
      <p:sp>
        <p:nvSpPr>
          <p:cNvPr id="5" name="Content Placeholder 2"/>
          <p:cNvSpPr txBox="1">
            <a:spLocks/>
          </p:cNvSpPr>
          <p:nvPr/>
        </p:nvSpPr>
        <p:spPr>
          <a:xfrm>
            <a:off x="467544" y="2564904"/>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quả</a:t>
            </a:r>
            <a:r>
              <a:rPr lang="en-US" sz="2800" b="1" dirty="0" smtClean="0"/>
              <a:t> </a:t>
            </a:r>
            <a:r>
              <a:rPr lang="en-US" sz="2800" b="1" dirty="0" err="1" smtClean="0"/>
              <a:t>phải</a:t>
            </a:r>
            <a:r>
              <a:rPr lang="en-US" sz="2800" b="1" dirty="0" smtClean="0"/>
              <a:t> </a:t>
            </a:r>
            <a:r>
              <a:rPr lang="en-US" sz="2800" b="1" dirty="0" err="1" smtClean="0"/>
              <a:t>đạt</a:t>
            </a:r>
            <a:endParaRPr lang="vi-VN" sz="2800" b="1"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27584" y="3212974"/>
            <a:ext cx="7920880" cy="1080121"/>
          </a:xfrm>
          <a:prstGeom prst="rect">
            <a:avLst/>
          </a:prstGeom>
          <a:noFill/>
          <a:ln>
            <a:noFill/>
          </a:ln>
        </p:spPr>
      </p:pic>
    </p:spTree>
    <p:extLst>
      <p:ext uri="{BB962C8B-B14F-4D97-AF65-F5344CB8AC3E}">
        <p14:creationId xmlns:p14="http://schemas.microsoft.com/office/powerpoint/2010/main" val="4155560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368152"/>
          </a:xfrm>
          <a:solidFill>
            <a:srgbClr val="FFFF00"/>
          </a:solidFill>
        </p:spPr>
        <p:txBody>
          <a:bodyPr>
            <a:normAutofit/>
          </a:bodyPr>
          <a:lstStyle/>
          <a:p>
            <a:r>
              <a:rPr lang="en-US" sz="3600" b="1" dirty="0" smtClean="0"/>
              <a:t>6.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Miễn</a:t>
            </a:r>
            <a:r>
              <a:rPr lang="en-US" sz="3600" b="1" dirty="0" smtClean="0"/>
              <a:t> </a:t>
            </a:r>
            <a:r>
              <a:rPr lang="en-US" sz="3600" b="1" dirty="0" err="1" smtClean="0"/>
              <a:t>nhiễm</a:t>
            </a:r>
            <a:r>
              <a:rPr lang="en-US" sz="3600" b="1" dirty="0" smtClean="0"/>
              <a:t> </a:t>
            </a:r>
            <a:endParaRPr lang="vi-VN" sz="3600" b="1" dirty="0"/>
          </a:p>
        </p:txBody>
      </p:sp>
      <p:sp>
        <p:nvSpPr>
          <p:cNvPr id="3" name="Content Placeholder 2"/>
          <p:cNvSpPr>
            <a:spLocks noGrp="1"/>
          </p:cNvSpPr>
          <p:nvPr>
            <p:ph idx="1"/>
          </p:nvPr>
        </p:nvSpPr>
        <p:spPr>
          <a:xfrm>
            <a:off x="1259632" y="1772816"/>
            <a:ext cx="6912768" cy="648071"/>
          </a:xfrm>
        </p:spPr>
        <p:txBody>
          <a:bodyPr>
            <a:normAutofit/>
          </a:bodyPr>
          <a:lstStyle/>
          <a:p>
            <a:pPr marL="0" indent="0" algn="ctr">
              <a:buNone/>
            </a:pPr>
            <a:r>
              <a:rPr lang="en-US" b="1" dirty="0" err="1" smtClean="0"/>
              <a:t>Miễn</a:t>
            </a:r>
            <a:r>
              <a:rPr lang="en-US" b="1" dirty="0" smtClean="0"/>
              <a:t> </a:t>
            </a:r>
            <a:r>
              <a:rPr lang="en-US" b="1" dirty="0" err="1" smtClean="0"/>
              <a:t>nhiễm</a:t>
            </a:r>
            <a:r>
              <a:rPr lang="en-US" b="1" dirty="0" smtClean="0"/>
              <a:t> </a:t>
            </a:r>
            <a:r>
              <a:rPr lang="en-US" b="1" dirty="0" err="1" smtClean="0"/>
              <a:t>sốc</a:t>
            </a:r>
            <a:r>
              <a:rPr lang="en-US" b="1" dirty="0" smtClean="0"/>
              <a:t> </a:t>
            </a:r>
            <a:r>
              <a:rPr lang="en-US" b="1" dirty="0" err="1" smtClean="0"/>
              <a:t>điện</a:t>
            </a:r>
            <a:r>
              <a:rPr lang="en-US" b="1" dirty="0" smtClean="0"/>
              <a:t> IEC 61000-4-5</a:t>
            </a:r>
            <a:endParaRPr lang="vi-VN" b="1" dirty="0"/>
          </a:p>
        </p:txBody>
      </p:sp>
      <p:sp>
        <p:nvSpPr>
          <p:cNvPr id="5" name="Content Placeholder 2"/>
          <p:cNvSpPr txBox="1">
            <a:spLocks/>
          </p:cNvSpPr>
          <p:nvPr/>
        </p:nvSpPr>
        <p:spPr>
          <a:xfrm>
            <a:off x="135082" y="2258146"/>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Cấu</a:t>
            </a:r>
            <a:r>
              <a:rPr lang="en-US" sz="2800" b="1" dirty="0" smtClean="0"/>
              <a:t> </a:t>
            </a:r>
            <a:r>
              <a:rPr lang="en-US" sz="2800" b="1" dirty="0" err="1" smtClean="0"/>
              <a:t>hình</a:t>
            </a:r>
            <a:r>
              <a:rPr lang="en-US" sz="2800" b="1" dirty="0" smtClean="0"/>
              <a:t> </a:t>
            </a:r>
            <a:r>
              <a:rPr lang="en-US" sz="2800" b="1" dirty="0" err="1" smtClean="0"/>
              <a:t>thử</a:t>
            </a:r>
            <a:r>
              <a:rPr lang="en-US" sz="2800" b="1" dirty="0" smtClean="0"/>
              <a:t> </a:t>
            </a:r>
            <a:r>
              <a:rPr lang="en-US" sz="2800" b="1" dirty="0" err="1" smtClean="0"/>
              <a:t>nghiệm</a:t>
            </a:r>
            <a:endParaRPr lang="vi-VN" sz="2800" b="1"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323528" y="3212976"/>
            <a:ext cx="5847715" cy="2062480"/>
          </a:xfrm>
          <a:prstGeom prst="rect">
            <a:avLst/>
          </a:prstGeom>
          <a:noFill/>
          <a:ln>
            <a:noFill/>
          </a:ln>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187355"/>
            <a:ext cx="2258824" cy="2113722"/>
          </a:xfrm>
          <a:prstGeom prst="rect">
            <a:avLst/>
          </a:prstGeom>
          <a:noFill/>
          <a:ln>
            <a:noFill/>
          </a:ln>
        </p:spPr>
      </p:pic>
    </p:spTree>
    <p:extLst>
      <p:ext uri="{BB962C8B-B14F-4D97-AF65-F5344CB8AC3E}">
        <p14:creationId xmlns:p14="http://schemas.microsoft.com/office/powerpoint/2010/main" val="2931122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440160"/>
          </a:xfrm>
          <a:solidFill>
            <a:srgbClr val="FFFF00"/>
          </a:solidFill>
        </p:spPr>
        <p:txBody>
          <a:bodyPr>
            <a:normAutofit/>
          </a:bodyPr>
          <a:lstStyle/>
          <a:p>
            <a:r>
              <a:rPr lang="en-US" sz="3600" b="1" dirty="0" smtClean="0"/>
              <a:t>6.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Miễn</a:t>
            </a:r>
            <a:r>
              <a:rPr lang="en-US" sz="3600" b="1" dirty="0" smtClean="0"/>
              <a:t> </a:t>
            </a:r>
            <a:r>
              <a:rPr lang="en-US" sz="3600" b="1" dirty="0" err="1" smtClean="0"/>
              <a:t>nhiễm</a:t>
            </a:r>
            <a:r>
              <a:rPr lang="en-US" sz="3600" b="1" dirty="0" smtClean="0"/>
              <a:t> </a:t>
            </a:r>
            <a:endParaRPr lang="vi-VN" sz="3600" b="1" dirty="0"/>
          </a:p>
        </p:txBody>
      </p:sp>
      <p:sp>
        <p:nvSpPr>
          <p:cNvPr id="3" name="Content Placeholder 2"/>
          <p:cNvSpPr>
            <a:spLocks noGrp="1"/>
          </p:cNvSpPr>
          <p:nvPr>
            <p:ph idx="1"/>
          </p:nvPr>
        </p:nvSpPr>
        <p:spPr>
          <a:xfrm>
            <a:off x="1592794" y="1916833"/>
            <a:ext cx="6651613" cy="648071"/>
          </a:xfrm>
        </p:spPr>
        <p:txBody>
          <a:bodyPr>
            <a:noAutofit/>
          </a:bodyPr>
          <a:lstStyle/>
          <a:p>
            <a:pPr marL="0" indent="0" algn="ctr">
              <a:buNone/>
            </a:pPr>
            <a:r>
              <a:rPr lang="en-US" b="1" dirty="0" err="1"/>
              <a:t>Miễn</a:t>
            </a:r>
            <a:r>
              <a:rPr lang="en-US" b="1" dirty="0"/>
              <a:t> </a:t>
            </a:r>
            <a:r>
              <a:rPr lang="en-US" b="1" dirty="0" err="1"/>
              <a:t>nhiễm</a:t>
            </a:r>
            <a:r>
              <a:rPr lang="en-US" b="1" dirty="0"/>
              <a:t> </a:t>
            </a:r>
            <a:r>
              <a:rPr lang="en-US" b="1" dirty="0" err="1"/>
              <a:t>sốc</a:t>
            </a:r>
            <a:r>
              <a:rPr lang="en-US" b="1" dirty="0"/>
              <a:t> </a:t>
            </a:r>
            <a:r>
              <a:rPr lang="en-US" b="1" dirty="0" err="1"/>
              <a:t>điện</a:t>
            </a:r>
            <a:r>
              <a:rPr lang="en-US" b="1" dirty="0"/>
              <a:t> IEC 61000-4-5</a:t>
            </a:r>
            <a:endParaRPr lang="vi-VN" b="1" dirty="0"/>
          </a:p>
          <a:p>
            <a:pPr marL="0" indent="0" algn="ctr">
              <a:buNone/>
            </a:pPr>
            <a:endParaRPr lang="vi-VN" b="1" dirty="0"/>
          </a:p>
        </p:txBody>
      </p:sp>
      <p:sp>
        <p:nvSpPr>
          <p:cNvPr id="5" name="Content Placeholder 2"/>
          <p:cNvSpPr txBox="1">
            <a:spLocks/>
          </p:cNvSpPr>
          <p:nvPr/>
        </p:nvSpPr>
        <p:spPr>
          <a:xfrm>
            <a:off x="467544" y="2564904"/>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quả</a:t>
            </a:r>
            <a:r>
              <a:rPr lang="en-US" sz="2800" b="1" dirty="0" smtClean="0"/>
              <a:t> </a:t>
            </a:r>
            <a:r>
              <a:rPr lang="en-US" sz="2800" b="1" dirty="0" err="1" smtClean="0"/>
              <a:t>phải</a:t>
            </a:r>
            <a:r>
              <a:rPr lang="en-US" sz="2800" b="1" dirty="0" smtClean="0"/>
              <a:t> </a:t>
            </a:r>
            <a:r>
              <a:rPr lang="en-US" sz="2800" b="1" dirty="0" err="1" smtClean="0"/>
              <a:t>đạt</a:t>
            </a:r>
            <a:endParaRPr lang="vi-VN" sz="2800" b="1"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40613"/>
            <a:ext cx="8280920" cy="2011453"/>
          </a:xfrm>
          <a:prstGeom prst="rect">
            <a:avLst/>
          </a:prstGeom>
          <a:noFill/>
          <a:ln>
            <a:noFill/>
          </a:ln>
        </p:spPr>
      </p:pic>
    </p:spTree>
    <p:extLst>
      <p:ext uri="{BB962C8B-B14F-4D97-AF65-F5344CB8AC3E}">
        <p14:creationId xmlns:p14="http://schemas.microsoft.com/office/powerpoint/2010/main" val="4155560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368152"/>
          </a:xfrm>
          <a:solidFill>
            <a:srgbClr val="FFFF00"/>
          </a:solidFill>
        </p:spPr>
        <p:txBody>
          <a:bodyPr>
            <a:normAutofit/>
          </a:bodyPr>
          <a:lstStyle/>
          <a:p>
            <a:r>
              <a:rPr lang="en-US" sz="3600" b="1" dirty="0" smtClean="0"/>
              <a:t>6.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Miễn</a:t>
            </a:r>
            <a:r>
              <a:rPr lang="en-US" sz="3600" b="1" dirty="0" smtClean="0"/>
              <a:t> </a:t>
            </a:r>
            <a:r>
              <a:rPr lang="en-US" sz="3600" b="1" dirty="0" err="1" smtClean="0"/>
              <a:t>nhiễm</a:t>
            </a:r>
            <a:r>
              <a:rPr lang="en-US" sz="3600" b="1" dirty="0" smtClean="0"/>
              <a:t> </a:t>
            </a:r>
            <a:endParaRPr lang="vi-VN" sz="3600" b="1" dirty="0"/>
          </a:p>
        </p:txBody>
      </p:sp>
      <p:sp>
        <p:nvSpPr>
          <p:cNvPr id="3" name="Content Placeholder 2"/>
          <p:cNvSpPr>
            <a:spLocks noGrp="1"/>
          </p:cNvSpPr>
          <p:nvPr>
            <p:ph idx="1"/>
          </p:nvPr>
        </p:nvSpPr>
        <p:spPr>
          <a:xfrm>
            <a:off x="1259632" y="1772816"/>
            <a:ext cx="6912768" cy="936104"/>
          </a:xfrm>
        </p:spPr>
        <p:txBody>
          <a:bodyPr>
            <a:noAutofit/>
          </a:bodyPr>
          <a:lstStyle/>
          <a:p>
            <a:pPr marL="0" indent="0" algn="ctr">
              <a:buNone/>
            </a:pPr>
            <a:r>
              <a:rPr lang="en-US" b="1" dirty="0" err="1" smtClean="0"/>
              <a:t>Miễn</a:t>
            </a:r>
            <a:r>
              <a:rPr lang="en-US" b="1" dirty="0" smtClean="0"/>
              <a:t> </a:t>
            </a:r>
            <a:r>
              <a:rPr lang="en-US" b="1" dirty="0" err="1" smtClean="0"/>
              <a:t>nhiễm</a:t>
            </a:r>
            <a:r>
              <a:rPr lang="en-US" b="1" dirty="0" smtClean="0"/>
              <a:t> </a:t>
            </a:r>
            <a:r>
              <a:rPr lang="en-US" b="1" dirty="0" err="1" smtClean="0"/>
              <a:t>sinh</a:t>
            </a:r>
            <a:r>
              <a:rPr lang="en-US" b="1" dirty="0" smtClean="0"/>
              <a:t> </a:t>
            </a:r>
            <a:r>
              <a:rPr lang="en-US" b="1" dirty="0" err="1" smtClean="0"/>
              <a:t>từ</a:t>
            </a:r>
            <a:r>
              <a:rPr lang="en-US" b="1" dirty="0" smtClean="0"/>
              <a:t> </a:t>
            </a:r>
            <a:r>
              <a:rPr lang="en-US" b="1" dirty="0" err="1" smtClean="0"/>
              <a:t>trường</a:t>
            </a:r>
            <a:r>
              <a:rPr lang="en-US" b="1" dirty="0" smtClean="0"/>
              <a:t> </a:t>
            </a:r>
            <a:r>
              <a:rPr lang="en-US" b="1" dirty="0" err="1" smtClean="0"/>
              <a:t>cảm</a:t>
            </a:r>
            <a:r>
              <a:rPr lang="en-US" b="1" dirty="0" smtClean="0"/>
              <a:t> </a:t>
            </a:r>
            <a:r>
              <a:rPr lang="en-US" b="1" dirty="0" err="1" smtClean="0"/>
              <a:t>ứng</a:t>
            </a:r>
            <a:r>
              <a:rPr lang="en-US" b="1" dirty="0" smtClean="0"/>
              <a:t> IEC 61000-4-6</a:t>
            </a:r>
            <a:endParaRPr lang="vi-VN" b="1" dirty="0"/>
          </a:p>
        </p:txBody>
      </p:sp>
      <p:sp>
        <p:nvSpPr>
          <p:cNvPr id="5" name="Content Placeholder 2"/>
          <p:cNvSpPr txBox="1">
            <a:spLocks/>
          </p:cNvSpPr>
          <p:nvPr/>
        </p:nvSpPr>
        <p:spPr>
          <a:xfrm>
            <a:off x="135082" y="2582181"/>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Cấu</a:t>
            </a:r>
            <a:r>
              <a:rPr lang="en-US" sz="2800" b="1" dirty="0" smtClean="0"/>
              <a:t> </a:t>
            </a:r>
            <a:r>
              <a:rPr lang="en-US" sz="2800" b="1" dirty="0" err="1" smtClean="0"/>
              <a:t>hình</a:t>
            </a:r>
            <a:r>
              <a:rPr lang="en-US" sz="2800" b="1" dirty="0" smtClean="0"/>
              <a:t> </a:t>
            </a:r>
            <a:r>
              <a:rPr lang="en-US" sz="2800" b="1" dirty="0" err="1" smtClean="0"/>
              <a:t>thử</a:t>
            </a:r>
            <a:r>
              <a:rPr lang="en-US" sz="2800" b="1" dirty="0" smtClean="0"/>
              <a:t> </a:t>
            </a:r>
            <a:r>
              <a:rPr lang="en-US" sz="2800" b="1" dirty="0" err="1" smtClean="0"/>
              <a:t>nghiệm</a:t>
            </a:r>
            <a:endParaRPr lang="vi-VN" sz="2800" b="1"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35082" y="3573016"/>
            <a:ext cx="6030540" cy="2190720"/>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165622" y="3217966"/>
            <a:ext cx="2690872" cy="2545770"/>
          </a:xfrm>
          <a:prstGeom prst="rect">
            <a:avLst/>
          </a:prstGeom>
          <a:noFill/>
          <a:ln>
            <a:noFill/>
          </a:ln>
        </p:spPr>
      </p:pic>
    </p:spTree>
    <p:extLst>
      <p:ext uri="{BB962C8B-B14F-4D97-AF65-F5344CB8AC3E}">
        <p14:creationId xmlns:p14="http://schemas.microsoft.com/office/powerpoint/2010/main" val="251876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4" name="Date Placeholder 3"/>
          <p:cNvSpPr>
            <a:spLocks noGrp="1"/>
          </p:cNvSpPr>
          <p:nvPr>
            <p:ph type="dt" sz="half" idx="10"/>
          </p:nvPr>
        </p:nvSpPr>
        <p:spPr/>
        <p:txBody>
          <a:bodyPr/>
          <a:lstStyle/>
          <a:p>
            <a:fld id="{432423E2-B24F-4F89-AFBA-A78361102C7E}" type="datetime1">
              <a:rPr lang="vi-VN" smtClean="0"/>
              <a:t>03/04/2018</a:t>
            </a:fld>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4</a:t>
            </a:fld>
            <a:endParaRPr lang="vi-V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8316416" cy="632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55576" y="6445819"/>
            <a:ext cx="8229600" cy="295798"/>
          </a:xfrm>
        </p:spPr>
        <p:txBody>
          <a:bodyPr>
            <a:normAutofit fontScale="47500" lnSpcReduction="20000"/>
          </a:bodyPr>
          <a:lstStyle/>
          <a:p>
            <a:pPr marL="0" indent="0">
              <a:buNone/>
            </a:pPr>
            <a:r>
              <a:rPr lang="en-US" b="1" dirty="0" err="1" smtClean="0"/>
              <a:t>Bài</a:t>
            </a:r>
            <a:r>
              <a:rPr lang="en-US" b="1" dirty="0" smtClean="0"/>
              <a:t> </a:t>
            </a:r>
            <a:r>
              <a:rPr lang="en-US" b="1" dirty="0" err="1" smtClean="0"/>
              <a:t>giảng</a:t>
            </a:r>
            <a:r>
              <a:rPr lang="en-US" b="1" dirty="0" smtClean="0"/>
              <a:t> 15 </a:t>
            </a:r>
            <a:r>
              <a:rPr lang="en-US" b="1" dirty="0" err="1" smtClean="0"/>
              <a:t>của</a:t>
            </a:r>
            <a:r>
              <a:rPr lang="en-US" b="1" dirty="0" smtClean="0"/>
              <a:t> Jones, </a:t>
            </a:r>
            <a:r>
              <a:rPr lang="en-US" b="1" dirty="0" err="1" smtClean="0"/>
              <a:t>Trang</a:t>
            </a:r>
            <a:r>
              <a:rPr lang="en-US" b="1" dirty="0" smtClean="0"/>
              <a:t> 69</a:t>
            </a:r>
            <a:endParaRPr lang="vi-VN" b="1" dirty="0"/>
          </a:p>
        </p:txBody>
      </p:sp>
    </p:spTree>
    <p:extLst>
      <p:ext uri="{BB962C8B-B14F-4D97-AF65-F5344CB8AC3E}">
        <p14:creationId xmlns:p14="http://schemas.microsoft.com/office/powerpoint/2010/main" val="635357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440160"/>
          </a:xfrm>
          <a:solidFill>
            <a:srgbClr val="FFFF00"/>
          </a:solidFill>
        </p:spPr>
        <p:txBody>
          <a:bodyPr>
            <a:normAutofit/>
          </a:bodyPr>
          <a:lstStyle/>
          <a:p>
            <a:r>
              <a:rPr lang="en-US" sz="3600" b="1" dirty="0" smtClean="0"/>
              <a:t>6.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Miễn</a:t>
            </a:r>
            <a:r>
              <a:rPr lang="en-US" sz="3600" b="1" dirty="0" smtClean="0"/>
              <a:t> </a:t>
            </a:r>
            <a:r>
              <a:rPr lang="en-US" sz="3600" b="1" dirty="0" err="1" smtClean="0"/>
              <a:t>nhiễm</a:t>
            </a:r>
            <a:r>
              <a:rPr lang="en-US" sz="3600" b="1" dirty="0" smtClean="0"/>
              <a:t> </a:t>
            </a:r>
            <a:endParaRPr lang="vi-VN" sz="3600" b="1" dirty="0"/>
          </a:p>
        </p:txBody>
      </p:sp>
      <p:sp>
        <p:nvSpPr>
          <p:cNvPr id="3" name="Content Placeholder 2"/>
          <p:cNvSpPr>
            <a:spLocks noGrp="1"/>
          </p:cNvSpPr>
          <p:nvPr>
            <p:ph idx="1"/>
          </p:nvPr>
        </p:nvSpPr>
        <p:spPr>
          <a:xfrm>
            <a:off x="1592794" y="1916833"/>
            <a:ext cx="6651613" cy="648071"/>
          </a:xfrm>
        </p:spPr>
        <p:txBody>
          <a:bodyPr>
            <a:noAutofit/>
          </a:bodyPr>
          <a:lstStyle/>
          <a:p>
            <a:pPr marL="0" indent="0" algn="ctr">
              <a:buNone/>
            </a:pPr>
            <a:r>
              <a:rPr lang="en-US" b="1" dirty="0" err="1"/>
              <a:t>Miễn</a:t>
            </a:r>
            <a:r>
              <a:rPr lang="en-US" b="1" dirty="0"/>
              <a:t> </a:t>
            </a:r>
            <a:r>
              <a:rPr lang="en-US" b="1" dirty="0" err="1"/>
              <a:t>nhiễm</a:t>
            </a:r>
            <a:r>
              <a:rPr lang="en-US" b="1" dirty="0"/>
              <a:t> </a:t>
            </a:r>
            <a:r>
              <a:rPr lang="en-US" b="1" dirty="0" err="1"/>
              <a:t>sốc</a:t>
            </a:r>
            <a:r>
              <a:rPr lang="en-US" b="1" dirty="0"/>
              <a:t> </a:t>
            </a:r>
            <a:r>
              <a:rPr lang="en-US" b="1" dirty="0" err="1"/>
              <a:t>điện</a:t>
            </a:r>
            <a:r>
              <a:rPr lang="en-US" b="1" dirty="0"/>
              <a:t> IEC 61000-4-5</a:t>
            </a:r>
            <a:endParaRPr lang="vi-VN" b="1" dirty="0"/>
          </a:p>
          <a:p>
            <a:pPr marL="0" indent="0" algn="ctr">
              <a:buNone/>
            </a:pPr>
            <a:endParaRPr lang="vi-VN" b="1" dirty="0"/>
          </a:p>
        </p:txBody>
      </p:sp>
      <p:sp>
        <p:nvSpPr>
          <p:cNvPr id="5" name="Content Placeholder 2"/>
          <p:cNvSpPr txBox="1">
            <a:spLocks/>
          </p:cNvSpPr>
          <p:nvPr/>
        </p:nvSpPr>
        <p:spPr>
          <a:xfrm>
            <a:off x="467544" y="2564904"/>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quả</a:t>
            </a:r>
            <a:r>
              <a:rPr lang="en-US" sz="2800" b="1" dirty="0" smtClean="0"/>
              <a:t> </a:t>
            </a:r>
            <a:r>
              <a:rPr lang="en-US" sz="2800" b="1" dirty="0" err="1" smtClean="0"/>
              <a:t>phải</a:t>
            </a:r>
            <a:r>
              <a:rPr lang="en-US" sz="2800" b="1" dirty="0" smtClean="0"/>
              <a:t> </a:t>
            </a:r>
            <a:r>
              <a:rPr lang="en-US" sz="2800" b="1" dirty="0" err="1" smtClean="0"/>
              <a:t>đạt</a:t>
            </a:r>
            <a:endParaRPr lang="vi-VN" sz="2800" b="1"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5904"/>
            <a:ext cx="8208912" cy="1255224"/>
          </a:xfrm>
          <a:prstGeom prst="rect">
            <a:avLst/>
          </a:prstGeom>
          <a:noFill/>
          <a:ln>
            <a:noFill/>
          </a:ln>
        </p:spPr>
      </p:pic>
    </p:spTree>
    <p:extLst>
      <p:ext uri="{BB962C8B-B14F-4D97-AF65-F5344CB8AC3E}">
        <p14:creationId xmlns:p14="http://schemas.microsoft.com/office/powerpoint/2010/main" val="1769161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368152"/>
          </a:xfrm>
          <a:solidFill>
            <a:srgbClr val="FFFF00"/>
          </a:solidFill>
        </p:spPr>
        <p:txBody>
          <a:bodyPr>
            <a:normAutofit/>
          </a:bodyPr>
          <a:lstStyle/>
          <a:p>
            <a:r>
              <a:rPr lang="en-US" sz="3600" b="1" dirty="0" smtClean="0"/>
              <a:t>6.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Miễn</a:t>
            </a:r>
            <a:r>
              <a:rPr lang="en-US" sz="3600" b="1" dirty="0" smtClean="0"/>
              <a:t> </a:t>
            </a:r>
            <a:r>
              <a:rPr lang="en-US" sz="3600" b="1" dirty="0" err="1" smtClean="0"/>
              <a:t>nhiễm</a:t>
            </a:r>
            <a:r>
              <a:rPr lang="en-US" sz="3600" b="1" dirty="0" smtClean="0"/>
              <a:t> </a:t>
            </a:r>
            <a:endParaRPr lang="vi-VN" sz="3600" b="1" dirty="0"/>
          </a:p>
        </p:txBody>
      </p:sp>
      <p:sp>
        <p:nvSpPr>
          <p:cNvPr id="3" name="Content Placeholder 2"/>
          <p:cNvSpPr>
            <a:spLocks noGrp="1"/>
          </p:cNvSpPr>
          <p:nvPr>
            <p:ph idx="1"/>
          </p:nvPr>
        </p:nvSpPr>
        <p:spPr>
          <a:xfrm>
            <a:off x="1259632" y="1772816"/>
            <a:ext cx="6912768" cy="1008112"/>
          </a:xfrm>
        </p:spPr>
        <p:txBody>
          <a:bodyPr>
            <a:noAutofit/>
          </a:bodyPr>
          <a:lstStyle/>
          <a:p>
            <a:pPr marL="0" indent="0" algn="ctr">
              <a:buNone/>
            </a:pPr>
            <a:r>
              <a:rPr lang="en-US" b="1" dirty="0" err="1" smtClean="0"/>
              <a:t>Miễn</a:t>
            </a:r>
            <a:r>
              <a:rPr lang="en-US" b="1" dirty="0" smtClean="0"/>
              <a:t> </a:t>
            </a:r>
            <a:r>
              <a:rPr lang="en-US" b="1" dirty="0" err="1" smtClean="0"/>
              <a:t>nhiễm</a:t>
            </a:r>
            <a:r>
              <a:rPr lang="en-US" b="1" dirty="0" smtClean="0"/>
              <a:t> </a:t>
            </a:r>
            <a:r>
              <a:rPr lang="en-US" b="1" dirty="0" err="1" smtClean="0"/>
              <a:t>sụt</a:t>
            </a:r>
            <a:r>
              <a:rPr lang="en-US" b="1" dirty="0" smtClean="0"/>
              <a:t> </a:t>
            </a:r>
            <a:r>
              <a:rPr lang="en-US" b="1" dirty="0" err="1" smtClean="0"/>
              <a:t>áp</a:t>
            </a:r>
            <a:r>
              <a:rPr lang="en-US" b="1" dirty="0" smtClean="0"/>
              <a:t> </a:t>
            </a:r>
            <a:r>
              <a:rPr lang="en-US" b="1" dirty="0" err="1" smtClean="0"/>
              <a:t>gián</a:t>
            </a:r>
            <a:r>
              <a:rPr lang="en-US" b="1" dirty="0" smtClean="0"/>
              <a:t> </a:t>
            </a:r>
            <a:r>
              <a:rPr lang="en-US" b="1" dirty="0" err="1" smtClean="0"/>
              <a:t>đoạn</a:t>
            </a:r>
            <a:r>
              <a:rPr lang="en-US" b="1" dirty="0" smtClean="0"/>
              <a:t> </a:t>
            </a:r>
            <a:r>
              <a:rPr lang="en-US" b="1" dirty="0" err="1" smtClean="0"/>
              <a:t>và</a:t>
            </a:r>
            <a:r>
              <a:rPr lang="en-US" b="1" dirty="0" smtClean="0"/>
              <a:t> </a:t>
            </a:r>
            <a:r>
              <a:rPr lang="en-US" b="1" dirty="0" err="1" smtClean="0"/>
              <a:t>thay</a:t>
            </a:r>
            <a:r>
              <a:rPr lang="en-US" b="1" dirty="0" smtClean="0"/>
              <a:t> </a:t>
            </a:r>
            <a:r>
              <a:rPr lang="en-US" b="1" dirty="0" err="1" smtClean="0"/>
              <a:t>đổi</a:t>
            </a:r>
            <a:r>
              <a:rPr lang="en-US" b="1" dirty="0" smtClean="0"/>
              <a:t> </a:t>
            </a:r>
            <a:r>
              <a:rPr lang="en-US" b="1" dirty="0" err="1" smtClean="0"/>
              <a:t>điện</a:t>
            </a:r>
            <a:r>
              <a:rPr lang="en-US" b="1" dirty="0" smtClean="0"/>
              <a:t> </a:t>
            </a:r>
            <a:r>
              <a:rPr lang="en-US" b="1" dirty="0" err="1" smtClean="0"/>
              <a:t>áp</a:t>
            </a:r>
            <a:r>
              <a:rPr lang="en-US" b="1" dirty="0" smtClean="0"/>
              <a:t> IEC 61000-4-11</a:t>
            </a:r>
            <a:endParaRPr lang="vi-VN" b="1" dirty="0"/>
          </a:p>
        </p:txBody>
      </p:sp>
      <p:sp>
        <p:nvSpPr>
          <p:cNvPr id="5" name="Content Placeholder 2"/>
          <p:cNvSpPr txBox="1">
            <a:spLocks/>
          </p:cNvSpPr>
          <p:nvPr/>
        </p:nvSpPr>
        <p:spPr>
          <a:xfrm>
            <a:off x="157004" y="2906217"/>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Cấu</a:t>
            </a:r>
            <a:r>
              <a:rPr lang="en-US" sz="2800" b="1" dirty="0" smtClean="0"/>
              <a:t> </a:t>
            </a:r>
            <a:r>
              <a:rPr lang="en-US" sz="2800" b="1" dirty="0" err="1" smtClean="0"/>
              <a:t>hình</a:t>
            </a:r>
            <a:r>
              <a:rPr lang="en-US" sz="2800" b="1" dirty="0" smtClean="0"/>
              <a:t> </a:t>
            </a:r>
            <a:r>
              <a:rPr lang="en-US" sz="2800" b="1" dirty="0" err="1" smtClean="0"/>
              <a:t>thử</a:t>
            </a:r>
            <a:r>
              <a:rPr lang="en-US" sz="2800" b="1" dirty="0" smtClean="0"/>
              <a:t> </a:t>
            </a:r>
            <a:r>
              <a:rPr lang="en-US" sz="2800" b="1" dirty="0" err="1" smtClean="0"/>
              <a:t>nghiệm</a:t>
            </a:r>
            <a:endParaRPr lang="vi-VN" sz="2800" b="1"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079762" y="3648416"/>
            <a:ext cx="7308661" cy="2732911"/>
          </a:xfrm>
          <a:prstGeom prst="rect">
            <a:avLst/>
          </a:prstGeom>
          <a:noFill/>
          <a:ln>
            <a:noFill/>
          </a:ln>
        </p:spPr>
      </p:pic>
    </p:spTree>
    <p:extLst>
      <p:ext uri="{BB962C8B-B14F-4D97-AF65-F5344CB8AC3E}">
        <p14:creationId xmlns:p14="http://schemas.microsoft.com/office/powerpoint/2010/main" val="2518761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80920" cy="1440160"/>
          </a:xfrm>
          <a:solidFill>
            <a:srgbClr val="FFFF00"/>
          </a:solidFill>
        </p:spPr>
        <p:txBody>
          <a:bodyPr>
            <a:normAutofit/>
          </a:bodyPr>
          <a:lstStyle/>
          <a:p>
            <a:r>
              <a:rPr lang="en-US" sz="3600" b="1" dirty="0" smtClean="0"/>
              <a:t>6.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về</a:t>
            </a:r>
            <a:r>
              <a:rPr lang="en-US" sz="3600" b="1" dirty="0" smtClean="0"/>
              <a:t> </a:t>
            </a:r>
            <a:r>
              <a:rPr lang="en-US" sz="3600" b="1" dirty="0" err="1" smtClean="0"/>
              <a:t>nhiễu</a:t>
            </a:r>
            <a:r>
              <a:rPr lang="en-US" sz="3600" b="1" dirty="0" smtClean="0"/>
              <a:t> EMC </a:t>
            </a:r>
            <a:r>
              <a:rPr lang="en-US" sz="3600" b="1" dirty="0" err="1" smtClean="0"/>
              <a:t>cần</a:t>
            </a:r>
            <a:r>
              <a:rPr lang="en-US" sz="3600" b="1" dirty="0" smtClean="0"/>
              <a:t> </a:t>
            </a:r>
            <a:r>
              <a:rPr lang="en-US" sz="3600" b="1" dirty="0" err="1" smtClean="0"/>
              <a:t>đạt</a:t>
            </a:r>
            <a:r>
              <a:rPr lang="en-US" sz="3600" b="1" dirty="0" smtClean="0"/>
              <a:t/>
            </a:r>
            <a:br>
              <a:rPr lang="en-US" sz="3600" b="1" dirty="0" smtClean="0"/>
            </a:br>
            <a:r>
              <a:rPr lang="en-US" sz="3600" b="1" dirty="0" err="1" smtClean="0"/>
              <a:t>Miễn</a:t>
            </a:r>
            <a:r>
              <a:rPr lang="en-US" sz="3600" b="1" dirty="0" smtClean="0"/>
              <a:t> </a:t>
            </a:r>
            <a:r>
              <a:rPr lang="en-US" sz="3600" b="1" dirty="0" err="1" smtClean="0"/>
              <a:t>nhiễm</a:t>
            </a:r>
            <a:r>
              <a:rPr lang="en-US" sz="3600" b="1" dirty="0" smtClean="0"/>
              <a:t> </a:t>
            </a:r>
            <a:endParaRPr lang="vi-VN" sz="3600" b="1" dirty="0"/>
          </a:p>
        </p:txBody>
      </p:sp>
      <p:sp>
        <p:nvSpPr>
          <p:cNvPr id="3" name="Content Placeholder 2"/>
          <p:cNvSpPr>
            <a:spLocks noGrp="1"/>
          </p:cNvSpPr>
          <p:nvPr>
            <p:ph idx="1"/>
          </p:nvPr>
        </p:nvSpPr>
        <p:spPr>
          <a:xfrm>
            <a:off x="1592794" y="1916833"/>
            <a:ext cx="6651613" cy="648071"/>
          </a:xfrm>
        </p:spPr>
        <p:txBody>
          <a:bodyPr>
            <a:noAutofit/>
          </a:bodyPr>
          <a:lstStyle/>
          <a:p>
            <a:pPr marL="0" indent="0" algn="ctr">
              <a:buNone/>
            </a:pPr>
            <a:r>
              <a:rPr lang="en-US" b="1" dirty="0" err="1"/>
              <a:t>Miễn</a:t>
            </a:r>
            <a:r>
              <a:rPr lang="en-US" b="1" dirty="0"/>
              <a:t> </a:t>
            </a:r>
            <a:r>
              <a:rPr lang="en-US" b="1" dirty="0" err="1"/>
              <a:t>nhiễm</a:t>
            </a:r>
            <a:r>
              <a:rPr lang="en-US" b="1" dirty="0"/>
              <a:t> </a:t>
            </a:r>
            <a:r>
              <a:rPr lang="en-US" b="1" dirty="0" err="1"/>
              <a:t>sụt</a:t>
            </a:r>
            <a:r>
              <a:rPr lang="en-US" b="1" dirty="0"/>
              <a:t> </a:t>
            </a:r>
            <a:r>
              <a:rPr lang="en-US" b="1" dirty="0" err="1"/>
              <a:t>áp</a:t>
            </a:r>
            <a:r>
              <a:rPr lang="en-US" b="1" dirty="0"/>
              <a:t> </a:t>
            </a:r>
            <a:r>
              <a:rPr lang="en-US" b="1" dirty="0" err="1"/>
              <a:t>gián</a:t>
            </a:r>
            <a:r>
              <a:rPr lang="en-US" b="1" dirty="0"/>
              <a:t> </a:t>
            </a:r>
            <a:r>
              <a:rPr lang="en-US" b="1" dirty="0" err="1"/>
              <a:t>đoạn</a:t>
            </a:r>
            <a:r>
              <a:rPr lang="en-US" b="1" dirty="0"/>
              <a:t> </a:t>
            </a:r>
            <a:r>
              <a:rPr lang="en-US" b="1" dirty="0" err="1"/>
              <a:t>và</a:t>
            </a:r>
            <a:r>
              <a:rPr lang="en-US" b="1" dirty="0"/>
              <a:t> </a:t>
            </a:r>
            <a:r>
              <a:rPr lang="en-US" b="1" dirty="0" err="1"/>
              <a:t>thay</a:t>
            </a:r>
            <a:r>
              <a:rPr lang="en-US" b="1" dirty="0"/>
              <a:t> </a:t>
            </a:r>
            <a:r>
              <a:rPr lang="en-US" b="1" dirty="0" err="1"/>
              <a:t>đổi</a:t>
            </a:r>
            <a:r>
              <a:rPr lang="en-US" b="1" dirty="0"/>
              <a:t> </a:t>
            </a:r>
            <a:r>
              <a:rPr lang="en-US" b="1" dirty="0" err="1"/>
              <a:t>điện</a:t>
            </a:r>
            <a:r>
              <a:rPr lang="en-US" b="1" dirty="0"/>
              <a:t> </a:t>
            </a:r>
            <a:r>
              <a:rPr lang="en-US" b="1" dirty="0" err="1"/>
              <a:t>áp</a:t>
            </a:r>
            <a:r>
              <a:rPr lang="en-US" b="1" dirty="0"/>
              <a:t> IEC </a:t>
            </a:r>
            <a:r>
              <a:rPr lang="en-US" b="1" dirty="0" smtClean="0"/>
              <a:t>61000-4-11</a:t>
            </a:r>
            <a:endParaRPr lang="vi-VN" b="1" dirty="0"/>
          </a:p>
        </p:txBody>
      </p:sp>
      <p:sp>
        <p:nvSpPr>
          <p:cNvPr id="5" name="Content Placeholder 2"/>
          <p:cNvSpPr txBox="1">
            <a:spLocks/>
          </p:cNvSpPr>
          <p:nvPr/>
        </p:nvSpPr>
        <p:spPr>
          <a:xfrm>
            <a:off x="453607" y="2872008"/>
            <a:ext cx="7427168" cy="6480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Kết</a:t>
            </a:r>
            <a:r>
              <a:rPr lang="en-US" sz="2800" b="1" dirty="0" smtClean="0"/>
              <a:t> </a:t>
            </a:r>
            <a:r>
              <a:rPr lang="en-US" sz="2800" b="1" dirty="0" err="1" smtClean="0"/>
              <a:t>quả</a:t>
            </a:r>
            <a:r>
              <a:rPr lang="en-US" sz="2800" b="1" dirty="0" smtClean="0"/>
              <a:t> </a:t>
            </a:r>
            <a:r>
              <a:rPr lang="en-US" sz="2800" b="1" dirty="0" err="1" smtClean="0"/>
              <a:t>phải</a:t>
            </a:r>
            <a:r>
              <a:rPr lang="en-US" sz="2800" b="1" dirty="0" smtClean="0"/>
              <a:t> </a:t>
            </a:r>
            <a:r>
              <a:rPr lang="en-US" sz="2800" b="1" dirty="0" err="1" smtClean="0"/>
              <a:t>đạt</a:t>
            </a:r>
            <a:endParaRPr lang="vi-VN" sz="2800" b="1"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827584" y="3543923"/>
            <a:ext cx="7789864" cy="2693389"/>
          </a:xfrm>
          <a:prstGeom prst="rect">
            <a:avLst/>
          </a:prstGeom>
          <a:noFill/>
          <a:ln>
            <a:noFill/>
          </a:ln>
        </p:spPr>
      </p:pic>
    </p:spTree>
    <p:extLst>
      <p:ext uri="{BB962C8B-B14F-4D97-AF65-F5344CB8AC3E}">
        <p14:creationId xmlns:p14="http://schemas.microsoft.com/office/powerpoint/2010/main" val="1769161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153400" cy="972344"/>
          </a:xfrm>
          <a:solidFill>
            <a:srgbClr val="FFFF00"/>
          </a:solidFill>
        </p:spPr>
        <p:txBody>
          <a:bodyPr>
            <a:noAutofit/>
          </a:bodyPr>
          <a:lstStyle/>
          <a:p>
            <a:r>
              <a:rPr lang="en-US" sz="3600" b="1" dirty="0" err="1" smtClean="0"/>
              <a:t>Bổ</a:t>
            </a:r>
            <a:r>
              <a:rPr lang="en-US" sz="3600" b="1" dirty="0" smtClean="0"/>
              <a:t> sung (BS). </a:t>
            </a:r>
            <a:r>
              <a:rPr lang="en-US" sz="3600" b="1" dirty="0" err="1" smtClean="0"/>
              <a:t>Giới</a:t>
            </a:r>
            <a:r>
              <a:rPr lang="en-US" sz="3600" b="1" dirty="0" smtClean="0"/>
              <a:t> </a:t>
            </a:r>
            <a:r>
              <a:rPr lang="en-US" sz="3600" b="1" dirty="0" err="1" smtClean="0"/>
              <a:t>hạn</a:t>
            </a:r>
            <a:r>
              <a:rPr lang="en-US" sz="3600" b="1" dirty="0" smtClean="0"/>
              <a:t> </a:t>
            </a:r>
            <a:r>
              <a:rPr lang="en-US" sz="3600" b="1" dirty="0" err="1" smtClean="0"/>
              <a:t>nhiễu</a:t>
            </a:r>
            <a:r>
              <a:rPr lang="en-US" sz="3600" b="1" dirty="0" smtClean="0"/>
              <a:t> </a:t>
            </a:r>
            <a:br>
              <a:rPr lang="en-US" sz="3600" b="1" dirty="0" smtClean="0"/>
            </a:br>
            <a:r>
              <a:rPr lang="en-US" sz="3600" b="1" dirty="0" err="1" smtClean="0"/>
              <a:t>của</a:t>
            </a:r>
            <a:r>
              <a:rPr lang="en-US" sz="3600" b="1" dirty="0" smtClean="0"/>
              <a:t>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endParaRPr lang="en-US" sz="3600" b="1" dirty="0"/>
          </a:p>
        </p:txBody>
      </p:sp>
      <p:sp>
        <p:nvSpPr>
          <p:cNvPr id="3" name="Content Placeholder 2"/>
          <p:cNvSpPr>
            <a:spLocks noGrp="1"/>
          </p:cNvSpPr>
          <p:nvPr>
            <p:ph idx="1"/>
          </p:nvPr>
        </p:nvSpPr>
        <p:spPr>
          <a:xfrm>
            <a:off x="610825" y="1117066"/>
            <a:ext cx="8229600" cy="1295400"/>
          </a:xfrm>
        </p:spPr>
        <p:txBody>
          <a:bodyPr>
            <a:normAutofit/>
          </a:bodyPr>
          <a:lstStyle/>
          <a:p>
            <a:r>
              <a:rPr lang="en-US" sz="2800" dirty="0" smtClean="0"/>
              <a:t>So </a:t>
            </a:r>
            <a:r>
              <a:rPr lang="en-US" sz="2800" dirty="0" err="1" smtClean="0"/>
              <a:t>sánh</a:t>
            </a:r>
            <a:r>
              <a:rPr lang="en-US" sz="2800" dirty="0" smtClean="0"/>
              <a:t> </a:t>
            </a:r>
            <a:r>
              <a:rPr lang="en-US" sz="2800" dirty="0" err="1" smtClean="0"/>
              <a:t>các</a:t>
            </a:r>
            <a:r>
              <a:rPr lang="en-US" sz="2800" dirty="0" smtClean="0"/>
              <a:t> </a:t>
            </a:r>
            <a:r>
              <a:rPr lang="en-US" sz="2800" dirty="0" err="1" smtClean="0"/>
              <a:t>tiêu</a:t>
            </a:r>
            <a:r>
              <a:rPr lang="en-US" sz="2800" dirty="0" smtClean="0"/>
              <a:t> </a:t>
            </a:r>
            <a:r>
              <a:rPr lang="en-US" sz="2800" dirty="0" err="1" smtClean="0"/>
              <a:t>chuẩn</a:t>
            </a:r>
            <a:r>
              <a:rPr lang="en-US" sz="2800" dirty="0" smtClean="0"/>
              <a:t> CISPR 22, CISPR 15 </a:t>
            </a:r>
            <a:r>
              <a:rPr lang="en-US" sz="2800" dirty="0" err="1" smtClean="0"/>
              <a:t>và</a:t>
            </a:r>
            <a:r>
              <a:rPr lang="en-US" sz="2800" dirty="0" smtClean="0"/>
              <a:t> FCC15 </a:t>
            </a:r>
            <a:r>
              <a:rPr lang="en-US" sz="2800" dirty="0" err="1" smtClean="0"/>
              <a:t>bằng</a:t>
            </a:r>
            <a:r>
              <a:rPr lang="en-US" sz="2800" dirty="0" smtClean="0"/>
              <a:t> </a:t>
            </a:r>
            <a:r>
              <a:rPr lang="en-US" sz="2800" dirty="0" err="1" smtClean="0"/>
              <a:t>đồ</a:t>
            </a:r>
            <a:r>
              <a:rPr lang="en-US" sz="2800" dirty="0" smtClean="0"/>
              <a:t> </a:t>
            </a:r>
            <a:r>
              <a:rPr lang="en-US" sz="2800" dirty="0" err="1" smtClean="0"/>
              <a:t>thị</a:t>
            </a:r>
            <a:endParaRPr lang="en-US" sz="2800" dirty="0"/>
          </a:p>
        </p:txBody>
      </p:sp>
      <p:grpSp>
        <p:nvGrpSpPr>
          <p:cNvPr id="50" name="Group 49"/>
          <p:cNvGrpSpPr/>
          <p:nvPr/>
        </p:nvGrpSpPr>
        <p:grpSpPr>
          <a:xfrm>
            <a:off x="2116454" y="1916832"/>
            <a:ext cx="6123565" cy="4670398"/>
            <a:chOff x="0" y="0"/>
            <a:chExt cx="5476875" cy="4667250"/>
          </a:xfrm>
        </p:grpSpPr>
        <p:grpSp>
          <p:nvGrpSpPr>
            <p:cNvPr id="51" name="Group 50"/>
            <p:cNvGrpSpPr/>
            <p:nvPr/>
          </p:nvGrpSpPr>
          <p:grpSpPr>
            <a:xfrm>
              <a:off x="0" y="0"/>
              <a:ext cx="5476875" cy="4667250"/>
              <a:chOff x="0" y="0"/>
              <a:chExt cx="5476875" cy="4667250"/>
            </a:xfrm>
          </p:grpSpPr>
          <p:pic>
            <p:nvPicPr>
              <p:cNvPr id="53" name="Picture 5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76875" cy="4667250"/>
              </a:xfrm>
              <a:prstGeom prst="rect">
                <a:avLst/>
              </a:prstGeom>
              <a:noFill/>
              <a:ln>
                <a:noFill/>
              </a:ln>
            </p:spPr>
          </p:pic>
          <p:sp>
            <p:nvSpPr>
              <p:cNvPr id="54" name="Freeform 53"/>
              <p:cNvSpPr>
                <a:spLocks/>
              </p:cNvSpPr>
              <p:nvPr/>
            </p:nvSpPr>
            <p:spPr bwMode="auto">
              <a:xfrm>
                <a:off x="1171575" y="1476375"/>
                <a:ext cx="4067175" cy="428797"/>
              </a:xfrm>
              <a:custGeom>
                <a:avLst/>
                <a:gdLst>
                  <a:gd name="T0" fmla="*/ 0 w 6405"/>
                  <a:gd name="T1" fmla="*/ 585 h 585"/>
                  <a:gd name="T2" fmla="*/ 1830 w 6405"/>
                  <a:gd name="T3" fmla="*/ 585 h 585"/>
                  <a:gd name="T4" fmla="*/ 1830 w 6405"/>
                  <a:gd name="T5" fmla="*/ 0 h 585"/>
                  <a:gd name="T6" fmla="*/ 6405 w 6405"/>
                  <a:gd name="T7" fmla="*/ 0 h 585"/>
                </a:gdLst>
                <a:ahLst/>
                <a:cxnLst>
                  <a:cxn ang="0">
                    <a:pos x="T0" y="T1"/>
                  </a:cxn>
                  <a:cxn ang="0">
                    <a:pos x="T2" y="T3"/>
                  </a:cxn>
                  <a:cxn ang="0">
                    <a:pos x="T4" y="T5"/>
                  </a:cxn>
                  <a:cxn ang="0">
                    <a:pos x="T6" y="T7"/>
                  </a:cxn>
                </a:cxnLst>
                <a:rect l="0" t="0" r="r" b="b"/>
                <a:pathLst>
                  <a:path w="6405" h="585">
                    <a:moveTo>
                      <a:pt x="0" y="585"/>
                    </a:moveTo>
                    <a:lnTo>
                      <a:pt x="1830" y="585"/>
                    </a:lnTo>
                    <a:lnTo>
                      <a:pt x="1830" y="0"/>
                    </a:lnTo>
                    <a:lnTo>
                      <a:pt x="6405" y="0"/>
                    </a:lnTo>
                  </a:path>
                </a:pathLst>
              </a:custGeom>
              <a:noFill/>
              <a:ln w="28575" cmpd="sng">
                <a:solidFill>
                  <a:srgbClr val="7030A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5" name="Freeform 54"/>
              <p:cNvSpPr>
                <a:spLocks/>
              </p:cNvSpPr>
              <p:nvPr/>
            </p:nvSpPr>
            <p:spPr bwMode="auto">
              <a:xfrm>
                <a:off x="1171575" y="2400300"/>
                <a:ext cx="4067175" cy="733"/>
              </a:xfrm>
              <a:custGeom>
                <a:avLst/>
                <a:gdLst>
                  <a:gd name="T0" fmla="*/ 0 w 6405"/>
                  <a:gd name="T1" fmla="*/ 0 h 1"/>
                  <a:gd name="T2" fmla="*/ 6405 w 6405"/>
                  <a:gd name="T3" fmla="*/ 0 h 1"/>
                  <a:gd name="T4" fmla="*/ 6285 w 6405"/>
                  <a:gd name="T5" fmla="*/ 0 h 1"/>
                  <a:gd name="T6" fmla="*/ 6405 w 6405"/>
                  <a:gd name="T7" fmla="*/ 0 h 1"/>
                </a:gdLst>
                <a:ahLst/>
                <a:cxnLst>
                  <a:cxn ang="0">
                    <a:pos x="T0" y="T1"/>
                  </a:cxn>
                  <a:cxn ang="0">
                    <a:pos x="T2" y="T3"/>
                  </a:cxn>
                  <a:cxn ang="0">
                    <a:pos x="T4" y="T5"/>
                  </a:cxn>
                  <a:cxn ang="0">
                    <a:pos x="T6" y="T7"/>
                  </a:cxn>
                </a:cxnLst>
                <a:rect l="0" t="0" r="r" b="b"/>
                <a:pathLst>
                  <a:path w="6405" h="1">
                    <a:moveTo>
                      <a:pt x="0" y="0"/>
                    </a:moveTo>
                    <a:lnTo>
                      <a:pt x="6405" y="0"/>
                    </a:lnTo>
                    <a:lnTo>
                      <a:pt x="6285" y="0"/>
                    </a:lnTo>
                    <a:lnTo>
                      <a:pt x="6405" y="0"/>
                    </a:lnTo>
                  </a:path>
                </a:pathLst>
              </a:custGeom>
              <a:noFill/>
              <a:ln w="28575" cap="flat" cmpd="sng">
                <a:solidFill>
                  <a:srgbClr val="7030A0"/>
                </a:solidFill>
                <a:prstDash val="lg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6" name="Freeform 55"/>
              <p:cNvSpPr>
                <a:spLocks/>
              </p:cNvSpPr>
              <p:nvPr/>
            </p:nvSpPr>
            <p:spPr bwMode="auto">
              <a:xfrm>
                <a:off x="104775" y="1047750"/>
                <a:ext cx="5105400" cy="318849"/>
              </a:xfrm>
              <a:custGeom>
                <a:avLst/>
                <a:gdLst>
                  <a:gd name="T0" fmla="*/ 0 w 8040"/>
                  <a:gd name="T1" fmla="*/ 0 h 435"/>
                  <a:gd name="T2" fmla="*/ 1830 w 8040"/>
                  <a:gd name="T3" fmla="*/ 0 h 435"/>
                  <a:gd name="T4" fmla="*/ 1830 w 8040"/>
                  <a:gd name="T5" fmla="*/ 435 h 435"/>
                  <a:gd name="T6" fmla="*/ 8040 w 8040"/>
                  <a:gd name="T7" fmla="*/ 419 h 435"/>
                </a:gdLst>
                <a:ahLst/>
                <a:cxnLst>
                  <a:cxn ang="0">
                    <a:pos x="T0" y="T1"/>
                  </a:cxn>
                  <a:cxn ang="0">
                    <a:pos x="T2" y="T3"/>
                  </a:cxn>
                  <a:cxn ang="0">
                    <a:pos x="T4" y="T5"/>
                  </a:cxn>
                  <a:cxn ang="0">
                    <a:pos x="T6" y="T7"/>
                  </a:cxn>
                </a:cxnLst>
                <a:rect l="0" t="0" r="r" b="b"/>
                <a:pathLst>
                  <a:path w="8040" h="435">
                    <a:moveTo>
                      <a:pt x="0" y="0"/>
                    </a:moveTo>
                    <a:lnTo>
                      <a:pt x="1830" y="0"/>
                    </a:lnTo>
                    <a:lnTo>
                      <a:pt x="1830" y="435"/>
                    </a:lnTo>
                    <a:lnTo>
                      <a:pt x="8040" y="419"/>
                    </a:ln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7" name="Freeform 56"/>
              <p:cNvSpPr>
                <a:spLocks/>
              </p:cNvSpPr>
              <p:nvPr/>
            </p:nvSpPr>
            <p:spPr bwMode="auto">
              <a:xfrm>
                <a:off x="104775" y="1638300"/>
                <a:ext cx="5105400" cy="263875"/>
              </a:xfrm>
              <a:custGeom>
                <a:avLst/>
                <a:gdLst>
                  <a:gd name="T0" fmla="*/ 0 w 8040"/>
                  <a:gd name="T1" fmla="*/ 0 h 435"/>
                  <a:gd name="T2" fmla="*/ 1830 w 8040"/>
                  <a:gd name="T3" fmla="*/ 0 h 435"/>
                  <a:gd name="T4" fmla="*/ 1830 w 8040"/>
                  <a:gd name="T5" fmla="*/ 435 h 435"/>
                  <a:gd name="T6" fmla="*/ 8040 w 8040"/>
                  <a:gd name="T7" fmla="*/ 419 h 435"/>
                </a:gdLst>
                <a:ahLst/>
                <a:cxnLst>
                  <a:cxn ang="0">
                    <a:pos x="T0" y="T1"/>
                  </a:cxn>
                  <a:cxn ang="0">
                    <a:pos x="T2" y="T3"/>
                  </a:cxn>
                  <a:cxn ang="0">
                    <a:pos x="T4" y="T5"/>
                  </a:cxn>
                  <a:cxn ang="0">
                    <a:pos x="T6" y="T7"/>
                  </a:cxn>
                </a:cxnLst>
                <a:rect l="0" t="0" r="r" b="b"/>
                <a:pathLst>
                  <a:path w="8040" h="435">
                    <a:moveTo>
                      <a:pt x="0" y="0"/>
                    </a:moveTo>
                    <a:lnTo>
                      <a:pt x="1830" y="0"/>
                    </a:lnTo>
                    <a:lnTo>
                      <a:pt x="1830" y="435"/>
                    </a:lnTo>
                    <a:lnTo>
                      <a:pt x="8040" y="419"/>
                    </a:lnTo>
                  </a:path>
                </a:pathLst>
              </a:custGeom>
              <a:noFill/>
              <a:ln w="28575" cap="flat" cmpd="sng">
                <a:solidFill>
                  <a:srgbClr val="FF0000"/>
                </a:solidFill>
                <a:prstDash val="lgDashDot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8" name="Freeform 57"/>
              <p:cNvSpPr>
                <a:spLocks/>
              </p:cNvSpPr>
              <p:nvPr/>
            </p:nvSpPr>
            <p:spPr bwMode="auto">
              <a:xfrm>
                <a:off x="104775" y="1638300"/>
                <a:ext cx="5114925" cy="461781"/>
              </a:xfrm>
              <a:custGeom>
                <a:avLst/>
                <a:gdLst>
                  <a:gd name="T0" fmla="*/ 0 w 8055"/>
                  <a:gd name="T1" fmla="*/ 0 h 630"/>
                  <a:gd name="T2" fmla="*/ 1845 w 8055"/>
                  <a:gd name="T3" fmla="*/ 630 h 630"/>
                  <a:gd name="T4" fmla="*/ 5355 w 8055"/>
                  <a:gd name="T5" fmla="*/ 630 h 630"/>
                  <a:gd name="T6" fmla="*/ 5340 w 8055"/>
                  <a:gd name="T7" fmla="*/ 360 h 630"/>
                  <a:gd name="T8" fmla="*/ 8055 w 8055"/>
                  <a:gd name="T9" fmla="*/ 345 h 630"/>
                </a:gdLst>
                <a:ahLst/>
                <a:cxnLst>
                  <a:cxn ang="0">
                    <a:pos x="T0" y="T1"/>
                  </a:cxn>
                  <a:cxn ang="0">
                    <a:pos x="T2" y="T3"/>
                  </a:cxn>
                  <a:cxn ang="0">
                    <a:pos x="T4" y="T5"/>
                  </a:cxn>
                  <a:cxn ang="0">
                    <a:pos x="T6" y="T7"/>
                  </a:cxn>
                  <a:cxn ang="0">
                    <a:pos x="T8" y="T9"/>
                  </a:cxn>
                </a:cxnLst>
                <a:rect l="0" t="0" r="r" b="b"/>
                <a:pathLst>
                  <a:path w="8055" h="630">
                    <a:moveTo>
                      <a:pt x="0" y="0"/>
                    </a:moveTo>
                    <a:lnTo>
                      <a:pt x="1845" y="630"/>
                    </a:lnTo>
                    <a:lnTo>
                      <a:pt x="5355" y="630"/>
                    </a:lnTo>
                    <a:lnTo>
                      <a:pt x="5340" y="360"/>
                    </a:lnTo>
                    <a:lnTo>
                      <a:pt x="8055" y="345"/>
                    </a:lnTo>
                  </a:path>
                </a:pathLst>
              </a:custGeom>
              <a:noFill/>
              <a:ln w="28575" cmpd="sng">
                <a:solidFill>
                  <a:srgbClr val="007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9" name="Text Box 15"/>
              <p:cNvSpPr txBox="1">
                <a:spLocks noChangeArrowheads="1"/>
              </p:cNvSpPr>
              <p:nvPr/>
            </p:nvSpPr>
            <p:spPr bwMode="auto">
              <a:xfrm>
                <a:off x="1628775" y="495300"/>
                <a:ext cx="1838325" cy="263875"/>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FF0000"/>
                    </a:solidFill>
                    <a:effectLst/>
                    <a:latin typeface="Times New Roman"/>
                    <a:ea typeface="Times New Roman"/>
                  </a:rPr>
                  <a:t>CISPR 22 Class A, Quasi</a:t>
                </a:r>
                <a:endParaRPr lang="en-US" sz="1400">
                  <a:effectLst/>
                  <a:latin typeface="Times New Roman"/>
                  <a:ea typeface="Times New Roman"/>
                </a:endParaRPr>
              </a:p>
            </p:txBody>
          </p:sp>
          <p:sp>
            <p:nvSpPr>
              <p:cNvPr id="60" name="Text Box 16"/>
              <p:cNvSpPr txBox="1">
                <a:spLocks noChangeArrowheads="1"/>
              </p:cNvSpPr>
              <p:nvPr/>
            </p:nvSpPr>
            <p:spPr bwMode="auto">
              <a:xfrm>
                <a:off x="2419350" y="1533525"/>
                <a:ext cx="2019300" cy="274870"/>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FF0000"/>
                    </a:solidFill>
                    <a:effectLst/>
                    <a:latin typeface="Times New Roman"/>
                    <a:ea typeface="Times New Roman"/>
                  </a:rPr>
                  <a:t>CISPR 22 Class A, Average</a:t>
                </a:r>
                <a:endParaRPr lang="en-US" sz="1400">
                  <a:effectLst/>
                  <a:latin typeface="Times New Roman"/>
                  <a:ea typeface="Times New Roman"/>
                </a:endParaRPr>
              </a:p>
            </p:txBody>
          </p:sp>
          <p:cxnSp>
            <p:nvCxnSpPr>
              <p:cNvPr id="61" name="AutoShape 17"/>
              <p:cNvCxnSpPr>
                <a:cxnSpLocks noChangeShapeType="1"/>
              </p:cNvCxnSpPr>
              <p:nvPr/>
            </p:nvCxnSpPr>
            <p:spPr bwMode="auto">
              <a:xfrm flipH="1">
                <a:off x="1457325" y="762000"/>
                <a:ext cx="495300" cy="605446"/>
              </a:xfrm>
              <a:prstGeom prst="straightConnector1">
                <a:avLst/>
              </a:prstGeom>
              <a:noFill/>
              <a:ln w="28575" cmpd="sng">
                <a:solidFill>
                  <a:srgbClr val="FF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62" name="AutoShape 18"/>
              <p:cNvCxnSpPr>
                <a:cxnSpLocks noChangeShapeType="1"/>
              </p:cNvCxnSpPr>
              <p:nvPr/>
            </p:nvCxnSpPr>
            <p:spPr bwMode="auto">
              <a:xfrm flipH="1">
                <a:off x="2686050" y="1743075"/>
                <a:ext cx="133350" cy="164922"/>
              </a:xfrm>
              <a:prstGeom prst="straightConnector1">
                <a:avLst/>
              </a:prstGeom>
              <a:noFill/>
              <a:ln w="28575" cmpd="sng">
                <a:solidFill>
                  <a:srgbClr val="FF0000"/>
                </a:solidFill>
                <a:round/>
                <a:headEnd type="none" w="med" len="med"/>
                <a:tailEnd type="triangle" w="med" len="med"/>
              </a:ln>
              <a:extLst>
                <a:ext uri="{909E8E84-426E-40DD-AFC4-6F175D3DCCD1}">
                  <a14:hiddenFill xmlns:a14="http://schemas.microsoft.com/office/drawing/2010/main">
                    <a:noFill/>
                  </a14:hiddenFill>
                </a:ext>
              </a:extLst>
            </p:spPr>
          </p:cxnSp>
          <p:sp>
            <p:nvSpPr>
              <p:cNvPr id="63" name="Text Box 19"/>
              <p:cNvSpPr txBox="1">
                <a:spLocks noChangeArrowheads="1"/>
              </p:cNvSpPr>
              <p:nvPr/>
            </p:nvSpPr>
            <p:spPr bwMode="auto">
              <a:xfrm>
                <a:off x="3190875" y="762000"/>
                <a:ext cx="2019299"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0000"/>
                    </a:solidFill>
                    <a:effectLst/>
                    <a:latin typeface="Times New Roman"/>
                    <a:ea typeface="Times New Roman"/>
                  </a:rPr>
                  <a:t>FCC 15 Class A [EMC01b]</a:t>
                </a:r>
                <a:endParaRPr lang="en-US" sz="1400">
                  <a:effectLst/>
                  <a:latin typeface="Times New Roman"/>
                  <a:ea typeface="Times New Roman"/>
                </a:endParaRPr>
              </a:p>
            </p:txBody>
          </p:sp>
          <p:cxnSp>
            <p:nvCxnSpPr>
              <p:cNvPr id="64" name="AutoShape 20"/>
              <p:cNvCxnSpPr>
                <a:cxnSpLocks noChangeShapeType="1"/>
              </p:cNvCxnSpPr>
              <p:nvPr/>
            </p:nvCxnSpPr>
            <p:spPr bwMode="auto">
              <a:xfrm flipH="1">
                <a:off x="3467100" y="1047750"/>
                <a:ext cx="295275" cy="428064"/>
              </a:xfrm>
              <a:prstGeom prst="straightConnector1">
                <a:avLst/>
              </a:prstGeom>
              <a:noFill/>
              <a:ln w="28575" cmpd="sng">
                <a:solidFill>
                  <a:schemeClr val="tx1">
                    <a:lumMod val="100000"/>
                    <a:lumOff val="0"/>
                  </a:schemeClr>
                </a:solidFill>
                <a:round/>
                <a:headEnd type="none" w="med" len="med"/>
                <a:tailEnd type="triangle" w="med" len="med"/>
              </a:ln>
              <a:extLst>
                <a:ext uri="{909E8E84-426E-40DD-AFC4-6F175D3DCCD1}">
                  <a14:hiddenFill xmlns:a14="http://schemas.microsoft.com/office/drawing/2010/main">
                    <a:noFill/>
                  </a14:hiddenFill>
                </a:ext>
              </a:extLst>
            </p:spPr>
          </p:cxnSp>
          <p:sp>
            <p:nvSpPr>
              <p:cNvPr id="65" name="Text Box 21"/>
              <p:cNvSpPr txBox="1">
                <a:spLocks noChangeArrowheads="1"/>
              </p:cNvSpPr>
              <p:nvPr/>
            </p:nvSpPr>
            <p:spPr bwMode="auto">
              <a:xfrm>
                <a:off x="3219450" y="1971675"/>
                <a:ext cx="1990724"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0000"/>
                    </a:solidFill>
                    <a:effectLst/>
                    <a:latin typeface="Times New Roman"/>
                    <a:ea typeface="Times New Roman"/>
                  </a:rPr>
                  <a:t>FCC 15 Class B [EMC01b]</a:t>
                </a:r>
                <a:endParaRPr lang="en-US" sz="1400">
                  <a:effectLst/>
                  <a:latin typeface="Times New Roman"/>
                  <a:ea typeface="Times New Roman"/>
                </a:endParaRPr>
              </a:p>
            </p:txBody>
          </p:sp>
          <p:cxnSp>
            <p:nvCxnSpPr>
              <p:cNvPr id="66" name="AutoShape 22"/>
              <p:cNvCxnSpPr>
                <a:cxnSpLocks noChangeShapeType="1"/>
              </p:cNvCxnSpPr>
              <p:nvPr/>
            </p:nvCxnSpPr>
            <p:spPr bwMode="auto">
              <a:xfrm flipH="1">
                <a:off x="3419475" y="2190750"/>
                <a:ext cx="190500" cy="208168"/>
              </a:xfrm>
              <a:prstGeom prst="straightConnector1">
                <a:avLst/>
              </a:prstGeom>
              <a:noFill/>
              <a:ln w="28575" cmpd="sng">
                <a:solidFill>
                  <a:schemeClr val="tx1">
                    <a:lumMod val="100000"/>
                    <a:lumOff val="0"/>
                  </a:schemeClr>
                </a:solidFill>
                <a:round/>
                <a:headEnd type="none" w="med" len="med"/>
                <a:tailEnd type="triangle" w="med" len="med"/>
              </a:ln>
              <a:extLst>
                <a:ext uri="{909E8E84-426E-40DD-AFC4-6F175D3DCCD1}">
                  <a14:hiddenFill xmlns:a14="http://schemas.microsoft.com/office/drawing/2010/main">
                    <a:noFill/>
                  </a14:hiddenFill>
                </a:ext>
              </a:extLst>
            </p:spPr>
          </p:cxnSp>
          <p:sp>
            <p:nvSpPr>
              <p:cNvPr id="67" name="Text Box 23"/>
              <p:cNvSpPr txBox="1">
                <a:spLocks noChangeArrowheads="1"/>
              </p:cNvSpPr>
              <p:nvPr/>
            </p:nvSpPr>
            <p:spPr bwMode="auto">
              <a:xfrm>
                <a:off x="304800" y="2628900"/>
                <a:ext cx="1838325"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70C0"/>
                    </a:solidFill>
                    <a:effectLst/>
                    <a:latin typeface="Times New Roman"/>
                    <a:ea typeface="Times New Roman"/>
                  </a:rPr>
                  <a:t>CISPR 22 Class B, Quasi</a:t>
                </a:r>
                <a:endParaRPr lang="en-US" sz="1400">
                  <a:effectLst/>
                  <a:latin typeface="Times New Roman"/>
                  <a:ea typeface="Times New Roman"/>
                </a:endParaRPr>
              </a:p>
            </p:txBody>
          </p:sp>
          <p:sp>
            <p:nvSpPr>
              <p:cNvPr id="68" name="Text Box 24"/>
              <p:cNvSpPr txBox="1">
                <a:spLocks noChangeArrowheads="1"/>
              </p:cNvSpPr>
              <p:nvPr/>
            </p:nvSpPr>
            <p:spPr bwMode="auto">
              <a:xfrm>
                <a:off x="2143125" y="2686050"/>
                <a:ext cx="2152650"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70C0"/>
                    </a:solidFill>
                    <a:effectLst/>
                    <a:latin typeface="Times New Roman"/>
                    <a:ea typeface="Times New Roman"/>
                  </a:rPr>
                  <a:t>CISPR 22 Class B, Average</a:t>
                </a:r>
                <a:endParaRPr lang="en-US" sz="1400">
                  <a:effectLst/>
                  <a:latin typeface="Times New Roman"/>
                  <a:ea typeface="Times New Roman"/>
                </a:endParaRPr>
              </a:p>
            </p:txBody>
          </p:sp>
          <p:cxnSp>
            <p:nvCxnSpPr>
              <p:cNvPr id="69" name="AutoShape 25"/>
              <p:cNvCxnSpPr>
                <a:cxnSpLocks noChangeShapeType="1"/>
              </p:cNvCxnSpPr>
              <p:nvPr/>
            </p:nvCxnSpPr>
            <p:spPr bwMode="auto">
              <a:xfrm flipV="1">
                <a:off x="600075" y="2028825"/>
                <a:ext cx="419100" cy="659687"/>
              </a:xfrm>
              <a:prstGeom prst="straightConnector1">
                <a:avLst/>
              </a:prstGeom>
              <a:noFill/>
              <a:ln w="28575" cmpd="sng">
                <a:solidFill>
                  <a:srgbClr val="0070C0"/>
                </a:solidFill>
                <a:round/>
                <a:headEnd type="none" w="med" len="med"/>
                <a:tailEnd type="triangle" w="med" len="med"/>
              </a:ln>
              <a:extLst>
                <a:ext uri="{909E8E84-426E-40DD-AFC4-6F175D3DCCD1}">
                  <a14:hiddenFill xmlns:a14="http://schemas.microsoft.com/office/drawing/2010/main">
                    <a:noFill/>
                  </a14:hiddenFill>
                </a:ext>
              </a:extLst>
            </p:spPr>
          </p:cxnSp>
          <p:cxnSp>
            <p:nvCxnSpPr>
              <p:cNvPr id="70" name="AutoShape 26"/>
              <p:cNvCxnSpPr>
                <a:cxnSpLocks noChangeShapeType="1"/>
              </p:cNvCxnSpPr>
              <p:nvPr/>
            </p:nvCxnSpPr>
            <p:spPr bwMode="auto">
              <a:xfrm flipV="1">
                <a:off x="3190875" y="2562225"/>
                <a:ext cx="152400" cy="241885"/>
              </a:xfrm>
              <a:prstGeom prst="straightConnector1">
                <a:avLst/>
              </a:prstGeom>
              <a:noFill/>
              <a:ln w="28575" cmpd="sng">
                <a:solidFill>
                  <a:srgbClr val="0070C0"/>
                </a:solidFill>
                <a:round/>
                <a:headEnd type="none" w="med" len="med"/>
                <a:tailEnd type="triangle" w="med" len="med"/>
              </a:ln>
              <a:extLst>
                <a:ext uri="{909E8E84-426E-40DD-AFC4-6F175D3DCCD1}">
                  <a14:hiddenFill xmlns:a14="http://schemas.microsoft.com/office/drawing/2010/main">
                    <a:noFill/>
                  </a14:hiddenFill>
                </a:ext>
              </a:extLst>
            </p:spPr>
          </p:cxnSp>
          <p:sp>
            <p:nvSpPr>
              <p:cNvPr id="71" name="Text Box 27"/>
              <p:cNvSpPr txBox="1">
                <a:spLocks noChangeArrowheads="1"/>
              </p:cNvSpPr>
              <p:nvPr/>
            </p:nvSpPr>
            <p:spPr bwMode="auto">
              <a:xfrm>
                <a:off x="2333625" y="3343275"/>
                <a:ext cx="2219325"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effectLst/>
                    <a:latin typeface="Times New Roman"/>
                    <a:ea typeface="Times New Roman"/>
                  </a:rPr>
                  <a:t>CISPR 22 Class B = CISPR 15</a:t>
                </a:r>
                <a:endParaRPr lang="en-US" sz="1400">
                  <a:effectLst/>
                  <a:latin typeface="Times New Roman"/>
                  <a:ea typeface="Times New Roman"/>
                </a:endParaRPr>
              </a:p>
            </p:txBody>
          </p:sp>
        </p:grpSp>
        <p:sp>
          <p:nvSpPr>
            <p:cNvPr id="52" name="Freeform 51"/>
            <p:cNvSpPr>
              <a:spLocks/>
            </p:cNvSpPr>
            <p:nvPr/>
          </p:nvSpPr>
          <p:spPr bwMode="auto">
            <a:xfrm>
              <a:off x="95250" y="2076450"/>
              <a:ext cx="5114925" cy="461645"/>
            </a:xfrm>
            <a:custGeom>
              <a:avLst/>
              <a:gdLst>
                <a:gd name="T0" fmla="*/ 0 w 8055"/>
                <a:gd name="T1" fmla="*/ 0 h 630"/>
                <a:gd name="T2" fmla="*/ 1845 w 8055"/>
                <a:gd name="T3" fmla="*/ 630 h 630"/>
                <a:gd name="T4" fmla="*/ 5355 w 8055"/>
                <a:gd name="T5" fmla="*/ 630 h 630"/>
                <a:gd name="T6" fmla="*/ 5340 w 8055"/>
                <a:gd name="T7" fmla="*/ 360 h 630"/>
                <a:gd name="T8" fmla="*/ 8055 w 8055"/>
                <a:gd name="T9" fmla="*/ 345 h 630"/>
              </a:gdLst>
              <a:ahLst/>
              <a:cxnLst>
                <a:cxn ang="0">
                  <a:pos x="T0" y="T1"/>
                </a:cxn>
                <a:cxn ang="0">
                  <a:pos x="T2" y="T3"/>
                </a:cxn>
                <a:cxn ang="0">
                  <a:pos x="T4" y="T5"/>
                </a:cxn>
                <a:cxn ang="0">
                  <a:pos x="T6" y="T7"/>
                </a:cxn>
                <a:cxn ang="0">
                  <a:pos x="T8" y="T9"/>
                </a:cxn>
              </a:cxnLst>
              <a:rect l="0" t="0" r="r" b="b"/>
              <a:pathLst>
                <a:path w="8055" h="630">
                  <a:moveTo>
                    <a:pt x="0" y="0"/>
                  </a:moveTo>
                  <a:lnTo>
                    <a:pt x="1845" y="630"/>
                  </a:lnTo>
                  <a:lnTo>
                    <a:pt x="5355" y="630"/>
                  </a:lnTo>
                  <a:lnTo>
                    <a:pt x="5340" y="360"/>
                  </a:lnTo>
                  <a:lnTo>
                    <a:pt x="8055" y="345"/>
                  </a:lnTo>
                </a:path>
              </a:pathLst>
            </a:custGeom>
            <a:noFill/>
            <a:ln w="28575" cap="flat" cmpd="sng">
              <a:solidFill>
                <a:srgbClr val="0070C0"/>
              </a:solidFill>
              <a:prstDash val="lgDashDot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4" name="Date Placeholder 3"/>
          <p:cNvSpPr>
            <a:spLocks noGrp="1"/>
          </p:cNvSpPr>
          <p:nvPr>
            <p:ph type="dt" sz="half" idx="10"/>
          </p:nvPr>
        </p:nvSpPr>
        <p:spPr/>
        <p:txBody>
          <a:bodyPr/>
          <a:lstStyle/>
          <a:p>
            <a:fld id="{85FEEF7A-3F21-4DAE-8A53-D0BBABE4CA86}" type="datetime1">
              <a:rPr lang="en-US" smtClean="0"/>
              <a:t>4/3/2018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43</a:t>
            </a:fld>
            <a:endParaRPr lang="en-US"/>
          </a:p>
        </p:txBody>
      </p:sp>
    </p:spTree>
    <p:extLst>
      <p:ext uri="{BB962C8B-B14F-4D97-AF65-F5344CB8AC3E}">
        <p14:creationId xmlns:p14="http://schemas.microsoft.com/office/powerpoint/2010/main" val="3492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8600"/>
            <a:ext cx="8295456" cy="715962"/>
          </a:xfrm>
          <a:solidFill>
            <a:srgbClr val="FFFF00"/>
          </a:solidFill>
        </p:spPr>
        <p:txBody>
          <a:bodyPr>
            <a:normAutofit/>
          </a:bodyPr>
          <a:lstStyle/>
          <a:p>
            <a:r>
              <a:rPr lang="en-US" sz="3600" b="1" dirty="0" smtClean="0"/>
              <a:t>BS. </a:t>
            </a:r>
            <a:r>
              <a:rPr lang="en-US" sz="3600" b="1" dirty="0" err="1"/>
              <a:t>Giới</a:t>
            </a:r>
            <a:r>
              <a:rPr lang="en-US" sz="3600" b="1" dirty="0"/>
              <a:t> </a:t>
            </a:r>
            <a:r>
              <a:rPr lang="en-US" sz="3600" b="1" dirty="0" err="1"/>
              <a:t>hạn</a:t>
            </a:r>
            <a:r>
              <a:rPr lang="en-US" sz="3600" b="1" dirty="0"/>
              <a:t> </a:t>
            </a:r>
            <a:r>
              <a:rPr lang="en-US" sz="3600" b="1" dirty="0" err="1"/>
              <a:t>nhiễu</a:t>
            </a:r>
            <a:r>
              <a:rPr lang="en-US" sz="3600" b="1" dirty="0"/>
              <a:t> </a:t>
            </a:r>
            <a:r>
              <a:rPr lang="en-US" sz="3600" b="1" dirty="0" err="1"/>
              <a:t>của</a:t>
            </a:r>
            <a:r>
              <a:rPr lang="en-US" sz="3600" b="1" dirty="0"/>
              <a:t> </a:t>
            </a:r>
            <a:r>
              <a:rPr lang="en-US" sz="3600" b="1" dirty="0" err="1"/>
              <a:t>các</a:t>
            </a:r>
            <a:r>
              <a:rPr lang="en-US" sz="3600" b="1" dirty="0"/>
              <a:t> </a:t>
            </a:r>
            <a:r>
              <a:rPr lang="en-US" sz="3600" b="1" dirty="0" err="1"/>
              <a:t>tiêu</a:t>
            </a:r>
            <a:r>
              <a:rPr lang="en-US" sz="3600" b="1" dirty="0"/>
              <a:t> </a:t>
            </a:r>
            <a:r>
              <a:rPr lang="en-US" sz="3600" b="1" dirty="0" err="1"/>
              <a:t>chuẩn</a:t>
            </a:r>
            <a:endParaRPr lang="en-US" sz="3600" dirty="0"/>
          </a:p>
        </p:txBody>
      </p:sp>
      <p:sp>
        <p:nvSpPr>
          <p:cNvPr id="3" name="Content Placeholder 2"/>
          <p:cNvSpPr>
            <a:spLocks noGrp="1"/>
          </p:cNvSpPr>
          <p:nvPr>
            <p:ph idx="1"/>
          </p:nvPr>
        </p:nvSpPr>
        <p:spPr>
          <a:xfrm>
            <a:off x="501672" y="838200"/>
            <a:ext cx="8305800" cy="1187682"/>
          </a:xfrm>
        </p:spPr>
        <p:txBody>
          <a:bodyPr>
            <a:noAutofit/>
          </a:bodyPr>
          <a:lstStyle/>
          <a:p>
            <a:r>
              <a:rPr lang="en-US" sz="2200" smtClean="0"/>
              <a:t>CISPR 22 </a:t>
            </a:r>
            <a:r>
              <a:rPr lang="en-US" sz="2200"/>
              <a:t>Information technology equipment – Radio disturbance characteristics – Limits and methods of measurement </a:t>
            </a:r>
            <a:endParaRPr lang="en-US" sz="2200" smtClean="0"/>
          </a:p>
          <a:p>
            <a:r>
              <a:rPr lang="en-US" sz="2200" smtClean="0"/>
              <a:t>Một số tài liệu  [EMC01] viết rằng FCC 15 Subpart B có mức nhiễu như CISPR 22</a:t>
            </a:r>
            <a:endParaRPr lang="en-US" sz="2200"/>
          </a:p>
        </p:txBody>
      </p:sp>
      <p:grpSp>
        <p:nvGrpSpPr>
          <p:cNvPr id="4" name="Group 3"/>
          <p:cNvGrpSpPr/>
          <p:nvPr/>
        </p:nvGrpSpPr>
        <p:grpSpPr>
          <a:xfrm>
            <a:off x="3051013" y="2107190"/>
            <a:ext cx="5478145" cy="4667250"/>
            <a:chOff x="0" y="0"/>
            <a:chExt cx="5478449" cy="4667416"/>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78449" cy="4667416"/>
            </a:xfrm>
            <a:prstGeom prst="rect">
              <a:avLst/>
            </a:prstGeom>
            <a:noFill/>
            <a:ln>
              <a:noFill/>
            </a:ln>
          </p:spPr>
        </p:pic>
        <p:sp>
          <p:nvSpPr>
            <p:cNvPr id="6" name="Freeform 5"/>
            <p:cNvSpPr>
              <a:spLocks/>
            </p:cNvSpPr>
            <p:nvPr/>
          </p:nvSpPr>
          <p:spPr bwMode="auto">
            <a:xfrm>
              <a:off x="103367" y="1041621"/>
              <a:ext cx="5105400" cy="318849"/>
            </a:xfrm>
            <a:custGeom>
              <a:avLst/>
              <a:gdLst>
                <a:gd name="T0" fmla="*/ 0 w 8040"/>
                <a:gd name="T1" fmla="*/ 0 h 435"/>
                <a:gd name="T2" fmla="*/ 1830 w 8040"/>
                <a:gd name="T3" fmla="*/ 0 h 435"/>
                <a:gd name="T4" fmla="*/ 1830 w 8040"/>
                <a:gd name="T5" fmla="*/ 435 h 435"/>
                <a:gd name="T6" fmla="*/ 8040 w 8040"/>
                <a:gd name="T7" fmla="*/ 419 h 435"/>
              </a:gdLst>
              <a:ahLst/>
              <a:cxnLst>
                <a:cxn ang="0">
                  <a:pos x="T0" y="T1"/>
                </a:cxn>
                <a:cxn ang="0">
                  <a:pos x="T2" y="T3"/>
                </a:cxn>
                <a:cxn ang="0">
                  <a:pos x="T4" y="T5"/>
                </a:cxn>
                <a:cxn ang="0">
                  <a:pos x="T6" y="T7"/>
                </a:cxn>
              </a:cxnLst>
              <a:rect l="0" t="0" r="r" b="b"/>
              <a:pathLst>
                <a:path w="8040" h="435">
                  <a:moveTo>
                    <a:pt x="0" y="0"/>
                  </a:moveTo>
                  <a:lnTo>
                    <a:pt x="1830" y="0"/>
                  </a:lnTo>
                  <a:lnTo>
                    <a:pt x="1830" y="435"/>
                  </a:lnTo>
                  <a:lnTo>
                    <a:pt x="8040" y="419"/>
                  </a:ln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Freeform 6"/>
            <p:cNvSpPr>
              <a:spLocks/>
            </p:cNvSpPr>
            <p:nvPr/>
          </p:nvSpPr>
          <p:spPr bwMode="auto">
            <a:xfrm>
              <a:off x="103367" y="1630017"/>
              <a:ext cx="5105400" cy="263875"/>
            </a:xfrm>
            <a:custGeom>
              <a:avLst/>
              <a:gdLst>
                <a:gd name="T0" fmla="*/ 0 w 8040"/>
                <a:gd name="T1" fmla="*/ 0 h 435"/>
                <a:gd name="T2" fmla="*/ 1830 w 8040"/>
                <a:gd name="T3" fmla="*/ 0 h 435"/>
                <a:gd name="T4" fmla="*/ 1830 w 8040"/>
                <a:gd name="T5" fmla="*/ 435 h 435"/>
                <a:gd name="T6" fmla="*/ 8040 w 8040"/>
                <a:gd name="T7" fmla="*/ 419 h 435"/>
              </a:gdLst>
              <a:ahLst/>
              <a:cxnLst>
                <a:cxn ang="0">
                  <a:pos x="T0" y="T1"/>
                </a:cxn>
                <a:cxn ang="0">
                  <a:pos x="T2" y="T3"/>
                </a:cxn>
                <a:cxn ang="0">
                  <a:pos x="T4" y="T5"/>
                </a:cxn>
                <a:cxn ang="0">
                  <a:pos x="T6" y="T7"/>
                </a:cxn>
              </a:cxnLst>
              <a:rect l="0" t="0" r="r" b="b"/>
              <a:pathLst>
                <a:path w="8040" h="435">
                  <a:moveTo>
                    <a:pt x="0" y="0"/>
                  </a:moveTo>
                  <a:lnTo>
                    <a:pt x="1830" y="0"/>
                  </a:lnTo>
                  <a:lnTo>
                    <a:pt x="1830" y="435"/>
                  </a:lnTo>
                  <a:lnTo>
                    <a:pt x="8040" y="419"/>
                  </a:lnTo>
                </a:path>
              </a:pathLst>
            </a:custGeom>
            <a:noFill/>
            <a:ln w="28575" cap="flat" cmpd="sng">
              <a:solidFill>
                <a:srgbClr val="FF0000"/>
              </a:solidFill>
              <a:prstDash val="lgDashDot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Freeform 7"/>
            <p:cNvSpPr>
              <a:spLocks/>
            </p:cNvSpPr>
            <p:nvPr/>
          </p:nvSpPr>
          <p:spPr bwMode="auto">
            <a:xfrm>
              <a:off x="95416" y="1630017"/>
              <a:ext cx="5114925" cy="461781"/>
            </a:xfrm>
            <a:custGeom>
              <a:avLst/>
              <a:gdLst>
                <a:gd name="T0" fmla="*/ 0 w 8055"/>
                <a:gd name="T1" fmla="*/ 0 h 630"/>
                <a:gd name="T2" fmla="*/ 1845 w 8055"/>
                <a:gd name="T3" fmla="*/ 630 h 630"/>
                <a:gd name="T4" fmla="*/ 5355 w 8055"/>
                <a:gd name="T5" fmla="*/ 630 h 630"/>
                <a:gd name="T6" fmla="*/ 5340 w 8055"/>
                <a:gd name="T7" fmla="*/ 360 h 630"/>
                <a:gd name="T8" fmla="*/ 8055 w 8055"/>
                <a:gd name="T9" fmla="*/ 345 h 630"/>
              </a:gdLst>
              <a:ahLst/>
              <a:cxnLst>
                <a:cxn ang="0">
                  <a:pos x="T0" y="T1"/>
                </a:cxn>
                <a:cxn ang="0">
                  <a:pos x="T2" y="T3"/>
                </a:cxn>
                <a:cxn ang="0">
                  <a:pos x="T4" y="T5"/>
                </a:cxn>
                <a:cxn ang="0">
                  <a:pos x="T6" y="T7"/>
                </a:cxn>
                <a:cxn ang="0">
                  <a:pos x="T8" y="T9"/>
                </a:cxn>
              </a:cxnLst>
              <a:rect l="0" t="0" r="r" b="b"/>
              <a:pathLst>
                <a:path w="8055" h="630">
                  <a:moveTo>
                    <a:pt x="0" y="0"/>
                  </a:moveTo>
                  <a:lnTo>
                    <a:pt x="1845" y="630"/>
                  </a:lnTo>
                  <a:lnTo>
                    <a:pt x="5355" y="630"/>
                  </a:lnTo>
                  <a:lnTo>
                    <a:pt x="5340" y="360"/>
                  </a:lnTo>
                  <a:lnTo>
                    <a:pt x="8055" y="345"/>
                  </a:lnTo>
                </a:path>
              </a:pathLst>
            </a:custGeom>
            <a:noFill/>
            <a:ln w="28575" cmpd="sng">
              <a:solidFill>
                <a:srgbClr val="007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Text Box 15"/>
            <p:cNvSpPr txBox="1">
              <a:spLocks noChangeArrowheads="1"/>
            </p:cNvSpPr>
            <p:nvPr/>
          </p:nvSpPr>
          <p:spPr bwMode="auto">
            <a:xfrm>
              <a:off x="1622066" y="492981"/>
              <a:ext cx="1838325" cy="263875"/>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FF0000"/>
                  </a:solidFill>
                  <a:effectLst/>
                  <a:latin typeface="Times New Roman"/>
                  <a:ea typeface="Times New Roman"/>
                </a:rPr>
                <a:t>CISPR 22 Class A, Quasi</a:t>
              </a:r>
              <a:endParaRPr lang="en-US" sz="1400">
                <a:effectLst/>
                <a:latin typeface="Times New Roman"/>
                <a:ea typeface="Times New Roman"/>
              </a:endParaRPr>
            </a:p>
          </p:txBody>
        </p:sp>
        <p:sp>
          <p:nvSpPr>
            <p:cNvPr id="10" name="Text Box 16"/>
            <p:cNvSpPr txBox="1">
              <a:spLocks noChangeArrowheads="1"/>
            </p:cNvSpPr>
            <p:nvPr/>
          </p:nvSpPr>
          <p:spPr bwMode="auto">
            <a:xfrm>
              <a:off x="2417197" y="1534602"/>
              <a:ext cx="2019300" cy="274870"/>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FF0000"/>
                  </a:solidFill>
                  <a:effectLst/>
                  <a:latin typeface="Times New Roman"/>
                  <a:ea typeface="Times New Roman"/>
                </a:rPr>
                <a:t>CISPR 22 Class A, Average</a:t>
              </a:r>
              <a:endParaRPr lang="en-US" sz="1400">
                <a:effectLst/>
                <a:latin typeface="Times New Roman"/>
                <a:ea typeface="Times New Roman"/>
              </a:endParaRPr>
            </a:p>
          </p:txBody>
        </p:sp>
        <p:cxnSp>
          <p:nvCxnSpPr>
            <p:cNvPr id="11" name="AutoShape 17"/>
            <p:cNvCxnSpPr>
              <a:cxnSpLocks noChangeShapeType="1"/>
            </p:cNvCxnSpPr>
            <p:nvPr/>
          </p:nvCxnSpPr>
          <p:spPr bwMode="auto">
            <a:xfrm flipH="1">
              <a:off x="1455089" y="755374"/>
              <a:ext cx="495300" cy="605446"/>
            </a:xfrm>
            <a:prstGeom prst="straightConnector1">
              <a:avLst/>
            </a:prstGeom>
            <a:noFill/>
            <a:ln w="28575" cmpd="sng">
              <a:solidFill>
                <a:srgbClr val="FF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12" name="AutoShape 18"/>
            <p:cNvCxnSpPr>
              <a:cxnSpLocks noChangeShapeType="1"/>
            </p:cNvCxnSpPr>
            <p:nvPr/>
          </p:nvCxnSpPr>
          <p:spPr bwMode="auto">
            <a:xfrm flipH="1">
              <a:off x="2687541" y="1741336"/>
              <a:ext cx="133350" cy="164922"/>
            </a:xfrm>
            <a:prstGeom prst="straightConnector1">
              <a:avLst/>
            </a:prstGeom>
            <a:noFill/>
            <a:ln w="28575" cmpd="sng">
              <a:solidFill>
                <a:srgbClr val="FF0000"/>
              </a:solidFill>
              <a:round/>
              <a:headEnd type="none" w="med" len="med"/>
              <a:tailEnd type="triangle" w="med" len="med"/>
            </a:ln>
            <a:extLst>
              <a:ext uri="{909E8E84-426E-40DD-AFC4-6F175D3DCCD1}">
                <a14:hiddenFill xmlns:a14="http://schemas.microsoft.com/office/drawing/2010/main">
                  <a:noFill/>
                </a14:hiddenFill>
              </a:ext>
            </a:extLst>
          </p:spPr>
        </p:cxnSp>
        <p:sp>
          <p:nvSpPr>
            <p:cNvPr id="13" name="Text Box 23"/>
            <p:cNvSpPr txBox="1">
              <a:spLocks noChangeArrowheads="1"/>
            </p:cNvSpPr>
            <p:nvPr/>
          </p:nvSpPr>
          <p:spPr bwMode="auto">
            <a:xfrm>
              <a:off x="302150" y="2623930"/>
              <a:ext cx="1838325"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70C0"/>
                  </a:solidFill>
                  <a:effectLst/>
                  <a:latin typeface="Times New Roman"/>
                  <a:ea typeface="Times New Roman"/>
                </a:rPr>
                <a:t>CISPR 22 Class B, Quasi</a:t>
              </a:r>
              <a:endParaRPr lang="en-US" sz="1400">
                <a:effectLst/>
                <a:latin typeface="Times New Roman"/>
                <a:ea typeface="Times New Roman"/>
              </a:endParaRPr>
            </a:p>
          </p:txBody>
        </p:sp>
        <p:sp>
          <p:nvSpPr>
            <p:cNvPr id="14" name="Text Box 24"/>
            <p:cNvSpPr txBox="1">
              <a:spLocks noChangeArrowheads="1"/>
            </p:cNvSpPr>
            <p:nvPr/>
          </p:nvSpPr>
          <p:spPr bwMode="auto">
            <a:xfrm>
              <a:off x="2138901" y="2687541"/>
              <a:ext cx="2152650"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70C0"/>
                  </a:solidFill>
                  <a:effectLst/>
                  <a:latin typeface="Times New Roman"/>
                  <a:ea typeface="Times New Roman"/>
                </a:rPr>
                <a:t>CISPR 22 Class B, Average</a:t>
              </a:r>
              <a:endParaRPr lang="en-US" sz="1400">
                <a:effectLst/>
                <a:latin typeface="Times New Roman"/>
                <a:ea typeface="Times New Roman"/>
              </a:endParaRPr>
            </a:p>
          </p:txBody>
        </p:sp>
        <p:cxnSp>
          <p:nvCxnSpPr>
            <p:cNvPr id="15" name="AutoShape 25"/>
            <p:cNvCxnSpPr>
              <a:cxnSpLocks noChangeShapeType="1"/>
            </p:cNvCxnSpPr>
            <p:nvPr/>
          </p:nvCxnSpPr>
          <p:spPr bwMode="auto">
            <a:xfrm flipV="1">
              <a:off x="596348" y="2027583"/>
              <a:ext cx="419100" cy="659687"/>
            </a:xfrm>
            <a:prstGeom prst="straightConnector1">
              <a:avLst/>
            </a:prstGeom>
            <a:noFill/>
            <a:ln w="28575" cmpd="sng">
              <a:solidFill>
                <a:srgbClr val="0070C0"/>
              </a:solidFill>
              <a:round/>
              <a:headEnd type="none" w="med" len="med"/>
              <a:tailEnd type="triangle" w="med" len="med"/>
            </a:ln>
            <a:extLst>
              <a:ext uri="{909E8E84-426E-40DD-AFC4-6F175D3DCCD1}">
                <a14:hiddenFill xmlns:a14="http://schemas.microsoft.com/office/drawing/2010/main">
                  <a:noFill/>
                </a14:hiddenFill>
              </a:ext>
            </a:extLst>
          </p:spPr>
        </p:cxnSp>
        <p:cxnSp>
          <p:nvCxnSpPr>
            <p:cNvPr id="16" name="AutoShape 26"/>
            <p:cNvCxnSpPr>
              <a:cxnSpLocks noChangeShapeType="1"/>
            </p:cNvCxnSpPr>
            <p:nvPr/>
          </p:nvCxnSpPr>
          <p:spPr bwMode="auto">
            <a:xfrm flipV="1">
              <a:off x="3180522" y="2560320"/>
              <a:ext cx="152400" cy="241885"/>
            </a:xfrm>
            <a:prstGeom prst="straightConnector1">
              <a:avLst/>
            </a:prstGeom>
            <a:noFill/>
            <a:ln w="28575" cmpd="sng">
              <a:solidFill>
                <a:srgbClr val="0070C0"/>
              </a:solidFill>
              <a:round/>
              <a:headEnd type="none" w="med" len="med"/>
              <a:tailEnd type="triangle" w="med" len="med"/>
            </a:ln>
            <a:extLst>
              <a:ext uri="{909E8E84-426E-40DD-AFC4-6F175D3DCCD1}">
                <a14:hiddenFill xmlns:a14="http://schemas.microsoft.com/office/drawing/2010/main">
                  <a:noFill/>
                </a14:hiddenFill>
              </a:ext>
            </a:extLst>
          </p:spPr>
        </p:cxnSp>
        <p:sp>
          <p:nvSpPr>
            <p:cNvPr id="17" name="Text Box 27"/>
            <p:cNvSpPr txBox="1">
              <a:spLocks noChangeArrowheads="1"/>
            </p:cNvSpPr>
            <p:nvPr/>
          </p:nvSpPr>
          <p:spPr bwMode="auto">
            <a:xfrm>
              <a:off x="2329732" y="3339548"/>
              <a:ext cx="2219325"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effectLst/>
                  <a:latin typeface="Times New Roman"/>
                  <a:ea typeface="Times New Roman"/>
                </a:rPr>
                <a:t>CISPR 22 Class B = CISPR 15</a:t>
              </a:r>
              <a:endParaRPr lang="en-US" sz="1400">
                <a:effectLst/>
                <a:latin typeface="Times New Roman"/>
                <a:ea typeface="Times New Roman"/>
              </a:endParaRPr>
            </a:p>
          </p:txBody>
        </p:sp>
        <p:sp>
          <p:nvSpPr>
            <p:cNvPr id="18" name="Freeform 17"/>
            <p:cNvSpPr>
              <a:spLocks/>
            </p:cNvSpPr>
            <p:nvPr/>
          </p:nvSpPr>
          <p:spPr bwMode="auto">
            <a:xfrm>
              <a:off x="87464" y="2067339"/>
              <a:ext cx="5114925" cy="461645"/>
            </a:xfrm>
            <a:custGeom>
              <a:avLst/>
              <a:gdLst>
                <a:gd name="T0" fmla="*/ 0 w 8055"/>
                <a:gd name="T1" fmla="*/ 0 h 630"/>
                <a:gd name="T2" fmla="*/ 1845 w 8055"/>
                <a:gd name="T3" fmla="*/ 630 h 630"/>
                <a:gd name="T4" fmla="*/ 5355 w 8055"/>
                <a:gd name="T5" fmla="*/ 630 h 630"/>
                <a:gd name="T6" fmla="*/ 5340 w 8055"/>
                <a:gd name="T7" fmla="*/ 360 h 630"/>
                <a:gd name="T8" fmla="*/ 8055 w 8055"/>
                <a:gd name="T9" fmla="*/ 345 h 630"/>
              </a:gdLst>
              <a:ahLst/>
              <a:cxnLst>
                <a:cxn ang="0">
                  <a:pos x="T0" y="T1"/>
                </a:cxn>
                <a:cxn ang="0">
                  <a:pos x="T2" y="T3"/>
                </a:cxn>
                <a:cxn ang="0">
                  <a:pos x="T4" y="T5"/>
                </a:cxn>
                <a:cxn ang="0">
                  <a:pos x="T6" y="T7"/>
                </a:cxn>
                <a:cxn ang="0">
                  <a:pos x="T8" y="T9"/>
                </a:cxn>
              </a:cxnLst>
              <a:rect l="0" t="0" r="r" b="b"/>
              <a:pathLst>
                <a:path w="8055" h="630">
                  <a:moveTo>
                    <a:pt x="0" y="0"/>
                  </a:moveTo>
                  <a:lnTo>
                    <a:pt x="1845" y="630"/>
                  </a:lnTo>
                  <a:lnTo>
                    <a:pt x="5355" y="630"/>
                  </a:lnTo>
                  <a:lnTo>
                    <a:pt x="5340" y="360"/>
                  </a:lnTo>
                  <a:lnTo>
                    <a:pt x="8055" y="345"/>
                  </a:lnTo>
                </a:path>
              </a:pathLst>
            </a:custGeom>
            <a:noFill/>
            <a:ln w="28575" cap="flat" cmpd="sng">
              <a:solidFill>
                <a:srgbClr val="0070C0"/>
              </a:solidFill>
              <a:prstDash val="lgDashDot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19" name="Date Placeholder 18"/>
          <p:cNvSpPr>
            <a:spLocks noGrp="1"/>
          </p:cNvSpPr>
          <p:nvPr>
            <p:ph type="dt" sz="half" idx="10"/>
          </p:nvPr>
        </p:nvSpPr>
        <p:spPr/>
        <p:txBody>
          <a:bodyPr/>
          <a:lstStyle/>
          <a:p>
            <a:fld id="{93F41500-B806-4919-8496-C0DDCB816DA6}" type="datetime1">
              <a:rPr lang="en-US" smtClean="0"/>
              <a:t>4/3/2018</a:t>
            </a:fld>
            <a:endParaRPr lang="en-US"/>
          </a:p>
        </p:txBody>
      </p:sp>
      <p:sp>
        <p:nvSpPr>
          <p:cNvPr id="20" name="Slide Number Placeholder 19"/>
          <p:cNvSpPr>
            <a:spLocks noGrp="1"/>
          </p:cNvSpPr>
          <p:nvPr>
            <p:ph type="sldNum" sz="quarter" idx="12"/>
          </p:nvPr>
        </p:nvSpPr>
        <p:spPr/>
        <p:txBody>
          <a:bodyPr/>
          <a:lstStyle/>
          <a:p>
            <a:fld id="{93A75380-B96E-49FB-A575-0305EC694568}" type="slidenum">
              <a:rPr lang="en-US" smtClean="0"/>
              <a:t>44</a:t>
            </a:fld>
            <a:endParaRPr lang="en-US"/>
          </a:p>
        </p:txBody>
      </p:sp>
    </p:spTree>
    <p:extLst>
      <p:ext uri="{BB962C8B-B14F-4D97-AF65-F5344CB8AC3E}">
        <p14:creationId xmlns:p14="http://schemas.microsoft.com/office/powerpoint/2010/main" val="699072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err="1" smtClean="0"/>
              <a:t>Phạm</a:t>
            </a:r>
            <a:r>
              <a:rPr lang="en-US" dirty="0" smtClean="0"/>
              <a:t> vi </a:t>
            </a:r>
            <a:r>
              <a:rPr lang="en-US" dirty="0" err="1" smtClean="0"/>
              <a:t>sử</a:t>
            </a:r>
            <a:r>
              <a:rPr lang="en-US" dirty="0" smtClean="0"/>
              <a:t> </a:t>
            </a:r>
            <a:r>
              <a:rPr lang="en-US" dirty="0" err="1" smtClean="0"/>
              <a:t>dụng</a:t>
            </a:r>
            <a:r>
              <a:rPr lang="en-US" dirty="0" smtClean="0"/>
              <a:t> Class A, B CISPR 22</a:t>
            </a:r>
            <a:endParaRPr lang="en-US" dirty="0"/>
          </a:p>
        </p:txBody>
      </p:sp>
      <p:sp>
        <p:nvSpPr>
          <p:cNvPr id="3" name="Content Placeholder 2"/>
          <p:cNvSpPr>
            <a:spLocks noGrp="1"/>
          </p:cNvSpPr>
          <p:nvPr>
            <p:ph idx="1"/>
          </p:nvPr>
        </p:nvSpPr>
        <p:spPr>
          <a:xfrm>
            <a:off x="228600" y="914400"/>
            <a:ext cx="8763000" cy="5791200"/>
          </a:xfrm>
        </p:spPr>
        <p:txBody>
          <a:bodyPr>
            <a:noAutofit/>
          </a:bodyPr>
          <a:lstStyle/>
          <a:p>
            <a:r>
              <a:rPr lang="en-US" sz="2000" b="1"/>
              <a:t>Class A ITE </a:t>
            </a:r>
            <a:r>
              <a:rPr lang="en-US" sz="2000"/>
              <a:t>is a category of all other ITE which satisfies the class A ITE limits but not the </a:t>
            </a:r>
            <a:r>
              <a:rPr lang="en-US" sz="2000" smtClean="0"/>
              <a:t>class B </a:t>
            </a:r>
            <a:r>
              <a:rPr lang="en-US" sz="2000"/>
              <a:t>ITE limits. Such equipment should not be restricted in its sale but the following warning </a:t>
            </a:r>
            <a:r>
              <a:rPr lang="en-US" sz="2000" smtClean="0"/>
              <a:t>shall be </a:t>
            </a:r>
            <a:r>
              <a:rPr lang="en-US" sz="2000"/>
              <a:t>included in the instructions for use: </a:t>
            </a:r>
            <a:endParaRPr lang="en-US" sz="2000" smtClean="0"/>
          </a:p>
          <a:p>
            <a:r>
              <a:rPr lang="en-US" sz="2000" b="1"/>
              <a:t>Warning</a:t>
            </a:r>
            <a:br>
              <a:rPr lang="en-US" sz="2000" b="1"/>
            </a:br>
            <a:r>
              <a:rPr lang="en-US" sz="2000"/>
              <a:t>This is a class A product. In a </a:t>
            </a:r>
            <a:r>
              <a:rPr lang="en-US" sz="2000">
                <a:solidFill>
                  <a:srgbClr val="FF0000"/>
                </a:solidFill>
              </a:rPr>
              <a:t>domestic environment </a:t>
            </a:r>
            <a:r>
              <a:rPr lang="en-US" sz="2000"/>
              <a:t>this product may cause radio interference in which case the user may be required to take adequate measures. </a:t>
            </a:r>
            <a:br>
              <a:rPr lang="en-US" sz="2000"/>
            </a:br>
            <a:r>
              <a:rPr lang="en-US" sz="2000" b="1" smtClean="0"/>
              <a:t>Class </a:t>
            </a:r>
            <a:r>
              <a:rPr lang="en-US" sz="2000" b="1"/>
              <a:t>B ITE </a:t>
            </a:r>
            <a:r>
              <a:rPr lang="en-US" sz="2000"/>
              <a:t>is intended primarily for </a:t>
            </a:r>
            <a:r>
              <a:rPr lang="en-US" sz="2000">
                <a:solidFill>
                  <a:srgbClr val="FF0000"/>
                </a:solidFill>
              </a:rPr>
              <a:t>use in the domestic environment </a:t>
            </a:r>
            <a:r>
              <a:rPr lang="en-US" sz="2000"/>
              <a:t>and may include:</a:t>
            </a:r>
            <a:br>
              <a:rPr lang="en-US" sz="2000"/>
            </a:br>
            <a:r>
              <a:rPr lang="en-US" sz="2000"/>
              <a:t>– equipment with no fixed place of use; for example, portable equipment powered by </a:t>
            </a:r>
            <a:r>
              <a:rPr lang="en-US" sz="2000" smtClean="0"/>
              <a:t>built-in batteries</a:t>
            </a:r>
            <a:r>
              <a:rPr lang="en-US" sz="2000"/>
              <a:t>;</a:t>
            </a:r>
            <a:br>
              <a:rPr lang="en-US" sz="2000"/>
            </a:br>
            <a:r>
              <a:rPr lang="en-US" sz="2000"/>
              <a:t>– telecommunication terminal equipment powered by a telecommunication network;</a:t>
            </a:r>
            <a:br>
              <a:rPr lang="en-US" sz="2000"/>
            </a:br>
            <a:r>
              <a:rPr lang="en-US" sz="2000"/>
              <a:t>– personal computers and auxiliary connected equipment.</a:t>
            </a:r>
            <a:br>
              <a:rPr lang="en-US" sz="2000"/>
            </a:br>
            <a:r>
              <a:rPr lang="en-US" sz="2000"/>
              <a:t>NOTE The domestic environment is an environment where the use of broadcast radio and television receivers may</a:t>
            </a:r>
            <a:br>
              <a:rPr lang="en-US" sz="2000"/>
            </a:br>
            <a:r>
              <a:rPr lang="en-US" sz="2000"/>
              <a:t>be expected within a distance of 10 m of the apparatus concerned. </a:t>
            </a:r>
            <a:br>
              <a:rPr lang="en-US" sz="2000"/>
            </a:br>
            <a:r>
              <a:rPr lang="en-US" sz="2000"/>
              <a:t/>
            </a:r>
            <a:br>
              <a:rPr lang="en-US" sz="2000"/>
            </a:br>
            <a:endParaRPr lang="en-US" sz="2000"/>
          </a:p>
        </p:txBody>
      </p:sp>
      <p:sp>
        <p:nvSpPr>
          <p:cNvPr id="4" name="Date Placeholder 3"/>
          <p:cNvSpPr>
            <a:spLocks noGrp="1"/>
          </p:cNvSpPr>
          <p:nvPr>
            <p:ph type="dt" sz="half" idx="10"/>
          </p:nvPr>
        </p:nvSpPr>
        <p:spPr/>
        <p:txBody>
          <a:bodyPr/>
          <a:lstStyle/>
          <a:p>
            <a:fld id="{0B970893-7C11-4A77-B9DF-1AAB5E5EAA17}" type="datetime1">
              <a:rPr lang="en-US" smtClean="0"/>
              <a:t>4/3/2018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45</a:t>
            </a:fld>
            <a:endParaRPr lang="en-US"/>
          </a:p>
        </p:txBody>
      </p:sp>
    </p:spTree>
    <p:extLst>
      <p:ext uri="{BB962C8B-B14F-4D97-AF65-F5344CB8AC3E}">
        <p14:creationId xmlns:p14="http://schemas.microsoft.com/office/powerpoint/2010/main" val="2177708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715962"/>
          </a:xfrm>
          <a:solidFill>
            <a:srgbClr val="FFFF00"/>
          </a:solidFill>
        </p:spPr>
        <p:txBody>
          <a:bodyPr>
            <a:normAutofit/>
          </a:bodyPr>
          <a:lstStyle/>
          <a:p>
            <a:r>
              <a:rPr lang="en-US" sz="3600" b="1" dirty="0" smtClean="0"/>
              <a:t>BS. </a:t>
            </a:r>
            <a:r>
              <a:rPr lang="en-US" sz="3600" b="1" dirty="0" err="1"/>
              <a:t>Giới</a:t>
            </a:r>
            <a:r>
              <a:rPr lang="en-US" sz="3600" b="1" dirty="0"/>
              <a:t> </a:t>
            </a:r>
            <a:r>
              <a:rPr lang="en-US" sz="3600" b="1" dirty="0" err="1"/>
              <a:t>hạn</a:t>
            </a:r>
            <a:r>
              <a:rPr lang="en-US" sz="3600" b="1" dirty="0"/>
              <a:t> </a:t>
            </a:r>
            <a:r>
              <a:rPr lang="en-US" sz="3600" b="1" dirty="0" err="1"/>
              <a:t>nhiễu</a:t>
            </a:r>
            <a:r>
              <a:rPr lang="en-US" sz="3600" b="1" dirty="0"/>
              <a:t> </a:t>
            </a:r>
            <a:r>
              <a:rPr lang="en-US" sz="3600" b="1" dirty="0" err="1"/>
              <a:t>của</a:t>
            </a:r>
            <a:r>
              <a:rPr lang="en-US" sz="3600" b="1" dirty="0"/>
              <a:t> </a:t>
            </a:r>
            <a:r>
              <a:rPr lang="en-US" sz="3600" b="1" dirty="0" err="1"/>
              <a:t>các</a:t>
            </a:r>
            <a:r>
              <a:rPr lang="en-US" sz="3600" b="1" dirty="0"/>
              <a:t> </a:t>
            </a:r>
            <a:r>
              <a:rPr lang="en-US" sz="3600" b="1" dirty="0" err="1"/>
              <a:t>tiêu</a:t>
            </a:r>
            <a:r>
              <a:rPr lang="en-US" sz="3600" b="1" dirty="0"/>
              <a:t> </a:t>
            </a:r>
            <a:r>
              <a:rPr lang="en-US" sz="3600" b="1" dirty="0" err="1"/>
              <a:t>chuẩn</a:t>
            </a:r>
            <a:endParaRPr lang="en-US" sz="3600" dirty="0"/>
          </a:p>
        </p:txBody>
      </p:sp>
      <p:sp>
        <p:nvSpPr>
          <p:cNvPr id="3" name="Content Placeholder 2"/>
          <p:cNvSpPr>
            <a:spLocks noGrp="1"/>
          </p:cNvSpPr>
          <p:nvPr>
            <p:ph idx="1"/>
          </p:nvPr>
        </p:nvSpPr>
        <p:spPr>
          <a:xfrm>
            <a:off x="533400" y="838200"/>
            <a:ext cx="8229600" cy="1066800"/>
          </a:xfrm>
        </p:spPr>
        <p:txBody>
          <a:bodyPr>
            <a:normAutofit fontScale="70000" lnSpcReduction="20000"/>
          </a:bodyPr>
          <a:lstStyle/>
          <a:p>
            <a:r>
              <a:rPr lang="en-US" sz="2800" i="1"/>
              <a:t>CISPR 15: Limits and methods of measurement of radio disturbance characteristics of electrical lighting and similar equipment</a:t>
            </a:r>
            <a:r>
              <a:rPr lang="en-US" sz="2800"/>
              <a:t> </a:t>
            </a:r>
            <a:endParaRPr lang="en-US" sz="2800" smtClean="0"/>
          </a:p>
          <a:p>
            <a:r>
              <a:rPr lang="en-US" sz="2800" smtClean="0"/>
              <a:t>Tiêu chuẩn này giống CISPR 22 Class B trong dải tần 150kHz – 30 MHz</a:t>
            </a:r>
          </a:p>
        </p:txBody>
      </p:sp>
      <p:grpSp>
        <p:nvGrpSpPr>
          <p:cNvPr id="13" name="Group 12"/>
          <p:cNvGrpSpPr/>
          <p:nvPr/>
        </p:nvGrpSpPr>
        <p:grpSpPr>
          <a:xfrm>
            <a:off x="476250" y="1857825"/>
            <a:ext cx="8439150" cy="4695375"/>
            <a:chOff x="0" y="0"/>
            <a:chExt cx="5924550" cy="3857625"/>
          </a:xfrm>
        </p:grpSpPr>
        <p:grpSp>
          <p:nvGrpSpPr>
            <p:cNvPr id="14" name="Group 13"/>
            <p:cNvGrpSpPr/>
            <p:nvPr/>
          </p:nvGrpSpPr>
          <p:grpSpPr>
            <a:xfrm>
              <a:off x="0" y="0"/>
              <a:ext cx="5924550" cy="3857625"/>
              <a:chOff x="0" y="0"/>
              <a:chExt cx="5924550" cy="3857625"/>
            </a:xfrm>
          </p:grpSpPr>
          <p:pic>
            <p:nvPicPr>
              <p:cNvPr id="34" name="Picture 3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24550" cy="3857625"/>
              </a:xfrm>
              <a:prstGeom prst="rect">
                <a:avLst/>
              </a:prstGeom>
              <a:noFill/>
              <a:ln>
                <a:noFill/>
              </a:ln>
            </p:spPr>
          </p:pic>
          <p:sp>
            <p:nvSpPr>
              <p:cNvPr id="35" name="Freeform 34"/>
              <p:cNvSpPr/>
              <p:nvPr/>
            </p:nvSpPr>
            <p:spPr>
              <a:xfrm>
                <a:off x="381000" y="361950"/>
                <a:ext cx="5324475" cy="1628775"/>
              </a:xfrm>
              <a:custGeom>
                <a:avLst/>
                <a:gdLst>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4171950 w 5324475"/>
                  <a:gd name="connsiteY6" fmla="*/ 1628775 h 1628775"/>
                  <a:gd name="connsiteX7" fmla="*/ 4171950 w 5324475"/>
                  <a:gd name="connsiteY7" fmla="*/ 1514475 h 1628775"/>
                  <a:gd name="connsiteX8" fmla="*/ 5324475 w 5324475"/>
                  <a:gd name="connsiteY8" fmla="*/ 1514475 h 1628775"/>
                  <a:gd name="connsiteX9" fmla="*/ 5314950 w 5324475"/>
                  <a:gd name="connsiteY9" fmla="*/ 1524000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24475" h="1628775">
                    <a:moveTo>
                      <a:pt x="0" y="0"/>
                    </a:moveTo>
                    <a:lnTo>
                      <a:pt x="1152525" y="0"/>
                    </a:lnTo>
                    <a:lnTo>
                      <a:pt x="1152525" y="600075"/>
                    </a:lnTo>
                    <a:lnTo>
                      <a:pt x="1828800" y="904875"/>
                    </a:lnTo>
                    <a:lnTo>
                      <a:pt x="1828800" y="1323975"/>
                    </a:lnTo>
                    <a:lnTo>
                      <a:pt x="2667000" y="1628775"/>
                    </a:lnTo>
                    <a:lnTo>
                      <a:pt x="4171950" y="1628775"/>
                    </a:lnTo>
                    <a:lnTo>
                      <a:pt x="4171950" y="1514475"/>
                    </a:lnTo>
                    <a:lnTo>
                      <a:pt x="5324475" y="1514475"/>
                    </a:lnTo>
                    <a:lnTo>
                      <a:pt x="5314950" y="1524000"/>
                    </a:lnTo>
                  </a:path>
                </a:pathLst>
              </a:custGeom>
              <a:ln w="38100"/>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Freeform 35"/>
              <p:cNvSpPr/>
              <p:nvPr/>
            </p:nvSpPr>
            <p:spPr>
              <a:xfrm>
                <a:off x="2209800" y="1990725"/>
                <a:ext cx="3552825" cy="304800"/>
              </a:xfrm>
              <a:custGeom>
                <a:avLst/>
                <a:gdLst>
                  <a:gd name="connsiteX0" fmla="*/ 0 w 3552825"/>
                  <a:gd name="connsiteY0" fmla="*/ 0 h 304800"/>
                  <a:gd name="connsiteX1" fmla="*/ 828675 w 3552825"/>
                  <a:gd name="connsiteY1" fmla="*/ 304800 h 304800"/>
                  <a:gd name="connsiteX2" fmla="*/ 2333625 w 3552825"/>
                  <a:gd name="connsiteY2" fmla="*/ 304800 h 304800"/>
                  <a:gd name="connsiteX3" fmla="*/ 2333625 w 3552825"/>
                  <a:gd name="connsiteY3" fmla="*/ 190500 h 304800"/>
                  <a:gd name="connsiteX4" fmla="*/ 3495675 w 3552825"/>
                  <a:gd name="connsiteY4" fmla="*/ 190500 h 304800"/>
                  <a:gd name="connsiteX5" fmla="*/ 3552825 w 3552825"/>
                  <a:gd name="connsiteY5" fmla="*/ 1905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2825" h="304800">
                    <a:moveTo>
                      <a:pt x="0" y="0"/>
                    </a:moveTo>
                    <a:lnTo>
                      <a:pt x="828675" y="304800"/>
                    </a:lnTo>
                    <a:lnTo>
                      <a:pt x="2333625" y="304800"/>
                    </a:lnTo>
                    <a:lnTo>
                      <a:pt x="2333625" y="190500"/>
                    </a:lnTo>
                    <a:lnTo>
                      <a:pt x="3495675" y="190500"/>
                    </a:lnTo>
                    <a:lnTo>
                      <a:pt x="3552825" y="190500"/>
                    </a:lnTo>
                  </a:path>
                </a:pathLst>
              </a:custGeom>
              <a:ln w="28575">
                <a:prstDash val="lgDashDot"/>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5" name="Freeform 14"/>
            <p:cNvSpPr/>
            <p:nvPr/>
          </p:nvSpPr>
          <p:spPr>
            <a:xfrm>
              <a:off x="315310" y="252248"/>
              <a:ext cx="1917061" cy="1072056"/>
            </a:xfrm>
            <a:custGeom>
              <a:avLst/>
              <a:gdLst>
                <a:gd name="connsiteX0" fmla="*/ 40965 w 1917061"/>
                <a:gd name="connsiteY0" fmla="*/ 0 h 1072056"/>
                <a:gd name="connsiteX1" fmla="*/ 1239144 w 1917061"/>
                <a:gd name="connsiteY1" fmla="*/ 15766 h 1072056"/>
                <a:gd name="connsiteX2" fmla="*/ 1286440 w 1917061"/>
                <a:gd name="connsiteY2" fmla="*/ 63062 h 1072056"/>
                <a:gd name="connsiteX3" fmla="*/ 1365268 w 1917061"/>
                <a:gd name="connsiteY3" fmla="*/ 126125 h 1072056"/>
                <a:gd name="connsiteX4" fmla="*/ 1475627 w 1917061"/>
                <a:gd name="connsiteY4" fmla="*/ 252249 h 1072056"/>
                <a:gd name="connsiteX5" fmla="*/ 1507158 w 1917061"/>
                <a:gd name="connsiteY5" fmla="*/ 299545 h 1072056"/>
                <a:gd name="connsiteX6" fmla="*/ 1554454 w 1917061"/>
                <a:gd name="connsiteY6" fmla="*/ 362607 h 1072056"/>
                <a:gd name="connsiteX7" fmla="*/ 1570220 w 1917061"/>
                <a:gd name="connsiteY7" fmla="*/ 457200 h 1072056"/>
                <a:gd name="connsiteX8" fmla="*/ 1617516 w 1917061"/>
                <a:gd name="connsiteY8" fmla="*/ 504497 h 1072056"/>
                <a:gd name="connsiteX9" fmla="*/ 1649047 w 1917061"/>
                <a:gd name="connsiteY9" fmla="*/ 551793 h 1072056"/>
                <a:gd name="connsiteX10" fmla="*/ 1743640 w 1917061"/>
                <a:gd name="connsiteY10" fmla="*/ 614856 h 1072056"/>
                <a:gd name="connsiteX11" fmla="*/ 1790937 w 1917061"/>
                <a:gd name="connsiteY11" fmla="*/ 662152 h 1072056"/>
                <a:gd name="connsiteX12" fmla="*/ 1838234 w 1917061"/>
                <a:gd name="connsiteY12" fmla="*/ 693683 h 1072056"/>
                <a:gd name="connsiteX13" fmla="*/ 1853999 w 1917061"/>
                <a:gd name="connsiteY13" fmla="*/ 740980 h 1072056"/>
                <a:gd name="connsiteX14" fmla="*/ 1885530 w 1917061"/>
                <a:gd name="connsiteY14" fmla="*/ 788276 h 1072056"/>
                <a:gd name="connsiteX15" fmla="*/ 1917061 w 1917061"/>
                <a:gd name="connsiteY15" fmla="*/ 851338 h 1072056"/>
                <a:gd name="connsiteX16" fmla="*/ 1901296 w 1917061"/>
                <a:gd name="connsiteY16" fmla="*/ 993228 h 1072056"/>
                <a:gd name="connsiteX17" fmla="*/ 1838234 w 1917061"/>
                <a:gd name="connsiteY17" fmla="*/ 1040525 h 1072056"/>
                <a:gd name="connsiteX18" fmla="*/ 1743640 w 1917061"/>
                <a:gd name="connsiteY18" fmla="*/ 1072056 h 1072056"/>
                <a:gd name="connsiteX19" fmla="*/ 1428330 w 1917061"/>
                <a:gd name="connsiteY19" fmla="*/ 1056290 h 1072056"/>
                <a:gd name="connsiteX20" fmla="*/ 1381034 w 1917061"/>
                <a:gd name="connsiteY20" fmla="*/ 1040525 h 1072056"/>
                <a:gd name="connsiteX21" fmla="*/ 1144551 w 1917061"/>
                <a:gd name="connsiteY21" fmla="*/ 1024759 h 1072056"/>
                <a:gd name="connsiteX22" fmla="*/ 1034192 w 1917061"/>
                <a:gd name="connsiteY22" fmla="*/ 993228 h 1072056"/>
                <a:gd name="connsiteX23" fmla="*/ 986896 w 1917061"/>
                <a:gd name="connsiteY23" fmla="*/ 977462 h 1072056"/>
                <a:gd name="connsiteX24" fmla="*/ 845006 w 1917061"/>
                <a:gd name="connsiteY24" fmla="*/ 961697 h 1072056"/>
                <a:gd name="connsiteX25" fmla="*/ 750413 w 1917061"/>
                <a:gd name="connsiteY25" fmla="*/ 945931 h 1072056"/>
                <a:gd name="connsiteX26" fmla="*/ 703116 w 1917061"/>
                <a:gd name="connsiteY26" fmla="*/ 930166 h 1072056"/>
                <a:gd name="connsiteX27" fmla="*/ 592758 w 1917061"/>
                <a:gd name="connsiteY27" fmla="*/ 914400 h 1072056"/>
                <a:gd name="connsiteX28" fmla="*/ 513930 w 1917061"/>
                <a:gd name="connsiteY28" fmla="*/ 898635 h 1072056"/>
                <a:gd name="connsiteX29" fmla="*/ 450868 w 1917061"/>
                <a:gd name="connsiteY29" fmla="*/ 835573 h 1072056"/>
                <a:gd name="connsiteX30" fmla="*/ 403571 w 1917061"/>
                <a:gd name="connsiteY30" fmla="*/ 804042 h 1072056"/>
                <a:gd name="connsiteX31" fmla="*/ 324744 w 1917061"/>
                <a:gd name="connsiteY31" fmla="*/ 709449 h 1072056"/>
                <a:gd name="connsiteX32" fmla="*/ 277447 w 1917061"/>
                <a:gd name="connsiteY32" fmla="*/ 693683 h 1072056"/>
                <a:gd name="connsiteX33" fmla="*/ 214385 w 1917061"/>
                <a:gd name="connsiteY33" fmla="*/ 662152 h 1072056"/>
                <a:gd name="connsiteX34" fmla="*/ 135558 w 1917061"/>
                <a:gd name="connsiteY34" fmla="*/ 630621 h 1072056"/>
                <a:gd name="connsiteX35" fmla="*/ 56730 w 1917061"/>
                <a:gd name="connsiteY35" fmla="*/ 551793 h 1072056"/>
                <a:gd name="connsiteX36" fmla="*/ 72496 w 1917061"/>
                <a:gd name="connsiteY36" fmla="*/ 15766 h 1072056"/>
                <a:gd name="connsiteX37" fmla="*/ 119792 w 1917061"/>
                <a:gd name="connsiteY37" fmla="*/ 15766 h 107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17061" h="1072056">
                  <a:moveTo>
                    <a:pt x="40965" y="0"/>
                  </a:moveTo>
                  <a:lnTo>
                    <a:pt x="1239144" y="15766"/>
                  </a:lnTo>
                  <a:cubicBezTo>
                    <a:pt x="1261411" y="16893"/>
                    <a:pt x="1269312" y="48789"/>
                    <a:pt x="1286440" y="63062"/>
                  </a:cubicBezTo>
                  <a:cubicBezTo>
                    <a:pt x="1327814" y="97540"/>
                    <a:pt x="1334687" y="85351"/>
                    <a:pt x="1365268" y="126125"/>
                  </a:cubicBezTo>
                  <a:cubicBezTo>
                    <a:pt x="1457232" y="248744"/>
                    <a:pt x="1387603" y="193567"/>
                    <a:pt x="1475627" y="252249"/>
                  </a:cubicBezTo>
                  <a:cubicBezTo>
                    <a:pt x="1486137" y="268014"/>
                    <a:pt x="1496145" y="284127"/>
                    <a:pt x="1507158" y="299545"/>
                  </a:cubicBezTo>
                  <a:cubicBezTo>
                    <a:pt x="1522430" y="320926"/>
                    <a:pt x="1544695" y="338211"/>
                    <a:pt x="1554454" y="362607"/>
                  </a:cubicBezTo>
                  <a:cubicBezTo>
                    <a:pt x="1566326" y="392287"/>
                    <a:pt x="1557237" y="427989"/>
                    <a:pt x="1570220" y="457200"/>
                  </a:cubicBezTo>
                  <a:cubicBezTo>
                    <a:pt x="1579275" y="477574"/>
                    <a:pt x="1603243" y="487369"/>
                    <a:pt x="1617516" y="504497"/>
                  </a:cubicBezTo>
                  <a:cubicBezTo>
                    <a:pt x="1629646" y="519053"/>
                    <a:pt x="1634787" y="539316"/>
                    <a:pt x="1649047" y="551793"/>
                  </a:cubicBezTo>
                  <a:cubicBezTo>
                    <a:pt x="1677566" y="576748"/>
                    <a:pt x="1712109" y="593835"/>
                    <a:pt x="1743640" y="614856"/>
                  </a:cubicBezTo>
                  <a:cubicBezTo>
                    <a:pt x="1762191" y="627224"/>
                    <a:pt x="1773809" y="647879"/>
                    <a:pt x="1790937" y="662152"/>
                  </a:cubicBezTo>
                  <a:cubicBezTo>
                    <a:pt x="1805493" y="674282"/>
                    <a:pt x="1822468" y="683173"/>
                    <a:pt x="1838234" y="693683"/>
                  </a:cubicBezTo>
                  <a:cubicBezTo>
                    <a:pt x="1843489" y="709449"/>
                    <a:pt x="1846567" y="726116"/>
                    <a:pt x="1853999" y="740980"/>
                  </a:cubicBezTo>
                  <a:cubicBezTo>
                    <a:pt x="1862473" y="757927"/>
                    <a:pt x="1876129" y="771825"/>
                    <a:pt x="1885530" y="788276"/>
                  </a:cubicBezTo>
                  <a:cubicBezTo>
                    <a:pt x="1897190" y="808681"/>
                    <a:pt x="1906551" y="830317"/>
                    <a:pt x="1917061" y="851338"/>
                  </a:cubicBezTo>
                  <a:cubicBezTo>
                    <a:pt x="1911806" y="898635"/>
                    <a:pt x="1919599" y="949301"/>
                    <a:pt x="1901296" y="993228"/>
                  </a:cubicBezTo>
                  <a:cubicBezTo>
                    <a:pt x="1891190" y="1017483"/>
                    <a:pt x="1861736" y="1028774"/>
                    <a:pt x="1838234" y="1040525"/>
                  </a:cubicBezTo>
                  <a:cubicBezTo>
                    <a:pt x="1808506" y="1055389"/>
                    <a:pt x="1743640" y="1072056"/>
                    <a:pt x="1743640" y="1072056"/>
                  </a:cubicBezTo>
                  <a:cubicBezTo>
                    <a:pt x="1638537" y="1066801"/>
                    <a:pt x="1533169" y="1065406"/>
                    <a:pt x="1428330" y="1056290"/>
                  </a:cubicBezTo>
                  <a:cubicBezTo>
                    <a:pt x="1411774" y="1054850"/>
                    <a:pt x="1397550" y="1042360"/>
                    <a:pt x="1381034" y="1040525"/>
                  </a:cubicBezTo>
                  <a:cubicBezTo>
                    <a:pt x="1302515" y="1031801"/>
                    <a:pt x="1223379" y="1030014"/>
                    <a:pt x="1144551" y="1024759"/>
                  </a:cubicBezTo>
                  <a:lnTo>
                    <a:pt x="1034192" y="993228"/>
                  </a:lnTo>
                  <a:cubicBezTo>
                    <a:pt x="1018275" y="988453"/>
                    <a:pt x="1003288" y="980194"/>
                    <a:pt x="986896" y="977462"/>
                  </a:cubicBezTo>
                  <a:cubicBezTo>
                    <a:pt x="939956" y="969639"/>
                    <a:pt x="892176" y="967986"/>
                    <a:pt x="845006" y="961697"/>
                  </a:cubicBezTo>
                  <a:cubicBezTo>
                    <a:pt x="813320" y="957472"/>
                    <a:pt x="781618" y="952865"/>
                    <a:pt x="750413" y="945931"/>
                  </a:cubicBezTo>
                  <a:cubicBezTo>
                    <a:pt x="734190" y="942326"/>
                    <a:pt x="719412" y="933425"/>
                    <a:pt x="703116" y="930166"/>
                  </a:cubicBezTo>
                  <a:cubicBezTo>
                    <a:pt x="666678" y="922878"/>
                    <a:pt x="629412" y="920509"/>
                    <a:pt x="592758" y="914400"/>
                  </a:cubicBezTo>
                  <a:cubicBezTo>
                    <a:pt x="566326" y="909995"/>
                    <a:pt x="540206" y="903890"/>
                    <a:pt x="513930" y="898635"/>
                  </a:cubicBezTo>
                  <a:cubicBezTo>
                    <a:pt x="492909" y="877614"/>
                    <a:pt x="473439" y="854919"/>
                    <a:pt x="450868" y="835573"/>
                  </a:cubicBezTo>
                  <a:cubicBezTo>
                    <a:pt x="436482" y="823242"/>
                    <a:pt x="416969" y="817440"/>
                    <a:pt x="403571" y="804042"/>
                  </a:cubicBezTo>
                  <a:cubicBezTo>
                    <a:pt x="345404" y="745875"/>
                    <a:pt x="402227" y="761105"/>
                    <a:pt x="324744" y="709449"/>
                  </a:cubicBezTo>
                  <a:cubicBezTo>
                    <a:pt x="310917" y="700231"/>
                    <a:pt x="292722" y="700229"/>
                    <a:pt x="277447" y="693683"/>
                  </a:cubicBezTo>
                  <a:cubicBezTo>
                    <a:pt x="255845" y="684425"/>
                    <a:pt x="235861" y="671697"/>
                    <a:pt x="214385" y="662152"/>
                  </a:cubicBezTo>
                  <a:cubicBezTo>
                    <a:pt x="188524" y="650658"/>
                    <a:pt x="161834" y="641131"/>
                    <a:pt x="135558" y="630621"/>
                  </a:cubicBezTo>
                  <a:lnTo>
                    <a:pt x="56730" y="551793"/>
                  </a:lnTo>
                  <a:cubicBezTo>
                    <a:pt x="-69667" y="425396"/>
                    <a:pt x="51610" y="193295"/>
                    <a:pt x="72496" y="15766"/>
                  </a:cubicBezTo>
                  <a:cubicBezTo>
                    <a:pt x="74338" y="109"/>
                    <a:pt x="104027" y="15766"/>
                    <a:pt x="119792" y="15766"/>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ounded Rectangle 15"/>
            <p:cNvSpPr/>
            <p:nvPr/>
          </p:nvSpPr>
          <p:spPr>
            <a:xfrm>
              <a:off x="2207172" y="1466193"/>
              <a:ext cx="3495040" cy="961390"/>
            </a:xfrm>
            <a:prstGeom prst="roundRect">
              <a:avLst>
                <a:gd name="adj" fmla="val 523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96"/>
            <p:cNvSpPr txBox="1"/>
            <p:nvPr/>
          </p:nvSpPr>
          <p:spPr>
            <a:xfrm>
              <a:off x="1828800" y="110359"/>
              <a:ext cx="3521710" cy="34671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0"/>
                </a:spcAft>
              </a:pPr>
              <a:r>
                <a:rPr lang="en-US" sz="1400" b="1">
                  <a:effectLst/>
                  <a:latin typeface="Times New Roman"/>
                  <a:ea typeface="Times New Roman"/>
                </a:rPr>
                <a:t>Dải tần 9 kHz – 150 kHz chỉ có ở CISPR 15</a:t>
              </a:r>
              <a:endParaRPr lang="en-US" sz="1400">
                <a:effectLst/>
                <a:latin typeface="Times New Roman"/>
                <a:ea typeface="Times New Roman"/>
              </a:endParaRPr>
            </a:p>
          </p:txBody>
        </p:sp>
        <p:sp>
          <p:nvSpPr>
            <p:cNvPr id="18" name="Text Box 97"/>
            <p:cNvSpPr txBox="1"/>
            <p:nvPr/>
          </p:nvSpPr>
          <p:spPr>
            <a:xfrm>
              <a:off x="3092429" y="819895"/>
              <a:ext cx="2457657" cy="3940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0"/>
                </a:spcAft>
              </a:pPr>
              <a:r>
                <a:rPr lang="en-US" sz="1400" b="1">
                  <a:effectLst/>
                  <a:latin typeface="Times New Roman"/>
                  <a:ea typeface="Times New Roman"/>
                </a:rPr>
                <a:t>Dải tần 150kHz – 30 MHz CISPR 15, CISPR 22 mức B có giới hạn như nhau</a:t>
              </a:r>
              <a:endParaRPr lang="en-US" sz="1400">
                <a:effectLst/>
                <a:latin typeface="Times New Roman"/>
                <a:ea typeface="Times New Roman"/>
              </a:endParaRPr>
            </a:p>
          </p:txBody>
        </p:sp>
        <p:cxnSp>
          <p:nvCxnSpPr>
            <p:cNvPr id="28" name="Straight Arrow Connector 27"/>
            <p:cNvCxnSpPr/>
            <p:nvPr/>
          </p:nvCxnSpPr>
          <p:spPr>
            <a:xfrm flipH="1">
              <a:off x="1560786" y="457200"/>
              <a:ext cx="488315" cy="37846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2680138" y="1213945"/>
              <a:ext cx="598674" cy="583324"/>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43655" y="2743200"/>
              <a:ext cx="72488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43655" y="3153104"/>
              <a:ext cx="724886" cy="0"/>
            </a:xfrm>
            <a:prstGeom prst="line">
              <a:avLst/>
            </a:prstGeom>
            <a:ln w="28575">
              <a:solidFill>
                <a:srgbClr val="0070C0"/>
              </a:solidFill>
              <a:prstDash val="lgDashDot"/>
            </a:ln>
          </p:spPr>
          <p:style>
            <a:lnRef idx="1">
              <a:schemeClr val="accent1"/>
            </a:lnRef>
            <a:fillRef idx="0">
              <a:schemeClr val="accent1"/>
            </a:fillRef>
            <a:effectRef idx="0">
              <a:schemeClr val="accent1"/>
            </a:effectRef>
            <a:fontRef idx="minor">
              <a:schemeClr val="tx1"/>
            </a:fontRef>
          </p:style>
        </p:cxnSp>
        <p:sp>
          <p:nvSpPr>
            <p:cNvPr id="32" name="Text Box 152"/>
            <p:cNvSpPr txBox="1"/>
            <p:nvPr/>
          </p:nvSpPr>
          <p:spPr>
            <a:xfrm>
              <a:off x="3168869" y="2554014"/>
              <a:ext cx="1056289" cy="33107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0"/>
                </a:spcAft>
              </a:pPr>
              <a:r>
                <a:rPr lang="en-US" sz="1400" b="1">
                  <a:effectLst/>
                  <a:latin typeface="Times New Roman"/>
                  <a:ea typeface="Times New Roman"/>
                </a:rPr>
                <a:t>Quasi peak</a:t>
              </a:r>
              <a:endParaRPr lang="en-US" sz="1400">
                <a:effectLst/>
                <a:latin typeface="Times New Roman"/>
                <a:ea typeface="Times New Roman"/>
              </a:endParaRPr>
            </a:p>
          </p:txBody>
        </p:sp>
        <p:sp>
          <p:nvSpPr>
            <p:cNvPr id="33" name="Text Box 153"/>
            <p:cNvSpPr txBox="1"/>
            <p:nvPr/>
          </p:nvSpPr>
          <p:spPr>
            <a:xfrm>
              <a:off x="3168869" y="2995448"/>
              <a:ext cx="1056005" cy="33107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0"/>
                </a:spcAft>
              </a:pPr>
              <a:r>
                <a:rPr lang="en-US" sz="1400" b="1">
                  <a:effectLst/>
                  <a:latin typeface="Times New Roman"/>
                  <a:ea typeface="Times New Roman"/>
                </a:rPr>
                <a:t>Average</a:t>
              </a:r>
              <a:endParaRPr lang="en-US" sz="1400">
                <a:effectLst/>
                <a:latin typeface="Times New Roman"/>
                <a:ea typeface="Times New Roman"/>
              </a:endParaRPr>
            </a:p>
          </p:txBody>
        </p:sp>
      </p:grpSp>
      <p:sp>
        <p:nvSpPr>
          <p:cNvPr id="4" name="Date Placeholder 3"/>
          <p:cNvSpPr>
            <a:spLocks noGrp="1"/>
          </p:cNvSpPr>
          <p:nvPr>
            <p:ph type="dt" sz="half" idx="10"/>
          </p:nvPr>
        </p:nvSpPr>
        <p:spPr/>
        <p:txBody>
          <a:bodyPr/>
          <a:lstStyle/>
          <a:p>
            <a:fld id="{D75D33A3-9F40-4794-B3FF-3FF29D733C01}" type="datetime1">
              <a:rPr lang="en-US" smtClean="0"/>
              <a:t>4/3/2018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46</a:t>
            </a:fld>
            <a:endParaRPr lang="en-US"/>
          </a:p>
        </p:txBody>
      </p:sp>
    </p:spTree>
    <p:extLst>
      <p:ext uri="{BB962C8B-B14F-4D97-AF65-F5344CB8AC3E}">
        <p14:creationId xmlns:p14="http://schemas.microsoft.com/office/powerpoint/2010/main" val="2939273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715962"/>
          </a:xfrm>
          <a:solidFill>
            <a:srgbClr val="FFFF00"/>
          </a:solidFill>
        </p:spPr>
        <p:txBody>
          <a:bodyPr>
            <a:normAutofit/>
          </a:bodyPr>
          <a:lstStyle/>
          <a:p>
            <a:r>
              <a:rPr lang="en-US" sz="3600" b="1" dirty="0" smtClean="0"/>
              <a:t>BS. </a:t>
            </a:r>
            <a:r>
              <a:rPr lang="en-US" sz="3600" b="1" dirty="0" err="1"/>
              <a:t>Giới</a:t>
            </a:r>
            <a:r>
              <a:rPr lang="en-US" sz="3600" b="1" dirty="0"/>
              <a:t> </a:t>
            </a:r>
            <a:r>
              <a:rPr lang="en-US" sz="3600" b="1" dirty="0" err="1"/>
              <a:t>hạn</a:t>
            </a:r>
            <a:r>
              <a:rPr lang="en-US" sz="3600" b="1" dirty="0"/>
              <a:t> </a:t>
            </a:r>
            <a:r>
              <a:rPr lang="en-US" sz="3600" b="1" dirty="0" err="1"/>
              <a:t>nhiễu</a:t>
            </a:r>
            <a:r>
              <a:rPr lang="en-US" sz="3600" b="1" dirty="0"/>
              <a:t> </a:t>
            </a:r>
            <a:r>
              <a:rPr lang="en-US" sz="3600" b="1" dirty="0" err="1"/>
              <a:t>của</a:t>
            </a:r>
            <a:r>
              <a:rPr lang="en-US" sz="3600" b="1" dirty="0"/>
              <a:t> </a:t>
            </a:r>
            <a:r>
              <a:rPr lang="en-US" sz="3600" b="1" dirty="0" err="1"/>
              <a:t>các</a:t>
            </a:r>
            <a:r>
              <a:rPr lang="en-US" sz="3600" b="1" dirty="0"/>
              <a:t> </a:t>
            </a:r>
            <a:r>
              <a:rPr lang="en-US" sz="3600" b="1" dirty="0" err="1"/>
              <a:t>tiêu</a:t>
            </a:r>
            <a:r>
              <a:rPr lang="en-US" sz="3600" b="1" dirty="0"/>
              <a:t> </a:t>
            </a:r>
            <a:r>
              <a:rPr lang="en-US" sz="3600" b="1" dirty="0" err="1"/>
              <a:t>chuẩn</a:t>
            </a:r>
            <a:endParaRPr lang="en-US" sz="3600" dirty="0"/>
          </a:p>
        </p:txBody>
      </p:sp>
      <p:sp>
        <p:nvSpPr>
          <p:cNvPr id="3" name="Content Placeholder 2"/>
          <p:cNvSpPr>
            <a:spLocks noGrp="1"/>
          </p:cNvSpPr>
          <p:nvPr>
            <p:ph idx="1"/>
          </p:nvPr>
        </p:nvSpPr>
        <p:spPr>
          <a:xfrm>
            <a:off x="533400" y="838200"/>
            <a:ext cx="8229600" cy="1066800"/>
          </a:xfrm>
        </p:spPr>
        <p:txBody>
          <a:bodyPr>
            <a:normAutofit fontScale="92500"/>
          </a:bodyPr>
          <a:lstStyle/>
          <a:p>
            <a:r>
              <a:rPr lang="en-US" sz="2800" i="1" dirty="0" smtClean="0"/>
              <a:t>EN 55015 </a:t>
            </a:r>
            <a:r>
              <a:rPr lang="en-US" sz="2800" i="1" dirty="0" err="1" smtClean="0"/>
              <a:t>khác</a:t>
            </a:r>
            <a:r>
              <a:rPr lang="en-US" sz="2800" i="1" dirty="0" smtClean="0"/>
              <a:t> </a:t>
            </a:r>
            <a:r>
              <a:rPr lang="en-US" sz="2800" i="1" dirty="0" err="1" smtClean="0"/>
              <a:t>với</a:t>
            </a:r>
            <a:r>
              <a:rPr lang="en-US" sz="2800" i="1" dirty="0" smtClean="0"/>
              <a:t> CISPR 15 </a:t>
            </a:r>
            <a:r>
              <a:rPr lang="en-US" sz="2800" i="1" dirty="0" err="1" smtClean="0"/>
              <a:t>trong</a:t>
            </a:r>
            <a:r>
              <a:rPr lang="en-US" sz="2800" i="1" dirty="0" smtClean="0"/>
              <a:t> </a:t>
            </a:r>
            <a:r>
              <a:rPr lang="en-US" sz="2800" i="1" dirty="0" err="1" smtClean="0"/>
              <a:t>dải</a:t>
            </a:r>
            <a:r>
              <a:rPr lang="en-US" sz="2800" i="1" dirty="0" smtClean="0"/>
              <a:t> </a:t>
            </a:r>
            <a:r>
              <a:rPr lang="en-US" sz="2800" i="1" dirty="0" err="1" smtClean="0"/>
              <a:t>tần</a:t>
            </a:r>
            <a:r>
              <a:rPr lang="en-US" sz="2800" i="1" dirty="0" smtClean="0"/>
              <a:t>( 2,51-3,0)MHz </a:t>
            </a:r>
            <a:r>
              <a:rPr lang="en-US" sz="2800" i="1" dirty="0" err="1" smtClean="0"/>
              <a:t>mức</a:t>
            </a:r>
            <a:r>
              <a:rPr lang="en-US" sz="2800" i="1" dirty="0" smtClean="0"/>
              <a:t> </a:t>
            </a:r>
            <a:r>
              <a:rPr lang="en-US" sz="2800" i="1" dirty="0" err="1" smtClean="0"/>
              <a:t>giới</a:t>
            </a:r>
            <a:r>
              <a:rPr lang="en-US" sz="2800" i="1" dirty="0" smtClean="0"/>
              <a:t> </a:t>
            </a:r>
            <a:r>
              <a:rPr lang="en-US" sz="2800" i="1" dirty="0" err="1" smtClean="0"/>
              <a:t>hạn</a:t>
            </a:r>
            <a:r>
              <a:rPr lang="en-US" sz="2800" i="1" dirty="0" smtClean="0"/>
              <a:t> </a:t>
            </a:r>
            <a:r>
              <a:rPr lang="en-US" sz="2800" i="1" dirty="0" err="1" smtClean="0"/>
              <a:t>tăng</a:t>
            </a:r>
            <a:r>
              <a:rPr lang="en-US" sz="2800" i="1" dirty="0" smtClean="0"/>
              <a:t> </a:t>
            </a:r>
            <a:r>
              <a:rPr lang="en-US" sz="2800" i="1" dirty="0" err="1" smtClean="0"/>
              <a:t>cao</a:t>
            </a:r>
            <a:r>
              <a:rPr lang="en-US" sz="2800" i="1" dirty="0" smtClean="0"/>
              <a:t> (73-56)=(63-46) = 17dB</a:t>
            </a:r>
            <a:endParaRPr lang="en-US" sz="2800" dirty="0" smtClean="0"/>
          </a:p>
        </p:txBody>
      </p:sp>
      <p:grpSp>
        <p:nvGrpSpPr>
          <p:cNvPr id="19" name="Group 18"/>
          <p:cNvGrpSpPr/>
          <p:nvPr/>
        </p:nvGrpSpPr>
        <p:grpSpPr>
          <a:xfrm>
            <a:off x="762000" y="1889124"/>
            <a:ext cx="8153400" cy="4740276"/>
            <a:chOff x="0" y="0"/>
            <a:chExt cx="5975350" cy="321945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75350" cy="3219450"/>
            </a:xfrm>
            <a:prstGeom prst="rect">
              <a:avLst/>
            </a:prstGeom>
            <a:noFill/>
            <a:ln>
              <a:noFill/>
            </a:ln>
          </p:spPr>
        </p:pic>
        <p:sp>
          <p:nvSpPr>
            <p:cNvPr id="21" name="Freeform 20"/>
            <p:cNvSpPr/>
            <p:nvPr/>
          </p:nvSpPr>
          <p:spPr>
            <a:xfrm>
              <a:off x="381000" y="304800"/>
              <a:ext cx="5367020" cy="1358264"/>
            </a:xfrm>
            <a:custGeom>
              <a:avLst/>
              <a:gdLst>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4171950 w 5324475"/>
                <a:gd name="connsiteY6" fmla="*/ 1628775 h 1628775"/>
                <a:gd name="connsiteX7" fmla="*/ 4171950 w 5324475"/>
                <a:gd name="connsiteY7" fmla="*/ 1514475 h 1628775"/>
                <a:gd name="connsiteX8" fmla="*/ 5324475 w 5324475"/>
                <a:gd name="connsiteY8" fmla="*/ 1514475 h 1628775"/>
                <a:gd name="connsiteX9" fmla="*/ 5314950 w 5324475"/>
                <a:gd name="connsiteY9" fmla="*/ 1524000 h 1628775"/>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3846574 w 5324475"/>
                <a:gd name="connsiteY6" fmla="*/ 1134584 h 1628775"/>
                <a:gd name="connsiteX7" fmla="*/ 4171950 w 5324475"/>
                <a:gd name="connsiteY7" fmla="*/ 1628775 h 1628775"/>
                <a:gd name="connsiteX8" fmla="*/ 4171950 w 5324475"/>
                <a:gd name="connsiteY8" fmla="*/ 1514475 h 1628775"/>
                <a:gd name="connsiteX9" fmla="*/ 5324475 w 5324475"/>
                <a:gd name="connsiteY9" fmla="*/ 1514475 h 1628775"/>
                <a:gd name="connsiteX10" fmla="*/ 5314950 w 5324475"/>
                <a:gd name="connsiteY10" fmla="*/ 1524000 h 1628775"/>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3846574 w 5324475"/>
                <a:gd name="connsiteY6" fmla="*/ 1134584 h 1628775"/>
                <a:gd name="connsiteX7" fmla="*/ 3846574 w 5324475"/>
                <a:gd name="connsiteY7" fmla="*/ 1628775 h 1628775"/>
                <a:gd name="connsiteX8" fmla="*/ 4171950 w 5324475"/>
                <a:gd name="connsiteY8" fmla="*/ 1628775 h 1628775"/>
                <a:gd name="connsiteX9" fmla="*/ 4171950 w 5324475"/>
                <a:gd name="connsiteY9" fmla="*/ 1514475 h 1628775"/>
                <a:gd name="connsiteX10" fmla="*/ 5324475 w 5324475"/>
                <a:gd name="connsiteY10" fmla="*/ 1514475 h 1628775"/>
                <a:gd name="connsiteX11" fmla="*/ 5314950 w 5324475"/>
                <a:gd name="connsiteY11" fmla="*/ 1524000 h 1628775"/>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3679003 w 5324475"/>
                <a:gd name="connsiteY6" fmla="*/ 1126969 h 1628775"/>
                <a:gd name="connsiteX7" fmla="*/ 3846574 w 5324475"/>
                <a:gd name="connsiteY7" fmla="*/ 1134584 h 1628775"/>
                <a:gd name="connsiteX8" fmla="*/ 3846574 w 5324475"/>
                <a:gd name="connsiteY8" fmla="*/ 1628775 h 1628775"/>
                <a:gd name="connsiteX9" fmla="*/ 4171950 w 5324475"/>
                <a:gd name="connsiteY9" fmla="*/ 1628775 h 1628775"/>
                <a:gd name="connsiteX10" fmla="*/ 4171950 w 5324475"/>
                <a:gd name="connsiteY10" fmla="*/ 1514475 h 1628775"/>
                <a:gd name="connsiteX11" fmla="*/ 5324475 w 5324475"/>
                <a:gd name="connsiteY11" fmla="*/ 1514475 h 1628775"/>
                <a:gd name="connsiteX12" fmla="*/ 5314950 w 5324475"/>
                <a:gd name="connsiteY12" fmla="*/ 1524000 h 1628775"/>
                <a:gd name="connsiteX0" fmla="*/ 0 w 5324475"/>
                <a:gd name="connsiteY0" fmla="*/ 0 h 1664082"/>
                <a:gd name="connsiteX1" fmla="*/ 1152525 w 5324475"/>
                <a:gd name="connsiteY1" fmla="*/ 0 h 1664082"/>
                <a:gd name="connsiteX2" fmla="*/ 1152525 w 5324475"/>
                <a:gd name="connsiteY2" fmla="*/ 600075 h 1664082"/>
                <a:gd name="connsiteX3" fmla="*/ 1828800 w 5324475"/>
                <a:gd name="connsiteY3" fmla="*/ 904875 h 1664082"/>
                <a:gd name="connsiteX4" fmla="*/ 1828800 w 5324475"/>
                <a:gd name="connsiteY4" fmla="*/ 1323975 h 1664082"/>
                <a:gd name="connsiteX5" fmla="*/ 2667000 w 5324475"/>
                <a:gd name="connsiteY5" fmla="*/ 1628775 h 1664082"/>
                <a:gd name="connsiteX6" fmla="*/ 3679003 w 5324475"/>
                <a:gd name="connsiteY6" fmla="*/ 1628775 h 1664082"/>
                <a:gd name="connsiteX7" fmla="*/ 3679003 w 5324475"/>
                <a:gd name="connsiteY7" fmla="*/ 1126969 h 1664082"/>
                <a:gd name="connsiteX8" fmla="*/ 3846574 w 5324475"/>
                <a:gd name="connsiteY8" fmla="*/ 1134584 h 1664082"/>
                <a:gd name="connsiteX9" fmla="*/ 3846574 w 5324475"/>
                <a:gd name="connsiteY9" fmla="*/ 1628775 h 1664082"/>
                <a:gd name="connsiteX10" fmla="*/ 4171950 w 5324475"/>
                <a:gd name="connsiteY10" fmla="*/ 1628775 h 1664082"/>
                <a:gd name="connsiteX11" fmla="*/ 4171950 w 5324475"/>
                <a:gd name="connsiteY11" fmla="*/ 1514475 h 1664082"/>
                <a:gd name="connsiteX12" fmla="*/ 5324475 w 5324475"/>
                <a:gd name="connsiteY12" fmla="*/ 1514475 h 1664082"/>
                <a:gd name="connsiteX13" fmla="*/ 5314950 w 5324475"/>
                <a:gd name="connsiteY13" fmla="*/ 1524000 h 1664082"/>
                <a:gd name="connsiteX0" fmla="*/ 0 w 5324475"/>
                <a:gd name="connsiteY0" fmla="*/ 0 h 1659132"/>
                <a:gd name="connsiteX1" fmla="*/ 1152525 w 5324475"/>
                <a:gd name="connsiteY1" fmla="*/ 0 h 1659132"/>
                <a:gd name="connsiteX2" fmla="*/ 1152525 w 5324475"/>
                <a:gd name="connsiteY2" fmla="*/ 600075 h 1659132"/>
                <a:gd name="connsiteX3" fmla="*/ 1828800 w 5324475"/>
                <a:gd name="connsiteY3" fmla="*/ 904875 h 1659132"/>
                <a:gd name="connsiteX4" fmla="*/ 1828800 w 5324475"/>
                <a:gd name="connsiteY4" fmla="*/ 1323975 h 1659132"/>
                <a:gd name="connsiteX5" fmla="*/ 2667000 w 5324475"/>
                <a:gd name="connsiteY5" fmla="*/ 1628775 h 1659132"/>
                <a:gd name="connsiteX6" fmla="*/ 3691602 w 5324475"/>
                <a:gd name="connsiteY6" fmla="*/ 1622194 h 1659132"/>
                <a:gd name="connsiteX7" fmla="*/ 3679003 w 5324475"/>
                <a:gd name="connsiteY7" fmla="*/ 1126969 h 1659132"/>
                <a:gd name="connsiteX8" fmla="*/ 3846574 w 5324475"/>
                <a:gd name="connsiteY8" fmla="*/ 1134584 h 1659132"/>
                <a:gd name="connsiteX9" fmla="*/ 3846574 w 5324475"/>
                <a:gd name="connsiteY9" fmla="*/ 1628775 h 1659132"/>
                <a:gd name="connsiteX10" fmla="*/ 4171950 w 5324475"/>
                <a:gd name="connsiteY10" fmla="*/ 1628775 h 1659132"/>
                <a:gd name="connsiteX11" fmla="*/ 4171950 w 5324475"/>
                <a:gd name="connsiteY11" fmla="*/ 1514475 h 1659132"/>
                <a:gd name="connsiteX12" fmla="*/ 5324475 w 5324475"/>
                <a:gd name="connsiteY12" fmla="*/ 1514475 h 1659132"/>
                <a:gd name="connsiteX13" fmla="*/ 5314950 w 5324475"/>
                <a:gd name="connsiteY13" fmla="*/ 1524000 h 1659132"/>
                <a:gd name="connsiteX0" fmla="*/ 0 w 5324475"/>
                <a:gd name="connsiteY0" fmla="*/ 0 h 1645590"/>
                <a:gd name="connsiteX1" fmla="*/ 1152525 w 5324475"/>
                <a:gd name="connsiteY1" fmla="*/ 0 h 1645590"/>
                <a:gd name="connsiteX2" fmla="*/ 1152525 w 5324475"/>
                <a:gd name="connsiteY2" fmla="*/ 600075 h 1645590"/>
                <a:gd name="connsiteX3" fmla="*/ 1828800 w 5324475"/>
                <a:gd name="connsiteY3" fmla="*/ 904875 h 1645590"/>
                <a:gd name="connsiteX4" fmla="*/ 1828800 w 5324475"/>
                <a:gd name="connsiteY4" fmla="*/ 1323975 h 1645590"/>
                <a:gd name="connsiteX5" fmla="*/ 2667000 w 5324475"/>
                <a:gd name="connsiteY5" fmla="*/ 1628775 h 1645590"/>
                <a:gd name="connsiteX6" fmla="*/ 3691602 w 5324475"/>
                <a:gd name="connsiteY6" fmla="*/ 1622194 h 1645590"/>
                <a:gd name="connsiteX7" fmla="*/ 3679003 w 5324475"/>
                <a:gd name="connsiteY7" fmla="*/ 1126969 h 1645590"/>
                <a:gd name="connsiteX8" fmla="*/ 3846574 w 5324475"/>
                <a:gd name="connsiteY8" fmla="*/ 1134584 h 1645590"/>
                <a:gd name="connsiteX9" fmla="*/ 3846574 w 5324475"/>
                <a:gd name="connsiteY9" fmla="*/ 1628775 h 1645590"/>
                <a:gd name="connsiteX10" fmla="*/ 4171950 w 5324475"/>
                <a:gd name="connsiteY10" fmla="*/ 1628775 h 1645590"/>
                <a:gd name="connsiteX11" fmla="*/ 4171950 w 5324475"/>
                <a:gd name="connsiteY11" fmla="*/ 1514475 h 1645590"/>
                <a:gd name="connsiteX12" fmla="*/ 5324475 w 5324475"/>
                <a:gd name="connsiteY12" fmla="*/ 1514475 h 1645590"/>
                <a:gd name="connsiteX13" fmla="*/ 5314950 w 5324475"/>
                <a:gd name="connsiteY13" fmla="*/ 1524000 h 1645590"/>
                <a:gd name="connsiteX0" fmla="*/ 0 w 5324475"/>
                <a:gd name="connsiteY0" fmla="*/ 0 h 1645590"/>
                <a:gd name="connsiteX1" fmla="*/ 1152525 w 5324475"/>
                <a:gd name="connsiteY1" fmla="*/ 0 h 1645590"/>
                <a:gd name="connsiteX2" fmla="*/ 1152525 w 5324475"/>
                <a:gd name="connsiteY2" fmla="*/ 600075 h 1645590"/>
                <a:gd name="connsiteX3" fmla="*/ 1828800 w 5324475"/>
                <a:gd name="connsiteY3" fmla="*/ 904875 h 1645590"/>
                <a:gd name="connsiteX4" fmla="*/ 1828800 w 5324475"/>
                <a:gd name="connsiteY4" fmla="*/ 1323975 h 1645590"/>
                <a:gd name="connsiteX5" fmla="*/ 2667000 w 5324475"/>
                <a:gd name="connsiteY5" fmla="*/ 1628775 h 1645590"/>
                <a:gd name="connsiteX6" fmla="*/ 3691602 w 5324475"/>
                <a:gd name="connsiteY6" fmla="*/ 1622194 h 1645590"/>
                <a:gd name="connsiteX7" fmla="*/ 3679003 w 5324475"/>
                <a:gd name="connsiteY7" fmla="*/ 1126969 h 1645590"/>
                <a:gd name="connsiteX8" fmla="*/ 3846574 w 5324475"/>
                <a:gd name="connsiteY8" fmla="*/ 1134584 h 1645590"/>
                <a:gd name="connsiteX9" fmla="*/ 3846574 w 5324475"/>
                <a:gd name="connsiteY9" fmla="*/ 1628775 h 1645590"/>
                <a:gd name="connsiteX10" fmla="*/ 4171950 w 5324475"/>
                <a:gd name="connsiteY10" fmla="*/ 1628775 h 1645590"/>
                <a:gd name="connsiteX11" fmla="*/ 4171950 w 5324475"/>
                <a:gd name="connsiteY11" fmla="*/ 1514475 h 1645590"/>
                <a:gd name="connsiteX12" fmla="*/ 5324475 w 5324475"/>
                <a:gd name="connsiteY12" fmla="*/ 1514475 h 1645590"/>
                <a:gd name="connsiteX13" fmla="*/ 5314950 w 5324475"/>
                <a:gd name="connsiteY13" fmla="*/ 1524000 h 1645590"/>
                <a:gd name="connsiteX0" fmla="*/ 0 w 5324475"/>
                <a:gd name="connsiteY0" fmla="*/ 0 h 1664173"/>
                <a:gd name="connsiteX1" fmla="*/ 1152525 w 5324475"/>
                <a:gd name="connsiteY1" fmla="*/ 0 h 1664173"/>
                <a:gd name="connsiteX2" fmla="*/ 1152525 w 5324475"/>
                <a:gd name="connsiteY2" fmla="*/ 600075 h 1664173"/>
                <a:gd name="connsiteX3" fmla="*/ 1828800 w 5324475"/>
                <a:gd name="connsiteY3" fmla="*/ 904875 h 1664173"/>
                <a:gd name="connsiteX4" fmla="*/ 1828800 w 5324475"/>
                <a:gd name="connsiteY4" fmla="*/ 1323975 h 1664173"/>
                <a:gd name="connsiteX5" fmla="*/ 2667000 w 5324475"/>
                <a:gd name="connsiteY5" fmla="*/ 1628775 h 1664173"/>
                <a:gd name="connsiteX6" fmla="*/ 3691602 w 5324475"/>
                <a:gd name="connsiteY6" fmla="*/ 1645590 h 1664173"/>
                <a:gd name="connsiteX7" fmla="*/ 3679003 w 5324475"/>
                <a:gd name="connsiteY7" fmla="*/ 1126969 h 1664173"/>
                <a:gd name="connsiteX8" fmla="*/ 3846574 w 5324475"/>
                <a:gd name="connsiteY8" fmla="*/ 1134584 h 1664173"/>
                <a:gd name="connsiteX9" fmla="*/ 3846574 w 5324475"/>
                <a:gd name="connsiteY9" fmla="*/ 1628775 h 1664173"/>
                <a:gd name="connsiteX10" fmla="*/ 4171950 w 5324475"/>
                <a:gd name="connsiteY10" fmla="*/ 1628775 h 1664173"/>
                <a:gd name="connsiteX11" fmla="*/ 4171950 w 5324475"/>
                <a:gd name="connsiteY11" fmla="*/ 1514475 h 1664173"/>
                <a:gd name="connsiteX12" fmla="*/ 5324475 w 5324475"/>
                <a:gd name="connsiteY12" fmla="*/ 1514475 h 1664173"/>
                <a:gd name="connsiteX13" fmla="*/ 5314950 w 5324475"/>
                <a:gd name="connsiteY13" fmla="*/ 1524000 h 1664173"/>
                <a:gd name="connsiteX0" fmla="*/ 0 w 5324475"/>
                <a:gd name="connsiteY0" fmla="*/ 0 h 1651725"/>
                <a:gd name="connsiteX1" fmla="*/ 1152525 w 5324475"/>
                <a:gd name="connsiteY1" fmla="*/ 0 h 1651725"/>
                <a:gd name="connsiteX2" fmla="*/ 1152525 w 5324475"/>
                <a:gd name="connsiteY2" fmla="*/ 600075 h 1651725"/>
                <a:gd name="connsiteX3" fmla="*/ 1828800 w 5324475"/>
                <a:gd name="connsiteY3" fmla="*/ 904875 h 1651725"/>
                <a:gd name="connsiteX4" fmla="*/ 1828800 w 5324475"/>
                <a:gd name="connsiteY4" fmla="*/ 1323975 h 1651725"/>
                <a:gd name="connsiteX5" fmla="*/ 2667000 w 5324475"/>
                <a:gd name="connsiteY5" fmla="*/ 1628775 h 1651725"/>
                <a:gd name="connsiteX6" fmla="*/ 3691602 w 5324475"/>
                <a:gd name="connsiteY6" fmla="*/ 1645590 h 1651725"/>
                <a:gd name="connsiteX7" fmla="*/ 3679003 w 5324475"/>
                <a:gd name="connsiteY7" fmla="*/ 1126969 h 1651725"/>
                <a:gd name="connsiteX8" fmla="*/ 3846574 w 5324475"/>
                <a:gd name="connsiteY8" fmla="*/ 1134584 h 1651725"/>
                <a:gd name="connsiteX9" fmla="*/ 3846574 w 5324475"/>
                <a:gd name="connsiteY9" fmla="*/ 1628775 h 1651725"/>
                <a:gd name="connsiteX10" fmla="*/ 4171950 w 5324475"/>
                <a:gd name="connsiteY10" fmla="*/ 1628775 h 1651725"/>
                <a:gd name="connsiteX11" fmla="*/ 4171950 w 5324475"/>
                <a:gd name="connsiteY11" fmla="*/ 1514475 h 1651725"/>
                <a:gd name="connsiteX12" fmla="*/ 5324475 w 5324475"/>
                <a:gd name="connsiteY12" fmla="*/ 1514475 h 1651725"/>
                <a:gd name="connsiteX13" fmla="*/ 5314950 w 5324475"/>
                <a:gd name="connsiteY13" fmla="*/ 1524000 h 1651725"/>
                <a:gd name="connsiteX0" fmla="*/ 0 w 5324475"/>
                <a:gd name="connsiteY0" fmla="*/ 0 h 1651725"/>
                <a:gd name="connsiteX1" fmla="*/ 1152525 w 5324475"/>
                <a:gd name="connsiteY1" fmla="*/ 0 h 1651725"/>
                <a:gd name="connsiteX2" fmla="*/ 1152525 w 5324475"/>
                <a:gd name="connsiteY2" fmla="*/ 600075 h 1651725"/>
                <a:gd name="connsiteX3" fmla="*/ 1828800 w 5324475"/>
                <a:gd name="connsiteY3" fmla="*/ 904875 h 1651725"/>
                <a:gd name="connsiteX4" fmla="*/ 1828800 w 5324475"/>
                <a:gd name="connsiteY4" fmla="*/ 1323975 h 1651725"/>
                <a:gd name="connsiteX5" fmla="*/ 2667000 w 5324475"/>
                <a:gd name="connsiteY5" fmla="*/ 1628775 h 1651725"/>
                <a:gd name="connsiteX6" fmla="*/ 3691602 w 5324475"/>
                <a:gd name="connsiteY6" fmla="*/ 1645590 h 1651725"/>
                <a:gd name="connsiteX7" fmla="*/ 3679003 w 5324475"/>
                <a:gd name="connsiteY7" fmla="*/ 1126969 h 1651725"/>
                <a:gd name="connsiteX8" fmla="*/ 3846574 w 5324475"/>
                <a:gd name="connsiteY8" fmla="*/ 1134584 h 1651725"/>
                <a:gd name="connsiteX9" fmla="*/ 3846574 w 5324475"/>
                <a:gd name="connsiteY9" fmla="*/ 1628775 h 1651725"/>
                <a:gd name="connsiteX10" fmla="*/ 4171950 w 5324475"/>
                <a:gd name="connsiteY10" fmla="*/ 1628775 h 1651725"/>
                <a:gd name="connsiteX11" fmla="*/ 4171950 w 5324475"/>
                <a:gd name="connsiteY11" fmla="*/ 1514475 h 1651725"/>
                <a:gd name="connsiteX12" fmla="*/ 5324475 w 5324475"/>
                <a:gd name="connsiteY12" fmla="*/ 1514475 h 1651725"/>
                <a:gd name="connsiteX13" fmla="*/ 5314950 w 5324475"/>
                <a:gd name="connsiteY13" fmla="*/ 1524000 h 1651725"/>
                <a:gd name="connsiteX0" fmla="*/ 0 w 5324475"/>
                <a:gd name="connsiteY0" fmla="*/ 0 h 1651725"/>
                <a:gd name="connsiteX1" fmla="*/ 1152525 w 5324475"/>
                <a:gd name="connsiteY1" fmla="*/ 0 h 1651725"/>
                <a:gd name="connsiteX2" fmla="*/ 1152525 w 5324475"/>
                <a:gd name="connsiteY2" fmla="*/ 600075 h 1651725"/>
                <a:gd name="connsiteX3" fmla="*/ 1828800 w 5324475"/>
                <a:gd name="connsiteY3" fmla="*/ 904875 h 1651725"/>
                <a:gd name="connsiteX4" fmla="*/ 1828800 w 5324475"/>
                <a:gd name="connsiteY4" fmla="*/ 1323975 h 1651725"/>
                <a:gd name="connsiteX5" fmla="*/ 2667000 w 5324475"/>
                <a:gd name="connsiteY5" fmla="*/ 1628775 h 1651725"/>
                <a:gd name="connsiteX6" fmla="*/ 3691602 w 5324475"/>
                <a:gd name="connsiteY6" fmla="*/ 1645590 h 1651725"/>
                <a:gd name="connsiteX7" fmla="*/ 3679003 w 5324475"/>
                <a:gd name="connsiteY7" fmla="*/ 1126969 h 1651725"/>
                <a:gd name="connsiteX8" fmla="*/ 3846574 w 5324475"/>
                <a:gd name="connsiteY8" fmla="*/ 1134584 h 1651725"/>
                <a:gd name="connsiteX9" fmla="*/ 3846574 w 5324475"/>
                <a:gd name="connsiteY9" fmla="*/ 1628775 h 1651725"/>
                <a:gd name="connsiteX10" fmla="*/ 4171950 w 5324475"/>
                <a:gd name="connsiteY10" fmla="*/ 1628775 h 1651725"/>
                <a:gd name="connsiteX11" fmla="*/ 4171950 w 5324475"/>
                <a:gd name="connsiteY11" fmla="*/ 1514475 h 1651725"/>
                <a:gd name="connsiteX12" fmla="*/ 5324475 w 5324475"/>
                <a:gd name="connsiteY12" fmla="*/ 1514475 h 1651725"/>
                <a:gd name="connsiteX13" fmla="*/ 5314950 w 5324475"/>
                <a:gd name="connsiteY13" fmla="*/ 1524000 h 1651725"/>
                <a:gd name="connsiteX0" fmla="*/ 0 w 5324475"/>
                <a:gd name="connsiteY0" fmla="*/ 0 h 1651725"/>
                <a:gd name="connsiteX1" fmla="*/ 1152525 w 5324475"/>
                <a:gd name="connsiteY1" fmla="*/ 0 h 1651725"/>
                <a:gd name="connsiteX2" fmla="*/ 1152525 w 5324475"/>
                <a:gd name="connsiteY2" fmla="*/ 600075 h 1651725"/>
                <a:gd name="connsiteX3" fmla="*/ 1828800 w 5324475"/>
                <a:gd name="connsiteY3" fmla="*/ 904875 h 1651725"/>
                <a:gd name="connsiteX4" fmla="*/ 1828800 w 5324475"/>
                <a:gd name="connsiteY4" fmla="*/ 1323975 h 1651725"/>
                <a:gd name="connsiteX5" fmla="*/ 2667000 w 5324475"/>
                <a:gd name="connsiteY5" fmla="*/ 1628775 h 1651725"/>
                <a:gd name="connsiteX6" fmla="*/ 3691602 w 5324475"/>
                <a:gd name="connsiteY6" fmla="*/ 1645590 h 1651725"/>
                <a:gd name="connsiteX7" fmla="*/ 3710501 w 5324475"/>
                <a:gd name="connsiteY7" fmla="*/ 1126970 h 1651725"/>
                <a:gd name="connsiteX8" fmla="*/ 3846574 w 5324475"/>
                <a:gd name="connsiteY8" fmla="*/ 1134584 h 1651725"/>
                <a:gd name="connsiteX9" fmla="*/ 3846574 w 5324475"/>
                <a:gd name="connsiteY9" fmla="*/ 1628775 h 1651725"/>
                <a:gd name="connsiteX10" fmla="*/ 4171950 w 5324475"/>
                <a:gd name="connsiteY10" fmla="*/ 1628775 h 1651725"/>
                <a:gd name="connsiteX11" fmla="*/ 4171950 w 5324475"/>
                <a:gd name="connsiteY11" fmla="*/ 1514475 h 1651725"/>
                <a:gd name="connsiteX12" fmla="*/ 5324475 w 5324475"/>
                <a:gd name="connsiteY12" fmla="*/ 1514475 h 1651725"/>
                <a:gd name="connsiteX13" fmla="*/ 5314950 w 5324475"/>
                <a:gd name="connsiteY13" fmla="*/ 1524000 h 1651725"/>
                <a:gd name="connsiteX0" fmla="*/ 0 w 5324475"/>
                <a:gd name="connsiteY0" fmla="*/ 0 h 1657312"/>
                <a:gd name="connsiteX1" fmla="*/ 1152525 w 5324475"/>
                <a:gd name="connsiteY1" fmla="*/ 0 h 1657312"/>
                <a:gd name="connsiteX2" fmla="*/ 1152525 w 5324475"/>
                <a:gd name="connsiteY2" fmla="*/ 600075 h 1657312"/>
                <a:gd name="connsiteX3" fmla="*/ 1828800 w 5324475"/>
                <a:gd name="connsiteY3" fmla="*/ 904875 h 1657312"/>
                <a:gd name="connsiteX4" fmla="*/ 1828800 w 5324475"/>
                <a:gd name="connsiteY4" fmla="*/ 1323975 h 1657312"/>
                <a:gd name="connsiteX5" fmla="*/ 2667000 w 5324475"/>
                <a:gd name="connsiteY5" fmla="*/ 1628775 h 1657312"/>
                <a:gd name="connsiteX6" fmla="*/ 3716801 w 5324475"/>
                <a:gd name="connsiteY6" fmla="*/ 1651725 h 1657312"/>
                <a:gd name="connsiteX7" fmla="*/ 3710501 w 5324475"/>
                <a:gd name="connsiteY7" fmla="*/ 1126970 h 1657312"/>
                <a:gd name="connsiteX8" fmla="*/ 3846574 w 5324475"/>
                <a:gd name="connsiteY8" fmla="*/ 1134584 h 1657312"/>
                <a:gd name="connsiteX9" fmla="*/ 3846574 w 5324475"/>
                <a:gd name="connsiteY9" fmla="*/ 1628775 h 1657312"/>
                <a:gd name="connsiteX10" fmla="*/ 4171950 w 5324475"/>
                <a:gd name="connsiteY10" fmla="*/ 1628775 h 1657312"/>
                <a:gd name="connsiteX11" fmla="*/ 4171950 w 5324475"/>
                <a:gd name="connsiteY11" fmla="*/ 1514475 h 1657312"/>
                <a:gd name="connsiteX12" fmla="*/ 5324475 w 5324475"/>
                <a:gd name="connsiteY12" fmla="*/ 1514475 h 1657312"/>
                <a:gd name="connsiteX13" fmla="*/ 5314950 w 5324475"/>
                <a:gd name="connsiteY13" fmla="*/ 1524000 h 1657312"/>
                <a:gd name="connsiteX0" fmla="*/ 0 w 5324475"/>
                <a:gd name="connsiteY0" fmla="*/ 0 h 1654745"/>
                <a:gd name="connsiteX1" fmla="*/ 1152525 w 5324475"/>
                <a:gd name="connsiteY1" fmla="*/ 0 h 1654745"/>
                <a:gd name="connsiteX2" fmla="*/ 1152525 w 5324475"/>
                <a:gd name="connsiteY2" fmla="*/ 600075 h 1654745"/>
                <a:gd name="connsiteX3" fmla="*/ 1828800 w 5324475"/>
                <a:gd name="connsiteY3" fmla="*/ 904875 h 1654745"/>
                <a:gd name="connsiteX4" fmla="*/ 1828800 w 5324475"/>
                <a:gd name="connsiteY4" fmla="*/ 1323975 h 1654745"/>
                <a:gd name="connsiteX5" fmla="*/ 2667000 w 5324475"/>
                <a:gd name="connsiteY5" fmla="*/ 1628775 h 1654745"/>
                <a:gd name="connsiteX6" fmla="*/ 3716801 w 5324475"/>
                <a:gd name="connsiteY6" fmla="*/ 1651725 h 1654745"/>
                <a:gd name="connsiteX7" fmla="*/ 3710501 w 5324475"/>
                <a:gd name="connsiteY7" fmla="*/ 1126970 h 1654745"/>
                <a:gd name="connsiteX8" fmla="*/ 3846574 w 5324475"/>
                <a:gd name="connsiteY8" fmla="*/ 1134584 h 1654745"/>
                <a:gd name="connsiteX9" fmla="*/ 3846574 w 5324475"/>
                <a:gd name="connsiteY9" fmla="*/ 1628775 h 1654745"/>
                <a:gd name="connsiteX10" fmla="*/ 4171950 w 5324475"/>
                <a:gd name="connsiteY10" fmla="*/ 1628775 h 1654745"/>
                <a:gd name="connsiteX11" fmla="*/ 4171950 w 5324475"/>
                <a:gd name="connsiteY11" fmla="*/ 1514475 h 1654745"/>
                <a:gd name="connsiteX12" fmla="*/ 5324475 w 5324475"/>
                <a:gd name="connsiteY12" fmla="*/ 1514475 h 1654745"/>
                <a:gd name="connsiteX13" fmla="*/ 5314950 w 5324475"/>
                <a:gd name="connsiteY13" fmla="*/ 1524000 h 1654745"/>
                <a:gd name="connsiteX0" fmla="*/ 0 w 5324475"/>
                <a:gd name="connsiteY0" fmla="*/ 0 h 1654745"/>
                <a:gd name="connsiteX1" fmla="*/ 1152525 w 5324475"/>
                <a:gd name="connsiteY1" fmla="*/ 0 h 1654745"/>
                <a:gd name="connsiteX2" fmla="*/ 1152525 w 5324475"/>
                <a:gd name="connsiteY2" fmla="*/ 600075 h 1654745"/>
                <a:gd name="connsiteX3" fmla="*/ 1828800 w 5324475"/>
                <a:gd name="connsiteY3" fmla="*/ 904875 h 1654745"/>
                <a:gd name="connsiteX4" fmla="*/ 1828800 w 5324475"/>
                <a:gd name="connsiteY4" fmla="*/ 1323975 h 1654745"/>
                <a:gd name="connsiteX5" fmla="*/ 2667000 w 5324475"/>
                <a:gd name="connsiteY5" fmla="*/ 1628775 h 1654745"/>
                <a:gd name="connsiteX6" fmla="*/ 3716801 w 5324475"/>
                <a:gd name="connsiteY6" fmla="*/ 1651725 h 1654745"/>
                <a:gd name="connsiteX7" fmla="*/ 3710501 w 5324475"/>
                <a:gd name="connsiteY7" fmla="*/ 1126970 h 1654745"/>
                <a:gd name="connsiteX8" fmla="*/ 3846574 w 5324475"/>
                <a:gd name="connsiteY8" fmla="*/ 1134584 h 1654745"/>
                <a:gd name="connsiteX9" fmla="*/ 3846574 w 5324475"/>
                <a:gd name="connsiteY9" fmla="*/ 1628775 h 1654745"/>
                <a:gd name="connsiteX10" fmla="*/ 4171950 w 5324475"/>
                <a:gd name="connsiteY10" fmla="*/ 1628775 h 1654745"/>
                <a:gd name="connsiteX11" fmla="*/ 4171950 w 5324475"/>
                <a:gd name="connsiteY11" fmla="*/ 1514475 h 1654745"/>
                <a:gd name="connsiteX12" fmla="*/ 5324475 w 5324475"/>
                <a:gd name="connsiteY12" fmla="*/ 1514475 h 1654745"/>
                <a:gd name="connsiteX13" fmla="*/ 5314950 w 5324475"/>
                <a:gd name="connsiteY13" fmla="*/ 1524000 h 1654745"/>
                <a:gd name="connsiteX0" fmla="*/ 0 w 5324475"/>
                <a:gd name="connsiteY0" fmla="*/ 0 h 1654745"/>
                <a:gd name="connsiteX1" fmla="*/ 1152525 w 5324475"/>
                <a:gd name="connsiteY1" fmla="*/ 0 h 1654745"/>
                <a:gd name="connsiteX2" fmla="*/ 1152525 w 5324475"/>
                <a:gd name="connsiteY2" fmla="*/ 600075 h 1654745"/>
                <a:gd name="connsiteX3" fmla="*/ 1828800 w 5324475"/>
                <a:gd name="connsiteY3" fmla="*/ 904875 h 1654745"/>
                <a:gd name="connsiteX4" fmla="*/ 1828800 w 5324475"/>
                <a:gd name="connsiteY4" fmla="*/ 1323975 h 1654745"/>
                <a:gd name="connsiteX5" fmla="*/ 2667000 w 5324475"/>
                <a:gd name="connsiteY5" fmla="*/ 1628775 h 1654745"/>
                <a:gd name="connsiteX6" fmla="*/ 3716801 w 5324475"/>
                <a:gd name="connsiteY6" fmla="*/ 1651725 h 1654745"/>
                <a:gd name="connsiteX7" fmla="*/ 3710501 w 5324475"/>
                <a:gd name="connsiteY7" fmla="*/ 1088895 h 1654745"/>
                <a:gd name="connsiteX8" fmla="*/ 3846574 w 5324475"/>
                <a:gd name="connsiteY8" fmla="*/ 1134584 h 1654745"/>
                <a:gd name="connsiteX9" fmla="*/ 3846574 w 5324475"/>
                <a:gd name="connsiteY9" fmla="*/ 1628775 h 1654745"/>
                <a:gd name="connsiteX10" fmla="*/ 4171950 w 5324475"/>
                <a:gd name="connsiteY10" fmla="*/ 1628775 h 1654745"/>
                <a:gd name="connsiteX11" fmla="*/ 4171950 w 5324475"/>
                <a:gd name="connsiteY11" fmla="*/ 1514475 h 1654745"/>
                <a:gd name="connsiteX12" fmla="*/ 5324475 w 5324475"/>
                <a:gd name="connsiteY12" fmla="*/ 1514475 h 1654745"/>
                <a:gd name="connsiteX13" fmla="*/ 5314950 w 5324475"/>
                <a:gd name="connsiteY13" fmla="*/ 1524000 h 1654745"/>
                <a:gd name="connsiteX0" fmla="*/ 0 w 5324475"/>
                <a:gd name="connsiteY0" fmla="*/ 0 h 1654745"/>
                <a:gd name="connsiteX1" fmla="*/ 1152525 w 5324475"/>
                <a:gd name="connsiteY1" fmla="*/ 0 h 1654745"/>
                <a:gd name="connsiteX2" fmla="*/ 1152525 w 5324475"/>
                <a:gd name="connsiteY2" fmla="*/ 600075 h 1654745"/>
                <a:gd name="connsiteX3" fmla="*/ 1828800 w 5324475"/>
                <a:gd name="connsiteY3" fmla="*/ 904875 h 1654745"/>
                <a:gd name="connsiteX4" fmla="*/ 1828800 w 5324475"/>
                <a:gd name="connsiteY4" fmla="*/ 1323975 h 1654745"/>
                <a:gd name="connsiteX5" fmla="*/ 2667000 w 5324475"/>
                <a:gd name="connsiteY5" fmla="*/ 1628775 h 1654745"/>
                <a:gd name="connsiteX6" fmla="*/ 3716801 w 5324475"/>
                <a:gd name="connsiteY6" fmla="*/ 1651725 h 1654745"/>
                <a:gd name="connsiteX7" fmla="*/ 3710501 w 5324475"/>
                <a:gd name="connsiteY7" fmla="*/ 1088895 h 1654745"/>
                <a:gd name="connsiteX8" fmla="*/ 3846574 w 5324475"/>
                <a:gd name="connsiteY8" fmla="*/ 1081278 h 1654745"/>
                <a:gd name="connsiteX9" fmla="*/ 3846574 w 5324475"/>
                <a:gd name="connsiteY9" fmla="*/ 1628775 h 1654745"/>
                <a:gd name="connsiteX10" fmla="*/ 4171950 w 5324475"/>
                <a:gd name="connsiteY10" fmla="*/ 1628775 h 1654745"/>
                <a:gd name="connsiteX11" fmla="*/ 4171950 w 5324475"/>
                <a:gd name="connsiteY11" fmla="*/ 1514475 h 1654745"/>
                <a:gd name="connsiteX12" fmla="*/ 5324475 w 5324475"/>
                <a:gd name="connsiteY12" fmla="*/ 1514475 h 1654745"/>
                <a:gd name="connsiteX13" fmla="*/ 5314950 w 5324475"/>
                <a:gd name="connsiteY13" fmla="*/ 1524000 h 1654745"/>
                <a:gd name="connsiteX0" fmla="*/ 0 w 5324475"/>
                <a:gd name="connsiteY0" fmla="*/ 0 h 1654745"/>
                <a:gd name="connsiteX1" fmla="*/ 1152525 w 5324475"/>
                <a:gd name="connsiteY1" fmla="*/ 0 h 1654745"/>
                <a:gd name="connsiteX2" fmla="*/ 1152525 w 5324475"/>
                <a:gd name="connsiteY2" fmla="*/ 600075 h 1654745"/>
                <a:gd name="connsiteX3" fmla="*/ 1828800 w 5324475"/>
                <a:gd name="connsiteY3" fmla="*/ 904875 h 1654745"/>
                <a:gd name="connsiteX4" fmla="*/ 1828800 w 5324475"/>
                <a:gd name="connsiteY4" fmla="*/ 1323975 h 1654745"/>
                <a:gd name="connsiteX5" fmla="*/ 2667000 w 5324475"/>
                <a:gd name="connsiteY5" fmla="*/ 1628775 h 1654745"/>
                <a:gd name="connsiteX6" fmla="*/ 3716801 w 5324475"/>
                <a:gd name="connsiteY6" fmla="*/ 1651725 h 1654745"/>
                <a:gd name="connsiteX7" fmla="*/ 3710501 w 5324475"/>
                <a:gd name="connsiteY7" fmla="*/ 1088895 h 1654745"/>
                <a:gd name="connsiteX8" fmla="*/ 3846574 w 5324475"/>
                <a:gd name="connsiteY8" fmla="*/ 1081278 h 1654745"/>
                <a:gd name="connsiteX9" fmla="*/ 3846574 w 5324475"/>
                <a:gd name="connsiteY9" fmla="*/ 1628775 h 1654745"/>
                <a:gd name="connsiteX10" fmla="*/ 4171950 w 5324475"/>
                <a:gd name="connsiteY10" fmla="*/ 1628775 h 1654745"/>
                <a:gd name="connsiteX11" fmla="*/ 4171950 w 5324475"/>
                <a:gd name="connsiteY11" fmla="*/ 1514475 h 1654745"/>
                <a:gd name="connsiteX12" fmla="*/ 5324475 w 5324475"/>
                <a:gd name="connsiteY12" fmla="*/ 1514475 h 1654745"/>
                <a:gd name="connsiteX13" fmla="*/ 5314950 w 5324475"/>
                <a:gd name="connsiteY13" fmla="*/ 1524000 h 1654745"/>
                <a:gd name="connsiteX0" fmla="*/ 0 w 5324475"/>
                <a:gd name="connsiteY0" fmla="*/ 0 h 1654745"/>
                <a:gd name="connsiteX1" fmla="*/ 1152525 w 5324475"/>
                <a:gd name="connsiteY1" fmla="*/ 0 h 1654745"/>
                <a:gd name="connsiteX2" fmla="*/ 1152525 w 5324475"/>
                <a:gd name="connsiteY2" fmla="*/ 600075 h 1654745"/>
                <a:gd name="connsiteX3" fmla="*/ 1828800 w 5324475"/>
                <a:gd name="connsiteY3" fmla="*/ 904875 h 1654745"/>
                <a:gd name="connsiteX4" fmla="*/ 1828800 w 5324475"/>
                <a:gd name="connsiteY4" fmla="*/ 1323975 h 1654745"/>
                <a:gd name="connsiteX5" fmla="*/ 2667000 w 5324475"/>
                <a:gd name="connsiteY5" fmla="*/ 1628775 h 1654745"/>
                <a:gd name="connsiteX6" fmla="*/ 3716801 w 5324475"/>
                <a:gd name="connsiteY6" fmla="*/ 1651725 h 1654745"/>
                <a:gd name="connsiteX7" fmla="*/ 3710501 w 5324475"/>
                <a:gd name="connsiteY7" fmla="*/ 1088895 h 1654745"/>
                <a:gd name="connsiteX8" fmla="*/ 3846574 w 5324475"/>
                <a:gd name="connsiteY8" fmla="*/ 1081278 h 1654745"/>
                <a:gd name="connsiteX9" fmla="*/ 3846574 w 5324475"/>
                <a:gd name="connsiteY9" fmla="*/ 1628775 h 1654745"/>
                <a:gd name="connsiteX10" fmla="*/ 4171950 w 5324475"/>
                <a:gd name="connsiteY10" fmla="*/ 1628775 h 1654745"/>
                <a:gd name="connsiteX11" fmla="*/ 4171950 w 5324475"/>
                <a:gd name="connsiteY11" fmla="*/ 1514475 h 1654745"/>
                <a:gd name="connsiteX12" fmla="*/ 5324475 w 5324475"/>
                <a:gd name="connsiteY12" fmla="*/ 1514475 h 1654745"/>
                <a:gd name="connsiteX13" fmla="*/ 5314950 w 5324475"/>
                <a:gd name="connsiteY13" fmla="*/ 1524000 h 1654745"/>
                <a:gd name="connsiteX0" fmla="*/ 0 w 5324475"/>
                <a:gd name="connsiteY0" fmla="*/ 0 h 1654745"/>
                <a:gd name="connsiteX1" fmla="*/ 1152525 w 5324475"/>
                <a:gd name="connsiteY1" fmla="*/ 0 h 1654745"/>
                <a:gd name="connsiteX2" fmla="*/ 1152525 w 5324475"/>
                <a:gd name="connsiteY2" fmla="*/ 600075 h 1654745"/>
                <a:gd name="connsiteX3" fmla="*/ 1828800 w 5324475"/>
                <a:gd name="connsiteY3" fmla="*/ 904875 h 1654745"/>
                <a:gd name="connsiteX4" fmla="*/ 1828800 w 5324475"/>
                <a:gd name="connsiteY4" fmla="*/ 1323975 h 1654745"/>
                <a:gd name="connsiteX5" fmla="*/ 2667000 w 5324475"/>
                <a:gd name="connsiteY5" fmla="*/ 1628775 h 1654745"/>
                <a:gd name="connsiteX6" fmla="*/ 3716801 w 5324475"/>
                <a:gd name="connsiteY6" fmla="*/ 1651725 h 1654745"/>
                <a:gd name="connsiteX7" fmla="*/ 3710501 w 5324475"/>
                <a:gd name="connsiteY7" fmla="*/ 1088895 h 1654745"/>
                <a:gd name="connsiteX8" fmla="*/ 3846574 w 5324475"/>
                <a:gd name="connsiteY8" fmla="*/ 1081278 h 1654745"/>
                <a:gd name="connsiteX9" fmla="*/ 3846574 w 5324475"/>
                <a:gd name="connsiteY9" fmla="*/ 1628775 h 1654745"/>
                <a:gd name="connsiteX10" fmla="*/ 4171950 w 5324475"/>
                <a:gd name="connsiteY10" fmla="*/ 1628775 h 1654745"/>
                <a:gd name="connsiteX11" fmla="*/ 4171950 w 5324475"/>
                <a:gd name="connsiteY11" fmla="*/ 1514475 h 1654745"/>
                <a:gd name="connsiteX12" fmla="*/ 5324475 w 5324475"/>
                <a:gd name="connsiteY12" fmla="*/ 1514475 h 1654745"/>
                <a:gd name="connsiteX13" fmla="*/ 5314950 w 5324475"/>
                <a:gd name="connsiteY13" fmla="*/ 1524000 h 1654745"/>
                <a:gd name="connsiteX0" fmla="*/ 0 w 5324475"/>
                <a:gd name="connsiteY0" fmla="*/ 0 h 1654745"/>
                <a:gd name="connsiteX1" fmla="*/ 1152525 w 5324475"/>
                <a:gd name="connsiteY1" fmla="*/ 0 h 1654745"/>
                <a:gd name="connsiteX2" fmla="*/ 1152525 w 5324475"/>
                <a:gd name="connsiteY2" fmla="*/ 600075 h 1654745"/>
                <a:gd name="connsiteX3" fmla="*/ 1828800 w 5324475"/>
                <a:gd name="connsiteY3" fmla="*/ 904875 h 1654745"/>
                <a:gd name="connsiteX4" fmla="*/ 1828800 w 5324475"/>
                <a:gd name="connsiteY4" fmla="*/ 1323975 h 1654745"/>
                <a:gd name="connsiteX5" fmla="*/ 2667000 w 5324475"/>
                <a:gd name="connsiteY5" fmla="*/ 1628775 h 1654745"/>
                <a:gd name="connsiteX6" fmla="*/ 3716801 w 5324475"/>
                <a:gd name="connsiteY6" fmla="*/ 1651725 h 1654745"/>
                <a:gd name="connsiteX7" fmla="*/ 3710501 w 5324475"/>
                <a:gd name="connsiteY7" fmla="*/ 1088895 h 1654745"/>
                <a:gd name="connsiteX8" fmla="*/ 3846574 w 5324475"/>
                <a:gd name="connsiteY8" fmla="*/ 1081278 h 1654745"/>
                <a:gd name="connsiteX9" fmla="*/ 3846574 w 5324475"/>
                <a:gd name="connsiteY9" fmla="*/ 1622000 h 1654745"/>
                <a:gd name="connsiteX10" fmla="*/ 4171950 w 5324475"/>
                <a:gd name="connsiteY10" fmla="*/ 1628775 h 1654745"/>
                <a:gd name="connsiteX11" fmla="*/ 4171950 w 5324475"/>
                <a:gd name="connsiteY11" fmla="*/ 1514475 h 1654745"/>
                <a:gd name="connsiteX12" fmla="*/ 5324475 w 5324475"/>
                <a:gd name="connsiteY12" fmla="*/ 1514475 h 1654745"/>
                <a:gd name="connsiteX13" fmla="*/ 5314950 w 5324475"/>
                <a:gd name="connsiteY13" fmla="*/ 1524000 h 1654745"/>
                <a:gd name="connsiteX0" fmla="*/ 0 w 5324475"/>
                <a:gd name="connsiteY0" fmla="*/ 0 h 1654745"/>
                <a:gd name="connsiteX1" fmla="*/ 1152525 w 5324475"/>
                <a:gd name="connsiteY1" fmla="*/ 0 h 1654745"/>
                <a:gd name="connsiteX2" fmla="*/ 1152525 w 5324475"/>
                <a:gd name="connsiteY2" fmla="*/ 600075 h 1654745"/>
                <a:gd name="connsiteX3" fmla="*/ 1828800 w 5324475"/>
                <a:gd name="connsiteY3" fmla="*/ 904875 h 1654745"/>
                <a:gd name="connsiteX4" fmla="*/ 1828800 w 5324475"/>
                <a:gd name="connsiteY4" fmla="*/ 1323975 h 1654745"/>
                <a:gd name="connsiteX5" fmla="*/ 2667000 w 5324475"/>
                <a:gd name="connsiteY5" fmla="*/ 1628775 h 1654745"/>
                <a:gd name="connsiteX6" fmla="*/ 3716801 w 5324475"/>
                <a:gd name="connsiteY6" fmla="*/ 1651725 h 1654745"/>
                <a:gd name="connsiteX7" fmla="*/ 3710501 w 5324475"/>
                <a:gd name="connsiteY7" fmla="*/ 1088895 h 1654745"/>
                <a:gd name="connsiteX8" fmla="*/ 3846574 w 5324475"/>
                <a:gd name="connsiteY8" fmla="*/ 1081278 h 1654745"/>
                <a:gd name="connsiteX9" fmla="*/ 3846574 w 5324475"/>
                <a:gd name="connsiteY9" fmla="*/ 1654745 h 1654745"/>
                <a:gd name="connsiteX10" fmla="*/ 4171950 w 5324475"/>
                <a:gd name="connsiteY10" fmla="*/ 1628775 h 1654745"/>
                <a:gd name="connsiteX11" fmla="*/ 4171950 w 5324475"/>
                <a:gd name="connsiteY11" fmla="*/ 1514475 h 1654745"/>
                <a:gd name="connsiteX12" fmla="*/ 5324475 w 5324475"/>
                <a:gd name="connsiteY12" fmla="*/ 1514475 h 1654745"/>
                <a:gd name="connsiteX13" fmla="*/ 5314950 w 5324475"/>
                <a:gd name="connsiteY13" fmla="*/ 1524000 h 1654745"/>
                <a:gd name="connsiteX0" fmla="*/ 0 w 5324475"/>
                <a:gd name="connsiteY0" fmla="*/ 0 h 1654745"/>
                <a:gd name="connsiteX1" fmla="*/ 1152525 w 5324475"/>
                <a:gd name="connsiteY1" fmla="*/ 0 h 1654745"/>
                <a:gd name="connsiteX2" fmla="*/ 1152525 w 5324475"/>
                <a:gd name="connsiteY2" fmla="*/ 600075 h 1654745"/>
                <a:gd name="connsiteX3" fmla="*/ 1828800 w 5324475"/>
                <a:gd name="connsiteY3" fmla="*/ 904875 h 1654745"/>
                <a:gd name="connsiteX4" fmla="*/ 1828800 w 5324475"/>
                <a:gd name="connsiteY4" fmla="*/ 1323975 h 1654745"/>
                <a:gd name="connsiteX5" fmla="*/ 2667000 w 5324475"/>
                <a:gd name="connsiteY5" fmla="*/ 1628775 h 1654745"/>
                <a:gd name="connsiteX6" fmla="*/ 3716801 w 5324475"/>
                <a:gd name="connsiteY6" fmla="*/ 1651725 h 1654745"/>
                <a:gd name="connsiteX7" fmla="*/ 3710501 w 5324475"/>
                <a:gd name="connsiteY7" fmla="*/ 1088895 h 1654745"/>
                <a:gd name="connsiteX8" fmla="*/ 3846574 w 5324475"/>
                <a:gd name="connsiteY8" fmla="*/ 1081278 h 1654745"/>
                <a:gd name="connsiteX9" fmla="*/ 3846574 w 5324475"/>
                <a:gd name="connsiteY9" fmla="*/ 1622000 h 1654745"/>
                <a:gd name="connsiteX10" fmla="*/ 4171950 w 5324475"/>
                <a:gd name="connsiteY10" fmla="*/ 1628775 h 1654745"/>
                <a:gd name="connsiteX11" fmla="*/ 4171950 w 5324475"/>
                <a:gd name="connsiteY11" fmla="*/ 1514475 h 1654745"/>
                <a:gd name="connsiteX12" fmla="*/ 5324475 w 5324475"/>
                <a:gd name="connsiteY12" fmla="*/ 1514475 h 1654745"/>
                <a:gd name="connsiteX13" fmla="*/ 5314950 w 5324475"/>
                <a:gd name="connsiteY13" fmla="*/ 1524000 h 1654745"/>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3716801 w 5324475"/>
                <a:gd name="connsiteY6" fmla="*/ 1622000 h 1628775"/>
                <a:gd name="connsiteX7" fmla="*/ 3710501 w 5324475"/>
                <a:gd name="connsiteY7" fmla="*/ 1088895 h 1628775"/>
                <a:gd name="connsiteX8" fmla="*/ 3846574 w 5324475"/>
                <a:gd name="connsiteY8" fmla="*/ 1081278 h 1628775"/>
                <a:gd name="connsiteX9" fmla="*/ 3846574 w 5324475"/>
                <a:gd name="connsiteY9" fmla="*/ 1622000 h 1628775"/>
                <a:gd name="connsiteX10" fmla="*/ 4171950 w 5324475"/>
                <a:gd name="connsiteY10" fmla="*/ 1628775 h 1628775"/>
                <a:gd name="connsiteX11" fmla="*/ 4171950 w 5324475"/>
                <a:gd name="connsiteY11" fmla="*/ 1514475 h 1628775"/>
                <a:gd name="connsiteX12" fmla="*/ 5324475 w 5324475"/>
                <a:gd name="connsiteY12" fmla="*/ 1514475 h 1628775"/>
                <a:gd name="connsiteX13" fmla="*/ 5314950 w 5324475"/>
                <a:gd name="connsiteY13" fmla="*/ 1524000 h 1628775"/>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3716801 w 5324475"/>
                <a:gd name="connsiteY6" fmla="*/ 1622000 h 1628775"/>
                <a:gd name="connsiteX7" fmla="*/ 3710501 w 5324475"/>
                <a:gd name="connsiteY7" fmla="*/ 1088895 h 1628775"/>
                <a:gd name="connsiteX8" fmla="*/ 3846574 w 5324475"/>
                <a:gd name="connsiteY8" fmla="*/ 1104133 h 1628775"/>
                <a:gd name="connsiteX9" fmla="*/ 3846574 w 5324475"/>
                <a:gd name="connsiteY9" fmla="*/ 1622000 h 1628775"/>
                <a:gd name="connsiteX10" fmla="*/ 4171950 w 5324475"/>
                <a:gd name="connsiteY10" fmla="*/ 1628775 h 1628775"/>
                <a:gd name="connsiteX11" fmla="*/ 4171950 w 5324475"/>
                <a:gd name="connsiteY11" fmla="*/ 1514475 h 1628775"/>
                <a:gd name="connsiteX12" fmla="*/ 5324475 w 5324475"/>
                <a:gd name="connsiteY12" fmla="*/ 1514475 h 1628775"/>
                <a:gd name="connsiteX13" fmla="*/ 5314950 w 5324475"/>
                <a:gd name="connsiteY13" fmla="*/ 1524000 h 1628775"/>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3716801 w 5324475"/>
                <a:gd name="connsiteY6" fmla="*/ 1622000 h 1628775"/>
                <a:gd name="connsiteX7" fmla="*/ 3710501 w 5324475"/>
                <a:gd name="connsiteY7" fmla="*/ 1088895 h 1628775"/>
                <a:gd name="connsiteX8" fmla="*/ 3846574 w 5324475"/>
                <a:gd name="connsiteY8" fmla="*/ 1073660 h 1628775"/>
                <a:gd name="connsiteX9" fmla="*/ 3846574 w 5324475"/>
                <a:gd name="connsiteY9" fmla="*/ 1622000 h 1628775"/>
                <a:gd name="connsiteX10" fmla="*/ 4171950 w 5324475"/>
                <a:gd name="connsiteY10" fmla="*/ 1628775 h 1628775"/>
                <a:gd name="connsiteX11" fmla="*/ 4171950 w 5324475"/>
                <a:gd name="connsiteY11" fmla="*/ 1514475 h 1628775"/>
                <a:gd name="connsiteX12" fmla="*/ 5324475 w 5324475"/>
                <a:gd name="connsiteY12" fmla="*/ 1514475 h 1628775"/>
                <a:gd name="connsiteX13" fmla="*/ 5314950 w 5324475"/>
                <a:gd name="connsiteY13" fmla="*/ 1524000 h 1628775"/>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3716801 w 5324475"/>
                <a:gd name="connsiteY6" fmla="*/ 1622000 h 1628775"/>
                <a:gd name="connsiteX7" fmla="*/ 3710501 w 5324475"/>
                <a:gd name="connsiteY7" fmla="*/ 1088895 h 1628775"/>
                <a:gd name="connsiteX8" fmla="*/ 3846574 w 5324475"/>
                <a:gd name="connsiteY8" fmla="*/ 1073660 h 1628775"/>
                <a:gd name="connsiteX9" fmla="*/ 3846574 w 5324475"/>
                <a:gd name="connsiteY9" fmla="*/ 1622000 h 1628775"/>
                <a:gd name="connsiteX10" fmla="*/ 4171950 w 5324475"/>
                <a:gd name="connsiteY10" fmla="*/ 1628775 h 1628775"/>
                <a:gd name="connsiteX11" fmla="*/ 4171950 w 5324475"/>
                <a:gd name="connsiteY11" fmla="*/ 1514475 h 1628775"/>
                <a:gd name="connsiteX12" fmla="*/ 5324475 w 5324475"/>
                <a:gd name="connsiteY12" fmla="*/ 1514475 h 1628775"/>
                <a:gd name="connsiteX13" fmla="*/ 5314950 w 5324475"/>
                <a:gd name="connsiteY13" fmla="*/ 1524000 h 1628775"/>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3716801 w 5324475"/>
                <a:gd name="connsiteY6" fmla="*/ 1622000 h 1628775"/>
                <a:gd name="connsiteX7" fmla="*/ 3710501 w 5324475"/>
                <a:gd name="connsiteY7" fmla="*/ 1088895 h 1628775"/>
                <a:gd name="connsiteX8" fmla="*/ 3846574 w 5324475"/>
                <a:gd name="connsiteY8" fmla="*/ 1073660 h 1628775"/>
                <a:gd name="connsiteX9" fmla="*/ 3846574 w 5324475"/>
                <a:gd name="connsiteY9" fmla="*/ 1622000 h 1628775"/>
                <a:gd name="connsiteX10" fmla="*/ 4171950 w 5324475"/>
                <a:gd name="connsiteY10" fmla="*/ 1628775 h 1628775"/>
                <a:gd name="connsiteX11" fmla="*/ 4171950 w 5324475"/>
                <a:gd name="connsiteY11" fmla="*/ 1514475 h 1628775"/>
                <a:gd name="connsiteX12" fmla="*/ 5324475 w 5324475"/>
                <a:gd name="connsiteY12" fmla="*/ 1514475 h 1628775"/>
                <a:gd name="connsiteX13" fmla="*/ 5314950 w 5324475"/>
                <a:gd name="connsiteY13" fmla="*/ 1524000 h 1628775"/>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3716801 w 5324475"/>
                <a:gd name="connsiteY6" fmla="*/ 1622000 h 1628775"/>
                <a:gd name="connsiteX7" fmla="*/ 3710501 w 5324475"/>
                <a:gd name="connsiteY7" fmla="*/ 1058422 h 1628775"/>
                <a:gd name="connsiteX8" fmla="*/ 3846574 w 5324475"/>
                <a:gd name="connsiteY8" fmla="*/ 1073660 h 1628775"/>
                <a:gd name="connsiteX9" fmla="*/ 3846574 w 5324475"/>
                <a:gd name="connsiteY9" fmla="*/ 1622000 h 1628775"/>
                <a:gd name="connsiteX10" fmla="*/ 4171950 w 5324475"/>
                <a:gd name="connsiteY10" fmla="*/ 1628775 h 1628775"/>
                <a:gd name="connsiteX11" fmla="*/ 4171950 w 5324475"/>
                <a:gd name="connsiteY11" fmla="*/ 1514475 h 1628775"/>
                <a:gd name="connsiteX12" fmla="*/ 5324475 w 5324475"/>
                <a:gd name="connsiteY12" fmla="*/ 1514475 h 1628775"/>
                <a:gd name="connsiteX13" fmla="*/ 5314950 w 5324475"/>
                <a:gd name="connsiteY13" fmla="*/ 1524000 h 1628775"/>
                <a:gd name="connsiteX0" fmla="*/ 0 w 5324475"/>
                <a:gd name="connsiteY0" fmla="*/ 0 h 1628775"/>
                <a:gd name="connsiteX1" fmla="*/ 1152525 w 5324475"/>
                <a:gd name="connsiteY1" fmla="*/ 0 h 1628775"/>
                <a:gd name="connsiteX2" fmla="*/ 1152525 w 5324475"/>
                <a:gd name="connsiteY2" fmla="*/ 600075 h 1628775"/>
                <a:gd name="connsiteX3" fmla="*/ 1828800 w 5324475"/>
                <a:gd name="connsiteY3" fmla="*/ 904875 h 1628775"/>
                <a:gd name="connsiteX4" fmla="*/ 1828800 w 5324475"/>
                <a:gd name="connsiteY4" fmla="*/ 1323975 h 1628775"/>
                <a:gd name="connsiteX5" fmla="*/ 2667000 w 5324475"/>
                <a:gd name="connsiteY5" fmla="*/ 1628775 h 1628775"/>
                <a:gd name="connsiteX6" fmla="*/ 3716801 w 5324475"/>
                <a:gd name="connsiteY6" fmla="*/ 1622000 h 1628775"/>
                <a:gd name="connsiteX7" fmla="*/ 3710501 w 5324475"/>
                <a:gd name="connsiteY7" fmla="*/ 1081277 h 1628775"/>
                <a:gd name="connsiteX8" fmla="*/ 3846574 w 5324475"/>
                <a:gd name="connsiteY8" fmla="*/ 1073660 h 1628775"/>
                <a:gd name="connsiteX9" fmla="*/ 3846574 w 5324475"/>
                <a:gd name="connsiteY9" fmla="*/ 1622000 h 1628775"/>
                <a:gd name="connsiteX10" fmla="*/ 4171950 w 5324475"/>
                <a:gd name="connsiteY10" fmla="*/ 1628775 h 1628775"/>
                <a:gd name="connsiteX11" fmla="*/ 4171950 w 5324475"/>
                <a:gd name="connsiteY11" fmla="*/ 1514475 h 1628775"/>
                <a:gd name="connsiteX12" fmla="*/ 5324475 w 5324475"/>
                <a:gd name="connsiteY12" fmla="*/ 1514475 h 1628775"/>
                <a:gd name="connsiteX13" fmla="*/ 5314950 w 5324475"/>
                <a:gd name="connsiteY13" fmla="*/ 1524000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24475" h="1628775">
                  <a:moveTo>
                    <a:pt x="0" y="0"/>
                  </a:moveTo>
                  <a:lnTo>
                    <a:pt x="1152525" y="0"/>
                  </a:lnTo>
                  <a:lnTo>
                    <a:pt x="1152525" y="600075"/>
                  </a:lnTo>
                  <a:lnTo>
                    <a:pt x="1828800" y="904875"/>
                  </a:lnTo>
                  <a:lnTo>
                    <a:pt x="1828800" y="1323975"/>
                  </a:lnTo>
                  <a:lnTo>
                    <a:pt x="2667000" y="1628775"/>
                  </a:lnTo>
                  <a:cubicBezTo>
                    <a:pt x="2927070" y="1620054"/>
                    <a:pt x="3516636" y="1637082"/>
                    <a:pt x="3716801" y="1622000"/>
                  </a:cubicBezTo>
                  <a:cubicBezTo>
                    <a:pt x="3721677" y="1485061"/>
                    <a:pt x="3709871" y="1264039"/>
                    <a:pt x="3710501" y="1081277"/>
                  </a:cubicBezTo>
                  <a:cubicBezTo>
                    <a:pt x="3786727" y="1081279"/>
                    <a:pt x="3799747" y="1071254"/>
                    <a:pt x="3846574" y="1073660"/>
                  </a:cubicBezTo>
                  <a:cubicBezTo>
                    <a:pt x="3849515" y="1154885"/>
                    <a:pt x="3843635" y="1510316"/>
                    <a:pt x="3846574" y="1622000"/>
                  </a:cubicBezTo>
                  <a:lnTo>
                    <a:pt x="4171950" y="1628775"/>
                  </a:lnTo>
                  <a:lnTo>
                    <a:pt x="4171950" y="1514475"/>
                  </a:lnTo>
                  <a:lnTo>
                    <a:pt x="5324475" y="1514475"/>
                  </a:lnTo>
                  <a:lnTo>
                    <a:pt x="5314950" y="1524000"/>
                  </a:lnTo>
                </a:path>
              </a:pathLst>
            </a:custGeom>
            <a:ln w="38100"/>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Bef>
                  <a:spcPts val="600"/>
                </a:spcBef>
                <a:spcAft>
                  <a:spcPts val="600"/>
                </a:spcAft>
              </a:pPr>
              <a:r>
                <a:rPr lang="en-US" sz="1000">
                  <a:effectLst/>
                  <a:latin typeface="Times New Roman"/>
                  <a:ea typeface="Times New Roman"/>
                </a:rPr>
                <a:t> </a:t>
              </a:r>
              <a:endParaRPr lang="en-US" sz="1400">
                <a:effectLst/>
                <a:latin typeface="Times New Roman"/>
                <a:ea typeface="Times New Roman"/>
              </a:endParaRPr>
            </a:p>
          </p:txBody>
        </p:sp>
        <p:sp>
          <p:nvSpPr>
            <p:cNvPr id="22" name="Freeform 21"/>
            <p:cNvSpPr/>
            <p:nvPr/>
          </p:nvSpPr>
          <p:spPr>
            <a:xfrm>
              <a:off x="2228850" y="1454150"/>
              <a:ext cx="3580765" cy="464629"/>
            </a:xfrm>
            <a:custGeom>
              <a:avLst/>
              <a:gdLst>
                <a:gd name="connsiteX0" fmla="*/ 0 w 3552825"/>
                <a:gd name="connsiteY0" fmla="*/ 0 h 304800"/>
                <a:gd name="connsiteX1" fmla="*/ 828675 w 3552825"/>
                <a:gd name="connsiteY1" fmla="*/ 304800 h 304800"/>
                <a:gd name="connsiteX2" fmla="*/ 2333625 w 3552825"/>
                <a:gd name="connsiteY2" fmla="*/ 304800 h 304800"/>
                <a:gd name="connsiteX3" fmla="*/ 2333625 w 3552825"/>
                <a:gd name="connsiteY3" fmla="*/ 190500 h 304800"/>
                <a:gd name="connsiteX4" fmla="*/ 3495675 w 3552825"/>
                <a:gd name="connsiteY4" fmla="*/ 190500 h 304800"/>
                <a:gd name="connsiteX5" fmla="*/ 3552825 w 3552825"/>
                <a:gd name="connsiteY5" fmla="*/ 190500 h 304800"/>
                <a:gd name="connsiteX0" fmla="*/ 0 w 3552825"/>
                <a:gd name="connsiteY0" fmla="*/ 220980 h 525780"/>
                <a:gd name="connsiteX1" fmla="*/ 828675 w 3552825"/>
                <a:gd name="connsiteY1" fmla="*/ 525780 h 525780"/>
                <a:gd name="connsiteX2" fmla="*/ 2013625 w 3552825"/>
                <a:gd name="connsiteY2" fmla="*/ 0 h 525780"/>
                <a:gd name="connsiteX3" fmla="*/ 2333625 w 3552825"/>
                <a:gd name="connsiteY3" fmla="*/ 525780 h 525780"/>
                <a:gd name="connsiteX4" fmla="*/ 2333625 w 3552825"/>
                <a:gd name="connsiteY4" fmla="*/ 411480 h 525780"/>
                <a:gd name="connsiteX5" fmla="*/ 3495675 w 3552825"/>
                <a:gd name="connsiteY5" fmla="*/ 411480 h 525780"/>
                <a:gd name="connsiteX6" fmla="*/ 3552825 w 3552825"/>
                <a:gd name="connsiteY6" fmla="*/ 411480 h 525780"/>
                <a:gd name="connsiteX0" fmla="*/ 0 w 3552825"/>
                <a:gd name="connsiteY0" fmla="*/ 220980 h 525780"/>
                <a:gd name="connsiteX1" fmla="*/ 828675 w 3552825"/>
                <a:gd name="connsiteY1" fmla="*/ 525780 h 525780"/>
                <a:gd name="connsiteX2" fmla="*/ 2013625 w 3552825"/>
                <a:gd name="connsiteY2" fmla="*/ 0 h 525780"/>
                <a:gd name="connsiteX3" fmla="*/ 2013625 w 3552825"/>
                <a:gd name="connsiteY3" fmla="*/ 525780 h 525780"/>
                <a:gd name="connsiteX4" fmla="*/ 2333625 w 3552825"/>
                <a:gd name="connsiteY4" fmla="*/ 525780 h 525780"/>
                <a:gd name="connsiteX5" fmla="*/ 2333625 w 3552825"/>
                <a:gd name="connsiteY5" fmla="*/ 411480 h 525780"/>
                <a:gd name="connsiteX6" fmla="*/ 3495675 w 3552825"/>
                <a:gd name="connsiteY6" fmla="*/ 411480 h 525780"/>
                <a:gd name="connsiteX7" fmla="*/ 3552825 w 3552825"/>
                <a:gd name="connsiteY7" fmla="*/ 411480 h 525780"/>
                <a:gd name="connsiteX0" fmla="*/ 0 w 3552825"/>
                <a:gd name="connsiteY0" fmla="*/ 220980 h 525780"/>
                <a:gd name="connsiteX1" fmla="*/ 828675 w 3552825"/>
                <a:gd name="connsiteY1" fmla="*/ 525780 h 525780"/>
                <a:gd name="connsiteX2" fmla="*/ 2013625 w 3552825"/>
                <a:gd name="connsiteY2" fmla="*/ 0 h 525780"/>
                <a:gd name="connsiteX3" fmla="*/ 2013625 w 3552825"/>
                <a:gd name="connsiteY3" fmla="*/ 525780 h 525780"/>
                <a:gd name="connsiteX4" fmla="*/ 2333625 w 3552825"/>
                <a:gd name="connsiteY4" fmla="*/ 525780 h 525780"/>
                <a:gd name="connsiteX5" fmla="*/ 2333625 w 3552825"/>
                <a:gd name="connsiteY5" fmla="*/ 411480 h 525780"/>
                <a:gd name="connsiteX6" fmla="*/ 3495675 w 3552825"/>
                <a:gd name="connsiteY6" fmla="*/ 411480 h 525780"/>
                <a:gd name="connsiteX7" fmla="*/ 3552825 w 3552825"/>
                <a:gd name="connsiteY7" fmla="*/ 411480 h 525780"/>
                <a:gd name="connsiteX0" fmla="*/ 0 w 3552825"/>
                <a:gd name="connsiteY0" fmla="*/ 220980 h 525780"/>
                <a:gd name="connsiteX1" fmla="*/ 828675 w 3552825"/>
                <a:gd name="connsiteY1" fmla="*/ 525780 h 525780"/>
                <a:gd name="connsiteX2" fmla="*/ 2013625 w 3552825"/>
                <a:gd name="connsiteY2" fmla="*/ 0 h 525780"/>
                <a:gd name="connsiteX3" fmla="*/ 2013625 w 3552825"/>
                <a:gd name="connsiteY3" fmla="*/ 525780 h 525780"/>
                <a:gd name="connsiteX4" fmla="*/ 2333625 w 3552825"/>
                <a:gd name="connsiteY4" fmla="*/ 525780 h 525780"/>
                <a:gd name="connsiteX5" fmla="*/ 2333625 w 3552825"/>
                <a:gd name="connsiteY5" fmla="*/ 411480 h 525780"/>
                <a:gd name="connsiteX6" fmla="*/ 3495675 w 3552825"/>
                <a:gd name="connsiteY6" fmla="*/ 411480 h 525780"/>
                <a:gd name="connsiteX7" fmla="*/ 3552825 w 3552825"/>
                <a:gd name="connsiteY7" fmla="*/ 411480 h 525780"/>
                <a:gd name="connsiteX0" fmla="*/ 0 w 3552825"/>
                <a:gd name="connsiteY0" fmla="*/ 226320 h 567648"/>
                <a:gd name="connsiteX1" fmla="*/ 828675 w 3552825"/>
                <a:gd name="connsiteY1" fmla="*/ 531120 h 567648"/>
                <a:gd name="connsiteX2" fmla="*/ 1814530 w 3552825"/>
                <a:gd name="connsiteY2" fmla="*/ 531120 h 567648"/>
                <a:gd name="connsiteX3" fmla="*/ 2013625 w 3552825"/>
                <a:gd name="connsiteY3" fmla="*/ 5340 h 567648"/>
                <a:gd name="connsiteX4" fmla="*/ 2013625 w 3552825"/>
                <a:gd name="connsiteY4" fmla="*/ 531120 h 567648"/>
                <a:gd name="connsiteX5" fmla="*/ 2333625 w 3552825"/>
                <a:gd name="connsiteY5" fmla="*/ 531120 h 567648"/>
                <a:gd name="connsiteX6" fmla="*/ 2333625 w 3552825"/>
                <a:gd name="connsiteY6" fmla="*/ 416820 h 567648"/>
                <a:gd name="connsiteX7" fmla="*/ 3495675 w 3552825"/>
                <a:gd name="connsiteY7" fmla="*/ 416820 h 567648"/>
                <a:gd name="connsiteX8" fmla="*/ 3552825 w 3552825"/>
                <a:gd name="connsiteY8" fmla="*/ 416820 h 567648"/>
                <a:gd name="connsiteX0" fmla="*/ 0 w 3552825"/>
                <a:gd name="connsiteY0" fmla="*/ 280508 h 621836"/>
                <a:gd name="connsiteX1" fmla="*/ 828675 w 3552825"/>
                <a:gd name="connsiteY1" fmla="*/ 585308 h 621836"/>
                <a:gd name="connsiteX2" fmla="*/ 1814530 w 3552825"/>
                <a:gd name="connsiteY2" fmla="*/ 585308 h 621836"/>
                <a:gd name="connsiteX3" fmla="*/ 1890136 w 3552825"/>
                <a:gd name="connsiteY3" fmla="*/ 54188 h 621836"/>
                <a:gd name="connsiteX4" fmla="*/ 2013625 w 3552825"/>
                <a:gd name="connsiteY4" fmla="*/ 59528 h 621836"/>
                <a:gd name="connsiteX5" fmla="*/ 2013625 w 3552825"/>
                <a:gd name="connsiteY5" fmla="*/ 585308 h 621836"/>
                <a:gd name="connsiteX6" fmla="*/ 2333625 w 3552825"/>
                <a:gd name="connsiteY6" fmla="*/ 585308 h 621836"/>
                <a:gd name="connsiteX7" fmla="*/ 2333625 w 3552825"/>
                <a:gd name="connsiteY7" fmla="*/ 471008 h 621836"/>
                <a:gd name="connsiteX8" fmla="*/ 3495675 w 3552825"/>
                <a:gd name="connsiteY8" fmla="*/ 471008 h 621836"/>
                <a:gd name="connsiteX9" fmla="*/ 3552825 w 3552825"/>
                <a:gd name="connsiteY9" fmla="*/ 471008 h 621836"/>
                <a:gd name="connsiteX0" fmla="*/ 0 w 3552825"/>
                <a:gd name="connsiteY0" fmla="*/ 255072 h 596400"/>
                <a:gd name="connsiteX1" fmla="*/ 828675 w 3552825"/>
                <a:gd name="connsiteY1" fmla="*/ 559872 h 596400"/>
                <a:gd name="connsiteX2" fmla="*/ 1814530 w 3552825"/>
                <a:gd name="connsiteY2" fmla="*/ 559872 h 596400"/>
                <a:gd name="connsiteX3" fmla="*/ 1890136 w 3552825"/>
                <a:gd name="connsiteY3" fmla="*/ 28752 h 596400"/>
                <a:gd name="connsiteX4" fmla="*/ 2013625 w 3552825"/>
                <a:gd name="connsiteY4" fmla="*/ 34092 h 596400"/>
                <a:gd name="connsiteX5" fmla="*/ 2013625 w 3552825"/>
                <a:gd name="connsiteY5" fmla="*/ 559872 h 596400"/>
                <a:gd name="connsiteX6" fmla="*/ 2333625 w 3552825"/>
                <a:gd name="connsiteY6" fmla="*/ 559872 h 596400"/>
                <a:gd name="connsiteX7" fmla="*/ 2333625 w 3552825"/>
                <a:gd name="connsiteY7" fmla="*/ 445572 h 596400"/>
                <a:gd name="connsiteX8" fmla="*/ 3495675 w 3552825"/>
                <a:gd name="connsiteY8" fmla="*/ 445572 h 596400"/>
                <a:gd name="connsiteX9" fmla="*/ 3552825 w 3552825"/>
                <a:gd name="connsiteY9" fmla="*/ 445572 h 596400"/>
                <a:gd name="connsiteX0" fmla="*/ 0 w 3552825"/>
                <a:gd name="connsiteY0" fmla="*/ 255072 h 596400"/>
                <a:gd name="connsiteX1" fmla="*/ 828675 w 3552825"/>
                <a:gd name="connsiteY1" fmla="*/ 559872 h 596400"/>
                <a:gd name="connsiteX2" fmla="*/ 1814530 w 3552825"/>
                <a:gd name="connsiteY2" fmla="*/ 559872 h 596400"/>
                <a:gd name="connsiteX3" fmla="*/ 1890136 w 3552825"/>
                <a:gd name="connsiteY3" fmla="*/ 28752 h 596400"/>
                <a:gd name="connsiteX4" fmla="*/ 2013625 w 3552825"/>
                <a:gd name="connsiteY4" fmla="*/ 34092 h 596400"/>
                <a:gd name="connsiteX5" fmla="*/ 2013625 w 3552825"/>
                <a:gd name="connsiteY5" fmla="*/ 559872 h 596400"/>
                <a:gd name="connsiteX6" fmla="*/ 2333625 w 3552825"/>
                <a:gd name="connsiteY6" fmla="*/ 559872 h 596400"/>
                <a:gd name="connsiteX7" fmla="*/ 2333625 w 3552825"/>
                <a:gd name="connsiteY7" fmla="*/ 445572 h 596400"/>
                <a:gd name="connsiteX8" fmla="*/ 3495675 w 3552825"/>
                <a:gd name="connsiteY8" fmla="*/ 445572 h 596400"/>
                <a:gd name="connsiteX9" fmla="*/ 3552825 w 3552825"/>
                <a:gd name="connsiteY9" fmla="*/ 445572 h 596400"/>
                <a:gd name="connsiteX0" fmla="*/ 0 w 3552825"/>
                <a:gd name="connsiteY0" fmla="*/ 255072 h 596400"/>
                <a:gd name="connsiteX1" fmla="*/ 828675 w 3552825"/>
                <a:gd name="connsiteY1" fmla="*/ 559872 h 596400"/>
                <a:gd name="connsiteX2" fmla="*/ 1814530 w 3552825"/>
                <a:gd name="connsiteY2" fmla="*/ 559872 h 596400"/>
                <a:gd name="connsiteX3" fmla="*/ 1890136 w 3552825"/>
                <a:gd name="connsiteY3" fmla="*/ 28752 h 596400"/>
                <a:gd name="connsiteX4" fmla="*/ 2013625 w 3552825"/>
                <a:gd name="connsiteY4" fmla="*/ 34092 h 596400"/>
                <a:gd name="connsiteX5" fmla="*/ 2013625 w 3552825"/>
                <a:gd name="connsiteY5" fmla="*/ 559872 h 596400"/>
                <a:gd name="connsiteX6" fmla="*/ 2333625 w 3552825"/>
                <a:gd name="connsiteY6" fmla="*/ 559872 h 596400"/>
                <a:gd name="connsiteX7" fmla="*/ 2333625 w 3552825"/>
                <a:gd name="connsiteY7" fmla="*/ 445572 h 596400"/>
                <a:gd name="connsiteX8" fmla="*/ 3495675 w 3552825"/>
                <a:gd name="connsiteY8" fmla="*/ 445572 h 596400"/>
                <a:gd name="connsiteX9" fmla="*/ 3552825 w 3552825"/>
                <a:gd name="connsiteY9" fmla="*/ 445572 h 596400"/>
                <a:gd name="connsiteX0" fmla="*/ 0 w 3552825"/>
                <a:gd name="connsiteY0" fmla="*/ 255072 h 572849"/>
                <a:gd name="connsiteX1" fmla="*/ 828675 w 3552825"/>
                <a:gd name="connsiteY1" fmla="*/ 559872 h 572849"/>
                <a:gd name="connsiteX2" fmla="*/ 1814530 w 3552825"/>
                <a:gd name="connsiteY2" fmla="*/ 559872 h 572849"/>
                <a:gd name="connsiteX3" fmla="*/ 1890136 w 3552825"/>
                <a:gd name="connsiteY3" fmla="*/ 28752 h 572849"/>
                <a:gd name="connsiteX4" fmla="*/ 2013625 w 3552825"/>
                <a:gd name="connsiteY4" fmla="*/ 34092 h 572849"/>
                <a:gd name="connsiteX5" fmla="*/ 2013625 w 3552825"/>
                <a:gd name="connsiteY5" fmla="*/ 559872 h 572849"/>
                <a:gd name="connsiteX6" fmla="*/ 2333625 w 3552825"/>
                <a:gd name="connsiteY6" fmla="*/ 559872 h 572849"/>
                <a:gd name="connsiteX7" fmla="*/ 2333625 w 3552825"/>
                <a:gd name="connsiteY7" fmla="*/ 445572 h 572849"/>
                <a:gd name="connsiteX8" fmla="*/ 3495675 w 3552825"/>
                <a:gd name="connsiteY8" fmla="*/ 445572 h 572849"/>
                <a:gd name="connsiteX9" fmla="*/ 3552825 w 3552825"/>
                <a:gd name="connsiteY9" fmla="*/ 445572 h 572849"/>
                <a:gd name="connsiteX0" fmla="*/ 0 w 3552825"/>
                <a:gd name="connsiteY0" fmla="*/ 255072 h 572849"/>
                <a:gd name="connsiteX1" fmla="*/ 828675 w 3552825"/>
                <a:gd name="connsiteY1" fmla="*/ 559872 h 572849"/>
                <a:gd name="connsiteX2" fmla="*/ 1814530 w 3552825"/>
                <a:gd name="connsiteY2" fmla="*/ 559872 h 572849"/>
                <a:gd name="connsiteX3" fmla="*/ 1890136 w 3552825"/>
                <a:gd name="connsiteY3" fmla="*/ 28752 h 572849"/>
                <a:gd name="connsiteX4" fmla="*/ 2013625 w 3552825"/>
                <a:gd name="connsiteY4" fmla="*/ 34092 h 572849"/>
                <a:gd name="connsiteX5" fmla="*/ 2013625 w 3552825"/>
                <a:gd name="connsiteY5" fmla="*/ 559872 h 572849"/>
                <a:gd name="connsiteX6" fmla="*/ 2333625 w 3552825"/>
                <a:gd name="connsiteY6" fmla="*/ 559872 h 572849"/>
                <a:gd name="connsiteX7" fmla="*/ 2333625 w 3552825"/>
                <a:gd name="connsiteY7" fmla="*/ 445572 h 572849"/>
                <a:gd name="connsiteX8" fmla="*/ 3495675 w 3552825"/>
                <a:gd name="connsiteY8" fmla="*/ 445572 h 572849"/>
                <a:gd name="connsiteX9" fmla="*/ 3552825 w 3552825"/>
                <a:gd name="connsiteY9" fmla="*/ 445572 h 572849"/>
                <a:gd name="connsiteX0" fmla="*/ 0 w 3552825"/>
                <a:gd name="connsiteY0" fmla="*/ 255072 h 583717"/>
                <a:gd name="connsiteX1" fmla="*/ 828675 w 3552825"/>
                <a:gd name="connsiteY1" fmla="*/ 559872 h 583717"/>
                <a:gd name="connsiteX2" fmla="*/ 1890136 w 3552825"/>
                <a:gd name="connsiteY2" fmla="*/ 572849 h 583717"/>
                <a:gd name="connsiteX3" fmla="*/ 1890136 w 3552825"/>
                <a:gd name="connsiteY3" fmla="*/ 28752 h 583717"/>
                <a:gd name="connsiteX4" fmla="*/ 2013625 w 3552825"/>
                <a:gd name="connsiteY4" fmla="*/ 34092 h 583717"/>
                <a:gd name="connsiteX5" fmla="*/ 2013625 w 3552825"/>
                <a:gd name="connsiteY5" fmla="*/ 559872 h 583717"/>
                <a:gd name="connsiteX6" fmla="*/ 2333625 w 3552825"/>
                <a:gd name="connsiteY6" fmla="*/ 559872 h 583717"/>
                <a:gd name="connsiteX7" fmla="*/ 2333625 w 3552825"/>
                <a:gd name="connsiteY7" fmla="*/ 445572 h 583717"/>
                <a:gd name="connsiteX8" fmla="*/ 3495675 w 3552825"/>
                <a:gd name="connsiteY8" fmla="*/ 445572 h 583717"/>
                <a:gd name="connsiteX9" fmla="*/ 3552825 w 3552825"/>
                <a:gd name="connsiteY9" fmla="*/ 445572 h 583717"/>
                <a:gd name="connsiteX0" fmla="*/ 0 w 3552825"/>
                <a:gd name="connsiteY0" fmla="*/ 255072 h 575115"/>
                <a:gd name="connsiteX1" fmla="*/ 828675 w 3552825"/>
                <a:gd name="connsiteY1" fmla="*/ 559872 h 575115"/>
                <a:gd name="connsiteX2" fmla="*/ 1890136 w 3552825"/>
                <a:gd name="connsiteY2" fmla="*/ 572849 h 575115"/>
                <a:gd name="connsiteX3" fmla="*/ 1890136 w 3552825"/>
                <a:gd name="connsiteY3" fmla="*/ 28752 h 575115"/>
                <a:gd name="connsiteX4" fmla="*/ 2013625 w 3552825"/>
                <a:gd name="connsiteY4" fmla="*/ 34092 h 575115"/>
                <a:gd name="connsiteX5" fmla="*/ 2013625 w 3552825"/>
                <a:gd name="connsiteY5" fmla="*/ 559872 h 575115"/>
                <a:gd name="connsiteX6" fmla="*/ 2333625 w 3552825"/>
                <a:gd name="connsiteY6" fmla="*/ 559872 h 575115"/>
                <a:gd name="connsiteX7" fmla="*/ 2333625 w 3552825"/>
                <a:gd name="connsiteY7" fmla="*/ 445572 h 575115"/>
                <a:gd name="connsiteX8" fmla="*/ 3495675 w 3552825"/>
                <a:gd name="connsiteY8" fmla="*/ 445572 h 575115"/>
                <a:gd name="connsiteX9" fmla="*/ 3552825 w 3552825"/>
                <a:gd name="connsiteY9" fmla="*/ 445572 h 575115"/>
                <a:gd name="connsiteX0" fmla="*/ 0 w 3552825"/>
                <a:gd name="connsiteY0" fmla="*/ 232568 h 552611"/>
                <a:gd name="connsiteX1" fmla="*/ 828675 w 3552825"/>
                <a:gd name="connsiteY1" fmla="*/ 537368 h 552611"/>
                <a:gd name="connsiteX2" fmla="*/ 1890136 w 3552825"/>
                <a:gd name="connsiteY2" fmla="*/ 550345 h 552611"/>
                <a:gd name="connsiteX3" fmla="*/ 1890136 w 3552825"/>
                <a:gd name="connsiteY3" fmla="*/ 6248 h 552611"/>
                <a:gd name="connsiteX4" fmla="*/ 2013625 w 3552825"/>
                <a:gd name="connsiteY4" fmla="*/ 11588 h 552611"/>
                <a:gd name="connsiteX5" fmla="*/ 2013625 w 3552825"/>
                <a:gd name="connsiteY5" fmla="*/ 537368 h 552611"/>
                <a:gd name="connsiteX6" fmla="*/ 2333625 w 3552825"/>
                <a:gd name="connsiteY6" fmla="*/ 537368 h 552611"/>
                <a:gd name="connsiteX7" fmla="*/ 2333625 w 3552825"/>
                <a:gd name="connsiteY7" fmla="*/ 423068 h 552611"/>
                <a:gd name="connsiteX8" fmla="*/ 3495675 w 3552825"/>
                <a:gd name="connsiteY8" fmla="*/ 423068 h 552611"/>
                <a:gd name="connsiteX9" fmla="*/ 3552825 w 3552825"/>
                <a:gd name="connsiteY9" fmla="*/ 423068 h 552611"/>
                <a:gd name="connsiteX0" fmla="*/ 0 w 3552825"/>
                <a:gd name="connsiteY0" fmla="*/ 239744 h 559787"/>
                <a:gd name="connsiteX1" fmla="*/ 828675 w 3552825"/>
                <a:gd name="connsiteY1" fmla="*/ 544544 h 559787"/>
                <a:gd name="connsiteX2" fmla="*/ 1890136 w 3552825"/>
                <a:gd name="connsiteY2" fmla="*/ 557521 h 559787"/>
                <a:gd name="connsiteX3" fmla="*/ 1890136 w 3552825"/>
                <a:gd name="connsiteY3" fmla="*/ 13424 h 559787"/>
                <a:gd name="connsiteX4" fmla="*/ 2013625 w 3552825"/>
                <a:gd name="connsiteY4" fmla="*/ 18764 h 559787"/>
                <a:gd name="connsiteX5" fmla="*/ 2013625 w 3552825"/>
                <a:gd name="connsiteY5" fmla="*/ 544544 h 559787"/>
                <a:gd name="connsiteX6" fmla="*/ 2333625 w 3552825"/>
                <a:gd name="connsiteY6" fmla="*/ 544544 h 559787"/>
                <a:gd name="connsiteX7" fmla="*/ 2333625 w 3552825"/>
                <a:gd name="connsiteY7" fmla="*/ 430244 h 559787"/>
                <a:gd name="connsiteX8" fmla="*/ 3495675 w 3552825"/>
                <a:gd name="connsiteY8" fmla="*/ 430244 h 559787"/>
                <a:gd name="connsiteX9" fmla="*/ 3552825 w 3552825"/>
                <a:gd name="connsiteY9" fmla="*/ 430244 h 559787"/>
                <a:gd name="connsiteX0" fmla="*/ 0 w 3552825"/>
                <a:gd name="connsiteY0" fmla="*/ 233727 h 553770"/>
                <a:gd name="connsiteX1" fmla="*/ 828675 w 3552825"/>
                <a:gd name="connsiteY1" fmla="*/ 538527 h 553770"/>
                <a:gd name="connsiteX2" fmla="*/ 1890136 w 3552825"/>
                <a:gd name="connsiteY2" fmla="*/ 551504 h 553770"/>
                <a:gd name="connsiteX3" fmla="*/ 1890136 w 3552825"/>
                <a:gd name="connsiteY3" fmla="*/ 7407 h 553770"/>
                <a:gd name="connsiteX4" fmla="*/ 2013625 w 3552825"/>
                <a:gd name="connsiteY4" fmla="*/ 12747 h 553770"/>
                <a:gd name="connsiteX5" fmla="*/ 2013625 w 3552825"/>
                <a:gd name="connsiteY5" fmla="*/ 538527 h 553770"/>
                <a:gd name="connsiteX6" fmla="*/ 2333625 w 3552825"/>
                <a:gd name="connsiteY6" fmla="*/ 538527 h 553770"/>
                <a:gd name="connsiteX7" fmla="*/ 2333625 w 3552825"/>
                <a:gd name="connsiteY7" fmla="*/ 424227 h 553770"/>
                <a:gd name="connsiteX8" fmla="*/ 3495675 w 3552825"/>
                <a:gd name="connsiteY8" fmla="*/ 424227 h 553770"/>
                <a:gd name="connsiteX9" fmla="*/ 3552825 w 3552825"/>
                <a:gd name="connsiteY9" fmla="*/ 424227 h 553770"/>
                <a:gd name="connsiteX0" fmla="*/ 0 w 3552825"/>
                <a:gd name="connsiteY0" fmla="*/ 237511 h 557554"/>
                <a:gd name="connsiteX1" fmla="*/ 828675 w 3552825"/>
                <a:gd name="connsiteY1" fmla="*/ 542311 h 557554"/>
                <a:gd name="connsiteX2" fmla="*/ 1890136 w 3552825"/>
                <a:gd name="connsiteY2" fmla="*/ 555288 h 557554"/>
                <a:gd name="connsiteX3" fmla="*/ 1890136 w 3552825"/>
                <a:gd name="connsiteY3" fmla="*/ 11191 h 557554"/>
                <a:gd name="connsiteX4" fmla="*/ 2013625 w 3552825"/>
                <a:gd name="connsiteY4" fmla="*/ 3784 h 557554"/>
                <a:gd name="connsiteX5" fmla="*/ 2013625 w 3552825"/>
                <a:gd name="connsiteY5" fmla="*/ 542311 h 557554"/>
                <a:gd name="connsiteX6" fmla="*/ 2333625 w 3552825"/>
                <a:gd name="connsiteY6" fmla="*/ 542311 h 557554"/>
                <a:gd name="connsiteX7" fmla="*/ 2333625 w 3552825"/>
                <a:gd name="connsiteY7" fmla="*/ 428011 h 557554"/>
                <a:gd name="connsiteX8" fmla="*/ 3495675 w 3552825"/>
                <a:gd name="connsiteY8" fmla="*/ 428011 h 557554"/>
                <a:gd name="connsiteX9" fmla="*/ 3552825 w 3552825"/>
                <a:gd name="connsiteY9" fmla="*/ 428011 h 55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2825" h="557554">
                  <a:moveTo>
                    <a:pt x="0" y="237511"/>
                  </a:moveTo>
                  <a:lnTo>
                    <a:pt x="828675" y="542311"/>
                  </a:lnTo>
                  <a:cubicBezTo>
                    <a:pt x="1094344" y="530881"/>
                    <a:pt x="1654842" y="566671"/>
                    <a:pt x="1890136" y="555288"/>
                  </a:cubicBezTo>
                  <a:cubicBezTo>
                    <a:pt x="1889584" y="386700"/>
                    <a:pt x="1894756" y="129327"/>
                    <a:pt x="1890136" y="11191"/>
                  </a:cubicBezTo>
                  <a:cubicBezTo>
                    <a:pt x="1954820" y="-7854"/>
                    <a:pt x="1960488" y="3005"/>
                    <a:pt x="2013625" y="3784"/>
                  </a:cubicBezTo>
                  <a:cubicBezTo>
                    <a:pt x="1999764" y="148564"/>
                    <a:pt x="2008585" y="412771"/>
                    <a:pt x="2013625" y="542311"/>
                  </a:cubicBezTo>
                  <a:lnTo>
                    <a:pt x="2333625" y="542311"/>
                  </a:lnTo>
                  <a:lnTo>
                    <a:pt x="2333625" y="428011"/>
                  </a:lnTo>
                  <a:lnTo>
                    <a:pt x="3495675" y="428011"/>
                  </a:lnTo>
                  <a:lnTo>
                    <a:pt x="3552825" y="428011"/>
                  </a:lnTo>
                </a:path>
              </a:pathLst>
            </a:custGeom>
            <a:ln w="28575">
              <a:solidFill>
                <a:srgbClr val="FF0000"/>
              </a:solidFill>
              <a:prstDash val="lgDashDot"/>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Bef>
                  <a:spcPts val="600"/>
                </a:spcBef>
                <a:spcAft>
                  <a:spcPts val="600"/>
                </a:spcAft>
              </a:pPr>
              <a:r>
                <a:rPr lang="en-US" sz="1000">
                  <a:solidFill>
                    <a:srgbClr val="FF0000"/>
                  </a:solidFill>
                  <a:effectLst/>
                  <a:latin typeface="Times New Roman"/>
                  <a:ea typeface="Times New Roman"/>
                </a:rPr>
                <a:t> </a:t>
              </a:r>
              <a:endParaRPr lang="en-US" sz="1400">
                <a:effectLst/>
                <a:latin typeface="Times New Roman"/>
                <a:ea typeface="Times New Roman"/>
              </a:endParaRPr>
            </a:p>
          </p:txBody>
        </p:sp>
        <p:cxnSp>
          <p:nvCxnSpPr>
            <p:cNvPr id="23" name="Straight Connector 22"/>
            <p:cNvCxnSpPr/>
            <p:nvPr/>
          </p:nvCxnSpPr>
          <p:spPr>
            <a:xfrm>
              <a:off x="2463800" y="2286000"/>
              <a:ext cx="73071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63800" y="2628900"/>
              <a:ext cx="730713" cy="0"/>
            </a:xfrm>
            <a:prstGeom prst="line">
              <a:avLst/>
            </a:prstGeom>
            <a:ln w="28575">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25" name="Text Box 152"/>
            <p:cNvSpPr txBox="1"/>
            <p:nvPr/>
          </p:nvSpPr>
          <p:spPr>
            <a:xfrm>
              <a:off x="3194050" y="2127250"/>
              <a:ext cx="1064780" cy="27615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000" b="1" kern="1200">
                  <a:solidFill>
                    <a:srgbClr val="000000"/>
                  </a:solidFill>
                  <a:effectLst/>
                  <a:latin typeface="Times New Roman"/>
                  <a:ea typeface="Times New Roman"/>
                  <a:cs typeface="Times New Roman"/>
                </a:rPr>
                <a:t>Quasi peak</a:t>
              </a:r>
              <a:endParaRPr lang="en-US" sz="1200">
                <a:effectLst/>
                <a:latin typeface="Times New Roman"/>
                <a:ea typeface="Times New Roman"/>
              </a:endParaRPr>
            </a:p>
          </p:txBody>
        </p:sp>
        <p:sp>
          <p:nvSpPr>
            <p:cNvPr id="26" name="Text Box 153"/>
            <p:cNvSpPr txBox="1"/>
            <p:nvPr/>
          </p:nvSpPr>
          <p:spPr>
            <a:xfrm>
              <a:off x="3194050" y="2495550"/>
              <a:ext cx="1064494" cy="27615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000" b="1" kern="1200">
                  <a:solidFill>
                    <a:srgbClr val="000000"/>
                  </a:solidFill>
                  <a:effectLst/>
                  <a:latin typeface="Times New Roman"/>
                  <a:ea typeface="Times New Roman"/>
                  <a:cs typeface="Times New Roman"/>
                </a:rPr>
                <a:t>Average</a:t>
              </a:r>
              <a:endParaRPr lang="en-US" sz="1200">
                <a:effectLst/>
                <a:latin typeface="Times New Roman"/>
                <a:ea typeface="Times New Roman"/>
              </a:endParaRPr>
            </a:p>
          </p:txBody>
        </p:sp>
      </p:grpSp>
      <p:sp>
        <p:nvSpPr>
          <p:cNvPr id="4" name="Date Placeholder 3"/>
          <p:cNvSpPr>
            <a:spLocks noGrp="1"/>
          </p:cNvSpPr>
          <p:nvPr>
            <p:ph type="dt" sz="half" idx="10"/>
          </p:nvPr>
        </p:nvSpPr>
        <p:spPr/>
        <p:txBody>
          <a:bodyPr/>
          <a:lstStyle/>
          <a:p>
            <a:fld id="{62C19C2B-9917-409B-AD44-BCE53382AA7C}" type="datetime1">
              <a:rPr lang="en-US" smtClean="0"/>
              <a:t>4/3/2018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47</a:t>
            </a:fld>
            <a:endParaRPr lang="en-US"/>
          </a:p>
        </p:txBody>
      </p:sp>
    </p:spTree>
    <p:extLst>
      <p:ext uri="{BB962C8B-B14F-4D97-AF65-F5344CB8AC3E}">
        <p14:creationId xmlns:p14="http://schemas.microsoft.com/office/powerpoint/2010/main" val="3785781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639762"/>
          </a:xfrm>
          <a:solidFill>
            <a:srgbClr val="FFFF00"/>
          </a:solidFill>
        </p:spPr>
        <p:txBody>
          <a:bodyPr>
            <a:noAutofit/>
          </a:bodyPr>
          <a:lstStyle/>
          <a:p>
            <a:r>
              <a:rPr lang="en-US" sz="3600" b="1" dirty="0" smtClean="0"/>
              <a:t>BS. </a:t>
            </a:r>
            <a:r>
              <a:rPr lang="en-US" sz="3600" b="1" dirty="0" err="1"/>
              <a:t>Giới</a:t>
            </a:r>
            <a:r>
              <a:rPr lang="en-US" sz="3600" b="1" dirty="0"/>
              <a:t> </a:t>
            </a:r>
            <a:r>
              <a:rPr lang="en-US" sz="3600" b="1" dirty="0" err="1"/>
              <a:t>hạn</a:t>
            </a:r>
            <a:r>
              <a:rPr lang="en-US" sz="3600" b="1" dirty="0"/>
              <a:t> </a:t>
            </a:r>
            <a:r>
              <a:rPr lang="en-US" sz="3600" b="1" dirty="0" err="1"/>
              <a:t>nhiễu</a:t>
            </a:r>
            <a:r>
              <a:rPr lang="en-US" sz="3600" b="1" dirty="0"/>
              <a:t> </a:t>
            </a:r>
            <a:r>
              <a:rPr lang="en-US" sz="3600" b="1" dirty="0" err="1"/>
              <a:t>của</a:t>
            </a:r>
            <a:r>
              <a:rPr lang="en-US" sz="3600" b="1" dirty="0"/>
              <a:t> </a:t>
            </a:r>
            <a:r>
              <a:rPr lang="en-US" sz="3600" b="1" dirty="0" err="1"/>
              <a:t>các</a:t>
            </a:r>
            <a:r>
              <a:rPr lang="en-US" sz="3600" b="1" dirty="0"/>
              <a:t> </a:t>
            </a:r>
            <a:r>
              <a:rPr lang="en-US" sz="3600" b="1" dirty="0" err="1"/>
              <a:t>tiêu</a:t>
            </a:r>
            <a:r>
              <a:rPr lang="en-US" sz="3600" b="1" dirty="0"/>
              <a:t> </a:t>
            </a:r>
            <a:r>
              <a:rPr lang="en-US" sz="3600" b="1" dirty="0" err="1"/>
              <a:t>chuẩn</a:t>
            </a:r>
            <a:endParaRPr lang="en-US" sz="3600" dirty="0"/>
          </a:p>
        </p:txBody>
      </p:sp>
      <p:sp>
        <p:nvSpPr>
          <p:cNvPr id="3" name="Content Placeholder 2"/>
          <p:cNvSpPr>
            <a:spLocks noGrp="1"/>
          </p:cNvSpPr>
          <p:nvPr>
            <p:ph idx="1"/>
          </p:nvPr>
        </p:nvSpPr>
        <p:spPr>
          <a:xfrm>
            <a:off x="439056" y="838200"/>
            <a:ext cx="8229600" cy="4525963"/>
          </a:xfrm>
        </p:spPr>
        <p:txBody>
          <a:bodyPr/>
          <a:lstStyle/>
          <a:p>
            <a:r>
              <a:rPr lang="en-US" smtClean="0"/>
              <a:t>FCC 15</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148794" y="1447800"/>
            <a:ext cx="4810125" cy="5172075"/>
          </a:xfrm>
          <a:prstGeom prst="rect">
            <a:avLst/>
          </a:prstGeom>
          <a:noFill/>
          <a:ln>
            <a:noFill/>
          </a:ln>
        </p:spPr>
      </p:pic>
      <p:sp>
        <p:nvSpPr>
          <p:cNvPr id="5" name="Date Placeholder 4"/>
          <p:cNvSpPr>
            <a:spLocks noGrp="1"/>
          </p:cNvSpPr>
          <p:nvPr>
            <p:ph type="dt" sz="half" idx="10"/>
          </p:nvPr>
        </p:nvSpPr>
        <p:spPr/>
        <p:txBody>
          <a:bodyPr/>
          <a:lstStyle/>
          <a:p>
            <a:fld id="{594373F7-D85F-47F3-9E71-ADCBE2A491C8}" type="datetime1">
              <a:rPr lang="en-US" smtClean="0"/>
              <a:t>4/3/2018</a:t>
            </a:fld>
            <a:endParaRPr lang="en-US"/>
          </a:p>
        </p:txBody>
      </p:sp>
      <p:sp>
        <p:nvSpPr>
          <p:cNvPr id="6" name="Slide Number Placeholder 5"/>
          <p:cNvSpPr>
            <a:spLocks noGrp="1"/>
          </p:cNvSpPr>
          <p:nvPr>
            <p:ph type="sldNum" sz="quarter" idx="12"/>
          </p:nvPr>
        </p:nvSpPr>
        <p:spPr/>
        <p:txBody>
          <a:bodyPr/>
          <a:lstStyle/>
          <a:p>
            <a:fld id="{93A75380-B96E-49FB-A575-0305EC694568}" type="slidenum">
              <a:rPr lang="en-US" smtClean="0"/>
              <a:t>48</a:t>
            </a:fld>
            <a:endParaRPr lang="en-US"/>
          </a:p>
        </p:txBody>
      </p:sp>
    </p:spTree>
    <p:extLst>
      <p:ext uri="{BB962C8B-B14F-4D97-AF65-F5344CB8AC3E}">
        <p14:creationId xmlns:p14="http://schemas.microsoft.com/office/powerpoint/2010/main" val="527807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28600"/>
            <a:ext cx="8524875" cy="715962"/>
          </a:xfrm>
          <a:solidFill>
            <a:srgbClr val="FFFF00"/>
          </a:solidFill>
        </p:spPr>
        <p:txBody>
          <a:bodyPr>
            <a:normAutofit fontScale="90000"/>
          </a:bodyPr>
          <a:lstStyle/>
          <a:p>
            <a:r>
              <a:rPr lang="en-US" b="1" dirty="0" smtClean="0"/>
              <a:t>BS. </a:t>
            </a:r>
            <a:r>
              <a:rPr lang="en-US" b="1" dirty="0" err="1"/>
              <a:t>Giới</a:t>
            </a:r>
            <a:r>
              <a:rPr lang="en-US" b="1" dirty="0"/>
              <a:t> </a:t>
            </a:r>
            <a:r>
              <a:rPr lang="en-US" b="1" dirty="0" err="1"/>
              <a:t>hạn</a:t>
            </a:r>
            <a:r>
              <a:rPr lang="en-US" b="1" dirty="0"/>
              <a:t> </a:t>
            </a:r>
            <a:r>
              <a:rPr lang="en-US" b="1" dirty="0" err="1"/>
              <a:t>nhiễu</a:t>
            </a:r>
            <a:r>
              <a:rPr lang="en-US" b="1" dirty="0"/>
              <a:t> </a:t>
            </a:r>
            <a:r>
              <a:rPr lang="en-US" b="1" dirty="0" err="1"/>
              <a:t>của</a:t>
            </a:r>
            <a:r>
              <a:rPr lang="en-US" b="1" dirty="0"/>
              <a:t> </a:t>
            </a:r>
            <a:r>
              <a:rPr lang="en-US" b="1" dirty="0" err="1"/>
              <a:t>các</a:t>
            </a:r>
            <a:r>
              <a:rPr lang="en-US" b="1" dirty="0"/>
              <a:t> </a:t>
            </a:r>
            <a:r>
              <a:rPr lang="en-US" b="1" dirty="0" err="1"/>
              <a:t>tiêu</a:t>
            </a:r>
            <a:r>
              <a:rPr lang="en-US" b="1" dirty="0"/>
              <a:t> </a:t>
            </a:r>
            <a:r>
              <a:rPr lang="en-US" b="1" dirty="0" err="1"/>
              <a:t>chuẩn</a:t>
            </a:r>
            <a:endParaRPr lang="en-US" dirty="0"/>
          </a:p>
        </p:txBody>
      </p:sp>
      <p:sp>
        <p:nvSpPr>
          <p:cNvPr id="3" name="Content Placeholder 2"/>
          <p:cNvSpPr>
            <a:spLocks noGrp="1"/>
          </p:cNvSpPr>
          <p:nvPr>
            <p:ph idx="1"/>
          </p:nvPr>
        </p:nvSpPr>
        <p:spPr>
          <a:xfrm>
            <a:off x="533400" y="838200"/>
            <a:ext cx="8229600" cy="609600"/>
          </a:xfrm>
        </p:spPr>
        <p:txBody>
          <a:bodyPr>
            <a:normAutofit/>
          </a:bodyPr>
          <a:lstStyle/>
          <a:p>
            <a:pPr marL="0" indent="0">
              <a:buNone/>
            </a:pPr>
            <a:r>
              <a:rPr lang="en-US" sz="2800" smtClean="0"/>
              <a:t>FCC 15 part 15</a:t>
            </a:r>
            <a:endParaRPr lang="en-US" sz="2800"/>
          </a:p>
        </p:txBody>
      </p:sp>
      <p:grpSp>
        <p:nvGrpSpPr>
          <p:cNvPr id="19" name="Group 18"/>
          <p:cNvGrpSpPr/>
          <p:nvPr/>
        </p:nvGrpSpPr>
        <p:grpSpPr>
          <a:xfrm>
            <a:off x="3667125" y="1981200"/>
            <a:ext cx="5476875" cy="4667250"/>
            <a:chOff x="0" y="0"/>
            <a:chExt cx="5476875" cy="466725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76875" cy="4667250"/>
            </a:xfrm>
            <a:prstGeom prst="rect">
              <a:avLst/>
            </a:prstGeom>
            <a:noFill/>
            <a:ln>
              <a:noFill/>
            </a:ln>
          </p:spPr>
        </p:pic>
        <p:sp>
          <p:nvSpPr>
            <p:cNvPr id="21" name="Freeform 20"/>
            <p:cNvSpPr>
              <a:spLocks/>
            </p:cNvSpPr>
            <p:nvPr/>
          </p:nvSpPr>
          <p:spPr bwMode="auto">
            <a:xfrm>
              <a:off x="1171575" y="1476375"/>
              <a:ext cx="4067175" cy="428797"/>
            </a:xfrm>
            <a:custGeom>
              <a:avLst/>
              <a:gdLst>
                <a:gd name="T0" fmla="*/ 0 w 6405"/>
                <a:gd name="T1" fmla="*/ 585 h 585"/>
                <a:gd name="T2" fmla="*/ 1830 w 6405"/>
                <a:gd name="T3" fmla="*/ 585 h 585"/>
                <a:gd name="T4" fmla="*/ 1830 w 6405"/>
                <a:gd name="T5" fmla="*/ 0 h 585"/>
                <a:gd name="T6" fmla="*/ 6405 w 6405"/>
                <a:gd name="T7" fmla="*/ 0 h 585"/>
              </a:gdLst>
              <a:ahLst/>
              <a:cxnLst>
                <a:cxn ang="0">
                  <a:pos x="T0" y="T1"/>
                </a:cxn>
                <a:cxn ang="0">
                  <a:pos x="T2" y="T3"/>
                </a:cxn>
                <a:cxn ang="0">
                  <a:pos x="T4" y="T5"/>
                </a:cxn>
                <a:cxn ang="0">
                  <a:pos x="T6" y="T7"/>
                </a:cxn>
              </a:cxnLst>
              <a:rect l="0" t="0" r="r" b="b"/>
              <a:pathLst>
                <a:path w="6405" h="585">
                  <a:moveTo>
                    <a:pt x="0" y="585"/>
                  </a:moveTo>
                  <a:lnTo>
                    <a:pt x="1830" y="585"/>
                  </a:lnTo>
                  <a:lnTo>
                    <a:pt x="1830" y="0"/>
                  </a:lnTo>
                  <a:lnTo>
                    <a:pt x="6405" y="0"/>
                  </a:lnTo>
                </a:path>
              </a:pathLst>
            </a:custGeom>
            <a:noFill/>
            <a:ln w="28575" cmpd="sng">
              <a:solidFill>
                <a:srgbClr val="7030A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 name="Freeform 21"/>
            <p:cNvSpPr>
              <a:spLocks/>
            </p:cNvSpPr>
            <p:nvPr/>
          </p:nvSpPr>
          <p:spPr bwMode="auto">
            <a:xfrm>
              <a:off x="1171575" y="2400300"/>
              <a:ext cx="4067175" cy="733"/>
            </a:xfrm>
            <a:custGeom>
              <a:avLst/>
              <a:gdLst>
                <a:gd name="T0" fmla="*/ 0 w 6405"/>
                <a:gd name="T1" fmla="*/ 0 h 1"/>
                <a:gd name="T2" fmla="*/ 6405 w 6405"/>
                <a:gd name="T3" fmla="*/ 0 h 1"/>
                <a:gd name="T4" fmla="*/ 6285 w 6405"/>
                <a:gd name="T5" fmla="*/ 0 h 1"/>
                <a:gd name="T6" fmla="*/ 6405 w 6405"/>
                <a:gd name="T7" fmla="*/ 0 h 1"/>
              </a:gdLst>
              <a:ahLst/>
              <a:cxnLst>
                <a:cxn ang="0">
                  <a:pos x="T0" y="T1"/>
                </a:cxn>
                <a:cxn ang="0">
                  <a:pos x="T2" y="T3"/>
                </a:cxn>
                <a:cxn ang="0">
                  <a:pos x="T4" y="T5"/>
                </a:cxn>
                <a:cxn ang="0">
                  <a:pos x="T6" y="T7"/>
                </a:cxn>
              </a:cxnLst>
              <a:rect l="0" t="0" r="r" b="b"/>
              <a:pathLst>
                <a:path w="6405" h="1">
                  <a:moveTo>
                    <a:pt x="0" y="0"/>
                  </a:moveTo>
                  <a:lnTo>
                    <a:pt x="6405" y="0"/>
                  </a:lnTo>
                  <a:lnTo>
                    <a:pt x="6285" y="0"/>
                  </a:lnTo>
                  <a:lnTo>
                    <a:pt x="6405" y="0"/>
                  </a:lnTo>
                </a:path>
              </a:pathLst>
            </a:custGeom>
            <a:noFill/>
            <a:ln w="28575" cap="flat" cmpd="sng">
              <a:solidFill>
                <a:srgbClr val="7030A0"/>
              </a:solidFill>
              <a:prstDash val="lg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7" name="Text Box 19"/>
            <p:cNvSpPr txBox="1">
              <a:spLocks noChangeArrowheads="1"/>
            </p:cNvSpPr>
            <p:nvPr/>
          </p:nvSpPr>
          <p:spPr bwMode="auto">
            <a:xfrm>
              <a:off x="3276600" y="762000"/>
              <a:ext cx="1276350"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0000"/>
                  </a:solidFill>
                  <a:effectLst/>
                  <a:latin typeface="Times New Roman"/>
                  <a:ea typeface="Times New Roman"/>
                </a:rPr>
                <a:t>FCC 15 Class A</a:t>
              </a:r>
              <a:endParaRPr lang="en-US" sz="1400">
                <a:effectLst/>
                <a:latin typeface="Times New Roman"/>
                <a:ea typeface="Times New Roman"/>
              </a:endParaRPr>
            </a:p>
          </p:txBody>
        </p:sp>
        <p:cxnSp>
          <p:nvCxnSpPr>
            <p:cNvPr id="28" name="AutoShape 20"/>
            <p:cNvCxnSpPr>
              <a:cxnSpLocks noChangeShapeType="1"/>
            </p:cNvCxnSpPr>
            <p:nvPr/>
          </p:nvCxnSpPr>
          <p:spPr bwMode="auto">
            <a:xfrm flipH="1">
              <a:off x="3467100" y="1047750"/>
              <a:ext cx="295275" cy="428064"/>
            </a:xfrm>
            <a:prstGeom prst="straightConnector1">
              <a:avLst/>
            </a:prstGeom>
            <a:noFill/>
            <a:ln w="28575" cmpd="sng">
              <a:solidFill>
                <a:schemeClr val="tx1">
                  <a:lumMod val="100000"/>
                  <a:lumOff val="0"/>
                </a:schemeClr>
              </a:solidFill>
              <a:round/>
              <a:headEnd type="none" w="med" len="med"/>
              <a:tailEnd type="triangle" w="med" len="med"/>
            </a:ln>
            <a:extLst>
              <a:ext uri="{909E8E84-426E-40DD-AFC4-6F175D3DCCD1}">
                <a14:hiddenFill xmlns:a14="http://schemas.microsoft.com/office/drawing/2010/main">
                  <a:noFill/>
                </a14:hiddenFill>
              </a:ext>
            </a:extLst>
          </p:spPr>
        </p:cxnSp>
        <p:sp>
          <p:nvSpPr>
            <p:cNvPr id="29" name="Text Box 21"/>
            <p:cNvSpPr txBox="1">
              <a:spLocks noChangeArrowheads="1"/>
            </p:cNvSpPr>
            <p:nvPr/>
          </p:nvSpPr>
          <p:spPr bwMode="auto">
            <a:xfrm>
              <a:off x="3543300" y="1971675"/>
              <a:ext cx="1276350"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0000"/>
                  </a:solidFill>
                  <a:effectLst/>
                  <a:latin typeface="Times New Roman"/>
                  <a:ea typeface="Times New Roman"/>
                </a:rPr>
                <a:t>FCC 15 Class B</a:t>
              </a:r>
              <a:endParaRPr lang="en-US" sz="1400">
                <a:effectLst/>
                <a:latin typeface="Times New Roman"/>
                <a:ea typeface="Times New Roman"/>
              </a:endParaRPr>
            </a:p>
          </p:txBody>
        </p:sp>
        <p:cxnSp>
          <p:nvCxnSpPr>
            <p:cNvPr id="30" name="AutoShape 22"/>
            <p:cNvCxnSpPr>
              <a:cxnSpLocks noChangeShapeType="1"/>
            </p:cNvCxnSpPr>
            <p:nvPr/>
          </p:nvCxnSpPr>
          <p:spPr bwMode="auto">
            <a:xfrm flipH="1">
              <a:off x="3419475" y="2190750"/>
              <a:ext cx="190500" cy="208168"/>
            </a:xfrm>
            <a:prstGeom prst="straightConnector1">
              <a:avLst/>
            </a:prstGeom>
            <a:noFill/>
            <a:ln w="28575" cmpd="sng">
              <a:solidFill>
                <a:schemeClr val="tx1">
                  <a:lumMod val="100000"/>
                  <a:lumOff val="0"/>
                </a:schemeClr>
              </a:solidFill>
              <a:round/>
              <a:headEnd type="none" w="med" len="med"/>
              <a:tailEnd type="triangle" w="med" len="med"/>
            </a:ln>
            <a:extLst>
              <a:ext uri="{909E8E84-426E-40DD-AFC4-6F175D3DCCD1}">
                <a14:hiddenFill xmlns:a14="http://schemas.microsoft.com/office/drawing/2010/main">
                  <a:noFill/>
                </a14:hiddenFill>
              </a:ext>
            </a:extLst>
          </p:spPr>
        </p:cxnSp>
      </p:grpSp>
      <p:sp>
        <p:nvSpPr>
          <p:cNvPr id="34" name="Content Placeholder 2"/>
          <p:cNvSpPr txBox="1">
            <a:spLocks/>
          </p:cNvSpPr>
          <p:nvPr/>
        </p:nvSpPr>
        <p:spPr>
          <a:xfrm>
            <a:off x="381000" y="1466850"/>
            <a:ext cx="3581400" cy="497205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a:t>Class A</a:t>
            </a:r>
            <a:r>
              <a:rPr lang="en-US" sz="2800"/>
              <a:t> – The FCC definition of Class A is “A digital device that is marketed for use </a:t>
            </a:r>
            <a:r>
              <a:rPr lang="en-US" sz="2800">
                <a:solidFill>
                  <a:srgbClr val="FF0000"/>
                </a:solidFill>
              </a:rPr>
              <a:t>in a commercial, industrial or business environment</a:t>
            </a:r>
            <a:r>
              <a:rPr lang="en-US" sz="2800"/>
              <a:t>, exclusive of a device which is marketed for use by the general public or is intended to be used in the home.”</a:t>
            </a:r>
          </a:p>
          <a:p>
            <a:pPr marL="0" indent="0">
              <a:buNone/>
            </a:pPr>
            <a:endParaRPr lang="en-US" sz="2800" b="1" smtClean="0"/>
          </a:p>
          <a:p>
            <a:pPr marL="0" indent="0">
              <a:buNone/>
            </a:pPr>
            <a:r>
              <a:rPr lang="en-US" sz="2800" b="1" smtClean="0"/>
              <a:t>Class </a:t>
            </a:r>
            <a:r>
              <a:rPr lang="en-US" sz="2800" b="1"/>
              <a:t>B</a:t>
            </a:r>
            <a:r>
              <a:rPr lang="en-US" sz="2800"/>
              <a:t> – The FCC definition of Class B is “A digital device that is marketed for use in </a:t>
            </a:r>
            <a:r>
              <a:rPr lang="en-US" sz="2800">
                <a:solidFill>
                  <a:srgbClr val="FF0000"/>
                </a:solidFill>
              </a:rPr>
              <a:t>a residential environment notwithstanding use in commercial, business and industrial environments</a:t>
            </a:r>
            <a:r>
              <a:rPr lang="en-US" sz="2800"/>
              <a:t>. Examples of such devices include, but are not limited to, personal computers, calculators, and similar electronic devices that are marketed for use by the general public.”</a:t>
            </a:r>
          </a:p>
          <a:p>
            <a:pPr marL="0" indent="0">
              <a:buFont typeface="Arial" pitchFamily="34" charset="0"/>
              <a:buNone/>
            </a:pPr>
            <a:endParaRPr lang="en-US" sz="2800"/>
          </a:p>
        </p:txBody>
      </p:sp>
      <p:sp>
        <p:nvSpPr>
          <p:cNvPr id="4" name="Date Placeholder 3"/>
          <p:cNvSpPr>
            <a:spLocks noGrp="1"/>
          </p:cNvSpPr>
          <p:nvPr>
            <p:ph type="dt" sz="half" idx="10"/>
          </p:nvPr>
        </p:nvSpPr>
        <p:spPr/>
        <p:txBody>
          <a:bodyPr/>
          <a:lstStyle/>
          <a:p>
            <a:fld id="{C9B22BFC-E671-4F90-895B-4AC4A7B5AD87}" type="datetime1">
              <a:rPr lang="en-US" smtClean="0"/>
              <a:t>4/3/2018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49</a:t>
            </a:fld>
            <a:endParaRPr lang="en-US"/>
          </a:p>
        </p:txBody>
      </p:sp>
    </p:spTree>
    <p:extLst>
      <p:ext uri="{BB962C8B-B14F-4D97-AF65-F5344CB8AC3E}">
        <p14:creationId xmlns:p14="http://schemas.microsoft.com/office/powerpoint/2010/main" val="2308736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6120680" cy="792088"/>
          </a:xfrm>
          <a:solidFill>
            <a:srgbClr val="FFFF00"/>
          </a:solidFill>
        </p:spPr>
        <p:txBody>
          <a:bodyPr>
            <a:normAutofit/>
          </a:bodyPr>
          <a:lstStyle/>
          <a:p>
            <a:r>
              <a:rPr lang="en-US" b="1" dirty="0" smtClean="0"/>
              <a:t>2. </a:t>
            </a:r>
            <a:r>
              <a:rPr lang="en-US" b="1" dirty="0" err="1" smtClean="0"/>
              <a:t>Các</a:t>
            </a:r>
            <a:r>
              <a:rPr lang="en-US" b="1" dirty="0" smtClean="0"/>
              <a:t> </a:t>
            </a:r>
            <a:r>
              <a:rPr lang="en-US" b="1" dirty="0" err="1" smtClean="0"/>
              <a:t>tiêu</a:t>
            </a:r>
            <a:r>
              <a:rPr lang="en-US" b="1" dirty="0" smtClean="0"/>
              <a:t> </a:t>
            </a:r>
            <a:r>
              <a:rPr lang="en-US" b="1" dirty="0" err="1" smtClean="0"/>
              <a:t>chuẩn</a:t>
            </a:r>
            <a:r>
              <a:rPr lang="en-US" b="1" dirty="0" smtClean="0"/>
              <a:t> an </a:t>
            </a:r>
            <a:r>
              <a:rPr lang="en-US" b="1" dirty="0" err="1" smtClean="0"/>
              <a:t>toàn</a:t>
            </a:r>
            <a:endParaRPr lang="vi-V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9975103"/>
              </p:ext>
            </p:extLst>
          </p:nvPr>
        </p:nvGraphicFramePr>
        <p:xfrm>
          <a:off x="611560" y="1124744"/>
          <a:ext cx="8280920" cy="5537646"/>
        </p:xfrm>
        <a:graphic>
          <a:graphicData uri="http://schemas.openxmlformats.org/drawingml/2006/table">
            <a:tbl>
              <a:tblPr firstRow="1" firstCol="1" bandRow="1">
                <a:tableStyleId>{5C22544A-7EE6-4342-B048-85BDC9FD1C3A}</a:tableStyleId>
              </a:tblPr>
              <a:tblGrid>
                <a:gridCol w="1277853"/>
                <a:gridCol w="1602467"/>
                <a:gridCol w="5400600"/>
              </a:tblGrid>
              <a:tr h="328537">
                <a:tc>
                  <a:txBody>
                    <a:bodyPr/>
                    <a:lstStyle/>
                    <a:p>
                      <a:pPr algn="ctr">
                        <a:spcBef>
                          <a:spcPts val="600"/>
                        </a:spcBef>
                        <a:spcAft>
                          <a:spcPts val="600"/>
                        </a:spcAft>
                      </a:pPr>
                      <a:r>
                        <a:rPr lang="en-US" sz="2000" dirty="0" err="1">
                          <a:effectLst/>
                        </a:rPr>
                        <a:t>Tiêu</a:t>
                      </a:r>
                      <a:r>
                        <a:rPr lang="en-US" sz="2000" dirty="0">
                          <a:effectLst/>
                        </a:rPr>
                        <a:t> </a:t>
                      </a:r>
                      <a:r>
                        <a:rPr lang="en-US" sz="2000" dirty="0" err="1">
                          <a:effectLst/>
                        </a:rPr>
                        <a:t>chuẩn</a:t>
                      </a:r>
                      <a:endParaRPr lang="vi-VN" sz="2000" dirty="0">
                        <a:effectLst/>
                        <a:latin typeface="Times New Roman"/>
                        <a:ea typeface="Times New Roman"/>
                      </a:endParaRPr>
                    </a:p>
                  </a:txBody>
                  <a:tcPr marL="68580" marR="68580" marT="0" marB="0" anchor="ctr"/>
                </a:tc>
                <a:tc>
                  <a:txBody>
                    <a:bodyPr/>
                    <a:lstStyle/>
                    <a:p>
                      <a:pPr algn="ctr">
                        <a:spcBef>
                          <a:spcPts val="600"/>
                        </a:spcBef>
                        <a:spcAft>
                          <a:spcPts val="600"/>
                        </a:spcAft>
                      </a:pPr>
                      <a:r>
                        <a:rPr lang="en-US" sz="2000">
                          <a:effectLst/>
                        </a:rPr>
                        <a:t>Thời gian</a:t>
                      </a:r>
                      <a:endParaRPr lang="vi-VN" sz="2000">
                        <a:effectLst/>
                        <a:latin typeface="Times New Roman"/>
                        <a:ea typeface="Times New Roman"/>
                      </a:endParaRPr>
                    </a:p>
                  </a:txBody>
                  <a:tcPr marL="68580" marR="68580" marT="0" marB="0" anchor="ctr"/>
                </a:tc>
                <a:tc>
                  <a:txBody>
                    <a:bodyPr/>
                    <a:lstStyle/>
                    <a:p>
                      <a:pPr algn="ctr">
                        <a:spcBef>
                          <a:spcPts val="600"/>
                        </a:spcBef>
                        <a:spcAft>
                          <a:spcPts val="600"/>
                        </a:spcAft>
                      </a:pPr>
                      <a:r>
                        <a:rPr lang="en-US" sz="2000">
                          <a:effectLst/>
                        </a:rPr>
                        <a:t>Tên tiêu chuẩn</a:t>
                      </a:r>
                      <a:endParaRPr lang="vi-VN" sz="2000">
                        <a:effectLst/>
                        <a:latin typeface="Times New Roman"/>
                        <a:ea typeface="Times New Roman"/>
                      </a:endParaRPr>
                    </a:p>
                  </a:txBody>
                  <a:tcPr marL="68580" marR="68580" marT="0" marB="0" anchor="ctr"/>
                </a:tc>
              </a:tr>
              <a:tr h="657073">
                <a:tc>
                  <a:txBody>
                    <a:bodyPr/>
                    <a:lstStyle/>
                    <a:p>
                      <a:pPr>
                        <a:spcBef>
                          <a:spcPts val="600"/>
                        </a:spcBef>
                        <a:spcAft>
                          <a:spcPts val="600"/>
                        </a:spcAft>
                      </a:pPr>
                      <a:r>
                        <a:rPr lang="en-US" sz="2000">
                          <a:effectLst/>
                        </a:rPr>
                        <a:t>UL 8750</a:t>
                      </a:r>
                      <a:endParaRPr lang="vi-VN" sz="2000">
                        <a:effectLst/>
                        <a:latin typeface="Times New Roman"/>
                        <a:ea typeface="Times New Roman"/>
                      </a:endParaRPr>
                    </a:p>
                  </a:txBody>
                  <a:tcPr marL="68580" marR="68580" marT="0" marB="0" anchor="ctr"/>
                </a:tc>
                <a:tc>
                  <a:txBody>
                    <a:bodyPr/>
                    <a:lstStyle/>
                    <a:p>
                      <a:pPr>
                        <a:spcBef>
                          <a:spcPts val="600"/>
                        </a:spcBef>
                        <a:spcAft>
                          <a:spcPts val="600"/>
                        </a:spcAft>
                      </a:pPr>
                      <a:r>
                        <a:rPr lang="en-US" sz="2000">
                          <a:effectLst/>
                        </a:rPr>
                        <a:t>September 15, 2015</a:t>
                      </a:r>
                      <a:endParaRPr lang="vi-VN" sz="2000">
                        <a:effectLst/>
                        <a:latin typeface="Times New Roman"/>
                        <a:ea typeface="Times New Roman"/>
                      </a:endParaRPr>
                    </a:p>
                  </a:txBody>
                  <a:tcPr marL="68580" marR="68580" marT="0" marB="0"/>
                </a:tc>
                <a:tc>
                  <a:txBody>
                    <a:bodyPr/>
                    <a:lstStyle/>
                    <a:p>
                      <a:pPr>
                        <a:spcBef>
                          <a:spcPts val="600"/>
                        </a:spcBef>
                        <a:spcAft>
                          <a:spcPts val="600"/>
                        </a:spcAft>
                      </a:pPr>
                      <a:r>
                        <a:rPr lang="en-US" sz="2000">
                          <a:effectLst/>
                        </a:rPr>
                        <a:t>Light Emitting Diode (LED) Equipment for Use in Lighting Products </a:t>
                      </a:r>
                      <a:endParaRPr lang="vi-VN" sz="2000">
                        <a:effectLst/>
                        <a:latin typeface="Times New Roman"/>
                        <a:ea typeface="Times New Roman"/>
                      </a:endParaRPr>
                    </a:p>
                  </a:txBody>
                  <a:tcPr marL="68580" marR="68580" marT="0" marB="0"/>
                </a:tc>
              </a:tr>
              <a:tr h="985609">
                <a:tc>
                  <a:txBody>
                    <a:bodyPr/>
                    <a:lstStyle/>
                    <a:p>
                      <a:pPr>
                        <a:spcBef>
                          <a:spcPts val="600"/>
                        </a:spcBef>
                        <a:spcAft>
                          <a:spcPts val="600"/>
                        </a:spcAft>
                      </a:pPr>
                      <a:r>
                        <a:rPr lang="en-US" sz="2000" b="1" dirty="0">
                          <a:solidFill>
                            <a:srgbClr val="FFC000"/>
                          </a:solidFill>
                          <a:effectLst/>
                        </a:rPr>
                        <a:t>BS EN 61347-2-13</a:t>
                      </a:r>
                      <a:endParaRPr lang="vi-VN" sz="2000" b="1" dirty="0">
                        <a:solidFill>
                          <a:srgbClr val="FFC000"/>
                        </a:solidFill>
                        <a:effectLst/>
                        <a:latin typeface="Times New Roman"/>
                        <a:ea typeface="Times New Roman"/>
                      </a:endParaRPr>
                    </a:p>
                  </a:txBody>
                  <a:tcPr marL="68580" marR="68580" marT="0" marB="0" anchor="ctr"/>
                </a:tc>
                <a:tc>
                  <a:txBody>
                    <a:bodyPr/>
                    <a:lstStyle/>
                    <a:p>
                      <a:pPr>
                        <a:spcBef>
                          <a:spcPts val="600"/>
                        </a:spcBef>
                        <a:spcAft>
                          <a:spcPts val="600"/>
                        </a:spcAft>
                      </a:pPr>
                      <a:r>
                        <a:rPr lang="en-US" sz="2000">
                          <a:effectLst/>
                        </a:rPr>
                        <a:t>August 2006 </a:t>
                      </a:r>
                      <a:endParaRPr lang="vi-VN" sz="2000">
                        <a:effectLst/>
                        <a:latin typeface="Times New Roman"/>
                        <a:ea typeface="Times New Roman"/>
                      </a:endParaRPr>
                    </a:p>
                  </a:txBody>
                  <a:tcPr marL="68580" marR="68580" marT="0" marB="0"/>
                </a:tc>
                <a:tc>
                  <a:txBody>
                    <a:bodyPr/>
                    <a:lstStyle/>
                    <a:p>
                      <a:pPr>
                        <a:spcBef>
                          <a:spcPts val="600"/>
                        </a:spcBef>
                        <a:spcAft>
                          <a:spcPts val="600"/>
                        </a:spcAft>
                      </a:pPr>
                      <a:r>
                        <a:rPr lang="en-US" sz="2000" b="1" dirty="0">
                          <a:effectLst/>
                        </a:rPr>
                        <a:t> </a:t>
                      </a:r>
                      <a:r>
                        <a:rPr lang="en-US" sz="2000" b="1" dirty="0">
                          <a:solidFill>
                            <a:srgbClr val="FF0000"/>
                          </a:solidFill>
                          <a:effectLst/>
                        </a:rPr>
                        <a:t>Lamp </a:t>
                      </a:r>
                      <a:r>
                        <a:rPr lang="en-US" sz="2000" b="1" dirty="0" err="1">
                          <a:solidFill>
                            <a:srgbClr val="FF0000"/>
                          </a:solidFill>
                          <a:effectLst/>
                        </a:rPr>
                        <a:t>controlgear</a:t>
                      </a:r>
                      <a:r>
                        <a:rPr lang="en-US" sz="2000" b="1" dirty="0">
                          <a:solidFill>
                            <a:srgbClr val="FF0000"/>
                          </a:solidFill>
                          <a:effectLst/>
                        </a:rPr>
                        <a:t> —   Part 2-13: Particular requirements for </a:t>
                      </a:r>
                      <a:r>
                        <a:rPr lang="en-US" sz="2000" b="1" dirty="0" err="1">
                          <a:solidFill>
                            <a:srgbClr val="FF0000"/>
                          </a:solidFill>
                          <a:effectLst/>
                        </a:rPr>
                        <a:t>d.c.</a:t>
                      </a:r>
                      <a:r>
                        <a:rPr lang="en-US" sz="2000" b="1" dirty="0">
                          <a:solidFill>
                            <a:srgbClr val="FF0000"/>
                          </a:solidFill>
                          <a:effectLst/>
                        </a:rPr>
                        <a:t> or </a:t>
                      </a:r>
                      <a:r>
                        <a:rPr lang="en-US" sz="2000" b="1" dirty="0" err="1">
                          <a:solidFill>
                            <a:srgbClr val="FF0000"/>
                          </a:solidFill>
                          <a:effectLst/>
                        </a:rPr>
                        <a:t>a.c</a:t>
                      </a:r>
                      <a:r>
                        <a:rPr lang="en-US" sz="2000" b="1" dirty="0">
                          <a:solidFill>
                            <a:srgbClr val="FF0000"/>
                          </a:solidFill>
                          <a:effectLst/>
                        </a:rPr>
                        <a:t>. supplied electronic </a:t>
                      </a:r>
                      <a:r>
                        <a:rPr lang="en-US" sz="2000" b="1" dirty="0" err="1">
                          <a:solidFill>
                            <a:srgbClr val="FF0000"/>
                          </a:solidFill>
                          <a:effectLst/>
                        </a:rPr>
                        <a:t>controlgear</a:t>
                      </a:r>
                      <a:r>
                        <a:rPr lang="en-US" sz="2000" b="1" dirty="0">
                          <a:solidFill>
                            <a:srgbClr val="FF0000"/>
                          </a:solidFill>
                          <a:effectLst/>
                        </a:rPr>
                        <a:t> for LED modules </a:t>
                      </a:r>
                      <a:endParaRPr lang="vi-VN" sz="2000" b="1" dirty="0">
                        <a:solidFill>
                          <a:srgbClr val="FF0000"/>
                        </a:solidFill>
                        <a:effectLst/>
                        <a:latin typeface="Times New Roman"/>
                        <a:ea typeface="Times New Roman"/>
                      </a:endParaRPr>
                    </a:p>
                  </a:txBody>
                  <a:tcPr marL="68580" marR="68580" marT="0" marB="0"/>
                </a:tc>
              </a:tr>
              <a:tr h="657073">
                <a:tc>
                  <a:txBody>
                    <a:bodyPr/>
                    <a:lstStyle/>
                    <a:p>
                      <a:pPr>
                        <a:spcBef>
                          <a:spcPts val="600"/>
                        </a:spcBef>
                        <a:spcAft>
                          <a:spcPts val="600"/>
                        </a:spcAft>
                      </a:pPr>
                      <a:r>
                        <a:rPr lang="en-US" sz="2000" dirty="0">
                          <a:solidFill>
                            <a:srgbClr val="FFFF00"/>
                          </a:solidFill>
                          <a:effectLst/>
                        </a:rPr>
                        <a:t>IEC 61347-1</a:t>
                      </a:r>
                      <a:endParaRPr lang="vi-VN" sz="2000" dirty="0">
                        <a:solidFill>
                          <a:srgbClr val="FFFF00"/>
                        </a:solidFill>
                        <a:effectLst/>
                        <a:latin typeface="Times New Roman"/>
                        <a:ea typeface="Times New Roman"/>
                      </a:endParaRPr>
                    </a:p>
                  </a:txBody>
                  <a:tcPr marL="68580" marR="68580" marT="0" marB="0" anchor="ctr"/>
                </a:tc>
                <a:tc>
                  <a:txBody>
                    <a:bodyPr/>
                    <a:lstStyle/>
                    <a:p>
                      <a:pPr>
                        <a:spcBef>
                          <a:spcPts val="600"/>
                        </a:spcBef>
                        <a:spcAft>
                          <a:spcPts val="600"/>
                        </a:spcAft>
                      </a:pPr>
                      <a:r>
                        <a:rPr lang="en-US" sz="2000">
                          <a:effectLst/>
                        </a:rPr>
                        <a:t>May 2008 </a:t>
                      </a:r>
                      <a:endParaRPr lang="vi-VN" sz="2000">
                        <a:effectLst/>
                        <a:latin typeface="Times New Roman"/>
                        <a:ea typeface="Times New Roman"/>
                      </a:endParaRPr>
                    </a:p>
                  </a:txBody>
                  <a:tcPr marL="68580" marR="68580" marT="0" marB="0"/>
                </a:tc>
                <a:tc>
                  <a:txBody>
                    <a:bodyPr/>
                    <a:lstStyle/>
                    <a:p>
                      <a:pPr>
                        <a:spcBef>
                          <a:spcPts val="600"/>
                        </a:spcBef>
                        <a:spcAft>
                          <a:spcPts val="600"/>
                        </a:spcAft>
                      </a:pPr>
                      <a:r>
                        <a:rPr lang="en-US" sz="2000" b="1" dirty="0">
                          <a:solidFill>
                            <a:srgbClr val="FF0000"/>
                          </a:solidFill>
                          <a:effectLst/>
                        </a:rPr>
                        <a:t>Lamp </a:t>
                      </a:r>
                      <a:r>
                        <a:rPr lang="en-US" sz="2000" b="1" dirty="0" err="1">
                          <a:solidFill>
                            <a:srgbClr val="FF0000"/>
                          </a:solidFill>
                          <a:effectLst/>
                        </a:rPr>
                        <a:t>controlgear</a:t>
                      </a:r>
                      <a:r>
                        <a:rPr lang="en-US" sz="2000" b="1" dirty="0">
                          <a:solidFill>
                            <a:srgbClr val="FF0000"/>
                          </a:solidFill>
                          <a:effectLst/>
                        </a:rPr>
                        <a:t> - Part 1: General and safety requirements</a:t>
                      </a:r>
                      <a:endParaRPr lang="vi-VN" sz="2000" b="1" dirty="0">
                        <a:solidFill>
                          <a:srgbClr val="FF0000"/>
                        </a:solidFill>
                        <a:effectLst/>
                        <a:latin typeface="Times New Roman"/>
                        <a:ea typeface="Times New Roman"/>
                      </a:endParaRPr>
                    </a:p>
                  </a:txBody>
                  <a:tcPr marL="68580" marR="68580" marT="0" marB="0"/>
                </a:tc>
              </a:tr>
              <a:tr h="657073">
                <a:tc>
                  <a:txBody>
                    <a:bodyPr/>
                    <a:lstStyle/>
                    <a:p>
                      <a:pPr>
                        <a:spcBef>
                          <a:spcPts val="600"/>
                        </a:spcBef>
                        <a:spcAft>
                          <a:spcPts val="600"/>
                        </a:spcAft>
                      </a:pPr>
                      <a:r>
                        <a:rPr lang="en-US" sz="2000" dirty="0">
                          <a:effectLst/>
                        </a:rPr>
                        <a:t>IEC 62031</a:t>
                      </a:r>
                      <a:endParaRPr lang="vi-VN" sz="2000" dirty="0">
                        <a:effectLst/>
                        <a:latin typeface="Times New Roman"/>
                        <a:ea typeface="Times New Roman"/>
                      </a:endParaRPr>
                    </a:p>
                  </a:txBody>
                  <a:tcPr marL="68580" marR="68580" marT="0" marB="0" anchor="ctr"/>
                </a:tc>
                <a:tc>
                  <a:txBody>
                    <a:bodyPr/>
                    <a:lstStyle/>
                    <a:p>
                      <a:pPr>
                        <a:spcBef>
                          <a:spcPts val="600"/>
                        </a:spcBef>
                        <a:spcAft>
                          <a:spcPts val="600"/>
                        </a:spcAft>
                      </a:pPr>
                      <a:r>
                        <a:rPr lang="en-US" sz="2000">
                          <a:effectLst/>
                        </a:rPr>
                        <a:t>Edition 1.0 2008-01  </a:t>
                      </a:r>
                      <a:endParaRPr lang="vi-VN" sz="2000">
                        <a:effectLst/>
                        <a:latin typeface="Times New Roman"/>
                        <a:ea typeface="Times New Roman"/>
                      </a:endParaRPr>
                    </a:p>
                  </a:txBody>
                  <a:tcPr marL="68580" marR="68580" marT="0" marB="0"/>
                </a:tc>
                <a:tc>
                  <a:txBody>
                    <a:bodyPr/>
                    <a:lstStyle/>
                    <a:p>
                      <a:pPr>
                        <a:spcBef>
                          <a:spcPts val="600"/>
                        </a:spcBef>
                        <a:spcAft>
                          <a:spcPts val="600"/>
                        </a:spcAft>
                      </a:pPr>
                      <a:r>
                        <a:rPr lang="en-US" sz="2000" dirty="0">
                          <a:effectLst/>
                        </a:rPr>
                        <a:t>LED modules for general lighting – Safety specifications </a:t>
                      </a:r>
                      <a:endParaRPr lang="vi-VN" sz="2000" dirty="0">
                        <a:effectLst/>
                        <a:latin typeface="Times New Roman"/>
                        <a:ea typeface="Times New Roman"/>
                      </a:endParaRPr>
                    </a:p>
                  </a:txBody>
                  <a:tcPr marL="68580" marR="68580" marT="0" marB="0"/>
                </a:tc>
              </a:tr>
              <a:tr h="985609">
                <a:tc>
                  <a:txBody>
                    <a:bodyPr/>
                    <a:lstStyle/>
                    <a:p>
                      <a:pPr>
                        <a:spcBef>
                          <a:spcPts val="600"/>
                        </a:spcBef>
                        <a:spcAft>
                          <a:spcPts val="600"/>
                        </a:spcAft>
                      </a:pPr>
                      <a:r>
                        <a:rPr lang="en-US" sz="2000">
                          <a:effectLst/>
                        </a:rPr>
                        <a:t>UL 1993</a:t>
                      </a:r>
                      <a:endParaRPr lang="vi-VN" sz="2000">
                        <a:effectLst/>
                        <a:latin typeface="Times New Roman"/>
                        <a:ea typeface="Times New Roman"/>
                      </a:endParaRPr>
                    </a:p>
                  </a:txBody>
                  <a:tcPr marL="68580" marR="68580" marT="0" marB="0" anchor="ctr"/>
                </a:tc>
                <a:tc>
                  <a:txBody>
                    <a:bodyPr/>
                    <a:lstStyle/>
                    <a:p>
                      <a:pPr>
                        <a:spcBef>
                          <a:spcPts val="600"/>
                        </a:spcBef>
                        <a:spcAft>
                          <a:spcPts val="600"/>
                        </a:spcAft>
                      </a:pPr>
                      <a:r>
                        <a:rPr lang="en-US" sz="2000">
                          <a:effectLst/>
                        </a:rPr>
                        <a:t>Edition 1,  September 24, 1993;  </a:t>
                      </a:r>
                      <a:endParaRPr lang="vi-VN" sz="2000">
                        <a:effectLst/>
                        <a:latin typeface="Times New Roman"/>
                        <a:ea typeface="Times New Roman"/>
                      </a:endParaRPr>
                    </a:p>
                  </a:txBody>
                  <a:tcPr marL="68580" marR="68580" marT="0" marB="0"/>
                </a:tc>
                <a:tc>
                  <a:txBody>
                    <a:bodyPr/>
                    <a:lstStyle/>
                    <a:p>
                      <a:pPr>
                        <a:spcBef>
                          <a:spcPts val="600"/>
                        </a:spcBef>
                        <a:spcAft>
                          <a:spcPts val="600"/>
                        </a:spcAft>
                      </a:pPr>
                      <a:r>
                        <a:rPr lang="en-US" sz="2000">
                          <a:effectLst/>
                        </a:rPr>
                        <a:t>Standard for Safety for Self-Ballasted Lamps and Lamp Adapters </a:t>
                      </a:r>
                      <a:br>
                        <a:rPr lang="en-US" sz="2000">
                          <a:effectLst/>
                        </a:rPr>
                      </a:br>
                      <a:endParaRPr lang="vi-VN" sz="2000">
                        <a:effectLst/>
                        <a:latin typeface="Times New Roman"/>
                        <a:ea typeface="Times New Roman"/>
                      </a:endParaRPr>
                    </a:p>
                  </a:txBody>
                  <a:tcPr marL="68580" marR="68580" marT="0" marB="0"/>
                </a:tc>
              </a:tr>
              <a:tr h="985609">
                <a:tc>
                  <a:txBody>
                    <a:bodyPr/>
                    <a:lstStyle/>
                    <a:p>
                      <a:pPr>
                        <a:spcBef>
                          <a:spcPts val="600"/>
                        </a:spcBef>
                        <a:spcAft>
                          <a:spcPts val="600"/>
                        </a:spcAft>
                      </a:pPr>
                      <a:r>
                        <a:rPr lang="en-US" sz="2000" dirty="0">
                          <a:effectLst/>
                        </a:rPr>
                        <a:t>UL 1310</a:t>
                      </a:r>
                      <a:endParaRPr lang="vi-VN" sz="2000" dirty="0">
                        <a:effectLst/>
                        <a:latin typeface="Times New Roman"/>
                        <a:ea typeface="Times New Roman"/>
                      </a:endParaRPr>
                    </a:p>
                  </a:txBody>
                  <a:tcPr marL="68580" marR="68580" marT="0" marB="0" anchor="ctr"/>
                </a:tc>
                <a:tc>
                  <a:txBody>
                    <a:bodyPr/>
                    <a:lstStyle/>
                    <a:p>
                      <a:pPr>
                        <a:spcBef>
                          <a:spcPts val="600"/>
                        </a:spcBef>
                        <a:spcAft>
                          <a:spcPts val="600"/>
                        </a:spcAft>
                      </a:pPr>
                      <a:r>
                        <a:rPr lang="en-US" sz="2000">
                          <a:effectLst/>
                        </a:rPr>
                        <a:t>Edition 4, July 28, 1994</a:t>
                      </a:r>
                      <a:endParaRPr lang="vi-VN" sz="2000">
                        <a:effectLst/>
                        <a:latin typeface="Times New Roman"/>
                        <a:ea typeface="Times New Roman"/>
                      </a:endParaRPr>
                    </a:p>
                  </a:txBody>
                  <a:tcPr marL="68580" marR="68580" marT="0" marB="0"/>
                </a:tc>
                <a:tc>
                  <a:txBody>
                    <a:bodyPr/>
                    <a:lstStyle/>
                    <a:p>
                      <a:pPr>
                        <a:spcBef>
                          <a:spcPts val="600"/>
                        </a:spcBef>
                        <a:spcAft>
                          <a:spcPts val="600"/>
                        </a:spcAft>
                      </a:pPr>
                      <a:r>
                        <a:rPr lang="en-US" sz="2000" dirty="0">
                          <a:effectLst/>
                        </a:rPr>
                        <a:t>Standard for Safety for Class 2 Power Units</a:t>
                      </a:r>
                      <a:endParaRPr lang="vi-VN" sz="2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6445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077200" cy="715962"/>
          </a:xfrm>
          <a:solidFill>
            <a:srgbClr val="FFFF00"/>
          </a:solidFill>
        </p:spPr>
        <p:txBody>
          <a:bodyPr>
            <a:normAutofit fontScale="90000"/>
          </a:bodyPr>
          <a:lstStyle/>
          <a:p>
            <a:r>
              <a:rPr lang="en-US" b="1" dirty="0" smtClean="0"/>
              <a:t>BS. </a:t>
            </a:r>
            <a:r>
              <a:rPr lang="en-US" b="1" dirty="0" err="1"/>
              <a:t>Giới</a:t>
            </a:r>
            <a:r>
              <a:rPr lang="en-US" b="1" dirty="0"/>
              <a:t> </a:t>
            </a:r>
            <a:r>
              <a:rPr lang="en-US" b="1" dirty="0" err="1"/>
              <a:t>hạn</a:t>
            </a:r>
            <a:r>
              <a:rPr lang="en-US" b="1" dirty="0"/>
              <a:t> </a:t>
            </a:r>
            <a:r>
              <a:rPr lang="en-US" b="1" dirty="0" err="1"/>
              <a:t>nhiễu</a:t>
            </a:r>
            <a:r>
              <a:rPr lang="en-US" b="1" dirty="0"/>
              <a:t> </a:t>
            </a:r>
            <a:r>
              <a:rPr lang="en-US" b="1" dirty="0" err="1"/>
              <a:t>của</a:t>
            </a:r>
            <a:r>
              <a:rPr lang="en-US" b="1" dirty="0"/>
              <a:t> </a:t>
            </a:r>
            <a:r>
              <a:rPr lang="en-US" b="1" dirty="0" err="1"/>
              <a:t>các</a:t>
            </a:r>
            <a:r>
              <a:rPr lang="en-US" b="1" dirty="0"/>
              <a:t> </a:t>
            </a:r>
            <a:r>
              <a:rPr lang="en-US" b="1" dirty="0" err="1"/>
              <a:t>tiêu</a:t>
            </a:r>
            <a:r>
              <a:rPr lang="en-US" b="1" dirty="0"/>
              <a:t> </a:t>
            </a:r>
            <a:r>
              <a:rPr lang="en-US" b="1" dirty="0" err="1"/>
              <a:t>chuẩn</a:t>
            </a:r>
            <a:endParaRPr lang="en-US" dirty="0"/>
          </a:p>
        </p:txBody>
      </p:sp>
      <p:sp>
        <p:nvSpPr>
          <p:cNvPr id="3" name="Content Placeholder 2"/>
          <p:cNvSpPr>
            <a:spLocks noGrp="1"/>
          </p:cNvSpPr>
          <p:nvPr>
            <p:ph idx="1"/>
          </p:nvPr>
        </p:nvSpPr>
        <p:spPr>
          <a:xfrm>
            <a:off x="533400" y="990600"/>
            <a:ext cx="8229600" cy="609600"/>
          </a:xfrm>
        </p:spPr>
        <p:txBody>
          <a:bodyPr>
            <a:normAutofit/>
          </a:bodyPr>
          <a:lstStyle/>
          <a:p>
            <a:pPr marL="0" indent="0">
              <a:buNone/>
            </a:pPr>
            <a:r>
              <a:rPr lang="en-US" sz="2800" smtClean="0"/>
              <a:t>So sánh Class A, ClassB  Quasi của CISPR 22 với FCC 15</a:t>
            </a:r>
            <a:endParaRPr lang="en-US" sz="2800"/>
          </a:p>
        </p:txBody>
      </p:sp>
      <p:grpSp>
        <p:nvGrpSpPr>
          <p:cNvPr id="19" name="Group 18"/>
          <p:cNvGrpSpPr/>
          <p:nvPr/>
        </p:nvGrpSpPr>
        <p:grpSpPr>
          <a:xfrm>
            <a:off x="1833562" y="1676400"/>
            <a:ext cx="5862638" cy="4988654"/>
            <a:chOff x="0" y="0"/>
            <a:chExt cx="5476875" cy="466725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76875" cy="4667250"/>
            </a:xfrm>
            <a:prstGeom prst="rect">
              <a:avLst/>
            </a:prstGeom>
            <a:noFill/>
            <a:ln>
              <a:noFill/>
            </a:ln>
          </p:spPr>
        </p:pic>
        <p:sp>
          <p:nvSpPr>
            <p:cNvPr id="21" name="Freeform 20"/>
            <p:cNvSpPr>
              <a:spLocks/>
            </p:cNvSpPr>
            <p:nvPr/>
          </p:nvSpPr>
          <p:spPr bwMode="auto">
            <a:xfrm>
              <a:off x="1171575" y="1476375"/>
              <a:ext cx="4067175" cy="428797"/>
            </a:xfrm>
            <a:custGeom>
              <a:avLst/>
              <a:gdLst>
                <a:gd name="T0" fmla="*/ 0 w 6405"/>
                <a:gd name="T1" fmla="*/ 585 h 585"/>
                <a:gd name="T2" fmla="*/ 1830 w 6405"/>
                <a:gd name="T3" fmla="*/ 585 h 585"/>
                <a:gd name="T4" fmla="*/ 1830 w 6405"/>
                <a:gd name="T5" fmla="*/ 0 h 585"/>
                <a:gd name="T6" fmla="*/ 6405 w 6405"/>
                <a:gd name="T7" fmla="*/ 0 h 585"/>
              </a:gdLst>
              <a:ahLst/>
              <a:cxnLst>
                <a:cxn ang="0">
                  <a:pos x="T0" y="T1"/>
                </a:cxn>
                <a:cxn ang="0">
                  <a:pos x="T2" y="T3"/>
                </a:cxn>
                <a:cxn ang="0">
                  <a:pos x="T4" y="T5"/>
                </a:cxn>
                <a:cxn ang="0">
                  <a:pos x="T6" y="T7"/>
                </a:cxn>
              </a:cxnLst>
              <a:rect l="0" t="0" r="r" b="b"/>
              <a:pathLst>
                <a:path w="6405" h="585">
                  <a:moveTo>
                    <a:pt x="0" y="585"/>
                  </a:moveTo>
                  <a:lnTo>
                    <a:pt x="1830" y="585"/>
                  </a:lnTo>
                  <a:lnTo>
                    <a:pt x="1830" y="0"/>
                  </a:lnTo>
                  <a:lnTo>
                    <a:pt x="6405" y="0"/>
                  </a:lnTo>
                </a:path>
              </a:pathLst>
            </a:custGeom>
            <a:noFill/>
            <a:ln w="28575" cmpd="sng">
              <a:solidFill>
                <a:srgbClr val="7030A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 name="Freeform 21"/>
            <p:cNvSpPr>
              <a:spLocks/>
            </p:cNvSpPr>
            <p:nvPr/>
          </p:nvSpPr>
          <p:spPr bwMode="auto">
            <a:xfrm>
              <a:off x="1171575" y="2400300"/>
              <a:ext cx="4067175" cy="733"/>
            </a:xfrm>
            <a:custGeom>
              <a:avLst/>
              <a:gdLst>
                <a:gd name="T0" fmla="*/ 0 w 6405"/>
                <a:gd name="T1" fmla="*/ 0 h 1"/>
                <a:gd name="T2" fmla="*/ 6405 w 6405"/>
                <a:gd name="T3" fmla="*/ 0 h 1"/>
                <a:gd name="T4" fmla="*/ 6285 w 6405"/>
                <a:gd name="T5" fmla="*/ 0 h 1"/>
                <a:gd name="T6" fmla="*/ 6405 w 6405"/>
                <a:gd name="T7" fmla="*/ 0 h 1"/>
              </a:gdLst>
              <a:ahLst/>
              <a:cxnLst>
                <a:cxn ang="0">
                  <a:pos x="T0" y="T1"/>
                </a:cxn>
                <a:cxn ang="0">
                  <a:pos x="T2" y="T3"/>
                </a:cxn>
                <a:cxn ang="0">
                  <a:pos x="T4" y="T5"/>
                </a:cxn>
                <a:cxn ang="0">
                  <a:pos x="T6" y="T7"/>
                </a:cxn>
              </a:cxnLst>
              <a:rect l="0" t="0" r="r" b="b"/>
              <a:pathLst>
                <a:path w="6405" h="1">
                  <a:moveTo>
                    <a:pt x="0" y="0"/>
                  </a:moveTo>
                  <a:lnTo>
                    <a:pt x="6405" y="0"/>
                  </a:lnTo>
                  <a:lnTo>
                    <a:pt x="6285" y="0"/>
                  </a:lnTo>
                  <a:lnTo>
                    <a:pt x="6405" y="0"/>
                  </a:lnTo>
                </a:path>
              </a:pathLst>
            </a:custGeom>
            <a:noFill/>
            <a:ln w="28575" cap="flat" cmpd="sng">
              <a:solidFill>
                <a:srgbClr val="7030A0"/>
              </a:solidFill>
              <a:prstDash val="lg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3" name="Freeform 22"/>
            <p:cNvSpPr>
              <a:spLocks/>
            </p:cNvSpPr>
            <p:nvPr/>
          </p:nvSpPr>
          <p:spPr bwMode="auto">
            <a:xfrm>
              <a:off x="104775" y="1047750"/>
              <a:ext cx="5105400" cy="318849"/>
            </a:xfrm>
            <a:custGeom>
              <a:avLst/>
              <a:gdLst>
                <a:gd name="T0" fmla="*/ 0 w 8040"/>
                <a:gd name="T1" fmla="*/ 0 h 435"/>
                <a:gd name="T2" fmla="*/ 1830 w 8040"/>
                <a:gd name="T3" fmla="*/ 0 h 435"/>
                <a:gd name="T4" fmla="*/ 1830 w 8040"/>
                <a:gd name="T5" fmla="*/ 435 h 435"/>
                <a:gd name="T6" fmla="*/ 8040 w 8040"/>
                <a:gd name="T7" fmla="*/ 419 h 435"/>
              </a:gdLst>
              <a:ahLst/>
              <a:cxnLst>
                <a:cxn ang="0">
                  <a:pos x="T0" y="T1"/>
                </a:cxn>
                <a:cxn ang="0">
                  <a:pos x="T2" y="T3"/>
                </a:cxn>
                <a:cxn ang="0">
                  <a:pos x="T4" y="T5"/>
                </a:cxn>
                <a:cxn ang="0">
                  <a:pos x="T6" y="T7"/>
                </a:cxn>
              </a:cxnLst>
              <a:rect l="0" t="0" r="r" b="b"/>
              <a:pathLst>
                <a:path w="8040" h="435">
                  <a:moveTo>
                    <a:pt x="0" y="0"/>
                  </a:moveTo>
                  <a:lnTo>
                    <a:pt x="1830" y="0"/>
                  </a:lnTo>
                  <a:lnTo>
                    <a:pt x="1830" y="435"/>
                  </a:lnTo>
                  <a:lnTo>
                    <a:pt x="8040" y="419"/>
                  </a:ln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 name="Freeform 23"/>
            <p:cNvSpPr>
              <a:spLocks/>
            </p:cNvSpPr>
            <p:nvPr/>
          </p:nvSpPr>
          <p:spPr bwMode="auto">
            <a:xfrm>
              <a:off x="104775" y="1638300"/>
              <a:ext cx="5114925" cy="461781"/>
            </a:xfrm>
            <a:custGeom>
              <a:avLst/>
              <a:gdLst>
                <a:gd name="T0" fmla="*/ 0 w 8055"/>
                <a:gd name="T1" fmla="*/ 0 h 630"/>
                <a:gd name="T2" fmla="*/ 1845 w 8055"/>
                <a:gd name="T3" fmla="*/ 630 h 630"/>
                <a:gd name="T4" fmla="*/ 5355 w 8055"/>
                <a:gd name="T5" fmla="*/ 630 h 630"/>
                <a:gd name="T6" fmla="*/ 5340 w 8055"/>
                <a:gd name="T7" fmla="*/ 360 h 630"/>
                <a:gd name="T8" fmla="*/ 8055 w 8055"/>
                <a:gd name="T9" fmla="*/ 345 h 630"/>
              </a:gdLst>
              <a:ahLst/>
              <a:cxnLst>
                <a:cxn ang="0">
                  <a:pos x="T0" y="T1"/>
                </a:cxn>
                <a:cxn ang="0">
                  <a:pos x="T2" y="T3"/>
                </a:cxn>
                <a:cxn ang="0">
                  <a:pos x="T4" y="T5"/>
                </a:cxn>
                <a:cxn ang="0">
                  <a:pos x="T6" y="T7"/>
                </a:cxn>
                <a:cxn ang="0">
                  <a:pos x="T8" y="T9"/>
                </a:cxn>
              </a:cxnLst>
              <a:rect l="0" t="0" r="r" b="b"/>
              <a:pathLst>
                <a:path w="8055" h="630">
                  <a:moveTo>
                    <a:pt x="0" y="0"/>
                  </a:moveTo>
                  <a:lnTo>
                    <a:pt x="1845" y="630"/>
                  </a:lnTo>
                  <a:lnTo>
                    <a:pt x="5355" y="630"/>
                  </a:lnTo>
                  <a:lnTo>
                    <a:pt x="5340" y="360"/>
                  </a:lnTo>
                  <a:lnTo>
                    <a:pt x="8055" y="345"/>
                  </a:lnTo>
                </a:path>
              </a:pathLst>
            </a:custGeom>
            <a:noFill/>
            <a:ln w="28575" cmpd="sng">
              <a:solidFill>
                <a:srgbClr val="007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5" name="Text Box 15"/>
            <p:cNvSpPr txBox="1">
              <a:spLocks noChangeArrowheads="1"/>
            </p:cNvSpPr>
            <p:nvPr/>
          </p:nvSpPr>
          <p:spPr bwMode="auto">
            <a:xfrm>
              <a:off x="1628775" y="495300"/>
              <a:ext cx="1838325" cy="263875"/>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FF0000"/>
                  </a:solidFill>
                  <a:effectLst/>
                  <a:latin typeface="Times New Roman"/>
                  <a:ea typeface="Times New Roman"/>
                </a:rPr>
                <a:t>CISPR 22 Class A, Quasi</a:t>
              </a:r>
              <a:endParaRPr lang="en-US" sz="1400">
                <a:effectLst/>
                <a:latin typeface="Times New Roman"/>
                <a:ea typeface="Times New Roman"/>
              </a:endParaRPr>
            </a:p>
          </p:txBody>
        </p:sp>
        <p:cxnSp>
          <p:nvCxnSpPr>
            <p:cNvPr id="26" name="AutoShape 17"/>
            <p:cNvCxnSpPr>
              <a:cxnSpLocks noChangeShapeType="1"/>
            </p:cNvCxnSpPr>
            <p:nvPr/>
          </p:nvCxnSpPr>
          <p:spPr bwMode="auto">
            <a:xfrm flipH="1">
              <a:off x="1457325" y="762000"/>
              <a:ext cx="495300" cy="605446"/>
            </a:xfrm>
            <a:prstGeom prst="straightConnector1">
              <a:avLst/>
            </a:prstGeom>
            <a:noFill/>
            <a:ln w="28575" cmpd="sng">
              <a:solidFill>
                <a:srgbClr val="FF0000"/>
              </a:solidFill>
              <a:round/>
              <a:headEnd type="none" w="med" len="med"/>
              <a:tailEnd type="triangle" w="med" len="med"/>
            </a:ln>
            <a:extLst>
              <a:ext uri="{909E8E84-426E-40DD-AFC4-6F175D3DCCD1}">
                <a14:hiddenFill xmlns:a14="http://schemas.microsoft.com/office/drawing/2010/main">
                  <a:noFill/>
                </a14:hiddenFill>
              </a:ext>
            </a:extLst>
          </p:spPr>
        </p:cxnSp>
        <p:sp>
          <p:nvSpPr>
            <p:cNvPr id="27" name="Text Box 19"/>
            <p:cNvSpPr txBox="1">
              <a:spLocks noChangeArrowheads="1"/>
            </p:cNvSpPr>
            <p:nvPr/>
          </p:nvSpPr>
          <p:spPr bwMode="auto">
            <a:xfrm>
              <a:off x="3276600" y="762000"/>
              <a:ext cx="1276350"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0000"/>
                  </a:solidFill>
                  <a:effectLst/>
                  <a:latin typeface="Times New Roman"/>
                  <a:ea typeface="Times New Roman"/>
                </a:rPr>
                <a:t>FCC 15 Class A</a:t>
              </a:r>
              <a:endParaRPr lang="en-US" sz="1400">
                <a:effectLst/>
                <a:latin typeface="Times New Roman"/>
                <a:ea typeface="Times New Roman"/>
              </a:endParaRPr>
            </a:p>
          </p:txBody>
        </p:sp>
        <p:cxnSp>
          <p:nvCxnSpPr>
            <p:cNvPr id="28" name="AutoShape 20"/>
            <p:cNvCxnSpPr>
              <a:cxnSpLocks noChangeShapeType="1"/>
            </p:cNvCxnSpPr>
            <p:nvPr/>
          </p:nvCxnSpPr>
          <p:spPr bwMode="auto">
            <a:xfrm flipH="1">
              <a:off x="3467100" y="1047750"/>
              <a:ext cx="295275" cy="428064"/>
            </a:xfrm>
            <a:prstGeom prst="straightConnector1">
              <a:avLst/>
            </a:prstGeom>
            <a:noFill/>
            <a:ln w="28575" cmpd="sng">
              <a:solidFill>
                <a:schemeClr val="tx1">
                  <a:lumMod val="100000"/>
                  <a:lumOff val="0"/>
                </a:schemeClr>
              </a:solidFill>
              <a:round/>
              <a:headEnd type="none" w="med" len="med"/>
              <a:tailEnd type="triangle" w="med" len="med"/>
            </a:ln>
            <a:extLst>
              <a:ext uri="{909E8E84-426E-40DD-AFC4-6F175D3DCCD1}">
                <a14:hiddenFill xmlns:a14="http://schemas.microsoft.com/office/drawing/2010/main">
                  <a:noFill/>
                </a14:hiddenFill>
              </a:ext>
            </a:extLst>
          </p:spPr>
        </p:cxnSp>
        <p:sp>
          <p:nvSpPr>
            <p:cNvPr id="29" name="Text Box 21"/>
            <p:cNvSpPr txBox="1">
              <a:spLocks noChangeArrowheads="1"/>
            </p:cNvSpPr>
            <p:nvPr/>
          </p:nvSpPr>
          <p:spPr bwMode="auto">
            <a:xfrm>
              <a:off x="3543300" y="1971675"/>
              <a:ext cx="1276350"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0000"/>
                  </a:solidFill>
                  <a:effectLst/>
                  <a:latin typeface="Times New Roman"/>
                  <a:ea typeface="Times New Roman"/>
                </a:rPr>
                <a:t>FCC 15 Class B</a:t>
              </a:r>
              <a:endParaRPr lang="en-US" sz="1400">
                <a:effectLst/>
                <a:latin typeface="Times New Roman"/>
                <a:ea typeface="Times New Roman"/>
              </a:endParaRPr>
            </a:p>
          </p:txBody>
        </p:sp>
        <p:cxnSp>
          <p:nvCxnSpPr>
            <p:cNvPr id="30" name="AutoShape 22"/>
            <p:cNvCxnSpPr>
              <a:cxnSpLocks noChangeShapeType="1"/>
            </p:cNvCxnSpPr>
            <p:nvPr/>
          </p:nvCxnSpPr>
          <p:spPr bwMode="auto">
            <a:xfrm flipH="1">
              <a:off x="3419475" y="2190750"/>
              <a:ext cx="190500" cy="208168"/>
            </a:xfrm>
            <a:prstGeom prst="straightConnector1">
              <a:avLst/>
            </a:prstGeom>
            <a:noFill/>
            <a:ln w="28575" cmpd="sng">
              <a:solidFill>
                <a:schemeClr val="tx1">
                  <a:lumMod val="100000"/>
                  <a:lumOff val="0"/>
                </a:schemeClr>
              </a:solidFill>
              <a:round/>
              <a:headEnd type="none" w="med" len="med"/>
              <a:tailEnd type="triangle" w="med" len="med"/>
            </a:ln>
            <a:extLst>
              <a:ext uri="{909E8E84-426E-40DD-AFC4-6F175D3DCCD1}">
                <a14:hiddenFill xmlns:a14="http://schemas.microsoft.com/office/drawing/2010/main">
                  <a:noFill/>
                </a14:hiddenFill>
              </a:ext>
            </a:extLst>
          </p:spPr>
        </p:cxnSp>
        <p:sp>
          <p:nvSpPr>
            <p:cNvPr id="31" name="Text Box 23"/>
            <p:cNvSpPr txBox="1">
              <a:spLocks noChangeArrowheads="1"/>
            </p:cNvSpPr>
            <p:nvPr/>
          </p:nvSpPr>
          <p:spPr bwMode="auto">
            <a:xfrm>
              <a:off x="304800" y="2628900"/>
              <a:ext cx="1838325"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70C0"/>
                  </a:solidFill>
                  <a:effectLst/>
                  <a:latin typeface="Times New Roman"/>
                  <a:ea typeface="Times New Roman"/>
                </a:rPr>
                <a:t>CISPR 22 Class B, Quasi</a:t>
              </a:r>
              <a:endParaRPr lang="en-US" sz="1400">
                <a:effectLst/>
                <a:latin typeface="Times New Roman"/>
                <a:ea typeface="Times New Roman"/>
              </a:endParaRPr>
            </a:p>
          </p:txBody>
        </p:sp>
        <p:cxnSp>
          <p:nvCxnSpPr>
            <p:cNvPr id="32" name="AutoShape 25"/>
            <p:cNvCxnSpPr>
              <a:cxnSpLocks noChangeShapeType="1"/>
            </p:cNvCxnSpPr>
            <p:nvPr/>
          </p:nvCxnSpPr>
          <p:spPr bwMode="auto">
            <a:xfrm flipV="1">
              <a:off x="600075" y="2028825"/>
              <a:ext cx="419100" cy="659687"/>
            </a:xfrm>
            <a:prstGeom prst="straightConnector1">
              <a:avLst/>
            </a:prstGeom>
            <a:noFill/>
            <a:ln w="28575" cmpd="sng">
              <a:solidFill>
                <a:srgbClr val="0070C0"/>
              </a:solidFill>
              <a:round/>
              <a:headEnd type="none" w="med" len="med"/>
              <a:tailEnd type="triangle" w="med" len="med"/>
            </a:ln>
            <a:extLst>
              <a:ext uri="{909E8E84-426E-40DD-AFC4-6F175D3DCCD1}">
                <a14:hiddenFill xmlns:a14="http://schemas.microsoft.com/office/drawing/2010/main">
                  <a:noFill/>
                </a14:hiddenFill>
              </a:ext>
            </a:extLst>
          </p:spPr>
        </p:cxnSp>
        <p:sp>
          <p:nvSpPr>
            <p:cNvPr id="33" name="Text Box 27"/>
            <p:cNvSpPr txBox="1">
              <a:spLocks noChangeArrowheads="1"/>
            </p:cNvSpPr>
            <p:nvPr/>
          </p:nvSpPr>
          <p:spPr bwMode="auto">
            <a:xfrm>
              <a:off x="2400300" y="2958743"/>
              <a:ext cx="2666999" cy="800101"/>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400" b="1">
                  <a:effectLst/>
                  <a:latin typeface="Times New Roman"/>
                  <a:ea typeface="Times New Roman"/>
                </a:rPr>
                <a:t>Theo tài liệu [EMC01b], Class A và Class B của FCC 15 thấp hơn Class A Quasi CISPR 22</a:t>
              </a:r>
              <a:endParaRPr lang="en-US" sz="1400">
                <a:effectLst/>
                <a:latin typeface="Times New Roman"/>
                <a:ea typeface="Times New Roman"/>
              </a:endParaRPr>
            </a:p>
          </p:txBody>
        </p:sp>
      </p:grpSp>
      <p:sp>
        <p:nvSpPr>
          <p:cNvPr id="4" name="Date Placeholder 3"/>
          <p:cNvSpPr>
            <a:spLocks noGrp="1"/>
          </p:cNvSpPr>
          <p:nvPr>
            <p:ph type="dt" sz="half" idx="10"/>
          </p:nvPr>
        </p:nvSpPr>
        <p:spPr/>
        <p:txBody>
          <a:bodyPr/>
          <a:lstStyle/>
          <a:p>
            <a:fld id="{3076A86B-C93E-4FAD-BEE3-E31C6A9B36D6}" type="datetime1">
              <a:rPr lang="en-US" smtClean="0"/>
              <a:t>4/3/2018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50</a:t>
            </a:fld>
            <a:endParaRPr lang="en-US"/>
          </a:p>
        </p:txBody>
      </p:sp>
    </p:spTree>
    <p:extLst>
      <p:ext uri="{BB962C8B-B14F-4D97-AF65-F5344CB8AC3E}">
        <p14:creationId xmlns:p14="http://schemas.microsoft.com/office/powerpoint/2010/main" val="3828940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924800" cy="715962"/>
          </a:xfrm>
          <a:solidFill>
            <a:srgbClr val="FFFF00"/>
          </a:solidFill>
        </p:spPr>
        <p:txBody>
          <a:bodyPr>
            <a:normAutofit/>
          </a:bodyPr>
          <a:lstStyle/>
          <a:p>
            <a:r>
              <a:rPr lang="en-US" sz="3600" b="1" dirty="0" smtClean="0"/>
              <a:t>BS. </a:t>
            </a:r>
            <a:r>
              <a:rPr lang="en-US" sz="3600" b="1" dirty="0" err="1"/>
              <a:t>Giới</a:t>
            </a:r>
            <a:r>
              <a:rPr lang="en-US" sz="3600" b="1" dirty="0"/>
              <a:t> </a:t>
            </a:r>
            <a:r>
              <a:rPr lang="en-US" sz="3600" b="1" dirty="0" err="1"/>
              <a:t>hạn</a:t>
            </a:r>
            <a:r>
              <a:rPr lang="en-US" sz="3600" b="1" dirty="0"/>
              <a:t> </a:t>
            </a:r>
            <a:r>
              <a:rPr lang="en-US" sz="3600" b="1" dirty="0" err="1"/>
              <a:t>nhiễu</a:t>
            </a:r>
            <a:r>
              <a:rPr lang="en-US" sz="3600" b="1" dirty="0"/>
              <a:t> </a:t>
            </a:r>
            <a:r>
              <a:rPr lang="en-US" sz="3600" b="1" dirty="0" err="1"/>
              <a:t>của</a:t>
            </a:r>
            <a:r>
              <a:rPr lang="en-US" sz="3600" b="1" dirty="0"/>
              <a:t> </a:t>
            </a:r>
            <a:r>
              <a:rPr lang="en-US" sz="3600" b="1" dirty="0" err="1"/>
              <a:t>các</a:t>
            </a:r>
            <a:r>
              <a:rPr lang="en-US" sz="3600" b="1" dirty="0"/>
              <a:t> </a:t>
            </a:r>
            <a:r>
              <a:rPr lang="en-US" sz="3600" b="1" dirty="0" err="1"/>
              <a:t>tiêu</a:t>
            </a:r>
            <a:r>
              <a:rPr lang="en-US" sz="3600" b="1" dirty="0"/>
              <a:t> </a:t>
            </a:r>
            <a:r>
              <a:rPr lang="en-US" sz="3600" b="1" dirty="0" err="1"/>
              <a:t>chuẩn</a:t>
            </a:r>
            <a:endParaRPr lang="en-US" sz="3600" dirty="0"/>
          </a:p>
        </p:txBody>
      </p:sp>
      <p:sp>
        <p:nvSpPr>
          <p:cNvPr id="3" name="Content Placeholder 2"/>
          <p:cNvSpPr>
            <a:spLocks noGrp="1"/>
          </p:cNvSpPr>
          <p:nvPr>
            <p:ph idx="1"/>
          </p:nvPr>
        </p:nvSpPr>
        <p:spPr>
          <a:xfrm>
            <a:off x="533400" y="990600"/>
            <a:ext cx="8229600" cy="609600"/>
          </a:xfrm>
        </p:spPr>
        <p:txBody>
          <a:bodyPr>
            <a:normAutofit fontScale="92500"/>
          </a:bodyPr>
          <a:lstStyle/>
          <a:p>
            <a:pPr marL="0" indent="0">
              <a:buNone/>
            </a:pPr>
            <a:r>
              <a:rPr lang="en-US" sz="2800" smtClean="0"/>
              <a:t>So sánh Class A, ClassB  Average của CISPR 22 với FCC 15</a:t>
            </a:r>
            <a:endParaRPr lang="en-US" sz="2800"/>
          </a:p>
        </p:txBody>
      </p:sp>
      <p:grpSp>
        <p:nvGrpSpPr>
          <p:cNvPr id="19" name="Group 18"/>
          <p:cNvGrpSpPr/>
          <p:nvPr/>
        </p:nvGrpSpPr>
        <p:grpSpPr>
          <a:xfrm>
            <a:off x="1847849" y="1777644"/>
            <a:ext cx="5476875" cy="4667250"/>
            <a:chOff x="0" y="0"/>
            <a:chExt cx="5476875" cy="466725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76875" cy="4667250"/>
            </a:xfrm>
            <a:prstGeom prst="rect">
              <a:avLst/>
            </a:prstGeom>
            <a:noFill/>
            <a:ln>
              <a:noFill/>
            </a:ln>
          </p:spPr>
        </p:pic>
        <p:sp>
          <p:nvSpPr>
            <p:cNvPr id="21" name="Freeform 20"/>
            <p:cNvSpPr>
              <a:spLocks/>
            </p:cNvSpPr>
            <p:nvPr/>
          </p:nvSpPr>
          <p:spPr bwMode="auto">
            <a:xfrm>
              <a:off x="1171575" y="1476375"/>
              <a:ext cx="4067175" cy="428797"/>
            </a:xfrm>
            <a:custGeom>
              <a:avLst/>
              <a:gdLst>
                <a:gd name="T0" fmla="*/ 0 w 6405"/>
                <a:gd name="T1" fmla="*/ 585 h 585"/>
                <a:gd name="T2" fmla="*/ 1830 w 6405"/>
                <a:gd name="T3" fmla="*/ 585 h 585"/>
                <a:gd name="T4" fmla="*/ 1830 w 6405"/>
                <a:gd name="T5" fmla="*/ 0 h 585"/>
                <a:gd name="T6" fmla="*/ 6405 w 6405"/>
                <a:gd name="T7" fmla="*/ 0 h 585"/>
              </a:gdLst>
              <a:ahLst/>
              <a:cxnLst>
                <a:cxn ang="0">
                  <a:pos x="T0" y="T1"/>
                </a:cxn>
                <a:cxn ang="0">
                  <a:pos x="T2" y="T3"/>
                </a:cxn>
                <a:cxn ang="0">
                  <a:pos x="T4" y="T5"/>
                </a:cxn>
                <a:cxn ang="0">
                  <a:pos x="T6" y="T7"/>
                </a:cxn>
              </a:cxnLst>
              <a:rect l="0" t="0" r="r" b="b"/>
              <a:pathLst>
                <a:path w="6405" h="585">
                  <a:moveTo>
                    <a:pt x="0" y="585"/>
                  </a:moveTo>
                  <a:lnTo>
                    <a:pt x="1830" y="585"/>
                  </a:lnTo>
                  <a:lnTo>
                    <a:pt x="1830" y="0"/>
                  </a:lnTo>
                  <a:lnTo>
                    <a:pt x="6405" y="0"/>
                  </a:lnTo>
                </a:path>
              </a:pathLst>
            </a:custGeom>
            <a:noFill/>
            <a:ln w="28575" cmpd="sng">
              <a:solidFill>
                <a:srgbClr val="7030A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 name="Freeform 21"/>
            <p:cNvSpPr>
              <a:spLocks/>
            </p:cNvSpPr>
            <p:nvPr/>
          </p:nvSpPr>
          <p:spPr bwMode="auto">
            <a:xfrm>
              <a:off x="1171575" y="2400300"/>
              <a:ext cx="4067175" cy="733"/>
            </a:xfrm>
            <a:custGeom>
              <a:avLst/>
              <a:gdLst>
                <a:gd name="T0" fmla="*/ 0 w 6405"/>
                <a:gd name="T1" fmla="*/ 0 h 1"/>
                <a:gd name="T2" fmla="*/ 6405 w 6405"/>
                <a:gd name="T3" fmla="*/ 0 h 1"/>
                <a:gd name="T4" fmla="*/ 6285 w 6405"/>
                <a:gd name="T5" fmla="*/ 0 h 1"/>
                <a:gd name="T6" fmla="*/ 6405 w 6405"/>
                <a:gd name="T7" fmla="*/ 0 h 1"/>
              </a:gdLst>
              <a:ahLst/>
              <a:cxnLst>
                <a:cxn ang="0">
                  <a:pos x="T0" y="T1"/>
                </a:cxn>
                <a:cxn ang="0">
                  <a:pos x="T2" y="T3"/>
                </a:cxn>
                <a:cxn ang="0">
                  <a:pos x="T4" y="T5"/>
                </a:cxn>
                <a:cxn ang="0">
                  <a:pos x="T6" y="T7"/>
                </a:cxn>
              </a:cxnLst>
              <a:rect l="0" t="0" r="r" b="b"/>
              <a:pathLst>
                <a:path w="6405" h="1">
                  <a:moveTo>
                    <a:pt x="0" y="0"/>
                  </a:moveTo>
                  <a:lnTo>
                    <a:pt x="6405" y="0"/>
                  </a:lnTo>
                  <a:lnTo>
                    <a:pt x="6285" y="0"/>
                  </a:lnTo>
                  <a:lnTo>
                    <a:pt x="6405" y="0"/>
                  </a:lnTo>
                </a:path>
              </a:pathLst>
            </a:custGeom>
            <a:noFill/>
            <a:ln w="28575" cap="flat" cmpd="sng">
              <a:solidFill>
                <a:srgbClr val="7030A0"/>
              </a:solidFill>
              <a:prstDash val="lg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3" name="Freeform 22"/>
            <p:cNvSpPr>
              <a:spLocks/>
            </p:cNvSpPr>
            <p:nvPr/>
          </p:nvSpPr>
          <p:spPr bwMode="auto">
            <a:xfrm>
              <a:off x="104775" y="1638300"/>
              <a:ext cx="5105400" cy="263875"/>
            </a:xfrm>
            <a:custGeom>
              <a:avLst/>
              <a:gdLst>
                <a:gd name="T0" fmla="*/ 0 w 8040"/>
                <a:gd name="T1" fmla="*/ 0 h 435"/>
                <a:gd name="T2" fmla="*/ 1830 w 8040"/>
                <a:gd name="T3" fmla="*/ 0 h 435"/>
                <a:gd name="T4" fmla="*/ 1830 w 8040"/>
                <a:gd name="T5" fmla="*/ 435 h 435"/>
                <a:gd name="T6" fmla="*/ 8040 w 8040"/>
                <a:gd name="T7" fmla="*/ 419 h 435"/>
              </a:gdLst>
              <a:ahLst/>
              <a:cxnLst>
                <a:cxn ang="0">
                  <a:pos x="T0" y="T1"/>
                </a:cxn>
                <a:cxn ang="0">
                  <a:pos x="T2" y="T3"/>
                </a:cxn>
                <a:cxn ang="0">
                  <a:pos x="T4" y="T5"/>
                </a:cxn>
                <a:cxn ang="0">
                  <a:pos x="T6" y="T7"/>
                </a:cxn>
              </a:cxnLst>
              <a:rect l="0" t="0" r="r" b="b"/>
              <a:pathLst>
                <a:path w="8040" h="435">
                  <a:moveTo>
                    <a:pt x="0" y="0"/>
                  </a:moveTo>
                  <a:lnTo>
                    <a:pt x="1830" y="0"/>
                  </a:lnTo>
                  <a:lnTo>
                    <a:pt x="1830" y="435"/>
                  </a:lnTo>
                  <a:lnTo>
                    <a:pt x="8040" y="419"/>
                  </a:lnTo>
                </a:path>
              </a:pathLst>
            </a:custGeom>
            <a:noFill/>
            <a:ln w="28575" cap="flat" cmpd="sng">
              <a:solidFill>
                <a:srgbClr val="FF0000"/>
              </a:solidFill>
              <a:prstDash val="lgDashDot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 name="Text Box 16"/>
            <p:cNvSpPr txBox="1">
              <a:spLocks noChangeArrowheads="1"/>
            </p:cNvSpPr>
            <p:nvPr/>
          </p:nvSpPr>
          <p:spPr bwMode="auto">
            <a:xfrm>
              <a:off x="2419350" y="1533525"/>
              <a:ext cx="2019300" cy="274870"/>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FF0000"/>
                  </a:solidFill>
                  <a:effectLst/>
                  <a:latin typeface="Times New Roman"/>
                  <a:ea typeface="Times New Roman"/>
                </a:rPr>
                <a:t>CISPR 22 Class A, Average</a:t>
              </a:r>
              <a:endParaRPr lang="en-US" sz="1400">
                <a:effectLst/>
                <a:latin typeface="Times New Roman"/>
                <a:ea typeface="Times New Roman"/>
              </a:endParaRPr>
            </a:p>
          </p:txBody>
        </p:sp>
        <p:cxnSp>
          <p:nvCxnSpPr>
            <p:cNvPr id="25" name="AutoShape 18"/>
            <p:cNvCxnSpPr>
              <a:cxnSpLocks noChangeShapeType="1"/>
            </p:cNvCxnSpPr>
            <p:nvPr/>
          </p:nvCxnSpPr>
          <p:spPr bwMode="auto">
            <a:xfrm flipH="1">
              <a:off x="2686050" y="1743075"/>
              <a:ext cx="133350" cy="164922"/>
            </a:xfrm>
            <a:prstGeom prst="straightConnector1">
              <a:avLst/>
            </a:prstGeom>
            <a:noFill/>
            <a:ln w="28575" cmpd="sng">
              <a:solidFill>
                <a:srgbClr val="FF0000"/>
              </a:solidFill>
              <a:round/>
              <a:headEnd type="none" w="med" len="med"/>
              <a:tailEnd type="triangle" w="med" len="med"/>
            </a:ln>
            <a:extLst>
              <a:ext uri="{909E8E84-426E-40DD-AFC4-6F175D3DCCD1}">
                <a14:hiddenFill xmlns:a14="http://schemas.microsoft.com/office/drawing/2010/main">
                  <a:noFill/>
                </a14:hiddenFill>
              </a:ext>
            </a:extLst>
          </p:spPr>
        </p:cxnSp>
        <p:sp>
          <p:nvSpPr>
            <p:cNvPr id="26" name="Text Box 19"/>
            <p:cNvSpPr txBox="1">
              <a:spLocks noChangeArrowheads="1"/>
            </p:cNvSpPr>
            <p:nvPr/>
          </p:nvSpPr>
          <p:spPr bwMode="auto">
            <a:xfrm>
              <a:off x="2905125" y="762000"/>
              <a:ext cx="1971675"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0000"/>
                  </a:solidFill>
                  <a:effectLst/>
                  <a:latin typeface="Times New Roman"/>
                  <a:ea typeface="Times New Roman"/>
                </a:rPr>
                <a:t>FCC 15 Class A [EMC01b]</a:t>
              </a:r>
              <a:endParaRPr lang="en-US" sz="1400">
                <a:effectLst/>
                <a:latin typeface="Times New Roman"/>
                <a:ea typeface="Times New Roman"/>
              </a:endParaRPr>
            </a:p>
          </p:txBody>
        </p:sp>
        <p:cxnSp>
          <p:nvCxnSpPr>
            <p:cNvPr id="27" name="AutoShape 20"/>
            <p:cNvCxnSpPr>
              <a:cxnSpLocks noChangeShapeType="1"/>
            </p:cNvCxnSpPr>
            <p:nvPr/>
          </p:nvCxnSpPr>
          <p:spPr bwMode="auto">
            <a:xfrm flipH="1">
              <a:off x="3467100" y="1047750"/>
              <a:ext cx="295275" cy="428064"/>
            </a:xfrm>
            <a:prstGeom prst="straightConnector1">
              <a:avLst/>
            </a:prstGeom>
            <a:noFill/>
            <a:ln w="28575" cmpd="sng">
              <a:solidFill>
                <a:schemeClr val="tx1">
                  <a:lumMod val="100000"/>
                  <a:lumOff val="0"/>
                </a:schemeClr>
              </a:solidFill>
              <a:round/>
              <a:headEnd type="none" w="med" len="med"/>
              <a:tailEnd type="triangle" w="med" len="med"/>
            </a:ln>
            <a:extLst>
              <a:ext uri="{909E8E84-426E-40DD-AFC4-6F175D3DCCD1}">
                <a14:hiddenFill xmlns:a14="http://schemas.microsoft.com/office/drawing/2010/main">
                  <a:noFill/>
                </a14:hiddenFill>
              </a:ext>
            </a:extLst>
          </p:spPr>
        </p:cxnSp>
        <p:sp>
          <p:nvSpPr>
            <p:cNvPr id="28" name="Text Box 21"/>
            <p:cNvSpPr txBox="1">
              <a:spLocks noChangeArrowheads="1"/>
            </p:cNvSpPr>
            <p:nvPr/>
          </p:nvSpPr>
          <p:spPr bwMode="auto">
            <a:xfrm>
              <a:off x="2905125" y="1971675"/>
              <a:ext cx="2066925"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0000"/>
                  </a:solidFill>
                  <a:effectLst/>
                  <a:latin typeface="Times New Roman"/>
                  <a:ea typeface="Times New Roman"/>
                </a:rPr>
                <a:t>FCC 15 Class B [EMC01b]</a:t>
              </a:r>
              <a:endParaRPr lang="en-US" sz="1400">
                <a:effectLst/>
                <a:latin typeface="Times New Roman"/>
                <a:ea typeface="Times New Roman"/>
              </a:endParaRPr>
            </a:p>
          </p:txBody>
        </p:sp>
        <p:cxnSp>
          <p:nvCxnSpPr>
            <p:cNvPr id="29" name="AutoShape 22"/>
            <p:cNvCxnSpPr>
              <a:cxnSpLocks noChangeShapeType="1"/>
            </p:cNvCxnSpPr>
            <p:nvPr/>
          </p:nvCxnSpPr>
          <p:spPr bwMode="auto">
            <a:xfrm flipH="1">
              <a:off x="3419475" y="2190750"/>
              <a:ext cx="190500" cy="208168"/>
            </a:xfrm>
            <a:prstGeom prst="straightConnector1">
              <a:avLst/>
            </a:prstGeom>
            <a:noFill/>
            <a:ln w="28575" cmpd="sng">
              <a:solidFill>
                <a:schemeClr val="tx1">
                  <a:lumMod val="100000"/>
                  <a:lumOff val="0"/>
                </a:schemeClr>
              </a:solidFill>
              <a:round/>
              <a:headEnd type="none" w="med" len="med"/>
              <a:tailEnd type="triangle" w="med" len="med"/>
            </a:ln>
            <a:extLst>
              <a:ext uri="{909E8E84-426E-40DD-AFC4-6F175D3DCCD1}">
                <a14:hiddenFill xmlns:a14="http://schemas.microsoft.com/office/drawing/2010/main">
                  <a:noFill/>
                </a14:hiddenFill>
              </a:ext>
            </a:extLst>
          </p:spPr>
        </p:cxnSp>
        <p:sp>
          <p:nvSpPr>
            <p:cNvPr id="30" name="Text Box 24"/>
            <p:cNvSpPr txBox="1">
              <a:spLocks noChangeArrowheads="1"/>
            </p:cNvSpPr>
            <p:nvPr/>
          </p:nvSpPr>
          <p:spPr bwMode="auto">
            <a:xfrm>
              <a:off x="2143125" y="2686050"/>
              <a:ext cx="2152650" cy="329844"/>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Bef>
                  <a:spcPts val="600"/>
                </a:spcBef>
                <a:spcAft>
                  <a:spcPts val="600"/>
                </a:spcAft>
              </a:pPr>
              <a:r>
                <a:rPr lang="en-US" sz="1200" b="1">
                  <a:solidFill>
                    <a:srgbClr val="0070C0"/>
                  </a:solidFill>
                  <a:effectLst/>
                  <a:latin typeface="Times New Roman"/>
                  <a:ea typeface="Times New Roman"/>
                </a:rPr>
                <a:t>CISPR 22 Class B, Average</a:t>
              </a:r>
              <a:endParaRPr lang="en-US" sz="1400">
                <a:effectLst/>
                <a:latin typeface="Times New Roman"/>
                <a:ea typeface="Times New Roman"/>
              </a:endParaRPr>
            </a:p>
          </p:txBody>
        </p:sp>
        <p:cxnSp>
          <p:nvCxnSpPr>
            <p:cNvPr id="31" name="AutoShape 26"/>
            <p:cNvCxnSpPr>
              <a:cxnSpLocks noChangeShapeType="1"/>
            </p:cNvCxnSpPr>
            <p:nvPr/>
          </p:nvCxnSpPr>
          <p:spPr bwMode="auto">
            <a:xfrm flipV="1">
              <a:off x="3190875" y="2562225"/>
              <a:ext cx="152400" cy="241885"/>
            </a:xfrm>
            <a:prstGeom prst="straightConnector1">
              <a:avLst/>
            </a:prstGeom>
            <a:noFill/>
            <a:ln w="28575" cmpd="sng">
              <a:solidFill>
                <a:srgbClr val="0070C0"/>
              </a:solidFill>
              <a:round/>
              <a:headEnd type="none" w="med" len="med"/>
              <a:tailEnd type="triangle" w="med" len="med"/>
            </a:ln>
            <a:extLst>
              <a:ext uri="{909E8E84-426E-40DD-AFC4-6F175D3DCCD1}">
                <a14:hiddenFill xmlns:a14="http://schemas.microsoft.com/office/drawing/2010/main">
                  <a:noFill/>
                </a14:hiddenFill>
              </a:ext>
            </a:extLst>
          </p:spPr>
        </p:cxnSp>
        <p:sp>
          <p:nvSpPr>
            <p:cNvPr id="32" name="Text Box 27"/>
            <p:cNvSpPr txBox="1">
              <a:spLocks noChangeArrowheads="1"/>
            </p:cNvSpPr>
            <p:nvPr/>
          </p:nvSpPr>
          <p:spPr bwMode="auto">
            <a:xfrm>
              <a:off x="1933574" y="3067051"/>
              <a:ext cx="3276601" cy="1504950"/>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lgn="just">
                <a:spcBef>
                  <a:spcPts val="600"/>
                </a:spcBef>
                <a:spcAft>
                  <a:spcPts val="600"/>
                </a:spcAft>
              </a:pPr>
              <a:r>
                <a:rPr lang="en-US" sz="1400" b="1">
                  <a:effectLst/>
                  <a:latin typeface="Times New Roman"/>
                  <a:ea typeface="Times New Roman"/>
                </a:rPr>
                <a:t>Theo tài liệu [EMC01b] Class A của FCC 15 bằng Class A của CISPR 22 trong vùng 0,5 – 1,6 MHz và nhiễu FCC lớn hơn trong vùng tần số  lớn hơn 1,6 MHz.</a:t>
              </a:r>
              <a:endParaRPr lang="en-US" sz="1400">
                <a:effectLst/>
                <a:latin typeface="Times New Roman"/>
                <a:ea typeface="Times New Roman"/>
              </a:endParaRPr>
            </a:p>
            <a:p>
              <a:pPr algn="just">
                <a:spcBef>
                  <a:spcPts val="600"/>
                </a:spcBef>
                <a:spcAft>
                  <a:spcPts val="600"/>
                </a:spcAft>
              </a:pPr>
              <a:r>
                <a:rPr lang="en-US" sz="1400" b="1">
                  <a:effectLst/>
                  <a:latin typeface="Times New Roman"/>
                  <a:ea typeface="Times New Roman"/>
                </a:rPr>
                <a:t>Class B hai tiêu chuẩn này xấp xỉ nhau</a:t>
              </a:r>
              <a:endParaRPr lang="en-US" sz="1400">
                <a:effectLst/>
                <a:latin typeface="Times New Roman"/>
                <a:ea typeface="Times New Roman"/>
              </a:endParaRPr>
            </a:p>
          </p:txBody>
        </p:sp>
        <p:sp>
          <p:nvSpPr>
            <p:cNvPr id="33" name="Freeform 32"/>
            <p:cNvSpPr>
              <a:spLocks/>
            </p:cNvSpPr>
            <p:nvPr/>
          </p:nvSpPr>
          <p:spPr bwMode="auto">
            <a:xfrm>
              <a:off x="95250" y="2076450"/>
              <a:ext cx="5114925" cy="461645"/>
            </a:xfrm>
            <a:custGeom>
              <a:avLst/>
              <a:gdLst>
                <a:gd name="T0" fmla="*/ 0 w 8055"/>
                <a:gd name="T1" fmla="*/ 0 h 630"/>
                <a:gd name="T2" fmla="*/ 1845 w 8055"/>
                <a:gd name="T3" fmla="*/ 630 h 630"/>
                <a:gd name="T4" fmla="*/ 5355 w 8055"/>
                <a:gd name="T5" fmla="*/ 630 h 630"/>
                <a:gd name="T6" fmla="*/ 5340 w 8055"/>
                <a:gd name="T7" fmla="*/ 360 h 630"/>
                <a:gd name="T8" fmla="*/ 8055 w 8055"/>
                <a:gd name="T9" fmla="*/ 345 h 630"/>
              </a:gdLst>
              <a:ahLst/>
              <a:cxnLst>
                <a:cxn ang="0">
                  <a:pos x="T0" y="T1"/>
                </a:cxn>
                <a:cxn ang="0">
                  <a:pos x="T2" y="T3"/>
                </a:cxn>
                <a:cxn ang="0">
                  <a:pos x="T4" y="T5"/>
                </a:cxn>
                <a:cxn ang="0">
                  <a:pos x="T6" y="T7"/>
                </a:cxn>
                <a:cxn ang="0">
                  <a:pos x="T8" y="T9"/>
                </a:cxn>
              </a:cxnLst>
              <a:rect l="0" t="0" r="r" b="b"/>
              <a:pathLst>
                <a:path w="8055" h="630">
                  <a:moveTo>
                    <a:pt x="0" y="0"/>
                  </a:moveTo>
                  <a:lnTo>
                    <a:pt x="1845" y="630"/>
                  </a:lnTo>
                  <a:lnTo>
                    <a:pt x="5355" y="630"/>
                  </a:lnTo>
                  <a:lnTo>
                    <a:pt x="5340" y="360"/>
                  </a:lnTo>
                  <a:lnTo>
                    <a:pt x="8055" y="345"/>
                  </a:lnTo>
                </a:path>
              </a:pathLst>
            </a:custGeom>
            <a:noFill/>
            <a:ln w="28575" cap="flat" cmpd="sng">
              <a:solidFill>
                <a:srgbClr val="0070C0"/>
              </a:solidFill>
              <a:prstDash val="lgDashDotDot"/>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4" name="Date Placeholder 3"/>
          <p:cNvSpPr>
            <a:spLocks noGrp="1"/>
          </p:cNvSpPr>
          <p:nvPr>
            <p:ph type="dt" sz="half" idx="10"/>
          </p:nvPr>
        </p:nvSpPr>
        <p:spPr/>
        <p:txBody>
          <a:bodyPr/>
          <a:lstStyle/>
          <a:p>
            <a:fld id="{A4675006-5F3E-4AA2-8DDC-0F635CF8F7A2}" type="datetime1">
              <a:rPr lang="en-US" smtClean="0"/>
              <a:t>4/3/2018</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51</a:t>
            </a:fld>
            <a:endParaRPr lang="en-US"/>
          </a:p>
        </p:txBody>
      </p:sp>
    </p:spTree>
    <p:extLst>
      <p:ext uri="{BB962C8B-B14F-4D97-AF65-F5344CB8AC3E}">
        <p14:creationId xmlns:p14="http://schemas.microsoft.com/office/powerpoint/2010/main" val="125232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706090"/>
          </a:xfrm>
          <a:solidFill>
            <a:srgbClr val="FFFF00"/>
          </a:solidFill>
        </p:spPr>
        <p:txBody>
          <a:bodyPr>
            <a:normAutofit/>
          </a:bodyPr>
          <a:lstStyle/>
          <a:p>
            <a:r>
              <a:rPr lang="en-US" sz="3600" b="1" dirty="0" smtClean="0"/>
              <a:t>3. </a:t>
            </a:r>
            <a:r>
              <a:rPr lang="en-US" sz="3600" b="1" dirty="0" err="1" smtClean="0"/>
              <a:t>Tiêu</a:t>
            </a:r>
            <a:r>
              <a:rPr lang="en-US" sz="3600" b="1" dirty="0" smtClean="0"/>
              <a:t> </a:t>
            </a:r>
            <a:r>
              <a:rPr lang="en-US" sz="3600" b="1" dirty="0" err="1" smtClean="0"/>
              <a:t>chuẩn</a:t>
            </a:r>
            <a:r>
              <a:rPr lang="en-US" sz="3600" b="1" dirty="0" smtClean="0"/>
              <a:t> an </a:t>
            </a:r>
            <a:r>
              <a:rPr lang="en-US" sz="3600" b="1" dirty="0" err="1" smtClean="0"/>
              <a:t>toàn</a:t>
            </a:r>
            <a:r>
              <a:rPr lang="en-US" sz="3600" b="1" dirty="0" smtClean="0"/>
              <a:t> </a:t>
            </a:r>
            <a:r>
              <a:rPr lang="en-US" sz="3600" b="1" dirty="0" err="1" smtClean="0"/>
              <a:t>châu</a:t>
            </a:r>
            <a:r>
              <a:rPr lang="en-US" sz="3600" b="1" dirty="0" smtClean="0"/>
              <a:t> </a:t>
            </a:r>
            <a:r>
              <a:rPr lang="en-US" sz="3600" b="1" dirty="0" err="1" smtClean="0"/>
              <a:t>âu</a:t>
            </a:r>
            <a:r>
              <a:rPr lang="en-US" sz="3600" b="1" dirty="0" smtClean="0"/>
              <a:t> IEC 61347</a:t>
            </a:r>
            <a:endParaRPr lang="vi-VN" sz="3600" b="1" dirty="0"/>
          </a:p>
        </p:txBody>
      </p:sp>
      <p:sp>
        <p:nvSpPr>
          <p:cNvPr id="3" name="Content Placeholder 2"/>
          <p:cNvSpPr>
            <a:spLocks noGrp="1"/>
          </p:cNvSpPr>
          <p:nvPr>
            <p:ph idx="1"/>
          </p:nvPr>
        </p:nvSpPr>
        <p:spPr>
          <a:xfrm>
            <a:off x="457200" y="1052736"/>
            <a:ext cx="8229600" cy="5073427"/>
          </a:xfrm>
        </p:spPr>
        <p:txBody>
          <a:bodyPr>
            <a:normAutofit fontScale="85000" lnSpcReduction="20000"/>
          </a:bodyPr>
          <a:lstStyle/>
          <a:p>
            <a:pPr marL="0" indent="0">
              <a:buNone/>
            </a:pPr>
            <a:r>
              <a:rPr lang="en-US" dirty="0" err="1"/>
              <a:t>Tiêu</a:t>
            </a:r>
            <a:r>
              <a:rPr lang="en-US" dirty="0"/>
              <a:t> </a:t>
            </a:r>
            <a:r>
              <a:rPr lang="en-US" dirty="0" err="1"/>
              <a:t>chuẩn</a:t>
            </a:r>
            <a:r>
              <a:rPr lang="en-US" dirty="0"/>
              <a:t> an </a:t>
            </a:r>
            <a:r>
              <a:rPr lang="en-US" dirty="0" err="1"/>
              <a:t>toàn</a:t>
            </a:r>
            <a:r>
              <a:rPr lang="en-US" dirty="0"/>
              <a:t> TCVN 7590/IEC 61347 </a:t>
            </a:r>
            <a:r>
              <a:rPr lang="en-US" dirty="0" err="1"/>
              <a:t>có</a:t>
            </a:r>
            <a:r>
              <a:rPr lang="en-US" dirty="0"/>
              <a:t> </a:t>
            </a:r>
            <a:r>
              <a:rPr lang="en-US" dirty="0" err="1"/>
              <a:t>hai</a:t>
            </a:r>
            <a:r>
              <a:rPr lang="en-US" dirty="0"/>
              <a:t> </a:t>
            </a:r>
            <a:r>
              <a:rPr lang="en-US" dirty="0" err="1"/>
              <a:t>phần</a:t>
            </a:r>
            <a:r>
              <a:rPr lang="en-US" dirty="0"/>
              <a:t> 1 </a:t>
            </a:r>
            <a:r>
              <a:rPr lang="en-US" dirty="0" err="1"/>
              <a:t>và</a:t>
            </a:r>
            <a:r>
              <a:rPr lang="en-US" dirty="0"/>
              <a:t> 2, ở </a:t>
            </a:r>
            <a:r>
              <a:rPr lang="en-US" dirty="0" err="1"/>
              <a:t>phần</a:t>
            </a:r>
            <a:r>
              <a:rPr lang="en-US" dirty="0"/>
              <a:t> 2 </a:t>
            </a:r>
            <a:r>
              <a:rPr lang="en-US" dirty="0" err="1"/>
              <a:t>có</a:t>
            </a:r>
            <a:r>
              <a:rPr lang="en-US" dirty="0"/>
              <a:t> 13 </a:t>
            </a:r>
            <a:r>
              <a:rPr lang="en-US" dirty="0" err="1"/>
              <a:t>mục</a:t>
            </a:r>
            <a:endParaRPr lang="vi-VN" dirty="0"/>
          </a:p>
          <a:p>
            <a:pPr marL="0" indent="0">
              <a:buNone/>
            </a:pPr>
            <a:r>
              <a:rPr lang="en-US" sz="3800" b="1" dirty="0" err="1">
                <a:ln>
                  <a:solidFill>
                    <a:srgbClr val="FF0000"/>
                  </a:solidFill>
                </a:ln>
              </a:rPr>
              <a:t>Phần</a:t>
            </a:r>
            <a:r>
              <a:rPr lang="en-US" sz="3800" b="1" dirty="0">
                <a:ln>
                  <a:solidFill>
                    <a:srgbClr val="FF0000"/>
                  </a:solidFill>
                </a:ln>
              </a:rPr>
              <a:t> 1: </a:t>
            </a:r>
            <a:r>
              <a:rPr lang="en-US" sz="3800" b="1" dirty="0" err="1">
                <a:ln>
                  <a:solidFill>
                    <a:srgbClr val="FF0000"/>
                  </a:solidFill>
                </a:ln>
              </a:rPr>
              <a:t>Yêu</a:t>
            </a:r>
            <a:r>
              <a:rPr lang="en-US" sz="3800" b="1" dirty="0">
                <a:ln>
                  <a:solidFill>
                    <a:srgbClr val="FF0000"/>
                  </a:solidFill>
                </a:ln>
              </a:rPr>
              <a:t> </a:t>
            </a:r>
            <a:r>
              <a:rPr lang="en-US" sz="3800" b="1" dirty="0" err="1">
                <a:ln>
                  <a:solidFill>
                    <a:srgbClr val="FF0000"/>
                  </a:solidFill>
                </a:ln>
              </a:rPr>
              <a:t>cầu</a:t>
            </a:r>
            <a:r>
              <a:rPr lang="en-US" sz="3800" b="1" dirty="0">
                <a:ln>
                  <a:solidFill>
                    <a:srgbClr val="FF0000"/>
                  </a:solidFill>
                </a:ln>
              </a:rPr>
              <a:t> </a:t>
            </a:r>
            <a:r>
              <a:rPr lang="en-US" sz="3800" b="1" dirty="0" err="1">
                <a:ln>
                  <a:solidFill>
                    <a:srgbClr val="FF0000"/>
                  </a:solidFill>
                </a:ln>
              </a:rPr>
              <a:t>chung</a:t>
            </a:r>
            <a:r>
              <a:rPr lang="en-US" sz="3800" b="1" dirty="0">
                <a:ln>
                  <a:solidFill>
                    <a:srgbClr val="FF0000"/>
                  </a:solidFill>
                </a:ln>
              </a:rPr>
              <a:t> </a:t>
            </a:r>
            <a:r>
              <a:rPr lang="en-US" sz="3800" b="1" dirty="0" err="1">
                <a:ln>
                  <a:solidFill>
                    <a:srgbClr val="FF0000"/>
                  </a:solidFill>
                </a:ln>
              </a:rPr>
              <a:t>và</a:t>
            </a:r>
            <a:r>
              <a:rPr lang="en-US" sz="3800" b="1" dirty="0">
                <a:ln>
                  <a:solidFill>
                    <a:srgbClr val="FF0000"/>
                  </a:solidFill>
                </a:ln>
              </a:rPr>
              <a:t> </a:t>
            </a:r>
            <a:r>
              <a:rPr lang="en-US" sz="3800" b="1" dirty="0" err="1">
                <a:ln>
                  <a:solidFill>
                    <a:srgbClr val="FF0000"/>
                  </a:solidFill>
                </a:ln>
              </a:rPr>
              <a:t>yêu</a:t>
            </a:r>
            <a:r>
              <a:rPr lang="en-US" sz="3800" b="1" dirty="0">
                <a:ln>
                  <a:solidFill>
                    <a:srgbClr val="FF0000"/>
                  </a:solidFill>
                </a:ln>
              </a:rPr>
              <a:t> </a:t>
            </a:r>
            <a:r>
              <a:rPr lang="en-US" sz="3800" b="1" dirty="0" err="1">
                <a:ln>
                  <a:solidFill>
                    <a:srgbClr val="FF0000"/>
                  </a:solidFill>
                </a:ln>
              </a:rPr>
              <a:t>cầu</a:t>
            </a:r>
            <a:r>
              <a:rPr lang="en-US" sz="3800" b="1" dirty="0">
                <a:ln>
                  <a:solidFill>
                    <a:srgbClr val="FF0000"/>
                  </a:solidFill>
                </a:ln>
              </a:rPr>
              <a:t> an </a:t>
            </a:r>
            <a:r>
              <a:rPr lang="en-US" sz="3800" b="1" dirty="0" err="1">
                <a:ln>
                  <a:solidFill>
                    <a:srgbClr val="FF0000"/>
                  </a:solidFill>
                </a:ln>
              </a:rPr>
              <a:t>toàn</a:t>
            </a:r>
            <a:r>
              <a:rPr lang="en-US" sz="3800" b="1" dirty="0">
                <a:ln>
                  <a:solidFill>
                    <a:srgbClr val="FF0000"/>
                  </a:solidFill>
                </a:ln>
              </a:rPr>
              <a:t> </a:t>
            </a:r>
            <a:endParaRPr lang="vi-VN" sz="3800" b="1" dirty="0">
              <a:ln>
                <a:solidFill>
                  <a:srgbClr val="FF0000"/>
                </a:solidFill>
              </a:ln>
            </a:endParaRPr>
          </a:p>
          <a:p>
            <a:pPr marL="0" indent="0">
              <a:buNone/>
            </a:pPr>
            <a:r>
              <a:rPr lang="en-US" sz="3800" b="1" dirty="0" err="1">
                <a:ln>
                  <a:solidFill>
                    <a:srgbClr val="FF0000"/>
                  </a:solidFill>
                </a:ln>
              </a:rPr>
              <a:t>Phần</a:t>
            </a:r>
            <a:r>
              <a:rPr lang="en-US" sz="3800" b="1" dirty="0">
                <a:ln>
                  <a:solidFill>
                    <a:srgbClr val="FF0000"/>
                  </a:solidFill>
                </a:ln>
              </a:rPr>
              <a:t> 2 </a:t>
            </a:r>
            <a:r>
              <a:rPr lang="en-US" sz="3800" b="1" dirty="0" err="1">
                <a:ln>
                  <a:solidFill>
                    <a:srgbClr val="FF0000"/>
                  </a:solidFill>
                </a:ln>
              </a:rPr>
              <a:t>có</a:t>
            </a:r>
            <a:r>
              <a:rPr lang="en-US" sz="3800" b="1" dirty="0">
                <a:ln>
                  <a:solidFill>
                    <a:srgbClr val="FF0000"/>
                  </a:solidFill>
                </a:ln>
              </a:rPr>
              <a:t> 13 </a:t>
            </a:r>
            <a:r>
              <a:rPr lang="en-US" sz="3800" b="1" dirty="0" err="1" smtClean="0">
                <a:ln>
                  <a:solidFill>
                    <a:srgbClr val="FF0000"/>
                  </a:solidFill>
                </a:ln>
              </a:rPr>
              <a:t>phần</a:t>
            </a:r>
            <a:r>
              <a:rPr lang="en-US" sz="3800" b="1" dirty="0" smtClean="0">
                <a:ln>
                  <a:solidFill>
                    <a:srgbClr val="FF0000"/>
                  </a:solidFill>
                </a:ln>
              </a:rPr>
              <a:t> </a:t>
            </a:r>
            <a:r>
              <a:rPr lang="en-US" sz="3800" b="1" dirty="0" err="1" smtClean="0">
                <a:ln>
                  <a:solidFill>
                    <a:srgbClr val="FF0000"/>
                  </a:solidFill>
                </a:ln>
              </a:rPr>
              <a:t>nhỏ</a:t>
            </a:r>
            <a:r>
              <a:rPr lang="en-US" sz="3800" b="1" dirty="0" smtClean="0">
                <a:ln>
                  <a:solidFill>
                    <a:srgbClr val="FF0000"/>
                  </a:solidFill>
                </a:ln>
              </a:rPr>
              <a:t> chi </a:t>
            </a:r>
            <a:r>
              <a:rPr lang="en-US" sz="3800" b="1" dirty="0" err="1" smtClean="0">
                <a:ln>
                  <a:solidFill>
                    <a:srgbClr val="FF0000"/>
                  </a:solidFill>
                </a:ln>
              </a:rPr>
              <a:t>tiết</a:t>
            </a:r>
            <a:r>
              <a:rPr lang="en-US" sz="3800" b="1" dirty="0" smtClean="0">
                <a:ln>
                  <a:solidFill>
                    <a:srgbClr val="FF0000"/>
                  </a:solidFill>
                </a:ln>
              </a:rPr>
              <a:t> co </a:t>
            </a:r>
            <a:r>
              <a:rPr lang="en-US" sz="3800" b="1" dirty="0" err="1" smtClean="0">
                <a:ln>
                  <a:solidFill>
                    <a:srgbClr val="FF0000"/>
                  </a:solidFill>
                </a:ln>
              </a:rPr>
              <a:t>các</a:t>
            </a:r>
            <a:r>
              <a:rPr lang="en-US" sz="3800" b="1" dirty="0" smtClean="0">
                <a:ln>
                  <a:solidFill>
                    <a:srgbClr val="FF0000"/>
                  </a:solidFill>
                </a:ln>
              </a:rPr>
              <a:t> </a:t>
            </a:r>
            <a:r>
              <a:rPr lang="en-US" sz="3800" b="1" dirty="0" err="1" smtClean="0">
                <a:ln>
                  <a:solidFill>
                    <a:srgbClr val="FF0000"/>
                  </a:solidFill>
                </a:ln>
              </a:rPr>
              <a:t>loại</a:t>
            </a:r>
            <a:r>
              <a:rPr lang="en-US" sz="3800" b="1" dirty="0" smtClean="0">
                <a:ln>
                  <a:solidFill>
                    <a:srgbClr val="FF0000"/>
                  </a:solidFill>
                </a:ln>
              </a:rPr>
              <a:t> </a:t>
            </a:r>
            <a:r>
              <a:rPr lang="en-US" sz="3800" b="1" dirty="0" err="1" smtClean="0">
                <a:ln>
                  <a:solidFill>
                    <a:srgbClr val="FF0000"/>
                  </a:solidFill>
                </a:ln>
              </a:rPr>
              <a:t>nguồn</a:t>
            </a:r>
            <a:r>
              <a:rPr lang="en-US" sz="3800" b="1" dirty="0" smtClean="0">
                <a:ln>
                  <a:solidFill>
                    <a:srgbClr val="FF0000"/>
                  </a:solidFill>
                </a:ln>
              </a:rPr>
              <a:t> </a:t>
            </a:r>
            <a:r>
              <a:rPr lang="en-US" sz="3800" b="1" dirty="0" err="1" smtClean="0">
                <a:ln>
                  <a:solidFill>
                    <a:srgbClr val="FF0000"/>
                  </a:solidFill>
                </a:ln>
              </a:rPr>
              <a:t>sáng</a:t>
            </a:r>
            <a:r>
              <a:rPr lang="en-US" sz="3800" b="1" dirty="0" smtClean="0">
                <a:ln>
                  <a:solidFill>
                    <a:srgbClr val="FF0000"/>
                  </a:solidFill>
                </a:ln>
              </a:rPr>
              <a:t> </a:t>
            </a:r>
            <a:r>
              <a:rPr lang="en-US" sz="3800" b="1" dirty="0" err="1" smtClean="0">
                <a:ln>
                  <a:solidFill>
                    <a:srgbClr val="FF0000"/>
                  </a:solidFill>
                </a:ln>
              </a:rPr>
              <a:t>khác</a:t>
            </a:r>
            <a:r>
              <a:rPr lang="en-US" sz="3800" b="1" dirty="0" smtClean="0">
                <a:ln>
                  <a:solidFill>
                    <a:srgbClr val="FF0000"/>
                  </a:solidFill>
                </a:ln>
              </a:rPr>
              <a:t> </a:t>
            </a:r>
            <a:r>
              <a:rPr lang="en-US" sz="3800" b="1" dirty="0" err="1" smtClean="0">
                <a:ln>
                  <a:solidFill>
                    <a:srgbClr val="FF0000"/>
                  </a:solidFill>
                </a:ln>
              </a:rPr>
              <a:t>nhau</a:t>
            </a:r>
            <a:r>
              <a:rPr lang="en-US" sz="3800" b="1" dirty="0" smtClean="0">
                <a:ln>
                  <a:solidFill>
                    <a:srgbClr val="FF0000"/>
                  </a:solidFill>
                </a:ln>
              </a:rPr>
              <a:t>:</a:t>
            </a:r>
            <a:endParaRPr lang="vi-VN" sz="3800" b="1" dirty="0">
              <a:ln>
                <a:solidFill>
                  <a:srgbClr val="FF0000"/>
                </a:solidFill>
              </a:ln>
            </a:endParaRPr>
          </a:p>
          <a:p>
            <a:r>
              <a:rPr lang="en-US" dirty="0" err="1"/>
              <a:t>Phần</a:t>
            </a:r>
            <a:r>
              <a:rPr lang="en-US" dirty="0"/>
              <a:t> 2-1: </a:t>
            </a:r>
            <a:r>
              <a:rPr lang="en-US" dirty="0" err="1"/>
              <a:t>Yêu</a:t>
            </a:r>
            <a:r>
              <a:rPr lang="en-US" dirty="0"/>
              <a:t> </a:t>
            </a:r>
            <a:r>
              <a:rPr lang="en-US" dirty="0" err="1"/>
              <a:t>cầu</a:t>
            </a:r>
            <a:r>
              <a:rPr lang="en-US" dirty="0"/>
              <a:t> </a:t>
            </a:r>
            <a:r>
              <a:rPr lang="en-US" dirty="0" err="1"/>
              <a:t>cụ</a:t>
            </a:r>
            <a:r>
              <a:rPr lang="en-US" dirty="0"/>
              <a:t> </a:t>
            </a:r>
            <a:r>
              <a:rPr lang="en-US" dirty="0" err="1"/>
              <a:t>thể</a:t>
            </a:r>
            <a:r>
              <a:rPr lang="en-US" dirty="0"/>
              <a:t> </a:t>
            </a:r>
            <a:r>
              <a:rPr lang="en-US" dirty="0" err="1"/>
              <a:t>đối</a:t>
            </a:r>
            <a:r>
              <a:rPr lang="en-US" dirty="0"/>
              <a:t> </a:t>
            </a:r>
            <a:r>
              <a:rPr lang="en-US" dirty="0" err="1"/>
              <a:t>với</a:t>
            </a:r>
            <a:r>
              <a:rPr lang="en-US" dirty="0"/>
              <a:t> </a:t>
            </a:r>
            <a:r>
              <a:rPr lang="en-US" dirty="0" err="1"/>
              <a:t>các</a:t>
            </a:r>
            <a:r>
              <a:rPr lang="en-US" dirty="0"/>
              <a:t> </a:t>
            </a:r>
            <a:r>
              <a:rPr lang="en-US" dirty="0" err="1"/>
              <a:t>cơ</a:t>
            </a:r>
            <a:r>
              <a:rPr lang="en-US" dirty="0"/>
              <a:t> </a:t>
            </a:r>
            <a:r>
              <a:rPr lang="en-US" dirty="0" err="1"/>
              <a:t>cấu</a:t>
            </a:r>
            <a:r>
              <a:rPr lang="en-US" dirty="0"/>
              <a:t> </a:t>
            </a:r>
            <a:r>
              <a:rPr lang="en-US" dirty="0" err="1"/>
              <a:t>khởi</a:t>
            </a:r>
            <a:r>
              <a:rPr lang="en-US" dirty="0"/>
              <a:t> </a:t>
            </a:r>
            <a:r>
              <a:rPr lang="en-US" dirty="0" err="1"/>
              <a:t>động</a:t>
            </a:r>
            <a:r>
              <a:rPr lang="en-US" dirty="0"/>
              <a:t> (</a:t>
            </a:r>
            <a:r>
              <a:rPr lang="en-US" dirty="0" err="1"/>
              <a:t>không</a:t>
            </a:r>
            <a:r>
              <a:rPr lang="en-US" dirty="0"/>
              <a:t> </a:t>
            </a:r>
            <a:r>
              <a:rPr lang="en-US" dirty="0" err="1"/>
              <a:t>phải</a:t>
            </a:r>
            <a:r>
              <a:rPr lang="en-US" dirty="0"/>
              <a:t> </a:t>
            </a:r>
            <a:r>
              <a:rPr lang="en-US" dirty="0" err="1"/>
              <a:t>là</a:t>
            </a:r>
            <a:r>
              <a:rPr lang="en-US" dirty="0"/>
              <a:t> </a:t>
            </a:r>
            <a:r>
              <a:rPr lang="en-US" dirty="0" err="1"/>
              <a:t>tắcte</a:t>
            </a:r>
            <a:r>
              <a:rPr lang="en-US" dirty="0"/>
              <a:t> </a:t>
            </a:r>
            <a:r>
              <a:rPr lang="en-US" dirty="0" err="1"/>
              <a:t>chớp</a:t>
            </a:r>
            <a:r>
              <a:rPr lang="en-US" dirty="0"/>
              <a:t> </a:t>
            </a:r>
            <a:r>
              <a:rPr lang="en-US" dirty="0" err="1"/>
              <a:t>sáng</a:t>
            </a:r>
            <a:r>
              <a:rPr lang="en-US" dirty="0"/>
              <a:t>)</a:t>
            </a:r>
            <a:endParaRPr lang="vi-VN" dirty="0"/>
          </a:p>
          <a:p>
            <a:r>
              <a:rPr lang="en-US" dirty="0" err="1"/>
              <a:t>Phần</a:t>
            </a:r>
            <a:r>
              <a:rPr lang="en-US" dirty="0"/>
              <a:t> 2-2: </a:t>
            </a:r>
            <a:r>
              <a:rPr lang="en-US" dirty="0" err="1"/>
              <a:t>Yêu</a:t>
            </a:r>
            <a:r>
              <a:rPr lang="en-US" dirty="0"/>
              <a:t> </a:t>
            </a:r>
            <a:r>
              <a:rPr lang="en-US" dirty="0" err="1"/>
              <a:t>cầu</a:t>
            </a:r>
            <a:r>
              <a:rPr lang="en-US" dirty="0"/>
              <a:t> </a:t>
            </a:r>
            <a:r>
              <a:rPr lang="en-US" dirty="0" err="1"/>
              <a:t>cụ</a:t>
            </a:r>
            <a:r>
              <a:rPr lang="en-US" dirty="0"/>
              <a:t> </a:t>
            </a:r>
            <a:r>
              <a:rPr lang="en-US" dirty="0" err="1"/>
              <a:t>thể</a:t>
            </a:r>
            <a:r>
              <a:rPr lang="en-US" dirty="0"/>
              <a:t> </a:t>
            </a:r>
            <a:r>
              <a:rPr lang="en-US" dirty="0" err="1"/>
              <a:t>đối</a:t>
            </a:r>
            <a:r>
              <a:rPr lang="en-US" dirty="0"/>
              <a:t> </a:t>
            </a:r>
            <a:r>
              <a:rPr lang="en-US" dirty="0" err="1"/>
              <a:t>với</a:t>
            </a:r>
            <a:r>
              <a:rPr lang="en-US" dirty="0"/>
              <a:t> </a:t>
            </a:r>
            <a:r>
              <a:rPr lang="en-US" dirty="0" err="1"/>
              <a:t>bộ</a:t>
            </a:r>
            <a:r>
              <a:rPr lang="en-US" dirty="0"/>
              <a:t> </a:t>
            </a:r>
            <a:r>
              <a:rPr lang="en-US" dirty="0" err="1"/>
              <a:t>chuyển</a:t>
            </a:r>
            <a:r>
              <a:rPr lang="en-US" dirty="0"/>
              <a:t> </a:t>
            </a:r>
            <a:r>
              <a:rPr lang="en-US" dirty="0" err="1"/>
              <a:t>đổi</a:t>
            </a:r>
            <a:r>
              <a:rPr lang="en-US" dirty="0"/>
              <a:t> </a:t>
            </a:r>
            <a:r>
              <a:rPr lang="en-US" dirty="0" err="1"/>
              <a:t>giảm</a:t>
            </a:r>
            <a:r>
              <a:rPr lang="en-US" dirty="0"/>
              <a:t> </a:t>
            </a:r>
            <a:r>
              <a:rPr lang="en-US" dirty="0" err="1"/>
              <a:t>áp</a:t>
            </a:r>
            <a:r>
              <a:rPr lang="en-US" dirty="0"/>
              <a:t> </a:t>
            </a:r>
            <a:r>
              <a:rPr lang="en-US" dirty="0" err="1"/>
              <a:t>bằng</a:t>
            </a:r>
            <a:r>
              <a:rPr lang="en-US" dirty="0"/>
              <a:t> </a:t>
            </a:r>
            <a:r>
              <a:rPr lang="en-US" dirty="0" err="1"/>
              <a:t>điện</a:t>
            </a:r>
            <a:r>
              <a:rPr lang="en-US" dirty="0"/>
              <a:t> </a:t>
            </a:r>
            <a:r>
              <a:rPr lang="en-US" dirty="0" err="1"/>
              <a:t>tử</a:t>
            </a:r>
            <a:r>
              <a:rPr lang="en-US" dirty="0"/>
              <a:t> </a:t>
            </a:r>
            <a:r>
              <a:rPr lang="en-US" dirty="0" err="1"/>
              <a:t>được</a:t>
            </a:r>
            <a:r>
              <a:rPr lang="en-US" dirty="0"/>
              <a:t> </a:t>
            </a:r>
            <a:r>
              <a:rPr lang="en-US" dirty="0" err="1"/>
              <a:t>cấp</a:t>
            </a:r>
            <a:r>
              <a:rPr lang="en-US" dirty="0"/>
              <a:t> </a:t>
            </a:r>
            <a:r>
              <a:rPr lang="en-US" dirty="0" err="1"/>
              <a:t>điện</a:t>
            </a:r>
            <a:r>
              <a:rPr lang="en-US" dirty="0"/>
              <a:t> </a:t>
            </a:r>
            <a:r>
              <a:rPr lang="en-US" dirty="0" err="1"/>
              <a:t>từ</a:t>
            </a:r>
            <a:r>
              <a:rPr lang="en-US" dirty="0"/>
              <a:t> </a:t>
            </a:r>
            <a:r>
              <a:rPr lang="en-US" dirty="0" err="1"/>
              <a:t>nguồn</a:t>
            </a:r>
            <a:r>
              <a:rPr lang="en-US" dirty="0"/>
              <a:t> </a:t>
            </a:r>
            <a:r>
              <a:rPr lang="en-US" dirty="0" err="1"/>
              <a:t>một</a:t>
            </a:r>
            <a:r>
              <a:rPr lang="en-US" dirty="0"/>
              <a:t> </a:t>
            </a:r>
            <a:r>
              <a:rPr lang="en-US" dirty="0" err="1"/>
              <a:t>chiều</a:t>
            </a:r>
            <a:r>
              <a:rPr lang="en-US" dirty="0"/>
              <a:t> </a:t>
            </a:r>
            <a:r>
              <a:rPr lang="en-US" dirty="0" err="1"/>
              <a:t>hoặc</a:t>
            </a:r>
            <a:r>
              <a:rPr lang="en-US" dirty="0"/>
              <a:t> </a:t>
            </a:r>
            <a:r>
              <a:rPr lang="en-US" dirty="0" err="1"/>
              <a:t>xoay</a:t>
            </a:r>
            <a:r>
              <a:rPr lang="en-US" dirty="0"/>
              <a:t> </a:t>
            </a:r>
            <a:r>
              <a:rPr lang="en-US" dirty="0" err="1"/>
              <a:t>chiều</a:t>
            </a:r>
            <a:r>
              <a:rPr lang="en-US" dirty="0"/>
              <a:t> </a:t>
            </a:r>
            <a:r>
              <a:rPr lang="en-US" dirty="0" err="1"/>
              <a:t>dùng</a:t>
            </a:r>
            <a:r>
              <a:rPr lang="en-US" dirty="0"/>
              <a:t> </a:t>
            </a:r>
            <a:r>
              <a:rPr lang="en-US" dirty="0" err="1"/>
              <a:t>cho</a:t>
            </a:r>
            <a:r>
              <a:rPr lang="en-US" dirty="0"/>
              <a:t> </a:t>
            </a:r>
            <a:r>
              <a:rPr lang="en-US" dirty="0" err="1"/>
              <a:t>bóng</a:t>
            </a:r>
            <a:r>
              <a:rPr lang="en-US" dirty="0"/>
              <a:t> </a:t>
            </a:r>
            <a:r>
              <a:rPr lang="en-US" dirty="0" err="1"/>
              <a:t>đèn</a:t>
            </a:r>
            <a:r>
              <a:rPr lang="en-US" dirty="0"/>
              <a:t> </a:t>
            </a:r>
            <a:r>
              <a:rPr lang="en-US" dirty="0" err="1"/>
              <a:t>sợi</a:t>
            </a:r>
            <a:r>
              <a:rPr lang="en-US" dirty="0"/>
              <a:t> </a:t>
            </a:r>
            <a:r>
              <a:rPr lang="en-US" dirty="0" err="1"/>
              <a:t>đốt</a:t>
            </a:r>
            <a:endParaRPr lang="vi-VN" dirty="0"/>
          </a:p>
          <a:p>
            <a:r>
              <a:rPr lang="en-US" dirty="0" err="1"/>
              <a:t>Phần</a:t>
            </a:r>
            <a:r>
              <a:rPr lang="en-US" dirty="0"/>
              <a:t> 2-3: </a:t>
            </a:r>
            <a:r>
              <a:rPr lang="en-US" dirty="0" err="1"/>
              <a:t>Yêu</a:t>
            </a:r>
            <a:r>
              <a:rPr lang="en-US" dirty="0"/>
              <a:t> </a:t>
            </a:r>
            <a:r>
              <a:rPr lang="en-US" dirty="0" err="1"/>
              <a:t>cầu</a:t>
            </a:r>
            <a:r>
              <a:rPr lang="en-US" dirty="0"/>
              <a:t> </a:t>
            </a:r>
            <a:r>
              <a:rPr lang="en-US" dirty="0" err="1"/>
              <a:t>cụ</a:t>
            </a:r>
            <a:r>
              <a:rPr lang="en-US" dirty="0"/>
              <a:t> </a:t>
            </a:r>
            <a:r>
              <a:rPr lang="en-US" dirty="0" err="1"/>
              <a:t>thể</a:t>
            </a:r>
            <a:r>
              <a:rPr lang="en-US" dirty="0"/>
              <a:t> </a:t>
            </a:r>
            <a:r>
              <a:rPr lang="en-US" dirty="0" err="1"/>
              <a:t>đối</a:t>
            </a:r>
            <a:r>
              <a:rPr lang="en-US" dirty="0"/>
              <a:t> </a:t>
            </a:r>
            <a:r>
              <a:rPr lang="en-US" dirty="0" err="1"/>
              <a:t>với</a:t>
            </a:r>
            <a:r>
              <a:rPr lang="en-US" dirty="0"/>
              <a:t> </a:t>
            </a:r>
            <a:r>
              <a:rPr lang="en-US" dirty="0" err="1"/>
              <a:t>balát</a:t>
            </a:r>
            <a:r>
              <a:rPr lang="en-US" dirty="0"/>
              <a:t> </a:t>
            </a:r>
            <a:r>
              <a:rPr lang="en-US" dirty="0" err="1"/>
              <a:t>điện</a:t>
            </a:r>
            <a:r>
              <a:rPr lang="en-US" dirty="0"/>
              <a:t> </a:t>
            </a:r>
            <a:r>
              <a:rPr lang="en-US" dirty="0" err="1"/>
              <a:t>tử</a:t>
            </a:r>
            <a:r>
              <a:rPr lang="en-US" dirty="0"/>
              <a:t> </a:t>
            </a:r>
            <a:r>
              <a:rPr lang="en-US" dirty="0" err="1"/>
              <a:t>có</a:t>
            </a:r>
            <a:r>
              <a:rPr lang="en-US" dirty="0"/>
              <a:t> </a:t>
            </a:r>
            <a:r>
              <a:rPr lang="en-US" dirty="0" err="1"/>
              <a:t>nguồn</a:t>
            </a:r>
            <a:r>
              <a:rPr lang="en-US" dirty="0"/>
              <a:t> </a:t>
            </a:r>
            <a:r>
              <a:rPr lang="en-US" dirty="0" err="1"/>
              <a:t>cung</a:t>
            </a:r>
            <a:r>
              <a:rPr lang="en-US" dirty="0"/>
              <a:t> </a:t>
            </a:r>
            <a:r>
              <a:rPr lang="en-US" dirty="0" err="1"/>
              <a:t>cấp</a:t>
            </a:r>
            <a:r>
              <a:rPr lang="en-US" dirty="0"/>
              <a:t> </a:t>
            </a:r>
            <a:r>
              <a:rPr lang="en-US" dirty="0" err="1"/>
              <a:t>là</a:t>
            </a:r>
            <a:r>
              <a:rPr lang="en-US" dirty="0"/>
              <a:t> </a:t>
            </a:r>
            <a:r>
              <a:rPr lang="en-US" dirty="0" err="1"/>
              <a:t>điện</a:t>
            </a:r>
            <a:r>
              <a:rPr lang="en-US" dirty="0"/>
              <a:t> </a:t>
            </a:r>
            <a:r>
              <a:rPr lang="en-US" dirty="0" err="1"/>
              <a:t>xoay</a:t>
            </a:r>
            <a:r>
              <a:rPr lang="en-US" dirty="0"/>
              <a:t> </a:t>
            </a:r>
            <a:r>
              <a:rPr lang="en-US" dirty="0" err="1"/>
              <a:t>chiều</a:t>
            </a:r>
            <a:r>
              <a:rPr lang="en-US" dirty="0"/>
              <a:t> </a:t>
            </a:r>
            <a:r>
              <a:rPr lang="en-US" dirty="0" err="1"/>
              <a:t>dùng</a:t>
            </a:r>
            <a:r>
              <a:rPr lang="en-US" dirty="0"/>
              <a:t> </a:t>
            </a:r>
            <a:r>
              <a:rPr lang="en-US" dirty="0" err="1"/>
              <a:t>cho</a:t>
            </a:r>
            <a:r>
              <a:rPr lang="en-US" dirty="0"/>
              <a:t> </a:t>
            </a:r>
            <a:r>
              <a:rPr lang="en-US" dirty="0" err="1"/>
              <a:t>bóng</a:t>
            </a:r>
            <a:r>
              <a:rPr lang="en-US" dirty="0"/>
              <a:t> </a:t>
            </a:r>
            <a:r>
              <a:rPr lang="en-US" dirty="0" err="1"/>
              <a:t>đèn</a:t>
            </a:r>
            <a:r>
              <a:rPr lang="en-US" dirty="0"/>
              <a:t> </a:t>
            </a:r>
            <a:r>
              <a:rPr lang="en-US" dirty="0" err="1"/>
              <a:t>huỳnh</a:t>
            </a:r>
            <a:r>
              <a:rPr lang="en-US" dirty="0"/>
              <a:t> </a:t>
            </a:r>
            <a:r>
              <a:rPr lang="en-US" dirty="0" err="1"/>
              <a:t>quang</a:t>
            </a:r>
            <a:endParaRPr lang="vi-VN" dirty="0"/>
          </a:p>
          <a:p>
            <a:endParaRPr lang="vi-VN" dirty="0"/>
          </a:p>
        </p:txBody>
      </p:sp>
    </p:spTree>
    <p:extLst>
      <p:ext uri="{BB962C8B-B14F-4D97-AF65-F5344CB8AC3E}">
        <p14:creationId xmlns:p14="http://schemas.microsoft.com/office/powerpoint/2010/main" val="7069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en-US" sz="3600" b="1" dirty="0" smtClean="0"/>
              <a:t>3. </a:t>
            </a:r>
            <a:r>
              <a:rPr lang="en-US" sz="3600" b="1" dirty="0" err="1" smtClean="0"/>
              <a:t>Tiêu</a:t>
            </a:r>
            <a:r>
              <a:rPr lang="en-US" sz="3600" b="1" dirty="0" smtClean="0"/>
              <a:t> </a:t>
            </a:r>
            <a:r>
              <a:rPr lang="en-US" sz="3600" b="1" dirty="0" err="1"/>
              <a:t>chuẩn</a:t>
            </a:r>
            <a:r>
              <a:rPr lang="en-US" sz="3600" b="1" dirty="0"/>
              <a:t> an </a:t>
            </a:r>
            <a:r>
              <a:rPr lang="en-US" sz="3600" b="1" dirty="0" err="1"/>
              <a:t>toàn</a:t>
            </a:r>
            <a:r>
              <a:rPr lang="en-US" sz="3600" b="1" dirty="0"/>
              <a:t> </a:t>
            </a:r>
            <a:r>
              <a:rPr lang="en-US" sz="3600" b="1" dirty="0" err="1"/>
              <a:t>châu</a:t>
            </a:r>
            <a:r>
              <a:rPr lang="en-US" sz="3600" b="1" dirty="0"/>
              <a:t> </a:t>
            </a:r>
            <a:r>
              <a:rPr lang="en-US" sz="3600" b="1" dirty="0" err="1"/>
              <a:t>âu</a:t>
            </a:r>
            <a:r>
              <a:rPr lang="en-US" sz="3600" b="1" dirty="0"/>
              <a:t> IEC 61347</a:t>
            </a:r>
            <a:endParaRPr lang="vi-VN" sz="3600" b="1" dirty="0"/>
          </a:p>
        </p:txBody>
      </p:sp>
      <p:sp>
        <p:nvSpPr>
          <p:cNvPr id="3" name="Content Placeholder 2"/>
          <p:cNvSpPr>
            <a:spLocks noGrp="1"/>
          </p:cNvSpPr>
          <p:nvPr>
            <p:ph idx="1"/>
          </p:nvPr>
        </p:nvSpPr>
        <p:spPr>
          <a:xfrm>
            <a:off x="457200" y="908720"/>
            <a:ext cx="8229600" cy="5217443"/>
          </a:xfrm>
        </p:spPr>
        <p:txBody>
          <a:bodyPr>
            <a:normAutofit fontScale="77500" lnSpcReduction="20000"/>
          </a:bodyPr>
          <a:lstStyle/>
          <a:p>
            <a:r>
              <a:rPr lang="en-US" dirty="0" err="1"/>
              <a:t>Phần</a:t>
            </a:r>
            <a:r>
              <a:rPr lang="en-US" dirty="0"/>
              <a:t> 2-4: </a:t>
            </a:r>
            <a:r>
              <a:rPr lang="en-US" dirty="0" err="1"/>
              <a:t>Yêu</a:t>
            </a:r>
            <a:r>
              <a:rPr lang="en-US" dirty="0"/>
              <a:t> </a:t>
            </a:r>
            <a:r>
              <a:rPr lang="en-US" dirty="0" err="1"/>
              <a:t>cầu</a:t>
            </a:r>
            <a:r>
              <a:rPr lang="en-US" dirty="0"/>
              <a:t> </a:t>
            </a:r>
            <a:r>
              <a:rPr lang="en-US" dirty="0" err="1"/>
              <a:t>cụ</a:t>
            </a:r>
            <a:r>
              <a:rPr lang="en-US" dirty="0"/>
              <a:t> </a:t>
            </a:r>
            <a:r>
              <a:rPr lang="en-US" dirty="0" err="1"/>
              <a:t>thể</a:t>
            </a:r>
            <a:r>
              <a:rPr lang="en-US" dirty="0"/>
              <a:t> </a:t>
            </a:r>
            <a:r>
              <a:rPr lang="en-US" dirty="0" err="1"/>
              <a:t>dùng</a:t>
            </a:r>
            <a:r>
              <a:rPr lang="en-US" dirty="0"/>
              <a:t> </a:t>
            </a:r>
            <a:r>
              <a:rPr lang="en-US" dirty="0" err="1"/>
              <a:t>cho</a:t>
            </a:r>
            <a:r>
              <a:rPr lang="en-US" dirty="0"/>
              <a:t> </a:t>
            </a:r>
            <a:r>
              <a:rPr lang="en-US" dirty="0" err="1"/>
              <a:t>balát</a:t>
            </a:r>
            <a:r>
              <a:rPr lang="en-US" dirty="0"/>
              <a:t> </a:t>
            </a:r>
            <a:r>
              <a:rPr lang="en-US" dirty="0" err="1"/>
              <a:t>điện</a:t>
            </a:r>
            <a:r>
              <a:rPr lang="en-US" dirty="0"/>
              <a:t> </a:t>
            </a:r>
            <a:r>
              <a:rPr lang="en-US" dirty="0" err="1"/>
              <a:t>tử</a:t>
            </a:r>
            <a:r>
              <a:rPr lang="en-US" dirty="0"/>
              <a:t> </a:t>
            </a:r>
            <a:r>
              <a:rPr lang="en-US" dirty="0" err="1"/>
              <a:t>có</a:t>
            </a:r>
            <a:r>
              <a:rPr lang="en-US" dirty="0"/>
              <a:t> </a:t>
            </a:r>
            <a:r>
              <a:rPr lang="en-US" dirty="0" err="1"/>
              <a:t>nguồn</a:t>
            </a:r>
            <a:r>
              <a:rPr lang="en-US" dirty="0"/>
              <a:t> </a:t>
            </a:r>
            <a:r>
              <a:rPr lang="en-US" dirty="0" err="1"/>
              <a:t>cung</a:t>
            </a:r>
            <a:r>
              <a:rPr lang="en-US" dirty="0"/>
              <a:t> </a:t>
            </a:r>
            <a:r>
              <a:rPr lang="en-US" dirty="0" err="1"/>
              <a:t>cấp</a:t>
            </a:r>
            <a:r>
              <a:rPr lang="en-US" dirty="0"/>
              <a:t> </a:t>
            </a:r>
            <a:r>
              <a:rPr lang="en-US" dirty="0" err="1"/>
              <a:t>là</a:t>
            </a:r>
            <a:r>
              <a:rPr lang="en-US" dirty="0"/>
              <a:t> </a:t>
            </a:r>
            <a:r>
              <a:rPr lang="en-US" dirty="0" err="1"/>
              <a:t>điện</a:t>
            </a:r>
            <a:r>
              <a:rPr lang="en-US" dirty="0"/>
              <a:t> </a:t>
            </a:r>
            <a:r>
              <a:rPr lang="en-US" dirty="0" err="1"/>
              <a:t>một</a:t>
            </a:r>
            <a:r>
              <a:rPr lang="en-US" dirty="0"/>
              <a:t> </a:t>
            </a:r>
            <a:r>
              <a:rPr lang="en-US" dirty="0" err="1"/>
              <a:t>chiều</a:t>
            </a:r>
            <a:r>
              <a:rPr lang="en-US" dirty="0"/>
              <a:t> </a:t>
            </a:r>
            <a:r>
              <a:rPr lang="en-US" dirty="0" err="1"/>
              <a:t>dùng</a:t>
            </a:r>
            <a:r>
              <a:rPr lang="en-US" dirty="0"/>
              <a:t> </a:t>
            </a:r>
            <a:r>
              <a:rPr lang="en-US" dirty="0" err="1"/>
              <a:t>cho</a:t>
            </a:r>
            <a:r>
              <a:rPr lang="en-US" dirty="0"/>
              <a:t> </a:t>
            </a:r>
            <a:r>
              <a:rPr lang="en-US" dirty="0" err="1"/>
              <a:t>chiều</a:t>
            </a:r>
            <a:r>
              <a:rPr lang="en-US" dirty="0"/>
              <a:t> </a:t>
            </a:r>
            <a:r>
              <a:rPr lang="en-US" dirty="0" err="1"/>
              <a:t>sáng</a:t>
            </a:r>
            <a:r>
              <a:rPr lang="en-US" dirty="0"/>
              <a:t> </a:t>
            </a:r>
            <a:r>
              <a:rPr lang="en-US" dirty="0" err="1"/>
              <a:t>chung</a:t>
            </a:r>
            <a:endParaRPr lang="vi-VN" dirty="0"/>
          </a:p>
          <a:p>
            <a:r>
              <a:rPr lang="en-US" dirty="0" err="1"/>
              <a:t>Phần</a:t>
            </a:r>
            <a:r>
              <a:rPr lang="en-US" dirty="0"/>
              <a:t> 2-5: </a:t>
            </a:r>
            <a:r>
              <a:rPr lang="en-US" dirty="0" err="1"/>
              <a:t>Yêu</a:t>
            </a:r>
            <a:r>
              <a:rPr lang="en-US" dirty="0"/>
              <a:t> </a:t>
            </a:r>
            <a:r>
              <a:rPr lang="en-US" dirty="0" err="1"/>
              <a:t>cầu</a:t>
            </a:r>
            <a:r>
              <a:rPr lang="en-US" dirty="0"/>
              <a:t> </a:t>
            </a:r>
            <a:r>
              <a:rPr lang="en-US" dirty="0" err="1"/>
              <a:t>cụ</a:t>
            </a:r>
            <a:r>
              <a:rPr lang="en-US" dirty="0"/>
              <a:t> </a:t>
            </a:r>
            <a:r>
              <a:rPr lang="en-US" dirty="0" err="1"/>
              <a:t>thể</a:t>
            </a:r>
            <a:r>
              <a:rPr lang="en-US" dirty="0"/>
              <a:t> </a:t>
            </a:r>
            <a:r>
              <a:rPr lang="en-US" dirty="0" err="1"/>
              <a:t>dùng</a:t>
            </a:r>
            <a:r>
              <a:rPr lang="en-US" dirty="0"/>
              <a:t> </a:t>
            </a:r>
            <a:r>
              <a:rPr lang="en-US" dirty="0" err="1"/>
              <a:t>cho</a:t>
            </a:r>
            <a:r>
              <a:rPr lang="en-US" dirty="0"/>
              <a:t> </a:t>
            </a:r>
            <a:r>
              <a:rPr lang="en-US" dirty="0" err="1"/>
              <a:t>balát</a:t>
            </a:r>
            <a:r>
              <a:rPr lang="en-US" dirty="0"/>
              <a:t> </a:t>
            </a:r>
            <a:r>
              <a:rPr lang="en-US" dirty="0" err="1"/>
              <a:t>điện</a:t>
            </a:r>
            <a:r>
              <a:rPr lang="en-US" dirty="0"/>
              <a:t> </a:t>
            </a:r>
            <a:r>
              <a:rPr lang="en-US" dirty="0" err="1"/>
              <a:t>tử</a:t>
            </a:r>
            <a:r>
              <a:rPr lang="en-US" dirty="0"/>
              <a:t> </a:t>
            </a:r>
            <a:r>
              <a:rPr lang="en-US" dirty="0" err="1"/>
              <a:t>có</a:t>
            </a:r>
            <a:r>
              <a:rPr lang="en-US" dirty="0"/>
              <a:t> </a:t>
            </a:r>
            <a:r>
              <a:rPr lang="en-US" dirty="0" err="1"/>
              <a:t>nguồn</a:t>
            </a:r>
            <a:r>
              <a:rPr lang="en-US" dirty="0"/>
              <a:t> </a:t>
            </a:r>
            <a:r>
              <a:rPr lang="en-US" dirty="0" err="1"/>
              <a:t>cung</a:t>
            </a:r>
            <a:r>
              <a:rPr lang="en-US" dirty="0"/>
              <a:t> </a:t>
            </a:r>
            <a:r>
              <a:rPr lang="en-US" dirty="0" err="1"/>
              <a:t>cấp</a:t>
            </a:r>
            <a:r>
              <a:rPr lang="en-US" dirty="0"/>
              <a:t> </a:t>
            </a:r>
            <a:r>
              <a:rPr lang="en-US" dirty="0" err="1"/>
              <a:t>là</a:t>
            </a:r>
            <a:r>
              <a:rPr lang="en-US" dirty="0"/>
              <a:t> </a:t>
            </a:r>
            <a:r>
              <a:rPr lang="en-US" dirty="0" err="1"/>
              <a:t>điện</a:t>
            </a:r>
            <a:r>
              <a:rPr lang="en-US" dirty="0"/>
              <a:t> </a:t>
            </a:r>
            <a:r>
              <a:rPr lang="en-US" dirty="0" err="1"/>
              <a:t>một</a:t>
            </a:r>
            <a:r>
              <a:rPr lang="en-US" dirty="0"/>
              <a:t> </a:t>
            </a:r>
            <a:r>
              <a:rPr lang="en-US" dirty="0" err="1"/>
              <a:t>chiều</a:t>
            </a:r>
            <a:r>
              <a:rPr lang="en-US" dirty="0"/>
              <a:t> </a:t>
            </a:r>
            <a:r>
              <a:rPr lang="en-US" dirty="0" err="1"/>
              <a:t>dùng</a:t>
            </a:r>
            <a:r>
              <a:rPr lang="en-US" dirty="0"/>
              <a:t> </a:t>
            </a:r>
            <a:r>
              <a:rPr lang="en-US" dirty="0" err="1"/>
              <a:t>cho</a:t>
            </a:r>
            <a:r>
              <a:rPr lang="en-US" dirty="0"/>
              <a:t> </a:t>
            </a:r>
            <a:r>
              <a:rPr lang="en-US" dirty="0" err="1"/>
              <a:t>chiếu</a:t>
            </a:r>
            <a:r>
              <a:rPr lang="en-US" dirty="0"/>
              <a:t> </a:t>
            </a:r>
            <a:r>
              <a:rPr lang="en-US" dirty="0" err="1"/>
              <a:t>sáng</a:t>
            </a:r>
            <a:r>
              <a:rPr lang="en-US" dirty="0"/>
              <a:t> </a:t>
            </a:r>
            <a:r>
              <a:rPr lang="en-US" dirty="0" err="1"/>
              <a:t>trên</a:t>
            </a:r>
            <a:r>
              <a:rPr lang="en-US" dirty="0"/>
              <a:t> </a:t>
            </a:r>
            <a:r>
              <a:rPr lang="en-US" dirty="0" err="1"/>
              <a:t>phương</a:t>
            </a:r>
            <a:r>
              <a:rPr lang="en-US" dirty="0"/>
              <a:t> </a:t>
            </a:r>
            <a:r>
              <a:rPr lang="en-US" dirty="0" err="1"/>
              <a:t>tiện</a:t>
            </a:r>
            <a:r>
              <a:rPr lang="en-US" dirty="0"/>
              <a:t> </a:t>
            </a:r>
            <a:r>
              <a:rPr lang="en-US" dirty="0" err="1"/>
              <a:t>giao</a:t>
            </a:r>
            <a:r>
              <a:rPr lang="en-US" dirty="0"/>
              <a:t> </a:t>
            </a:r>
            <a:r>
              <a:rPr lang="en-US" dirty="0" err="1"/>
              <a:t>thông</a:t>
            </a:r>
            <a:r>
              <a:rPr lang="en-US" dirty="0"/>
              <a:t> </a:t>
            </a:r>
            <a:r>
              <a:rPr lang="en-US" dirty="0" err="1"/>
              <a:t>công</a:t>
            </a:r>
            <a:r>
              <a:rPr lang="en-US" dirty="0"/>
              <a:t> </a:t>
            </a:r>
            <a:r>
              <a:rPr lang="en-US" dirty="0" err="1"/>
              <a:t>cộng</a:t>
            </a:r>
            <a:r>
              <a:rPr lang="en-US" dirty="0"/>
              <a:t>.</a:t>
            </a:r>
            <a:endParaRPr lang="vi-VN" dirty="0"/>
          </a:p>
          <a:p>
            <a:r>
              <a:rPr lang="en-US" dirty="0" err="1"/>
              <a:t>Phần</a:t>
            </a:r>
            <a:r>
              <a:rPr lang="en-US" dirty="0"/>
              <a:t> 2-6: </a:t>
            </a:r>
            <a:r>
              <a:rPr lang="en-US" dirty="0" err="1"/>
              <a:t>Yêu</a:t>
            </a:r>
            <a:r>
              <a:rPr lang="en-US" dirty="0"/>
              <a:t> </a:t>
            </a:r>
            <a:r>
              <a:rPr lang="en-US" dirty="0" err="1"/>
              <a:t>cầu</a:t>
            </a:r>
            <a:r>
              <a:rPr lang="en-US" dirty="0"/>
              <a:t> </a:t>
            </a:r>
            <a:r>
              <a:rPr lang="en-US" dirty="0" err="1"/>
              <a:t>cụ</a:t>
            </a:r>
            <a:r>
              <a:rPr lang="en-US" dirty="0"/>
              <a:t> </a:t>
            </a:r>
            <a:r>
              <a:rPr lang="en-US" dirty="0" err="1"/>
              <a:t>thể</a:t>
            </a:r>
            <a:r>
              <a:rPr lang="en-US" dirty="0"/>
              <a:t> </a:t>
            </a:r>
            <a:r>
              <a:rPr lang="en-US" dirty="0" err="1"/>
              <a:t>dùng</a:t>
            </a:r>
            <a:r>
              <a:rPr lang="en-US" dirty="0"/>
              <a:t> </a:t>
            </a:r>
            <a:r>
              <a:rPr lang="en-US" dirty="0" err="1"/>
              <a:t>cho</a:t>
            </a:r>
            <a:r>
              <a:rPr lang="en-US" dirty="0"/>
              <a:t> </a:t>
            </a:r>
            <a:r>
              <a:rPr lang="en-US" dirty="0" err="1"/>
              <a:t>balát</a:t>
            </a:r>
            <a:r>
              <a:rPr lang="en-US" dirty="0"/>
              <a:t> </a:t>
            </a:r>
            <a:r>
              <a:rPr lang="en-US" dirty="0" err="1"/>
              <a:t>điện</a:t>
            </a:r>
            <a:r>
              <a:rPr lang="en-US" dirty="0"/>
              <a:t> </a:t>
            </a:r>
            <a:r>
              <a:rPr lang="en-US" dirty="0" err="1"/>
              <a:t>tử</a:t>
            </a:r>
            <a:r>
              <a:rPr lang="en-US" dirty="0"/>
              <a:t> </a:t>
            </a:r>
            <a:r>
              <a:rPr lang="en-US" dirty="0" err="1"/>
              <a:t>có</a:t>
            </a:r>
            <a:r>
              <a:rPr lang="en-US" dirty="0"/>
              <a:t> </a:t>
            </a:r>
            <a:r>
              <a:rPr lang="en-US" dirty="0" err="1"/>
              <a:t>nguồn</a:t>
            </a:r>
            <a:r>
              <a:rPr lang="en-US" dirty="0"/>
              <a:t> </a:t>
            </a:r>
            <a:r>
              <a:rPr lang="en-US" dirty="0" err="1"/>
              <a:t>cung</a:t>
            </a:r>
            <a:r>
              <a:rPr lang="en-US" dirty="0"/>
              <a:t> </a:t>
            </a:r>
            <a:r>
              <a:rPr lang="en-US" dirty="0" err="1"/>
              <a:t>cấp</a:t>
            </a:r>
            <a:r>
              <a:rPr lang="en-US" dirty="0"/>
              <a:t> </a:t>
            </a:r>
            <a:r>
              <a:rPr lang="en-US" dirty="0" err="1"/>
              <a:t>là</a:t>
            </a:r>
            <a:r>
              <a:rPr lang="en-US" dirty="0"/>
              <a:t> </a:t>
            </a:r>
            <a:r>
              <a:rPr lang="en-US" dirty="0" err="1"/>
              <a:t>điện</a:t>
            </a:r>
            <a:r>
              <a:rPr lang="en-US" dirty="0"/>
              <a:t> </a:t>
            </a:r>
            <a:r>
              <a:rPr lang="en-US" dirty="0" err="1"/>
              <a:t>một</a:t>
            </a:r>
            <a:r>
              <a:rPr lang="en-US" dirty="0"/>
              <a:t> </a:t>
            </a:r>
            <a:r>
              <a:rPr lang="en-US" dirty="0" err="1"/>
              <a:t>chiều</a:t>
            </a:r>
            <a:r>
              <a:rPr lang="en-US" dirty="0"/>
              <a:t> </a:t>
            </a:r>
            <a:r>
              <a:rPr lang="en-US" dirty="0" err="1"/>
              <a:t>dùng</a:t>
            </a:r>
            <a:r>
              <a:rPr lang="en-US" dirty="0"/>
              <a:t> </a:t>
            </a:r>
            <a:r>
              <a:rPr lang="en-US" dirty="0" err="1"/>
              <a:t>cho</a:t>
            </a:r>
            <a:r>
              <a:rPr lang="en-US" dirty="0"/>
              <a:t> </a:t>
            </a:r>
            <a:r>
              <a:rPr lang="en-US" dirty="0" err="1"/>
              <a:t>chiếu</a:t>
            </a:r>
            <a:r>
              <a:rPr lang="en-US" dirty="0"/>
              <a:t> </a:t>
            </a:r>
            <a:r>
              <a:rPr lang="en-US" dirty="0" err="1"/>
              <a:t>sáng</a:t>
            </a:r>
            <a:r>
              <a:rPr lang="en-US" dirty="0"/>
              <a:t> </a:t>
            </a:r>
            <a:r>
              <a:rPr lang="en-US" dirty="0" err="1"/>
              <a:t>hàng</a:t>
            </a:r>
            <a:r>
              <a:rPr lang="en-US" dirty="0"/>
              <a:t> </a:t>
            </a:r>
            <a:r>
              <a:rPr lang="en-US" dirty="0" err="1"/>
              <a:t>không</a:t>
            </a:r>
            <a:endParaRPr lang="vi-VN" dirty="0"/>
          </a:p>
          <a:p>
            <a:r>
              <a:rPr lang="en-US" dirty="0" err="1"/>
              <a:t>Phần</a:t>
            </a:r>
            <a:r>
              <a:rPr lang="en-US" dirty="0"/>
              <a:t> 2-7: </a:t>
            </a:r>
            <a:r>
              <a:rPr lang="en-US" dirty="0" err="1"/>
              <a:t>Yêu</a:t>
            </a:r>
            <a:r>
              <a:rPr lang="en-US" dirty="0"/>
              <a:t> </a:t>
            </a:r>
            <a:r>
              <a:rPr lang="en-US" dirty="0" err="1"/>
              <a:t>cầu</a:t>
            </a:r>
            <a:r>
              <a:rPr lang="en-US" dirty="0"/>
              <a:t> </a:t>
            </a:r>
            <a:r>
              <a:rPr lang="en-US" dirty="0" err="1"/>
              <a:t>cụ</a:t>
            </a:r>
            <a:r>
              <a:rPr lang="en-US" dirty="0"/>
              <a:t> </a:t>
            </a:r>
            <a:r>
              <a:rPr lang="en-US" dirty="0" err="1"/>
              <a:t>thể</a:t>
            </a:r>
            <a:r>
              <a:rPr lang="en-US" dirty="0"/>
              <a:t> </a:t>
            </a:r>
            <a:r>
              <a:rPr lang="en-US" dirty="0" err="1"/>
              <a:t>dùng</a:t>
            </a:r>
            <a:r>
              <a:rPr lang="en-US" dirty="0"/>
              <a:t> </a:t>
            </a:r>
            <a:r>
              <a:rPr lang="en-US" dirty="0" err="1"/>
              <a:t>cho</a:t>
            </a:r>
            <a:r>
              <a:rPr lang="en-US" dirty="0"/>
              <a:t> </a:t>
            </a:r>
            <a:r>
              <a:rPr lang="en-US" dirty="0" err="1"/>
              <a:t>balát</a:t>
            </a:r>
            <a:r>
              <a:rPr lang="en-US" dirty="0"/>
              <a:t> </a:t>
            </a:r>
            <a:r>
              <a:rPr lang="en-US" dirty="0" err="1"/>
              <a:t>điện</a:t>
            </a:r>
            <a:r>
              <a:rPr lang="en-US" dirty="0"/>
              <a:t> </a:t>
            </a:r>
            <a:r>
              <a:rPr lang="en-US" dirty="0" err="1"/>
              <a:t>tử</a:t>
            </a:r>
            <a:r>
              <a:rPr lang="en-US" dirty="0"/>
              <a:t> </a:t>
            </a:r>
            <a:r>
              <a:rPr lang="en-US" dirty="0" err="1"/>
              <a:t>có</a:t>
            </a:r>
            <a:r>
              <a:rPr lang="en-US" dirty="0"/>
              <a:t> </a:t>
            </a:r>
            <a:r>
              <a:rPr lang="en-US" dirty="0" err="1"/>
              <a:t>nguồn</a:t>
            </a:r>
            <a:r>
              <a:rPr lang="en-US" dirty="0"/>
              <a:t> </a:t>
            </a:r>
            <a:r>
              <a:rPr lang="en-US" dirty="0" err="1"/>
              <a:t>cung</a:t>
            </a:r>
            <a:r>
              <a:rPr lang="en-US" dirty="0"/>
              <a:t> </a:t>
            </a:r>
            <a:r>
              <a:rPr lang="en-US" dirty="0" err="1"/>
              <a:t>cấp</a:t>
            </a:r>
            <a:r>
              <a:rPr lang="en-US" dirty="0"/>
              <a:t> </a:t>
            </a:r>
            <a:r>
              <a:rPr lang="en-US" dirty="0" err="1"/>
              <a:t>là</a:t>
            </a:r>
            <a:r>
              <a:rPr lang="en-US" dirty="0"/>
              <a:t> </a:t>
            </a:r>
            <a:r>
              <a:rPr lang="en-US" dirty="0" err="1"/>
              <a:t>điện</a:t>
            </a:r>
            <a:r>
              <a:rPr lang="en-US" dirty="0"/>
              <a:t> </a:t>
            </a:r>
            <a:r>
              <a:rPr lang="en-US" dirty="0" err="1"/>
              <a:t>một</a:t>
            </a:r>
            <a:r>
              <a:rPr lang="en-US" dirty="0"/>
              <a:t> </a:t>
            </a:r>
            <a:r>
              <a:rPr lang="en-US" dirty="0" err="1"/>
              <a:t>chiều</a:t>
            </a:r>
            <a:r>
              <a:rPr lang="en-US" dirty="0"/>
              <a:t> </a:t>
            </a:r>
            <a:r>
              <a:rPr lang="en-US" dirty="0" err="1"/>
              <a:t>dùng</a:t>
            </a:r>
            <a:r>
              <a:rPr lang="en-US" dirty="0"/>
              <a:t> </a:t>
            </a:r>
            <a:r>
              <a:rPr lang="en-US" dirty="0" err="1"/>
              <a:t>cho</a:t>
            </a:r>
            <a:r>
              <a:rPr lang="en-US" dirty="0"/>
              <a:t> </a:t>
            </a:r>
            <a:r>
              <a:rPr lang="en-US" dirty="0" err="1"/>
              <a:t>chiếu</a:t>
            </a:r>
            <a:r>
              <a:rPr lang="en-US" dirty="0"/>
              <a:t> </a:t>
            </a:r>
            <a:r>
              <a:rPr lang="en-US" dirty="0" err="1"/>
              <a:t>sáng</a:t>
            </a:r>
            <a:r>
              <a:rPr lang="en-US" dirty="0"/>
              <a:t> </a:t>
            </a:r>
            <a:r>
              <a:rPr lang="en-US" dirty="0" err="1"/>
              <a:t>khẩn</a:t>
            </a:r>
            <a:r>
              <a:rPr lang="en-US" dirty="0"/>
              <a:t> </a:t>
            </a:r>
            <a:r>
              <a:rPr lang="en-US" dirty="0" err="1"/>
              <a:t>cấp</a:t>
            </a:r>
            <a:endParaRPr lang="vi-VN" dirty="0"/>
          </a:p>
          <a:p>
            <a:r>
              <a:rPr lang="en-US" dirty="0" err="1"/>
              <a:t>Phần</a:t>
            </a:r>
            <a:r>
              <a:rPr lang="en-US" dirty="0"/>
              <a:t> 2-8: </a:t>
            </a:r>
            <a:r>
              <a:rPr lang="en-US" dirty="0" err="1"/>
              <a:t>Yêu</a:t>
            </a:r>
            <a:r>
              <a:rPr lang="en-US" dirty="0"/>
              <a:t> </a:t>
            </a:r>
            <a:r>
              <a:rPr lang="en-US" dirty="0" err="1"/>
              <a:t>cầu</a:t>
            </a:r>
            <a:r>
              <a:rPr lang="en-US" dirty="0"/>
              <a:t> </a:t>
            </a:r>
            <a:r>
              <a:rPr lang="en-US" dirty="0" err="1"/>
              <a:t>cụ</a:t>
            </a:r>
            <a:r>
              <a:rPr lang="en-US" dirty="0"/>
              <a:t> </a:t>
            </a:r>
            <a:r>
              <a:rPr lang="en-US" dirty="0" err="1"/>
              <a:t>thể</a:t>
            </a:r>
            <a:r>
              <a:rPr lang="en-US" dirty="0"/>
              <a:t> </a:t>
            </a:r>
            <a:r>
              <a:rPr lang="en-US" dirty="0" err="1"/>
              <a:t>đối</a:t>
            </a:r>
            <a:r>
              <a:rPr lang="en-US" dirty="0"/>
              <a:t> </a:t>
            </a:r>
            <a:r>
              <a:rPr lang="en-US" dirty="0" err="1"/>
              <a:t>với</a:t>
            </a:r>
            <a:r>
              <a:rPr lang="en-US" dirty="0"/>
              <a:t> </a:t>
            </a:r>
            <a:r>
              <a:rPr lang="en-US" dirty="0" err="1"/>
              <a:t>balát</a:t>
            </a:r>
            <a:r>
              <a:rPr lang="en-US" dirty="0"/>
              <a:t> </a:t>
            </a:r>
            <a:r>
              <a:rPr lang="en-US" dirty="0" err="1"/>
              <a:t>dùng</a:t>
            </a:r>
            <a:r>
              <a:rPr lang="en-US" dirty="0"/>
              <a:t> </a:t>
            </a:r>
            <a:r>
              <a:rPr lang="en-US" dirty="0" err="1"/>
              <a:t>cho</a:t>
            </a:r>
            <a:r>
              <a:rPr lang="en-US" dirty="0"/>
              <a:t> </a:t>
            </a:r>
            <a:r>
              <a:rPr lang="en-US" dirty="0" err="1"/>
              <a:t>bóng</a:t>
            </a:r>
            <a:r>
              <a:rPr lang="en-US" dirty="0"/>
              <a:t> </a:t>
            </a:r>
            <a:r>
              <a:rPr lang="en-US" dirty="0" err="1"/>
              <a:t>đèn</a:t>
            </a:r>
            <a:r>
              <a:rPr lang="en-US" dirty="0"/>
              <a:t> </a:t>
            </a:r>
            <a:r>
              <a:rPr lang="en-US" dirty="0" err="1"/>
              <a:t>huỳnh</a:t>
            </a:r>
            <a:r>
              <a:rPr lang="en-US" dirty="0"/>
              <a:t> </a:t>
            </a:r>
            <a:r>
              <a:rPr lang="en-US" dirty="0" err="1"/>
              <a:t>quang</a:t>
            </a:r>
            <a:endParaRPr lang="vi-VN" dirty="0"/>
          </a:p>
          <a:p>
            <a:r>
              <a:rPr lang="en-US" dirty="0" err="1"/>
              <a:t>Phần</a:t>
            </a:r>
            <a:r>
              <a:rPr lang="en-US" dirty="0"/>
              <a:t> 2-9: </a:t>
            </a:r>
            <a:r>
              <a:rPr lang="en-US" dirty="0" err="1"/>
              <a:t>Yêu</a:t>
            </a:r>
            <a:r>
              <a:rPr lang="en-US" dirty="0"/>
              <a:t> </a:t>
            </a:r>
            <a:r>
              <a:rPr lang="en-US" dirty="0" err="1"/>
              <a:t>cầu</a:t>
            </a:r>
            <a:r>
              <a:rPr lang="en-US" dirty="0"/>
              <a:t> </a:t>
            </a:r>
            <a:r>
              <a:rPr lang="en-US" dirty="0" err="1"/>
              <a:t>cụ</a:t>
            </a:r>
            <a:r>
              <a:rPr lang="en-US" dirty="0"/>
              <a:t> </a:t>
            </a:r>
            <a:r>
              <a:rPr lang="en-US" dirty="0" err="1"/>
              <a:t>thể</a:t>
            </a:r>
            <a:r>
              <a:rPr lang="en-US" dirty="0"/>
              <a:t> </a:t>
            </a:r>
            <a:r>
              <a:rPr lang="en-US" dirty="0" err="1"/>
              <a:t>đối</a:t>
            </a:r>
            <a:r>
              <a:rPr lang="en-US" dirty="0"/>
              <a:t> </a:t>
            </a:r>
            <a:r>
              <a:rPr lang="en-US" dirty="0" err="1"/>
              <a:t>với</a:t>
            </a:r>
            <a:r>
              <a:rPr lang="en-US" dirty="0"/>
              <a:t> </a:t>
            </a:r>
            <a:r>
              <a:rPr lang="en-US" dirty="0" err="1"/>
              <a:t>balát</a:t>
            </a:r>
            <a:r>
              <a:rPr lang="en-US" dirty="0"/>
              <a:t> </a:t>
            </a:r>
            <a:r>
              <a:rPr lang="en-US" dirty="0" err="1"/>
              <a:t>dùng</a:t>
            </a:r>
            <a:r>
              <a:rPr lang="en-US" dirty="0"/>
              <a:t> </a:t>
            </a:r>
            <a:r>
              <a:rPr lang="en-US" dirty="0" err="1"/>
              <a:t>cho</a:t>
            </a:r>
            <a:r>
              <a:rPr lang="en-US" dirty="0"/>
              <a:t> </a:t>
            </a:r>
            <a:r>
              <a:rPr lang="en-US" dirty="0" err="1"/>
              <a:t>bóng</a:t>
            </a:r>
            <a:r>
              <a:rPr lang="en-US" dirty="0"/>
              <a:t> </a:t>
            </a:r>
            <a:r>
              <a:rPr lang="en-US" dirty="0" err="1"/>
              <a:t>đèn</a:t>
            </a:r>
            <a:r>
              <a:rPr lang="en-US" dirty="0"/>
              <a:t> </a:t>
            </a:r>
            <a:r>
              <a:rPr lang="en-US" dirty="0" err="1"/>
              <a:t>phóng</a:t>
            </a:r>
            <a:r>
              <a:rPr lang="en-US" dirty="0"/>
              <a:t> </a:t>
            </a:r>
            <a:r>
              <a:rPr lang="en-US" dirty="0" err="1"/>
              <a:t>điện</a:t>
            </a:r>
            <a:r>
              <a:rPr lang="en-US" dirty="0"/>
              <a:t> (</a:t>
            </a:r>
            <a:r>
              <a:rPr lang="en-US" dirty="0" err="1"/>
              <a:t>không</a:t>
            </a:r>
            <a:r>
              <a:rPr lang="en-US" dirty="0"/>
              <a:t> </a:t>
            </a:r>
            <a:r>
              <a:rPr lang="en-US" dirty="0" err="1"/>
              <a:t>kể</a:t>
            </a:r>
            <a:r>
              <a:rPr lang="en-US" dirty="0"/>
              <a:t> </a:t>
            </a:r>
            <a:r>
              <a:rPr lang="en-US" dirty="0" err="1"/>
              <a:t>bóng</a:t>
            </a:r>
            <a:r>
              <a:rPr lang="en-US" dirty="0"/>
              <a:t> </a:t>
            </a:r>
            <a:r>
              <a:rPr lang="en-US" dirty="0" err="1"/>
              <a:t>đèn</a:t>
            </a:r>
            <a:r>
              <a:rPr lang="en-US" dirty="0"/>
              <a:t> </a:t>
            </a:r>
            <a:r>
              <a:rPr lang="en-US" dirty="0" err="1"/>
              <a:t>huỳnh</a:t>
            </a:r>
            <a:r>
              <a:rPr lang="en-US" dirty="0"/>
              <a:t> </a:t>
            </a:r>
            <a:r>
              <a:rPr lang="en-US" dirty="0" err="1"/>
              <a:t>quang</a:t>
            </a:r>
            <a:r>
              <a:rPr lang="en-US" dirty="0"/>
              <a:t>)</a:t>
            </a:r>
            <a:endParaRPr lang="vi-VN" dirty="0"/>
          </a:p>
        </p:txBody>
      </p:sp>
    </p:spTree>
    <p:extLst>
      <p:ext uri="{BB962C8B-B14F-4D97-AF65-F5344CB8AC3E}">
        <p14:creationId xmlns:p14="http://schemas.microsoft.com/office/powerpoint/2010/main" val="839241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FFFF00"/>
          </a:solidFill>
        </p:spPr>
        <p:txBody>
          <a:bodyPr>
            <a:normAutofit/>
          </a:bodyPr>
          <a:lstStyle/>
          <a:p>
            <a:r>
              <a:rPr lang="en-US" sz="3600" b="1" dirty="0" smtClean="0"/>
              <a:t>3. </a:t>
            </a:r>
            <a:r>
              <a:rPr lang="en-US" sz="3600" b="1" dirty="0" err="1" smtClean="0"/>
              <a:t>Tiêu</a:t>
            </a:r>
            <a:r>
              <a:rPr lang="en-US" sz="3600" b="1" dirty="0" smtClean="0"/>
              <a:t> </a:t>
            </a:r>
            <a:r>
              <a:rPr lang="en-US" sz="3600" b="1" dirty="0" err="1"/>
              <a:t>chuẩn</a:t>
            </a:r>
            <a:r>
              <a:rPr lang="en-US" sz="3600" b="1" dirty="0"/>
              <a:t> an </a:t>
            </a:r>
            <a:r>
              <a:rPr lang="en-US" sz="3600" b="1" dirty="0" err="1"/>
              <a:t>toàn</a:t>
            </a:r>
            <a:r>
              <a:rPr lang="en-US" sz="3600" b="1" dirty="0"/>
              <a:t> </a:t>
            </a:r>
            <a:r>
              <a:rPr lang="en-US" sz="3600" b="1" dirty="0" err="1"/>
              <a:t>châu</a:t>
            </a:r>
            <a:r>
              <a:rPr lang="en-US" sz="3600" b="1" dirty="0"/>
              <a:t> </a:t>
            </a:r>
            <a:r>
              <a:rPr lang="en-US" sz="3600" b="1" dirty="0" err="1"/>
              <a:t>âu</a:t>
            </a:r>
            <a:r>
              <a:rPr lang="en-US" sz="3600" b="1" dirty="0"/>
              <a:t> IEC 61347</a:t>
            </a:r>
            <a:endParaRPr lang="vi-VN" sz="3600" b="1" dirty="0"/>
          </a:p>
        </p:txBody>
      </p:sp>
      <p:sp>
        <p:nvSpPr>
          <p:cNvPr id="3" name="Content Placeholder 2"/>
          <p:cNvSpPr>
            <a:spLocks noGrp="1"/>
          </p:cNvSpPr>
          <p:nvPr>
            <p:ph idx="1"/>
          </p:nvPr>
        </p:nvSpPr>
        <p:spPr>
          <a:xfrm>
            <a:off x="467544" y="1124744"/>
            <a:ext cx="8229600" cy="5472608"/>
          </a:xfrm>
        </p:spPr>
        <p:txBody>
          <a:bodyPr>
            <a:normAutofit fontScale="85000" lnSpcReduction="10000"/>
          </a:bodyPr>
          <a:lstStyle/>
          <a:p>
            <a:r>
              <a:rPr lang="en-US" dirty="0" err="1"/>
              <a:t>Phần</a:t>
            </a:r>
            <a:r>
              <a:rPr lang="en-US" dirty="0"/>
              <a:t> 2-10: </a:t>
            </a:r>
            <a:r>
              <a:rPr lang="en-US" dirty="0" err="1"/>
              <a:t>Yêu</a:t>
            </a:r>
            <a:r>
              <a:rPr lang="en-US" dirty="0"/>
              <a:t> </a:t>
            </a:r>
            <a:r>
              <a:rPr lang="en-US" dirty="0" err="1"/>
              <a:t>cầu</a:t>
            </a:r>
            <a:r>
              <a:rPr lang="en-US" dirty="0"/>
              <a:t> </a:t>
            </a:r>
            <a:r>
              <a:rPr lang="en-US" dirty="0" err="1"/>
              <a:t>cụ</a:t>
            </a:r>
            <a:r>
              <a:rPr lang="en-US" dirty="0"/>
              <a:t> </a:t>
            </a:r>
            <a:r>
              <a:rPr lang="en-US" dirty="0" err="1"/>
              <a:t>thể</a:t>
            </a:r>
            <a:r>
              <a:rPr lang="en-US" dirty="0"/>
              <a:t> </a:t>
            </a:r>
            <a:r>
              <a:rPr lang="en-US" dirty="0" err="1"/>
              <a:t>đối</a:t>
            </a:r>
            <a:r>
              <a:rPr lang="en-US" dirty="0"/>
              <a:t> </a:t>
            </a:r>
            <a:r>
              <a:rPr lang="en-US" dirty="0" err="1"/>
              <a:t>với</a:t>
            </a:r>
            <a:r>
              <a:rPr lang="en-US" dirty="0"/>
              <a:t> </a:t>
            </a:r>
            <a:r>
              <a:rPr lang="en-US" dirty="0" err="1"/>
              <a:t>bộ</a:t>
            </a:r>
            <a:r>
              <a:rPr lang="en-US" dirty="0"/>
              <a:t> </a:t>
            </a:r>
            <a:r>
              <a:rPr lang="en-US" dirty="0" err="1"/>
              <a:t>chuyển</a:t>
            </a:r>
            <a:r>
              <a:rPr lang="en-US" dirty="0"/>
              <a:t> </a:t>
            </a:r>
            <a:r>
              <a:rPr lang="en-US" dirty="0" err="1"/>
              <a:t>đổi</a:t>
            </a:r>
            <a:r>
              <a:rPr lang="en-US" dirty="0"/>
              <a:t> </a:t>
            </a:r>
            <a:r>
              <a:rPr lang="en-US" dirty="0" err="1"/>
              <a:t>điện</a:t>
            </a:r>
            <a:r>
              <a:rPr lang="en-US" dirty="0"/>
              <a:t> </a:t>
            </a:r>
            <a:r>
              <a:rPr lang="en-US" dirty="0" err="1"/>
              <a:t>tử</a:t>
            </a:r>
            <a:r>
              <a:rPr lang="en-US" dirty="0"/>
              <a:t> </a:t>
            </a:r>
            <a:r>
              <a:rPr lang="en-US" dirty="0" err="1"/>
              <a:t>và</a:t>
            </a:r>
            <a:r>
              <a:rPr lang="en-US" dirty="0"/>
              <a:t> </a:t>
            </a:r>
            <a:r>
              <a:rPr lang="en-US" dirty="0" err="1"/>
              <a:t>bộ</a:t>
            </a:r>
            <a:r>
              <a:rPr lang="en-US" dirty="0"/>
              <a:t> </a:t>
            </a:r>
            <a:r>
              <a:rPr lang="en-US" dirty="0" err="1"/>
              <a:t>chuyển</a:t>
            </a:r>
            <a:r>
              <a:rPr lang="en-US" dirty="0"/>
              <a:t> </a:t>
            </a:r>
            <a:r>
              <a:rPr lang="en-US" dirty="0" err="1"/>
              <a:t>đổi</a:t>
            </a:r>
            <a:r>
              <a:rPr lang="en-US" dirty="0"/>
              <a:t> </a:t>
            </a:r>
            <a:r>
              <a:rPr lang="en-US" dirty="0" err="1"/>
              <a:t>dùng</a:t>
            </a:r>
            <a:r>
              <a:rPr lang="en-US" dirty="0"/>
              <a:t> </a:t>
            </a:r>
            <a:r>
              <a:rPr lang="en-US" dirty="0" err="1"/>
              <a:t>cho</a:t>
            </a:r>
            <a:r>
              <a:rPr lang="en-US" dirty="0"/>
              <a:t> </a:t>
            </a:r>
            <a:r>
              <a:rPr lang="en-US" dirty="0" err="1"/>
              <a:t>bóng</a:t>
            </a:r>
            <a:r>
              <a:rPr lang="en-US" dirty="0"/>
              <a:t> </a:t>
            </a:r>
            <a:r>
              <a:rPr lang="en-US" dirty="0" err="1"/>
              <a:t>đèn</a:t>
            </a:r>
            <a:r>
              <a:rPr lang="en-US" dirty="0"/>
              <a:t> </a:t>
            </a:r>
            <a:r>
              <a:rPr lang="en-US" dirty="0" err="1"/>
              <a:t>phóng</a:t>
            </a:r>
            <a:r>
              <a:rPr lang="en-US" dirty="0"/>
              <a:t> </a:t>
            </a:r>
            <a:r>
              <a:rPr lang="en-US" dirty="0" err="1"/>
              <a:t>điện</a:t>
            </a:r>
            <a:r>
              <a:rPr lang="en-US" dirty="0"/>
              <a:t> </a:t>
            </a:r>
            <a:r>
              <a:rPr lang="en-US" dirty="0" err="1"/>
              <a:t>dạng</a:t>
            </a:r>
            <a:r>
              <a:rPr lang="en-US" dirty="0"/>
              <a:t> </a:t>
            </a:r>
            <a:r>
              <a:rPr lang="en-US" dirty="0" err="1"/>
              <a:t>ống</a:t>
            </a:r>
            <a:r>
              <a:rPr lang="en-US" dirty="0"/>
              <a:t> </a:t>
            </a:r>
            <a:r>
              <a:rPr lang="en-US" dirty="0" err="1"/>
              <a:t>khởi</a:t>
            </a:r>
            <a:r>
              <a:rPr lang="en-US" dirty="0"/>
              <a:t> </a:t>
            </a:r>
            <a:r>
              <a:rPr lang="en-US" dirty="0" err="1"/>
              <a:t>động</a:t>
            </a:r>
            <a:r>
              <a:rPr lang="en-US" dirty="0"/>
              <a:t> </a:t>
            </a:r>
            <a:r>
              <a:rPr lang="en-US" dirty="0" err="1"/>
              <a:t>lạnh</a:t>
            </a:r>
            <a:r>
              <a:rPr lang="en-US" dirty="0"/>
              <a:t> </a:t>
            </a:r>
            <a:r>
              <a:rPr lang="en-US" dirty="0" err="1"/>
              <a:t>hoạt</a:t>
            </a:r>
            <a:r>
              <a:rPr lang="en-US" dirty="0"/>
              <a:t> </a:t>
            </a:r>
            <a:r>
              <a:rPr lang="en-US" dirty="0" err="1"/>
              <a:t>động</a:t>
            </a:r>
            <a:r>
              <a:rPr lang="en-US" dirty="0"/>
              <a:t> ở </a:t>
            </a:r>
            <a:r>
              <a:rPr lang="en-US" dirty="0" err="1"/>
              <a:t>tần</a:t>
            </a:r>
            <a:r>
              <a:rPr lang="en-US" dirty="0"/>
              <a:t> </a:t>
            </a:r>
            <a:r>
              <a:rPr lang="en-US" dirty="0" err="1"/>
              <a:t>số</a:t>
            </a:r>
            <a:r>
              <a:rPr lang="en-US" dirty="0"/>
              <a:t> </a:t>
            </a:r>
            <a:r>
              <a:rPr lang="en-US" dirty="0" err="1"/>
              <a:t>cao</a:t>
            </a:r>
            <a:endParaRPr lang="vi-VN" dirty="0"/>
          </a:p>
          <a:p>
            <a:r>
              <a:rPr lang="en-US" dirty="0" err="1"/>
              <a:t>Phần</a:t>
            </a:r>
            <a:r>
              <a:rPr lang="en-US" dirty="0"/>
              <a:t> 2-11: </a:t>
            </a:r>
            <a:r>
              <a:rPr lang="en-US" dirty="0" err="1"/>
              <a:t>Yêu</a:t>
            </a:r>
            <a:r>
              <a:rPr lang="en-US" dirty="0"/>
              <a:t> </a:t>
            </a:r>
            <a:r>
              <a:rPr lang="en-US" dirty="0" err="1"/>
              <a:t>cầu</a:t>
            </a:r>
            <a:r>
              <a:rPr lang="en-US" dirty="0"/>
              <a:t> </a:t>
            </a:r>
            <a:r>
              <a:rPr lang="en-US" dirty="0" err="1"/>
              <a:t>cụ</a:t>
            </a:r>
            <a:r>
              <a:rPr lang="en-US" dirty="0"/>
              <a:t> </a:t>
            </a:r>
            <a:r>
              <a:rPr lang="en-US" dirty="0" err="1"/>
              <a:t>thể</a:t>
            </a:r>
            <a:r>
              <a:rPr lang="en-US" dirty="0"/>
              <a:t> </a:t>
            </a:r>
            <a:r>
              <a:rPr lang="en-US" dirty="0" err="1"/>
              <a:t>đối</a:t>
            </a:r>
            <a:r>
              <a:rPr lang="en-US" dirty="0"/>
              <a:t> </a:t>
            </a:r>
            <a:r>
              <a:rPr lang="en-US" dirty="0" err="1"/>
              <a:t>với</a:t>
            </a:r>
            <a:r>
              <a:rPr lang="en-US" dirty="0"/>
              <a:t> </a:t>
            </a:r>
            <a:r>
              <a:rPr lang="en-US" dirty="0" err="1"/>
              <a:t>mạch</a:t>
            </a:r>
            <a:r>
              <a:rPr lang="en-US" dirty="0"/>
              <a:t> </a:t>
            </a:r>
            <a:r>
              <a:rPr lang="en-US" dirty="0" err="1"/>
              <a:t>điện</a:t>
            </a:r>
            <a:r>
              <a:rPr lang="en-US" dirty="0"/>
              <a:t> </a:t>
            </a:r>
            <a:r>
              <a:rPr lang="en-US" dirty="0" err="1"/>
              <a:t>tử</a:t>
            </a:r>
            <a:r>
              <a:rPr lang="en-US" dirty="0"/>
              <a:t> </a:t>
            </a:r>
            <a:r>
              <a:rPr lang="en-US" dirty="0" err="1"/>
              <a:t>hỗn</a:t>
            </a:r>
            <a:r>
              <a:rPr lang="en-US" dirty="0"/>
              <a:t> </a:t>
            </a:r>
            <a:r>
              <a:rPr lang="en-US" dirty="0" err="1"/>
              <a:t>hợp</a:t>
            </a:r>
            <a:r>
              <a:rPr lang="en-US" dirty="0"/>
              <a:t> </a:t>
            </a:r>
            <a:r>
              <a:rPr lang="en-US" dirty="0" err="1"/>
              <a:t>sử</a:t>
            </a:r>
            <a:r>
              <a:rPr lang="en-US" dirty="0"/>
              <a:t> </a:t>
            </a:r>
            <a:r>
              <a:rPr lang="en-US" dirty="0" err="1"/>
              <a:t>dụng</a:t>
            </a:r>
            <a:r>
              <a:rPr lang="en-US" dirty="0"/>
              <a:t> </a:t>
            </a:r>
            <a:r>
              <a:rPr lang="en-US" dirty="0" err="1"/>
              <a:t>với</a:t>
            </a:r>
            <a:r>
              <a:rPr lang="en-US" dirty="0"/>
              <a:t> </a:t>
            </a:r>
            <a:r>
              <a:rPr lang="en-US" dirty="0" err="1"/>
              <a:t>đèn</a:t>
            </a:r>
            <a:r>
              <a:rPr lang="en-US" dirty="0"/>
              <a:t> </a:t>
            </a:r>
            <a:r>
              <a:rPr lang="en-US" dirty="0" err="1"/>
              <a:t>điện</a:t>
            </a:r>
            <a:endParaRPr lang="vi-VN" dirty="0"/>
          </a:p>
          <a:p>
            <a:r>
              <a:rPr lang="en-US" dirty="0" err="1"/>
              <a:t>Phần</a:t>
            </a:r>
            <a:r>
              <a:rPr lang="en-US" dirty="0"/>
              <a:t> 2-12: </a:t>
            </a:r>
            <a:r>
              <a:rPr lang="en-US" dirty="0" err="1"/>
              <a:t>Yêu</a:t>
            </a:r>
            <a:r>
              <a:rPr lang="en-US" dirty="0"/>
              <a:t> </a:t>
            </a:r>
            <a:r>
              <a:rPr lang="en-US" dirty="0" err="1"/>
              <a:t>cầu</a:t>
            </a:r>
            <a:r>
              <a:rPr lang="en-US" dirty="0"/>
              <a:t> </a:t>
            </a:r>
            <a:r>
              <a:rPr lang="en-US" dirty="0" err="1"/>
              <a:t>cụ</a:t>
            </a:r>
            <a:r>
              <a:rPr lang="en-US" dirty="0"/>
              <a:t> </a:t>
            </a:r>
            <a:r>
              <a:rPr lang="en-US" dirty="0" err="1"/>
              <a:t>thể</a:t>
            </a:r>
            <a:r>
              <a:rPr lang="en-US" dirty="0"/>
              <a:t> </a:t>
            </a:r>
            <a:r>
              <a:rPr lang="en-US" dirty="0" err="1"/>
              <a:t>đối</a:t>
            </a:r>
            <a:r>
              <a:rPr lang="en-US" dirty="0"/>
              <a:t> </a:t>
            </a:r>
            <a:r>
              <a:rPr lang="en-US" dirty="0" err="1"/>
              <a:t>với</a:t>
            </a:r>
            <a:r>
              <a:rPr lang="en-US" dirty="0"/>
              <a:t> </a:t>
            </a:r>
            <a:r>
              <a:rPr lang="en-US" dirty="0" err="1"/>
              <a:t>balát</a:t>
            </a:r>
            <a:r>
              <a:rPr lang="en-US" dirty="0"/>
              <a:t> </a:t>
            </a:r>
            <a:r>
              <a:rPr lang="en-US" dirty="0" err="1"/>
              <a:t>điện</a:t>
            </a:r>
            <a:r>
              <a:rPr lang="en-US" dirty="0"/>
              <a:t> </a:t>
            </a:r>
            <a:r>
              <a:rPr lang="en-US" dirty="0" err="1"/>
              <a:t>tử</a:t>
            </a:r>
            <a:r>
              <a:rPr lang="en-US" dirty="0"/>
              <a:t> </a:t>
            </a:r>
            <a:r>
              <a:rPr lang="en-US" dirty="0" err="1"/>
              <a:t>có</a:t>
            </a:r>
            <a:r>
              <a:rPr lang="en-US" dirty="0"/>
              <a:t> </a:t>
            </a:r>
            <a:r>
              <a:rPr lang="en-US" dirty="0" err="1"/>
              <a:t>nguồn</a:t>
            </a:r>
            <a:r>
              <a:rPr lang="en-US" dirty="0"/>
              <a:t> </a:t>
            </a:r>
            <a:r>
              <a:rPr lang="en-US" dirty="0" err="1"/>
              <a:t>cung</a:t>
            </a:r>
            <a:r>
              <a:rPr lang="en-US" dirty="0"/>
              <a:t> </a:t>
            </a:r>
            <a:r>
              <a:rPr lang="en-US" dirty="0" err="1"/>
              <a:t>cấp</a:t>
            </a:r>
            <a:r>
              <a:rPr lang="en-US" dirty="0"/>
              <a:t> </a:t>
            </a:r>
            <a:r>
              <a:rPr lang="en-US" dirty="0" err="1"/>
              <a:t>xoay</a:t>
            </a:r>
            <a:r>
              <a:rPr lang="en-US" dirty="0"/>
              <a:t> </a:t>
            </a:r>
            <a:r>
              <a:rPr lang="en-US" dirty="0" err="1"/>
              <a:t>chiều</a:t>
            </a:r>
            <a:r>
              <a:rPr lang="en-US" dirty="0"/>
              <a:t> </a:t>
            </a:r>
            <a:r>
              <a:rPr lang="en-US" dirty="0" err="1"/>
              <a:t>hoặc</a:t>
            </a:r>
            <a:r>
              <a:rPr lang="en-US" dirty="0"/>
              <a:t> </a:t>
            </a:r>
            <a:r>
              <a:rPr lang="en-US" dirty="0" err="1"/>
              <a:t>một</a:t>
            </a:r>
            <a:r>
              <a:rPr lang="en-US" dirty="0"/>
              <a:t> </a:t>
            </a:r>
            <a:r>
              <a:rPr lang="en-US" dirty="0" err="1"/>
              <a:t>chiều</a:t>
            </a:r>
            <a:r>
              <a:rPr lang="en-US" dirty="0"/>
              <a:t> </a:t>
            </a:r>
            <a:r>
              <a:rPr lang="en-US" dirty="0" err="1"/>
              <a:t>dùng</a:t>
            </a:r>
            <a:r>
              <a:rPr lang="en-US" dirty="0"/>
              <a:t> </a:t>
            </a:r>
            <a:r>
              <a:rPr lang="en-US" dirty="0" err="1"/>
              <a:t>cho</a:t>
            </a:r>
            <a:r>
              <a:rPr lang="en-US" dirty="0"/>
              <a:t> </a:t>
            </a:r>
            <a:r>
              <a:rPr lang="en-US" dirty="0" err="1"/>
              <a:t>bóng</a:t>
            </a:r>
            <a:r>
              <a:rPr lang="en-US" dirty="0"/>
              <a:t> </a:t>
            </a:r>
            <a:r>
              <a:rPr lang="en-US" dirty="0" err="1"/>
              <a:t>đèn</a:t>
            </a:r>
            <a:r>
              <a:rPr lang="en-US" dirty="0"/>
              <a:t> </a:t>
            </a:r>
            <a:r>
              <a:rPr lang="en-US" dirty="0" err="1"/>
              <a:t>phóng</a:t>
            </a:r>
            <a:r>
              <a:rPr lang="en-US" dirty="0"/>
              <a:t> </a:t>
            </a:r>
            <a:r>
              <a:rPr lang="en-US" dirty="0" err="1"/>
              <a:t>điện</a:t>
            </a:r>
            <a:r>
              <a:rPr lang="en-US" dirty="0"/>
              <a:t> (</a:t>
            </a:r>
            <a:r>
              <a:rPr lang="en-US" dirty="0" err="1"/>
              <a:t>không</a:t>
            </a:r>
            <a:r>
              <a:rPr lang="en-US" dirty="0"/>
              <a:t> </a:t>
            </a:r>
            <a:r>
              <a:rPr lang="en-US" dirty="0" err="1"/>
              <a:t>kể</a:t>
            </a:r>
            <a:r>
              <a:rPr lang="en-US" dirty="0"/>
              <a:t> </a:t>
            </a:r>
            <a:r>
              <a:rPr lang="en-US" dirty="0" err="1"/>
              <a:t>bóng</a:t>
            </a:r>
            <a:r>
              <a:rPr lang="en-US" dirty="0"/>
              <a:t> </a:t>
            </a:r>
            <a:r>
              <a:rPr lang="en-US" dirty="0" err="1"/>
              <a:t>đèn</a:t>
            </a:r>
            <a:r>
              <a:rPr lang="en-US" dirty="0"/>
              <a:t> </a:t>
            </a:r>
            <a:r>
              <a:rPr lang="en-US" dirty="0" err="1"/>
              <a:t>huỳnh</a:t>
            </a:r>
            <a:r>
              <a:rPr lang="en-US" dirty="0"/>
              <a:t> </a:t>
            </a:r>
            <a:r>
              <a:rPr lang="en-US" dirty="0" err="1"/>
              <a:t>quang</a:t>
            </a:r>
            <a:r>
              <a:rPr lang="en-US" dirty="0"/>
              <a:t>)</a:t>
            </a:r>
            <a:endParaRPr lang="vi-VN" dirty="0"/>
          </a:p>
          <a:p>
            <a:r>
              <a:rPr lang="en-US" sz="3500" b="1" dirty="0" err="1">
                <a:ln>
                  <a:solidFill>
                    <a:srgbClr val="FF0000"/>
                  </a:solidFill>
                </a:ln>
              </a:rPr>
              <a:t>Phần</a:t>
            </a:r>
            <a:r>
              <a:rPr lang="en-US" sz="3500" b="1" dirty="0">
                <a:ln>
                  <a:solidFill>
                    <a:srgbClr val="FF0000"/>
                  </a:solidFill>
                </a:ln>
              </a:rPr>
              <a:t> 2-13: YÊU CẦU CỤ THỂ ĐỐI VỚI BỘ ĐIỀU KHIỂN ĐIỆN TỬ ĐƯỢC CẤP ĐIỆN TỪ NGUỒN MỘT CHIỀU HOẶC XOAY CHIỀU DÙNG CHO MÔ ĐUN LED</a:t>
            </a:r>
            <a:endParaRPr lang="vi-VN" sz="3500" dirty="0">
              <a:ln>
                <a:solidFill>
                  <a:srgbClr val="FF0000"/>
                </a:solidFill>
              </a:ln>
            </a:endParaRPr>
          </a:p>
          <a:p>
            <a:endParaRPr lang="vi-VN" dirty="0"/>
          </a:p>
        </p:txBody>
      </p:sp>
    </p:spTree>
    <p:extLst>
      <p:ext uri="{BB962C8B-B14F-4D97-AF65-F5344CB8AC3E}">
        <p14:creationId xmlns:p14="http://schemas.microsoft.com/office/powerpoint/2010/main" val="41762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US" sz="3600" b="1" dirty="0" smtClean="0"/>
              <a:t>4. </a:t>
            </a:r>
            <a:r>
              <a:rPr lang="en-US" sz="3600" b="1" dirty="0" err="1" smtClean="0"/>
              <a:t>Nội</a:t>
            </a:r>
            <a:r>
              <a:rPr lang="en-US" sz="3600" b="1" dirty="0" smtClean="0"/>
              <a:t> </a:t>
            </a:r>
            <a:r>
              <a:rPr lang="en-US" sz="3600" b="1" dirty="0"/>
              <a:t>dung </a:t>
            </a:r>
            <a:r>
              <a:rPr lang="en-US" sz="3600" b="1" dirty="0" err="1"/>
              <a:t>cần</a:t>
            </a:r>
            <a:r>
              <a:rPr lang="en-US" sz="3600" b="1" dirty="0"/>
              <a:t> </a:t>
            </a:r>
            <a:r>
              <a:rPr lang="en-US" sz="3600" b="1" dirty="0" err="1"/>
              <a:t>đạt</a:t>
            </a:r>
            <a:r>
              <a:rPr lang="en-US" sz="3600" b="1" dirty="0"/>
              <a:t> </a:t>
            </a:r>
            <a:r>
              <a:rPr lang="en-US" sz="3600" b="1" dirty="0" err="1"/>
              <a:t>của</a:t>
            </a:r>
            <a:r>
              <a:rPr lang="en-US" sz="3600" b="1" dirty="0"/>
              <a:t> IEC 61347-2-13</a:t>
            </a:r>
            <a:endParaRPr lang="vi-VN" sz="3600" b="1" dirty="0"/>
          </a:p>
        </p:txBody>
      </p:sp>
      <p:sp>
        <p:nvSpPr>
          <p:cNvPr id="3" name="Content Placeholder 2"/>
          <p:cNvSpPr>
            <a:spLocks noGrp="1"/>
          </p:cNvSpPr>
          <p:nvPr>
            <p:ph idx="1"/>
          </p:nvPr>
        </p:nvSpPr>
        <p:spPr>
          <a:xfrm>
            <a:off x="457200" y="980728"/>
            <a:ext cx="8229600" cy="5145435"/>
          </a:xfrm>
        </p:spPr>
        <p:txBody>
          <a:bodyPr>
            <a:normAutofit/>
          </a:bodyPr>
          <a:lstStyle/>
          <a:p>
            <a:pPr marL="0" indent="0">
              <a:buNone/>
            </a:pPr>
            <a:r>
              <a:rPr lang="en-US" sz="2800" dirty="0" err="1" smtClean="0"/>
              <a:t>Có</a:t>
            </a:r>
            <a:r>
              <a:rPr lang="en-US" sz="2800" dirty="0" smtClean="0"/>
              <a:t> 16 </a:t>
            </a:r>
            <a:r>
              <a:rPr lang="en-US" sz="2800" dirty="0" err="1" smtClean="0"/>
              <a:t>nội</a:t>
            </a:r>
            <a:r>
              <a:rPr lang="en-US" sz="2800" dirty="0" smtClean="0"/>
              <a:t> dung </a:t>
            </a:r>
            <a:r>
              <a:rPr lang="en-US" sz="2800" dirty="0" err="1" smtClean="0"/>
              <a:t>cần</a:t>
            </a:r>
            <a:r>
              <a:rPr lang="en-US" sz="2800" dirty="0" smtClean="0"/>
              <a:t> </a:t>
            </a:r>
            <a:r>
              <a:rPr lang="en-US" sz="2800" dirty="0" err="1" smtClean="0"/>
              <a:t>đạt</a:t>
            </a:r>
            <a:r>
              <a:rPr lang="en-US" sz="2800" dirty="0" smtClean="0"/>
              <a:t> </a:t>
            </a:r>
            <a:r>
              <a:rPr lang="en-US" sz="2800" dirty="0" err="1" smtClean="0"/>
              <a:t>của</a:t>
            </a:r>
            <a:r>
              <a:rPr lang="en-US" sz="2800" dirty="0" smtClean="0"/>
              <a:t> </a:t>
            </a:r>
            <a:r>
              <a:rPr lang="en-US" sz="2800" dirty="0" err="1" smtClean="0"/>
              <a:t>tiêu</a:t>
            </a:r>
            <a:r>
              <a:rPr lang="en-US" sz="2800" dirty="0" smtClean="0"/>
              <a:t> </a:t>
            </a:r>
            <a:r>
              <a:rPr lang="en-US" sz="2800" dirty="0" err="1" smtClean="0"/>
              <a:t>chuẩn</a:t>
            </a:r>
            <a:r>
              <a:rPr lang="en-US" sz="2800" dirty="0" smtClean="0"/>
              <a:t> IEC 61347-2-13</a:t>
            </a:r>
          </a:p>
          <a:p>
            <a:endParaRPr lang="vi-VN" sz="2800" dirty="0"/>
          </a:p>
        </p:txBody>
      </p:sp>
      <p:graphicFrame>
        <p:nvGraphicFramePr>
          <p:cNvPr id="4" name="Table 3"/>
          <p:cNvGraphicFramePr>
            <a:graphicFrameLocks noGrp="1"/>
          </p:cNvGraphicFramePr>
          <p:nvPr>
            <p:extLst>
              <p:ext uri="{D42A27DB-BD31-4B8C-83A1-F6EECF244321}">
                <p14:modId xmlns:p14="http://schemas.microsoft.com/office/powerpoint/2010/main" val="2133899801"/>
              </p:ext>
            </p:extLst>
          </p:nvPr>
        </p:nvGraphicFramePr>
        <p:xfrm>
          <a:off x="179512" y="1988840"/>
          <a:ext cx="8784976" cy="4282400"/>
        </p:xfrm>
        <a:graphic>
          <a:graphicData uri="http://schemas.openxmlformats.org/drawingml/2006/table">
            <a:tbl>
              <a:tblPr firstRow="1" firstCol="1" bandRow="1">
                <a:tableStyleId>{5C22544A-7EE6-4342-B048-85BDC9FD1C3A}</a:tableStyleId>
              </a:tblPr>
              <a:tblGrid>
                <a:gridCol w="1461052"/>
                <a:gridCol w="7323924"/>
              </a:tblGrid>
              <a:tr h="1392604">
                <a:tc>
                  <a:txBody>
                    <a:bodyPr/>
                    <a:lstStyle/>
                    <a:p>
                      <a:pPr algn="ctr">
                        <a:spcBef>
                          <a:spcPts val="600"/>
                        </a:spcBef>
                        <a:spcAft>
                          <a:spcPts val="600"/>
                        </a:spcAft>
                        <a:tabLst>
                          <a:tab pos="5486400" algn="r"/>
                        </a:tabLst>
                      </a:pPr>
                      <a:r>
                        <a:rPr lang="en-US" sz="2300" dirty="0" err="1">
                          <a:effectLst/>
                        </a:rPr>
                        <a:t>Điều</a:t>
                      </a:r>
                      <a:r>
                        <a:rPr lang="en-US" sz="2300" dirty="0">
                          <a:effectLst/>
                        </a:rPr>
                        <a:t> </a:t>
                      </a:r>
                      <a:r>
                        <a:rPr lang="en-US" sz="2300" dirty="0" err="1">
                          <a:effectLst/>
                        </a:rPr>
                        <a:t>khoản</a:t>
                      </a:r>
                      <a:r>
                        <a:rPr lang="en-US" sz="2300" dirty="0">
                          <a:effectLst/>
                        </a:rPr>
                        <a:t> </a:t>
                      </a:r>
                      <a:r>
                        <a:rPr lang="en-US" sz="2300" dirty="0" err="1">
                          <a:effectLst/>
                        </a:rPr>
                        <a:t>của</a:t>
                      </a:r>
                      <a:r>
                        <a:rPr lang="en-US" sz="2300" dirty="0">
                          <a:effectLst/>
                        </a:rPr>
                        <a:t> TC</a:t>
                      </a:r>
                      <a:endParaRPr lang="vi-VN" sz="1300" dirty="0">
                        <a:effectLst/>
                        <a:latin typeface="Times New Roman"/>
                        <a:ea typeface="Times New Roman"/>
                      </a:endParaRPr>
                    </a:p>
                  </a:txBody>
                  <a:tcPr marL="65278" marR="65278" marT="0" marB="0" anchor="ctr"/>
                </a:tc>
                <a:tc>
                  <a:txBody>
                    <a:bodyPr/>
                    <a:lstStyle/>
                    <a:p>
                      <a:pPr algn="ctr">
                        <a:spcBef>
                          <a:spcPts val="600"/>
                        </a:spcBef>
                        <a:spcAft>
                          <a:spcPts val="600"/>
                        </a:spcAft>
                        <a:tabLst>
                          <a:tab pos="5486400" algn="r"/>
                        </a:tabLst>
                      </a:pPr>
                      <a:r>
                        <a:rPr lang="en-US" sz="2300" dirty="0" err="1">
                          <a:effectLst/>
                        </a:rPr>
                        <a:t>Nội</a:t>
                      </a:r>
                      <a:r>
                        <a:rPr lang="en-US" sz="2300" dirty="0">
                          <a:effectLst/>
                        </a:rPr>
                        <a:t> dung </a:t>
                      </a:r>
                      <a:r>
                        <a:rPr lang="en-US" sz="2300" dirty="0" err="1">
                          <a:effectLst/>
                        </a:rPr>
                        <a:t>trong</a:t>
                      </a:r>
                      <a:r>
                        <a:rPr lang="en-US" sz="2300" dirty="0">
                          <a:effectLst/>
                        </a:rPr>
                        <a:t> </a:t>
                      </a:r>
                      <a:r>
                        <a:rPr lang="en-US" sz="2300" dirty="0" err="1">
                          <a:effectLst/>
                        </a:rPr>
                        <a:t>chuẩn</a:t>
                      </a:r>
                      <a:endParaRPr lang="vi-VN" sz="1300" dirty="0">
                        <a:effectLst/>
                        <a:latin typeface="Times New Roman"/>
                        <a:ea typeface="Times New Roman"/>
                      </a:endParaRPr>
                    </a:p>
                  </a:txBody>
                  <a:tcPr marL="65278" marR="65278" marT="0" marB="0" anchor="ctr"/>
                </a:tc>
              </a:tr>
              <a:tr h="348151">
                <a:tc>
                  <a:txBody>
                    <a:bodyPr/>
                    <a:lstStyle/>
                    <a:p>
                      <a:pPr algn="ctr">
                        <a:spcBef>
                          <a:spcPts val="600"/>
                        </a:spcBef>
                        <a:spcAft>
                          <a:spcPts val="600"/>
                        </a:spcAft>
                        <a:tabLst>
                          <a:tab pos="5486400" algn="r"/>
                        </a:tabLst>
                      </a:pPr>
                      <a:r>
                        <a:rPr lang="en-US" sz="2300">
                          <a:effectLst/>
                        </a:rPr>
                        <a:t>4</a:t>
                      </a:r>
                      <a:endParaRPr lang="vi-VN" sz="1300">
                        <a:effectLst/>
                        <a:latin typeface="Times New Roman"/>
                        <a:ea typeface="Times New Roman"/>
                      </a:endParaRPr>
                    </a:p>
                  </a:txBody>
                  <a:tcPr marL="65278" marR="65278" marT="0" marB="0"/>
                </a:tc>
                <a:tc>
                  <a:txBody>
                    <a:bodyPr/>
                    <a:lstStyle/>
                    <a:p>
                      <a:pPr>
                        <a:spcBef>
                          <a:spcPts val="600"/>
                        </a:spcBef>
                        <a:spcAft>
                          <a:spcPts val="600"/>
                        </a:spcAft>
                        <a:tabLst>
                          <a:tab pos="5486400" algn="r"/>
                        </a:tabLst>
                      </a:pPr>
                      <a:r>
                        <a:rPr lang="en-US" sz="2300" dirty="0" err="1">
                          <a:effectLst/>
                        </a:rPr>
                        <a:t>Yêu</a:t>
                      </a:r>
                      <a:r>
                        <a:rPr lang="en-US" sz="2300" dirty="0">
                          <a:effectLst/>
                        </a:rPr>
                        <a:t> </a:t>
                      </a:r>
                      <a:r>
                        <a:rPr lang="en-US" sz="2300" dirty="0" err="1">
                          <a:effectLst/>
                        </a:rPr>
                        <a:t>cầu</a:t>
                      </a:r>
                      <a:r>
                        <a:rPr lang="en-US" sz="2300" dirty="0">
                          <a:effectLst/>
                        </a:rPr>
                        <a:t> </a:t>
                      </a:r>
                      <a:r>
                        <a:rPr lang="en-US" sz="2300" dirty="0" err="1">
                          <a:effectLst/>
                        </a:rPr>
                        <a:t>chung</a:t>
                      </a:r>
                      <a:endParaRPr lang="vi-VN" sz="1300" dirty="0">
                        <a:effectLst/>
                        <a:latin typeface="Times New Roman"/>
                        <a:ea typeface="Times New Roman"/>
                      </a:endParaRPr>
                    </a:p>
                  </a:txBody>
                  <a:tcPr marL="65278" marR="65278" marT="0" marB="0"/>
                </a:tc>
              </a:tr>
              <a:tr h="348151">
                <a:tc>
                  <a:txBody>
                    <a:bodyPr/>
                    <a:lstStyle/>
                    <a:p>
                      <a:pPr algn="ctr">
                        <a:spcBef>
                          <a:spcPts val="600"/>
                        </a:spcBef>
                        <a:spcAft>
                          <a:spcPts val="600"/>
                        </a:spcAft>
                        <a:tabLst>
                          <a:tab pos="5486400" algn="r"/>
                        </a:tabLst>
                      </a:pPr>
                      <a:r>
                        <a:rPr lang="en-US" sz="2300">
                          <a:effectLst/>
                        </a:rPr>
                        <a:t>6</a:t>
                      </a:r>
                      <a:endParaRPr lang="vi-VN" sz="1300">
                        <a:effectLst/>
                        <a:latin typeface="Times New Roman"/>
                        <a:ea typeface="Times New Roman"/>
                      </a:endParaRPr>
                    </a:p>
                  </a:txBody>
                  <a:tcPr marL="65278" marR="65278" marT="0" marB="0"/>
                </a:tc>
                <a:tc>
                  <a:txBody>
                    <a:bodyPr/>
                    <a:lstStyle/>
                    <a:p>
                      <a:pPr>
                        <a:spcBef>
                          <a:spcPts val="600"/>
                        </a:spcBef>
                        <a:spcAft>
                          <a:spcPts val="600"/>
                        </a:spcAft>
                        <a:tabLst>
                          <a:tab pos="5486400" algn="r"/>
                        </a:tabLst>
                      </a:pPr>
                      <a:r>
                        <a:rPr lang="en-US" sz="2300">
                          <a:effectLst/>
                        </a:rPr>
                        <a:t>Phân loại</a:t>
                      </a:r>
                      <a:endParaRPr lang="vi-VN" sz="1300">
                        <a:effectLst/>
                        <a:latin typeface="Times New Roman"/>
                        <a:ea typeface="Times New Roman"/>
                      </a:endParaRPr>
                    </a:p>
                  </a:txBody>
                  <a:tcPr marL="65278" marR="65278" marT="0" marB="0"/>
                </a:tc>
              </a:tr>
              <a:tr h="348151">
                <a:tc>
                  <a:txBody>
                    <a:bodyPr/>
                    <a:lstStyle/>
                    <a:p>
                      <a:pPr algn="ctr">
                        <a:spcBef>
                          <a:spcPts val="600"/>
                        </a:spcBef>
                        <a:spcAft>
                          <a:spcPts val="600"/>
                        </a:spcAft>
                        <a:tabLst>
                          <a:tab pos="5486400" algn="r"/>
                        </a:tabLst>
                      </a:pPr>
                      <a:r>
                        <a:rPr lang="en-US" sz="2300">
                          <a:effectLst/>
                        </a:rPr>
                        <a:t>7</a:t>
                      </a:r>
                      <a:endParaRPr lang="vi-VN" sz="1300">
                        <a:effectLst/>
                        <a:latin typeface="Times New Roman"/>
                        <a:ea typeface="Times New Roman"/>
                      </a:endParaRPr>
                    </a:p>
                  </a:txBody>
                  <a:tcPr marL="65278" marR="65278" marT="0" marB="0"/>
                </a:tc>
                <a:tc>
                  <a:txBody>
                    <a:bodyPr/>
                    <a:lstStyle/>
                    <a:p>
                      <a:pPr>
                        <a:spcBef>
                          <a:spcPts val="600"/>
                        </a:spcBef>
                        <a:spcAft>
                          <a:spcPts val="600"/>
                        </a:spcAft>
                        <a:tabLst>
                          <a:tab pos="5486400" algn="r"/>
                        </a:tabLst>
                      </a:pPr>
                      <a:r>
                        <a:rPr lang="en-US" sz="2300" dirty="0" err="1">
                          <a:effectLst/>
                        </a:rPr>
                        <a:t>Ghi</a:t>
                      </a:r>
                      <a:r>
                        <a:rPr lang="en-US" sz="2300" dirty="0">
                          <a:effectLst/>
                        </a:rPr>
                        <a:t> </a:t>
                      </a:r>
                      <a:r>
                        <a:rPr lang="en-US" sz="2300" dirty="0" err="1">
                          <a:effectLst/>
                        </a:rPr>
                        <a:t>nhãn</a:t>
                      </a:r>
                      <a:endParaRPr lang="vi-VN" sz="1300" dirty="0">
                        <a:effectLst/>
                        <a:latin typeface="Times New Roman"/>
                        <a:ea typeface="Times New Roman"/>
                      </a:endParaRPr>
                    </a:p>
                  </a:txBody>
                  <a:tcPr marL="65278" marR="65278" marT="0" marB="0"/>
                </a:tc>
              </a:tr>
              <a:tr h="436156">
                <a:tc>
                  <a:txBody>
                    <a:bodyPr/>
                    <a:lstStyle/>
                    <a:p>
                      <a:pPr algn="ctr">
                        <a:spcBef>
                          <a:spcPts val="600"/>
                        </a:spcBef>
                        <a:spcAft>
                          <a:spcPts val="600"/>
                        </a:spcAft>
                        <a:tabLst>
                          <a:tab pos="5486400" algn="r"/>
                        </a:tabLst>
                      </a:pPr>
                      <a:r>
                        <a:rPr lang="en-US" sz="2300">
                          <a:effectLst/>
                        </a:rPr>
                        <a:t>8</a:t>
                      </a:r>
                      <a:endParaRPr lang="vi-VN" sz="1300">
                        <a:effectLst/>
                        <a:latin typeface="Times New Roman"/>
                        <a:ea typeface="Times New Roman"/>
                      </a:endParaRPr>
                    </a:p>
                  </a:txBody>
                  <a:tcPr marL="65278" marR="65278" marT="0" marB="0"/>
                </a:tc>
                <a:tc>
                  <a:txBody>
                    <a:bodyPr/>
                    <a:lstStyle/>
                    <a:p>
                      <a:pPr>
                        <a:spcBef>
                          <a:spcPts val="600"/>
                        </a:spcBef>
                        <a:spcAft>
                          <a:spcPts val="600"/>
                        </a:spcAft>
                        <a:tabLst>
                          <a:tab pos="5486400" algn="r"/>
                        </a:tabLst>
                      </a:pPr>
                      <a:r>
                        <a:rPr lang="en-US" sz="2300">
                          <a:effectLst/>
                        </a:rPr>
                        <a:t>Bảo vệ chống chạm ngẫu nhiên vào các bộ phận mang điện</a:t>
                      </a:r>
                      <a:endParaRPr lang="vi-VN" sz="1300">
                        <a:effectLst/>
                        <a:latin typeface="Times New Roman"/>
                        <a:ea typeface="Times New Roman"/>
                      </a:endParaRPr>
                    </a:p>
                  </a:txBody>
                  <a:tcPr marL="65278" marR="65278" marT="0" marB="0"/>
                </a:tc>
              </a:tr>
              <a:tr h="348151">
                <a:tc>
                  <a:txBody>
                    <a:bodyPr/>
                    <a:lstStyle/>
                    <a:p>
                      <a:pPr algn="ctr">
                        <a:spcBef>
                          <a:spcPts val="600"/>
                        </a:spcBef>
                        <a:spcAft>
                          <a:spcPts val="600"/>
                        </a:spcAft>
                        <a:tabLst>
                          <a:tab pos="5486400" algn="r"/>
                        </a:tabLst>
                      </a:pPr>
                      <a:r>
                        <a:rPr lang="en-US" sz="2300">
                          <a:effectLst/>
                        </a:rPr>
                        <a:t>9</a:t>
                      </a:r>
                      <a:endParaRPr lang="vi-VN" sz="1300">
                        <a:effectLst/>
                        <a:latin typeface="Times New Roman"/>
                        <a:ea typeface="Times New Roman"/>
                      </a:endParaRPr>
                    </a:p>
                  </a:txBody>
                  <a:tcPr marL="65278" marR="65278" marT="0" marB="0"/>
                </a:tc>
                <a:tc>
                  <a:txBody>
                    <a:bodyPr/>
                    <a:lstStyle/>
                    <a:p>
                      <a:pPr>
                        <a:spcBef>
                          <a:spcPts val="600"/>
                        </a:spcBef>
                        <a:spcAft>
                          <a:spcPts val="600"/>
                        </a:spcAft>
                        <a:tabLst>
                          <a:tab pos="5486400" algn="r"/>
                        </a:tabLst>
                      </a:pPr>
                      <a:r>
                        <a:rPr lang="en-US" sz="2300">
                          <a:effectLst/>
                        </a:rPr>
                        <a:t>Đầu nối</a:t>
                      </a:r>
                      <a:endParaRPr lang="vi-VN" sz="1300">
                        <a:effectLst/>
                        <a:latin typeface="Times New Roman"/>
                        <a:ea typeface="Times New Roman"/>
                      </a:endParaRPr>
                    </a:p>
                  </a:txBody>
                  <a:tcPr marL="65278" marR="65278" marT="0" marB="0"/>
                </a:tc>
              </a:tr>
              <a:tr h="348151">
                <a:tc>
                  <a:txBody>
                    <a:bodyPr/>
                    <a:lstStyle/>
                    <a:p>
                      <a:pPr algn="ctr">
                        <a:spcBef>
                          <a:spcPts val="600"/>
                        </a:spcBef>
                        <a:spcAft>
                          <a:spcPts val="600"/>
                        </a:spcAft>
                        <a:tabLst>
                          <a:tab pos="5486400" algn="r"/>
                        </a:tabLst>
                      </a:pPr>
                      <a:r>
                        <a:rPr lang="en-US" sz="2300">
                          <a:effectLst/>
                        </a:rPr>
                        <a:t>10</a:t>
                      </a:r>
                      <a:endParaRPr lang="vi-VN" sz="1300">
                        <a:effectLst/>
                        <a:latin typeface="Times New Roman"/>
                        <a:ea typeface="Times New Roman"/>
                      </a:endParaRPr>
                    </a:p>
                  </a:txBody>
                  <a:tcPr marL="65278" marR="65278" marT="0" marB="0"/>
                </a:tc>
                <a:tc>
                  <a:txBody>
                    <a:bodyPr/>
                    <a:lstStyle/>
                    <a:p>
                      <a:pPr>
                        <a:spcBef>
                          <a:spcPts val="600"/>
                        </a:spcBef>
                        <a:spcAft>
                          <a:spcPts val="600"/>
                        </a:spcAft>
                        <a:tabLst>
                          <a:tab pos="5486400" algn="r"/>
                        </a:tabLst>
                      </a:pPr>
                      <a:r>
                        <a:rPr lang="en-US" sz="2300">
                          <a:effectLst/>
                        </a:rPr>
                        <a:t>Yêu cầu đối với nối đất bảo vệ</a:t>
                      </a:r>
                      <a:endParaRPr lang="vi-VN" sz="1300">
                        <a:effectLst/>
                        <a:latin typeface="Times New Roman"/>
                        <a:ea typeface="Times New Roman"/>
                      </a:endParaRPr>
                    </a:p>
                  </a:txBody>
                  <a:tcPr marL="65278" marR="65278" marT="0" marB="0"/>
                </a:tc>
              </a:tr>
              <a:tr h="348151">
                <a:tc>
                  <a:txBody>
                    <a:bodyPr/>
                    <a:lstStyle/>
                    <a:p>
                      <a:pPr algn="ctr">
                        <a:spcBef>
                          <a:spcPts val="600"/>
                        </a:spcBef>
                        <a:spcAft>
                          <a:spcPts val="600"/>
                        </a:spcAft>
                        <a:tabLst>
                          <a:tab pos="5486400" algn="r"/>
                        </a:tabLst>
                      </a:pPr>
                      <a:r>
                        <a:rPr lang="en-US" sz="2300">
                          <a:effectLst/>
                        </a:rPr>
                        <a:t>11</a:t>
                      </a:r>
                      <a:endParaRPr lang="vi-VN" sz="1300">
                        <a:effectLst/>
                        <a:latin typeface="Times New Roman"/>
                        <a:ea typeface="Times New Roman"/>
                      </a:endParaRPr>
                    </a:p>
                  </a:txBody>
                  <a:tcPr marL="65278" marR="65278" marT="0" marB="0"/>
                </a:tc>
                <a:tc>
                  <a:txBody>
                    <a:bodyPr/>
                    <a:lstStyle/>
                    <a:p>
                      <a:pPr>
                        <a:spcBef>
                          <a:spcPts val="600"/>
                        </a:spcBef>
                        <a:spcAft>
                          <a:spcPts val="600"/>
                        </a:spcAft>
                        <a:tabLst>
                          <a:tab pos="5486400" algn="r"/>
                        </a:tabLst>
                      </a:pPr>
                      <a:r>
                        <a:rPr lang="en-US" sz="2300">
                          <a:effectLst/>
                        </a:rPr>
                        <a:t>Khả năng chịu ẩm và cách điện</a:t>
                      </a:r>
                      <a:endParaRPr lang="vi-VN" sz="1300">
                        <a:effectLst/>
                        <a:latin typeface="Times New Roman"/>
                        <a:ea typeface="Times New Roman"/>
                      </a:endParaRPr>
                    </a:p>
                  </a:txBody>
                  <a:tcPr marL="65278" marR="65278" marT="0" marB="0"/>
                </a:tc>
              </a:tr>
              <a:tr h="348151">
                <a:tc>
                  <a:txBody>
                    <a:bodyPr/>
                    <a:lstStyle/>
                    <a:p>
                      <a:pPr algn="ctr">
                        <a:spcBef>
                          <a:spcPts val="600"/>
                        </a:spcBef>
                        <a:spcAft>
                          <a:spcPts val="600"/>
                        </a:spcAft>
                        <a:tabLst>
                          <a:tab pos="5486400" algn="r"/>
                        </a:tabLst>
                      </a:pPr>
                      <a:r>
                        <a:rPr lang="en-US" sz="2300">
                          <a:effectLst/>
                        </a:rPr>
                        <a:t>12</a:t>
                      </a:r>
                      <a:endParaRPr lang="vi-VN" sz="1300">
                        <a:effectLst/>
                        <a:latin typeface="Times New Roman"/>
                        <a:ea typeface="Times New Roman"/>
                      </a:endParaRPr>
                    </a:p>
                  </a:txBody>
                  <a:tcPr marL="65278" marR="65278" marT="0" marB="0"/>
                </a:tc>
                <a:tc>
                  <a:txBody>
                    <a:bodyPr/>
                    <a:lstStyle/>
                    <a:p>
                      <a:pPr>
                        <a:spcBef>
                          <a:spcPts val="600"/>
                        </a:spcBef>
                        <a:spcAft>
                          <a:spcPts val="600"/>
                        </a:spcAft>
                        <a:tabLst>
                          <a:tab pos="5486400" algn="r"/>
                        </a:tabLst>
                      </a:pPr>
                      <a:r>
                        <a:rPr lang="en-US" sz="2300" dirty="0" err="1">
                          <a:effectLst/>
                        </a:rPr>
                        <a:t>Độ</a:t>
                      </a:r>
                      <a:r>
                        <a:rPr lang="en-US" sz="2300" dirty="0">
                          <a:effectLst/>
                        </a:rPr>
                        <a:t> </a:t>
                      </a:r>
                      <a:r>
                        <a:rPr lang="en-US" sz="2300" dirty="0" err="1">
                          <a:effectLst/>
                        </a:rPr>
                        <a:t>bền</a:t>
                      </a:r>
                      <a:r>
                        <a:rPr lang="en-US" sz="2300" dirty="0">
                          <a:effectLst/>
                        </a:rPr>
                        <a:t> </a:t>
                      </a:r>
                      <a:r>
                        <a:rPr lang="en-US" sz="2300" dirty="0" err="1">
                          <a:effectLst/>
                        </a:rPr>
                        <a:t>điện</a:t>
                      </a:r>
                      <a:endParaRPr lang="vi-VN" sz="1300" dirty="0">
                        <a:effectLst/>
                        <a:latin typeface="Times New Roman"/>
                        <a:ea typeface="Times New Roman"/>
                      </a:endParaRPr>
                    </a:p>
                  </a:txBody>
                  <a:tcPr marL="65278" marR="65278" marT="0" marB="0"/>
                </a:tc>
              </a:tr>
            </a:tbl>
          </a:graphicData>
        </a:graphic>
      </p:graphicFrame>
    </p:spTree>
    <p:extLst>
      <p:ext uri="{BB962C8B-B14F-4D97-AF65-F5344CB8AC3E}">
        <p14:creationId xmlns:p14="http://schemas.microsoft.com/office/powerpoint/2010/main" val="2957733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3005</Words>
  <Application>Microsoft Office PowerPoint</Application>
  <PresentationFormat>On-screen Show (4:3)</PresentationFormat>
  <Paragraphs>289</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Các tiêu chuẩn áp dụng cho LED driver</vt:lpstr>
      <vt:lpstr>1. Tổng quan</vt:lpstr>
      <vt:lpstr>PowerPoint Presentation</vt:lpstr>
      <vt:lpstr>PowerPoint Presentation</vt:lpstr>
      <vt:lpstr>2. Các tiêu chuẩn an toàn</vt:lpstr>
      <vt:lpstr>3. Tiêu chuẩn an toàn châu âu IEC 61347</vt:lpstr>
      <vt:lpstr>3. Tiêu chuẩn an toàn châu âu IEC 61347</vt:lpstr>
      <vt:lpstr>3. Tiêu chuẩn an toàn châu âu IEC 61347</vt:lpstr>
      <vt:lpstr>4. Nội dung cần đạt của IEC 61347-2-13</vt:lpstr>
      <vt:lpstr>4. Nội dung cần đạt của IEC 61347-2-13</vt:lpstr>
      <vt:lpstr>4. Nội dung cần đạt của IEC 61347-2-13</vt:lpstr>
      <vt:lpstr>4. Nội dung cần đạt của IEC 61347-2-13</vt:lpstr>
      <vt:lpstr>4. Nội dung cần đạt của IEC 61347-2-13</vt:lpstr>
      <vt:lpstr>4. Nội dung cần đạt của IEC 61347-2-13</vt:lpstr>
      <vt:lpstr>4. Nội dung cần đạt của IEC 61347-2-13</vt:lpstr>
      <vt:lpstr>5. Các tiêu chuẩn về nhiễu EMC cần đạt </vt:lpstr>
      <vt:lpstr>5. Các tiêu chuẩn về nhiễu EMC cần đạt </vt:lpstr>
      <vt:lpstr>5. Các tiêu chuẩn về nhiễu EMC cần đạt Nhiễu </vt:lpstr>
      <vt:lpstr>5. Các tiêu chuẩn về nhiễu EMC cần đạt Nhiễu </vt:lpstr>
      <vt:lpstr>5. Các tiêu chuẩn về nhiễu EMC cần đạt Nhiễu </vt:lpstr>
      <vt:lpstr>5. Các tiêu chuẩn về nhiễu EMC cần đạt Nhiễu </vt:lpstr>
      <vt:lpstr>5. Các tiêu chuẩn về nhiễu EMC cần đạt Nhiễu </vt:lpstr>
      <vt:lpstr>5. Các tiêu chuẩn về nhiễu EMC cần đạt Nhiễu </vt:lpstr>
      <vt:lpstr>5. Các tiêu chuẩn về nhiễu EMC cần đạt Nhiễu </vt:lpstr>
      <vt:lpstr>5. Các tiêu chuẩn về nhiễu EMC cần đạt Nhiễu </vt:lpstr>
      <vt:lpstr>5. Các tiêu chuẩn về nhiễu EMC cần đạt Nhiễu </vt:lpstr>
      <vt:lpstr>5. Các tiêu chuẩn về nhiễu EMC cần đạt Nhiễu </vt:lpstr>
      <vt:lpstr>6. Các tiêu chuẩn về nhiễu EMC cần đạt Miễn nhiễm </vt:lpstr>
      <vt:lpstr>6. Các tiêu chuẩn về nhiễu EMC cần đạt Miễn nhiễm </vt:lpstr>
      <vt:lpstr>6. Các tiêu chuẩn về nhiễu EMC cần đạt Miễn nhiễm </vt:lpstr>
      <vt:lpstr>6. Các tiêu chuẩn về nhiễu EMC cần đạt Miễn nhiễm </vt:lpstr>
      <vt:lpstr>6. Các tiêu chuẩn về nhiễu EMC cần đạt Miễn nhiễm </vt:lpstr>
      <vt:lpstr>6. Các tiêu chuẩn về nhiễu EMC cần đạt Miễn nhiễm </vt:lpstr>
      <vt:lpstr>6. Các tiêu chuẩn về nhiễu EMC cần đạt Miễn nhiễm </vt:lpstr>
      <vt:lpstr>6. Các tiêu chuẩn về nhiễu EMC cần đạt Miễn nhiễm </vt:lpstr>
      <vt:lpstr>6. Các tiêu chuẩn về nhiễu EMC cần đạt Miễn nhiễm </vt:lpstr>
      <vt:lpstr>6. Các tiêu chuẩn về nhiễu EMC cần đạt Miễn nhiễm </vt:lpstr>
      <vt:lpstr>6. Các tiêu chuẩn về nhiễu EMC cần đạt Miễn nhiễm </vt:lpstr>
      <vt:lpstr>6. Các tiêu chuẩn về nhiễu EMC cần đạt Miễn nhiễm </vt:lpstr>
      <vt:lpstr>6. Các tiêu chuẩn về nhiễu EMC cần đạt Miễn nhiễm </vt:lpstr>
      <vt:lpstr>6. Các tiêu chuẩn về nhiễu EMC cần đạt Miễn nhiễm </vt:lpstr>
      <vt:lpstr>6. Các tiêu chuẩn về nhiễu EMC cần đạt Miễn nhiễm </vt:lpstr>
      <vt:lpstr>Bổ sung (BS). Giới hạn nhiễu  của các tiêu chuẩn</vt:lpstr>
      <vt:lpstr>BS. Giới hạn nhiễu của các tiêu chuẩn</vt:lpstr>
      <vt:lpstr>Phạm vi sử dụng Class A, B CISPR 22</vt:lpstr>
      <vt:lpstr>BS. Giới hạn nhiễu của các tiêu chuẩn</vt:lpstr>
      <vt:lpstr>BS. Giới hạn nhiễu của các tiêu chuẩn</vt:lpstr>
      <vt:lpstr>BS. Giới hạn nhiễu của các tiêu chuẩn</vt:lpstr>
      <vt:lpstr>BS. Giới hạn nhiễu của các tiêu chuẩn</vt:lpstr>
      <vt:lpstr>BS. Giới hạn nhiễu của các tiêu chuẩn</vt:lpstr>
      <vt:lpstr>BS. Giới hạn nhiễu của các tiêu chuẩn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abc</cp:lastModifiedBy>
  <cp:revision>22</cp:revision>
  <dcterms:created xsi:type="dcterms:W3CDTF">2018-03-06T04:11:05Z</dcterms:created>
  <dcterms:modified xsi:type="dcterms:W3CDTF">2018-04-03T07:42:46Z</dcterms:modified>
</cp:coreProperties>
</file>