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>
        <p:scale>
          <a:sx n="79" d="100"/>
          <a:sy n="79" d="100"/>
        </p:scale>
        <p:origin x="-270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9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1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8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5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2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3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8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5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0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6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8EDD-0443-4231-9D7F-5D778F0A493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584E2-E468-4B3F-A71A-31A4DB52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5146" y="537476"/>
            <a:ext cx="9144000" cy="91238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 VÀO THIẾT KẾ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146" y="1878227"/>
            <a:ext cx="9144000" cy="3781168"/>
          </a:xfrm>
        </p:spPr>
        <p:txBody>
          <a:bodyPr>
            <a:normAutofit/>
          </a:bodyPr>
          <a:lstStyle/>
          <a:p>
            <a:pPr algn="l"/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dimming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200W,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PWM, 0~10V</a:t>
            </a:r>
          </a:p>
          <a:p>
            <a:pPr algn="l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l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 </a:t>
            </a:r>
          </a:p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08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10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 ĐIỀU KHIỂN CHIẾU SÁNG TÀU CÁ ĐÃ THIẾT KẾ - ĐIỀU KHIỂN CÁC ĐÈN ĐỒNG LOẠT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906162"/>
            <a:ext cx="10515600" cy="5270801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lvl="0" indent="0">
              <a:buNone/>
            </a:pPr>
            <a:endParaRPr lang="en-US" sz="2000" dirty="0" smtClean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lvl="0" indent="0">
              <a:buNone/>
            </a:pP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lvl="0" indent="0">
              <a:buNone/>
            </a:pPr>
            <a:endParaRPr lang="en-US" sz="2000" dirty="0" smtClean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lvl="0" indent="0">
              <a:buNone/>
            </a:pP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lvl="0" indent="0">
              <a:buNone/>
            </a:pPr>
            <a:endParaRPr lang="en-US" sz="2000" dirty="0" smtClean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lvl="0" indent="0">
              <a:buNone/>
            </a:pP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lvl="0" indent="0">
              <a:buNone/>
            </a:pPr>
            <a:endParaRPr lang="en-US" sz="2000" dirty="0" smtClean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lvl="0" indent="0">
              <a:buNone/>
            </a:pP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lvl="0" indent="0">
              <a:buNone/>
            </a:pPr>
            <a:endParaRPr lang="en-US" sz="2000" dirty="0" smtClean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lvl="0" indent="0">
              <a:buNone/>
            </a:pP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Times New Roman" panose="02020603050405020304" pitchFamily="18" charset="0"/>
                <a:ea typeface="Batang" panose="02030600000101010101" pitchFamily="18" charset="-127"/>
              </a:rPr>
              <a:t>Đưa</a:t>
            </a:r>
            <a:r>
              <a:rPr lang="en-US" sz="2000" dirty="0" smtClean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Batang" panose="02030600000101010101" pitchFamily="18" charset="-127"/>
              </a:rPr>
              <a:t>dây</a:t>
            </a:r>
            <a:r>
              <a:rPr lang="en-US" sz="2000" dirty="0" smtClean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khiển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đèn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chung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bộ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khiển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suất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(0~ 10 V dimming).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bộ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Batang" panose="02030600000101010101" pitchFamily="18" charset="-127"/>
              </a:rPr>
              <a:t>điều</a:t>
            </a:r>
            <a:r>
              <a:rPr lang="en-US" sz="2000" dirty="0" smtClean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khiển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này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điều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khiển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công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suất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tất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cả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đèn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đồng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Batang" panose="02030600000101010101" pitchFamily="18" charset="-127"/>
              </a:rPr>
              <a:t>loạt</a:t>
            </a:r>
            <a:r>
              <a:rPr lang="en-US" sz="2000" dirty="0">
                <a:latin typeface="Times New Roman" panose="02020603050405020304" pitchFamily="18" charset="0"/>
                <a:ea typeface="Batang" panose="02030600000101010101" pitchFamily="18" charset="-127"/>
              </a:rPr>
              <a:t>.</a:t>
            </a:r>
          </a:p>
          <a:p>
            <a:pPr marL="0" lvl="0" indent="0">
              <a:buNone/>
            </a:pPr>
            <a:endParaRPr lang="en-US" sz="2000" dirty="0" smtClean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06162"/>
            <a:ext cx="10606648" cy="452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80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410"/>
          </a:xfrm>
        </p:spPr>
        <p:txBody>
          <a:bodyPr/>
          <a:lstStyle/>
          <a:p>
            <a:r>
              <a:rPr lang="en-US" dirty="0" smtClean="0"/>
              <a:t>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 ÁN THIẾT KẾ 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3254"/>
            <a:ext cx="10515600" cy="5163709"/>
          </a:xfrm>
        </p:spPr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RS485</a:t>
            </a:r>
          </a:p>
          <a:p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(Master)</a:t>
            </a:r>
          </a:p>
          <a:p>
            <a:pPr marL="0" indent="0">
              <a:buNone/>
            </a:pP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+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MCU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kênh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ADC: STM32F303VBTx - 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LQFP100</a:t>
            </a:r>
            <a:endParaRPr lang="en-US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+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(Slave):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endParaRPr lang="en-US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501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167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 ÁN THIẾT KẾ MỚI (0 – 10V)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9736" y="1292225"/>
            <a:ext cx="8792528" cy="48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49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890"/>
          </a:xfrm>
        </p:spPr>
        <p:txBody>
          <a:bodyPr/>
          <a:lstStyle/>
          <a:p>
            <a:r>
              <a:rPr lang="en-US" dirty="0" smtClean="0"/>
              <a:t>   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 ÁN THIẾT KẾ MỚI (PWM)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2572" y="1208088"/>
            <a:ext cx="9164773" cy="510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30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 LƯU Ý TRONG THIẾT KẾ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TÌM ĐƯỢC LOẠI BIẾN TRỞ CHẤT LƯỢNG TỐT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THIẾT KẾ MẠCH ĐIÊN TỬ VÀ GIA CÔNG HẠN CHẾ TỐI ĐA TÁC ĐỘNG CỦA </a:t>
            </a: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MUỐI </a:t>
            </a: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 (có thể nhúng chông ẩm??)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THIẾT KẾ BÀN ĐIỀU KHIỂN VÀ GIA CÔNG </a:t>
            </a: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 </a:t>
            </a:r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 (các khâu này cũng cần chông ăn mòn)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5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366</Words>
  <Application>Microsoft Office PowerPoint</Application>
  <PresentationFormat>Custom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ĐẦU VÀO THIẾT KẾ</vt:lpstr>
      <vt:lpstr>BỘ ĐIỀU KHIỂN CHIẾU SÁNG TÀU CÁ ĐÃ THIẾT KẾ - ĐIỀU KHIỂN CÁC ĐÈN ĐỒNG LOẠT</vt:lpstr>
      <vt:lpstr>              PHƯƠNG ÁN THIẾT KẾ MỚI</vt:lpstr>
      <vt:lpstr> PHƯƠNG ÁN THIẾT KẾ MỚI (0 – 10V)</vt:lpstr>
      <vt:lpstr>                 PHƯƠNG ÁN THIẾT KẾ MỚI (PWM)</vt:lpstr>
      <vt:lpstr>                ĐIỂM LƯU Ý TRONG THIẾT KẾ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YÊU CẦU BÀI TOÁN</dc:title>
  <dc:creator>Le Lam</dc:creator>
  <cp:lastModifiedBy>Notebook</cp:lastModifiedBy>
  <cp:revision>15</cp:revision>
  <dcterms:created xsi:type="dcterms:W3CDTF">2017-11-21T03:00:27Z</dcterms:created>
  <dcterms:modified xsi:type="dcterms:W3CDTF">2017-11-22T02:07:18Z</dcterms:modified>
</cp:coreProperties>
</file>