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80" r:id="rId5"/>
    <p:sldId id="271" r:id="rId6"/>
    <p:sldId id="272" r:id="rId7"/>
    <p:sldId id="289" r:id="rId8"/>
    <p:sldId id="290" r:id="rId9"/>
    <p:sldId id="288" r:id="rId10"/>
    <p:sldId id="291" r:id="rId11"/>
    <p:sldId id="277" r:id="rId12"/>
    <p:sldId id="274" r:id="rId13"/>
    <p:sldId id="286" r:id="rId14"/>
    <p:sldId id="273" r:id="rId15"/>
    <p:sldId id="281" r:id="rId16"/>
    <p:sldId id="276" r:id="rId17"/>
    <p:sldId id="275" r:id="rId18"/>
    <p:sldId id="283" r:id="rId19"/>
    <p:sldId id="284" r:id="rId20"/>
    <p:sldId id="285" r:id="rId21"/>
    <p:sldId id="282" r:id="rId22"/>
    <p:sldId id="278" r:id="rId23"/>
    <p:sldId id="287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8" autoAdjust="0"/>
    <p:restoredTop sz="94660"/>
  </p:normalViewPr>
  <p:slideViewPr>
    <p:cSldViewPr>
      <p:cViewPr>
        <p:scale>
          <a:sx n="60" d="100"/>
          <a:sy n="60" d="100"/>
        </p:scale>
        <p:origin x="-78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664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476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50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00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869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787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9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24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643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75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9441-8A0C-4D1D-9C18-75D56D38F0D1}" type="datetimeFigureOut">
              <a:rPr lang="vi-VN" smtClean="0"/>
              <a:t>27/05/2019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8246-10C8-4BAE-BB9E-29B1DBC485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11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lh6.ggpht.com/-qExKiFwbkfY/TfqS6L1PhJI/AAAAAAAABSQ/xzjlPYBaK-s/s1600-h/220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344816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8064896" cy="3096344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Tổng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linh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động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lực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Khác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nhau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cơ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BJT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Mosfet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Transistor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6104" y="5948030"/>
            <a:ext cx="8013700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BJT</a:t>
            </a:r>
          </a:p>
        </p:txBody>
      </p:sp>
      <p:sp>
        <p:nvSpPr>
          <p:cNvPr id="2" name="AutoShape 2" descr=" Enhancement mode MOSFET structur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6104" y="1641008"/>
            <a:ext cx="80137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67977"/>
            <a:ext cx="57816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28800"/>
            <a:ext cx="7858125" cy="50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70289"/>
            <a:ext cx="7128792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age result for bjt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42" y="1916832"/>
            <a:ext cx="441847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osfet character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0848"/>
            <a:ext cx="39843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45512"/>
            <a:ext cx="720849" cy="75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97783"/>
            <a:ext cx="567476" cy="68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3816" y="5181596"/>
            <a:ext cx="3816424" cy="12717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 0 A,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File_NPN-BJ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85" y="3197690"/>
            <a:ext cx="3460144" cy="15658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1560" y="1124744"/>
            <a:ext cx="80137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79" y="2881308"/>
            <a:ext cx="3018361" cy="19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70138" y="5181595"/>
            <a:ext cx="3733841" cy="1271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&gt;0V,</a:t>
            </a:r>
          </a:p>
          <a:p>
            <a:pPr>
              <a:buFont typeface="Arial" pitchFamily="34" charset="0"/>
              <a:buNone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4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89248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35696" y="3356992"/>
            <a:ext cx="3257412" cy="275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GS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678523" y="3356992"/>
            <a:ext cx="325741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2727"/>
            <a:ext cx="875642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895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53" y="2454329"/>
            <a:ext cx="720849" cy="75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3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47697"/>
            <a:ext cx="15049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3534"/>
            <a:ext cx="13811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20604" y="4425021"/>
            <a:ext cx="2837670" cy="1803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800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.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0">
              <a:buFont typeface="Arial" pitchFamily="34" charset="0"/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 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hệ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khuếch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đại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dòng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điện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1720" y="4409772"/>
            <a:ext cx="2837670" cy="18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f(I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89248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8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55" y="2492896"/>
            <a:ext cx="2405622" cy="15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File_NPN-BJ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4352"/>
            <a:ext cx="2880320" cy="12479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83872" y="4331188"/>
            <a:ext cx="2837670" cy="18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26484" y="4337749"/>
            <a:ext cx="2837670" cy="18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" y="1713437"/>
            <a:ext cx="887926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58000"/>
            <a:ext cx="2405622" cy="15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File_NPN-BJ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72" y="2960771"/>
            <a:ext cx="2880320" cy="12479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83872" y="4331188"/>
            <a:ext cx="2837670" cy="18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26484" y="4337749"/>
            <a:ext cx="2837670" cy="1803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GS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28992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5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20284"/>
            <a:ext cx="15049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17" y="2772659"/>
            <a:ext cx="13811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76056" y="3861048"/>
            <a:ext cx="2837670" cy="18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2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1720" y="3861048"/>
            <a:ext cx="2405622" cy="18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DS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6" y="1772816"/>
            <a:ext cx="810039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6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488832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lassification of state-of-the-art power semiconductor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92591" cy="477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0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67" y="2787017"/>
            <a:ext cx="2405622" cy="15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File_NPN-BJ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61" y="3046858"/>
            <a:ext cx="2880320" cy="12479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83872" y="4331188"/>
            <a:ext cx="2837670" cy="18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26484" y="4337749"/>
            <a:ext cx="2837670" cy="18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13" y="1849171"/>
            <a:ext cx="882047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487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845782" cy="284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29" y="3527576"/>
            <a:ext cx="3788296" cy="29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" y="1772816"/>
            <a:ext cx="9035102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3" y="3171932"/>
            <a:ext cx="591691" cy="7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34230"/>
            <a:ext cx="720849" cy="75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853" y="1067023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0492" y="1916832"/>
            <a:ext cx="80137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vi-VN" sz="2400" dirty="0" smtClean="0"/>
          </a:p>
          <a:p>
            <a:pPr>
              <a:buFontTx/>
              <a:buNone/>
            </a:pP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1697"/>
            <a:ext cx="7852632" cy="425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91059"/>
            <a:ext cx="751334" cy="90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39406"/>
            <a:ext cx="720849" cy="75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492" y="1268760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416824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ile:Power devices famil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68952" cy="403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3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BJT hay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osfet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363"/>
            <a:ext cx="8856984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5400" y="260648"/>
            <a:ext cx="7128792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Transistor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66" y="1772816"/>
            <a:ext cx="760349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3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Transistor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0492" y="1916832"/>
            <a:ext cx="80137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vi-VN" sz="2400" dirty="0" smtClean="0"/>
          </a:p>
          <a:p>
            <a:pPr>
              <a:buFontTx/>
              <a:buNone/>
            </a:pP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 result for classify transist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95" y="1412776"/>
            <a:ext cx="7204560" cy="3988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9255" y="5509489"/>
            <a:ext cx="80137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Transistor BJT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0492" y="6183306"/>
            <a:ext cx="8013700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BJT</a:t>
            </a:r>
          </a:p>
        </p:txBody>
      </p:sp>
    </p:spTree>
    <p:extLst>
      <p:ext uri="{BB962C8B-B14F-4D97-AF65-F5344CB8AC3E}">
        <p14:creationId xmlns:p14="http://schemas.microsoft.com/office/powerpoint/2010/main" val="33483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Transistor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BJT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0492" y="1916832"/>
            <a:ext cx="80137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vi-VN" sz="2400" dirty="0" smtClean="0"/>
          </a:p>
          <a:p>
            <a:pPr>
              <a:buFontTx/>
              <a:buNone/>
            </a:pP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0492" y="1700807"/>
            <a:ext cx="80137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BJT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7" descr="Image result for bjt transis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9" descr="Image result for bjt transis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11" descr="Image result for bjt transist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5544616" cy="53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Transistor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0492" y="1691900"/>
            <a:ext cx="80137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JFET –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7" descr="Image result for bjt transis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9" descr="Image result for bjt transis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11" descr="Image result for bjt transist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4674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64600" cy="817562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51" y="1124744"/>
            <a:ext cx="801370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Transistor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 Enhancement mode MOSFET structur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46055"/>
            <a:ext cx="4056881" cy="29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07" y="2067886"/>
            <a:ext cx="3853485" cy="27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15616" y="4738598"/>
            <a:ext cx="2472220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01339" y="4738598"/>
            <a:ext cx="2472220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6104" y="1641008"/>
            <a:ext cx="80137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Mosfet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579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Khác nhau cơ bản của BJT và Mosfet</vt:lpstr>
      <vt:lpstr>1. Tổng quan về linh kiện động lực</vt:lpstr>
      <vt:lpstr>1. Tổng quan về linh kiện động lực</vt:lpstr>
      <vt:lpstr>2. lựa chọn BJT hay Mosfet</vt:lpstr>
      <vt:lpstr>1. Tổng quan về linh kiện động lực</vt:lpstr>
      <vt:lpstr>1. Tổng quan về linh kiện động lực</vt:lpstr>
      <vt:lpstr>1. Tổng quan về linh kiện động lực</vt:lpstr>
      <vt:lpstr>1. Tổng quan về linh kiện động lực</vt:lpstr>
      <vt:lpstr>1. Tổng quan về linh kiện động lực</vt:lpstr>
      <vt:lpstr>1. Tổng quan về linh kiện động lực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  <vt:lpstr>2. Khác nhau cơ bản BJT và Mosfet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155</cp:revision>
  <dcterms:created xsi:type="dcterms:W3CDTF">2018-11-18T03:13:45Z</dcterms:created>
  <dcterms:modified xsi:type="dcterms:W3CDTF">2019-05-27T13:51:03Z</dcterms:modified>
</cp:coreProperties>
</file>