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23.xml" ContentType="application/vnd.openxmlformats-officedocument.presentationml.notesSlide+xml"/>
  <Override PartName="/ppt/ink/ink5.xml" ContentType="application/inkml+xml"/>
  <Override PartName="/ppt/notesSlides/notesSlide24.xml" ContentType="application/vnd.openxmlformats-officedocument.presentationml.notesSlide+xml"/>
  <Override PartName="/ppt/ink/ink6.xml" ContentType="application/inkml+xml"/>
  <Override PartName="/ppt/notesSlides/notesSlide25.xml" ContentType="application/vnd.openxmlformats-officedocument.presentationml.notesSlide+xml"/>
  <Override PartName="/ppt/ink/ink7.xml" ContentType="application/inkml+xml"/>
  <Override PartName="/ppt/notesSlides/notesSlide26.xml" ContentType="application/vnd.openxmlformats-officedocument.presentationml.notesSlide+xml"/>
  <Override PartName="/ppt/ink/ink8.xml" ContentType="application/inkml+xml"/>
  <Override PartName="/ppt/notesSlides/notesSlide27.xml" ContentType="application/vnd.openxmlformats-officedocument.presentationml.notesSlide+xml"/>
  <Override PartName="/ppt/ink/ink9.xml" ContentType="application/inkml+xml"/>
  <Override PartName="/ppt/notesSlides/notesSlide28.xml" ContentType="application/vnd.openxmlformats-officedocument.presentationml.notesSlide+xml"/>
  <Override PartName="/ppt/ink/ink10.xml" ContentType="application/inkml+xml"/>
  <Override PartName="/ppt/notesSlides/notesSlide29.xml" ContentType="application/vnd.openxmlformats-officedocument.presentationml.notesSlide+xml"/>
  <Override PartName="/ppt/ink/ink11.xml" ContentType="application/inkml+xml"/>
  <Override PartName="/ppt/notesSlides/notesSlide30.xml" ContentType="application/vnd.openxmlformats-officedocument.presentationml.notesSlide+xml"/>
  <Override PartName="/ppt/ink/ink12.xml" ContentType="application/inkml+xml"/>
  <Override PartName="/ppt/notesSlides/notesSlide31.xml" ContentType="application/vnd.openxmlformats-officedocument.presentationml.notesSlide+xml"/>
  <Override PartName="/ppt/ink/ink13.xml" ContentType="application/inkml+xml"/>
  <Override PartName="/ppt/notesSlides/notesSlide32.xml" ContentType="application/vnd.openxmlformats-officedocument.presentationml.notesSlide+xml"/>
  <Override PartName="/ppt/ink/ink14.xml" ContentType="application/inkml+xml"/>
  <Override PartName="/ppt/notesSlides/notesSlide33.xml" ContentType="application/vnd.openxmlformats-officedocument.presentationml.notesSlide+xml"/>
  <Override PartName="/ppt/ink/ink15.xml" ContentType="application/inkml+xml"/>
  <Override PartName="/ppt/notesSlides/notesSlide34.xml" ContentType="application/vnd.openxmlformats-officedocument.presentationml.notesSlide+xml"/>
  <Override PartName="/ppt/ink/ink16.xml" ContentType="application/inkml+xml"/>
  <Override PartName="/ppt/notesSlides/notesSlide35.xml" ContentType="application/vnd.openxmlformats-officedocument.presentationml.notesSlide+xml"/>
  <Override PartName="/ppt/ink/ink17.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5"/>
  </p:notesMasterIdLst>
  <p:sldIdLst>
    <p:sldId id="257" r:id="rId2"/>
    <p:sldId id="1445" r:id="rId3"/>
    <p:sldId id="291" r:id="rId4"/>
    <p:sldId id="1444" r:id="rId5"/>
    <p:sldId id="1442" r:id="rId6"/>
    <p:sldId id="281" r:id="rId7"/>
    <p:sldId id="1447" r:id="rId8"/>
    <p:sldId id="292" r:id="rId9"/>
    <p:sldId id="1491" r:id="rId10"/>
    <p:sldId id="1448" r:id="rId11"/>
    <p:sldId id="1449" r:id="rId12"/>
    <p:sldId id="1450" r:id="rId13"/>
    <p:sldId id="1451" r:id="rId14"/>
    <p:sldId id="1452" r:id="rId15"/>
    <p:sldId id="1453" r:id="rId16"/>
    <p:sldId id="1454" r:id="rId17"/>
    <p:sldId id="1455" r:id="rId18"/>
    <p:sldId id="1456" r:id="rId19"/>
    <p:sldId id="1457" r:id="rId20"/>
    <p:sldId id="1458" r:id="rId21"/>
    <p:sldId id="1459" r:id="rId22"/>
    <p:sldId id="1460" r:id="rId23"/>
    <p:sldId id="1461" r:id="rId24"/>
    <p:sldId id="1462" r:id="rId25"/>
    <p:sldId id="1463" r:id="rId26"/>
    <p:sldId id="1464" r:id="rId27"/>
    <p:sldId id="1465" r:id="rId28"/>
    <p:sldId id="1467" r:id="rId29"/>
    <p:sldId id="1466" r:id="rId30"/>
    <p:sldId id="1469" r:id="rId31"/>
    <p:sldId id="1468" r:id="rId32"/>
    <p:sldId id="1470" r:id="rId33"/>
    <p:sldId id="1471" r:id="rId34"/>
    <p:sldId id="362" r:id="rId35"/>
    <p:sldId id="1472" r:id="rId36"/>
    <p:sldId id="1473" r:id="rId37"/>
    <p:sldId id="1474" r:id="rId38"/>
    <p:sldId id="1475" r:id="rId39"/>
    <p:sldId id="1476" r:id="rId40"/>
    <p:sldId id="1477" r:id="rId41"/>
    <p:sldId id="1478" r:id="rId42"/>
    <p:sldId id="1479" r:id="rId43"/>
    <p:sldId id="1480" r:id="rId44"/>
    <p:sldId id="1481" r:id="rId45"/>
    <p:sldId id="1482" r:id="rId46"/>
    <p:sldId id="1483" r:id="rId47"/>
    <p:sldId id="1484" r:id="rId48"/>
    <p:sldId id="1485" r:id="rId49"/>
    <p:sldId id="1486" r:id="rId50"/>
    <p:sldId id="1487" r:id="rId51"/>
    <p:sldId id="1488" r:id="rId52"/>
    <p:sldId id="1489" r:id="rId53"/>
    <p:sldId id="1490" r:id="rId54"/>
  </p:sldIdLst>
  <p:sldSz cx="12192000" cy="6858000"/>
  <p:notesSz cx="6858000" cy="9144000"/>
  <p:defaultTextStyle>
    <a:defPPr>
      <a:defRPr lang="en-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0139"/>
    <p:restoredTop sz="94577"/>
  </p:normalViewPr>
  <p:slideViewPr>
    <p:cSldViewPr snapToGrid="0" snapToObjects="1">
      <p:cViewPr>
        <p:scale>
          <a:sx n="62" d="100"/>
          <a:sy n="62" d="100"/>
        </p:scale>
        <p:origin x="638" y="28"/>
      </p:cViewPr>
      <p:guideLst/>
    </p:cSldViewPr>
  </p:slideViewPr>
  <p:notesTextViewPr>
    <p:cViewPr>
      <p:scale>
        <a:sx n="1" d="1"/>
        <a:sy n="1" d="1"/>
      </p:scale>
      <p:origin x="0" y="0"/>
    </p:cViewPr>
  </p:notesTextViewPr>
  <p:sorterViewPr>
    <p:cViewPr>
      <p:scale>
        <a:sx n="100" d="100"/>
        <a:sy n="100" d="100"/>
      </p:scale>
      <p:origin x="0" y="-1257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2:53:58.886"/>
    </inkml:context>
    <inkml:brush xml:id="br0">
      <inkml:brushProperty name="width" value="0.05" units="cm"/>
      <inkml:brushProperty name="height" value="0.05" units="cm"/>
      <inkml:brushProperty name="color" value="#FFFFFF"/>
    </inkml:brush>
  </inkml:definitions>
  <inkml:trace contextRef="#ctx0" brushRef="#br0">10 67 24575,'32'0'0,"-5"0"0,13 0 0,-13 0 0,12 0 0,-18 0 0,17 0 0,-17 0 0,19-6 0,-19-1 0,10-1 0,3-3 0,-5 9 0,18-5 0,-5 7 0,1-6 0,6 5 0,-14-6 0,-3 7 0,-6 0 0,-7 0 0,12 0 0,-16-5 0,23 4 0,-17-4 0,26 5 0,-3 0 0,7 0 0,14 0 0,-12 0 0,24 0 0,-24 0 0,-3 0 0,-23 0 0,3 0 0,-15 0 0,23 0 0,-17 0 0,27 0 0,-4 0 0,7 0 0,14 0 0,-12 0 0,15 0 0,-4 0 0,-25 0 0,-2 0 0,-12 0 0,-10 0 0,23 0 0,-23 0 0,10 0 0,-1 0 0,-9 0 0,10 0 0,0 0 0,-10 0 0,15 0 0,-3 0 0,15 0 0,1 0 0,14 0 0,2 0 0,2 6 0,15-4 0,-15 17 0,25-9 0,-23 5 0,15-9 0,-27 0 0,14-4 0,-12 4 0,23-6 0,-23 0 0,5 0 0,-17 0 0,-13 0 0,-3 0 0,0 0 0,-10 0 0,23 0 0,-17 0 0,11 0 0,-13 0 0,-1 0 0,-6 0 0,-1 0 0,1 5 0,-11 8 0,-9 6 0,-6 0 0,-4-1 0,12-6 0,-5 5 0,4-3 0,-5 3 0,0-5 0,5 0 0,-4 5 0,-10 11 0,5-1 0,-5 1 0,9 3 0,10-10 0,-10 11 0,0-6 0,3-1 0,-2-5 0,4 18 0,0-15 0,-1 18 0,2-16 0,6 7 0,-5-11 0,3 4 0,-17 16 0,16-22 0,-11 29 0,14-29 0,0 14 0,0-12 0,-6 10 0,4-12 0,-3 6 0,5 8 0,-5-12 0,3 4 0,-3-1 0,5-9 0,0 16 0,0-12 0,-6 12 0,5-10 0,-5 8 0,-5-10 0,8 7 0,-9-7 0,12-1 0,-6 6 0,5-9 0,-5 10 0,6 0 0,0-10 0,0 16 0,0-12 0,-6 0 0,5-1 0,-4 7 0,5-4 0,-5 5 0,3 5 0,-3-16 0,5 23 0,0-23 0,-6 16 0,0-18 0,-2 4 0,3-5 0,5 6 0,0 1 0,-5 7 0,3-7 0,-4 5 0,6-11 0,0 5 0,0-7 0,0 7 0,0-5 0,0 5 0,0-6 0,0 5 0,0-4 0,0 5 0,0-6 0,0 6 0,0 1 0,0 0 0,0 5 0,0-5 0,0 1 0,0 4 0,0-11 0,0 5 0,0 6 0,0-9 0,0 16 0,0-12 0,0 7 0,0-7 0,0 5 0,0-11 0,0 5 0,0-6 0,5-1 0,-3 1 0,3-1 0,-5 1 0,0 0 0,0 5 0,0-3 0,-5 3 0,-2-15 0,-11 1 0,5-8 0,-18-7 0,10 3 0,-12-10 0,13 6 0,2 6 0,0-4 0,5 10 0,-18-5 0,10 0 0,-12 5 0,8-5 0,5 6 0,-11-6 0,10 4 0,-19-4 0,13 6 0,-13-12 0,19 9 0,-17-9 0,10 12 0,-7-6 0,-4 5 0,4-5 0,7 6 0,3 0 0,-8 0 0,16 0 0,-29 0 0,31 0 0,-10 0 0,0 0 0,4 0 0,-12 0 0,8 0 0,-8 0 0,12 0 0,-10 0 0,4 0 0,-15 0 0,12 0 0,-9 0 0,13 0 0,4 0 0,-16 0 0,23 0 0,-10 0 0,13 0 0,-6 0 0,5 0 0,-5 0 0,6 0 0,-6 0 0,-1 0 0,-1 0 0,-11 0 0,16 0 0,-10 0 0,7 0 0,-1 6 0,-1-5 0,-4 5 0,11-6 0,-11 0 0,-3 6 0,6-5 0,-4 5 0,0-6 0,4 6 0,-19-5 0,19 5 0,-4-6 0,7 0 0,5 0 0,-5 0 0,6 5 0,-6-4 0,5 5 0,-5-6 0,0 11 0,5-8 0,-5 8 0,6-11 0,0 5 0,0-3 0,-6 3 0,-1 0 0,-14-3 0,6 9 0,-13-10 0,19 5 0,-10 5 0,18-8 0,-5 9 0,0-12 0,-2 0 0,-5 5 0,5-3 0,-11 3 0,16-5 0,-23 0 0,17 6 0,-6-5 0,-4 5 0,10-6 0,-12 0 0,14 0 0,1 0 0,6 0 0,0 0 0,0 0 0,0 0 0,1 0 0,-1-5 0,5-2 0,2-5 0,5-12 0,0 2 0,0-4 0,0-5 0,0 16 0,0-10 0,0 0 0,0 10 0,0-10 0,0 7 0,-6-2 0,5-12 0,-5 4 0,6-4 0,-12-1 0,9 12 0,-9-17 0,6 16 0,4-10 0,-3 6 0,5-6 0,0 10 0,0-3 0,0 0 0,0 10 0,0-10 0,0 14 0,-6-14 0,4 3 0,-4-10 0,6 12 0,-6-4 0,5 5 0,-5-7 0,6-7 0,0 12 0,-12-17 0,9 17 0,-10-12 0,13 1 0,-5 10 0,4-3 0,-10 0 0,9 10 0,-4-23 0,6 23 0,0-16 0,0 5 0,0-2 0,-7-19 0,6 24 0,-19-31 0,17 37 0,-11-22 0,14 26 0,0-12 0,-5 6 0,3-1 0,-3 3 0,-1-1 0,4 4 0,-3-4 0,-1 0 0,4-1 0,-3-1 0,-1 2 0,0 7 0,-1-7 0,-3 4 0,9-4 0,-5 7 0,1-7 0,3 4 0,-4-10 0,6-2 0,0-2 0,-5-4 0,3 12 0,-4-4 0,6 5 0,0-1 0,-5-4 0,-2 5 0,-1-1 0,3 2 0,5 6 0,0-6 0,0 5 0,0-5 0,0-7 0,0 10 0,0-10 0,0 7 0,0-1 0,0-1 0,5-4 0,-3 11 0,9-11 0,-10 10 0,5-10 0,-6 11 0,0-5 0,5 6 0,2 0 0,4 6 0,1 6 0,-6 1 0,0 4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2:54:36.694"/>
    </inkml:context>
    <inkml:brush xml:id="br0">
      <inkml:brushProperty name="width" value="0.05" units="cm"/>
      <inkml:brushProperty name="height" value="0.05" units="cm"/>
      <inkml:brushProperty name="color" value="#FFFFFF"/>
    </inkml:brush>
  </inkml:definitions>
  <inkml:trace contextRef="#ctx0" brushRef="#br0">1 1 24575,'0'0'0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2:54:36.694"/>
    </inkml:context>
    <inkml:brush xml:id="br0">
      <inkml:brushProperty name="width" value="0.05" units="cm"/>
      <inkml:brushProperty name="height" value="0.05" units="cm"/>
      <inkml:brushProperty name="color" value="#FFFFFF"/>
    </inkml:brush>
  </inkml:definitions>
  <inkml:trace contextRef="#ctx0" brushRef="#br0">1 1 24575,'0'0'0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2:54:36.694"/>
    </inkml:context>
    <inkml:brush xml:id="br0">
      <inkml:brushProperty name="width" value="0.05" units="cm"/>
      <inkml:brushProperty name="height" value="0.05" units="cm"/>
      <inkml:brushProperty name="color" value="#FFFFFF"/>
    </inkml:brush>
  </inkml:definitions>
  <inkml:trace contextRef="#ctx0" brushRef="#br0">1 1 24575,'0'0'0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2:54:36.694"/>
    </inkml:context>
    <inkml:brush xml:id="br0">
      <inkml:brushProperty name="width" value="0.05" units="cm"/>
      <inkml:brushProperty name="height" value="0.05" units="cm"/>
      <inkml:brushProperty name="color" value="#FFFFFF"/>
    </inkml:brush>
  </inkml:definitions>
  <inkml:trace contextRef="#ctx0" brushRef="#br0">1 1 24575,'0'0'0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2:54:36.694"/>
    </inkml:context>
    <inkml:brush xml:id="br0">
      <inkml:brushProperty name="width" value="0.05" units="cm"/>
      <inkml:brushProperty name="height" value="0.05" units="cm"/>
      <inkml:brushProperty name="color" value="#FFFFFF"/>
    </inkml:brush>
  </inkml:definitions>
  <inkml:trace contextRef="#ctx0" brushRef="#br0">1 1 24575,'0'0'0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2:54:36.694"/>
    </inkml:context>
    <inkml:brush xml:id="br0">
      <inkml:brushProperty name="width" value="0.05" units="cm"/>
      <inkml:brushProperty name="height" value="0.05" units="cm"/>
      <inkml:brushProperty name="color" value="#FFFFFF"/>
    </inkml:brush>
  </inkml:definitions>
  <inkml:trace contextRef="#ctx0" brushRef="#br0">1 1 24575,'0'0'0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2:54:36.694"/>
    </inkml:context>
    <inkml:brush xml:id="br0">
      <inkml:brushProperty name="width" value="0.05" units="cm"/>
      <inkml:brushProperty name="height" value="0.05" units="cm"/>
      <inkml:brushProperty name="color" value="#FFFFFF"/>
    </inkml:brush>
  </inkml:definitions>
  <inkml:trace contextRef="#ctx0" brushRef="#br0">1 1 24575,'0'0'0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2:54:36.694"/>
    </inkml:context>
    <inkml:brush xml:id="br0">
      <inkml:brushProperty name="width" value="0.05" units="cm"/>
      <inkml:brushProperty name="height" value="0.05" units="cm"/>
      <inkml:brushProperty name="color" value="#FFFFFF"/>
    </inkml:brush>
  </inkml:definitions>
  <inkml:trace contextRef="#ctx0" brushRef="#br0">1 1 24575,'0'0'0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2:54:00.831"/>
    </inkml:context>
    <inkml:brush xml:id="br0">
      <inkml:brushProperty name="width" value="0.05" units="cm"/>
      <inkml:brushProperty name="height" value="0.05" units="cm"/>
      <inkml:brushProperty name="color" value="#FFFFFF"/>
    </inkml:brush>
  </inkml:definitions>
  <inkml:trace contextRef="#ctx0" brushRef="#br0">2 81 24575,'-1'-6'0,"2"-5"0,16 4 0,18 0 0,-12 2 0,39-9 0,-37 10 0,24-10 0,-17 14 0,-4 0 0,11 0 0,-12 0 0,-1 0 0,-2-6 0,-4 5 0,12-5 0,-5 6 0,13 0 0,-13 0 0,12 0 0,-11 0 0,11 0 0,-12 0 0,13 0 0,-6 0 0,7 0 0,8 0 0,-6 0 0,14 0 0,-14 0 0,6 0 0,-8 0 0,-13 0 0,-3 0 0,0 0 0,-10 0 0,10 0 0,-8 0 0,3 0 0,-1 0 0,-1 5 0,0 2 0,-5 0 0,11 4 0,-5-9 0,0 8 0,-1-8 0,0 14 0,-5-13 0,5 8 0,-7-11 0,7 0 0,1 6 0,1-5 0,4 5 0,-11-6 0,11 0 0,-5 0 0,0 0 0,-1 0 0,7 0 0,-4 0 0,18 0 0,-18 0 0,10 0 0,-12 0 0,1 0 0,-2 0 0,-7 0 0,14-6 0,-27 4 0,-27-4 0,-19 6 0,-3 0 0,24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2:54:02.479"/>
    </inkml:context>
    <inkml:brush xml:id="br0">
      <inkml:brushProperty name="width" value="0.05" units="cm"/>
      <inkml:brushProperty name="height" value="0.05" units="cm"/>
      <inkml:brushProperty name="color" value="#FFFFFF"/>
    </inkml:brush>
  </inkml:definitions>
  <inkml:trace contextRef="#ctx0" brushRef="#br0">1 70 24575,'25'0'0,"3"0"0,13 0 0,-7 0 0,13-7 0,-18 0 0,19-1 0,-14-4 0,0 10 0,-1-4 0,-1 0 0,2-2 0,0 1 0,14 0 0,-25 7 0,15 0 0,-18 0 0,5 0 0,-6 0 0,5 0 0,-11 0 0,5 0 0,-6 0 0,6 0 0,-5 6 0,11 6 0,-11 1 0,18 6 0,-16-7 0,23 1 0,-17 5 0,11-3 0,-7 3 0,24 3 0,-23-7 0,36 8 0,-24-9 0,20 9 0,-7-13 0,-2 4 0,-14-13 0,-3 0 0,-13 0 0,-1 0 0,-6 0 0,5 0 0,-3 0 0,3-5 0,-5-1 0,6-1 0,-5-3 0,5 8 0,-1-14 0,-3 7 0,3-3 0,-5 1 0,-1 10 0,14-10 0,-10 9 0,23-16 0,-17 9 0,5-5 0,-2 8 0,-11 1 0,-5 4 0,-49 10 0,25-5 0,-29 11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2:54:03.998"/>
    </inkml:context>
    <inkml:brush xml:id="br0">
      <inkml:brushProperty name="width" value="0.05" units="cm"/>
      <inkml:brushProperty name="height" value="0.05" units="cm"/>
      <inkml:brushProperty name="color" value="#FFFFFF"/>
    </inkml:brush>
  </inkml:definitions>
  <inkml:trace contextRef="#ctx0" brushRef="#br0">0 0 24575,'45'21'0,"-6"-5"0,-28-10 0,7-5 0,1 4 0,14-5 0,-6 0 0,20 0 0,-3 0 0,24 0 0,-22 0 0,26 0 0,-26 0 0,30 0 0,-23 0 0,-2 0 0,-11 0 0,12 0 0,-19 0 0,23 0 0,-41 0 0,10 0 0,-14 0 0,14 6 0,-10-4 0,31 17 0,-30-16 0,17 10 0,-8-7 0,-10-4 0,9 4 0,-6-6 0,-5 0 0,18 6 0,-3 1 0,30 15 0,-5-6 0,14 13 0,-8-7 0,0 1 0,-8-8 0,-9-3 0,-3-11 0,-18 5 0,4-1 0,-7-3 0,-5 3 0,5-5 0,-7-6 0,14-7 0,-15-1 0,13-4 0,-21 11 0,3 2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2:54:36.694"/>
    </inkml:context>
    <inkml:brush xml:id="br0">
      <inkml:brushProperty name="width" value="0.05" units="cm"/>
      <inkml:brushProperty name="height" value="0.05" units="cm"/>
      <inkml:brushProperty name="color" value="#FFFFFF"/>
    </inkml:brush>
  </inkml:definitions>
  <inkml:trace contextRef="#ctx0" brushRef="#br0">1 1 24575,'0'0'0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2:54:36.694"/>
    </inkml:context>
    <inkml:brush xml:id="br0">
      <inkml:brushProperty name="width" value="0.05" units="cm"/>
      <inkml:brushProperty name="height" value="0.05" units="cm"/>
      <inkml:brushProperty name="color" value="#FFFFFF"/>
    </inkml:brush>
  </inkml:definitions>
  <inkml:trace contextRef="#ctx0" brushRef="#br0">1 1 24575,'0'0'0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2:54:36.694"/>
    </inkml:context>
    <inkml:brush xml:id="br0">
      <inkml:brushProperty name="width" value="0.05" units="cm"/>
      <inkml:brushProperty name="height" value="0.05" units="cm"/>
      <inkml:brushProperty name="color" value="#FFFFFF"/>
    </inkml:brush>
  </inkml:definitions>
  <inkml:trace contextRef="#ctx0" brushRef="#br0">1 1 24575,'0'0'0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2:54:36.694"/>
    </inkml:context>
    <inkml:brush xml:id="br0">
      <inkml:brushProperty name="width" value="0.05" units="cm"/>
      <inkml:brushProperty name="height" value="0.05" units="cm"/>
      <inkml:brushProperty name="color" value="#FFFFFF"/>
    </inkml:brush>
  </inkml:definitions>
  <inkml:trace contextRef="#ctx0" brushRef="#br0">1 1 24575,'0'0'0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2:54:36.694"/>
    </inkml:context>
    <inkml:brush xml:id="br0">
      <inkml:brushProperty name="width" value="0.05" units="cm"/>
      <inkml:brushProperty name="height" value="0.05" units="cm"/>
      <inkml:brushProperty name="color" value="#FFFFFF"/>
    </inkml:brush>
  </inkml:definitions>
  <inkml:trace contextRef="#ctx0" brushRef="#br0">1 1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A8E37C-A997-484F-9B3C-3BB6031D0B8A}" type="datetimeFigureOut">
              <a:rPr lang="en-VN" smtClean="0"/>
              <a:t>04/02/2021</a:t>
            </a:fld>
            <a:endParaRPr lang="en-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800D31-4DBC-6549-B277-4979E94EBB48}" type="slidenum">
              <a:rPr lang="en-VN" smtClean="0"/>
              <a:t>‹#›</a:t>
            </a:fld>
            <a:endParaRPr lang="en-VN"/>
          </a:p>
        </p:txBody>
      </p:sp>
    </p:spTree>
    <p:extLst>
      <p:ext uri="{BB962C8B-B14F-4D97-AF65-F5344CB8AC3E}">
        <p14:creationId xmlns:p14="http://schemas.microsoft.com/office/powerpoint/2010/main" val="4150339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C73934-D492-4443-9427-018DE5D6DDA5}" type="slidenum">
              <a:rPr lang="en-US" smtClean="0"/>
              <a:t>2</a:t>
            </a:fld>
            <a:endParaRPr lang="en-US" dirty="0"/>
          </a:p>
        </p:txBody>
      </p:sp>
    </p:spTree>
    <p:extLst>
      <p:ext uri="{BB962C8B-B14F-4D97-AF65-F5344CB8AC3E}">
        <p14:creationId xmlns:p14="http://schemas.microsoft.com/office/powerpoint/2010/main" val="37183708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19800D31-4DBC-6549-B277-4979E94EBB48}" type="slidenum">
              <a:rPr lang="en-VN" smtClean="0"/>
              <a:t>16</a:t>
            </a:fld>
            <a:endParaRPr lang="en-VN"/>
          </a:p>
        </p:txBody>
      </p:sp>
    </p:spTree>
    <p:extLst>
      <p:ext uri="{BB962C8B-B14F-4D97-AF65-F5344CB8AC3E}">
        <p14:creationId xmlns:p14="http://schemas.microsoft.com/office/powerpoint/2010/main" val="22552007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19800D31-4DBC-6549-B277-4979E94EBB48}" type="slidenum">
              <a:rPr lang="en-VN" smtClean="0"/>
              <a:t>17</a:t>
            </a:fld>
            <a:endParaRPr lang="en-VN"/>
          </a:p>
        </p:txBody>
      </p:sp>
    </p:spTree>
    <p:extLst>
      <p:ext uri="{BB962C8B-B14F-4D97-AF65-F5344CB8AC3E}">
        <p14:creationId xmlns:p14="http://schemas.microsoft.com/office/powerpoint/2010/main" val="32612514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19800D31-4DBC-6549-B277-4979E94EBB48}" type="slidenum">
              <a:rPr lang="en-VN" smtClean="0"/>
              <a:t>18</a:t>
            </a:fld>
            <a:endParaRPr lang="en-VN"/>
          </a:p>
        </p:txBody>
      </p:sp>
    </p:spTree>
    <p:extLst>
      <p:ext uri="{BB962C8B-B14F-4D97-AF65-F5344CB8AC3E}">
        <p14:creationId xmlns:p14="http://schemas.microsoft.com/office/powerpoint/2010/main" val="22462834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19800D31-4DBC-6549-B277-4979E94EBB48}" type="slidenum">
              <a:rPr lang="en-VN" smtClean="0"/>
              <a:t>19</a:t>
            </a:fld>
            <a:endParaRPr lang="en-VN"/>
          </a:p>
        </p:txBody>
      </p:sp>
    </p:spTree>
    <p:extLst>
      <p:ext uri="{BB962C8B-B14F-4D97-AF65-F5344CB8AC3E}">
        <p14:creationId xmlns:p14="http://schemas.microsoft.com/office/powerpoint/2010/main" val="14433565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19800D31-4DBC-6549-B277-4979E94EBB48}" type="slidenum">
              <a:rPr lang="en-VN" smtClean="0"/>
              <a:t>21</a:t>
            </a:fld>
            <a:endParaRPr lang="en-VN"/>
          </a:p>
        </p:txBody>
      </p:sp>
    </p:spTree>
    <p:extLst>
      <p:ext uri="{BB962C8B-B14F-4D97-AF65-F5344CB8AC3E}">
        <p14:creationId xmlns:p14="http://schemas.microsoft.com/office/powerpoint/2010/main" val="30641400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19800D31-4DBC-6549-B277-4979E94EBB48}" type="slidenum">
              <a:rPr lang="en-VN" smtClean="0"/>
              <a:t>22</a:t>
            </a:fld>
            <a:endParaRPr lang="en-VN"/>
          </a:p>
        </p:txBody>
      </p:sp>
    </p:spTree>
    <p:extLst>
      <p:ext uri="{BB962C8B-B14F-4D97-AF65-F5344CB8AC3E}">
        <p14:creationId xmlns:p14="http://schemas.microsoft.com/office/powerpoint/2010/main" val="14857111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19800D31-4DBC-6549-B277-4979E94EBB48}" type="slidenum">
              <a:rPr lang="en-VN" smtClean="0"/>
              <a:t>23</a:t>
            </a:fld>
            <a:endParaRPr lang="en-VN"/>
          </a:p>
        </p:txBody>
      </p:sp>
    </p:spTree>
    <p:extLst>
      <p:ext uri="{BB962C8B-B14F-4D97-AF65-F5344CB8AC3E}">
        <p14:creationId xmlns:p14="http://schemas.microsoft.com/office/powerpoint/2010/main" val="9732759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19800D31-4DBC-6549-B277-4979E94EBB48}" type="slidenum">
              <a:rPr lang="en-VN" smtClean="0"/>
              <a:t>24</a:t>
            </a:fld>
            <a:endParaRPr lang="en-VN"/>
          </a:p>
        </p:txBody>
      </p:sp>
    </p:spTree>
    <p:extLst>
      <p:ext uri="{BB962C8B-B14F-4D97-AF65-F5344CB8AC3E}">
        <p14:creationId xmlns:p14="http://schemas.microsoft.com/office/powerpoint/2010/main" val="36416582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19800D31-4DBC-6549-B277-4979E94EBB48}" type="slidenum">
              <a:rPr lang="en-VN" smtClean="0"/>
              <a:t>26</a:t>
            </a:fld>
            <a:endParaRPr lang="en-VN"/>
          </a:p>
        </p:txBody>
      </p:sp>
    </p:spTree>
    <p:extLst>
      <p:ext uri="{BB962C8B-B14F-4D97-AF65-F5344CB8AC3E}">
        <p14:creationId xmlns:p14="http://schemas.microsoft.com/office/powerpoint/2010/main" val="41725371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19800D31-4DBC-6549-B277-4979E94EBB48}" type="slidenum">
              <a:rPr lang="en-VN" smtClean="0"/>
              <a:t>27</a:t>
            </a:fld>
            <a:endParaRPr lang="en-VN"/>
          </a:p>
        </p:txBody>
      </p:sp>
    </p:spTree>
    <p:extLst>
      <p:ext uri="{BB962C8B-B14F-4D97-AF65-F5344CB8AC3E}">
        <p14:creationId xmlns:p14="http://schemas.microsoft.com/office/powerpoint/2010/main" val="2837956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2358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Source Sans Pro"/>
            </a:endParaRPr>
          </a:p>
        </p:txBody>
      </p:sp>
      <p:sp>
        <p:nvSpPr>
          <p:cNvPr id="323588" name="Header Placeholder 3"/>
          <p:cNvSpPr>
            <a:spLocks noGrp="1"/>
          </p:cNvSpPr>
          <p:nvPr>
            <p:ph type="hdr" sz="quarter"/>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lvl1pPr>
              <a:defRPr sz="2000">
                <a:solidFill>
                  <a:schemeClr val="tx1"/>
                </a:solidFill>
                <a:latin typeface="Roboto Condensed" charset="0"/>
                <a:ea typeface="ＭＳ Ｐゴシック" charset="0"/>
                <a:cs typeface="FontAwesome" charset="0"/>
              </a:defRPr>
            </a:lvl1pPr>
            <a:lvl2pPr marL="742950" indent="-285750">
              <a:defRPr sz="2000">
                <a:solidFill>
                  <a:schemeClr val="tx1"/>
                </a:solidFill>
                <a:latin typeface="Roboto Condensed" charset="0"/>
                <a:ea typeface="FontAwesome" charset="0"/>
                <a:cs typeface="FontAwesome" charset="0"/>
              </a:defRPr>
            </a:lvl2pPr>
            <a:lvl3pPr marL="1143000" indent="-228600">
              <a:defRPr sz="2000">
                <a:solidFill>
                  <a:schemeClr val="tx1"/>
                </a:solidFill>
                <a:latin typeface="Roboto Condensed" charset="0"/>
                <a:ea typeface="FontAwesome" charset="0"/>
                <a:cs typeface="FontAwesome" charset="0"/>
              </a:defRPr>
            </a:lvl3pPr>
            <a:lvl4pPr marL="1600200" indent="-228600">
              <a:defRPr sz="2000">
                <a:solidFill>
                  <a:schemeClr val="tx1"/>
                </a:solidFill>
                <a:latin typeface="Roboto Condensed" charset="0"/>
                <a:ea typeface="FontAwesome" charset="0"/>
                <a:cs typeface="FontAwesome" charset="0"/>
              </a:defRPr>
            </a:lvl4pPr>
            <a:lvl5pPr marL="2057400" indent="-228600">
              <a:defRPr sz="2000">
                <a:solidFill>
                  <a:schemeClr val="tx1"/>
                </a:solidFill>
                <a:latin typeface="Roboto Condensed" charset="0"/>
                <a:ea typeface="FontAwesome" charset="0"/>
                <a:cs typeface="FontAwesome" charset="0"/>
              </a:defRPr>
            </a:lvl5pPr>
            <a:lvl6pPr marL="2514600" indent="-228600" defTabSz="1030288" fontAlgn="base">
              <a:spcBef>
                <a:spcPct val="0"/>
              </a:spcBef>
              <a:spcAft>
                <a:spcPct val="0"/>
              </a:spcAft>
              <a:defRPr sz="2000">
                <a:solidFill>
                  <a:schemeClr val="tx1"/>
                </a:solidFill>
                <a:latin typeface="Roboto Condensed" charset="0"/>
                <a:ea typeface="FontAwesome" charset="0"/>
                <a:cs typeface="FontAwesome" charset="0"/>
              </a:defRPr>
            </a:lvl6pPr>
            <a:lvl7pPr marL="2971800" indent="-228600" defTabSz="1030288" fontAlgn="base">
              <a:spcBef>
                <a:spcPct val="0"/>
              </a:spcBef>
              <a:spcAft>
                <a:spcPct val="0"/>
              </a:spcAft>
              <a:defRPr sz="2000">
                <a:solidFill>
                  <a:schemeClr val="tx1"/>
                </a:solidFill>
                <a:latin typeface="Roboto Condensed" charset="0"/>
                <a:ea typeface="FontAwesome" charset="0"/>
                <a:cs typeface="FontAwesome" charset="0"/>
              </a:defRPr>
            </a:lvl7pPr>
            <a:lvl8pPr marL="3429000" indent="-228600" defTabSz="1030288" fontAlgn="base">
              <a:spcBef>
                <a:spcPct val="0"/>
              </a:spcBef>
              <a:spcAft>
                <a:spcPct val="0"/>
              </a:spcAft>
              <a:defRPr sz="2000">
                <a:solidFill>
                  <a:schemeClr val="tx1"/>
                </a:solidFill>
                <a:latin typeface="Roboto Condensed" charset="0"/>
                <a:ea typeface="FontAwesome" charset="0"/>
                <a:cs typeface="FontAwesome" charset="0"/>
              </a:defRPr>
            </a:lvl8pPr>
            <a:lvl9pPr marL="3886200" indent="-228600" defTabSz="1030288" fontAlgn="base">
              <a:spcBef>
                <a:spcPct val="0"/>
              </a:spcBef>
              <a:spcAft>
                <a:spcPct val="0"/>
              </a:spcAft>
              <a:defRPr sz="2000">
                <a:solidFill>
                  <a:schemeClr val="tx1"/>
                </a:solidFill>
                <a:latin typeface="Roboto Condensed" charset="0"/>
                <a:ea typeface="FontAwesome" charset="0"/>
                <a:cs typeface="FontAwesome" charset="0"/>
              </a:defRPr>
            </a:lvl9pPr>
          </a:lstStyle>
          <a:p>
            <a:pPr defTabSz="1030288" fontAlgn="base">
              <a:spcBef>
                <a:spcPct val="0"/>
              </a:spcBef>
              <a:spcAft>
                <a:spcPct val="0"/>
              </a:spcAft>
            </a:pPr>
            <a:r>
              <a:rPr lang="en-US" sz="1200" dirty="0">
                <a:latin typeface="Source Sans Pro"/>
                <a:cs typeface="Arial"/>
              </a:rPr>
              <a:t>My First Template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19800D31-4DBC-6549-B277-4979E94EBB48}" type="slidenum">
              <a:rPr lang="en-VN" smtClean="0"/>
              <a:t>29</a:t>
            </a:fld>
            <a:endParaRPr lang="en-VN"/>
          </a:p>
        </p:txBody>
      </p:sp>
    </p:spTree>
    <p:extLst>
      <p:ext uri="{BB962C8B-B14F-4D97-AF65-F5344CB8AC3E}">
        <p14:creationId xmlns:p14="http://schemas.microsoft.com/office/powerpoint/2010/main" val="28923433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19800D31-4DBC-6549-B277-4979E94EBB48}" type="slidenum">
              <a:rPr lang="en-VN" smtClean="0"/>
              <a:t>30</a:t>
            </a:fld>
            <a:endParaRPr lang="en-VN"/>
          </a:p>
        </p:txBody>
      </p:sp>
    </p:spTree>
    <p:extLst>
      <p:ext uri="{BB962C8B-B14F-4D97-AF65-F5344CB8AC3E}">
        <p14:creationId xmlns:p14="http://schemas.microsoft.com/office/powerpoint/2010/main" val="896422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19800D31-4DBC-6549-B277-4979E94EBB48}" type="slidenum">
              <a:rPr lang="en-VN" smtClean="0"/>
              <a:t>31</a:t>
            </a:fld>
            <a:endParaRPr lang="en-VN"/>
          </a:p>
        </p:txBody>
      </p:sp>
    </p:spTree>
    <p:extLst>
      <p:ext uri="{BB962C8B-B14F-4D97-AF65-F5344CB8AC3E}">
        <p14:creationId xmlns:p14="http://schemas.microsoft.com/office/powerpoint/2010/main" val="9039213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19800D31-4DBC-6549-B277-4979E94EBB48}" type="slidenum">
              <a:rPr lang="en-VN" smtClean="0"/>
              <a:t>36</a:t>
            </a:fld>
            <a:endParaRPr lang="en-VN"/>
          </a:p>
        </p:txBody>
      </p:sp>
    </p:spTree>
    <p:extLst>
      <p:ext uri="{BB962C8B-B14F-4D97-AF65-F5344CB8AC3E}">
        <p14:creationId xmlns:p14="http://schemas.microsoft.com/office/powerpoint/2010/main" val="22081123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19800D31-4DBC-6549-B277-4979E94EBB48}" type="slidenum">
              <a:rPr lang="en-VN" smtClean="0"/>
              <a:t>37</a:t>
            </a:fld>
            <a:endParaRPr lang="en-VN"/>
          </a:p>
        </p:txBody>
      </p:sp>
    </p:spTree>
    <p:extLst>
      <p:ext uri="{BB962C8B-B14F-4D97-AF65-F5344CB8AC3E}">
        <p14:creationId xmlns:p14="http://schemas.microsoft.com/office/powerpoint/2010/main" val="40834351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19800D31-4DBC-6549-B277-4979E94EBB48}" type="slidenum">
              <a:rPr lang="en-VN" smtClean="0"/>
              <a:t>38</a:t>
            </a:fld>
            <a:endParaRPr lang="en-VN"/>
          </a:p>
        </p:txBody>
      </p:sp>
    </p:spTree>
    <p:extLst>
      <p:ext uri="{BB962C8B-B14F-4D97-AF65-F5344CB8AC3E}">
        <p14:creationId xmlns:p14="http://schemas.microsoft.com/office/powerpoint/2010/main" val="41124993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19800D31-4DBC-6549-B277-4979E94EBB48}" type="slidenum">
              <a:rPr lang="en-VN" smtClean="0"/>
              <a:t>39</a:t>
            </a:fld>
            <a:endParaRPr lang="en-VN"/>
          </a:p>
        </p:txBody>
      </p:sp>
    </p:spTree>
    <p:extLst>
      <p:ext uri="{BB962C8B-B14F-4D97-AF65-F5344CB8AC3E}">
        <p14:creationId xmlns:p14="http://schemas.microsoft.com/office/powerpoint/2010/main" val="38457575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19800D31-4DBC-6549-B277-4979E94EBB48}" type="slidenum">
              <a:rPr lang="en-VN" smtClean="0"/>
              <a:t>41</a:t>
            </a:fld>
            <a:endParaRPr lang="en-VN"/>
          </a:p>
        </p:txBody>
      </p:sp>
    </p:spTree>
    <p:extLst>
      <p:ext uri="{BB962C8B-B14F-4D97-AF65-F5344CB8AC3E}">
        <p14:creationId xmlns:p14="http://schemas.microsoft.com/office/powerpoint/2010/main" val="20227366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19800D31-4DBC-6549-B277-4979E94EBB48}" type="slidenum">
              <a:rPr lang="en-VN" smtClean="0"/>
              <a:t>42</a:t>
            </a:fld>
            <a:endParaRPr lang="en-VN"/>
          </a:p>
        </p:txBody>
      </p:sp>
    </p:spTree>
    <p:extLst>
      <p:ext uri="{BB962C8B-B14F-4D97-AF65-F5344CB8AC3E}">
        <p14:creationId xmlns:p14="http://schemas.microsoft.com/office/powerpoint/2010/main" val="11216578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19800D31-4DBC-6549-B277-4979E94EBB48}" type="slidenum">
              <a:rPr lang="en-VN" smtClean="0"/>
              <a:t>43</a:t>
            </a:fld>
            <a:endParaRPr lang="en-VN"/>
          </a:p>
        </p:txBody>
      </p:sp>
    </p:spTree>
    <p:extLst>
      <p:ext uri="{BB962C8B-B14F-4D97-AF65-F5344CB8AC3E}">
        <p14:creationId xmlns:p14="http://schemas.microsoft.com/office/powerpoint/2010/main" val="1061148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2"/>
          <p:cNvSpPr>
            <a:spLocks noGrp="1" noChangeArrowheads="1"/>
          </p:cNvSpPr>
          <p:nvPr>
            <p:ph type="sldNum"/>
          </p:nvPr>
        </p:nvSpPr>
        <p:spPr>
          <a:ln/>
        </p:spPr>
        <p:txBody>
          <a:bodyPr/>
          <a:lstStyle/>
          <a:p>
            <a:fld id="{528F6B4A-EBBA-684D-AA6B-8F3ABDE03877}" type="slidenum">
              <a:rPr lang="en-US"/>
              <a:pPr/>
              <a:t>5</a:t>
            </a:fld>
            <a:endParaRPr lang="en-US"/>
          </a:p>
        </p:txBody>
      </p:sp>
      <p:sp>
        <p:nvSpPr>
          <p:cNvPr id="12289" name="Text Box 1"/>
          <p:cNvSpPr txBox="1">
            <a:spLocks noGrp="1" noRot="1" noChangeAspect="1" noChangeArrowheads="1"/>
          </p:cNvSpPr>
          <p:nvPr>
            <p:ph type="sldImg"/>
          </p:nvPr>
        </p:nvSpPr>
        <p:spPr bwMode="auto">
          <a:xfrm>
            <a:off x="384175" y="693738"/>
            <a:ext cx="6081713" cy="34210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12290" name="Text Box 2"/>
          <p:cNvSpPr txBox="1">
            <a:spLocks noGrp="1" noChangeArrowheads="1"/>
          </p:cNvSpPr>
          <p:nvPr>
            <p:ph type="body" idx="1"/>
          </p:nvPr>
        </p:nvSpPr>
        <p:spPr bwMode="auto">
          <a:xfrm>
            <a:off x="686361" y="4342535"/>
            <a:ext cx="5478276" cy="4105852"/>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19800D31-4DBC-6549-B277-4979E94EBB48}" type="slidenum">
              <a:rPr lang="en-VN" smtClean="0"/>
              <a:t>46</a:t>
            </a:fld>
            <a:endParaRPr lang="en-VN"/>
          </a:p>
        </p:txBody>
      </p:sp>
    </p:spTree>
    <p:extLst>
      <p:ext uri="{BB962C8B-B14F-4D97-AF65-F5344CB8AC3E}">
        <p14:creationId xmlns:p14="http://schemas.microsoft.com/office/powerpoint/2010/main" val="42572741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19800D31-4DBC-6549-B277-4979E94EBB48}" type="slidenum">
              <a:rPr lang="en-VN" smtClean="0"/>
              <a:t>47</a:t>
            </a:fld>
            <a:endParaRPr lang="en-VN"/>
          </a:p>
        </p:txBody>
      </p:sp>
    </p:spTree>
    <p:extLst>
      <p:ext uri="{BB962C8B-B14F-4D97-AF65-F5344CB8AC3E}">
        <p14:creationId xmlns:p14="http://schemas.microsoft.com/office/powerpoint/2010/main" val="19774051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19800D31-4DBC-6549-B277-4979E94EBB48}" type="slidenum">
              <a:rPr lang="en-VN" smtClean="0"/>
              <a:t>49</a:t>
            </a:fld>
            <a:endParaRPr lang="en-VN"/>
          </a:p>
        </p:txBody>
      </p:sp>
    </p:spTree>
    <p:extLst>
      <p:ext uri="{BB962C8B-B14F-4D97-AF65-F5344CB8AC3E}">
        <p14:creationId xmlns:p14="http://schemas.microsoft.com/office/powerpoint/2010/main" val="24869060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19800D31-4DBC-6549-B277-4979E94EBB48}" type="slidenum">
              <a:rPr lang="en-VN" smtClean="0"/>
              <a:t>50</a:t>
            </a:fld>
            <a:endParaRPr lang="en-VN"/>
          </a:p>
        </p:txBody>
      </p:sp>
    </p:spTree>
    <p:extLst>
      <p:ext uri="{BB962C8B-B14F-4D97-AF65-F5344CB8AC3E}">
        <p14:creationId xmlns:p14="http://schemas.microsoft.com/office/powerpoint/2010/main" val="558264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19800D31-4DBC-6549-B277-4979E94EBB48}" type="slidenum">
              <a:rPr lang="en-VN" smtClean="0"/>
              <a:t>51</a:t>
            </a:fld>
            <a:endParaRPr lang="en-VN"/>
          </a:p>
        </p:txBody>
      </p:sp>
    </p:spTree>
    <p:extLst>
      <p:ext uri="{BB962C8B-B14F-4D97-AF65-F5344CB8AC3E}">
        <p14:creationId xmlns:p14="http://schemas.microsoft.com/office/powerpoint/2010/main" val="40719331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19800D31-4DBC-6549-B277-4979E94EBB48}" type="slidenum">
              <a:rPr lang="en-VN" smtClean="0"/>
              <a:t>52</a:t>
            </a:fld>
            <a:endParaRPr lang="en-VN"/>
          </a:p>
        </p:txBody>
      </p:sp>
    </p:spTree>
    <p:extLst>
      <p:ext uri="{BB962C8B-B14F-4D97-AF65-F5344CB8AC3E}">
        <p14:creationId xmlns:p14="http://schemas.microsoft.com/office/powerpoint/2010/main" val="3491419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19800D31-4DBC-6549-B277-4979E94EBB48}" type="slidenum">
              <a:rPr lang="en-VN" smtClean="0"/>
              <a:t>10</a:t>
            </a:fld>
            <a:endParaRPr lang="en-VN"/>
          </a:p>
        </p:txBody>
      </p:sp>
    </p:spTree>
    <p:extLst>
      <p:ext uri="{BB962C8B-B14F-4D97-AF65-F5344CB8AC3E}">
        <p14:creationId xmlns:p14="http://schemas.microsoft.com/office/powerpoint/2010/main" val="3958157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19800D31-4DBC-6549-B277-4979E94EBB48}" type="slidenum">
              <a:rPr lang="en-VN" smtClean="0"/>
              <a:t>11</a:t>
            </a:fld>
            <a:endParaRPr lang="en-VN"/>
          </a:p>
        </p:txBody>
      </p:sp>
    </p:spTree>
    <p:extLst>
      <p:ext uri="{BB962C8B-B14F-4D97-AF65-F5344CB8AC3E}">
        <p14:creationId xmlns:p14="http://schemas.microsoft.com/office/powerpoint/2010/main" val="27252043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19800D31-4DBC-6549-B277-4979E94EBB48}" type="slidenum">
              <a:rPr lang="en-VN" smtClean="0"/>
              <a:t>12</a:t>
            </a:fld>
            <a:endParaRPr lang="en-VN"/>
          </a:p>
        </p:txBody>
      </p:sp>
    </p:spTree>
    <p:extLst>
      <p:ext uri="{BB962C8B-B14F-4D97-AF65-F5344CB8AC3E}">
        <p14:creationId xmlns:p14="http://schemas.microsoft.com/office/powerpoint/2010/main" val="19504673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19800D31-4DBC-6549-B277-4979E94EBB48}" type="slidenum">
              <a:rPr lang="en-VN" smtClean="0"/>
              <a:t>13</a:t>
            </a:fld>
            <a:endParaRPr lang="en-VN"/>
          </a:p>
        </p:txBody>
      </p:sp>
    </p:spTree>
    <p:extLst>
      <p:ext uri="{BB962C8B-B14F-4D97-AF65-F5344CB8AC3E}">
        <p14:creationId xmlns:p14="http://schemas.microsoft.com/office/powerpoint/2010/main" val="9217412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19800D31-4DBC-6549-B277-4979E94EBB48}" type="slidenum">
              <a:rPr lang="en-VN" smtClean="0"/>
              <a:t>14</a:t>
            </a:fld>
            <a:endParaRPr lang="en-VN"/>
          </a:p>
        </p:txBody>
      </p:sp>
    </p:spTree>
    <p:extLst>
      <p:ext uri="{BB962C8B-B14F-4D97-AF65-F5344CB8AC3E}">
        <p14:creationId xmlns:p14="http://schemas.microsoft.com/office/powerpoint/2010/main" val="2174665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19800D31-4DBC-6549-B277-4979E94EBB48}" type="slidenum">
              <a:rPr lang="en-VN" smtClean="0"/>
              <a:t>15</a:t>
            </a:fld>
            <a:endParaRPr lang="en-VN"/>
          </a:p>
        </p:txBody>
      </p:sp>
    </p:spTree>
    <p:extLst>
      <p:ext uri="{BB962C8B-B14F-4D97-AF65-F5344CB8AC3E}">
        <p14:creationId xmlns:p14="http://schemas.microsoft.com/office/powerpoint/2010/main" val="36294894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3E24B-BA6A-C64B-AAC4-CCFD280ED8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VN"/>
          </a:p>
        </p:txBody>
      </p:sp>
      <p:sp>
        <p:nvSpPr>
          <p:cNvPr id="3" name="Subtitle 2">
            <a:extLst>
              <a:ext uri="{FF2B5EF4-FFF2-40B4-BE49-F238E27FC236}">
                <a16:creationId xmlns:a16="http://schemas.microsoft.com/office/drawing/2014/main" id="{0E1E77D7-762A-3643-8CA6-7D48D1BFDC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VN"/>
          </a:p>
        </p:txBody>
      </p:sp>
      <p:sp>
        <p:nvSpPr>
          <p:cNvPr id="4" name="Date Placeholder 3">
            <a:extLst>
              <a:ext uri="{FF2B5EF4-FFF2-40B4-BE49-F238E27FC236}">
                <a16:creationId xmlns:a16="http://schemas.microsoft.com/office/drawing/2014/main" id="{71F57CD1-05B5-1045-BECE-ACCDDB0DB9C9}"/>
              </a:ext>
            </a:extLst>
          </p:cNvPr>
          <p:cNvSpPr>
            <a:spLocks noGrp="1"/>
          </p:cNvSpPr>
          <p:nvPr>
            <p:ph type="dt" sz="half" idx="10"/>
          </p:nvPr>
        </p:nvSpPr>
        <p:spPr/>
        <p:txBody>
          <a:bodyPr/>
          <a:lstStyle/>
          <a:p>
            <a:fld id="{EB4E0D8F-7EF0-7545-8006-01666F1484C4}" type="datetimeFigureOut">
              <a:rPr lang="en-VN" smtClean="0"/>
              <a:t>04/02/2021</a:t>
            </a:fld>
            <a:endParaRPr lang="en-VN"/>
          </a:p>
        </p:txBody>
      </p:sp>
      <p:sp>
        <p:nvSpPr>
          <p:cNvPr id="5" name="Footer Placeholder 4">
            <a:extLst>
              <a:ext uri="{FF2B5EF4-FFF2-40B4-BE49-F238E27FC236}">
                <a16:creationId xmlns:a16="http://schemas.microsoft.com/office/drawing/2014/main" id="{7FCC290E-83F3-0B41-AAF2-51DE666CC6A3}"/>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C5B39C37-EECE-DD4E-9205-C1ADFE0B0A77}"/>
              </a:ext>
            </a:extLst>
          </p:cNvPr>
          <p:cNvSpPr>
            <a:spLocks noGrp="1"/>
          </p:cNvSpPr>
          <p:nvPr>
            <p:ph type="sldNum" sz="quarter" idx="12"/>
          </p:nvPr>
        </p:nvSpPr>
        <p:spPr/>
        <p:txBody>
          <a:bodyPr/>
          <a:lstStyle/>
          <a:p>
            <a:fld id="{195D0D3F-20CF-2747-A025-5AA2234AC407}" type="slidenum">
              <a:rPr lang="en-VN" smtClean="0"/>
              <a:t>‹#›</a:t>
            </a:fld>
            <a:endParaRPr lang="en-VN"/>
          </a:p>
        </p:txBody>
      </p:sp>
    </p:spTree>
    <p:extLst>
      <p:ext uri="{BB962C8B-B14F-4D97-AF65-F5344CB8AC3E}">
        <p14:creationId xmlns:p14="http://schemas.microsoft.com/office/powerpoint/2010/main" val="2160622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3637E-415B-A044-A83E-B9AE76450645}"/>
              </a:ext>
            </a:extLst>
          </p:cNvPr>
          <p:cNvSpPr>
            <a:spLocks noGrp="1"/>
          </p:cNvSpPr>
          <p:nvPr>
            <p:ph type="title"/>
          </p:nvPr>
        </p:nvSpPr>
        <p:spPr/>
        <p:txBody>
          <a:bodyPr/>
          <a:lstStyle/>
          <a:p>
            <a:r>
              <a:rPr lang="en-US"/>
              <a:t>Click to edit Master title style</a:t>
            </a:r>
            <a:endParaRPr lang="en-VN"/>
          </a:p>
        </p:txBody>
      </p:sp>
      <p:sp>
        <p:nvSpPr>
          <p:cNvPr id="3" name="Vertical Text Placeholder 2">
            <a:extLst>
              <a:ext uri="{FF2B5EF4-FFF2-40B4-BE49-F238E27FC236}">
                <a16:creationId xmlns:a16="http://schemas.microsoft.com/office/drawing/2014/main" id="{099D3ED9-26BB-944D-A9C1-1E9CF5826DA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223E8F1E-D6CE-8D46-A977-1DA22FEF7A34}"/>
              </a:ext>
            </a:extLst>
          </p:cNvPr>
          <p:cNvSpPr>
            <a:spLocks noGrp="1"/>
          </p:cNvSpPr>
          <p:nvPr>
            <p:ph type="dt" sz="half" idx="10"/>
          </p:nvPr>
        </p:nvSpPr>
        <p:spPr/>
        <p:txBody>
          <a:bodyPr/>
          <a:lstStyle/>
          <a:p>
            <a:fld id="{EB4E0D8F-7EF0-7545-8006-01666F1484C4}" type="datetimeFigureOut">
              <a:rPr lang="en-VN" smtClean="0"/>
              <a:t>04/02/2021</a:t>
            </a:fld>
            <a:endParaRPr lang="en-VN"/>
          </a:p>
        </p:txBody>
      </p:sp>
      <p:sp>
        <p:nvSpPr>
          <p:cNvPr id="5" name="Footer Placeholder 4">
            <a:extLst>
              <a:ext uri="{FF2B5EF4-FFF2-40B4-BE49-F238E27FC236}">
                <a16:creationId xmlns:a16="http://schemas.microsoft.com/office/drawing/2014/main" id="{2AD62D49-0CA7-F246-BF93-0513004138A3}"/>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FE5EE5B3-7920-AE42-86DF-89C655A55E44}"/>
              </a:ext>
            </a:extLst>
          </p:cNvPr>
          <p:cNvSpPr>
            <a:spLocks noGrp="1"/>
          </p:cNvSpPr>
          <p:nvPr>
            <p:ph type="sldNum" sz="quarter" idx="12"/>
          </p:nvPr>
        </p:nvSpPr>
        <p:spPr/>
        <p:txBody>
          <a:bodyPr/>
          <a:lstStyle/>
          <a:p>
            <a:fld id="{195D0D3F-20CF-2747-A025-5AA2234AC407}" type="slidenum">
              <a:rPr lang="en-VN" smtClean="0"/>
              <a:t>‹#›</a:t>
            </a:fld>
            <a:endParaRPr lang="en-VN"/>
          </a:p>
        </p:txBody>
      </p:sp>
    </p:spTree>
    <p:extLst>
      <p:ext uri="{BB962C8B-B14F-4D97-AF65-F5344CB8AC3E}">
        <p14:creationId xmlns:p14="http://schemas.microsoft.com/office/powerpoint/2010/main" val="2222067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6FC20E6-74D4-0E4C-9E0F-4CA633CAD12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VN"/>
          </a:p>
        </p:txBody>
      </p:sp>
      <p:sp>
        <p:nvSpPr>
          <p:cNvPr id="3" name="Vertical Text Placeholder 2">
            <a:extLst>
              <a:ext uri="{FF2B5EF4-FFF2-40B4-BE49-F238E27FC236}">
                <a16:creationId xmlns:a16="http://schemas.microsoft.com/office/drawing/2014/main" id="{16C10BDC-CC3D-8D44-9911-654E83E8FD8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D64FA367-160E-0542-80DE-6B9E507454BE}"/>
              </a:ext>
            </a:extLst>
          </p:cNvPr>
          <p:cNvSpPr>
            <a:spLocks noGrp="1"/>
          </p:cNvSpPr>
          <p:nvPr>
            <p:ph type="dt" sz="half" idx="10"/>
          </p:nvPr>
        </p:nvSpPr>
        <p:spPr/>
        <p:txBody>
          <a:bodyPr/>
          <a:lstStyle/>
          <a:p>
            <a:fld id="{EB4E0D8F-7EF0-7545-8006-01666F1484C4}" type="datetimeFigureOut">
              <a:rPr lang="en-VN" smtClean="0"/>
              <a:t>04/02/2021</a:t>
            </a:fld>
            <a:endParaRPr lang="en-VN"/>
          </a:p>
        </p:txBody>
      </p:sp>
      <p:sp>
        <p:nvSpPr>
          <p:cNvPr id="5" name="Footer Placeholder 4">
            <a:extLst>
              <a:ext uri="{FF2B5EF4-FFF2-40B4-BE49-F238E27FC236}">
                <a16:creationId xmlns:a16="http://schemas.microsoft.com/office/drawing/2014/main" id="{8388448C-2C23-5D4A-BA6B-02DB79191BAB}"/>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5E05E7B8-63AC-DC42-B540-EA532ADA18F1}"/>
              </a:ext>
            </a:extLst>
          </p:cNvPr>
          <p:cNvSpPr>
            <a:spLocks noGrp="1"/>
          </p:cNvSpPr>
          <p:nvPr>
            <p:ph type="sldNum" sz="quarter" idx="12"/>
          </p:nvPr>
        </p:nvSpPr>
        <p:spPr/>
        <p:txBody>
          <a:bodyPr/>
          <a:lstStyle/>
          <a:p>
            <a:fld id="{195D0D3F-20CF-2747-A025-5AA2234AC407}" type="slidenum">
              <a:rPr lang="en-VN" smtClean="0"/>
              <a:t>‹#›</a:t>
            </a:fld>
            <a:endParaRPr lang="en-VN"/>
          </a:p>
        </p:txBody>
      </p:sp>
    </p:spTree>
    <p:extLst>
      <p:ext uri="{BB962C8B-B14F-4D97-AF65-F5344CB8AC3E}">
        <p14:creationId xmlns:p14="http://schemas.microsoft.com/office/powerpoint/2010/main" val="14521564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Master Slide 1">
    <p:spTree>
      <p:nvGrpSpPr>
        <p:cNvPr id="1" name=""/>
        <p:cNvGrpSpPr/>
        <p:nvPr/>
      </p:nvGrpSpPr>
      <p:grpSpPr>
        <a:xfrm>
          <a:off x="0" y="0"/>
          <a:ext cx="0" cy="0"/>
          <a:chOff x="0" y="0"/>
          <a:chExt cx="0" cy="0"/>
        </a:xfrm>
      </p:grpSpPr>
    </p:spTree>
    <p:extLst>
      <p:ext uri="{BB962C8B-B14F-4D97-AF65-F5344CB8AC3E}">
        <p14:creationId xmlns:p14="http://schemas.microsoft.com/office/powerpoint/2010/main" val="877567826"/>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xmlns:p14="http://schemas.microsoft.com/office/powerpoint/2010/main" advClick="0" advTm="3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5222849"/>
          </a:xfrm>
          <a:prstGeom prst="rect">
            <a:avLst/>
          </a:prstGeom>
        </p:spPr>
        <p:txBody>
          <a:bodyPr/>
          <a:lstStyle>
            <a:lvl1pPr marL="0" indent="0" algn="ctr">
              <a:buNone/>
              <a:defRPr sz="1600"/>
            </a:lvl1pPr>
          </a:lstStyle>
          <a:p>
            <a:endParaRPr lang="en-US" dirty="0"/>
          </a:p>
        </p:txBody>
      </p:sp>
    </p:spTree>
    <p:extLst>
      <p:ext uri="{BB962C8B-B14F-4D97-AF65-F5344CB8AC3E}">
        <p14:creationId xmlns:p14="http://schemas.microsoft.com/office/powerpoint/2010/main" val="6604443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Big Image Placeholder">
    <p:spTree>
      <p:nvGrpSpPr>
        <p:cNvPr id="1" name=""/>
        <p:cNvGrpSpPr/>
        <p:nvPr/>
      </p:nvGrpSpPr>
      <p:grpSpPr>
        <a:xfrm>
          <a:off x="0" y="0"/>
          <a:ext cx="0" cy="0"/>
          <a:chOff x="0" y="0"/>
          <a:chExt cx="0" cy="0"/>
        </a:xfrm>
      </p:grpSpPr>
      <p:sp>
        <p:nvSpPr>
          <p:cNvPr id="4" name="Picture Placeholder 13"/>
          <p:cNvSpPr>
            <a:spLocks noGrp="1"/>
          </p:cNvSpPr>
          <p:nvPr>
            <p:ph type="pic" sz="quarter" idx="13"/>
          </p:nvPr>
        </p:nvSpPr>
        <p:spPr>
          <a:xfrm>
            <a:off x="6335581" y="1338133"/>
            <a:ext cx="5027335" cy="4231382"/>
          </a:xfrm>
          <a:effectLst/>
        </p:spPr>
        <p:txBody>
          <a:bodyPr>
            <a:normAutofit/>
          </a:bodyPr>
          <a:lstStyle>
            <a:lvl1pPr marL="0" indent="0">
              <a:buNone/>
              <a:defRPr sz="21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532573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58D1D-9BD9-264C-BD0E-050C8BCF6D77}"/>
              </a:ext>
            </a:extLst>
          </p:cNvPr>
          <p:cNvSpPr>
            <a:spLocks noGrp="1"/>
          </p:cNvSpPr>
          <p:nvPr>
            <p:ph type="title"/>
          </p:nvPr>
        </p:nvSpPr>
        <p:spPr/>
        <p:txBody>
          <a:bodyPr/>
          <a:lstStyle/>
          <a:p>
            <a:r>
              <a:rPr lang="en-US"/>
              <a:t>Click to edit Master title style</a:t>
            </a:r>
            <a:endParaRPr lang="en-VN"/>
          </a:p>
        </p:txBody>
      </p:sp>
      <p:sp>
        <p:nvSpPr>
          <p:cNvPr id="3" name="Content Placeholder 2">
            <a:extLst>
              <a:ext uri="{FF2B5EF4-FFF2-40B4-BE49-F238E27FC236}">
                <a16:creationId xmlns:a16="http://schemas.microsoft.com/office/drawing/2014/main" id="{FB8F1057-75A1-AE4C-B411-CE3D95A78AC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F92F55A4-0748-6440-82B0-ECC081A00712}"/>
              </a:ext>
            </a:extLst>
          </p:cNvPr>
          <p:cNvSpPr>
            <a:spLocks noGrp="1"/>
          </p:cNvSpPr>
          <p:nvPr>
            <p:ph type="dt" sz="half" idx="10"/>
          </p:nvPr>
        </p:nvSpPr>
        <p:spPr/>
        <p:txBody>
          <a:bodyPr/>
          <a:lstStyle/>
          <a:p>
            <a:fld id="{EB4E0D8F-7EF0-7545-8006-01666F1484C4}" type="datetimeFigureOut">
              <a:rPr lang="en-VN" smtClean="0"/>
              <a:t>04/02/2021</a:t>
            </a:fld>
            <a:endParaRPr lang="en-VN"/>
          </a:p>
        </p:txBody>
      </p:sp>
      <p:sp>
        <p:nvSpPr>
          <p:cNvPr id="5" name="Footer Placeholder 4">
            <a:extLst>
              <a:ext uri="{FF2B5EF4-FFF2-40B4-BE49-F238E27FC236}">
                <a16:creationId xmlns:a16="http://schemas.microsoft.com/office/drawing/2014/main" id="{6119400D-C041-8245-8256-A39C02F356F4}"/>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C26C8AA8-88C0-6348-8F23-9A8DC9A74F17}"/>
              </a:ext>
            </a:extLst>
          </p:cNvPr>
          <p:cNvSpPr>
            <a:spLocks noGrp="1"/>
          </p:cNvSpPr>
          <p:nvPr>
            <p:ph type="sldNum" sz="quarter" idx="12"/>
          </p:nvPr>
        </p:nvSpPr>
        <p:spPr/>
        <p:txBody>
          <a:bodyPr/>
          <a:lstStyle/>
          <a:p>
            <a:fld id="{195D0D3F-20CF-2747-A025-5AA2234AC407}" type="slidenum">
              <a:rPr lang="en-VN" smtClean="0"/>
              <a:t>‹#›</a:t>
            </a:fld>
            <a:endParaRPr lang="en-VN"/>
          </a:p>
        </p:txBody>
      </p:sp>
    </p:spTree>
    <p:extLst>
      <p:ext uri="{BB962C8B-B14F-4D97-AF65-F5344CB8AC3E}">
        <p14:creationId xmlns:p14="http://schemas.microsoft.com/office/powerpoint/2010/main" val="119793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A607B-AC1C-8341-934A-8CD8BAF5E7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VN"/>
          </a:p>
        </p:txBody>
      </p:sp>
      <p:sp>
        <p:nvSpPr>
          <p:cNvPr id="3" name="Text Placeholder 2">
            <a:extLst>
              <a:ext uri="{FF2B5EF4-FFF2-40B4-BE49-F238E27FC236}">
                <a16:creationId xmlns:a16="http://schemas.microsoft.com/office/drawing/2014/main" id="{67E9EA30-FEFE-DB49-BEB3-29C41B1F71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C34544B-D612-FD4E-B259-BC7A329E2664}"/>
              </a:ext>
            </a:extLst>
          </p:cNvPr>
          <p:cNvSpPr>
            <a:spLocks noGrp="1"/>
          </p:cNvSpPr>
          <p:nvPr>
            <p:ph type="dt" sz="half" idx="10"/>
          </p:nvPr>
        </p:nvSpPr>
        <p:spPr/>
        <p:txBody>
          <a:bodyPr/>
          <a:lstStyle/>
          <a:p>
            <a:fld id="{EB4E0D8F-7EF0-7545-8006-01666F1484C4}" type="datetimeFigureOut">
              <a:rPr lang="en-VN" smtClean="0"/>
              <a:t>04/02/2021</a:t>
            </a:fld>
            <a:endParaRPr lang="en-VN"/>
          </a:p>
        </p:txBody>
      </p:sp>
      <p:sp>
        <p:nvSpPr>
          <p:cNvPr id="5" name="Footer Placeholder 4">
            <a:extLst>
              <a:ext uri="{FF2B5EF4-FFF2-40B4-BE49-F238E27FC236}">
                <a16:creationId xmlns:a16="http://schemas.microsoft.com/office/drawing/2014/main" id="{45CD69DE-4BFD-C345-BA46-DCC175605297}"/>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F0E13F0D-E834-6E4D-BBFD-E021B5A077CF}"/>
              </a:ext>
            </a:extLst>
          </p:cNvPr>
          <p:cNvSpPr>
            <a:spLocks noGrp="1"/>
          </p:cNvSpPr>
          <p:nvPr>
            <p:ph type="sldNum" sz="quarter" idx="12"/>
          </p:nvPr>
        </p:nvSpPr>
        <p:spPr/>
        <p:txBody>
          <a:bodyPr/>
          <a:lstStyle/>
          <a:p>
            <a:fld id="{195D0D3F-20CF-2747-A025-5AA2234AC407}" type="slidenum">
              <a:rPr lang="en-VN" smtClean="0"/>
              <a:t>‹#›</a:t>
            </a:fld>
            <a:endParaRPr lang="en-VN"/>
          </a:p>
        </p:txBody>
      </p:sp>
    </p:spTree>
    <p:extLst>
      <p:ext uri="{BB962C8B-B14F-4D97-AF65-F5344CB8AC3E}">
        <p14:creationId xmlns:p14="http://schemas.microsoft.com/office/powerpoint/2010/main" val="1618764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434FE-6EBB-044C-8B61-052C08FDB6D2}"/>
              </a:ext>
            </a:extLst>
          </p:cNvPr>
          <p:cNvSpPr>
            <a:spLocks noGrp="1"/>
          </p:cNvSpPr>
          <p:nvPr>
            <p:ph type="title"/>
          </p:nvPr>
        </p:nvSpPr>
        <p:spPr/>
        <p:txBody>
          <a:bodyPr/>
          <a:lstStyle/>
          <a:p>
            <a:r>
              <a:rPr lang="en-US"/>
              <a:t>Click to edit Master title style</a:t>
            </a:r>
            <a:endParaRPr lang="en-VN"/>
          </a:p>
        </p:txBody>
      </p:sp>
      <p:sp>
        <p:nvSpPr>
          <p:cNvPr id="3" name="Content Placeholder 2">
            <a:extLst>
              <a:ext uri="{FF2B5EF4-FFF2-40B4-BE49-F238E27FC236}">
                <a16:creationId xmlns:a16="http://schemas.microsoft.com/office/drawing/2014/main" id="{252307D6-1771-214E-A0E0-3A93FE9B54B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Content Placeholder 3">
            <a:extLst>
              <a:ext uri="{FF2B5EF4-FFF2-40B4-BE49-F238E27FC236}">
                <a16:creationId xmlns:a16="http://schemas.microsoft.com/office/drawing/2014/main" id="{1BCEB4FF-4ADB-3142-AC96-20783E0C77F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5" name="Date Placeholder 4">
            <a:extLst>
              <a:ext uri="{FF2B5EF4-FFF2-40B4-BE49-F238E27FC236}">
                <a16:creationId xmlns:a16="http://schemas.microsoft.com/office/drawing/2014/main" id="{186D893B-C29A-2B44-87C0-92A1CB3FCB7F}"/>
              </a:ext>
            </a:extLst>
          </p:cNvPr>
          <p:cNvSpPr>
            <a:spLocks noGrp="1"/>
          </p:cNvSpPr>
          <p:nvPr>
            <p:ph type="dt" sz="half" idx="10"/>
          </p:nvPr>
        </p:nvSpPr>
        <p:spPr/>
        <p:txBody>
          <a:bodyPr/>
          <a:lstStyle/>
          <a:p>
            <a:fld id="{EB4E0D8F-7EF0-7545-8006-01666F1484C4}" type="datetimeFigureOut">
              <a:rPr lang="en-VN" smtClean="0"/>
              <a:t>04/02/2021</a:t>
            </a:fld>
            <a:endParaRPr lang="en-VN"/>
          </a:p>
        </p:txBody>
      </p:sp>
      <p:sp>
        <p:nvSpPr>
          <p:cNvPr id="6" name="Footer Placeholder 5">
            <a:extLst>
              <a:ext uri="{FF2B5EF4-FFF2-40B4-BE49-F238E27FC236}">
                <a16:creationId xmlns:a16="http://schemas.microsoft.com/office/drawing/2014/main" id="{52955C98-D8A4-A74A-A046-A7A14BA36286}"/>
              </a:ext>
            </a:extLst>
          </p:cNvPr>
          <p:cNvSpPr>
            <a:spLocks noGrp="1"/>
          </p:cNvSpPr>
          <p:nvPr>
            <p:ph type="ftr" sz="quarter" idx="11"/>
          </p:nvPr>
        </p:nvSpPr>
        <p:spPr/>
        <p:txBody>
          <a:bodyPr/>
          <a:lstStyle/>
          <a:p>
            <a:endParaRPr lang="en-VN"/>
          </a:p>
        </p:txBody>
      </p:sp>
      <p:sp>
        <p:nvSpPr>
          <p:cNvPr id="7" name="Slide Number Placeholder 6">
            <a:extLst>
              <a:ext uri="{FF2B5EF4-FFF2-40B4-BE49-F238E27FC236}">
                <a16:creationId xmlns:a16="http://schemas.microsoft.com/office/drawing/2014/main" id="{8D8C17C3-E7D7-4D45-B164-C76F650ACF46}"/>
              </a:ext>
            </a:extLst>
          </p:cNvPr>
          <p:cNvSpPr>
            <a:spLocks noGrp="1"/>
          </p:cNvSpPr>
          <p:nvPr>
            <p:ph type="sldNum" sz="quarter" idx="12"/>
          </p:nvPr>
        </p:nvSpPr>
        <p:spPr/>
        <p:txBody>
          <a:bodyPr/>
          <a:lstStyle/>
          <a:p>
            <a:fld id="{195D0D3F-20CF-2747-A025-5AA2234AC407}" type="slidenum">
              <a:rPr lang="en-VN" smtClean="0"/>
              <a:t>‹#›</a:t>
            </a:fld>
            <a:endParaRPr lang="en-VN"/>
          </a:p>
        </p:txBody>
      </p:sp>
    </p:spTree>
    <p:extLst>
      <p:ext uri="{BB962C8B-B14F-4D97-AF65-F5344CB8AC3E}">
        <p14:creationId xmlns:p14="http://schemas.microsoft.com/office/powerpoint/2010/main" val="2528991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DBD92-DEAD-9244-AEC3-A28F89578684}"/>
              </a:ext>
            </a:extLst>
          </p:cNvPr>
          <p:cNvSpPr>
            <a:spLocks noGrp="1"/>
          </p:cNvSpPr>
          <p:nvPr>
            <p:ph type="title"/>
          </p:nvPr>
        </p:nvSpPr>
        <p:spPr>
          <a:xfrm>
            <a:off x="839788" y="365125"/>
            <a:ext cx="10515600" cy="1325563"/>
          </a:xfrm>
        </p:spPr>
        <p:txBody>
          <a:bodyPr/>
          <a:lstStyle/>
          <a:p>
            <a:r>
              <a:rPr lang="en-US"/>
              <a:t>Click to edit Master title style</a:t>
            </a:r>
            <a:endParaRPr lang="en-VN"/>
          </a:p>
        </p:txBody>
      </p:sp>
      <p:sp>
        <p:nvSpPr>
          <p:cNvPr id="3" name="Text Placeholder 2">
            <a:extLst>
              <a:ext uri="{FF2B5EF4-FFF2-40B4-BE49-F238E27FC236}">
                <a16:creationId xmlns:a16="http://schemas.microsoft.com/office/drawing/2014/main" id="{A1CB1020-064A-AC49-9F08-DC3C0BD6D6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AC0915E-B203-DE4C-86AB-9837CE6E9A8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5" name="Text Placeholder 4">
            <a:extLst>
              <a:ext uri="{FF2B5EF4-FFF2-40B4-BE49-F238E27FC236}">
                <a16:creationId xmlns:a16="http://schemas.microsoft.com/office/drawing/2014/main" id="{AE667353-4280-0B45-9761-C428363A64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FB0C855-D520-A84A-88B2-32309DF1FF5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7" name="Date Placeholder 6">
            <a:extLst>
              <a:ext uri="{FF2B5EF4-FFF2-40B4-BE49-F238E27FC236}">
                <a16:creationId xmlns:a16="http://schemas.microsoft.com/office/drawing/2014/main" id="{BE7548A6-8C65-C142-9ED1-C72E3D2ED64A}"/>
              </a:ext>
            </a:extLst>
          </p:cNvPr>
          <p:cNvSpPr>
            <a:spLocks noGrp="1"/>
          </p:cNvSpPr>
          <p:nvPr>
            <p:ph type="dt" sz="half" idx="10"/>
          </p:nvPr>
        </p:nvSpPr>
        <p:spPr/>
        <p:txBody>
          <a:bodyPr/>
          <a:lstStyle/>
          <a:p>
            <a:fld id="{EB4E0D8F-7EF0-7545-8006-01666F1484C4}" type="datetimeFigureOut">
              <a:rPr lang="en-VN" smtClean="0"/>
              <a:t>04/02/2021</a:t>
            </a:fld>
            <a:endParaRPr lang="en-VN"/>
          </a:p>
        </p:txBody>
      </p:sp>
      <p:sp>
        <p:nvSpPr>
          <p:cNvPr id="8" name="Footer Placeholder 7">
            <a:extLst>
              <a:ext uri="{FF2B5EF4-FFF2-40B4-BE49-F238E27FC236}">
                <a16:creationId xmlns:a16="http://schemas.microsoft.com/office/drawing/2014/main" id="{9941BEC4-B77C-C74A-A5D4-F43B19F6F549}"/>
              </a:ext>
            </a:extLst>
          </p:cNvPr>
          <p:cNvSpPr>
            <a:spLocks noGrp="1"/>
          </p:cNvSpPr>
          <p:nvPr>
            <p:ph type="ftr" sz="quarter" idx="11"/>
          </p:nvPr>
        </p:nvSpPr>
        <p:spPr/>
        <p:txBody>
          <a:bodyPr/>
          <a:lstStyle/>
          <a:p>
            <a:endParaRPr lang="en-VN"/>
          </a:p>
        </p:txBody>
      </p:sp>
      <p:sp>
        <p:nvSpPr>
          <p:cNvPr id="9" name="Slide Number Placeholder 8">
            <a:extLst>
              <a:ext uri="{FF2B5EF4-FFF2-40B4-BE49-F238E27FC236}">
                <a16:creationId xmlns:a16="http://schemas.microsoft.com/office/drawing/2014/main" id="{EF1A839B-8E13-FB49-81EE-59372A79B637}"/>
              </a:ext>
            </a:extLst>
          </p:cNvPr>
          <p:cNvSpPr>
            <a:spLocks noGrp="1"/>
          </p:cNvSpPr>
          <p:nvPr>
            <p:ph type="sldNum" sz="quarter" idx="12"/>
          </p:nvPr>
        </p:nvSpPr>
        <p:spPr/>
        <p:txBody>
          <a:bodyPr/>
          <a:lstStyle/>
          <a:p>
            <a:fld id="{195D0D3F-20CF-2747-A025-5AA2234AC407}" type="slidenum">
              <a:rPr lang="en-VN" smtClean="0"/>
              <a:t>‹#›</a:t>
            </a:fld>
            <a:endParaRPr lang="en-VN"/>
          </a:p>
        </p:txBody>
      </p:sp>
    </p:spTree>
    <p:extLst>
      <p:ext uri="{BB962C8B-B14F-4D97-AF65-F5344CB8AC3E}">
        <p14:creationId xmlns:p14="http://schemas.microsoft.com/office/powerpoint/2010/main" val="288143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ECC1B-8E2D-534A-9BA7-EB607E4B19DC}"/>
              </a:ext>
            </a:extLst>
          </p:cNvPr>
          <p:cNvSpPr>
            <a:spLocks noGrp="1"/>
          </p:cNvSpPr>
          <p:nvPr>
            <p:ph type="title"/>
          </p:nvPr>
        </p:nvSpPr>
        <p:spPr/>
        <p:txBody>
          <a:bodyPr/>
          <a:lstStyle/>
          <a:p>
            <a:r>
              <a:rPr lang="en-US"/>
              <a:t>Click to edit Master title style</a:t>
            </a:r>
            <a:endParaRPr lang="en-VN"/>
          </a:p>
        </p:txBody>
      </p:sp>
      <p:sp>
        <p:nvSpPr>
          <p:cNvPr id="3" name="Date Placeholder 2">
            <a:extLst>
              <a:ext uri="{FF2B5EF4-FFF2-40B4-BE49-F238E27FC236}">
                <a16:creationId xmlns:a16="http://schemas.microsoft.com/office/drawing/2014/main" id="{0CE8714D-E283-1949-9FDF-1FEF359A94B0}"/>
              </a:ext>
            </a:extLst>
          </p:cNvPr>
          <p:cNvSpPr>
            <a:spLocks noGrp="1"/>
          </p:cNvSpPr>
          <p:nvPr>
            <p:ph type="dt" sz="half" idx="10"/>
          </p:nvPr>
        </p:nvSpPr>
        <p:spPr/>
        <p:txBody>
          <a:bodyPr/>
          <a:lstStyle/>
          <a:p>
            <a:fld id="{EB4E0D8F-7EF0-7545-8006-01666F1484C4}" type="datetimeFigureOut">
              <a:rPr lang="en-VN" smtClean="0"/>
              <a:t>04/02/2021</a:t>
            </a:fld>
            <a:endParaRPr lang="en-VN"/>
          </a:p>
        </p:txBody>
      </p:sp>
      <p:sp>
        <p:nvSpPr>
          <p:cNvPr id="4" name="Footer Placeholder 3">
            <a:extLst>
              <a:ext uri="{FF2B5EF4-FFF2-40B4-BE49-F238E27FC236}">
                <a16:creationId xmlns:a16="http://schemas.microsoft.com/office/drawing/2014/main" id="{6925F275-17AE-AA47-A80F-7CF07054A769}"/>
              </a:ext>
            </a:extLst>
          </p:cNvPr>
          <p:cNvSpPr>
            <a:spLocks noGrp="1"/>
          </p:cNvSpPr>
          <p:nvPr>
            <p:ph type="ftr" sz="quarter" idx="11"/>
          </p:nvPr>
        </p:nvSpPr>
        <p:spPr/>
        <p:txBody>
          <a:bodyPr/>
          <a:lstStyle/>
          <a:p>
            <a:endParaRPr lang="en-VN"/>
          </a:p>
        </p:txBody>
      </p:sp>
      <p:sp>
        <p:nvSpPr>
          <p:cNvPr id="5" name="Slide Number Placeholder 4">
            <a:extLst>
              <a:ext uri="{FF2B5EF4-FFF2-40B4-BE49-F238E27FC236}">
                <a16:creationId xmlns:a16="http://schemas.microsoft.com/office/drawing/2014/main" id="{3B4F2EC2-0F22-1D47-B0C2-F66904A84F1F}"/>
              </a:ext>
            </a:extLst>
          </p:cNvPr>
          <p:cNvSpPr>
            <a:spLocks noGrp="1"/>
          </p:cNvSpPr>
          <p:nvPr>
            <p:ph type="sldNum" sz="quarter" idx="12"/>
          </p:nvPr>
        </p:nvSpPr>
        <p:spPr/>
        <p:txBody>
          <a:bodyPr/>
          <a:lstStyle/>
          <a:p>
            <a:fld id="{195D0D3F-20CF-2747-A025-5AA2234AC407}" type="slidenum">
              <a:rPr lang="en-VN" smtClean="0"/>
              <a:t>‹#›</a:t>
            </a:fld>
            <a:endParaRPr lang="en-VN"/>
          </a:p>
        </p:txBody>
      </p:sp>
    </p:spTree>
    <p:extLst>
      <p:ext uri="{BB962C8B-B14F-4D97-AF65-F5344CB8AC3E}">
        <p14:creationId xmlns:p14="http://schemas.microsoft.com/office/powerpoint/2010/main" val="973412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585460-2AAD-CC4B-9B6F-73AE18224A43}"/>
              </a:ext>
            </a:extLst>
          </p:cNvPr>
          <p:cNvSpPr>
            <a:spLocks noGrp="1"/>
          </p:cNvSpPr>
          <p:nvPr>
            <p:ph type="dt" sz="half" idx="10"/>
          </p:nvPr>
        </p:nvSpPr>
        <p:spPr/>
        <p:txBody>
          <a:bodyPr/>
          <a:lstStyle/>
          <a:p>
            <a:fld id="{EB4E0D8F-7EF0-7545-8006-01666F1484C4}" type="datetimeFigureOut">
              <a:rPr lang="en-VN" smtClean="0"/>
              <a:t>04/02/2021</a:t>
            </a:fld>
            <a:endParaRPr lang="en-VN"/>
          </a:p>
        </p:txBody>
      </p:sp>
      <p:sp>
        <p:nvSpPr>
          <p:cNvPr id="3" name="Footer Placeholder 2">
            <a:extLst>
              <a:ext uri="{FF2B5EF4-FFF2-40B4-BE49-F238E27FC236}">
                <a16:creationId xmlns:a16="http://schemas.microsoft.com/office/drawing/2014/main" id="{DB4F7F61-D99A-004A-94DC-66D7714A5F0D}"/>
              </a:ext>
            </a:extLst>
          </p:cNvPr>
          <p:cNvSpPr>
            <a:spLocks noGrp="1"/>
          </p:cNvSpPr>
          <p:nvPr>
            <p:ph type="ftr" sz="quarter" idx="11"/>
          </p:nvPr>
        </p:nvSpPr>
        <p:spPr/>
        <p:txBody>
          <a:bodyPr/>
          <a:lstStyle/>
          <a:p>
            <a:endParaRPr lang="en-VN"/>
          </a:p>
        </p:txBody>
      </p:sp>
      <p:sp>
        <p:nvSpPr>
          <p:cNvPr id="4" name="Slide Number Placeholder 3">
            <a:extLst>
              <a:ext uri="{FF2B5EF4-FFF2-40B4-BE49-F238E27FC236}">
                <a16:creationId xmlns:a16="http://schemas.microsoft.com/office/drawing/2014/main" id="{236DCEF2-5B82-4541-BB28-EA045F506470}"/>
              </a:ext>
            </a:extLst>
          </p:cNvPr>
          <p:cNvSpPr>
            <a:spLocks noGrp="1"/>
          </p:cNvSpPr>
          <p:nvPr>
            <p:ph type="sldNum" sz="quarter" idx="12"/>
          </p:nvPr>
        </p:nvSpPr>
        <p:spPr/>
        <p:txBody>
          <a:bodyPr/>
          <a:lstStyle/>
          <a:p>
            <a:fld id="{195D0D3F-20CF-2747-A025-5AA2234AC407}" type="slidenum">
              <a:rPr lang="en-VN" smtClean="0"/>
              <a:t>‹#›</a:t>
            </a:fld>
            <a:endParaRPr lang="en-VN"/>
          </a:p>
        </p:txBody>
      </p:sp>
    </p:spTree>
    <p:extLst>
      <p:ext uri="{BB962C8B-B14F-4D97-AF65-F5344CB8AC3E}">
        <p14:creationId xmlns:p14="http://schemas.microsoft.com/office/powerpoint/2010/main" val="925560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371F9-80EB-5440-9DBE-C0A8A41168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VN"/>
          </a:p>
        </p:txBody>
      </p:sp>
      <p:sp>
        <p:nvSpPr>
          <p:cNvPr id="3" name="Content Placeholder 2">
            <a:extLst>
              <a:ext uri="{FF2B5EF4-FFF2-40B4-BE49-F238E27FC236}">
                <a16:creationId xmlns:a16="http://schemas.microsoft.com/office/drawing/2014/main" id="{ED4A7284-9CC6-A441-8E78-C1C901B868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Text Placeholder 3">
            <a:extLst>
              <a:ext uri="{FF2B5EF4-FFF2-40B4-BE49-F238E27FC236}">
                <a16:creationId xmlns:a16="http://schemas.microsoft.com/office/drawing/2014/main" id="{2DA09206-AD72-D945-9085-AD22B06D44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490335-175C-DB45-B6C8-F178C7C48169}"/>
              </a:ext>
            </a:extLst>
          </p:cNvPr>
          <p:cNvSpPr>
            <a:spLocks noGrp="1"/>
          </p:cNvSpPr>
          <p:nvPr>
            <p:ph type="dt" sz="half" idx="10"/>
          </p:nvPr>
        </p:nvSpPr>
        <p:spPr/>
        <p:txBody>
          <a:bodyPr/>
          <a:lstStyle/>
          <a:p>
            <a:fld id="{EB4E0D8F-7EF0-7545-8006-01666F1484C4}" type="datetimeFigureOut">
              <a:rPr lang="en-VN" smtClean="0"/>
              <a:t>04/02/2021</a:t>
            </a:fld>
            <a:endParaRPr lang="en-VN"/>
          </a:p>
        </p:txBody>
      </p:sp>
      <p:sp>
        <p:nvSpPr>
          <p:cNvPr id="6" name="Footer Placeholder 5">
            <a:extLst>
              <a:ext uri="{FF2B5EF4-FFF2-40B4-BE49-F238E27FC236}">
                <a16:creationId xmlns:a16="http://schemas.microsoft.com/office/drawing/2014/main" id="{CC3F95C3-D9B2-824A-BA69-9EAECF201304}"/>
              </a:ext>
            </a:extLst>
          </p:cNvPr>
          <p:cNvSpPr>
            <a:spLocks noGrp="1"/>
          </p:cNvSpPr>
          <p:nvPr>
            <p:ph type="ftr" sz="quarter" idx="11"/>
          </p:nvPr>
        </p:nvSpPr>
        <p:spPr/>
        <p:txBody>
          <a:bodyPr/>
          <a:lstStyle/>
          <a:p>
            <a:endParaRPr lang="en-VN"/>
          </a:p>
        </p:txBody>
      </p:sp>
      <p:sp>
        <p:nvSpPr>
          <p:cNvPr id="7" name="Slide Number Placeholder 6">
            <a:extLst>
              <a:ext uri="{FF2B5EF4-FFF2-40B4-BE49-F238E27FC236}">
                <a16:creationId xmlns:a16="http://schemas.microsoft.com/office/drawing/2014/main" id="{910AE987-F90B-5847-A0DC-E4B31F972236}"/>
              </a:ext>
            </a:extLst>
          </p:cNvPr>
          <p:cNvSpPr>
            <a:spLocks noGrp="1"/>
          </p:cNvSpPr>
          <p:nvPr>
            <p:ph type="sldNum" sz="quarter" idx="12"/>
          </p:nvPr>
        </p:nvSpPr>
        <p:spPr/>
        <p:txBody>
          <a:bodyPr/>
          <a:lstStyle/>
          <a:p>
            <a:fld id="{195D0D3F-20CF-2747-A025-5AA2234AC407}" type="slidenum">
              <a:rPr lang="en-VN" smtClean="0"/>
              <a:t>‹#›</a:t>
            </a:fld>
            <a:endParaRPr lang="en-VN"/>
          </a:p>
        </p:txBody>
      </p:sp>
    </p:spTree>
    <p:extLst>
      <p:ext uri="{BB962C8B-B14F-4D97-AF65-F5344CB8AC3E}">
        <p14:creationId xmlns:p14="http://schemas.microsoft.com/office/powerpoint/2010/main" val="3799785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7EE4E-94CD-E84F-848E-6782924227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VN"/>
          </a:p>
        </p:txBody>
      </p:sp>
      <p:sp>
        <p:nvSpPr>
          <p:cNvPr id="3" name="Picture Placeholder 2">
            <a:extLst>
              <a:ext uri="{FF2B5EF4-FFF2-40B4-BE49-F238E27FC236}">
                <a16:creationId xmlns:a16="http://schemas.microsoft.com/office/drawing/2014/main" id="{A7EC7E9E-EF22-EF4C-882A-AB53FDA0B0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VN"/>
          </a:p>
        </p:txBody>
      </p:sp>
      <p:sp>
        <p:nvSpPr>
          <p:cNvPr id="4" name="Text Placeholder 3">
            <a:extLst>
              <a:ext uri="{FF2B5EF4-FFF2-40B4-BE49-F238E27FC236}">
                <a16:creationId xmlns:a16="http://schemas.microsoft.com/office/drawing/2014/main" id="{8105DD6C-0EB2-7543-A2AD-9C2BF213AE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C923B8-CD48-E842-B703-2C3E13155BB2}"/>
              </a:ext>
            </a:extLst>
          </p:cNvPr>
          <p:cNvSpPr>
            <a:spLocks noGrp="1"/>
          </p:cNvSpPr>
          <p:nvPr>
            <p:ph type="dt" sz="half" idx="10"/>
          </p:nvPr>
        </p:nvSpPr>
        <p:spPr/>
        <p:txBody>
          <a:bodyPr/>
          <a:lstStyle/>
          <a:p>
            <a:fld id="{EB4E0D8F-7EF0-7545-8006-01666F1484C4}" type="datetimeFigureOut">
              <a:rPr lang="en-VN" smtClean="0"/>
              <a:t>04/02/2021</a:t>
            </a:fld>
            <a:endParaRPr lang="en-VN"/>
          </a:p>
        </p:txBody>
      </p:sp>
      <p:sp>
        <p:nvSpPr>
          <p:cNvPr id="6" name="Footer Placeholder 5">
            <a:extLst>
              <a:ext uri="{FF2B5EF4-FFF2-40B4-BE49-F238E27FC236}">
                <a16:creationId xmlns:a16="http://schemas.microsoft.com/office/drawing/2014/main" id="{7AA5B0D0-1AD0-594E-BE2A-C67E3FAD4610}"/>
              </a:ext>
            </a:extLst>
          </p:cNvPr>
          <p:cNvSpPr>
            <a:spLocks noGrp="1"/>
          </p:cNvSpPr>
          <p:nvPr>
            <p:ph type="ftr" sz="quarter" idx="11"/>
          </p:nvPr>
        </p:nvSpPr>
        <p:spPr/>
        <p:txBody>
          <a:bodyPr/>
          <a:lstStyle/>
          <a:p>
            <a:endParaRPr lang="en-VN"/>
          </a:p>
        </p:txBody>
      </p:sp>
      <p:sp>
        <p:nvSpPr>
          <p:cNvPr id="7" name="Slide Number Placeholder 6">
            <a:extLst>
              <a:ext uri="{FF2B5EF4-FFF2-40B4-BE49-F238E27FC236}">
                <a16:creationId xmlns:a16="http://schemas.microsoft.com/office/drawing/2014/main" id="{4937AE9F-0DF1-4F4F-B388-F0F0412D9CC1}"/>
              </a:ext>
            </a:extLst>
          </p:cNvPr>
          <p:cNvSpPr>
            <a:spLocks noGrp="1"/>
          </p:cNvSpPr>
          <p:nvPr>
            <p:ph type="sldNum" sz="quarter" idx="12"/>
          </p:nvPr>
        </p:nvSpPr>
        <p:spPr/>
        <p:txBody>
          <a:bodyPr/>
          <a:lstStyle/>
          <a:p>
            <a:fld id="{195D0D3F-20CF-2747-A025-5AA2234AC407}" type="slidenum">
              <a:rPr lang="en-VN" smtClean="0"/>
              <a:t>‹#›</a:t>
            </a:fld>
            <a:endParaRPr lang="en-VN"/>
          </a:p>
        </p:txBody>
      </p:sp>
    </p:spTree>
    <p:extLst>
      <p:ext uri="{BB962C8B-B14F-4D97-AF65-F5344CB8AC3E}">
        <p14:creationId xmlns:p14="http://schemas.microsoft.com/office/powerpoint/2010/main" val="3679993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51A03F-CC21-D942-AE8E-F8DCF3CB2C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VN"/>
          </a:p>
        </p:txBody>
      </p:sp>
      <p:sp>
        <p:nvSpPr>
          <p:cNvPr id="3" name="Text Placeholder 2">
            <a:extLst>
              <a:ext uri="{FF2B5EF4-FFF2-40B4-BE49-F238E27FC236}">
                <a16:creationId xmlns:a16="http://schemas.microsoft.com/office/drawing/2014/main" id="{863C47C5-A8EB-AA43-AE15-EBAE718CC3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2617D917-D734-854E-A3CD-8B7B1BCEFA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4E0D8F-7EF0-7545-8006-01666F1484C4}" type="datetimeFigureOut">
              <a:rPr lang="en-VN" smtClean="0"/>
              <a:t>04/02/2021</a:t>
            </a:fld>
            <a:endParaRPr lang="en-VN"/>
          </a:p>
        </p:txBody>
      </p:sp>
      <p:sp>
        <p:nvSpPr>
          <p:cNvPr id="5" name="Footer Placeholder 4">
            <a:extLst>
              <a:ext uri="{FF2B5EF4-FFF2-40B4-BE49-F238E27FC236}">
                <a16:creationId xmlns:a16="http://schemas.microsoft.com/office/drawing/2014/main" id="{0223CC0E-28C7-8B4E-95EA-439E90BB80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VN"/>
          </a:p>
        </p:txBody>
      </p:sp>
      <p:sp>
        <p:nvSpPr>
          <p:cNvPr id="6" name="Slide Number Placeholder 5">
            <a:extLst>
              <a:ext uri="{FF2B5EF4-FFF2-40B4-BE49-F238E27FC236}">
                <a16:creationId xmlns:a16="http://schemas.microsoft.com/office/drawing/2014/main" id="{F4F2FB43-90F6-7B45-8EEA-3F67CA97A7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5D0D3F-20CF-2747-A025-5AA2234AC407}" type="slidenum">
              <a:rPr lang="en-VN" smtClean="0"/>
              <a:t>‹#›</a:t>
            </a:fld>
            <a:endParaRPr lang="en-VN"/>
          </a:p>
        </p:txBody>
      </p:sp>
    </p:spTree>
    <p:extLst>
      <p:ext uri="{BB962C8B-B14F-4D97-AF65-F5344CB8AC3E}">
        <p14:creationId xmlns:p14="http://schemas.microsoft.com/office/powerpoint/2010/main" val="10009064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image" Target="../media/image1.png"/><Relationship Id="rId5" Type="http://schemas.openxmlformats.org/officeDocument/2006/relationships/customXml" Target="../ink/ink2.xml"/><Relationship Id="rId10" Type="http://schemas.openxmlformats.org/officeDocument/2006/relationships/image" Target="../media/image32.png"/><Relationship Id="rId4" Type="http://schemas.openxmlformats.org/officeDocument/2006/relationships/image" Target="../media/image290.png"/><Relationship Id="rId9" Type="http://schemas.openxmlformats.org/officeDocument/2006/relationships/customXml" Target="../ink/ink4.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customXml" Target="../ink/ink5.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3.png"/><Relationship Id="rId4" Type="http://schemas.openxmlformats.org/officeDocument/2006/relationships/customXml" Target="../ink/ink6.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3.png"/><Relationship Id="rId4" Type="http://schemas.openxmlformats.org/officeDocument/2006/relationships/customXml" Target="../ink/ink7.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3.png"/><Relationship Id="rId4" Type="http://schemas.openxmlformats.org/officeDocument/2006/relationships/customXml" Target="../ink/ink8.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33.png"/><Relationship Id="rId4" Type="http://schemas.openxmlformats.org/officeDocument/2006/relationships/customXml" Target="../ink/ink9.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3.png"/><Relationship Id="rId4" Type="http://schemas.openxmlformats.org/officeDocument/2006/relationships/customXml" Target="../ink/ink10.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33.png"/><Relationship Id="rId4" Type="http://schemas.openxmlformats.org/officeDocument/2006/relationships/customXml" Target="../ink/ink11.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33.png"/><Relationship Id="rId4" Type="http://schemas.openxmlformats.org/officeDocument/2006/relationships/customXml" Target="../ink/ink12.xm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42.png"/><Relationship Id="rId5" Type="http://schemas.openxmlformats.org/officeDocument/2006/relationships/image" Target="../media/image33.png"/><Relationship Id="rId4" Type="http://schemas.openxmlformats.org/officeDocument/2006/relationships/customXml" Target="../ink/ink13.xml"/></Relationships>
</file>

<file path=ppt/slides/_rels/slide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33.png"/><Relationship Id="rId4" Type="http://schemas.openxmlformats.org/officeDocument/2006/relationships/customXml" Target="../ink/ink14.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33.png"/><Relationship Id="rId4" Type="http://schemas.openxmlformats.org/officeDocument/2006/relationships/customXml" Target="../ink/ink15.xml"/></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33.png"/><Relationship Id="rId4" Type="http://schemas.openxmlformats.org/officeDocument/2006/relationships/customXml" Target="../ink/ink16.xml"/></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33.png"/><Relationship Id="rId4" Type="http://schemas.openxmlformats.org/officeDocument/2006/relationships/customXml" Target="../ink/ink1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50944" y="4456790"/>
            <a:ext cx="5864156" cy="1569660"/>
          </a:xfrm>
          <a:prstGeom prst="rect">
            <a:avLst/>
          </a:prstGeom>
          <a:noFill/>
        </p:spPr>
        <p:txBody>
          <a:bodyPr wrap="square" rtlCol="0">
            <a:spAutoFit/>
          </a:bodyPr>
          <a:lstStyle/>
          <a:p>
            <a:r>
              <a:rPr lang="en-US" sz="4800" b="1" dirty="0">
                <a:solidFill>
                  <a:schemeClr val="tx1">
                    <a:lumMod val="85000"/>
                    <a:lumOff val="15000"/>
                  </a:schemeClr>
                </a:solidFill>
                <a:latin typeface="Sen" panose="00000500000000000000" pitchFamily="50" charset="0"/>
              </a:rPr>
              <a:t>DEMO THỰC HIỆN </a:t>
            </a:r>
          </a:p>
          <a:p>
            <a:r>
              <a:rPr lang="en-US" sz="4800" b="1" dirty="0">
                <a:solidFill>
                  <a:schemeClr val="tx1">
                    <a:lumMod val="85000"/>
                    <a:lumOff val="15000"/>
                  </a:schemeClr>
                </a:solidFill>
                <a:latin typeface="Sen" panose="00000500000000000000" pitchFamily="50" charset="0"/>
              </a:rPr>
              <a:t>HỆ THỐNG CRM</a:t>
            </a:r>
            <a:endParaRPr lang="en-US" sz="4800" b="1" dirty="0">
              <a:gradFill>
                <a:gsLst>
                  <a:gs pos="0">
                    <a:schemeClr val="accent5"/>
                  </a:gs>
                  <a:gs pos="64000">
                    <a:schemeClr val="accent2"/>
                  </a:gs>
                  <a:gs pos="100000">
                    <a:schemeClr val="accent1">
                      <a:lumMod val="75000"/>
                    </a:schemeClr>
                  </a:gs>
                </a:gsLst>
                <a:lin ang="0" scaled="0"/>
              </a:gradFill>
              <a:latin typeface="Sen" panose="00000500000000000000" pitchFamily="50" charset="0"/>
            </a:endParaRPr>
          </a:p>
        </p:txBody>
      </p:sp>
      <p:sp>
        <p:nvSpPr>
          <p:cNvPr id="8" name="TextBox 7"/>
          <p:cNvSpPr txBox="1"/>
          <p:nvPr/>
        </p:nvSpPr>
        <p:spPr>
          <a:xfrm>
            <a:off x="692391" y="4270812"/>
            <a:ext cx="1917641" cy="338554"/>
          </a:xfrm>
          <a:prstGeom prst="rect">
            <a:avLst/>
          </a:prstGeom>
          <a:noFill/>
        </p:spPr>
        <p:txBody>
          <a:bodyPr wrap="none" rtlCol="0">
            <a:spAutoFit/>
          </a:bodyPr>
          <a:lstStyle/>
          <a:p>
            <a:r>
              <a:rPr lang="en-US" sz="1600" b="1" dirty="0">
                <a:solidFill>
                  <a:schemeClr val="tx1">
                    <a:lumMod val="85000"/>
                    <a:lumOff val="15000"/>
                  </a:schemeClr>
                </a:solidFill>
                <a:latin typeface="Sen" panose="00000500000000000000" pitchFamily="50" charset="0"/>
              </a:rPr>
              <a:t>CÔNG TRÌNH DỰ ÁN</a:t>
            </a:r>
          </a:p>
        </p:txBody>
      </p:sp>
      <p:cxnSp>
        <p:nvCxnSpPr>
          <p:cNvPr id="10" name="Straight Connector 9"/>
          <p:cNvCxnSpPr/>
          <p:nvPr/>
        </p:nvCxnSpPr>
        <p:spPr>
          <a:xfrm>
            <a:off x="2654993" y="4456790"/>
            <a:ext cx="475488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Right Triangle 11"/>
          <p:cNvSpPr/>
          <p:nvPr/>
        </p:nvSpPr>
        <p:spPr>
          <a:xfrm flipH="1" flipV="1">
            <a:off x="3809998" y="0"/>
            <a:ext cx="8382000" cy="6879889"/>
          </a:xfrm>
          <a:custGeom>
            <a:avLst/>
            <a:gdLst>
              <a:gd name="connsiteX0" fmla="*/ 0 w 8382000"/>
              <a:gd name="connsiteY0" fmla="*/ 8382000 h 8382000"/>
              <a:gd name="connsiteX1" fmla="*/ 0 w 8382000"/>
              <a:gd name="connsiteY1" fmla="*/ 0 h 8382000"/>
              <a:gd name="connsiteX2" fmla="*/ 8382000 w 8382000"/>
              <a:gd name="connsiteY2" fmla="*/ 8382000 h 8382000"/>
              <a:gd name="connsiteX3" fmla="*/ 0 w 8382000"/>
              <a:gd name="connsiteY3" fmla="*/ 8382000 h 8382000"/>
              <a:gd name="connsiteX0" fmla="*/ 1222 w 8383222"/>
              <a:gd name="connsiteY0" fmla="*/ 8382000 h 8382000"/>
              <a:gd name="connsiteX1" fmla="*/ 1221 w 8383222"/>
              <a:gd name="connsiteY1" fmla="*/ 1511299 h 8382000"/>
              <a:gd name="connsiteX2" fmla="*/ 1222 w 8383222"/>
              <a:gd name="connsiteY2" fmla="*/ 0 h 8382000"/>
              <a:gd name="connsiteX3" fmla="*/ 8383222 w 8383222"/>
              <a:gd name="connsiteY3" fmla="*/ 8382000 h 8382000"/>
              <a:gd name="connsiteX4" fmla="*/ 1222 w 8383222"/>
              <a:gd name="connsiteY4" fmla="*/ 8382000 h 8382000"/>
              <a:gd name="connsiteX0" fmla="*/ 1222 w 8383222"/>
              <a:gd name="connsiteY0" fmla="*/ 7023843 h 7023843"/>
              <a:gd name="connsiteX1" fmla="*/ 1221 w 8383222"/>
              <a:gd name="connsiteY1" fmla="*/ 153142 h 7023843"/>
              <a:gd name="connsiteX2" fmla="*/ 1449022 w 8383222"/>
              <a:gd name="connsiteY2" fmla="*/ 89643 h 7023843"/>
              <a:gd name="connsiteX3" fmla="*/ 8383222 w 8383222"/>
              <a:gd name="connsiteY3" fmla="*/ 7023843 h 7023843"/>
              <a:gd name="connsiteX4" fmla="*/ 1222 w 8383222"/>
              <a:gd name="connsiteY4" fmla="*/ 7023843 h 7023843"/>
              <a:gd name="connsiteX0" fmla="*/ 2204 w 8384204"/>
              <a:gd name="connsiteY0" fmla="*/ 7087254 h 7087254"/>
              <a:gd name="connsiteX1" fmla="*/ 2203 w 8384204"/>
              <a:gd name="connsiteY1" fmla="*/ 216553 h 7087254"/>
              <a:gd name="connsiteX2" fmla="*/ 1450004 w 8384204"/>
              <a:gd name="connsiteY2" fmla="*/ 153054 h 7087254"/>
              <a:gd name="connsiteX3" fmla="*/ 8384204 w 8384204"/>
              <a:gd name="connsiteY3" fmla="*/ 7087254 h 7087254"/>
              <a:gd name="connsiteX4" fmla="*/ 2204 w 8384204"/>
              <a:gd name="connsiteY4" fmla="*/ 7087254 h 7087254"/>
              <a:gd name="connsiteX0" fmla="*/ 1223 w 8383223"/>
              <a:gd name="connsiteY0" fmla="*/ 7066689 h 7066689"/>
              <a:gd name="connsiteX1" fmla="*/ 1222 w 8383223"/>
              <a:gd name="connsiteY1" fmla="*/ 195988 h 7066689"/>
              <a:gd name="connsiteX2" fmla="*/ 1548083 w 8383223"/>
              <a:gd name="connsiteY2" fmla="*/ 223929 h 7066689"/>
              <a:gd name="connsiteX3" fmla="*/ 8383223 w 8383223"/>
              <a:gd name="connsiteY3" fmla="*/ 7066689 h 7066689"/>
              <a:gd name="connsiteX4" fmla="*/ 1223 w 8383223"/>
              <a:gd name="connsiteY4" fmla="*/ 7066689 h 7066689"/>
              <a:gd name="connsiteX0" fmla="*/ 0 w 8382000"/>
              <a:gd name="connsiteY0" fmla="*/ 7018969 h 7018969"/>
              <a:gd name="connsiteX1" fmla="*/ 30479 w 8382000"/>
              <a:gd name="connsiteY1" fmla="*/ 209228 h 7018969"/>
              <a:gd name="connsiteX2" fmla="*/ 1546860 w 8382000"/>
              <a:gd name="connsiteY2" fmla="*/ 176209 h 7018969"/>
              <a:gd name="connsiteX3" fmla="*/ 8382000 w 8382000"/>
              <a:gd name="connsiteY3" fmla="*/ 7018969 h 7018969"/>
              <a:gd name="connsiteX4" fmla="*/ 0 w 8382000"/>
              <a:gd name="connsiteY4" fmla="*/ 7018969 h 7018969"/>
              <a:gd name="connsiteX0" fmla="*/ 0 w 8382000"/>
              <a:gd name="connsiteY0" fmla="*/ 6842760 h 6842760"/>
              <a:gd name="connsiteX1" fmla="*/ 30479 w 8382000"/>
              <a:gd name="connsiteY1" fmla="*/ 33019 h 6842760"/>
              <a:gd name="connsiteX2" fmla="*/ 1546860 w 8382000"/>
              <a:gd name="connsiteY2" fmla="*/ 0 h 6842760"/>
              <a:gd name="connsiteX3" fmla="*/ 8382000 w 8382000"/>
              <a:gd name="connsiteY3" fmla="*/ 6842760 h 6842760"/>
              <a:gd name="connsiteX4" fmla="*/ 0 w 8382000"/>
              <a:gd name="connsiteY4" fmla="*/ 6842760 h 6842760"/>
              <a:gd name="connsiteX0" fmla="*/ 0 w 8382000"/>
              <a:gd name="connsiteY0" fmla="*/ 6842760 h 6842760"/>
              <a:gd name="connsiteX1" fmla="*/ 30479 w 8382000"/>
              <a:gd name="connsiteY1" fmla="*/ 33019 h 6842760"/>
              <a:gd name="connsiteX2" fmla="*/ 1546860 w 8382000"/>
              <a:gd name="connsiteY2" fmla="*/ 0 h 6842760"/>
              <a:gd name="connsiteX3" fmla="*/ 8382000 w 8382000"/>
              <a:gd name="connsiteY3" fmla="*/ 6842760 h 6842760"/>
              <a:gd name="connsiteX4" fmla="*/ 0 w 8382000"/>
              <a:gd name="connsiteY4" fmla="*/ 6842760 h 6842760"/>
              <a:gd name="connsiteX0" fmla="*/ 0 w 8382000"/>
              <a:gd name="connsiteY0" fmla="*/ 6873039 h 6873039"/>
              <a:gd name="connsiteX1" fmla="*/ 15239 w 8382000"/>
              <a:gd name="connsiteY1" fmla="*/ 17578 h 6873039"/>
              <a:gd name="connsiteX2" fmla="*/ 1546860 w 8382000"/>
              <a:gd name="connsiteY2" fmla="*/ 30279 h 6873039"/>
              <a:gd name="connsiteX3" fmla="*/ 8382000 w 8382000"/>
              <a:gd name="connsiteY3" fmla="*/ 6873039 h 6873039"/>
              <a:gd name="connsiteX4" fmla="*/ 0 w 8382000"/>
              <a:gd name="connsiteY4" fmla="*/ 6873039 h 6873039"/>
              <a:gd name="connsiteX0" fmla="*/ 0 w 8382000"/>
              <a:gd name="connsiteY0" fmla="*/ 6860122 h 6860122"/>
              <a:gd name="connsiteX1" fmla="*/ 15239 w 8382000"/>
              <a:gd name="connsiteY1" fmla="*/ 4661 h 6860122"/>
              <a:gd name="connsiteX2" fmla="*/ 1546860 w 8382000"/>
              <a:gd name="connsiteY2" fmla="*/ 17362 h 6860122"/>
              <a:gd name="connsiteX3" fmla="*/ 8382000 w 8382000"/>
              <a:gd name="connsiteY3" fmla="*/ 6860122 h 6860122"/>
              <a:gd name="connsiteX4" fmla="*/ 0 w 8382000"/>
              <a:gd name="connsiteY4" fmla="*/ 6860122 h 6860122"/>
              <a:gd name="connsiteX0" fmla="*/ 0 w 8382000"/>
              <a:gd name="connsiteY0" fmla="*/ 6864653 h 6864653"/>
              <a:gd name="connsiteX1" fmla="*/ 15239 w 8382000"/>
              <a:gd name="connsiteY1" fmla="*/ 9192 h 6864653"/>
              <a:gd name="connsiteX2" fmla="*/ 1546860 w 8382000"/>
              <a:gd name="connsiteY2" fmla="*/ 21893 h 6864653"/>
              <a:gd name="connsiteX3" fmla="*/ 8382000 w 8382000"/>
              <a:gd name="connsiteY3" fmla="*/ 6864653 h 6864653"/>
              <a:gd name="connsiteX4" fmla="*/ 0 w 8382000"/>
              <a:gd name="connsiteY4" fmla="*/ 6864653 h 6864653"/>
              <a:gd name="connsiteX0" fmla="*/ 0 w 8382000"/>
              <a:gd name="connsiteY0" fmla="*/ 6864653 h 6864653"/>
              <a:gd name="connsiteX1" fmla="*/ 15239 w 8382000"/>
              <a:gd name="connsiteY1" fmla="*/ 9192 h 6864653"/>
              <a:gd name="connsiteX2" fmla="*/ 1546860 w 8382000"/>
              <a:gd name="connsiteY2" fmla="*/ 21893 h 6864653"/>
              <a:gd name="connsiteX3" fmla="*/ 8382000 w 8382000"/>
              <a:gd name="connsiteY3" fmla="*/ 6864653 h 6864653"/>
              <a:gd name="connsiteX4" fmla="*/ 0 w 8382000"/>
              <a:gd name="connsiteY4" fmla="*/ 6864653 h 6864653"/>
              <a:gd name="connsiteX0" fmla="*/ 1832 w 8383832"/>
              <a:gd name="connsiteY0" fmla="*/ 6868398 h 6868398"/>
              <a:gd name="connsiteX1" fmla="*/ 2784 w 8383832"/>
              <a:gd name="connsiteY1" fmla="*/ 8175 h 6868398"/>
              <a:gd name="connsiteX2" fmla="*/ 1548692 w 8383832"/>
              <a:gd name="connsiteY2" fmla="*/ 25638 h 6868398"/>
              <a:gd name="connsiteX3" fmla="*/ 8383832 w 8383832"/>
              <a:gd name="connsiteY3" fmla="*/ 6868398 h 6868398"/>
              <a:gd name="connsiteX4" fmla="*/ 1832 w 8383832"/>
              <a:gd name="connsiteY4" fmla="*/ 6868398 h 6868398"/>
              <a:gd name="connsiteX0" fmla="*/ 1832 w 8383832"/>
              <a:gd name="connsiteY0" fmla="*/ 6872269 h 6872269"/>
              <a:gd name="connsiteX1" fmla="*/ 2784 w 8383832"/>
              <a:gd name="connsiteY1" fmla="*/ 12046 h 6872269"/>
              <a:gd name="connsiteX2" fmla="*/ 1539167 w 8383832"/>
              <a:gd name="connsiteY2" fmla="*/ 15222 h 6872269"/>
              <a:gd name="connsiteX3" fmla="*/ 8383832 w 8383832"/>
              <a:gd name="connsiteY3" fmla="*/ 6872269 h 6872269"/>
              <a:gd name="connsiteX4" fmla="*/ 1832 w 8383832"/>
              <a:gd name="connsiteY4" fmla="*/ 6872269 h 6872269"/>
              <a:gd name="connsiteX0" fmla="*/ 0 w 8382000"/>
              <a:gd name="connsiteY0" fmla="*/ 6877508 h 6877508"/>
              <a:gd name="connsiteX1" fmla="*/ 8572 w 8382000"/>
              <a:gd name="connsiteY1" fmla="*/ 9665 h 6877508"/>
              <a:gd name="connsiteX2" fmla="*/ 1537335 w 8382000"/>
              <a:gd name="connsiteY2" fmla="*/ 20461 h 6877508"/>
              <a:gd name="connsiteX3" fmla="*/ 8382000 w 8382000"/>
              <a:gd name="connsiteY3" fmla="*/ 6877508 h 6877508"/>
              <a:gd name="connsiteX4" fmla="*/ 0 w 8382000"/>
              <a:gd name="connsiteY4" fmla="*/ 6877508 h 6877508"/>
              <a:gd name="connsiteX0" fmla="*/ 0 w 8382000"/>
              <a:gd name="connsiteY0" fmla="*/ 6879889 h 6879889"/>
              <a:gd name="connsiteX1" fmla="*/ 8572 w 8382000"/>
              <a:gd name="connsiteY1" fmla="*/ 12046 h 6879889"/>
              <a:gd name="connsiteX2" fmla="*/ 1522095 w 8382000"/>
              <a:gd name="connsiteY2" fmla="*/ 15222 h 6879889"/>
              <a:gd name="connsiteX3" fmla="*/ 8382000 w 8382000"/>
              <a:gd name="connsiteY3" fmla="*/ 6879889 h 6879889"/>
              <a:gd name="connsiteX4" fmla="*/ 0 w 8382000"/>
              <a:gd name="connsiteY4" fmla="*/ 6879889 h 6879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2000" h="6879889">
                <a:moveTo>
                  <a:pt x="0" y="6879889"/>
                </a:moveTo>
                <a:cubicBezTo>
                  <a:pt x="4233" y="4593889"/>
                  <a:pt x="952" y="3439776"/>
                  <a:pt x="8572" y="12046"/>
                </a:cubicBezTo>
                <a:cubicBezTo>
                  <a:pt x="772477" y="-8802"/>
                  <a:pt x="871537" y="828"/>
                  <a:pt x="1522095" y="15222"/>
                </a:cubicBezTo>
                <a:lnTo>
                  <a:pt x="8382000" y="6879889"/>
                </a:lnTo>
                <a:lnTo>
                  <a:pt x="0" y="6879889"/>
                </a:lnTo>
                <a:close/>
              </a:path>
            </a:pathLst>
          </a:custGeom>
          <a:gradFill>
            <a:gsLst>
              <a:gs pos="0">
                <a:schemeClr val="accent5"/>
              </a:gs>
              <a:gs pos="0">
                <a:schemeClr val="accent2"/>
              </a:gs>
              <a:gs pos="100000">
                <a:schemeClr val="accent1">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20BDD24-29AB-074A-A098-7B8EACD3089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63098" y="229407"/>
            <a:ext cx="755271" cy="457200"/>
          </a:xfrm>
          <a:prstGeom prst="rect">
            <a:avLst/>
          </a:prstGeom>
        </p:spPr>
      </p:pic>
    </p:spTree>
    <p:extLst>
      <p:ext uri="{BB962C8B-B14F-4D97-AF65-F5344CB8AC3E}">
        <p14:creationId xmlns:p14="http://schemas.microsoft.com/office/powerpoint/2010/main" val="1658165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904E672-7BBA-49A4-9F9C-0261BC6787C9}"/>
              </a:ext>
            </a:extLst>
          </p:cNvPr>
          <p:cNvSpPr/>
          <p:nvPr/>
        </p:nvSpPr>
        <p:spPr>
          <a:xfrm>
            <a:off x="0" y="544274"/>
            <a:ext cx="12191999" cy="6173018"/>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826B18BB-B9E8-4D94-86BB-93E499FD8D60}"/>
              </a:ext>
            </a:extLst>
          </p:cNvPr>
          <p:cNvSpPr txBox="1"/>
          <p:nvPr/>
        </p:nvSpPr>
        <p:spPr>
          <a:xfrm>
            <a:off x="4464423" y="6255"/>
            <a:ext cx="6311153" cy="400110"/>
          </a:xfrm>
          <a:prstGeom prst="rect">
            <a:avLst/>
          </a:prstGeom>
          <a:noFill/>
        </p:spPr>
        <p:txBody>
          <a:bodyPr wrap="square" numCol="2" spcCol="72000" rtlCol="0">
            <a:spAutoFit/>
          </a:bodyPr>
          <a:lstStyle/>
          <a:p>
            <a:pPr algn="ctr"/>
            <a:r>
              <a:rPr lang="en-US" sz="2000" b="1" dirty="0" err="1">
                <a:latin typeface="Arial" panose="020B0604020202020204" pitchFamily="34" charset="0"/>
                <a:ea typeface="ＭＳ Ｐゴシック" charset="0"/>
                <a:cs typeface="Arial" panose="020B0604020202020204" pitchFamily="34" charset="0"/>
              </a:rPr>
              <a:t>Bước</a:t>
            </a:r>
            <a:r>
              <a:rPr lang="en-US" sz="2000" b="1" dirty="0">
                <a:latin typeface="Arial" panose="020B0604020202020204" pitchFamily="34" charset="0"/>
                <a:ea typeface="ＭＳ Ｐゴシック" charset="0"/>
                <a:cs typeface="Arial" panose="020B0604020202020204" pitchFamily="34" charset="0"/>
              </a:rPr>
              <a:t> 1: </a:t>
            </a:r>
            <a:r>
              <a:rPr lang="en-US" sz="2000" b="1" dirty="0" err="1">
                <a:latin typeface="Arial" panose="020B0604020202020204" pitchFamily="34" charset="0"/>
                <a:ea typeface="ＭＳ Ｐゴシック" charset="0"/>
                <a:cs typeface="Arial" panose="020B0604020202020204" pitchFamily="34" charset="0"/>
              </a:rPr>
              <a:t>Đăng</a:t>
            </a:r>
            <a:r>
              <a:rPr lang="en-US" sz="2000" b="1" dirty="0">
                <a:latin typeface="Arial" panose="020B0604020202020204" pitchFamily="34" charset="0"/>
                <a:ea typeface="ＭＳ Ｐゴシック" charset="0"/>
                <a:cs typeface="Arial" panose="020B0604020202020204" pitchFamily="34" charset="0"/>
              </a:rPr>
              <a:t> </a:t>
            </a:r>
            <a:r>
              <a:rPr lang="en-US" sz="2000" b="1" dirty="0" err="1">
                <a:latin typeface="Arial" panose="020B0604020202020204" pitchFamily="34" charset="0"/>
                <a:ea typeface="ＭＳ Ｐゴシック" charset="0"/>
                <a:cs typeface="Arial" panose="020B0604020202020204" pitchFamily="34" charset="0"/>
              </a:rPr>
              <a:t>ký</a:t>
            </a:r>
            <a:r>
              <a:rPr lang="en-US" sz="2000" b="1" dirty="0">
                <a:latin typeface="Arial" panose="020B0604020202020204" pitchFamily="34" charset="0"/>
                <a:ea typeface="ＭＳ Ｐゴシック" charset="0"/>
                <a:cs typeface="Arial" panose="020B0604020202020204" pitchFamily="34" charset="0"/>
              </a:rPr>
              <a:t> </a:t>
            </a:r>
            <a:r>
              <a:rPr lang="en-US" sz="2000" b="1" dirty="0" err="1">
                <a:latin typeface="Arial" panose="020B0604020202020204" pitchFamily="34" charset="0"/>
                <a:ea typeface="ＭＳ Ｐゴシック" charset="0"/>
                <a:cs typeface="Arial" panose="020B0604020202020204" pitchFamily="34" charset="0"/>
              </a:rPr>
              <a:t>dự</a:t>
            </a:r>
            <a:r>
              <a:rPr lang="en-US" sz="2000" b="1" dirty="0">
                <a:latin typeface="Arial" panose="020B0604020202020204" pitchFamily="34" charset="0"/>
                <a:ea typeface="ＭＳ Ｐゴシック" charset="0"/>
                <a:cs typeface="Arial" panose="020B0604020202020204" pitchFamily="34" charset="0"/>
              </a:rPr>
              <a:t> </a:t>
            </a:r>
            <a:r>
              <a:rPr lang="en-US" sz="2000" b="1" dirty="0" err="1">
                <a:latin typeface="Arial" panose="020B0604020202020204" pitchFamily="34" charset="0"/>
                <a:ea typeface="ＭＳ Ｐゴシック" charset="0"/>
                <a:cs typeface="Arial" panose="020B0604020202020204" pitchFamily="34" charset="0"/>
              </a:rPr>
              <a:t>án</a:t>
            </a:r>
            <a:r>
              <a:rPr lang="en-US" sz="2000" b="1" dirty="0">
                <a:latin typeface="Arial" panose="020B0604020202020204" pitchFamily="34" charset="0"/>
                <a:ea typeface="ＭＳ Ｐゴシック" charset="0"/>
                <a:cs typeface="Arial" panose="020B0604020202020204" pitchFamily="34" charset="0"/>
              </a:rPr>
              <a:t> </a:t>
            </a:r>
          </a:p>
          <a:p>
            <a:endParaRPr lang="en-US" b="1" dirty="0">
              <a:latin typeface="Arial" panose="020B0604020202020204" pitchFamily="34" charset="0"/>
              <a:ea typeface="ＭＳ Ｐゴシック" charset="0"/>
              <a:cs typeface="Arial" panose="020B0604020202020204" pitchFamily="34" charset="0"/>
            </a:endParaRPr>
          </a:p>
        </p:txBody>
      </p:sp>
      <p:sp>
        <p:nvSpPr>
          <p:cNvPr id="2" name="TextBox 1">
            <a:extLst>
              <a:ext uri="{FF2B5EF4-FFF2-40B4-BE49-F238E27FC236}">
                <a16:creationId xmlns:a16="http://schemas.microsoft.com/office/drawing/2014/main" id="{E7817915-F913-7540-9DA2-D3D0EC5B1EAC}"/>
              </a:ext>
            </a:extLst>
          </p:cNvPr>
          <p:cNvSpPr txBox="1"/>
          <p:nvPr/>
        </p:nvSpPr>
        <p:spPr>
          <a:xfrm>
            <a:off x="3742014" y="6250240"/>
            <a:ext cx="4490332" cy="369332"/>
          </a:xfrm>
          <a:prstGeom prst="rect">
            <a:avLst/>
          </a:prstGeom>
          <a:noFill/>
        </p:spPr>
        <p:txBody>
          <a:bodyPr wrap="none" rtlCol="0">
            <a:spAutoFit/>
          </a:bodyPr>
          <a:lstStyle/>
          <a:p>
            <a:r>
              <a:rPr lang="vi-VN" dirty="0"/>
              <a:t>2. Vào màn hình Cơ hội để đăng ký dự án</a:t>
            </a:r>
            <a:endParaRPr lang="en-VN" dirty="0"/>
          </a:p>
        </p:txBody>
      </p:sp>
      <p:pic>
        <p:nvPicPr>
          <p:cNvPr id="74" name="Picture 73">
            <a:extLst>
              <a:ext uri="{FF2B5EF4-FFF2-40B4-BE49-F238E27FC236}">
                <a16:creationId xmlns:a16="http://schemas.microsoft.com/office/drawing/2014/main" id="{80B20968-0B43-CD4E-B51C-A35670E9DEC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166604" y="45217"/>
            <a:ext cx="755271" cy="457200"/>
          </a:xfrm>
          <a:prstGeom prst="rect">
            <a:avLst/>
          </a:prstGeom>
        </p:spPr>
      </p:pic>
      <p:sp>
        <p:nvSpPr>
          <p:cNvPr id="75" name="Slide Number Placeholder 1">
            <a:extLst>
              <a:ext uri="{FF2B5EF4-FFF2-40B4-BE49-F238E27FC236}">
                <a16:creationId xmlns:a16="http://schemas.microsoft.com/office/drawing/2014/main" id="{095EF22A-A1D6-A241-866E-C07DE7E81AE0}"/>
              </a:ext>
            </a:extLst>
          </p:cNvPr>
          <p:cNvSpPr txBox="1">
            <a:spLocks/>
          </p:cNvSpPr>
          <p:nvPr/>
        </p:nvSpPr>
        <p:spPr>
          <a:xfrm>
            <a:off x="11722038" y="6323010"/>
            <a:ext cx="40767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05E74F7-3300-457A-B626-DF17756E4C0D}" type="slidenum">
              <a:rPr lang="en-US" smtClean="0"/>
              <a:pPr/>
              <a:t>10</a:t>
            </a:fld>
            <a:endParaRPr lang="en-US" dirty="0"/>
          </a:p>
        </p:txBody>
      </p:sp>
      <p:pic>
        <p:nvPicPr>
          <p:cNvPr id="3" name="Picture 2">
            <a:extLst>
              <a:ext uri="{FF2B5EF4-FFF2-40B4-BE49-F238E27FC236}">
                <a16:creationId xmlns:a16="http://schemas.microsoft.com/office/drawing/2014/main" id="{D12BEA65-991E-BF42-9E88-FE12254586C4}"/>
              </a:ext>
            </a:extLst>
          </p:cNvPr>
          <p:cNvPicPr>
            <a:picLocks noChangeAspect="1"/>
          </p:cNvPicPr>
          <p:nvPr/>
        </p:nvPicPr>
        <p:blipFill>
          <a:blip r:embed="rId4"/>
          <a:stretch>
            <a:fillRect/>
          </a:stretch>
        </p:blipFill>
        <p:spPr>
          <a:xfrm>
            <a:off x="61205" y="616954"/>
            <a:ext cx="12000090" cy="5535566"/>
          </a:xfrm>
          <a:prstGeom prst="rect">
            <a:avLst/>
          </a:prstGeom>
        </p:spPr>
      </p:pic>
    </p:spTree>
    <p:extLst>
      <p:ext uri="{BB962C8B-B14F-4D97-AF65-F5344CB8AC3E}">
        <p14:creationId xmlns:p14="http://schemas.microsoft.com/office/powerpoint/2010/main" val="21391932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904E672-7BBA-49A4-9F9C-0261BC6787C9}"/>
              </a:ext>
            </a:extLst>
          </p:cNvPr>
          <p:cNvSpPr/>
          <p:nvPr/>
        </p:nvSpPr>
        <p:spPr>
          <a:xfrm>
            <a:off x="0" y="544274"/>
            <a:ext cx="12191999" cy="6173018"/>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826B18BB-B9E8-4D94-86BB-93E499FD8D60}"/>
              </a:ext>
            </a:extLst>
          </p:cNvPr>
          <p:cNvSpPr txBox="1"/>
          <p:nvPr/>
        </p:nvSpPr>
        <p:spPr>
          <a:xfrm>
            <a:off x="4464423" y="6255"/>
            <a:ext cx="6311153" cy="400110"/>
          </a:xfrm>
          <a:prstGeom prst="rect">
            <a:avLst/>
          </a:prstGeom>
          <a:noFill/>
        </p:spPr>
        <p:txBody>
          <a:bodyPr wrap="square" numCol="2" spcCol="72000" rtlCol="0">
            <a:spAutoFit/>
          </a:bodyPr>
          <a:lstStyle/>
          <a:p>
            <a:pPr algn="ctr"/>
            <a:r>
              <a:rPr lang="en-US" sz="2000" b="1" dirty="0" err="1">
                <a:latin typeface="Arial" panose="020B0604020202020204" pitchFamily="34" charset="0"/>
                <a:ea typeface="ＭＳ Ｐゴシック" charset="0"/>
                <a:cs typeface="Arial" panose="020B0604020202020204" pitchFamily="34" charset="0"/>
              </a:rPr>
              <a:t>Bước</a:t>
            </a:r>
            <a:r>
              <a:rPr lang="en-US" sz="2000" b="1" dirty="0">
                <a:latin typeface="Arial" panose="020B0604020202020204" pitchFamily="34" charset="0"/>
                <a:ea typeface="ＭＳ Ｐゴシック" charset="0"/>
                <a:cs typeface="Arial" panose="020B0604020202020204" pitchFamily="34" charset="0"/>
              </a:rPr>
              <a:t> 1: </a:t>
            </a:r>
            <a:r>
              <a:rPr lang="en-US" sz="2000" b="1" dirty="0" err="1">
                <a:latin typeface="Arial" panose="020B0604020202020204" pitchFamily="34" charset="0"/>
                <a:ea typeface="ＭＳ Ｐゴシック" charset="0"/>
                <a:cs typeface="Arial" panose="020B0604020202020204" pitchFamily="34" charset="0"/>
              </a:rPr>
              <a:t>Đăng</a:t>
            </a:r>
            <a:r>
              <a:rPr lang="en-US" sz="2000" b="1" dirty="0">
                <a:latin typeface="Arial" panose="020B0604020202020204" pitchFamily="34" charset="0"/>
                <a:ea typeface="ＭＳ Ｐゴシック" charset="0"/>
                <a:cs typeface="Arial" panose="020B0604020202020204" pitchFamily="34" charset="0"/>
              </a:rPr>
              <a:t> </a:t>
            </a:r>
            <a:r>
              <a:rPr lang="en-US" sz="2000" b="1" dirty="0" err="1">
                <a:latin typeface="Arial" panose="020B0604020202020204" pitchFamily="34" charset="0"/>
                <a:ea typeface="ＭＳ Ｐゴシック" charset="0"/>
                <a:cs typeface="Arial" panose="020B0604020202020204" pitchFamily="34" charset="0"/>
              </a:rPr>
              <a:t>ký</a:t>
            </a:r>
            <a:r>
              <a:rPr lang="en-US" sz="2000" b="1" dirty="0">
                <a:latin typeface="Arial" panose="020B0604020202020204" pitchFamily="34" charset="0"/>
                <a:ea typeface="ＭＳ Ｐゴシック" charset="0"/>
                <a:cs typeface="Arial" panose="020B0604020202020204" pitchFamily="34" charset="0"/>
              </a:rPr>
              <a:t> </a:t>
            </a:r>
            <a:r>
              <a:rPr lang="en-US" sz="2000" b="1" dirty="0" err="1">
                <a:latin typeface="Arial" panose="020B0604020202020204" pitchFamily="34" charset="0"/>
                <a:ea typeface="ＭＳ Ｐゴシック" charset="0"/>
                <a:cs typeface="Arial" panose="020B0604020202020204" pitchFamily="34" charset="0"/>
              </a:rPr>
              <a:t>dự</a:t>
            </a:r>
            <a:r>
              <a:rPr lang="en-US" sz="2000" b="1" dirty="0">
                <a:latin typeface="Arial" panose="020B0604020202020204" pitchFamily="34" charset="0"/>
                <a:ea typeface="ＭＳ Ｐゴシック" charset="0"/>
                <a:cs typeface="Arial" panose="020B0604020202020204" pitchFamily="34" charset="0"/>
              </a:rPr>
              <a:t> </a:t>
            </a:r>
            <a:r>
              <a:rPr lang="en-US" sz="2000" b="1" dirty="0" err="1">
                <a:latin typeface="Arial" panose="020B0604020202020204" pitchFamily="34" charset="0"/>
                <a:ea typeface="ＭＳ Ｐゴシック" charset="0"/>
                <a:cs typeface="Arial" panose="020B0604020202020204" pitchFamily="34" charset="0"/>
              </a:rPr>
              <a:t>án</a:t>
            </a:r>
            <a:r>
              <a:rPr lang="en-US" sz="2000" b="1" dirty="0">
                <a:latin typeface="Arial" panose="020B0604020202020204" pitchFamily="34" charset="0"/>
                <a:ea typeface="ＭＳ Ｐゴシック" charset="0"/>
                <a:cs typeface="Arial" panose="020B0604020202020204" pitchFamily="34" charset="0"/>
              </a:rPr>
              <a:t> </a:t>
            </a:r>
          </a:p>
          <a:p>
            <a:endParaRPr lang="en-US" b="1" dirty="0">
              <a:latin typeface="Arial" panose="020B0604020202020204" pitchFamily="34" charset="0"/>
              <a:ea typeface="ＭＳ Ｐゴシック" charset="0"/>
              <a:cs typeface="Arial" panose="020B0604020202020204" pitchFamily="34" charset="0"/>
            </a:endParaRPr>
          </a:p>
        </p:txBody>
      </p:sp>
      <p:sp>
        <p:nvSpPr>
          <p:cNvPr id="2" name="TextBox 1">
            <a:extLst>
              <a:ext uri="{FF2B5EF4-FFF2-40B4-BE49-F238E27FC236}">
                <a16:creationId xmlns:a16="http://schemas.microsoft.com/office/drawing/2014/main" id="{E7817915-F913-7540-9DA2-D3D0EC5B1EAC}"/>
              </a:ext>
            </a:extLst>
          </p:cNvPr>
          <p:cNvSpPr txBox="1"/>
          <p:nvPr/>
        </p:nvSpPr>
        <p:spPr>
          <a:xfrm>
            <a:off x="4357230" y="6158471"/>
            <a:ext cx="2941831" cy="369332"/>
          </a:xfrm>
          <a:prstGeom prst="rect">
            <a:avLst/>
          </a:prstGeom>
          <a:noFill/>
        </p:spPr>
        <p:txBody>
          <a:bodyPr wrap="none" rtlCol="0">
            <a:spAutoFit/>
          </a:bodyPr>
          <a:lstStyle/>
          <a:p>
            <a:r>
              <a:rPr lang="vi-VN" dirty="0"/>
              <a:t>3. Màn hình đăng ký dự án</a:t>
            </a:r>
            <a:endParaRPr lang="en-VN" dirty="0"/>
          </a:p>
        </p:txBody>
      </p:sp>
      <p:pic>
        <p:nvPicPr>
          <p:cNvPr id="74" name="Picture 73">
            <a:extLst>
              <a:ext uri="{FF2B5EF4-FFF2-40B4-BE49-F238E27FC236}">
                <a16:creationId xmlns:a16="http://schemas.microsoft.com/office/drawing/2014/main" id="{80B20968-0B43-CD4E-B51C-A35670E9DEC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166604" y="60715"/>
            <a:ext cx="755271" cy="457200"/>
          </a:xfrm>
          <a:prstGeom prst="rect">
            <a:avLst/>
          </a:prstGeom>
        </p:spPr>
      </p:pic>
      <p:sp>
        <p:nvSpPr>
          <p:cNvPr id="75" name="Slide Number Placeholder 1">
            <a:extLst>
              <a:ext uri="{FF2B5EF4-FFF2-40B4-BE49-F238E27FC236}">
                <a16:creationId xmlns:a16="http://schemas.microsoft.com/office/drawing/2014/main" id="{095EF22A-A1D6-A241-866E-C07DE7E81AE0}"/>
              </a:ext>
            </a:extLst>
          </p:cNvPr>
          <p:cNvSpPr txBox="1">
            <a:spLocks/>
          </p:cNvSpPr>
          <p:nvPr/>
        </p:nvSpPr>
        <p:spPr>
          <a:xfrm>
            <a:off x="11656291" y="6323010"/>
            <a:ext cx="47341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05E74F7-3300-457A-B626-DF17756E4C0D}" type="slidenum">
              <a:rPr lang="en-US" smtClean="0"/>
              <a:pPr/>
              <a:t>11</a:t>
            </a:fld>
            <a:endParaRPr lang="en-US" dirty="0"/>
          </a:p>
        </p:txBody>
      </p:sp>
      <p:pic>
        <p:nvPicPr>
          <p:cNvPr id="4" name="Picture 3">
            <a:extLst>
              <a:ext uri="{FF2B5EF4-FFF2-40B4-BE49-F238E27FC236}">
                <a16:creationId xmlns:a16="http://schemas.microsoft.com/office/drawing/2014/main" id="{24311773-58B0-854F-AEA1-4593667DEE52}"/>
              </a:ext>
            </a:extLst>
          </p:cNvPr>
          <p:cNvPicPr>
            <a:picLocks noChangeAspect="1"/>
          </p:cNvPicPr>
          <p:nvPr/>
        </p:nvPicPr>
        <p:blipFill>
          <a:blip r:embed="rId4"/>
          <a:stretch>
            <a:fillRect/>
          </a:stretch>
        </p:blipFill>
        <p:spPr>
          <a:xfrm>
            <a:off x="53787" y="862450"/>
            <a:ext cx="12089902" cy="5090116"/>
          </a:xfrm>
          <a:prstGeom prst="rect">
            <a:avLst/>
          </a:prstGeom>
        </p:spPr>
      </p:pic>
    </p:spTree>
    <p:extLst>
      <p:ext uri="{BB962C8B-B14F-4D97-AF65-F5344CB8AC3E}">
        <p14:creationId xmlns:p14="http://schemas.microsoft.com/office/powerpoint/2010/main" val="34955462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904E672-7BBA-49A4-9F9C-0261BC6787C9}"/>
              </a:ext>
            </a:extLst>
          </p:cNvPr>
          <p:cNvSpPr/>
          <p:nvPr/>
        </p:nvSpPr>
        <p:spPr>
          <a:xfrm>
            <a:off x="0" y="544274"/>
            <a:ext cx="12191999" cy="6173018"/>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826B18BB-B9E8-4D94-86BB-93E499FD8D60}"/>
              </a:ext>
            </a:extLst>
          </p:cNvPr>
          <p:cNvSpPr txBox="1"/>
          <p:nvPr/>
        </p:nvSpPr>
        <p:spPr>
          <a:xfrm>
            <a:off x="4464423" y="6255"/>
            <a:ext cx="6311153" cy="400110"/>
          </a:xfrm>
          <a:prstGeom prst="rect">
            <a:avLst/>
          </a:prstGeom>
          <a:noFill/>
        </p:spPr>
        <p:txBody>
          <a:bodyPr wrap="square" numCol="2" spcCol="72000" rtlCol="0">
            <a:spAutoFit/>
          </a:bodyPr>
          <a:lstStyle/>
          <a:p>
            <a:pPr algn="ctr"/>
            <a:r>
              <a:rPr lang="en-US" sz="2000" b="1" dirty="0" err="1">
                <a:latin typeface="Arial" panose="020B0604020202020204" pitchFamily="34" charset="0"/>
                <a:ea typeface="ＭＳ Ｐゴシック" charset="0"/>
                <a:cs typeface="Arial" panose="020B0604020202020204" pitchFamily="34" charset="0"/>
              </a:rPr>
              <a:t>Bước</a:t>
            </a:r>
            <a:r>
              <a:rPr lang="en-US" sz="2000" b="1" dirty="0">
                <a:latin typeface="Arial" panose="020B0604020202020204" pitchFamily="34" charset="0"/>
                <a:ea typeface="ＭＳ Ｐゴシック" charset="0"/>
                <a:cs typeface="Arial" panose="020B0604020202020204" pitchFamily="34" charset="0"/>
              </a:rPr>
              <a:t> 1: </a:t>
            </a:r>
            <a:r>
              <a:rPr lang="en-US" sz="2000" b="1" dirty="0" err="1">
                <a:latin typeface="Arial" panose="020B0604020202020204" pitchFamily="34" charset="0"/>
                <a:ea typeface="ＭＳ Ｐゴシック" charset="0"/>
                <a:cs typeface="Arial" panose="020B0604020202020204" pitchFamily="34" charset="0"/>
              </a:rPr>
              <a:t>Đăng</a:t>
            </a:r>
            <a:r>
              <a:rPr lang="en-US" sz="2000" b="1" dirty="0">
                <a:latin typeface="Arial" panose="020B0604020202020204" pitchFamily="34" charset="0"/>
                <a:ea typeface="ＭＳ Ｐゴシック" charset="0"/>
                <a:cs typeface="Arial" panose="020B0604020202020204" pitchFamily="34" charset="0"/>
              </a:rPr>
              <a:t> </a:t>
            </a:r>
            <a:r>
              <a:rPr lang="en-US" sz="2000" b="1" dirty="0" err="1">
                <a:latin typeface="Arial" panose="020B0604020202020204" pitchFamily="34" charset="0"/>
                <a:ea typeface="ＭＳ Ｐゴシック" charset="0"/>
                <a:cs typeface="Arial" panose="020B0604020202020204" pitchFamily="34" charset="0"/>
              </a:rPr>
              <a:t>ký</a:t>
            </a:r>
            <a:r>
              <a:rPr lang="en-US" sz="2000" b="1" dirty="0">
                <a:latin typeface="Arial" panose="020B0604020202020204" pitchFamily="34" charset="0"/>
                <a:ea typeface="ＭＳ Ｐゴシック" charset="0"/>
                <a:cs typeface="Arial" panose="020B0604020202020204" pitchFamily="34" charset="0"/>
              </a:rPr>
              <a:t> </a:t>
            </a:r>
            <a:r>
              <a:rPr lang="en-US" sz="2000" b="1" dirty="0" err="1">
                <a:latin typeface="Arial" panose="020B0604020202020204" pitchFamily="34" charset="0"/>
                <a:ea typeface="ＭＳ Ｐゴシック" charset="0"/>
                <a:cs typeface="Arial" panose="020B0604020202020204" pitchFamily="34" charset="0"/>
              </a:rPr>
              <a:t>dự</a:t>
            </a:r>
            <a:r>
              <a:rPr lang="en-US" sz="2000" b="1" dirty="0">
                <a:latin typeface="Arial" panose="020B0604020202020204" pitchFamily="34" charset="0"/>
                <a:ea typeface="ＭＳ Ｐゴシック" charset="0"/>
                <a:cs typeface="Arial" panose="020B0604020202020204" pitchFamily="34" charset="0"/>
              </a:rPr>
              <a:t> </a:t>
            </a:r>
            <a:r>
              <a:rPr lang="en-US" sz="2000" b="1" dirty="0" err="1">
                <a:latin typeface="Arial" panose="020B0604020202020204" pitchFamily="34" charset="0"/>
                <a:ea typeface="ＭＳ Ｐゴシック" charset="0"/>
                <a:cs typeface="Arial" panose="020B0604020202020204" pitchFamily="34" charset="0"/>
              </a:rPr>
              <a:t>án</a:t>
            </a:r>
            <a:r>
              <a:rPr lang="en-US" sz="2000" b="1" dirty="0">
                <a:latin typeface="Arial" panose="020B0604020202020204" pitchFamily="34" charset="0"/>
                <a:ea typeface="ＭＳ Ｐゴシック" charset="0"/>
                <a:cs typeface="Arial" panose="020B0604020202020204" pitchFamily="34" charset="0"/>
              </a:rPr>
              <a:t> </a:t>
            </a:r>
          </a:p>
          <a:p>
            <a:endParaRPr lang="en-US" b="1" dirty="0">
              <a:latin typeface="Arial" panose="020B0604020202020204" pitchFamily="34" charset="0"/>
              <a:ea typeface="ＭＳ Ｐゴシック" charset="0"/>
              <a:cs typeface="Arial" panose="020B0604020202020204" pitchFamily="34" charset="0"/>
            </a:endParaRPr>
          </a:p>
        </p:txBody>
      </p:sp>
      <p:sp>
        <p:nvSpPr>
          <p:cNvPr id="2" name="TextBox 1">
            <a:extLst>
              <a:ext uri="{FF2B5EF4-FFF2-40B4-BE49-F238E27FC236}">
                <a16:creationId xmlns:a16="http://schemas.microsoft.com/office/drawing/2014/main" id="{E7817915-F913-7540-9DA2-D3D0EC5B1EAC}"/>
              </a:ext>
            </a:extLst>
          </p:cNvPr>
          <p:cNvSpPr txBox="1"/>
          <p:nvPr/>
        </p:nvSpPr>
        <p:spPr>
          <a:xfrm>
            <a:off x="3857982" y="6226467"/>
            <a:ext cx="4737194" cy="369332"/>
          </a:xfrm>
          <a:prstGeom prst="rect">
            <a:avLst/>
          </a:prstGeom>
          <a:noFill/>
        </p:spPr>
        <p:txBody>
          <a:bodyPr wrap="none" rtlCol="0">
            <a:spAutoFit/>
          </a:bodyPr>
          <a:lstStyle/>
          <a:p>
            <a:r>
              <a:rPr lang="vi-VN" dirty="0"/>
              <a:t>4. Nhập thông tin cần thiết để đăng ký dự án</a:t>
            </a:r>
            <a:endParaRPr lang="en-VN" dirty="0"/>
          </a:p>
        </p:txBody>
      </p:sp>
      <p:pic>
        <p:nvPicPr>
          <p:cNvPr id="74" name="Picture 73">
            <a:extLst>
              <a:ext uri="{FF2B5EF4-FFF2-40B4-BE49-F238E27FC236}">
                <a16:creationId xmlns:a16="http://schemas.microsoft.com/office/drawing/2014/main" id="{80B20968-0B43-CD4E-B51C-A35670E9DEC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166604" y="60715"/>
            <a:ext cx="755271" cy="457200"/>
          </a:xfrm>
          <a:prstGeom prst="rect">
            <a:avLst/>
          </a:prstGeom>
        </p:spPr>
      </p:pic>
      <p:sp>
        <p:nvSpPr>
          <p:cNvPr id="75" name="Slide Number Placeholder 1">
            <a:extLst>
              <a:ext uri="{FF2B5EF4-FFF2-40B4-BE49-F238E27FC236}">
                <a16:creationId xmlns:a16="http://schemas.microsoft.com/office/drawing/2014/main" id="{095EF22A-A1D6-A241-866E-C07DE7E81AE0}"/>
              </a:ext>
            </a:extLst>
          </p:cNvPr>
          <p:cNvSpPr txBox="1">
            <a:spLocks/>
          </p:cNvSpPr>
          <p:nvPr/>
        </p:nvSpPr>
        <p:spPr>
          <a:xfrm>
            <a:off x="11656291" y="6323010"/>
            <a:ext cx="47341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05E74F7-3300-457A-B626-DF17756E4C0D}" type="slidenum">
              <a:rPr lang="en-US" smtClean="0"/>
              <a:pPr/>
              <a:t>12</a:t>
            </a:fld>
            <a:endParaRPr lang="en-US" dirty="0"/>
          </a:p>
        </p:txBody>
      </p:sp>
      <p:pic>
        <p:nvPicPr>
          <p:cNvPr id="3" name="Picture 2">
            <a:extLst>
              <a:ext uri="{FF2B5EF4-FFF2-40B4-BE49-F238E27FC236}">
                <a16:creationId xmlns:a16="http://schemas.microsoft.com/office/drawing/2014/main" id="{C8728551-1DB9-6647-AA88-0ED7AB35219F}"/>
              </a:ext>
            </a:extLst>
          </p:cNvPr>
          <p:cNvPicPr>
            <a:picLocks noChangeAspect="1"/>
          </p:cNvPicPr>
          <p:nvPr/>
        </p:nvPicPr>
        <p:blipFill>
          <a:blip r:embed="rId4"/>
          <a:stretch>
            <a:fillRect/>
          </a:stretch>
        </p:blipFill>
        <p:spPr>
          <a:xfrm>
            <a:off x="62298" y="783499"/>
            <a:ext cx="12067709" cy="5237063"/>
          </a:xfrm>
          <a:prstGeom prst="rect">
            <a:avLst/>
          </a:prstGeom>
        </p:spPr>
      </p:pic>
    </p:spTree>
    <p:extLst>
      <p:ext uri="{BB962C8B-B14F-4D97-AF65-F5344CB8AC3E}">
        <p14:creationId xmlns:p14="http://schemas.microsoft.com/office/powerpoint/2010/main" val="28074431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904E672-7BBA-49A4-9F9C-0261BC6787C9}"/>
              </a:ext>
            </a:extLst>
          </p:cNvPr>
          <p:cNvSpPr/>
          <p:nvPr/>
        </p:nvSpPr>
        <p:spPr>
          <a:xfrm>
            <a:off x="0" y="544274"/>
            <a:ext cx="12191999" cy="6173018"/>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826B18BB-B9E8-4D94-86BB-93E499FD8D60}"/>
              </a:ext>
            </a:extLst>
          </p:cNvPr>
          <p:cNvSpPr txBox="1"/>
          <p:nvPr/>
        </p:nvSpPr>
        <p:spPr>
          <a:xfrm>
            <a:off x="4464423" y="6255"/>
            <a:ext cx="6311153" cy="400110"/>
          </a:xfrm>
          <a:prstGeom prst="rect">
            <a:avLst/>
          </a:prstGeom>
          <a:noFill/>
        </p:spPr>
        <p:txBody>
          <a:bodyPr wrap="square" numCol="2" spcCol="72000" rtlCol="0">
            <a:spAutoFit/>
          </a:bodyPr>
          <a:lstStyle/>
          <a:p>
            <a:pPr algn="ctr"/>
            <a:r>
              <a:rPr lang="en-US" sz="2000" b="1" dirty="0" err="1">
                <a:latin typeface="Arial" panose="020B0604020202020204" pitchFamily="34" charset="0"/>
                <a:ea typeface="ＭＳ Ｐゴシック" charset="0"/>
                <a:cs typeface="Arial" panose="020B0604020202020204" pitchFamily="34" charset="0"/>
              </a:rPr>
              <a:t>Bước</a:t>
            </a:r>
            <a:r>
              <a:rPr lang="en-US" sz="2000" b="1" dirty="0">
                <a:latin typeface="Arial" panose="020B0604020202020204" pitchFamily="34" charset="0"/>
                <a:ea typeface="ＭＳ Ｐゴシック" charset="0"/>
                <a:cs typeface="Arial" panose="020B0604020202020204" pitchFamily="34" charset="0"/>
              </a:rPr>
              <a:t> 1: </a:t>
            </a:r>
            <a:r>
              <a:rPr lang="en-US" sz="2000" b="1" dirty="0" err="1">
                <a:latin typeface="Arial" panose="020B0604020202020204" pitchFamily="34" charset="0"/>
                <a:ea typeface="ＭＳ Ｐゴシック" charset="0"/>
                <a:cs typeface="Arial" panose="020B0604020202020204" pitchFamily="34" charset="0"/>
              </a:rPr>
              <a:t>Đăng</a:t>
            </a:r>
            <a:r>
              <a:rPr lang="en-US" sz="2000" b="1" dirty="0">
                <a:latin typeface="Arial" panose="020B0604020202020204" pitchFamily="34" charset="0"/>
                <a:ea typeface="ＭＳ Ｐゴシック" charset="0"/>
                <a:cs typeface="Arial" panose="020B0604020202020204" pitchFamily="34" charset="0"/>
              </a:rPr>
              <a:t> </a:t>
            </a:r>
            <a:r>
              <a:rPr lang="en-US" sz="2000" b="1" dirty="0" err="1">
                <a:latin typeface="Arial" panose="020B0604020202020204" pitchFamily="34" charset="0"/>
                <a:ea typeface="ＭＳ Ｐゴシック" charset="0"/>
                <a:cs typeface="Arial" panose="020B0604020202020204" pitchFamily="34" charset="0"/>
              </a:rPr>
              <a:t>ký</a:t>
            </a:r>
            <a:r>
              <a:rPr lang="en-US" sz="2000" b="1" dirty="0">
                <a:latin typeface="Arial" panose="020B0604020202020204" pitchFamily="34" charset="0"/>
                <a:ea typeface="ＭＳ Ｐゴシック" charset="0"/>
                <a:cs typeface="Arial" panose="020B0604020202020204" pitchFamily="34" charset="0"/>
              </a:rPr>
              <a:t> </a:t>
            </a:r>
            <a:r>
              <a:rPr lang="en-US" sz="2000" b="1" dirty="0" err="1">
                <a:latin typeface="Arial" panose="020B0604020202020204" pitchFamily="34" charset="0"/>
                <a:ea typeface="ＭＳ Ｐゴシック" charset="0"/>
                <a:cs typeface="Arial" panose="020B0604020202020204" pitchFamily="34" charset="0"/>
              </a:rPr>
              <a:t>dự</a:t>
            </a:r>
            <a:r>
              <a:rPr lang="en-US" sz="2000" b="1" dirty="0">
                <a:latin typeface="Arial" panose="020B0604020202020204" pitchFamily="34" charset="0"/>
                <a:ea typeface="ＭＳ Ｐゴシック" charset="0"/>
                <a:cs typeface="Arial" panose="020B0604020202020204" pitchFamily="34" charset="0"/>
              </a:rPr>
              <a:t> </a:t>
            </a:r>
            <a:r>
              <a:rPr lang="en-US" sz="2000" b="1" dirty="0" err="1">
                <a:latin typeface="Arial" panose="020B0604020202020204" pitchFamily="34" charset="0"/>
                <a:ea typeface="ＭＳ Ｐゴシック" charset="0"/>
                <a:cs typeface="Arial" panose="020B0604020202020204" pitchFamily="34" charset="0"/>
              </a:rPr>
              <a:t>án</a:t>
            </a:r>
            <a:r>
              <a:rPr lang="en-US" sz="2000" b="1" dirty="0">
                <a:latin typeface="Arial" panose="020B0604020202020204" pitchFamily="34" charset="0"/>
                <a:ea typeface="ＭＳ Ｐゴシック" charset="0"/>
                <a:cs typeface="Arial" panose="020B0604020202020204" pitchFamily="34" charset="0"/>
              </a:rPr>
              <a:t> </a:t>
            </a:r>
          </a:p>
          <a:p>
            <a:endParaRPr lang="en-US" b="1" dirty="0">
              <a:latin typeface="Arial" panose="020B0604020202020204" pitchFamily="34" charset="0"/>
              <a:ea typeface="ＭＳ Ｐゴシック" charset="0"/>
              <a:cs typeface="Arial" panose="020B0604020202020204" pitchFamily="34" charset="0"/>
            </a:endParaRPr>
          </a:p>
        </p:txBody>
      </p:sp>
      <p:sp>
        <p:nvSpPr>
          <p:cNvPr id="2" name="TextBox 1">
            <a:extLst>
              <a:ext uri="{FF2B5EF4-FFF2-40B4-BE49-F238E27FC236}">
                <a16:creationId xmlns:a16="http://schemas.microsoft.com/office/drawing/2014/main" id="{E7817915-F913-7540-9DA2-D3D0EC5B1EAC}"/>
              </a:ext>
            </a:extLst>
          </p:cNvPr>
          <p:cNvSpPr txBox="1"/>
          <p:nvPr/>
        </p:nvSpPr>
        <p:spPr>
          <a:xfrm>
            <a:off x="3857982" y="6226467"/>
            <a:ext cx="4801314" cy="369332"/>
          </a:xfrm>
          <a:prstGeom prst="rect">
            <a:avLst/>
          </a:prstGeom>
          <a:noFill/>
        </p:spPr>
        <p:txBody>
          <a:bodyPr wrap="none" rtlCol="0">
            <a:spAutoFit/>
          </a:bodyPr>
          <a:lstStyle/>
          <a:p>
            <a:r>
              <a:rPr lang="vi-VN" dirty="0"/>
              <a:t>5. Sau khi lưu dự án hiển thị trong danh sách</a:t>
            </a:r>
            <a:endParaRPr lang="en-VN" dirty="0"/>
          </a:p>
        </p:txBody>
      </p:sp>
      <p:pic>
        <p:nvPicPr>
          <p:cNvPr id="74" name="Picture 73">
            <a:extLst>
              <a:ext uri="{FF2B5EF4-FFF2-40B4-BE49-F238E27FC236}">
                <a16:creationId xmlns:a16="http://schemas.microsoft.com/office/drawing/2014/main" id="{80B20968-0B43-CD4E-B51C-A35670E9DEC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166604" y="60715"/>
            <a:ext cx="755271" cy="457200"/>
          </a:xfrm>
          <a:prstGeom prst="rect">
            <a:avLst/>
          </a:prstGeom>
        </p:spPr>
      </p:pic>
      <p:sp>
        <p:nvSpPr>
          <p:cNvPr id="75" name="Slide Number Placeholder 1">
            <a:extLst>
              <a:ext uri="{FF2B5EF4-FFF2-40B4-BE49-F238E27FC236}">
                <a16:creationId xmlns:a16="http://schemas.microsoft.com/office/drawing/2014/main" id="{095EF22A-A1D6-A241-866E-C07DE7E81AE0}"/>
              </a:ext>
            </a:extLst>
          </p:cNvPr>
          <p:cNvSpPr txBox="1">
            <a:spLocks/>
          </p:cNvSpPr>
          <p:nvPr/>
        </p:nvSpPr>
        <p:spPr>
          <a:xfrm>
            <a:off x="11656291" y="6323010"/>
            <a:ext cx="47341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05E74F7-3300-457A-B626-DF17756E4C0D}" type="slidenum">
              <a:rPr lang="en-US" smtClean="0"/>
              <a:pPr/>
              <a:t>13</a:t>
            </a:fld>
            <a:endParaRPr lang="en-US" dirty="0"/>
          </a:p>
        </p:txBody>
      </p:sp>
      <p:pic>
        <p:nvPicPr>
          <p:cNvPr id="4" name="Picture 3">
            <a:extLst>
              <a:ext uri="{FF2B5EF4-FFF2-40B4-BE49-F238E27FC236}">
                <a16:creationId xmlns:a16="http://schemas.microsoft.com/office/drawing/2014/main" id="{597333BB-D8D6-B64D-8D11-A25761B5FC6A}"/>
              </a:ext>
            </a:extLst>
          </p:cNvPr>
          <p:cNvPicPr>
            <a:picLocks noChangeAspect="1"/>
          </p:cNvPicPr>
          <p:nvPr/>
        </p:nvPicPr>
        <p:blipFill>
          <a:blip r:embed="rId4"/>
          <a:stretch>
            <a:fillRect/>
          </a:stretch>
        </p:blipFill>
        <p:spPr>
          <a:xfrm>
            <a:off x="92990" y="960969"/>
            <a:ext cx="12052515" cy="4879590"/>
          </a:xfrm>
          <a:prstGeom prst="rect">
            <a:avLst/>
          </a:prstGeom>
        </p:spPr>
      </p:pic>
    </p:spTree>
    <p:extLst>
      <p:ext uri="{BB962C8B-B14F-4D97-AF65-F5344CB8AC3E}">
        <p14:creationId xmlns:p14="http://schemas.microsoft.com/office/powerpoint/2010/main" val="30507752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904E672-7BBA-49A4-9F9C-0261BC6787C9}"/>
              </a:ext>
            </a:extLst>
          </p:cNvPr>
          <p:cNvSpPr/>
          <p:nvPr/>
        </p:nvSpPr>
        <p:spPr>
          <a:xfrm>
            <a:off x="0" y="1115878"/>
            <a:ext cx="12191999" cy="5601413"/>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826B18BB-B9E8-4D94-86BB-93E499FD8D60}"/>
              </a:ext>
            </a:extLst>
          </p:cNvPr>
          <p:cNvSpPr txBox="1"/>
          <p:nvPr/>
        </p:nvSpPr>
        <p:spPr>
          <a:xfrm>
            <a:off x="4340437" y="362865"/>
            <a:ext cx="6311153" cy="400110"/>
          </a:xfrm>
          <a:prstGeom prst="rect">
            <a:avLst/>
          </a:prstGeom>
          <a:noFill/>
        </p:spPr>
        <p:txBody>
          <a:bodyPr wrap="square" numCol="2" spcCol="72000" rtlCol="0">
            <a:spAutoFit/>
          </a:bodyPr>
          <a:lstStyle/>
          <a:p>
            <a:pPr algn="ctr"/>
            <a:r>
              <a:rPr lang="en-US" sz="2000" b="1" dirty="0" err="1">
                <a:latin typeface="Arial" panose="020B0604020202020204" pitchFamily="34" charset="0"/>
                <a:ea typeface="ＭＳ Ｐゴシック" charset="0"/>
                <a:cs typeface="Arial" panose="020B0604020202020204" pitchFamily="34" charset="0"/>
              </a:rPr>
              <a:t>Bước</a:t>
            </a:r>
            <a:r>
              <a:rPr lang="en-US" sz="2000" b="1" dirty="0">
                <a:latin typeface="Arial" panose="020B0604020202020204" pitchFamily="34" charset="0"/>
                <a:ea typeface="ＭＳ Ｐゴシック" charset="0"/>
                <a:cs typeface="Arial" panose="020B0604020202020204" pitchFamily="34" charset="0"/>
              </a:rPr>
              <a:t> 1: </a:t>
            </a:r>
            <a:r>
              <a:rPr lang="en-US" sz="2000" b="1" dirty="0" err="1">
                <a:latin typeface="Arial" panose="020B0604020202020204" pitchFamily="34" charset="0"/>
                <a:ea typeface="ＭＳ Ｐゴシック" charset="0"/>
                <a:cs typeface="Arial" panose="020B0604020202020204" pitchFamily="34" charset="0"/>
              </a:rPr>
              <a:t>Đăng</a:t>
            </a:r>
            <a:r>
              <a:rPr lang="en-US" sz="2000" b="1" dirty="0">
                <a:latin typeface="Arial" panose="020B0604020202020204" pitchFamily="34" charset="0"/>
                <a:ea typeface="ＭＳ Ｐゴシック" charset="0"/>
                <a:cs typeface="Arial" panose="020B0604020202020204" pitchFamily="34" charset="0"/>
              </a:rPr>
              <a:t> </a:t>
            </a:r>
            <a:r>
              <a:rPr lang="en-US" sz="2000" b="1" dirty="0" err="1">
                <a:latin typeface="Arial" panose="020B0604020202020204" pitchFamily="34" charset="0"/>
                <a:ea typeface="ＭＳ Ｐゴシック" charset="0"/>
                <a:cs typeface="Arial" panose="020B0604020202020204" pitchFamily="34" charset="0"/>
              </a:rPr>
              <a:t>ký</a:t>
            </a:r>
            <a:r>
              <a:rPr lang="en-US" sz="2000" b="1" dirty="0">
                <a:latin typeface="Arial" panose="020B0604020202020204" pitchFamily="34" charset="0"/>
                <a:ea typeface="ＭＳ Ｐゴシック" charset="0"/>
                <a:cs typeface="Arial" panose="020B0604020202020204" pitchFamily="34" charset="0"/>
              </a:rPr>
              <a:t> </a:t>
            </a:r>
            <a:r>
              <a:rPr lang="en-US" sz="2000" b="1" dirty="0" err="1">
                <a:latin typeface="Arial" panose="020B0604020202020204" pitchFamily="34" charset="0"/>
                <a:ea typeface="ＭＳ Ｐゴシック" charset="0"/>
                <a:cs typeface="Arial" panose="020B0604020202020204" pitchFamily="34" charset="0"/>
              </a:rPr>
              <a:t>dự</a:t>
            </a:r>
            <a:r>
              <a:rPr lang="en-US" sz="2000" b="1" dirty="0">
                <a:latin typeface="Arial" panose="020B0604020202020204" pitchFamily="34" charset="0"/>
                <a:ea typeface="ＭＳ Ｐゴシック" charset="0"/>
                <a:cs typeface="Arial" panose="020B0604020202020204" pitchFamily="34" charset="0"/>
              </a:rPr>
              <a:t> </a:t>
            </a:r>
            <a:r>
              <a:rPr lang="en-US" sz="2000" b="1" dirty="0" err="1">
                <a:latin typeface="Arial" panose="020B0604020202020204" pitchFamily="34" charset="0"/>
                <a:ea typeface="ＭＳ Ｐゴシック" charset="0"/>
                <a:cs typeface="Arial" panose="020B0604020202020204" pitchFamily="34" charset="0"/>
              </a:rPr>
              <a:t>án</a:t>
            </a:r>
            <a:r>
              <a:rPr lang="en-US" sz="2000" b="1" dirty="0">
                <a:latin typeface="Arial" panose="020B0604020202020204" pitchFamily="34" charset="0"/>
                <a:ea typeface="ＭＳ Ｐゴシック" charset="0"/>
                <a:cs typeface="Arial" panose="020B0604020202020204" pitchFamily="34" charset="0"/>
              </a:rPr>
              <a:t> </a:t>
            </a:r>
          </a:p>
          <a:p>
            <a:endParaRPr lang="en-US" b="1" dirty="0">
              <a:latin typeface="Arial" panose="020B0604020202020204" pitchFamily="34" charset="0"/>
              <a:ea typeface="ＭＳ Ｐゴシック" charset="0"/>
              <a:cs typeface="Arial" panose="020B0604020202020204" pitchFamily="34" charset="0"/>
            </a:endParaRPr>
          </a:p>
        </p:txBody>
      </p:sp>
      <p:sp>
        <p:nvSpPr>
          <p:cNvPr id="2" name="TextBox 1">
            <a:extLst>
              <a:ext uri="{FF2B5EF4-FFF2-40B4-BE49-F238E27FC236}">
                <a16:creationId xmlns:a16="http://schemas.microsoft.com/office/drawing/2014/main" id="{E7817915-F913-7540-9DA2-D3D0EC5B1EAC}"/>
              </a:ext>
            </a:extLst>
          </p:cNvPr>
          <p:cNvSpPr txBox="1"/>
          <p:nvPr/>
        </p:nvSpPr>
        <p:spPr>
          <a:xfrm>
            <a:off x="3857982" y="6226467"/>
            <a:ext cx="6400150" cy="369332"/>
          </a:xfrm>
          <a:prstGeom prst="rect">
            <a:avLst/>
          </a:prstGeom>
          <a:noFill/>
        </p:spPr>
        <p:txBody>
          <a:bodyPr wrap="none" rtlCol="0">
            <a:spAutoFit/>
          </a:bodyPr>
          <a:lstStyle/>
          <a:p>
            <a:r>
              <a:rPr lang="vi-VN" dirty="0"/>
              <a:t>6.1. Thêm sản phẩm cho dự án vào tab sản phẩm của dự án</a:t>
            </a:r>
            <a:endParaRPr lang="en-VN" dirty="0"/>
          </a:p>
        </p:txBody>
      </p:sp>
      <p:pic>
        <p:nvPicPr>
          <p:cNvPr id="74" name="Picture 73">
            <a:extLst>
              <a:ext uri="{FF2B5EF4-FFF2-40B4-BE49-F238E27FC236}">
                <a16:creationId xmlns:a16="http://schemas.microsoft.com/office/drawing/2014/main" id="{80B20968-0B43-CD4E-B51C-A35670E9DEC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166604" y="60715"/>
            <a:ext cx="755271" cy="457200"/>
          </a:xfrm>
          <a:prstGeom prst="rect">
            <a:avLst/>
          </a:prstGeom>
        </p:spPr>
      </p:pic>
      <p:sp>
        <p:nvSpPr>
          <p:cNvPr id="75" name="Slide Number Placeholder 1">
            <a:extLst>
              <a:ext uri="{FF2B5EF4-FFF2-40B4-BE49-F238E27FC236}">
                <a16:creationId xmlns:a16="http://schemas.microsoft.com/office/drawing/2014/main" id="{095EF22A-A1D6-A241-866E-C07DE7E81AE0}"/>
              </a:ext>
            </a:extLst>
          </p:cNvPr>
          <p:cNvSpPr txBox="1">
            <a:spLocks/>
          </p:cNvSpPr>
          <p:nvPr/>
        </p:nvSpPr>
        <p:spPr>
          <a:xfrm>
            <a:off x="11656291" y="6323010"/>
            <a:ext cx="47341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05E74F7-3300-457A-B626-DF17756E4C0D}" type="slidenum">
              <a:rPr lang="en-US" smtClean="0"/>
              <a:pPr/>
              <a:t>14</a:t>
            </a:fld>
            <a:endParaRPr lang="en-US" dirty="0"/>
          </a:p>
        </p:txBody>
      </p:sp>
      <p:pic>
        <p:nvPicPr>
          <p:cNvPr id="3" name="Picture 2">
            <a:extLst>
              <a:ext uri="{FF2B5EF4-FFF2-40B4-BE49-F238E27FC236}">
                <a16:creationId xmlns:a16="http://schemas.microsoft.com/office/drawing/2014/main" id="{FAD05420-E224-3946-A2FF-AE3EAE33715C}"/>
              </a:ext>
            </a:extLst>
          </p:cNvPr>
          <p:cNvPicPr>
            <a:picLocks noChangeAspect="1"/>
          </p:cNvPicPr>
          <p:nvPr/>
        </p:nvPicPr>
        <p:blipFill>
          <a:blip r:embed="rId4"/>
          <a:stretch>
            <a:fillRect/>
          </a:stretch>
        </p:blipFill>
        <p:spPr>
          <a:xfrm>
            <a:off x="74988" y="1615087"/>
            <a:ext cx="12042022" cy="4355020"/>
          </a:xfrm>
          <a:prstGeom prst="rect">
            <a:avLst/>
          </a:prstGeom>
        </p:spPr>
      </p:pic>
    </p:spTree>
    <p:extLst>
      <p:ext uri="{BB962C8B-B14F-4D97-AF65-F5344CB8AC3E}">
        <p14:creationId xmlns:p14="http://schemas.microsoft.com/office/powerpoint/2010/main" val="36071694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904E672-7BBA-49A4-9F9C-0261BC6787C9}"/>
              </a:ext>
            </a:extLst>
          </p:cNvPr>
          <p:cNvSpPr/>
          <p:nvPr/>
        </p:nvSpPr>
        <p:spPr>
          <a:xfrm>
            <a:off x="0" y="1115878"/>
            <a:ext cx="12191999" cy="5601413"/>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826B18BB-B9E8-4D94-86BB-93E499FD8D60}"/>
              </a:ext>
            </a:extLst>
          </p:cNvPr>
          <p:cNvSpPr txBox="1"/>
          <p:nvPr/>
        </p:nvSpPr>
        <p:spPr>
          <a:xfrm>
            <a:off x="4340437" y="362865"/>
            <a:ext cx="6311153" cy="400110"/>
          </a:xfrm>
          <a:prstGeom prst="rect">
            <a:avLst/>
          </a:prstGeom>
          <a:noFill/>
        </p:spPr>
        <p:txBody>
          <a:bodyPr wrap="square" numCol="2" spcCol="72000" rtlCol="0">
            <a:spAutoFit/>
          </a:bodyPr>
          <a:lstStyle/>
          <a:p>
            <a:pPr algn="ctr"/>
            <a:r>
              <a:rPr lang="en-US" sz="2000" b="1" dirty="0" err="1">
                <a:latin typeface="Arial" panose="020B0604020202020204" pitchFamily="34" charset="0"/>
                <a:ea typeface="ＭＳ Ｐゴシック" charset="0"/>
                <a:cs typeface="Arial" panose="020B0604020202020204" pitchFamily="34" charset="0"/>
              </a:rPr>
              <a:t>Bước</a:t>
            </a:r>
            <a:r>
              <a:rPr lang="en-US" sz="2000" b="1" dirty="0">
                <a:latin typeface="Arial" panose="020B0604020202020204" pitchFamily="34" charset="0"/>
                <a:ea typeface="ＭＳ Ｐゴシック" charset="0"/>
                <a:cs typeface="Arial" panose="020B0604020202020204" pitchFamily="34" charset="0"/>
              </a:rPr>
              <a:t> 1: </a:t>
            </a:r>
            <a:r>
              <a:rPr lang="en-US" sz="2000" b="1" dirty="0" err="1">
                <a:latin typeface="Arial" panose="020B0604020202020204" pitchFamily="34" charset="0"/>
                <a:ea typeface="ＭＳ Ｐゴシック" charset="0"/>
                <a:cs typeface="Arial" panose="020B0604020202020204" pitchFamily="34" charset="0"/>
              </a:rPr>
              <a:t>Đăng</a:t>
            </a:r>
            <a:r>
              <a:rPr lang="en-US" sz="2000" b="1" dirty="0">
                <a:latin typeface="Arial" panose="020B0604020202020204" pitchFamily="34" charset="0"/>
                <a:ea typeface="ＭＳ Ｐゴシック" charset="0"/>
                <a:cs typeface="Arial" panose="020B0604020202020204" pitchFamily="34" charset="0"/>
              </a:rPr>
              <a:t> </a:t>
            </a:r>
            <a:r>
              <a:rPr lang="en-US" sz="2000" b="1" dirty="0" err="1">
                <a:latin typeface="Arial" panose="020B0604020202020204" pitchFamily="34" charset="0"/>
                <a:ea typeface="ＭＳ Ｐゴシック" charset="0"/>
                <a:cs typeface="Arial" panose="020B0604020202020204" pitchFamily="34" charset="0"/>
              </a:rPr>
              <a:t>ký</a:t>
            </a:r>
            <a:r>
              <a:rPr lang="en-US" sz="2000" b="1" dirty="0">
                <a:latin typeface="Arial" panose="020B0604020202020204" pitchFamily="34" charset="0"/>
                <a:ea typeface="ＭＳ Ｐゴシック" charset="0"/>
                <a:cs typeface="Arial" panose="020B0604020202020204" pitchFamily="34" charset="0"/>
              </a:rPr>
              <a:t> </a:t>
            </a:r>
            <a:r>
              <a:rPr lang="en-US" sz="2000" b="1" dirty="0" err="1">
                <a:latin typeface="Arial" panose="020B0604020202020204" pitchFamily="34" charset="0"/>
                <a:ea typeface="ＭＳ Ｐゴシック" charset="0"/>
                <a:cs typeface="Arial" panose="020B0604020202020204" pitchFamily="34" charset="0"/>
              </a:rPr>
              <a:t>dự</a:t>
            </a:r>
            <a:r>
              <a:rPr lang="en-US" sz="2000" b="1" dirty="0">
                <a:latin typeface="Arial" panose="020B0604020202020204" pitchFamily="34" charset="0"/>
                <a:ea typeface="ＭＳ Ｐゴシック" charset="0"/>
                <a:cs typeface="Arial" panose="020B0604020202020204" pitchFamily="34" charset="0"/>
              </a:rPr>
              <a:t> </a:t>
            </a:r>
            <a:r>
              <a:rPr lang="en-US" sz="2000" b="1" dirty="0" err="1">
                <a:latin typeface="Arial" panose="020B0604020202020204" pitchFamily="34" charset="0"/>
                <a:ea typeface="ＭＳ Ｐゴシック" charset="0"/>
                <a:cs typeface="Arial" panose="020B0604020202020204" pitchFamily="34" charset="0"/>
              </a:rPr>
              <a:t>án</a:t>
            </a:r>
            <a:r>
              <a:rPr lang="en-US" sz="2000" b="1" dirty="0">
                <a:latin typeface="Arial" panose="020B0604020202020204" pitchFamily="34" charset="0"/>
                <a:ea typeface="ＭＳ Ｐゴシック" charset="0"/>
                <a:cs typeface="Arial" panose="020B0604020202020204" pitchFamily="34" charset="0"/>
              </a:rPr>
              <a:t> </a:t>
            </a:r>
          </a:p>
          <a:p>
            <a:endParaRPr lang="en-US" b="1" dirty="0">
              <a:latin typeface="Arial" panose="020B0604020202020204" pitchFamily="34" charset="0"/>
              <a:ea typeface="ＭＳ Ｐゴシック" charset="0"/>
              <a:cs typeface="Arial" panose="020B0604020202020204" pitchFamily="34" charset="0"/>
            </a:endParaRPr>
          </a:p>
        </p:txBody>
      </p:sp>
      <p:sp>
        <p:nvSpPr>
          <p:cNvPr id="2" name="TextBox 1">
            <a:extLst>
              <a:ext uri="{FF2B5EF4-FFF2-40B4-BE49-F238E27FC236}">
                <a16:creationId xmlns:a16="http://schemas.microsoft.com/office/drawing/2014/main" id="{E7817915-F913-7540-9DA2-D3D0EC5B1EAC}"/>
              </a:ext>
            </a:extLst>
          </p:cNvPr>
          <p:cNvSpPr txBox="1"/>
          <p:nvPr/>
        </p:nvSpPr>
        <p:spPr>
          <a:xfrm>
            <a:off x="3857982" y="6226467"/>
            <a:ext cx="6156494" cy="369332"/>
          </a:xfrm>
          <a:prstGeom prst="rect">
            <a:avLst/>
          </a:prstGeom>
          <a:noFill/>
        </p:spPr>
        <p:txBody>
          <a:bodyPr wrap="none" rtlCol="0">
            <a:spAutoFit/>
          </a:bodyPr>
          <a:lstStyle/>
          <a:p>
            <a:r>
              <a:rPr lang="vi-VN" dirty="0"/>
              <a:t>6.2. Thêm sản phẩm đã sản xuất và có sẵn trong hệ thống</a:t>
            </a:r>
            <a:endParaRPr lang="en-VN" dirty="0"/>
          </a:p>
        </p:txBody>
      </p:sp>
      <p:pic>
        <p:nvPicPr>
          <p:cNvPr id="74" name="Picture 73">
            <a:extLst>
              <a:ext uri="{FF2B5EF4-FFF2-40B4-BE49-F238E27FC236}">
                <a16:creationId xmlns:a16="http://schemas.microsoft.com/office/drawing/2014/main" id="{80B20968-0B43-CD4E-B51C-A35670E9DEC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166604" y="60715"/>
            <a:ext cx="755271" cy="457200"/>
          </a:xfrm>
          <a:prstGeom prst="rect">
            <a:avLst/>
          </a:prstGeom>
        </p:spPr>
      </p:pic>
      <p:sp>
        <p:nvSpPr>
          <p:cNvPr id="75" name="Slide Number Placeholder 1">
            <a:extLst>
              <a:ext uri="{FF2B5EF4-FFF2-40B4-BE49-F238E27FC236}">
                <a16:creationId xmlns:a16="http://schemas.microsoft.com/office/drawing/2014/main" id="{095EF22A-A1D6-A241-866E-C07DE7E81AE0}"/>
              </a:ext>
            </a:extLst>
          </p:cNvPr>
          <p:cNvSpPr txBox="1">
            <a:spLocks/>
          </p:cNvSpPr>
          <p:nvPr/>
        </p:nvSpPr>
        <p:spPr>
          <a:xfrm>
            <a:off x="11656291" y="6323010"/>
            <a:ext cx="47341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05E74F7-3300-457A-B626-DF17756E4C0D}" type="slidenum">
              <a:rPr lang="en-US" smtClean="0"/>
              <a:pPr/>
              <a:t>15</a:t>
            </a:fld>
            <a:endParaRPr lang="en-US" dirty="0"/>
          </a:p>
        </p:txBody>
      </p:sp>
      <p:pic>
        <p:nvPicPr>
          <p:cNvPr id="4" name="Picture 3">
            <a:extLst>
              <a:ext uri="{FF2B5EF4-FFF2-40B4-BE49-F238E27FC236}">
                <a16:creationId xmlns:a16="http://schemas.microsoft.com/office/drawing/2014/main" id="{C55F7CB5-E023-5247-98FD-0D7C042DDD87}"/>
              </a:ext>
            </a:extLst>
          </p:cNvPr>
          <p:cNvPicPr>
            <a:picLocks noChangeAspect="1"/>
          </p:cNvPicPr>
          <p:nvPr/>
        </p:nvPicPr>
        <p:blipFill>
          <a:blip r:embed="rId4"/>
          <a:stretch>
            <a:fillRect/>
          </a:stretch>
        </p:blipFill>
        <p:spPr>
          <a:xfrm>
            <a:off x="54297" y="2169627"/>
            <a:ext cx="12137703" cy="1456841"/>
          </a:xfrm>
          <a:prstGeom prst="rect">
            <a:avLst/>
          </a:prstGeom>
        </p:spPr>
      </p:pic>
      <p:pic>
        <p:nvPicPr>
          <p:cNvPr id="5" name="Picture 4">
            <a:extLst>
              <a:ext uri="{FF2B5EF4-FFF2-40B4-BE49-F238E27FC236}">
                <a16:creationId xmlns:a16="http://schemas.microsoft.com/office/drawing/2014/main" id="{47CEF9AB-AFE0-A945-8E23-386E17EC4BC0}"/>
              </a:ext>
            </a:extLst>
          </p:cNvPr>
          <p:cNvPicPr>
            <a:picLocks noChangeAspect="1"/>
          </p:cNvPicPr>
          <p:nvPr/>
        </p:nvPicPr>
        <p:blipFill>
          <a:blip r:embed="rId5"/>
          <a:stretch>
            <a:fillRect/>
          </a:stretch>
        </p:blipFill>
        <p:spPr>
          <a:xfrm>
            <a:off x="54297" y="3790584"/>
            <a:ext cx="12137703" cy="1285591"/>
          </a:xfrm>
          <a:prstGeom prst="rect">
            <a:avLst/>
          </a:prstGeom>
        </p:spPr>
      </p:pic>
    </p:spTree>
    <p:extLst>
      <p:ext uri="{BB962C8B-B14F-4D97-AF65-F5344CB8AC3E}">
        <p14:creationId xmlns:p14="http://schemas.microsoft.com/office/powerpoint/2010/main" val="13894184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904E672-7BBA-49A4-9F9C-0261BC6787C9}"/>
              </a:ext>
            </a:extLst>
          </p:cNvPr>
          <p:cNvSpPr/>
          <p:nvPr/>
        </p:nvSpPr>
        <p:spPr>
          <a:xfrm>
            <a:off x="0" y="1115878"/>
            <a:ext cx="12191999" cy="5601413"/>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826B18BB-B9E8-4D94-86BB-93E499FD8D60}"/>
              </a:ext>
            </a:extLst>
          </p:cNvPr>
          <p:cNvSpPr txBox="1"/>
          <p:nvPr/>
        </p:nvSpPr>
        <p:spPr>
          <a:xfrm>
            <a:off x="4340437" y="362865"/>
            <a:ext cx="6311153" cy="400110"/>
          </a:xfrm>
          <a:prstGeom prst="rect">
            <a:avLst/>
          </a:prstGeom>
          <a:noFill/>
        </p:spPr>
        <p:txBody>
          <a:bodyPr wrap="square" numCol="2" spcCol="72000" rtlCol="0">
            <a:spAutoFit/>
          </a:bodyPr>
          <a:lstStyle/>
          <a:p>
            <a:pPr algn="ctr"/>
            <a:r>
              <a:rPr lang="en-US" sz="2000" b="1" dirty="0" err="1">
                <a:latin typeface="Arial" panose="020B0604020202020204" pitchFamily="34" charset="0"/>
                <a:ea typeface="ＭＳ Ｐゴシック" charset="0"/>
                <a:cs typeface="Arial" panose="020B0604020202020204" pitchFamily="34" charset="0"/>
              </a:rPr>
              <a:t>Bước</a:t>
            </a:r>
            <a:r>
              <a:rPr lang="en-US" sz="2000" b="1" dirty="0">
                <a:latin typeface="Arial" panose="020B0604020202020204" pitchFamily="34" charset="0"/>
                <a:ea typeface="ＭＳ Ｐゴシック" charset="0"/>
                <a:cs typeface="Arial" panose="020B0604020202020204" pitchFamily="34" charset="0"/>
              </a:rPr>
              <a:t> 1: </a:t>
            </a:r>
            <a:r>
              <a:rPr lang="en-US" sz="2000" b="1" dirty="0" err="1">
                <a:latin typeface="Arial" panose="020B0604020202020204" pitchFamily="34" charset="0"/>
                <a:ea typeface="ＭＳ Ｐゴシック" charset="0"/>
                <a:cs typeface="Arial" panose="020B0604020202020204" pitchFamily="34" charset="0"/>
              </a:rPr>
              <a:t>Đăng</a:t>
            </a:r>
            <a:r>
              <a:rPr lang="en-US" sz="2000" b="1" dirty="0">
                <a:latin typeface="Arial" panose="020B0604020202020204" pitchFamily="34" charset="0"/>
                <a:ea typeface="ＭＳ Ｐゴシック" charset="0"/>
                <a:cs typeface="Arial" panose="020B0604020202020204" pitchFamily="34" charset="0"/>
              </a:rPr>
              <a:t> </a:t>
            </a:r>
            <a:r>
              <a:rPr lang="en-US" sz="2000" b="1" dirty="0" err="1">
                <a:latin typeface="Arial" panose="020B0604020202020204" pitchFamily="34" charset="0"/>
                <a:ea typeface="ＭＳ Ｐゴシック" charset="0"/>
                <a:cs typeface="Arial" panose="020B0604020202020204" pitchFamily="34" charset="0"/>
              </a:rPr>
              <a:t>ký</a:t>
            </a:r>
            <a:r>
              <a:rPr lang="en-US" sz="2000" b="1" dirty="0">
                <a:latin typeface="Arial" panose="020B0604020202020204" pitchFamily="34" charset="0"/>
                <a:ea typeface="ＭＳ Ｐゴシック" charset="0"/>
                <a:cs typeface="Arial" panose="020B0604020202020204" pitchFamily="34" charset="0"/>
              </a:rPr>
              <a:t> </a:t>
            </a:r>
            <a:r>
              <a:rPr lang="en-US" sz="2000" b="1" dirty="0" err="1">
                <a:latin typeface="Arial" panose="020B0604020202020204" pitchFamily="34" charset="0"/>
                <a:ea typeface="ＭＳ Ｐゴシック" charset="0"/>
                <a:cs typeface="Arial" panose="020B0604020202020204" pitchFamily="34" charset="0"/>
              </a:rPr>
              <a:t>dự</a:t>
            </a:r>
            <a:r>
              <a:rPr lang="en-US" sz="2000" b="1" dirty="0">
                <a:latin typeface="Arial" panose="020B0604020202020204" pitchFamily="34" charset="0"/>
                <a:ea typeface="ＭＳ Ｐゴシック" charset="0"/>
                <a:cs typeface="Arial" panose="020B0604020202020204" pitchFamily="34" charset="0"/>
              </a:rPr>
              <a:t> </a:t>
            </a:r>
            <a:r>
              <a:rPr lang="en-US" sz="2000" b="1" dirty="0" err="1">
                <a:latin typeface="Arial" panose="020B0604020202020204" pitchFamily="34" charset="0"/>
                <a:ea typeface="ＭＳ Ｐゴシック" charset="0"/>
                <a:cs typeface="Arial" panose="020B0604020202020204" pitchFamily="34" charset="0"/>
              </a:rPr>
              <a:t>án</a:t>
            </a:r>
            <a:r>
              <a:rPr lang="en-US" sz="2000" b="1" dirty="0">
                <a:latin typeface="Arial" panose="020B0604020202020204" pitchFamily="34" charset="0"/>
                <a:ea typeface="ＭＳ Ｐゴシック" charset="0"/>
                <a:cs typeface="Arial" panose="020B0604020202020204" pitchFamily="34" charset="0"/>
              </a:rPr>
              <a:t> </a:t>
            </a:r>
          </a:p>
          <a:p>
            <a:endParaRPr lang="en-US" b="1" dirty="0">
              <a:latin typeface="Arial" panose="020B0604020202020204" pitchFamily="34" charset="0"/>
              <a:ea typeface="ＭＳ Ｐゴシック" charset="0"/>
              <a:cs typeface="Arial" panose="020B0604020202020204" pitchFamily="34" charset="0"/>
            </a:endParaRPr>
          </a:p>
        </p:txBody>
      </p:sp>
      <p:sp>
        <p:nvSpPr>
          <p:cNvPr id="2" name="TextBox 1">
            <a:extLst>
              <a:ext uri="{FF2B5EF4-FFF2-40B4-BE49-F238E27FC236}">
                <a16:creationId xmlns:a16="http://schemas.microsoft.com/office/drawing/2014/main" id="{E7817915-F913-7540-9DA2-D3D0EC5B1EAC}"/>
              </a:ext>
            </a:extLst>
          </p:cNvPr>
          <p:cNvSpPr txBox="1"/>
          <p:nvPr/>
        </p:nvSpPr>
        <p:spPr>
          <a:xfrm>
            <a:off x="1882202" y="6218494"/>
            <a:ext cx="8769388" cy="369332"/>
          </a:xfrm>
          <a:prstGeom prst="rect">
            <a:avLst/>
          </a:prstGeom>
          <a:noFill/>
        </p:spPr>
        <p:txBody>
          <a:bodyPr wrap="none" rtlCol="0">
            <a:spAutoFit/>
          </a:bodyPr>
          <a:lstStyle/>
          <a:p>
            <a:r>
              <a:rPr lang="vi-VN" dirty="0"/>
              <a:t>6.3. Thêm sản phẩm mới – theo yêu cầu của khách hàng – không có trong hệ thống</a:t>
            </a:r>
            <a:endParaRPr lang="en-VN" dirty="0"/>
          </a:p>
        </p:txBody>
      </p:sp>
      <p:pic>
        <p:nvPicPr>
          <p:cNvPr id="74" name="Picture 73">
            <a:extLst>
              <a:ext uri="{FF2B5EF4-FFF2-40B4-BE49-F238E27FC236}">
                <a16:creationId xmlns:a16="http://schemas.microsoft.com/office/drawing/2014/main" id="{80B20968-0B43-CD4E-B51C-A35670E9DEC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166604" y="60715"/>
            <a:ext cx="755271" cy="457200"/>
          </a:xfrm>
          <a:prstGeom prst="rect">
            <a:avLst/>
          </a:prstGeom>
        </p:spPr>
      </p:pic>
      <p:sp>
        <p:nvSpPr>
          <p:cNvPr id="75" name="Slide Number Placeholder 1">
            <a:extLst>
              <a:ext uri="{FF2B5EF4-FFF2-40B4-BE49-F238E27FC236}">
                <a16:creationId xmlns:a16="http://schemas.microsoft.com/office/drawing/2014/main" id="{095EF22A-A1D6-A241-866E-C07DE7E81AE0}"/>
              </a:ext>
            </a:extLst>
          </p:cNvPr>
          <p:cNvSpPr txBox="1">
            <a:spLocks/>
          </p:cNvSpPr>
          <p:nvPr/>
        </p:nvSpPr>
        <p:spPr>
          <a:xfrm>
            <a:off x="11656291" y="6323010"/>
            <a:ext cx="47341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05E74F7-3300-457A-B626-DF17756E4C0D}" type="slidenum">
              <a:rPr lang="en-US" smtClean="0"/>
              <a:pPr/>
              <a:t>16</a:t>
            </a:fld>
            <a:endParaRPr lang="en-US" dirty="0"/>
          </a:p>
        </p:txBody>
      </p:sp>
      <p:pic>
        <p:nvPicPr>
          <p:cNvPr id="6" name="Picture 5">
            <a:extLst>
              <a:ext uri="{FF2B5EF4-FFF2-40B4-BE49-F238E27FC236}">
                <a16:creationId xmlns:a16="http://schemas.microsoft.com/office/drawing/2014/main" id="{BA611043-1357-0B40-8C93-6EBA3A3F0CCB}"/>
              </a:ext>
            </a:extLst>
          </p:cNvPr>
          <p:cNvPicPr>
            <a:picLocks noChangeAspect="1"/>
          </p:cNvPicPr>
          <p:nvPr/>
        </p:nvPicPr>
        <p:blipFill>
          <a:blip r:embed="rId4"/>
          <a:stretch>
            <a:fillRect/>
          </a:stretch>
        </p:blipFill>
        <p:spPr>
          <a:xfrm>
            <a:off x="55339" y="1562419"/>
            <a:ext cx="12070290" cy="3102574"/>
          </a:xfrm>
          <a:prstGeom prst="rect">
            <a:avLst/>
          </a:prstGeom>
        </p:spPr>
      </p:pic>
      <p:pic>
        <p:nvPicPr>
          <p:cNvPr id="7" name="Picture 6">
            <a:extLst>
              <a:ext uri="{FF2B5EF4-FFF2-40B4-BE49-F238E27FC236}">
                <a16:creationId xmlns:a16="http://schemas.microsoft.com/office/drawing/2014/main" id="{835B1D46-449D-0144-B310-52EE6138061B}"/>
              </a:ext>
            </a:extLst>
          </p:cNvPr>
          <p:cNvPicPr>
            <a:picLocks noChangeAspect="1"/>
          </p:cNvPicPr>
          <p:nvPr/>
        </p:nvPicPr>
        <p:blipFill>
          <a:blip r:embed="rId5"/>
          <a:stretch>
            <a:fillRect/>
          </a:stretch>
        </p:blipFill>
        <p:spPr>
          <a:xfrm>
            <a:off x="75214" y="5017896"/>
            <a:ext cx="12070291" cy="771057"/>
          </a:xfrm>
          <a:prstGeom prst="rect">
            <a:avLst/>
          </a:prstGeom>
        </p:spPr>
      </p:pic>
    </p:spTree>
    <p:extLst>
      <p:ext uri="{BB962C8B-B14F-4D97-AF65-F5344CB8AC3E}">
        <p14:creationId xmlns:p14="http://schemas.microsoft.com/office/powerpoint/2010/main" val="24241862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904E672-7BBA-49A4-9F9C-0261BC6787C9}"/>
              </a:ext>
            </a:extLst>
          </p:cNvPr>
          <p:cNvSpPr/>
          <p:nvPr/>
        </p:nvSpPr>
        <p:spPr>
          <a:xfrm>
            <a:off x="0" y="883404"/>
            <a:ext cx="12191999" cy="5833888"/>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826B18BB-B9E8-4D94-86BB-93E499FD8D60}"/>
              </a:ext>
            </a:extLst>
          </p:cNvPr>
          <p:cNvSpPr txBox="1"/>
          <p:nvPr/>
        </p:nvSpPr>
        <p:spPr>
          <a:xfrm>
            <a:off x="4340437" y="362865"/>
            <a:ext cx="6311153" cy="400110"/>
          </a:xfrm>
          <a:prstGeom prst="rect">
            <a:avLst/>
          </a:prstGeom>
          <a:noFill/>
        </p:spPr>
        <p:txBody>
          <a:bodyPr wrap="square" numCol="2" spcCol="72000" rtlCol="0">
            <a:spAutoFit/>
          </a:bodyPr>
          <a:lstStyle/>
          <a:p>
            <a:pPr algn="ctr"/>
            <a:r>
              <a:rPr lang="en-US" sz="2000" b="1" dirty="0" err="1">
                <a:latin typeface="Arial" panose="020B0604020202020204" pitchFamily="34" charset="0"/>
                <a:ea typeface="ＭＳ Ｐゴシック" charset="0"/>
                <a:cs typeface="Arial" panose="020B0604020202020204" pitchFamily="34" charset="0"/>
              </a:rPr>
              <a:t>Bước</a:t>
            </a:r>
            <a:r>
              <a:rPr lang="en-US" sz="2000" b="1" dirty="0">
                <a:latin typeface="Arial" panose="020B0604020202020204" pitchFamily="34" charset="0"/>
                <a:ea typeface="ＭＳ Ｐゴシック" charset="0"/>
                <a:cs typeface="Arial" panose="020B0604020202020204" pitchFamily="34" charset="0"/>
              </a:rPr>
              <a:t> 1: </a:t>
            </a:r>
            <a:r>
              <a:rPr lang="en-US" sz="2000" b="1" dirty="0" err="1">
                <a:latin typeface="Arial" panose="020B0604020202020204" pitchFamily="34" charset="0"/>
                <a:ea typeface="ＭＳ Ｐゴシック" charset="0"/>
                <a:cs typeface="Arial" panose="020B0604020202020204" pitchFamily="34" charset="0"/>
              </a:rPr>
              <a:t>Đăng</a:t>
            </a:r>
            <a:r>
              <a:rPr lang="en-US" sz="2000" b="1" dirty="0">
                <a:latin typeface="Arial" panose="020B0604020202020204" pitchFamily="34" charset="0"/>
                <a:ea typeface="ＭＳ Ｐゴシック" charset="0"/>
                <a:cs typeface="Arial" panose="020B0604020202020204" pitchFamily="34" charset="0"/>
              </a:rPr>
              <a:t> </a:t>
            </a:r>
            <a:r>
              <a:rPr lang="en-US" sz="2000" b="1" dirty="0" err="1">
                <a:latin typeface="Arial" panose="020B0604020202020204" pitchFamily="34" charset="0"/>
                <a:ea typeface="ＭＳ Ｐゴシック" charset="0"/>
                <a:cs typeface="Arial" panose="020B0604020202020204" pitchFamily="34" charset="0"/>
              </a:rPr>
              <a:t>ký</a:t>
            </a:r>
            <a:r>
              <a:rPr lang="en-US" sz="2000" b="1" dirty="0">
                <a:latin typeface="Arial" panose="020B0604020202020204" pitchFamily="34" charset="0"/>
                <a:ea typeface="ＭＳ Ｐゴシック" charset="0"/>
                <a:cs typeface="Arial" panose="020B0604020202020204" pitchFamily="34" charset="0"/>
              </a:rPr>
              <a:t> </a:t>
            </a:r>
            <a:r>
              <a:rPr lang="en-US" sz="2000" b="1" dirty="0" err="1">
                <a:latin typeface="Arial" panose="020B0604020202020204" pitchFamily="34" charset="0"/>
                <a:ea typeface="ＭＳ Ｐゴシック" charset="0"/>
                <a:cs typeface="Arial" panose="020B0604020202020204" pitchFamily="34" charset="0"/>
              </a:rPr>
              <a:t>dự</a:t>
            </a:r>
            <a:r>
              <a:rPr lang="en-US" sz="2000" b="1" dirty="0">
                <a:latin typeface="Arial" panose="020B0604020202020204" pitchFamily="34" charset="0"/>
                <a:ea typeface="ＭＳ Ｐゴシック" charset="0"/>
                <a:cs typeface="Arial" panose="020B0604020202020204" pitchFamily="34" charset="0"/>
              </a:rPr>
              <a:t> </a:t>
            </a:r>
            <a:r>
              <a:rPr lang="en-US" sz="2000" b="1" dirty="0" err="1">
                <a:latin typeface="Arial" panose="020B0604020202020204" pitchFamily="34" charset="0"/>
                <a:ea typeface="ＭＳ Ｐゴシック" charset="0"/>
                <a:cs typeface="Arial" panose="020B0604020202020204" pitchFamily="34" charset="0"/>
              </a:rPr>
              <a:t>án</a:t>
            </a:r>
            <a:r>
              <a:rPr lang="en-US" sz="2000" b="1" dirty="0">
                <a:latin typeface="Arial" panose="020B0604020202020204" pitchFamily="34" charset="0"/>
                <a:ea typeface="ＭＳ Ｐゴシック" charset="0"/>
                <a:cs typeface="Arial" panose="020B0604020202020204" pitchFamily="34" charset="0"/>
              </a:rPr>
              <a:t> </a:t>
            </a:r>
          </a:p>
          <a:p>
            <a:endParaRPr lang="en-US" b="1" dirty="0">
              <a:latin typeface="Arial" panose="020B0604020202020204" pitchFamily="34" charset="0"/>
              <a:ea typeface="ＭＳ Ｐゴシック" charset="0"/>
              <a:cs typeface="Arial" panose="020B0604020202020204" pitchFamily="34" charset="0"/>
            </a:endParaRPr>
          </a:p>
        </p:txBody>
      </p:sp>
      <p:sp>
        <p:nvSpPr>
          <p:cNvPr id="2" name="TextBox 1">
            <a:extLst>
              <a:ext uri="{FF2B5EF4-FFF2-40B4-BE49-F238E27FC236}">
                <a16:creationId xmlns:a16="http://schemas.microsoft.com/office/drawing/2014/main" id="{E7817915-F913-7540-9DA2-D3D0EC5B1EAC}"/>
              </a:ext>
            </a:extLst>
          </p:cNvPr>
          <p:cNvSpPr txBox="1"/>
          <p:nvPr/>
        </p:nvSpPr>
        <p:spPr>
          <a:xfrm>
            <a:off x="3897649" y="6202250"/>
            <a:ext cx="5798382" cy="369332"/>
          </a:xfrm>
          <a:prstGeom prst="rect">
            <a:avLst/>
          </a:prstGeom>
          <a:noFill/>
        </p:spPr>
        <p:txBody>
          <a:bodyPr wrap="none" rtlCol="0">
            <a:spAutoFit/>
          </a:bodyPr>
          <a:lstStyle/>
          <a:p>
            <a:r>
              <a:rPr lang="vi-VN" dirty="0"/>
              <a:t>7.1. Vào màn hình tổng quan và chọn thêm mới tài liệu</a:t>
            </a:r>
            <a:endParaRPr lang="en-VN" dirty="0"/>
          </a:p>
        </p:txBody>
      </p:sp>
      <p:pic>
        <p:nvPicPr>
          <p:cNvPr id="74" name="Picture 73">
            <a:extLst>
              <a:ext uri="{FF2B5EF4-FFF2-40B4-BE49-F238E27FC236}">
                <a16:creationId xmlns:a16="http://schemas.microsoft.com/office/drawing/2014/main" id="{80B20968-0B43-CD4E-B51C-A35670E9DEC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166604" y="60715"/>
            <a:ext cx="755271" cy="457200"/>
          </a:xfrm>
          <a:prstGeom prst="rect">
            <a:avLst/>
          </a:prstGeom>
        </p:spPr>
      </p:pic>
      <p:sp>
        <p:nvSpPr>
          <p:cNvPr id="75" name="Slide Number Placeholder 1">
            <a:extLst>
              <a:ext uri="{FF2B5EF4-FFF2-40B4-BE49-F238E27FC236}">
                <a16:creationId xmlns:a16="http://schemas.microsoft.com/office/drawing/2014/main" id="{095EF22A-A1D6-A241-866E-C07DE7E81AE0}"/>
              </a:ext>
            </a:extLst>
          </p:cNvPr>
          <p:cNvSpPr txBox="1">
            <a:spLocks/>
          </p:cNvSpPr>
          <p:nvPr/>
        </p:nvSpPr>
        <p:spPr>
          <a:xfrm>
            <a:off x="11656291" y="6323010"/>
            <a:ext cx="47341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05E74F7-3300-457A-B626-DF17756E4C0D}" type="slidenum">
              <a:rPr lang="en-US" smtClean="0"/>
              <a:pPr/>
              <a:t>17</a:t>
            </a:fld>
            <a:endParaRPr lang="en-US" dirty="0"/>
          </a:p>
        </p:txBody>
      </p:sp>
      <p:pic>
        <p:nvPicPr>
          <p:cNvPr id="3" name="Picture 2">
            <a:extLst>
              <a:ext uri="{FF2B5EF4-FFF2-40B4-BE49-F238E27FC236}">
                <a16:creationId xmlns:a16="http://schemas.microsoft.com/office/drawing/2014/main" id="{D5F1E0F5-A162-6D44-B749-746E7C77B5E9}"/>
              </a:ext>
            </a:extLst>
          </p:cNvPr>
          <p:cNvPicPr>
            <a:picLocks noChangeAspect="1"/>
          </p:cNvPicPr>
          <p:nvPr/>
        </p:nvPicPr>
        <p:blipFill>
          <a:blip r:embed="rId4"/>
          <a:stretch>
            <a:fillRect/>
          </a:stretch>
        </p:blipFill>
        <p:spPr>
          <a:xfrm>
            <a:off x="139485" y="1013821"/>
            <a:ext cx="11782390" cy="5151213"/>
          </a:xfrm>
          <a:prstGeom prst="rect">
            <a:avLst/>
          </a:prstGeom>
        </p:spPr>
      </p:pic>
    </p:spTree>
    <p:extLst>
      <p:ext uri="{BB962C8B-B14F-4D97-AF65-F5344CB8AC3E}">
        <p14:creationId xmlns:p14="http://schemas.microsoft.com/office/powerpoint/2010/main" val="20583970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904E672-7BBA-49A4-9F9C-0261BC6787C9}"/>
              </a:ext>
            </a:extLst>
          </p:cNvPr>
          <p:cNvSpPr/>
          <p:nvPr/>
        </p:nvSpPr>
        <p:spPr>
          <a:xfrm>
            <a:off x="0" y="883404"/>
            <a:ext cx="12191999" cy="5833888"/>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826B18BB-B9E8-4D94-86BB-93E499FD8D60}"/>
              </a:ext>
            </a:extLst>
          </p:cNvPr>
          <p:cNvSpPr txBox="1"/>
          <p:nvPr/>
        </p:nvSpPr>
        <p:spPr>
          <a:xfrm>
            <a:off x="4340437" y="362865"/>
            <a:ext cx="6311153" cy="400110"/>
          </a:xfrm>
          <a:prstGeom prst="rect">
            <a:avLst/>
          </a:prstGeom>
          <a:noFill/>
        </p:spPr>
        <p:txBody>
          <a:bodyPr wrap="square" numCol="2" spcCol="72000" rtlCol="0">
            <a:spAutoFit/>
          </a:bodyPr>
          <a:lstStyle/>
          <a:p>
            <a:pPr algn="ctr"/>
            <a:r>
              <a:rPr lang="en-US" sz="2000" b="1" dirty="0" err="1">
                <a:latin typeface="Arial" panose="020B0604020202020204" pitchFamily="34" charset="0"/>
                <a:ea typeface="ＭＳ Ｐゴシック" charset="0"/>
                <a:cs typeface="Arial" panose="020B0604020202020204" pitchFamily="34" charset="0"/>
              </a:rPr>
              <a:t>Bước</a:t>
            </a:r>
            <a:r>
              <a:rPr lang="en-US" sz="2000" b="1" dirty="0">
                <a:latin typeface="Arial" panose="020B0604020202020204" pitchFamily="34" charset="0"/>
                <a:ea typeface="ＭＳ Ｐゴシック" charset="0"/>
                <a:cs typeface="Arial" panose="020B0604020202020204" pitchFamily="34" charset="0"/>
              </a:rPr>
              <a:t> 1: </a:t>
            </a:r>
            <a:r>
              <a:rPr lang="en-US" sz="2000" b="1" dirty="0" err="1">
                <a:latin typeface="Arial" panose="020B0604020202020204" pitchFamily="34" charset="0"/>
                <a:ea typeface="ＭＳ Ｐゴシック" charset="0"/>
                <a:cs typeface="Arial" panose="020B0604020202020204" pitchFamily="34" charset="0"/>
              </a:rPr>
              <a:t>Đăng</a:t>
            </a:r>
            <a:r>
              <a:rPr lang="en-US" sz="2000" b="1" dirty="0">
                <a:latin typeface="Arial" panose="020B0604020202020204" pitchFamily="34" charset="0"/>
                <a:ea typeface="ＭＳ Ｐゴシック" charset="0"/>
                <a:cs typeface="Arial" panose="020B0604020202020204" pitchFamily="34" charset="0"/>
              </a:rPr>
              <a:t> </a:t>
            </a:r>
            <a:r>
              <a:rPr lang="en-US" sz="2000" b="1" dirty="0" err="1">
                <a:latin typeface="Arial" panose="020B0604020202020204" pitchFamily="34" charset="0"/>
                <a:ea typeface="ＭＳ Ｐゴシック" charset="0"/>
                <a:cs typeface="Arial" panose="020B0604020202020204" pitchFamily="34" charset="0"/>
              </a:rPr>
              <a:t>ký</a:t>
            </a:r>
            <a:r>
              <a:rPr lang="en-US" sz="2000" b="1" dirty="0">
                <a:latin typeface="Arial" panose="020B0604020202020204" pitchFamily="34" charset="0"/>
                <a:ea typeface="ＭＳ Ｐゴシック" charset="0"/>
                <a:cs typeface="Arial" panose="020B0604020202020204" pitchFamily="34" charset="0"/>
              </a:rPr>
              <a:t> </a:t>
            </a:r>
            <a:r>
              <a:rPr lang="en-US" sz="2000" b="1" dirty="0" err="1">
                <a:latin typeface="Arial" panose="020B0604020202020204" pitchFamily="34" charset="0"/>
                <a:ea typeface="ＭＳ Ｐゴシック" charset="0"/>
                <a:cs typeface="Arial" panose="020B0604020202020204" pitchFamily="34" charset="0"/>
              </a:rPr>
              <a:t>dự</a:t>
            </a:r>
            <a:r>
              <a:rPr lang="en-US" sz="2000" b="1" dirty="0">
                <a:latin typeface="Arial" panose="020B0604020202020204" pitchFamily="34" charset="0"/>
                <a:ea typeface="ＭＳ Ｐゴシック" charset="0"/>
                <a:cs typeface="Arial" panose="020B0604020202020204" pitchFamily="34" charset="0"/>
              </a:rPr>
              <a:t> </a:t>
            </a:r>
            <a:r>
              <a:rPr lang="en-US" sz="2000" b="1" dirty="0" err="1">
                <a:latin typeface="Arial" panose="020B0604020202020204" pitchFamily="34" charset="0"/>
                <a:ea typeface="ＭＳ Ｐゴシック" charset="0"/>
                <a:cs typeface="Arial" panose="020B0604020202020204" pitchFamily="34" charset="0"/>
              </a:rPr>
              <a:t>án</a:t>
            </a:r>
            <a:r>
              <a:rPr lang="en-US" sz="2000" b="1" dirty="0">
                <a:latin typeface="Arial" panose="020B0604020202020204" pitchFamily="34" charset="0"/>
                <a:ea typeface="ＭＳ Ｐゴシック" charset="0"/>
                <a:cs typeface="Arial" panose="020B0604020202020204" pitchFamily="34" charset="0"/>
              </a:rPr>
              <a:t> </a:t>
            </a:r>
          </a:p>
          <a:p>
            <a:endParaRPr lang="en-US" b="1" dirty="0">
              <a:latin typeface="Arial" panose="020B0604020202020204" pitchFamily="34" charset="0"/>
              <a:ea typeface="ＭＳ Ｐゴシック" charset="0"/>
              <a:cs typeface="Arial" panose="020B0604020202020204" pitchFamily="34" charset="0"/>
            </a:endParaRPr>
          </a:p>
        </p:txBody>
      </p:sp>
      <p:sp>
        <p:nvSpPr>
          <p:cNvPr id="2" name="TextBox 1">
            <a:extLst>
              <a:ext uri="{FF2B5EF4-FFF2-40B4-BE49-F238E27FC236}">
                <a16:creationId xmlns:a16="http://schemas.microsoft.com/office/drawing/2014/main" id="{E7817915-F913-7540-9DA2-D3D0EC5B1EAC}"/>
              </a:ext>
            </a:extLst>
          </p:cNvPr>
          <p:cNvSpPr txBox="1"/>
          <p:nvPr/>
        </p:nvSpPr>
        <p:spPr>
          <a:xfrm>
            <a:off x="3897649" y="6202250"/>
            <a:ext cx="5404043" cy="369332"/>
          </a:xfrm>
          <a:prstGeom prst="rect">
            <a:avLst/>
          </a:prstGeom>
          <a:noFill/>
        </p:spPr>
        <p:txBody>
          <a:bodyPr wrap="none" rtlCol="0">
            <a:spAutoFit/>
          </a:bodyPr>
          <a:lstStyle/>
          <a:p>
            <a:r>
              <a:rPr lang="vi-VN" dirty="0"/>
              <a:t>7.2. Chọn tài liệu trong máy tính và tải lên hệ thống</a:t>
            </a:r>
            <a:endParaRPr lang="en-VN" dirty="0"/>
          </a:p>
        </p:txBody>
      </p:sp>
      <p:pic>
        <p:nvPicPr>
          <p:cNvPr id="74" name="Picture 73">
            <a:extLst>
              <a:ext uri="{FF2B5EF4-FFF2-40B4-BE49-F238E27FC236}">
                <a16:creationId xmlns:a16="http://schemas.microsoft.com/office/drawing/2014/main" id="{80B20968-0B43-CD4E-B51C-A35670E9DEC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166604" y="60715"/>
            <a:ext cx="755271" cy="457200"/>
          </a:xfrm>
          <a:prstGeom prst="rect">
            <a:avLst/>
          </a:prstGeom>
        </p:spPr>
      </p:pic>
      <p:sp>
        <p:nvSpPr>
          <p:cNvPr id="75" name="Slide Number Placeholder 1">
            <a:extLst>
              <a:ext uri="{FF2B5EF4-FFF2-40B4-BE49-F238E27FC236}">
                <a16:creationId xmlns:a16="http://schemas.microsoft.com/office/drawing/2014/main" id="{095EF22A-A1D6-A241-866E-C07DE7E81AE0}"/>
              </a:ext>
            </a:extLst>
          </p:cNvPr>
          <p:cNvSpPr txBox="1">
            <a:spLocks/>
          </p:cNvSpPr>
          <p:nvPr/>
        </p:nvSpPr>
        <p:spPr>
          <a:xfrm>
            <a:off x="11656291" y="6323010"/>
            <a:ext cx="47341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05E74F7-3300-457A-B626-DF17756E4C0D}" type="slidenum">
              <a:rPr lang="en-US" smtClean="0"/>
              <a:pPr/>
              <a:t>18</a:t>
            </a:fld>
            <a:endParaRPr lang="en-US" dirty="0"/>
          </a:p>
        </p:txBody>
      </p:sp>
      <p:pic>
        <p:nvPicPr>
          <p:cNvPr id="4" name="Picture 3">
            <a:extLst>
              <a:ext uri="{FF2B5EF4-FFF2-40B4-BE49-F238E27FC236}">
                <a16:creationId xmlns:a16="http://schemas.microsoft.com/office/drawing/2014/main" id="{16116DB7-530F-224F-A678-7F4F70D50469}"/>
              </a:ext>
            </a:extLst>
          </p:cNvPr>
          <p:cNvPicPr>
            <a:picLocks noChangeAspect="1"/>
          </p:cNvPicPr>
          <p:nvPr/>
        </p:nvPicPr>
        <p:blipFill>
          <a:blip r:embed="rId4"/>
          <a:stretch>
            <a:fillRect/>
          </a:stretch>
        </p:blipFill>
        <p:spPr>
          <a:xfrm>
            <a:off x="139485" y="1147174"/>
            <a:ext cx="4912963" cy="4740214"/>
          </a:xfrm>
          <a:prstGeom prst="rect">
            <a:avLst/>
          </a:prstGeom>
        </p:spPr>
      </p:pic>
      <p:pic>
        <p:nvPicPr>
          <p:cNvPr id="5" name="Picture 4">
            <a:extLst>
              <a:ext uri="{FF2B5EF4-FFF2-40B4-BE49-F238E27FC236}">
                <a16:creationId xmlns:a16="http://schemas.microsoft.com/office/drawing/2014/main" id="{A223A0AA-741A-D743-99D5-2C4D73B9FFB4}"/>
              </a:ext>
            </a:extLst>
          </p:cNvPr>
          <p:cNvPicPr>
            <a:picLocks noChangeAspect="1"/>
          </p:cNvPicPr>
          <p:nvPr/>
        </p:nvPicPr>
        <p:blipFill>
          <a:blip r:embed="rId5"/>
          <a:stretch>
            <a:fillRect/>
          </a:stretch>
        </p:blipFill>
        <p:spPr>
          <a:xfrm>
            <a:off x="5397335" y="1771500"/>
            <a:ext cx="6160800" cy="3542654"/>
          </a:xfrm>
          <a:prstGeom prst="rect">
            <a:avLst/>
          </a:prstGeom>
        </p:spPr>
      </p:pic>
    </p:spTree>
    <p:extLst>
      <p:ext uri="{BB962C8B-B14F-4D97-AF65-F5344CB8AC3E}">
        <p14:creationId xmlns:p14="http://schemas.microsoft.com/office/powerpoint/2010/main" val="33315726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904E672-7BBA-49A4-9F9C-0261BC6787C9}"/>
              </a:ext>
            </a:extLst>
          </p:cNvPr>
          <p:cNvSpPr/>
          <p:nvPr/>
        </p:nvSpPr>
        <p:spPr>
          <a:xfrm>
            <a:off x="0" y="883404"/>
            <a:ext cx="12191999" cy="5833888"/>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826B18BB-B9E8-4D94-86BB-93E499FD8D60}"/>
              </a:ext>
            </a:extLst>
          </p:cNvPr>
          <p:cNvSpPr txBox="1"/>
          <p:nvPr/>
        </p:nvSpPr>
        <p:spPr>
          <a:xfrm>
            <a:off x="4340437" y="362865"/>
            <a:ext cx="6311153" cy="400110"/>
          </a:xfrm>
          <a:prstGeom prst="rect">
            <a:avLst/>
          </a:prstGeom>
          <a:noFill/>
        </p:spPr>
        <p:txBody>
          <a:bodyPr wrap="square" numCol="2" spcCol="72000" rtlCol="0">
            <a:spAutoFit/>
          </a:bodyPr>
          <a:lstStyle/>
          <a:p>
            <a:pPr algn="ctr"/>
            <a:r>
              <a:rPr lang="en-US" sz="2000" b="1" dirty="0" err="1">
                <a:latin typeface="Arial" panose="020B0604020202020204" pitchFamily="34" charset="0"/>
                <a:ea typeface="ＭＳ Ｐゴシック" charset="0"/>
                <a:cs typeface="Arial" panose="020B0604020202020204" pitchFamily="34" charset="0"/>
              </a:rPr>
              <a:t>Bước</a:t>
            </a:r>
            <a:r>
              <a:rPr lang="en-US" sz="2000" b="1" dirty="0">
                <a:latin typeface="Arial" panose="020B0604020202020204" pitchFamily="34" charset="0"/>
                <a:ea typeface="ＭＳ Ｐゴシック" charset="0"/>
                <a:cs typeface="Arial" panose="020B0604020202020204" pitchFamily="34" charset="0"/>
              </a:rPr>
              <a:t> 1: </a:t>
            </a:r>
            <a:r>
              <a:rPr lang="en-US" sz="2000" b="1" dirty="0" err="1">
                <a:latin typeface="Arial" panose="020B0604020202020204" pitchFamily="34" charset="0"/>
                <a:ea typeface="ＭＳ Ｐゴシック" charset="0"/>
                <a:cs typeface="Arial" panose="020B0604020202020204" pitchFamily="34" charset="0"/>
              </a:rPr>
              <a:t>Đăng</a:t>
            </a:r>
            <a:r>
              <a:rPr lang="en-US" sz="2000" b="1" dirty="0">
                <a:latin typeface="Arial" panose="020B0604020202020204" pitchFamily="34" charset="0"/>
                <a:ea typeface="ＭＳ Ｐゴシック" charset="0"/>
                <a:cs typeface="Arial" panose="020B0604020202020204" pitchFamily="34" charset="0"/>
              </a:rPr>
              <a:t> </a:t>
            </a:r>
            <a:r>
              <a:rPr lang="en-US" sz="2000" b="1" dirty="0" err="1">
                <a:latin typeface="Arial" panose="020B0604020202020204" pitchFamily="34" charset="0"/>
                <a:ea typeface="ＭＳ Ｐゴシック" charset="0"/>
                <a:cs typeface="Arial" panose="020B0604020202020204" pitchFamily="34" charset="0"/>
              </a:rPr>
              <a:t>ký</a:t>
            </a:r>
            <a:r>
              <a:rPr lang="en-US" sz="2000" b="1" dirty="0">
                <a:latin typeface="Arial" panose="020B0604020202020204" pitchFamily="34" charset="0"/>
                <a:ea typeface="ＭＳ Ｐゴシック" charset="0"/>
                <a:cs typeface="Arial" panose="020B0604020202020204" pitchFamily="34" charset="0"/>
              </a:rPr>
              <a:t> </a:t>
            </a:r>
            <a:r>
              <a:rPr lang="en-US" sz="2000" b="1" dirty="0" err="1">
                <a:latin typeface="Arial" panose="020B0604020202020204" pitchFamily="34" charset="0"/>
                <a:ea typeface="ＭＳ Ｐゴシック" charset="0"/>
                <a:cs typeface="Arial" panose="020B0604020202020204" pitchFamily="34" charset="0"/>
              </a:rPr>
              <a:t>dự</a:t>
            </a:r>
            <a:r>
              <a:rPr lang="en-US" sz="2000" b="1" dirty="0">
                <a:latin typeface="Arial" panose="020B0604020202020204" pitchFamily="34" charset="0"/>
                <a:ea typeface="ＭＳ Ｐゴシック" charset="0"/>
                <a:cs typeface="Arial" panose="020B0604020202020204" pitchFamily="34" charset="0"/>
              </a:rPr>
              <a:t> </a:t>
            </a:r>
            <a:r>
              <a:rPr lang="en-US" sz="2000" b="1" dirty="0" err="1">
                <a:latin typeface="Arial" panose="020B0604020202020204" pitchFamily="34" charset="0"/>
                <a:ea typeface="ＭＳ Ｐゴシック" charset="0"/>
                <a:cs typeface="Arial" panose="020B0604020202020204" pitchFamily="34" charset="0"/>
              </a:rPr>
              <a:t>án</a:t>
            </a:r>
            <a:r>
              <a:rPr lang="en-US" sz="2000" b="1" dirty="0">
                <a:latin typeface="Arial" panose="020B0604020202020204" pitchFamily="34" charset="0"/>
                <a:ea typeface="ＭＳ Ｐゴシック" charset="0"/>
                <a:cs typeface="Arial" panose="020B0604020202020204" pitchFamily="34" charset="0"/>
              </a:rPr>
              <a:t> </a:t>
            </a:r>
          </a:p>
          <a:p>
            <a:endParaRPr lang="en-US" b="1" dirty="0">
              <a:latin typeface="Arial" panose="020B0604020202020204" pitchFamily="34" charset="0"/>
              <a:ea typeface="ＭＳ Ｐゴシック" charset="0"/>
              <a:cs typeface="Arial" panose="020B0604020202020204" pitchFamily="34" charset="0"/>
            </a:endParaRPr>
          </a:p>
        </p:txBody>
      </p:sp>
      <p:sp>
        <p:nvSpPr>
          <p:cNvPr id="2" name="TextBox 1">
            <a:extLst>
              <a:ext uri="{FF2B5EF4-FFF2-40B4-BE49-F238E27FC236}">
                <a16:creationId xmlns:a16="http://schemas.microsoft.com/office/drawing/2014/main" id="{E7817915-F913-7540-9DA2-D3D0EC5B1EAC}"/>
              </a:ext>
            </a:extLst>
          </p:cNvPr>
          <p:cNvSpPr txBox="1"/>
          <p:nvPr/>
        </p:nvSpPr>
        <p:spPr>
          <a:xfrm>
            <a:off x="4245525" y="6202250"/>
            <a:ext cx="4442242" cy="369332"/>
          </a:xfrm>
          <a:prstGeom prst="rect">
            <a:avLst/>
          </a:prstGeom>
          <a:noFill/>
        </p:spPr>
        <p:txBody>
          <a:bodyPr wrap="none" rtlCol="0">
            <a:spAutoFit/>
          </a:bodyPr>
          <a:lstStyle/>
          <a:p>
            <a:r>
              <a:rPr lang="vi-VN" dirty="0"/>
              <a:t>7.3. Nhập liệu và lưu tài liệu vào hệ thống</a:t>
            </a:r>
            <a:endParaRPr lang="en-VN" dirty="0"/>
          </a:p>
        </p:txBody>
      </p:sp>
      <p:pic>
        <p:nvPicPr>
          <p:cNvPr id="74" name="Picture 73">
            <a:extLst>
              <a:ext uri="{FF2B5EF4-FFF2-40B4-BE49-F238E27FC236}">
                <a16:creationId xmlns:a16="http://schemas.microsoft.com/office/drawing/2014/main" id="{80B20968-0B43-CD4E-B51C-A35670E9DEC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166604" y="60715"/>
            <a:ext cx="755271" cy="457200"/>
          </a:xfrm>
          <a:prstGeom prst="rect">
            <a:avLst/>
          </a:prstGeom>
        </p:spPr>
      </p:pic>
      <p:sp>
        <p:nvSpPr>
          <p:cNvPr id="75" name="Slide Number Placeholder 1">
            <a:extLst>
              <a:ext uri="{FF2B5EF4-FFF2-40B4-BE49-F238E27FC236}">
                <a16:creationId xmlns:a16="http://schemas.microsoft.com/office/drawing/2014/main" id="{095EF22A-A1D6-A241-866E-C07DE7E81AE0}"/>
              </a:ext>
            </a:extLst>
          </p:cNvPr>
          <p:cNvSpPr txBox="1">
            <a:spLocks/>
          </p:cNvSpPr>
          <p:nvPr/>
        </p:nvSpPr>
        <p:spPr>
          <a:xfrm>
            <a:off x="11656291" y="6323010"/>
            <a:ext cx="47341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05E74F7-3300-457A-B626-DF17756E4C0D}" type="slidenum">
              <a:rPr lang="en-US" smtClean="0"/>
              <a:pPr/>
              <a:t>19</a:t>
            </a:fld>
            <a:endParaRPr lang="en-US" dirty="0"/>
          </a:p>
        </p:txBody>
      </p:sp>
      <p:pic>
        <p:nvPicPr>
          <p:cNvPr id="6" name="Picture 5">
            <a:extLst>
              <a:ext uri="{FF2B5EF4-FFF2-40B4-BE49-F238E27FC236}">
                <a16:creationId xmlns:a16="http://schemas.microsoft.com/office/drawing/2014/main" id="{FD327589-2EC9-024B-BFD6-413009177CA1}"/>
              </a:ext>
            </a:extLst>
          </p:cNvPr>
          <p:cNvPicPr>
            <a:picLocks noChangeAspect="1"/>
          </p:cNvPicPr>
          <p:nvPr/>
        </p:nvPicPr>
        <p:blipFill>
          <a:blip r:embed="rId4"/>
          <a:stretch>
            <a:fillRect/>
          </a:stretch>
        </p:blipFill>
        <p:spPr>
          <a:xfrm>
            <a:off x="154982" y="1143677"/>
            <a:ext cx="11882034" cy="4693084"/>
          </a:xfrm>
          <a:prstGeom prst="rect">
            <a:avLst/>
          </a:prstGeom>
        </p:spPr>
      </p:pic>
    </p:spTree>
    <p:extLst>
      <p:ext uri="{BB962C8B-B14F-4D97-AF65-F5344CB8AC3E}">
        <p14:creationId xmlns:p14="http://schemas.microsoft.com/office/powerpoint/2010/main" val="37728672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3559017" y="1568535"/>
            <a:ext cx="2802306" cy="361637"/>
          </a:xfrm>
          <a:prstGeom prst="rect">
            <a:avLst/>
          </a:prstGeom>
        </p:spPr>
        <p:txBody>
          <a:bodyPr wrap="none">
            <a:spAutoFit/>
          </a:bodyPr>
          <a:lstStyle/>
          <a:p>
            <a:r>
              <a:rPr lang="en-US" sz="1750" dirty="0">
                <a:latin typeface="Arial" panose="020B0604020202020204" pitchFamily="34" charset="0"/>
                <a:cs typeface="Arial" panose="020B0604020202020204" pitchFamily="34" charset="0"/>
              </a:rPr>
              <a:t>GIỚI THIỆU TỔNG QUÁT</a:t>
            </a:r>
          </a:p>
        </p:txBody>
      </p:sp>
      <p:sp>
        <p:nvSpPr>
          <p:cNvPr id="28" name="Rectangle 27"/>
          <p:cNvSpPr/>
          <p:nvPr/>
        </p:nvSpPr>
        <p:spPr>
          <a:xfrm>
            <a:off x="3559017" y="2570802"/>
            <a:ext cx="2757486" cy="361637"/>
          </a:xfrm>
          <a:prstGeom prst="rect">
            <a:avLst/>
          </a:prstGeom>
        </p:spPr>
        <p:txBody>
          <a:bodyPr wrap="none">
            <a:spAutoFit/>
          </a:bodyPr>
          <a:lstStyle/>
          <a:p>
            <a:r>
              <a:rPr lang="en-US" sz="1750" dirty="0">
                <a:latin typeface="Arial" panose="020B0604020202020204" pitchFamily="34" charset="0"/>
                <a:cs typeface="Arial" panose="020B0604020202020204" pitchFamily="34" charset="0"/>
              </a:rPr>
              <a:t>THỰC HIỆN CÔNG VIỆC</a:t>
            </a:r>
          </a:p>
        </p:txBody>
      </p:sp>
      <p:sp>
        <p:nvSpPr>
          <p:cNvPr id="31" name="Rectangle 30"/>
          <p:cNvSpPr/>
          <p:nvPr/>
        </p:nvSpPr>
        <p:spPr>
          <a:xfrm>
            <a:off x="6361323" y="3521278"/>
            <a:ext cx="1800173" cy="361637"/>
          </a:xfrm>
          <a:prstGeom prst="rect">
            <a:avLst/>
          </a:prstGeom>
        </p:spPr>
        <p:txBody>
          <a:bodyPr wrap="none">
            <a:spAutoFit/>
          </a:bodyPr>
          <a:lstStyle/>
          <a:p>
            <a:r>
              <a:rPr lang="en-US" sz="1750" dirty="0" err="1">
                <a:latin typeface="Arial" panose="020B0604020202020204" pitchFamily="34" charset="0"/>
                <a:cs typeface="Arial" panose="020B0604020202020204" pitchFamily="34" charset="0"/>
              </a:rPr>
              <a:t>Trước</a:t>
            </a:r>
            <a:r>
              <a:rPr lang="en-US" sz="1750" dirty="0">
                <a:latin typeface="Arial" panose="020B0604020202020204" pitchFamily="34" charset="0"/>
                <a:cs typeface="Arial" panose="020B0604020202020204" pitchFamily="34" charset="0"/>
              </a:rPr>
              <a:t> </a:t>
            </a:r>
            <a:r>
              <a:rPr lang="en-US" sz="1750" dirty="0" err="1">
                <a:latin typeface="Arial" panose="020B0604020202020204" pitchFamily="34" charset="0"/>
                <a:cs typeface="Arial" panose="020B0604020202020204" pitchFamily="34" charset="0"/>
              </a:rPr>
              <a:t>bán</a:t>
            </a:r>
            <a:r>
              <a:rPr lang="en-US" sz="1750" dirty="0">
                <a:latin typeface="Arial" panose="020B0604020202020204" pitchFamily="34" charset="0"/>
                <a:cs typeface="Arial" panose="020B0604020202020204" pitchFamily="34" charset="0"/>
              </a:rPr>
              <a:t> </a:t>
            </a:r>
            <a:r>
              <a:rPr lang="en-US" sz="1750" dirty="0" err="1">
                <a:latin typeface="Arial" panose="020B0604020202020204" pitchFamily="34" charset="0"/>
                <a:cs typeface="Arial" panose="020B0604020202020204" pitchFamily="34" charset="0"/>
              </a:rPr>
              <a:t>hàng</a:t>
            </a:r>
            <a:endParaRPr lang="en-US" sz="1750" dirty="0">
              <a:latin typeface="Arial" panose="020B0604020202020204" pitchFamily="34" charset="0"/>
              <a:cs typeface="Arial" panose="020B0604020202020204" pitchFamily="34" charset="0"/>
            </a:endParaRPr>
          </a:p>
        </p:txBody>
      </p:sp>
      <p:sp>
        <p:nvSpPr>
          <p:cNvPr id="34" name="Rectangle 33"/>
          <p:cNvSpPr/>
          <p:nvPr/>
        </p:nvSpPr>
        <p:spPr>
          <a:xfrm>
            <a:off x="7217551" y="4589456"/>
            <a:ext cx="1146468" cy="361637"/>
          </a:xfrm>
          <a:prstGeom prst="rect">
            <a:avLst/>
          </a:prstGeom>
        </p:spPr>
        <p:txBody>
          <a:bodyPr wrap="none">
            <a:spAutoFit/>
          </a:bodyPr>
          <a:lstStyle/>
          <a:p>
            <a:r>
              <a:rPr lang="en-US" sz="1750" dirty="0" err="1">
                <a:latin typeface="Arial" panose="020B0604020202020204" pitchFamily="34" charset="0"/>
                <a:cs typeface="Arial" panose="020B0604020202020204" pitchFamily="34" charset="0"/>
              </a:rPr>
              <a:t>Bán</a:t>
            </a:r>
            <a:r>
              <a:rPr lang="en-US" sz="1750" dirty="0">
                <a:latin typeface="Arial" panose="020B0604020202020204" pitchFamily="34" charset="0"/>
                <a:cs typeface="Arial" panose="020B0604020202020204" pitchFamily="34" charset="0"/>
              </a:rPr>
              <a:t> </a:t>
            </a:r>
            <a:r>
              <a:rPr lang="en-US" sz="1750" dirty="0" err="1">
                <a:latin typeface="Arial" panose="020B0604020202020204" pitchFamily="34" charset="0"/>
                <a:cs typeface="Arial" panose="020B0604020202020204" pitchFamily="34" charset="0"/>
              </a:rPr>
              <a:t>hàng</a:t>
            </a:r>
            <a:endParaRPr lang="en-US" sz="1750" dirty="0">
              <a:latin typeface="Arial" panose="020B0604020202020204" pitchFamily="34" charset="0"/>
              <a:cs typeface="Arial" panose="020B0604020202020204" pitchFamily="34" charset="0"/>
            </a:endParaRPr>
          </a:p>
        </p:txBody>
      </p:sp>
      <p:cxnSp>
        <p:nvCxnSpPr>
          <p:cNvPr id="37" name="Straight Connector 36"/>
          <p:cNvCxnSpPr/>
          <p:nvPr/>
        </p:nvCxnSpPr>
        <p:spPr>
          <a:xfrm rot="5400000">
            <a:off x="6119813" y="667645"/>
            <a:ext cx="0" cy="656701"/>
          </a:xfrm>
          <a:prstGeom prst="line">
            <a:avLst/>
          </a:prstGeom>
          <a:ln w="38100" cmpd="sng">
            <a:solidFill>
              <a:schemeClr val="accent3"/>
            </a:solidFill>
          </a:ln>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5232642" y="336812"/>
            <a:ext cx="1723550" cy="424732"/>
          </a:xfrm>
          <a:prstGeom prst="rect">
            <a:avLst/>
          </a:prstGeom>
          <a:noFill/>
        </p:spPr>
        <p:txBody>
          <a:bodyPr wrap="none" rtlCol="0">
            <a:spAutoFit/>
          </a:bodyPr>
          <a:lstStyle/>
          <a:p>
            <a:pPr algn="ctr">
              <a:lnSpc>
                <a:spcPct val="90000"/>
              </a:lnSpc>
            </a:pPr>
            <a:r>
              <a:rPr lang="en-US" sz="2400" b="1" dirty="0">
                <a:solidFill>
                  <a:schemeClr val="tx1">
                    <a:lumMod val="95000"/>
                    <a:lumOff val="5000"/>
                  </a:schemeClr>
                </a:solidFill>
                <a:latin typeface="Arial" panose="020B0604020202020204" pitchFamily="34" charset="0"/>
                <a:cs typeface="Arial" panose="020B0604020202020204" pitchFamily="34" charset="0"/>
              </a:rPr>
              <a:t>NỘI DUNG</a:t>
            </a:r>
          </a:p>
        </p:txBody>
      </p:sp>
      <p:pic>
        <p:nvPicPr>
          <p:cNvPr id="18" name="Picture 17">
            <a:extLst>
              <a:ext uri="{FF2B5EF4-FFF2-40B4-BE49-F238E27FC236}">
                <a16:creationId xmlns:a16="http://schemas.microsoft.com/office/drawing/2014/main" id="{EBD6F299-768D-1740-9DB5-1A8A3B098A3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54983" y="221416"/>
            <a:ext cx="755271" cy="457200"/>
          </a:xfrm>
          <a:prstGeom prst="rect">
            <a:avLst/>
          </a:prstGeom>
        </p:spPr>
      </p:pic>
      <p:sp>
        <p:nvSpPr>
          <p:cNvPr id="19" name="Oval 18">
            <a:extLst>
              <a:ext uri="{FF2B5EF4-FFF2-40B4-BE49-F238E27FC236}">
                <a16:creationId xmlns:a16="http://schemas.microsoft.com/office/drawing/2014/main" id="{2C8CFD91-6B55-E94D-ACA0-960AB58EED05}"/>
              </a:ext>
            </a:extLst>
          </p:cNvPr>
          <p:cNvSpPr/>
          <p:nvPr/>
        </p:nvSpPr>
        <p:spPr>
          <a:xfrm>
            <a:off x="2489469" y="1427252"/>
            <a:ext cx="502920" cy="502920"/>
          </a:xfrm>
          <a:prstGeom prst="ellipse">
            <a:avLst/>
          </a:prstGeom>
          <a:solidFill>
            <a:schemeClr val="bg1"/>
          </a:solidFill>
          <a:ln>
            <a:solidFill>
              <a:schemeClr val="accent2">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1" name="Rectangle 30">
            <a:extLst>
              <a:ext uri="{FF2B5EF4-FFF2-40B4-BE49-F238E27FC236}">
                <a16:creationId xmlns:a16="http://schemas.microsoft.com/office/drawing/2014/main" id="{7E20CB1A-CA48-3945-A967-797900B76B05}"/>
              </a:ext>
            </a:extLst>
          </p:cNvPr>
          <p:cNvSpPr/>
          <p:nvPr/>
        </p:nvSpPr>
        <p:spPr>
          <a:xfrm>
            <a:off x="2637806" y="1556843"/>
            <a:ext cx="216024" cy="243737"/>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2" name="Oval 21">
            <a:extLst>
              <a:ext uri="{FF2B5EF4-FFF2-40B4-BE49-F238E27FC236}">
                <a16:creationId xmlns:a16="http://schemas.microsoft.com/office/drawing/2014/main" id="{C6DAC207-ED04-1E4A-9322-E368A2DCFA89}"/>
              </a:ext>
            </a:extLst>
          </p:cNvPr>
          <p:cNvSpPr/>
          <p:nvPr/>
        </p:nvSpPr>
        <p:spPr>
          <a:xfrm>
            <a:off x="2489469" y="2464496"/>
            <a:ext cx="502920" cy="502920"/>
          </a:xfrm>
          <a:prstGeom prst="ellipse">
            <a:avLst/>
          </a:prstGeom>
          <a:solidFill>
            <a:schemeClr val="bg1"/>
          </a:solidFill>
          <a:ln>
            <a:solidFill>
              <a:schemeClr val="accent2">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4" name="Oval 21">
            <a:extLst>
              <a:ext uri="{FF2B5EF4-FFF2-40B4-BE49-F238E27FC236}">
                <a16:creationId xmlns:a16="http://schemas.microsoft.com/office/drawing/2014/main" id="{10DA9E6A-B6E6-9443-A158-AE86FE855C99}"/>
              </a:ext>
            </a:extLst>
          </p:cNvPr>
          <p:cNvSpPr>
            <a:spLocks noChangeAspect="1"/>
          </p:cNvSpPr>
          <p:nvPr/>
        </p:nvSpPr>
        <p:spPr>
          <a:xfrm>
            <a:off x="2600303" y="2565363"/>
            <a:ext cx="281252" cy="283601"/>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5" name="Rectangle 34">
            <a:extLst>
              <a:ext uri="{FF2B5EF4-FFF2-40B4-BE49-F238E27FC236}">
                <a16:creationId xmlns:a16="http://schemas.microsoft.com/office/drawing/2014/main" id="{62275A3D-9996-9B4B-A3CF-4582C8B13A55}"/>
              </a:ext>
            </a:extLst>
          </p:cNvPr>
          <p:cNvSpPr/>
          <p:nvPr/>
        </p:nvSpPr>
        <p:spPr>
          <a:xfrm>
            <a:off x="7847913" y="5496575"/>
            <a:ext cx="1584088" cy="361637"/>
          </a:xfrm>
          <a:prstGeom prst="rect">
            <a:avLst/>
          </a:prstGeom>
        </p:spPr>
        <p:txBody>
          <a:bodyPr wrap="none">
            <a:spAutoFit/>
          </a:bodyPr>
          <a:lstStyle/>
          <a:p>
            <a:r>
              <a:rPr lang="en-US" sz="1750" dirty="0">
                <a:latin typeface="Arial" panose="020B0604020202020204" pitchFamily="34" charset="0"/>
                <a:cs typeface="Arial" panose="020B0604020202020204" pitchFamily="34" charset="0"/>
              </a:rPr>
              <a:t>Sau </a:t>
            </a:r>
            <a:r>
              <a:rPr lang="en-US" sz="1750" dirty="0" err="1">
                <a:latin typeface="Arial" panose="020B0604020202020204" pitchFamily="34" charset="0"/>
                <a:cs typeface="Arial" panose="020B0604020202020204" pitchFamily="34" charset="0"/>
              </a:rPr>
              <a:t>bán</a:t>
            </a:r>
            <a:r>
              <a:rPr lang="en-US" sz="1750" dirty="0">
                <a:latin typeface="Arial" panose="020B0604020202020204" pitchFamily="34" charset="0"/>
                <a:cs typeface="Arial" panose="020B0604020202020204" pitchFamily="34" charset="0"/>
              </a:rPr>
              <a:t> </a:t>
            </a:r>
            <a:r>
              <a:rPr lang="en-US" sz="1750" dirty="0" err="1">
                <a:latin typeface="Arial" panose="020B0604020202020204" pitchFamily="34" charset="0"/>
                <a:cs typeface="Arial" panose="020B0604020202020204" pitchFamily="34" charset="0"/>
              </a:rPr>
              <a:t>hàng</a:t>
            </a:r>
            <a:endParaRPr lang="en-US" sz="1750" dirty="0">
              <a:latin typeface="Arial" panose="020B0604020202020204" pitchFamily="34" charset="0"/>
              <a:cs typeface="Arial" panose="020B0604020202020204" pitchFamily="34" charset="0"/>
            </a:endParaRPr>
          </a:p>
        </p:txBody>
      </p:sp>
      <p:grpSp>
        <p:nvGrpSpPr>
          <p:cNvPr id="20" name="Group 19">
            <a:extLst>
              <a:ext uri="{FF2B5EF4-FFF2-40B4-BE49-F238E27FC236}">
                <a16:creationId xmlns:a16="http://schemas.microsoft.com/office/drawing/2014/main" id="{0165827D-C6FD-3D4C-9511-6241B83E5248}"/>
              </a:ext>
            </a:extLst>
          </p:cNvPr>
          <p:cNvGrpSpPr/>
          <p:nvPr/>
        </p:nvGrpSpPr>
        <p:grpSpPr>
          <a:xfrm flipV="1">
            <a:off x="4937761" y="3425634"/>
            <a:ext cx="2499299" cy="2840250"/>
            <a:chOff x="7706351" y="5269351"/>
            <a:chExt cx="6489494" cy="6278661"/>
          </a:xfrm>
        </p:grpSpPr>
        <p:cxnSp>
          <p:nvCxnSpPr>
            <p:cNvPr id="27" name="Straight Connector 26">
              <a:extLst>
                <a:ext uri="{FF2B5EF4-FFF2-40B4-BE49-F238E27FC236}">
                  <a16:creationId xmlns:a16="http://schemas.microsoft.com/office/drawing/2014/main" id="{042CB70C-C050-AA4B-9230-F9967EC51838}"/>
                </a:ext>
              </a:extLst>
            </p:cNvPr>
            <p:cNvCxnSpPr>
              <a:cxnSpLocks/>
              <a:endCxn id="45" idx="7"/>
            </p:cNvCxnSpPr>
            <p:nvPr/>
          </p:nvCxnSpPr>
          <p:spPr>
            <a:xfrm flipV="1">
              <a:off x="8305260" y="6823055"/>
              <a:ext cx="4307249" cy="4220883"/>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grpSp>
          <p:nvGrpSpPr>
            <p:cNvPr id="50" name="Group 49">
              <a:extLst>
                <a:ext uri="{FF2B5EF4-FFF2-40B4-BE49-F238E27FC236}">
                  <a16:creationId xmlns:a16="http://schemas.microsoft.com/office/drawing/2014/main" id="{4CB8D1B0-0A59-A048-AB80-EF94EAEF5890}"/>
                </a:ext>
              </a:extLst>
            </p:cNvPr>
            <p:cNvGrpSpPr/>
            <p:nvPr/>
          </p:nvGrpSpPr>
          <p:grpSpPr>
            <a:xfrm rot="21316916">
              <a:off x="7706351" y="9851571"/>
              <a:ext cx="2029233" cy="1696441"/>
              <a:chOff x="5043803" y="5405748"/>
              <a:chExt cx="3429238" cy="2866841"/>
            </a:xfrm>
          </p:grpSpPr>
          <p:sp>
            <p:nvSpPr>
              <p:cNvPr id="52" name="Oval 51">
                <a:extLst>
                  <a:ext uri="{FF2B5EF4-FFF2-40B4-BE49-F238E27FC236}">
                    <a16:creationId xmlns:a16="http://schemas.microsoft.com/office/drawing/2014/main" id="{EC8DF68F-2110-A74C-AA20-462FE14CA0BC}"/>
                  </a:ext>
                </a:extLst>
              </p:cNvPr>
              <p:cNvSpPr/>
              <p:nvPr/>
            </p:nvSpPr>
            <p:spPr>
              <a:xfrm>
                <a:off x="5191713" y="5467430"/>
                <a:ext cx="3199920" cy="2805159"/>
              </a:xfrm>
              <a:prstGeom prst="ellipse">
                <a:avLst/>
              </a:prstGeom>
              <a:solidFill>
                <a:schemeClr val="accent1">
                  <a:lumMod val="60000"/>
                  <a:lumOff val="4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dirty="0">
                  <a:latin typeface="Calibri Light"/>
                </a:endParaRPr>
              </a:p>
            </p:txBody>
          </p:sp>
          <p:sp>
            <p:nvSpPr>
              <p:cNvPr id="53" name="Oval 52">
                <a:extLst>
                  <a:ext uri="{FF2B5EF4-FFF2-40B4-BE49-F238E27FC236}">
                    <a16:creationId xmlns:a16="http://schemas.microsoft.com/office/drawing/2014/main" id="{4835E64B-4855-8B43-97E2-7E0488134E1C}"/>
                  </a:ext>
                </a:extLst>
              </p:cNvPr>
              <p:cNvSpPr/>
              <p:nvPr/>
            </p:nvSpPr>
            <p:spPr>
              <a:xfrm flipV="1">
                <a:off x="5043803" y="5405748"/>
                <a:ext cx="3429238" cy="285644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r>
                  <a:rPr lang="vi-VN" dirty="0">
                    <a:latin typeface="Calibri Light"/>
                  </a:rPr>
                  <a:t>1</a:t>
                </a:r>
                <a:endParaRPr lang="bg-BG" dirty="0">
                  <a:latin typeface="Calibri Light"/>
                </a:endParaRPr>
              </a:p>
            </p:txBody>
          </p:sp>
        </p:grpSp>
        <p:grpSp>
          <p:nvGrpSpPr>
            <p:cNvPr id="42" name="Group 41">
              <a:extLst>
                <a:ext uri="{FF2B5EF4-FFF2-40B4-BE49-F238E27FC236}">
                  <a16:creationId xmlns:a16="http://schemas.microsoft.com/office/drawing/2014/main" id="{EEFF7AA7-E064-4044-AB5E-184B53BE99F6}"/>
                </a:ext>
              </a:extLst>
            </p:cNvPr>
            <p:cNvGrpSpPr/>
            <p:nvPr/>
          </p:nvGrpSpPr>
          <p:grpSpPr>
            <a:xfrm rot="21316916">
              <a:off x="12361062" y="5269351"/>
              <a:ext cx="1834783" cy="1835266"/>
              <a:chOff x="5282769" y="5061254"/>
              <a:chExt cx="3100633" cy="3101443"/>
            </a:xfrm>
          </p:grpSpPr>
          <p:sp>
            <p:nvSpPr>
              <p:cNvPr id="44" name="Oval 43">
                <a:extLst>
                  <a:ext uri="{FF2B5EF4-FFF2-40B4-BE49-F238E27FC236}">
                    <a16:creationId xmlns:a16="http://schemas.microsoft.com/office/drawing/2014/main" id="{BB010018-664C-2B4D-A3E6-F6E611FEBB59}"/>
                  </a:ext>
                </a:extLst>
              </p:cNvPr>
              <p:cNvSpPr/>
              <p:nvPr/>
            </p:nvSpPr>
            <p:spPr>
              <a:xfrm>
                <a:off x="5296458" y="5225920"/>
                <a:ext cx="2845705" cy="2697470"/>
              </a:xfrm>
              <a:prstGeom prst="ellipse">
                <a:avLst/>
              </a:prstGeom>
              <a:solidFill>
                <a:schemeClr val="accent3">
                  <a:lumMod val="60000"/>
                  <a:lumOff val="4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a:latin typeface="Calibri Light"/>
                </a:endParaRPr>
              </a:p>
            </p:txBody>
          </p:sp>
          <p:sp>
            <p:nvSpPr>
              <p:cNvPr id="45" name="Oval 44">
                <a:extLst>
                  <a:ext uri="{FF2B5EF4-FFF2-40B4-BE49-F238E27FC236}">
                    <a16:creationId xmlns:a16="http://schemas.microsoft.com/office/drawing/2014/main" id="{BD21B48B-33AE-2744-A139-9AC67BD3791B}"/>
                  </a:ext>
                </a:extLst>
              </p:cNvPr>
              <p:cNvSpPr/>
              <p:nvPr/>
            </p:nvSpPr>
            <p:spPr>
              <a:xfrm rot="11161664">
                <a:off x="5282769" y="5061254"/>
                <a:ext cx="3100633" cy="310144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r>
                  <a:rPr lang="vi-VN" dirty="0">
                    <a:latin typeface="Calibri Light"/>
                  </a:rPr>
                  <a:t>3</a:t>
                </a:r>
                <a:endParaRPr lang="bg-BG" dirty="0">
                  <a:latin typeface="Calibri Light"/>
                </a:endParaRPr>
              </a:p>
            </p:txBody>
          </p:sp>
        </p:grpSp>
        <p:grpSp>
          <p:nvGrpSpPr>
            <p:cNvPr id="36" name="Group 35">
              <a:extLst>
                <a:ext uri="{FF2B5EF4-FFF2-40B4-BE49-F238E27FC236}">
                  <a16:creationId xmlns:a16="http://schemas.microsoft.com/office/drawing/2014/main" id="{4C3C79B9-017A-1D4F-BB2A-DF0EEB159A6C}"/>
                </a:ext>
              </a:extLst>
            </p:cNvPr>
            <p:cNvGrpSpPr/>
            <p:nvPr/>
          </p:nvGrpSpPr>
          <p:grpSpPr>
            <a:xfrm rot="21316916">
              <a:off x="9960084" y="7456989"/>
              <a:ext cx="2046955" cy="1828657"/>
              <a:chOff x="5113987" y="5059616"/>
              <a:chExt cx="3459185" cy="3090276"/>
            </a:xfrm>
          </p:grpSpPr>
          <p:sp>
            <p:nvSpPr>
              <p:cNvPr id="40" name="Oval 39">
                <a:extLst>
                  <a:ext uri="{FF2B5EF4-FFF2-40B4-BE49-F238E27FC236}">
                    <a16:creationId xmlns:a16="http://schemas.microsoft.com/office/drawing/2014/main" id="{0964B3D8-FCD6-1946-B82D-93C8C0A87E57}"/>
                  </a:ext>
                </a:extLst>
              </p:cNvPr>
              <p:cNvSpPr/>
              <p:nvPr/>
            </p:nvSpPr>
            <p:spPr>
              <a:xfrm>
                <a:off x="5235121" y="5059616"/>
                <a:ext cx="3156523" cy="3019315"/>
              </a:xfrm>
              <a:prstGeom prst="ellipse">
                <a:avLst/>
              </a:prstGeom>
              <a:solidFill>
                <a:schemeClr val="accent2">
                  <a:lumMod val="60000"/>
                  <a:lumOff val="4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dirty="0">
                  <a:latin typeface="Calibri Light"/>
                </a:endParaRPr>
              </a:p>
            </p:txBody>
          </p:sp>
          <p:sp>
            <p:nvSpPr>
              <p:cNvPr id="41" name="Oval 40">
                <a:extLst>
                  <a:ext uri="{FF2B5EF4-FFF2-40B4-BE49-F238E27FC236}">
                    <a16:creationId xmlns:a16="http://schemas.microsoft.com/office/drawing/2014/main" id="{5F45C653-957E-D444-9E23-138E1F0326A7}"/>
                  </a:ext>
                </a:extLst>
              </p:cNvPr>
              <p:cNvSpPr/>
              <p:nvPr/>
            </p:nvSpPr>
            <p:spPr>
              <a:xfrm rot="10363919">
                <a:off x="5113987" y="5134616"/>
                <a:ext cx="3459185" cy="301527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r>
                  <a:rPr lang="vi-VN" dirty="0">
                    <a:latin typeface="Calibri Light"/>
                  </a:rPr>
                  <a:t>2</a:t>
                </a:r>
                <a:endParaRPr lang="bg-BG" dirty="0">
                  <a:latin typeface="Calibri Light"/>
                </a:endParaRPr>
              </a:p>
            </p:txBody>
          </p:sp>
        </p:grpSp>
      </p:grpSp>
    </p:spTree>
    <p:extLst>
      <p:ext uri="{BB962C8B-B14F-4D97-AF65-F5344CB8AC3E}">
        <p14:creationId xmlns:p14="http://schemas.microsoft.com/office/powerpoint/2010/main" val="13356374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2B8EE-31B5-BC4F-A4BE-FADB52B038E6}"/>
              </a:ext>
            </a:extLst>
          </p:cNvPr>
          <p:cNvSpPr>
            <a:spLocks noGrp="1"/>
          </p:cNvSpPr>
          <p:nvPr>
            <p:ph type="title"/>
          </p:nvPr>
        </p:nvSpPr>
        <p:spPr>
          <a:xfrm>
            <a:off x="838200" y="1300387"/>
            <a:ext cx="10515600" cy="459628"/>
          </a:xfrm>
        </p:spPr>
        <p:txBody>
          <a:bodyPr>
            <a:noAutofit/>
          </a:bodyPr>
          <a:lstStyle/>
          <a:p>
            <a:pPr algn="ctr"/>
            <a:r>
              <a:rPr lang="en-VN" sz="2800" b="1" dirty="0">
                <a:latin typeface="Arial" panose="020B0604020202020204" pitchFamily="34" charset="0"/>
                <a:cs typeface="Arial" panose="020B0604020202020204" pitchFamily="34" charset="0"/>
              </a:rPr>
              <a:t>Bước 2: Xem xét và duyệt yêu cầu dự án</a:t>
            </a:r>
          </a:p>
        </p:txBody>
      </p:sp>
      <p:sp>
        <p:nvSpPr>
          <p:cNvPr id="3" name="Title 1">
            <a:extLst>
              <a:ext uri="{FF2B5EF4-FFF2-40B4-BE49-F238E27FC236}">
                <a16:creationId xmlns:a16="http://schemas.microsoft.com/office/drawing/2014/main" id="{8BBFFCA0-7937-D542-AC2C-F4D423BB7DC5}"/>
              </a:ext>
            </a:extLst>
          </p:cNvPr>
          <p:cNvSpPr txBox="1">
            <a:spLocks/>
          </p:cNvSpPr>
          <p:nvPr/>
        </p:nvSpPr>
        <p:spPr>
          <a:xfrm>
            <a:off x="838200" y="1998781"/>
            <a:ext cx="10515600" cy="45962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VN" sz="2000" b="1" dirty="0">
                <a:latin typeface="Arial" panose="020B0604020202020204" pitchFamily="34" charset="0"/>
                <a:cs typeface="Arial" panose="020B0604020202020204" pitchFamily="34" charset="0"/>
              </a:rPr>
              <a:t>Người thực hiện: C4LED</a:t>
            </a:r>
          </a:p>
        </p:txBody>
      </p:sp>
      <p:sp>
        <p:nvSpPr>
          <p:cNvPr id="4" name="Title 1">
            <a:extLst>
              <a:ext uri="{FF2B5EF4-FFF2-40B4-BE49-F238E27FC236}">
                <a16:creationId xmlns:a16="http://schemas.microsoft.com/office/drawing/2014/main" id="{96EBE345-4577-2746-AFCB-3AF21C44F813}"/>
              </a:ext>
            </a:extLst>
          </p:cNvPr>
          <p:cNvSpPr txBox="1">
            <a:spLocks/>
          </p:cNvSpPr>
          <p:nvPr/>
        </p:nvSpPr>
        <p:spPr>
          <a:xfrm>
            <a:off x="902890" y="2697175"/>
            <a:ext cx="10515600" cy="291213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buAutoNum type="arabicPeriod"/>
            </a:pPr>
            <a:r>
              <a:rPr lang="en-VN" sz="2800" dirty="0">
                <a:latin typeface="Arial" panose="020B0604020202020204" pitchFamily="34" charset="0"/>
                <a:cs typeface="Arial" panose="020B0604020202020204" pitchFamily="34" charset="0"/>
              </a:rPr>
              <a:t>Đăng nhập hệ thống CRM</a:t>
            </a:r>
          </a:p>
          <a:p>
            <a:pPr marL="457200" indent="-457200">
              <a:buAutoNum type="arabicPeriod"/>
            </a:pPr>
            <a:r>
              <a:rPr lang="en-VN" sz="2800" dirty="0">
                <a:latin typeface="Arial" panose="020B0604020202020204" pitchFamily="34" charset="0"/>
                <a:cs typeface="Arial" panose="020B0604020202020204" pitchFamily="34" charset="0"/>
              </a:rPr>
              <a:t>Vào menu cơ hội để tìm danh sách dự án</a:t>
            </a:r>
          </a:p>
          <a:p>
            <a:pPr marL="457200" indent="-457200">
              <a:buAutoNum type="arabicPeriod"/>
            </a:pPr>
            <a:r>
              <a:rPr lang="en-VN" sz="2800" dirty="0">
                <a:latin typeface="Arial" panose="020B0604020202020204" pitchFamily="34" charset="0"/>
                <a:cs typeface="Arial" panose="020B0604020202020204" pitchFamily="34" charset="0"/>
              </a:rPr>
              <a:t>Tìm kiếm dự án theo keyword</a:t>
            </a:r>
          </a:p>
          <a:p>
            <a:pPr marL="457200" indent="-457200">
              <a:buAutoNum type="arabicPeriod"/>
            </a:pPr>
            <a:r>
              <a:rPr lang="en-VN" sz="2800" dirty="0">
                <a:latin typeface="Arial" panose="020B0604020202020204" pitchFamily="34" charset="0"/>
                <a:cs typeface="Arial" panose="020B0604020202020204" pitchFamily="34" charset="0"/>
              </a:rPr>
              <a:t>Kiểm tra và xét duyệt</a:t>
            </a:r>
          </a:p>
        </p:txBody>
      </p:sp>
      <p:sp>
        <p:nvSpPr>
          <p:cNvPr id="5" name="Title 1">
            <a:extLst>
              <a:ext uri="{FF2B5EF4-FFF2-40B4-BE49-F238E27FC236}">
                <a16:creationId xmlns:a16="http://schemas.microsoft.com/office/drawing/2014/main" id="{36521B33-895B-FA40-81CA-ECEBF2411CFC}"/>
              </a:ext>
            </a:extLst>
          </p:cNvPr>
          <p:cNvSpPr txBox="1">
            <a:spLocks/>
          </p:cNvSpPr>
          <p:nvPr/>
        </p:nvSpPr>
        <p:spPr>
          <a:xfrm>
            <a:off x="838200" y="457704"/>
            <a:ext cx="10515600" cy="45962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VN" sz="3600" b="1" dirty="0">
              <a:latin typeface="Arial" panose="020B060402020202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id="{E4C1A5CE-7425-CB43-A140-7D7FC676E363}"/>
              </a:ext>
            </a:extLst>
          </p:cNvPr>
          <p:cNvGrpSpPr>
            <a:grpSpLocks/>
          </p:cNvGrpSpPr>
          <p:nvPr/>
        </p:nvGrpSpPr>
        <p:grpSpPr bwMode="auto">
          <a:xfrm>
            <a:off x="5726509" y="1090827"/>
            <a:ext cx="738981" cy="129382"/>
            <a:chOff x="1703388" y="2006913"/>
            <a:chExt cx="1478230" cy="258682"/>
          </a:xfrm>
        </p:grpSpPr>
        <p:sp>
          <p:nvSpPr>
            <p:cNvPr id="7" name="Oval 6">
              <a:extLst>
                <a:ext uri="{FF2B5EF4-FFF2-40B4-BE49-F238E27FC236}">
                  <a16:creationId xmlns:a16="http://schemas.microsoft.com/office/drawing/2014/main" id="{8578D7CE-E0BD-FB45-BF6A-C3BEC0BCD4BD}"/>
                </a:ext>
              </a:extLst>
            </p:cNvPr>
            <p:cNvSpPr/>
            <p:nvPr/>
          </p:nvSpPr>
          <p:spPr>
            <a:xfrm>
              <a:off x="1703388" y="2006913"/>
              <a:ext cx="258809" cy="258682"/>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latin typeface="Calibri Light"/>
              </a:endParaRPr>
            </a:p>
          </p:txBody>
        </p:sp>
        <p:sp>
          <p:nvSpPr>
            <p:cNvPr id="8" name="Oval 7">
              <a:extLst>
                <a:ext uri="{FF2B5EF4-FFF2-40B4-BE49-F238E27FC236}">
                  <a16:creationId xmlns:a16="http://schemas.microsoft.com/office/drawing/2014/main" id="{80D5E079-CBE1-BE46-BBD6-070CCF5BD6C5}"/>
                </a:ext>
              </a:extLst>
            </p:cNvPr>
            <p:cNvSpPr/>
            <p:nvPr/>
          </p:nvSpPr>
          <p:spPr>
            <a:xfrm>
              <a:off x="2008243" y="2006913"/>
              <a:ext cx="258809" cy="258682"/>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latin typeface="Calibri Light"/>
              </a:endParaRPr>
            </a:p>
          </p:txBody>
        </p:sp>
        <p:sp>
          <p:nvSpPr>
            <p:cNvPr id="9" name="Oval 8">
              <a:extLst>
                <a:ext uri="{FF2B5EF4-FFF2-40B4-BE49-F238E27FC236}">
                  <a16:creationId xmlns:a16="http://schemas.microsoft.com/office/drawing/2014/main" id="{DE62D117-9370-954D-B935-DC92C3622FFD}"/>
                </a:ext>
              </a:extLst>
            </p:cNvPr>
            <p:cNvSpPr/>
            <p:nvPr/>
          </p:nvSpPr>
          <p:spPr>
            <a:xfrm>
              <a:off x="2313099" y="2006913"/>
              <a:ext cx="258809" cy="258682"/>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latin typeface="Calibri Light"/>
              </a:endParaRPr>
            </a:p>
          </p:txBody>
        </p:sp>
        <p:sp>
          <p:nvSpPr>
            <p:cNvPr id="10" name="Oval 9">
              <a:extLst>
                <a:ext uri="{FF2B5EF4-FFF2-40B4-BE49-F238E27FC236}">
                  <a16:creationId xmlns:a16="http://schemas.microsoft.com/office/drawing/2014/main" id="{49DD3458-0D4E-414D-AF15-BF49E8EC32BB}"/>
                </a:ext>
              </a:extLst>
            </p:cNvPr>
            <p:cNvSpPr/>
            <p:nvPr/>
          </p:nvSpPr>
          <p:spPr>
            <a:xfrm>
              <a:off x="2617954" y="2006913"/>
              <a:ext cx="258809" cy="258682"/>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latin typeface="Calibri Light"/>
              </a:endParaRPr>
            </a:p>
          </p:txBody>
        </p:sp>
        <p:sp>
          <p:nvSpPr>
            <p:cNvPr id="11" name="Oval 10">
              <a:extLst>
                <a:ext uri="{FF2B5EF4-FFF2-40B4-BE49-F238E27FC236}">
                  <a16:creationId xmlns:a16="http://schemas.microsoft.com/office/drawing/2014/main" id="{761CAE91-7610-4841-BE1A-490A632AED19}"/>
                </a:ext>
              </a:extLst>
            </p:cNvPr>
            <p:cNvSpPr/>
            <p:nvPr/>
          </p:nvSpPr>
          <p:spPr>
            <a:xfrm>
              <a:off x="2922809" y="2006913"/>
              <a:ext cx="258809" cy="258682"/>
            </a:xfrm>
            <a:prstGeom prst="ellipse">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latin typeface="Calibri Light"/>
              </a:endParaRPr>
            </a:p>
          </p:txBody>
        </p:sp>
      </p:grpSp>
      <p:sp>
        <p:nvSpPr>
          <p:cNvPr id="12" name="TextBox 72">
            <a:extLst>
              <a:ext uri="{FF2B5EF4-FFF2-40B4-BE49-F238E27FC236}">
                <a16:creationId xmlns:a16="http://schemas.microsoft.com/office/drawing/2014/main" id="{B336280A-B8AF-8745-9673-BBF6180BA3DD}"/>
              </a:ext>
            </a:extLst>
          </p:cNvPr>
          <p:cNvSpPr txBox="1">
            <a:spLocks noChangeArrowheads="1"/>
          </p:cNvSpPr>
          <p:nvPr/>
        </p:nvSpPr>
        <p:spPr bwMode="auto">
          <a:xfrm>
            <a:off x="4333621" y="456651"/>
            <a:ext cx="3536417" cy="5539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sz="3600">
                <a:solidFill>
                  <a:schemeClr val="tx1"/>
                </a:solidFill>
                <a:latin typeface="Lato Light" charset="0"/>
                <a:ea typeface="ＭＳ Ｐゴシック" charset="0"/>
                <a:cs typeface="ＭＳ Ｐゴシック" charset="0"/>
              </a:defRPr>
            </a:lvl1pPr>
            <a:lvl2pPr marL="742950" indent="-285750">
              <a:defRPr sz="3600">
                <a:solidFill>
                  <a:schemeClr val="tx1"/>
                </a:solidFill>
                <a:latin typeface="Lato Light" charset="0"/>
                <a:ea typeface="ＭＳ Ｐゴシック" charset="0"/>
              </a:defRPr>
            </a:lvl2pPr>
            <a:lvl3pPr marL="1143000" indent="-228600">
              <a:defRPr sz="3600">
                <a:solidFill>
                  <a:schemeClr val="tx1"/>
                </a:solidFill>
                <a:latin typeface="Lato Light" charset="0"/>
                <a:ea typeface="ＭＳ Ｐゴシック" charset="0"/>
              </a:defRPr>
            </a:lvl3pPr>
            <a:lvl4pPr marL="1600200" indent="-228600">
              <a:defRPr sz="3600">
                <a:solidFill>
                  <a:schemeClr val="tx1"/>
                </a:solidFill>
                <a:latin typeface="Lato Light" charset="0"/>
                <a:ea typeface="ＭＳ Ｐゴシック" charset="0"/>
              </a:defRPr>
            </a:lvl4pPr>
            <a:lvl5pPr marL="2057400" indent="-228600">
              <a:defRPr sz="3600">
                <a:solidFill>
                  <a:schemeClr val="tx1"/>
                </a:solidFill>
                <a:latin typeface="Lato Light" charset="0"/>
                <a:ea typeface="ＭＳ Ｐゴシック" charset="0"/>
              </a:defRPr>
            </a:lvl5pPr>
            <a:lvl6pPr marL="2514600" indent="-228600" defTabSz="1827213" fontAlgn="base">
              <a:spcBef>
                <a:spcPct val="0"/>
              </a:spcBef>
              <a:spcAft>
                <a:spcPct val="0"/>
              </a:spcAft>
              <a:defRPr sz="3600">
                <a:solidFill>
                  <a:schemeClr val="tx1"/>
                </a:solidFill>
                <a:latin typeface="Lato Light" charset="0"/>
                <a:ea typeface="ＭＳ Ｐゴシック" charset="0"/>
              </a:defRPr>
            </a:lvl6pPr>
            <a:lvl7pPr marL="2971800" indent="-228600" defTabSz="1827213" fontAlgn="base">
              <a:spcBef>
                <a:spcPct val="0"/>
              </a:spcBef>
              <a:spcAft>
                <a:spcPct val="0"/>
              </a:spcAft>
              <a:defRPr sz="3600">
                <a:solidFill>
                  <a:schemeClr val="tx1"/>
                </a:solidFill>
                <a:latin typeface="Lato Light" charset="0"/>
                <a:ea typeface="ＭＳ Ｐゴシック" charset="0"/>
              </a:defRPr>
            </a:lvl7pPr>
            <a:lvl8pPr marL="3429000" indent="-228600" defTabSz="1827213" fontAlgn="base">
              <a:spcBef>
                <a:spcPct val="0"/>
              </a:spcBef>
              <a:spcAft>
                <a:spcPct val="0"/>
              </a:spcAft>
              <a:defRPr sz="3600">
                <a:solidFill>
                  <a:schemeClr val="tx1"/>
                </a:solidFill>
                <a:latin typeface="Lato Light" charset="0"/>
                <a:ea typeface="ＭＳ Ｐゴシック" charset="0"/>
              </a:defRPr>
            </a:lvl8pPr>
            <a:lvl9pPr marL="3886200" indent="-228600" defTabSz="1827213" fontAlgn="base">
              <a:spcBef>
                <a:spcPct val="0"/>
              </a:spcBef>
              <a:spcAft>
                <a:spcPct val="0"/>
              </a:spcAft>
              <a:defRPr sz="3600">
                <a:solidFill>
                  <a:schemeClr val="tx1"/>
                </a:solidFill>
                <a:latin typeface="Lato Light" charset="0"/>
                <a:ea typeface="ＭＳ Ｐゴシック" charset="0"/>
              </a:defRPr>
            </a:lvl9pPr>
          </a:lstStyle>
          <a:p>
            <a:pPr algn="ctr"/>
            <a:r>
              <a:rPr lang="en-US" b="1" dirty="0" err="1">
                <a:latin typeface="Arial" panose="020B0604020202020204" pitchFamily="34" charset="0"/>
                <a:cs typeface="Arial" panose="020B0604020202020204" pitchFamily="34" charset="0"/>
              </a:rPr>
              <a:t>Trước</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bán</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hàng</a:t>
            </a:r>
            <a:endParaRPr lang="en-US" b="1" dirty="0">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4F881E39-05C8-D141-93F4-A1ED6F3A76F6}"/>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47619" y="207715"/>
            <a:ext cx="755271" cy="457200"/>
          </a:xfrm>
          <a:prstGeom prst="rect">
            <a:avLst/>
          </a:prstGeom>
        </p:spPr>
      </p:pic>
    </p:spTree>
    <p:extLst>
      <p:ext uri="{BB962C8B-B14F-4D97-AF65-F5344CB8AC3E}">
        <p14:creationId xmlns:p14="http://schemas.microsoft.com/office/powerpoint/2010/main" val="39462974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904E672-7BBA-49A4-9F9C-0261BC6787C9}"/>
              </a:ext>
            </a:extLst>
          </p:cNvPr>
          <p:cNvSpPr/>
          <p:nvPr/>
        </p:nvSpPr>
        <p:spPr>
          <a:xfrm>
            <a:off x="0" y="883404"/>
            <a:ext cx="12191999" cy="5833888"/>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7817915-F913-7540-9DA2-D3D0EC5B1EAC}"/>
              </a:ext>
            </a:extLst>
          </p:cNvPr>
          <p:cNvSpPr txBox="1"/>
          <p:nvPr/>
        </p:nvSpPr>
        <p:spPr>
          <a:xfrm>
            <a:off x="4245525" y="6202250"/>
            <a:ext cx="4442242" cy="369332"/>
          </a:xfrm>
          <a:prstGeom prst="rect">
            <a:avLst/>
          </a:prstGeom>
          <a:noFill/>
        </p:spPr>
        <p:txBody>
          <a:bodyPr wrap="none" rtlCol="0">
            <a:spAutoFit/>
          </a:bodyPr>
          <a:lstStyle/>
          <a:p>
            <a:r>
              <a:rPr lang="vi-VN" dirty="0"/>
              <a:t>7.3. Nhập liệu và lưu tài liệu vào hệ thống</a:t>
            </a:r>
            <a:endParaRPr lang="en-VN" dirty="0"/>
          </a:p>
        </p:txBody>
      </p:sp>
      <p:pic>
        <p:nvPicPr>
          <p:cNvPr id="74" name="Picture 73">
            <a:extLst>
              <a:ext uri="{FF2B5EF4-FFF2-40B4-BE49-F238E27FC236}">
                <a16:creationId xmlns:a16="http://schemas.microsoft.com/office/drawing/2014/main" id="{80B20968-0B43-CD4E-B51C-A35670E9DEC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166604" y="60715"/>
            <a:ext cx="755271" cy="457200"/>
          </a:xfrm>
          <a:prstGeom prst="rect">
            <a:avLst/>
          </a:prstGeom>
        </p:spPr>
      </p:pic>
      <p:sp>
        <p:nvSpPr>
          <p:cNvPr id="75" name="Slide Number Placeholder 1">
            <a:extLst>
              <a:ext uri="{FF2B5EF4-FFF2-40B4-BE49-F238E27FC236}">
                <a16:creationId xmlns:a16="http://schemas.microsoft.com/office/drawing/2014/main" id="{095EF22A-A1D6-A241-866E-C07DE7E81AE0}"/>
              </a:ext>
            </a:extLst>
          </p:cNvPr>
          <p:cNvSpPr txBox="1">
            <a:spLocks/>
          </p:cNvSpPr>
          <p:nvPr/>
        </p:nvSpPr>
        <p:spPr>
          <a:xfrm>
            <a:off x="11656291" y="6323010"/>
            <a:ext cx="47341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05E74F7-3300-457A-B626-DF17756E4C0D}" type="slidenum">
              <a:rPr lang="en-US" smtClean="0"/>
              <a:pPr/>
              <a:t>21</a:t>
            </a:fld>
            <a:endParaRPr lang="en-US" dirty="0"/>
          </a:p>
        </p:txBody>
      </p:sp>
      <p:sp>
        <p:nvSpPr>
          <p:cNvPr id="8" name="TextBox 72">
            <a:extLst>
              <a:ext uri="{FF2B5EF4-FFF2-40B4-BE49-F238E27FC236}">
                <a16:creationId xmlns:a16="http://schemas.microsoft.com/office/drawing/2014/main" id="{EE039CF1-A256-1A41-9495-791E4475C96D}"/>
              </a:ext>
            </a:extLst>
          </p:cNvPr>
          <p:cNvSpPr txBox="1">
            <a:spLocks noChangeArrowheads="1"/>
          </p:cNvSpPr>
          <p:nvPr/>
        </p:nvSpPr>
        <p:spPr bwMode="auto">
          <a:xfrm>
            <a:off x="3611344" y="256663"/>
            <a:ext cx="4969309"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sz="3600">
                <a:solidFill>
                  <a:schemeClr val="tx1"/>
                </a:solidFill>
                <a:latin typeface="Lato Light" charset="0"/>
                <a:ea typeface="ＭＳ Ｐゴシック" charset="0"/>
                <a:cs typeface="ＭＳ Ｐゴシック" charset="0"/>
              </a:defRPr>
            </a:lvl1pPr>
            <a:lvl2pPr marL="742950" indent="-285750">
              <a:defRPr sz="3600">
                <a:solidFill>
                  <a:schemeClr val="tx1"/>
                </a:solidFill>
                <a:latin typeface="Lato Light" charset="0"/>
                <a:ea typeface="ＭＳ Ｐゴシック" charset="0"/>
              </a:defRPr>
            </a:lvl2pPr>
            <a:lvl3pPr marL="1143000" indent="-228600">
              <a:defRPr sz="3600">
                <a:solidFill>
                  <a:schemeClr val="tx1"/>
                </a:solidFill>
                <a:latin typeface="Lato Light" charset="0"/>
                <a:ea typeface="ＭＳ Ｐゴシック" charset="0"/>
              </a:defRPr>
            </a:lvl3pPr>
            <a:lvl4pPr marL="1600200" indent="-228600">
              <a:defRPr sz="3600">
                <a:solidFill>
                  <a:schemeClr val="tx1"/>
                </a:solidFill>
                <a:latin typeface="Lato Light" charset="0"/>
                <a:ea typeface="ＭＳ Ｐゴシック" charset="0"/>
              </a:defRPr>
            </a:lvl4pPr>
            <a:lvl5pPr marL="2057400" indent="-228600">
              <a:defRPr sz="3600">
                <a:solidFill>
                  <a:schemeClr val="tx1"/>
                </a:solidFill>
                <a:latin typeface="Lato Light" charset="0"/>
                <a:ea typeface="ＭＳ Ｐゴシック" charset="0"/>
              </a:defRPr>
            </a:lvl5pPr>
            <a:lvl6pPr marL="2514600" indent="-228600" defTabSz="1827213" fontAlgn="base">
              <a:spcBef>
                <a:spcPct val="0"/>
              </a:spcBef>
              <a:spcAft>
                <a:spcPct val="0"/>
              </a:spcAft>
              <a:defRPr sz="3600">
                <a:solidFill>
                  <a:schemeClr val="tx1"/>
                </a:solidFill>
                <a:latin typeface="Lato Light" charset="0"/>
                <a:ea typeface="ＭＳ Ｐゴシック" charset="0"/>
              </a:defRPr>
            </a:lvl6pPr>
            <a:lvl7pPr marL="2971800" indent="-228600" defTabSz="1827213" fontAlgn="base">
              <a:spcBef>
                <a:spcPct val="0"/>
              </a:spcBef>
              <a:spcAft>
                <a:spcPct val="0"/>
              </a:spcAft>
              <a:defRPr sz="3600">
                <a:solidFill>
                  <a:schemeClr val="tx1"/>
                </a:solidFill>
                <a:latin typeface="Lato Light" charset="0"/>
                <a:ea typeface="ＭＳ Ｐゴシック" charset="0"/>
              </a:defRPr>
            </a:lvl7pPr>
            <a:lvl8pPr marL="3429000" indent="-228600" defTabSz="1827213" fontAlgn="base">
              <a:spcBef>
                <a:spcPct val="0"/>
              </a:spcBef>
              <a:spcAft>
                <a:spcPct val="0"/>
              </a:spcAft>
              <a:defRPr sz="3600">
                <a:solidFill>
                  <a:schemeClr val="tx1"/>
                </a:solidFill>
                <a:latin typeface="Lato Light" charset="0"/>
                <a:ea typeface="ＭＳ Ｐゴシック" charset="0"/>
              </a:defRPr>
            </a:lvl8pPr>
            <a:lvl9pPr marL="3886200" indent="-228600" defTabSz="1827213" fontAlgn="base">
              <a:spcBef>
                <a:spcPct val="0"/>
              </a:spcBef>
              <a:spcAft>
                <a:spcPct val="0"/>
              </a:spcAft>
              <a:defRPr sz="3600">
                <a:solidFill>
                  <a:schemeClr val="tx1"/>
                </a:solidFill>
                <a:latin typeface="Lato Light" charset="0"/>
                <a:ea typeface="ＭＳ Ｐゴシック" charset="0"/>
              </a:defRPr>
            </a:lvl9pPr>
          </a:lstStyle>
          <a:p>
            <a:pPr algn="ctr"/>
            <a:r>
              <a:rPr lang="en-VN" sz="2000" b="1" dirty="0">
                <a:latin typeface="Arial" panose="020B0604020202020204" pitchFamily="34" charset="0"/>
                <a:cs typeface="Arial" panose="020B0604020202020204" pitchFamily="34" charset="0"/>
              </a:rPr>
              <a:t>Bước 2: Xem xét và duyệt yêu cầu dự án</a:t>
            </a:r>
            <a:endParaRPr lang="en-US" sz="2000" b="1"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EFE29F78-F6FE-D14E-83CA-282391A74C5D}"/>
              </a:ext>
            </a:extLst>
          </p:cNvPr>
          <p:cNvPicPr>
            <a:picLocks noChangeAspect="1"/>
          </p:cNvPicPr>
          <p:nvPr/>
        </p:nvPicPr>
        <p:blipFill>
          <a:blip r:embed="rId4"/>
          <a:stretch>
            <a:fillRect/>
          </a:stretch>
        </p:blipFill>
        <p:spPr>
          <a:xfrm>
            <a:off x="92990" y="1250648"/>
            <a:ext cx="12037017" cy="4393128"/>
          </a:xfrm>
          <a:prstGeom prst="rect">
            <a:avLst/>
          </a:prstGeom>
        </p:spPr>
      </p:pic>
    </p:spTree>
    <p:extLst>
      <p:ext uri="{BB962C8B-B14F-4D97-AF65-F5344CB8AC3E}">
        <p14:creationId xmlns:p14="http://schemas.microsoft.com/office/powerpoint/2010/main" val="36365420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904E672-7BBA-49A4-9F9C-0261BC6787C9}"/>
              </a:ext>
            </a:extLst>
          </p:cNvPr>
          <p:cNvSpPr/>
          <p:nvPr/>
        </p:nvSpPr>
        <p:spPr>
          <a:xfrm>
            <a:off x="1" y="673299"/>
            <a:ext cx="12129708" cy="601483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7817915-F913-7540-9DA2-D3D0EC5B1EAC}"/>
              </a:ext>
            </a:extLst>
          </p:cNvPr>
          <p:cNvSpPr txBox="1"/>
          <p:nvPr/>
        </p:nvSpPr>
        <p:spPr>
          <a:xfrm>
            <a:off x="4138411" y="6310440"/>
            <a:ext cx="5080237" cy="369332"/>
          </a:xfrm>
          <a:prstGeom prst="rect">
            <a:avLst/>
          </a:prstGeom>
          <a:noFill/>
        </p:spPr>
        <p:txBody>
          <a:bodyPr wrap="none" rtlCol="0">
            <a:spAutoFit/>
          </a:bodyPr>
          <a:lstStyle/>
          <a:p>
            <a:r>
              <a:rPr lang="vi-VN" dirty="0"/>
              <a:t>2. Vào màn hình cơ hội để tìm danh sách dự án</a:t>
            </a:r>
            <a:endParaRPr lang="en-VN" dirty="0"/>
          </a:p>
        </p:txBody>
      </p:sp>
      <p:pic>
        <p:nvPicPr>
          <p:cNvPr id="74" name="Picture 73">
            <a:extLst>
              <a:ext uri="{FF2B5EF4-FFF2-40B4-BE49-F238E27FC236}">
                <a16:creationId xmlns:a16="http://schemas.microsoft.com/office/drawing/2014/main" id="{80B20968-0B43-CD4E-B51C-A35670E9DEC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166604" y="60715"/>
            <a:ext cx="755271" cy="457200"/>
          </a:xfrm>
          <a:prstGeom prst="rect">
            <a:avLst/>
          </a:prstGeom>
        </p:spPr>
      </p:pic>
      <p:sp>
        <p:nvSpPr>
          <p:cNvPr id="75" name="Slide Number Placeholder 1">
            <a:extLst>
              <a:ext uri="{FF2B5EF4-FFF2-40B4-BE49-F238E27FC236}">
                <a16:creationId xmlns:a16="http://schemas.microsoft.com/office/drawing/2014/main" id="{095EF22A-A1D6-A241-866E-C07DE7E81AE0}"/>
              </a:ext>
            </a:extLst>
          </p:cNvPr>
          <p:cNvSpPr txBox="1">
            <a:spLocks/>
          </p:cNvSpPr>
          <p:nvPr/>
        </p:nvSpPr>
        <p:spPr>
          <a:xfrm>
            <a:off x="11656291" y="6323010"/>
            <a:ext cx="47341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05E74F7-3300-457A-B626-DF17756E4C0D}" type="slidenum">
              <a:rPr lang="en-US" smtClean="0"/>
              <a:pPr/>
              <a:t>22</a:t>
            </a:fld>
            <a:endParaRPr lang="en-US" dirty="0"/>
          </a:p>
        </p:txBody>
      </p:sp>
      <p:sp>
        <p:nvSpPr>
          <p:cNvPr id="8" name="TextBox 72">
            <a:extLst>
              <a:ext uri="{FF2B5EF4-FFF2-40B4-BE49-F238E27FC236}">
                <a16:creationId xmlns:a16="http://schemas.microsoft.com/office/drawing/2014/main" id="{EE039CF1-A256-1A41-9495-791E4475C96D}"/>
              </a:ext>
            </a:extLst>
          </p:cNvPr>
          <p:cNvSpPr txBox="1">
            <a:spLocks noChangeArrowheads="1"/>
          </p:cNvSpPr>
          <p:nvPr/>
        </p:nvSpPr>
        <p:spPr bwMode="auto">
          <a:xfrm>
            <a:off x="3611345" y="251480"/>
            <a:ext cx="4969309"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3600">
                <a:solidFill>
                  <a:schemeClr val="tx1"/>
                </a:solidFill>
                <a:latin typeface="Lato Light" charset="0"/>
                <a:ea typeface="ＭＳ Ｐゴシック" charset="0"/>
                <a:cs typeface="ＭＳ Ｐゴシック" charset="0"/>
              </a:defRPr>
            </a:lvl1pPr>
            <a:lvl2pPr marL="742950" indent="-285750">
              <a:defRPr sz="3600">
                <a:solidFill>
                  <a:schemeClr val="tx1"/>
                </a:solidFill>
                <a:latin typeface="Lato Light" charset="0"/>
                <a:ea typeface="ＭＳ Ｐゴシック" charset="0"/>
              </a:defRPr>
            </a:lvl2pPr>
            <a:lvl3pPr marL="1143000" indent="-228600">
              <a:defRPr sz="3600">
                <a:solidFill>
                  <a:schemeClr val="tx1"/>
                </a:solidFill>
                <a:latin typeface="Lato Light" charset="0"/>
                <a:ea typeface="ＭＳ Ｐゴシック" charset="0"/>
              </a:defRPr>
            </a:lvl3pPr>
            <a:lvl4pPr marL="1600200" indent="-228600">
              <a:defRPr sz="3600">
                <a:solidFill>
                  <a:schemeClr val="tx1"/>
                </a:solidFill>
                <a:latin typeface="Lato Light" charset="0"/>
                <a:ea typeface="ＭＳ Ｐゴシック" charset="0"/>
              </a:defRPr>
            </a:lvl4pPr>
            <a:lvl5pPr marL="2057400" indent="-228600">
              <a:defRPr sz="3600">
                <a:solidFill>
                  <a:schemeClr val="tx1"/>
                </a:solidFill>
                <a:latin typeface="Lato Light" charset="0"/>
                <a:ea typeface="ＭＳ Ｐゴシック" charset="0"/>
              </a:defRPr>
            </a:lvl5pPr>
            <a:lvl6pPr marL="2514600" indent="-228600" defTabSz="1827213" fontAlgn="base">
              <a:spcBef>
                <a:spcPct val="0"/>
              </a:spcBef>
              <a:spcAft>
                <a:spcPct val="0"/>
              </a:spcAft>
              <a:defRPr sz="3600">
                <a:solidFill>
                  <a:schemeClr val="tx1"/>
                </a:solidFill>
                <a:latin typeface="Lato Light" charset="0"/>
                <a:ea typeface="ＭＳ Ｐゴシック" charset="0"/>
              </a:defRPr>
            </a:lvl6pPr>
            <a:lvl7pPr marL="2971800" indent="-228600" defTabSz="1827213" fontAlgn="base">
              <a:spcBef>
                <a:spcPct val="0"/>
              </a:spcBef>
              <a:spcAft>
                <a:spcPct val="0"/>
              </a:spcAft>
              <a:defRPr sz="3600">
                <a:solidFill>
                  <a:schemeClr val="tx1"/>
                </a:solidFill>
                <a:latin typeface="Lato Light" charset="0"/>
                <a:ea typeface="ＭＳ Ｐゴシック" charset="0"/>
              </a:defRPr>
            </a:lvl7pPr>
            <a:lvl8pPr marL="3429000" indent="-228600" defTabSz="1827213" fontAlgn="base">
              <a:spcBef>
                <a:spcPct val="0"/>
              </a:spcBef>
              <a:spcAft>
                <a:spcPct val="0"/>
              </a:spcAft>
              <a:defRPr sz="3600">
                <a:solidFill>
                  <a:schemeClr val="tx1"/>
                </a:solidFill>
                <a:latin typeface="Lato Light" charset="0"/>
                <a:ea typeface="ＭＳ Ｐゴシック" charset="0"/>
              </a:defRPr>
            </a:lvl8pPr>
            <a:lvl9pPr marL="3886200" indent="-228600" defTabSz="1827213" fontAlgn="base">
              <a:spcBef>
                <a:spcPct val="0"/>
              </a:spcBef>
              <a:spcAft>
                <a:spcPct val="0"/>
              </a:spcAft>
              <a:defRPr sz="3600">
                <a:solidFill>
                  <a:schemeClr val="tx1"/>
                </a:solidFill>
                <a:latin typeface="Lato Light" charset="0"/>
                <a:ea typeface="ＭＳ Ｐゴシック" charset="0"/>
              </a:defRPr>
            </a:lvl9pPr>
          </a:lstStyle>
          <a:p>
            <a:pPr algn="ctr"/>
            <a:r>
              <a:rPr lang="en-VN" sz="2000" b="1" dirty="0">
                <a:latin typeface="Arial" panose="020B0604020202020204" pitchFamily="34" charset="0"/>
                <a:cs typeface="Arial" panose="020B0604020202020204" pitchFamily="34" charset="0"/>
              </a:rPr>
              <a:t>Bước 2: Xem xét và duyệt yêu cầu dự án</a:t>
            </a:r>
            <a:endParaRPr lang="en-US" sz="2000" b="1"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562DF10B-7F50-8948-AFF1-566414B382CD}"/>
              </a:ext>
            </a:extLst>
          </p:cNvPr>
          <p:cNvPicPr>
            <a:picLocks noChangeAspect="1"/>
          </p:cNvPicPr>
          <p:nvPr/>
        </p:nvPicPr>
        <p:blipFill>
          <a:blip r:embed="rId4"/>
          <a:stretch>
            <a:fillRect/>
          </a:stretch>
        </p:blipFill>
        <p:spPr>
          <a:xfrm>
            <a:off x="433952" y="694146"/>
            <a:ext cx="11331909" cy="5473481"/>
          </a:xfrm>
          <a:prstGeom prst="rect">
            <a:avLst/>
          </a:prstGeom>
        </p:spPr>
      </p:pic>
    </p:spTree>
    <p:extLst>
      <p:ext uri="{BB962C8B-B14F-4D97-AF65-F5344CB8AC3E}">
        <p14:creationId xmlns:p14="http://schemas.microsoft.com/office/powerpoint/2010/main" val="6111502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904E672-7BBA-49A4-9F9C-0261BC6787C9}"/>
              </a:ext>
            </a:extLst>
          </p:cNvPr>
          <p:cNvSpPr/>
          <p:nvPr/>
        </p:nvSpPr>
        <p:spPr>
          <a:xfrm>
            <a:off x="1" y="673299"/>
            <a:ext cx="12129708" cy="601483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7817915-F913-7540-9DA2-D3D0EC5B1EAC}"/>
              </a:ext>
            </a:extLst>
          </p:cNvPr>
          <p:cNvSpPr txBox="1"/>
          <p:nvPr/>
        </p:nvSpPr>
        <p:spPr>
          <a:xfrm>
            <a:off x="4138411" y="6310440"/>
            <a:ext cx="3489097" cy="369332"/>
          </a:xfrm>
          <a:prstGeom prst="rect">
            <a:avLst/>
          </a:prstGeom>
          <a:noFill/>
        </p:spPr>
        <p:txBody>
          <a:bodyPr wrap="none" rtlCol="0">
            <a:spAutoFit/>
          </a:bodyPr>
          <a:lstStyle/>
          <a:p>
            <a:r>
              <a:rPr lang="vi-VN" dirty="0"/>
              <a:t>3. Tìm kiếm dự án theo keyword</a:t>
            </a:r>
            <a:endParaRPr lang="en-VN" dirty="0"/>
          </a:p>
        </p:txBody>
      </p:sp>
      <p:pic>
        <p:nvPicPr>
          <p:cNvPr id="74" name="Picture 73">
            <a:extLst>
              <a:ext uri="{FF2B5EF4-FFF2-40B4-BE49-F238E27FC236}">
                <a16:creationId xmlns:a16="http://schemas.microsoft.com/office/drawing/2014/main" id="{80B20968-0B43-CD4E-B51C-A35670E9DEC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166604" y="60715"/>
            <a:ext cx="755271" cy="457200"/>
          </a:xfrm>
          <a:prstGeom prst="rect">
            <a:avLst/>
          </a:prstGeom>
        </p:spPr>
      </p:pic>
      <p:sp>
        <p:nvSpPr>
          <p:cNvPr id="75" name="Slide Number Placeholder 1">
            <a:extLst>
              <a:ext uri="{FF2B5EF4-FFF2-40B4-BE49-F238E27FC236}">
                <a16:creationId xmlns:a16="http://schemas.microsoft.com/office/drawing/2014/main" id="{095EF22A-A1D6-A241-866E-C07DE7E81AE0}"/>
              </a:ext>
            </a:extLst>
          </p:cNvPr>
          <p:cNvSpPr txBox="1">
            <a:spLocks/>
          </p:cNvSpPr>
          <p:nvPr/>
        </p:nvSpPr>
        <p:spPr>
          <a:xfrm>
            <a:off x="11656291" y="6323010"/>
            <a:ext cx="47341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05E74F7-3300-457A-B626-DF17756E4C0D}" type="slidenum">
              <a:rPr lang="en-US" smtClean="0"/>
              <a:pPr/>
              <a:t>23</a:t>
            </a:fld>
            <a:endParaRPr lang="en-US" dirty="0"/>
          </a:p>
        </p:txBody>
      </p:sp>
      <p:sp>
        <p:nvSpPr>
          <p:cNvPr id="8" name="TextBox 72">
            <a:extLst>
              <a:ext uri="{FF2B5EF4-FFF2-40B4-BE49-F238E27FC236}">
                <a16:creationId xmlns:a16="http://schemas.microsoft.com/office/drawing/2014/main" id="{EE039CF1-A256-1A41-9495-791E4475C96D}"/>
              </a:ext>
            </a:extLst>
          </p:cNvPr>
          <p:cNvSpPr txBox="1">
            <a:spLocks noChangeArrowheads="1"/>
          </p:cNvSpPr>
          <p:nvPr/>
        </p:nvSpPr>
        <p:spPr bwMode="auto">
          <a:xfrm>
            <a:off x="3611345" y="251480"/>
            <a:ext cx="4969309"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sz="3600">
                <a:solidFill>
                  <a:schemeClr val="tx1"/>
                </a:solidFill>
                <a:latin typeface="Lato Light" charset="0"/>
                <a:ea typeface="ＭＳ Ｐゴシック" charset="0"/>
                <a:cs typeface="ＭＳ Ｐゴシック" charset="0"/>
              </a:defRPr>
            </a:lvl1pPr>
            <a:lvl2pPr marL="742950" indent="-285750">
              <a:defRPr sz="3600">
                <a:solidFill>
                  <a:schemeClr val="tx1"/>
                </a:solidFill>
                <a:latin typeface="Lato Light" charset="0"/>
                <a:ea typeface="ＭＳ Ｐゴシック" charset="0"/>
              </a:defRPr>
            </a:lvl2pPr>
            <a:lvl3pPr marL="1143000" indent="-228600">
              <a:defRPr sz="3600">
                <a:solidFill>
                  <a:schemeClr val="tx1"/>
                </a:solidFill>
                <a:latin typeface="Lato Light" charset="0"/>
                <a:ea typeface="ＭＳ Ｐゴシック" charset="0"/>
              </a:defRPr>
            </a:lvl3pPr>
            <a:lvl4pPr marL="1600200" indent="-228600">
              <a:defRPr sz="3600">
                <a:solidFill>
                  <a:schemeClr val="tx1"/>
                </a:solidFill>
                <a:latin typeface="Lato Light" charset="0"/>
                <a:ea typeface="ＭＳ Ｐゴシック" charset="0"/>
              </a:defRPr>
            </a:lvl4pPr>
            <a:lvl5pPr marL="2057400" indent="-228600">
              <a:defRPr sz="3600">
                <a:solidFill>
                  <a:schemeClr val="tx1"/>
                </a:solidFill>
                <a:latin typeface="Lato Light" charset="0"/>
                <a:ea typeface="ＭＳ Ｐゴシック" charset="0"/>
              </a:defRPr>
            </a:lvl5pPr>
            <a:lvl6pPr marL="2514600" indent="-228600" defTabSz="1827213" fontAlgn="base">
              <a:spcBef>
                <a:spcPct val="0"/>
              </a:spcBef>
              <a:spcAft>
                <a:spcPct val="0"/>
              </a:spcAft>
              <a:defRPr sz="3600">
                <a:solidFill>
                  <a:schemeClr val="tx1"/>
                </a:solidFill>
                <a:latin typeface="Lato Light" charset="0"/>
                <a:ea typeface="ＭＳ Ｐゴシック" charset="0"/>
              </a:defRPr>
            </a:lvl6pPr>
            <a:lvl7pPr marL="2971800" indent="-228600" defTabSz="1827213" fontAlgn="base">
              <a:spcBef>
                <a:spcPct val="0"/>
              </a:spcBef>
              <a:spcAft>
                <a:spcPct val="0"/>
              </a:spcAft>
              <a:defRPr sz="3600">
                <a:solidFill>
                  <a:schemeClr val="tx1"/>
                </a:solidFill>
                <a:latin typeface="Lato Light" charset="0"/>
                <a:ea typeface="ＭＳ Ｐゴシック" charset="0"/>
              </a:defRPr>
            </a:lvl7pPr>
            <a:lvl8pPr marL="3429000" indent="-228600" defTabSz="1827213" fontAlgn="base">
              <a:spcBef>
                <a:spcPct val="0"/>
              </a:spcBef>
              <a:spcAft>
                <a:spcPct val="0"/>
              </a:spcAft>
              <a:defRPr sz="3600">
                <a:solidFill>
                  <a:schemeClr val="tx1"/>
                </a:solidFill>
                <a:latin typeface="Lato Light" charset="0"/>
                <a:ea typeface="ＭＳ Ｐゴシック" charset="0"/>
              </a:defRPr>
            </a:lvl8pPr>
            <a:lvl9pPr marL="3886200" indent="-228600" defTabSz="1827213" fontAlgn="base">
              <a:spcBef>
                <a:spcPct val="0"/>
              </a:spcBef>
              <a:spcAft>
                <a:spcPct val="0"/>
              </a:spcAft>
              <a:defRPr sz="3600">
                <a:solidFill>
                  <a:schemeClr val="tx1"/>
                </a:solidFill>
                <a:latin typeface="Lato Light" charset="0"/>
                <a:ea typeface="ＭＳ Ｐゴシック" charset="0"/>
              </a:defRPr>
            </a:lvl9pPr>
          </a:lstStyle>
          <a:p>
            <a:pPr algn="ctr"/>
            <a:r>
              <a:rPr lang="en-VN" sz="2000" b="1" dirty="0">
                <a:latin typeface="Arial" panose="020B0604020202020204" pitchFamily="34" charset="0"/>
                <a:cs typeface="Arial" panose="020B0604020202020204" pitchFamily="34" charset="0"/>
              </a:rPr>
              <a:t>Bước 2: Xem xét và duyệt yêu cầu dự án</a:t>
            </a:r>
            <a:endParaRPr lang="en-US" sz="2000" b="1"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94ADC388-B47A-B543-A893-EEA8BC3CED89}"/>
              </a:ext>
            </a:extLst>
          </p:cNvPr>
          <p:cNvPicPr>
            <a:picLocks noChangeAspect="1"/>
          </p:cNvPicPr>
          <p:nvPr/>
        </p:nvPicPr>
        <p:blipFill>
          <a:blip r:embed="rId4"/>
          <a:stretch>
            <a:fillRect/>
          </a:stretch>
        </p:blipFill>
        <p:spPr>
          <a:xfrm>
            <a:off x="429920" y="737418"/>
            <a:ext cx="11271301" cy="5533663"/>
          </a:xfrm>
          <a:prstGeom prst="rect">
            <a:avLst/>
          </a:prstGeom>
        </p:spPr>
      </p:pic>
    </p:spTree>
    <p:extLst>
      <p:ext uri="{BB962C8B-B14F-4D97-AF65-F5344CB8AC3E}">
        <p14:creationId xmlns:p14="http://schemas.microsoft.com/office/powerpoint/2010/main" val="17963037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904E672-7BBA-49A4-9F9C-0261BC6787C9}"/>
              </a:ext>
            </a:extLst>
          </p:cNvPr>
          <p:cNvSpPr/>
          <p:nvPr/>
        </p:nvSpPr>
        <p:spPr>
          <a:xfrm>
            <a:off x="1" y="673299"/>
            <a:ext cx="12129708" cy="601483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7817915-F913-7540-9DA2-D3D0EC5B1EAC}"/>
              </a:ext>
            </a:extLst>
          </p:cNvPr>
          <p:cNvSpPr txBox="1"/>
          <p:nvPr/>
        </p:nvSpPr>
        <p:spPr>
          <a:xfrm>
            <a:off x="271962" y="4804354"/>
            <a:ext cx="11585786" cy="1754326"/>
          </a:xfrm>
          <a:prstGeom prst="rect">
            <a:avLst/>
          </a:prstGeom>
          <a:noFill/>
        </p:spPr>
        <p:txBody>
          <a:bodyPr wrap="square" rtlCol="0">
            <a:spAutoFit/>
          </a:bodyPr>
          <a:lstStyle/>
          <a:p>
            <a:r>
              <a:rPr lang="vi-VN" dirty="0"/>
              <a:t>4. Kiểm tra dự án và xét duyệt</a:t>
            </a:r>
          </a:p>
          <a:p>
            <a:pPr marL="285750" indent="-285750">
              <a:buFontTx/>
              <a:buChar char="-"/>
            </a:pPr>
            <a:r>
              <a:rPr lang="vi-VN" dirty="0"/>
              <a:t>C4LED kiểm tra danh sách dự án đã đăng ký có trạng thái “Mới”</a:t>
            </a:r>
          </a:p>
          <a:p>
            <a:pPr marL="285750" indent="-285750">
              <a:buFontTx/>
              <a:buChar char="-"/>
            </a:pPr>
            <a:r>
              <a:rPr lang="vi-VN" dirty="0"/>
              <a:t>Trường hợp cùng đơn vị hoặc khác đơn vị đăng ký dự án trùng nhau, C4LED thực hiện đổi trạng thái sang ”Cần phân tích” và trao đổi với các đơn vị đăng ký</a:t>
            </a:r>
          </a:p>
          <a:p>
            <a:pPr marL="285750" indent="-285750">
              <a:buFontTx/>
              <a:buChar char="-"/>
            </a:pPr>
            <a:r>
              <a:rPr lang="vi-VN" dirty="0"/>
              <a:t>Sau khi chốt lại đơn vị thực hiện dự án, đối với dự án được chọn, chuyển sang trạng thái ”Cần đề xuất/Báo giá” và dự án không được chọn chuyển trạng thái ”Đóng” với kết quả “Chuyển giao”</a:t>
            </a:r>
            <a:endParaRPr lang="en-VN" dirty="0"/>
          </a:p>
        </p:txBody>
      </p:sp>
      <p:pic>
        <p:nvPicPr>
          <p:cNvPr id="74" name="Picture 73">
            <a:extLst>
              <a:ext uri="{FF2B5EF4-FFF2-40B4-BE49-F238E27FC236}">
                <a16:creationId xmlns:a16="http://schemas.microsoft.com/office/drawing/2014/main" id="{80B20968-0B43-CD4E-B51C-A35670E9DEC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166604" y="60715"/>
            <a:ext cx="755271" cy="457200"/>
          </a:xfrm>
          <a:prstGeom prst="rect">
            <a:avLst/>
          </a:prstGeom>
        </p:spPr>
      </p:pic>
      <p:sp>
        <p:nvSpPr>
          <p:cNvPr id="75" name="Slide Number Placeholder 1">
            <a:extLst>
              <a:ext uri="{FF2B5EF4-FFF2-40B4-BE49-F238E27FC236}">
                <a16:creationId xmlns:a16="http://schemas.microsoft.com/office/drawing/2014/main" id="{095EF22A-A1D6-A241-866E-C07DE7E81AE0}"/>
              </a:ext>
            </a:extLst>
          </p:cNvPr>
          <p:cNvSpPr txBox="1">
            <a:spLocks/>
          </p:cNvSpPr>
          <p:nvPr/>
        </p:nvSpPr>
        <p:spPr>
          <a:xfrm>
            <a:off x="11656291" y="6323010"/>
            <a:ext cx="47341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05E74F7-3300-457A-B626-DF17756E4C0D}" type="slidenum">
              <a:rPr lang="en-US" smtClean="0"/>
              <a:pPr/>
              <a:t>24</a:t>
            </a:fld>
            <a:endParaRPr lang="en-US" dirty="0"/>
          </a:p>
        </p:txBody>
      </p:sp>
      <p:sp>
        <p:nvSpPr>
          <p:cNvPr id="8" name="TextBox 72">
            <a:extLst>
              <a:ext uri="{FF2B5EF4-FFF2-40B4-BE49-F238E27FC236}">
                <a16:creationId xmlns:a16="http://schemas.microsoft.com/office/drawing/2014/main" id="{EE039CF1-A256-1A41-9495-791E4475C96D}"/>
              </a:ext>
            </a:extLst>
          </p:cNvPr>
          <p:cNvSpPr txBox="1">
            <a:spLocks noChangeArrowheads="1"/>
          </p:cNvSpPr>
          <p:nvPr/>
        </p:nvSpPr>
        <p:spPr bwMode="auto">
          <a:xfrm>
            <a:off x="3611345" y="251480"/>
            <a:ext cx="4969309"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3600">
                <a:solidFill>
                  <a:schemeClr val="tx1"/>
                </a:solidFill>
                <a:latin typeface="Lato Light" charset="0"/>
                <a:ea typeface="ＭＳ Ｐゴシック" charset="0"/>
                <a:cs typeface="ＭＳ Ｐゴシック" charset="0"/>
              </a:defRPr>
            </a:lvl1pPr>
            <a:lvl2pPr marL="742950" indent="-285750">
              <a:defRPr sz="3600">
                <a:solidFill>
                  <a:schemeClr val="tx1"/>
                </a:solidFill>
                <a:latin typeface="Lato Light" charset="0"/>
                <a:ea typeface="ＭＳ Ｐゴシック" charset="0"/>
              </a:defRPr>
            </a:lvl2pPr>
            <a:lvl3pPr marL="1143000" indent="-228600">
              <a:defRPr sz="3600">
                <a:solidFill>
                  <a:schemeClr val="tx1"/>
                </a:solidFill>
                <a:latin typeface="Lato Light" charset="0"/>
                <a:ea typeface="ＭＳ Ｐゴシック" charset="0"/>
              </a:defRPr>
            </a:lvl3pPr>
            <a:lvl4pPr marL="1600200" indent="-228600">
              <a:defRPr sz="3600">
                <a:solidFill>
                  <a:schemeClr val="tx1"/>
                </a:solidFill>
                <a:latin typeface="Lato Light" charset="0"/>
                <a:ea typeface="ＭＳ Ｐゴシック" charset="0"/>
              </a:defRPr>
            </a:lvl4pPr>
            <a:lvl5pPr marL="2057400" indent="-228600">
              <a:defRPr sz="3600">
                <a:solidFill>
                  <a:schemeClr val="tx1"/>
                </a:solidFill>
                <a:latin typeface="Lato Light" charset="0"/>
                <a:ea typeface="ＭＳ Ｐゴシック" charset="0"/>
              </a:defRPr>
            </a:lvl5pPr>
            <a:lvl6pPr marL="2514600" indent="-228600" defTabSz="1827213" fontAlgn="base">
              <a:spcBef>
                <a:spcPct val="0"/>
              </a:spcBef>
              <a:spcAft>
                <a:spcPct val="0"/>
              </a:spcAft>
              <a:defRPr sz="3600">
                <a:solidFill>
                  <a:schemeClr val="tx1"/>
                </a:solidFill>
                <a:latin typeface="Lato Light" charset="0"/>
                <a:ea typeface="ＭＳ Ｐゴシック" charset="0"/>
              </a:defRPr>
            </a:lvl6pPr>
            <a:lvl7pPr marL="2971800" indent="-228600" defTabSz="1827213" fontAlgn="base">
              <a:spcBef>
                <a:spcPct val="0"/>
              </a:spcBef>
              <a:spcAft>
                <a:spcPct val="0"/>
              </a:spcAft>
              <a:defRPr sz="3600">
                <a:solidFill>
                  <a:schemeClr val="tx1"/>
                </a:solidFill>
                <a:latin typeface="Lato Light" charset="0"/>
                <a:ea typeface="ＭＳ Ｐゴシック" charset="0"/>
              </a:defRPr>
            </a:lvl7pPr>
            <a:lvl8pPr marL="3429000" indent="-228600" defTabSz="1827213" fontAlgn="base">
              <a:spcBef>
                <a:spcPct val="0"/>
              </a:spcBef>
              <a:spcAft>
                <a:spcPct val="0"/>
              </a:spcAft>
              <a:defRPr sz="3600">
                <a:solidFill>
                  <a:schemeClr val="tx1"/>
                </a:solidFill>
                <a:latin typeface="Lato Light" charset="0"/>
                <a:ea typeface="ＭＳ Ｐゴシック" charset="0"/>
              </a:defRPr>
            </a:lvl8pPr>
            <a:lvl9pPr marL="3886200" indent="-228600" defTabSz="1827213" fontAlgn="base">
              <a:spcBef>
                <a:spcPct val="0"/>
              </a:spcBef>
              <a:spcAft>
                <a:spcPct val="0"/>
              </a:spcAft>
              <a:defRPr sz="3600">
                <a:solidFill>
                  <a:schemeClr val="tx1"/>
                </a:solidFill>
                <a:latin typeface="Lato Light" charset="0"/>
                <a:ea typeface="ＭＳ Ｐゴシック" charset="0"/>
              </a:defRPr>
            </a:lvl9pPr>
          </a:lstStyle>
          <a:p>
            <a:pPr algn="ctr"/>
            <a:r>
              <a:rPr lang="en-VN" sz="2000" b="1" dirty="0">
                <a:latin typeface="Arial" panose="020B0604020202020204" pitchFamily="34" charset="0"/>
                <a:cs typeface="Arial" panose="020B0604020202020204" pitchFamily="34" charset="0"/>
              </a:rPr>
              <a:t>Bước 2: Xem xét và duyệt yêu cầu dự án</a:t>
            </a:r>
            <a:endParaRPr lang="en-US" sz="2000" b="1"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B41FC8B4-F676-A446-96D4-6791199390F0}"/>
              </a:ext>
            </a:extLst>
          </p:cNvPr>
          <p:cNvPicPr>
            <a:picLocks noChangeAspect="1"/>
          </p:cNvPicPr>
          <p:nvPr/>
        </p:nvPicPr>
        <p:blipFill>
          <a:blip r:embed="rId4"/>
          <a:stretch>
            <a:fillRect/>
          </a:stretch>
        </p:blipFill>
        <p:spPr>
          <a:xfrm>
            <a:off x="31146" y="855092"/>
            <a:ext cx="12067418" cy="3835220"/>
          </a:xfrm>
          <a:prstGeom prst="rect">
            <a:avLst/>
          </a:prstGeom>
        </p:spPr>
      </p:pic>
    </p:spTree>
    <p:extLst>
      <p:ext uri="{BB962C8B-B14F-4D97-AF65-F5344CB8AC3E}">
        <p14:creationId xmlns:p14="http://schemas.microsoft.com/office/powerpoint/2010/main" val="7293662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2B8EE-31B5-BC4F-A4BE-FADB52B038E6}"/>
              </a:ext>
            </a:extLst>
          </p:cNvPr>
          <p:cNvSpPr>
            <a:spLocks noGrp="1"/>
          </p:cNvSpPr>
          <p:nvPr>
            <p:ph type="title"/>
          </p:nvPr>
        </p:nvSpPr>
        <p:spPr>
          <a:xfrm>
            <a:off x="838200" y="1300387"/>
            <a:ext cx="10515600" cy="459628"/>
          </a:xfrm>
        </p:spPr>
        <p:txBody>
          <a:bodyPr>
            <a:noAutofit/>
          </a:bodyPr>
          <a:lstStyle/>
          <a:p>
            <a:pPr algn="ctr"/>
            <a:r>
              <a:rPr lang="en-VN" sz="2800" b="1" dirty="0">
                <a:latin typeface="Arial" panose="020B0604020202020204" pitchFamily="34" charset="0"/>
                <a:cs typeface="Arial" panose="020B0604020202020204" pitchFamily="34" charset="0"/>
              </a:rPr>
              <a:t>Bước 3: Báo giá</a:t>
            </a:r>
          </a:p>
        </p:txBody>
      </p:sp>
      <p:sp>
        <p:nvSpPr>
          <p:cNvPr id="3" name="Title 1">
            <a:extLst>
              <a:ext uri="{FF2B5EF4-FFF2-40B4-BE49-F238E27FC236}">
                <a16:creationId xmlns:a16="http://schemas.microsoft.com/office/drawing/2014/main" id="{8BBFFCA0-7937-D542-AC2C-F4D423BB7DC5}"/>
              </a:ext>
            </a:extLst>
          </p:cNvPr>
          <p:cNvSpPr txBox="1">
            <a:spLocks/>
          </p:cNvSpPr>
          <p:nvPr/>
        </p:nvSpPr>
        <p:spPr>
          <a:xfrm>
            <a:off x="838200" y="1998781"/>
            <a:ext cx="10515600" cy="45962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VN" sz="2000" b="1" dirty="0">
                <a:latin typeface="Arial" panose="020B0604020202020204" pitchFamily="34" charset="0"/>
                <a:cs typeface="Arial" panose="020B0604020202020204" pitchFamily="34" charset="0"/>
              </a:rPr>
              <a:t>Người thực hiện: C4LED</a:t>
            </a:r>
          </a:p>
        </p:txBody>
      </p:sp>
      <p:sp>
        <p:nvSpPr>
          <p:cNvPr id="4" name="Title 1">
            <a:extLst>
              <a:ext uri="{FF2B5EF4-FFF2-40B4-BE49-F238E27FC236}">
                <a16:creationId xmlns:a16="http://schemas.microsoft.com/office/drawing/2014/main" id="{96EBE345-4577-2746-AFCB-3AF21C44F813}"/>
              </a:ext>
            </a:extLst>
          </p:cNvPr>
          <p:cNvSpPr txBox="1">
            <a:spLocks/>
          </p:cNvSpPr>
          <p:nvPr/>
        </p:nvSpPr>
        <p:spPr>
          <a:xfrm>
            <a:off x="902890" y="2645477"/>
            <a:ext cx="10515600" cy="291213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buAutoNum type="arabicPeriod"/>
            </a:pPr>
            <a:r>
              <a:rPr lang="en-VN" sz="2800" dirty="0">
                <a:latin typeface="Arial" panose="020B0604020202020204" pitchFamily="34" charset="0"/>
                <a:cs typeface="Arial" panose="020B0604020202020204" pitchFamily="34" charset="0"/>
              </a:rPr>
              <a:t>Vào dự án được xét duyệt</a:t>
            </a:r>
          </a:p>
          <a:p>
            <a:pPr marL="457200" indent="-457200">
              <a:buAutoNum type="arabicPeriod"/>
            </a:pPr>
            <a:r>
              <a:rPr lang="en-VN" sz="2800" dirty="0">
                <a:latin typeface="Arial" panose="020B0604020202020204" pitchFamily="34" charset="0"/>
                <a:cs typeface="Arial" panose="020B0604020202020204" pitchFamily="34" charset="0"/>
              </a:rPr>
              <a:t>Tạo báo giá hoặc thêm file tài liệu báo giá</a:t>
            </a:r>
          </a:p>
        </p:txBody>
      </p:sp>
      <p:sp>
        <p:nvSpPr>
          <p:cNvPr id="5" name="Title 1">
            <a:extLst>
              <a:ext uri="{FF2B5EF4-FFF2-40B4-BE49-F238E27FC236}">
                <a16:creationId xmlns:a16="http://schemas.microsoft.com/office/drawing/2014/main" id="{36521B33-895B-FA40-81CA-ECEBF2411CFC}"/>
              </a:ext>
            </a:extLst>
          </p:cNvPr>
          <p:cNvSpPr txBox="1">
            <a:spLocks/>
          </p:cNvSpPr>
          <p:nvPr/>
        </p:nvSpPr>
        <p:spPr>
          <a:xfrm>
            <a:off x="838200" y="457704"/>
            <a:ext cx="10515600" cy="45962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VN" sz="3600" b="1" dirty="0">
              <a:latin typeface="Arial" panose="020B060402020202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id="{E4C1A5CE-7425-CB43-A140-7D7FC676E363}"/>
              </a:ext>
            </a:extLst>
          </p:cNvPr>
          <p:cNvGrpSpPr>
            <a:grpSpLocks/>
          </p:cNvGrpSpPr>
          <p:nvPr/>
        </p:nvGrpSpPr>
        <p:grpSpPr bwMode="auto">
          <a:xfrm>
            <a:off x="5726509" y="1090827"/>
            <a:ext cx="738981" cy="129382"/>
            <a:chOff x="1703388" y="2006913"/>
            <a:chExt cx="1478230" cy="258682"/>
          </a:xfrm>
        </p:grpSpPr>
        <p:sp>
          <p:nvSpPr>
            <p:cNvPr id="7" name="Oval 6">
              <a:extLst>
                <a:ext uri="{FF2B5EF4-FFF2-40B4-BE49-F238E27FC236}">
                  <a16:creationId xmlns:a16="http://schemas.microsoft.com/office/drawing/2014/main" id="{8578D7CE-E0BD-FB45-BF6A-C3BEC0BCD4BD}"/>
                </a:ext>
              </a:extLst>
            </p:cNvPr>
            <p:cNvSpPr/>
            <p:nvPr/>
          </p:nvSpPr>
          <p:spPr>
            <a:xfrm>
              <a:off x="1703388" y="2006913"/>
              <a:ext cx="258809" cy="258682"/>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latin typeface="Calibri Light"/>
              </a:endParaRPr>
            </a:p>
          </p:txBody>
        </p:sp>
        <p:sp>
          <p:nvSpPr>
            <p:cNvPr id="8" name="Oval 7">
              <a:extLst>
                <a:ext uri="{FF2B5EF4-FFF2-40B4-BE49-F238E27FC236}">
                  <a16:creationId xmlns:a16="http://schemas.microsoft.com/office/drawing/2014/main" id="{80D5E079-CBE1-BE46-BBD6-070CCF5BD6C5}"/>
                </a:ext>
              </a:extLst>
            </p:cNvPr>
            <p:cNvSpPr/>
            <p:nvPr/>
          </p:nvSpPr>
          <p:spPr>
            <a:xfrm>
              <a:off x="2008243" y="2006913"/>
              <a:ext cx="258809" cy="258682"/>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latin typeface="Calibri Light"/>
              </a:endParaRPr>
            </a:p>
          </p:txBody>
        </p:sp>
        <p:sp>
          <p:nvSpPr>
            <p:cNvPr id="9" name="Oval 8">
              <a:extLst>
                <a:ext uri="{FF2B5EF4-FFF2-40B4-BE49-F238E27FC236}">
                  <a16:creationId xmlns:a16="http://schemas.microsoft.com/office/drawing/2014/main" id="{DE62D117-9370-954D-B935-DC92C3622FFD}"/>
                </a:ext>
              </a:extLst>
            </p:cNvPr>
            <p:cNvSpPr/>
            <p:nvPr/>
          </p:nvSpPr>
          <p:spPr>
            <a:xfrm>
              <a:off x="2313099" y="2006913"/>
              <a:ext cx="258809" cy="258682"/>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latin typeface="Calibri Light"/>
              </a:endParaRPr>
            </a:p>
          </p:txBody>
        </p:sp>
        <p:sp>
          <p:nvSpPr>
            <p:cNvPr id="10" name="Oval 9">
              <a:extLst>
                <a:ext uri="{FF2B5EF4-FFF2-40B4-BE49-F238E27FC236}">
                  <a16:creationId xmlns:a16="http://schemas.microsoft.com/office/drawing/2014/main" id="{49DD3458-0D4E-414D-AF15-BF49E8EC32BB}"/>
                </a:ext>
              </a:extLst>
            </p:cNvPr>
            <p:cNvSpPr/>
            <p:nvPr/>
          </p:nvSpPr>
          <p:spPr>
            <a:xfrm>
              <a:off x="2617954" y="2006913"/>
              <a:ext cx="258809" cy="258682"/>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latin typeface="Calibri Light"/>
              </a:endParaRPr>
            </a:p>
          </p:txBody>
        </p:sp>
        <p:sp>
          <p:nvSpPr>
            <p:cNvPr id="11" name="Oval 10">
              <a:extLst>
                <a:ext uri="{FF2B5EF4-FFF2-40B4-BE49-F238E27FC236}">
                  <a16:creationId xmlns:a16="http://schemas.microsoft.com/office/drawing/2014/main" id="{761CAE91-7610-4841-BE1A-490A632AED19}"/>
                </a:ext>
              </a:extLst>
            </p:cNvPr>
            <p:cNvSpPr/>
            <p:nvPr/>
          </p:nvSpPr>
          <p:spPr>
            <a:xfrm>
              <a:off x="2922809" y="2006913"/>
              <a:ext cx="258809" cy="258682"/>
            </a:xfrm>
            <a:prstGeom prst="ellipse">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latin typeface="Calibri Light"/>
              </a:endParaRPr>
            </a:p>
          </p:txBody>
        </p:sp>
      </p:grpSp>
      <p:sp>
        <p:nvSpPr>
          <p:cNvPr id="12" name="TextBox 72">
            <a:extLst>
              <a:ext uri="{FF2B5EF4-FFF2-40B4-BE49-F238E27FC236}">
                <a16:creationId xmlns:a16="http://schemas.microsoft.com/office/drawing/2014/main" id="{B336280A-B8AF-8745-9673-BBF6180BA3DD}"/>
              </a:ext>
            </a:extLst>
          </p:cNvPr>
          <p:cNvSpPr txBox="1">
            <a:spLocks noChangeArrowheads="1"/>
          </p:cNvSpPr>
          <p:nvPr/>
        </p:nvSpPr>
        <p:spPr bwMode="auto">
          <a:xfrm>
            <a:off x="4333621" y="456651"/>
            <a:ext cx="3536417" cy="5539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sz="3600">
                <a:solidFill>
                  <a:schemeClr val="tx1"/>
                </a:solidFill>
                <a:latin typeface="Lato Light" charset="0"/>
                <a:ea typeface="ＭＳ Ｐゴシック" charset="0"/>
                <a:cs typeface="ＭＳ Ｐゴシック" charset="0"/>
              </a:defRPr>
            </a:lvl1pPr>
            <a:lvl2pPr marL="742950" indent="-285750">
              <a:defRPr sz="3600">
                <a:solidFill>
                  <a:schemeClr val="tx1"/>
                </a:solidFill>
                <a:latin typeface="Lato Light" charset="0"/>
                <a:ea typeface="ＭＳ Ｐゴシック" charset="0"/>
              </a:defRPr>
            </a:lvl2pPr>
            <a:lvl3pPr marL="1143000" indent="-228600">
              <a:defRPr sz="3600">
                <a:solidFill>
                  <a:schemeClr val="tx1"/>
                </a:solidFill>
                <a:latin typeface="Lato Light" charset="0"/>
                <a:ea typeface="ＭＳ Ｐゴシック" charset="0"/>
              </a:defRPr>
            </a:lvl3pPr>
            <a:lvl4pPr marL="1600200" indent="-228600">
              <a:defRPr sz="3600">
                <a:solidFill>
                  <a:schemeClr val="tx1"/>
                </a:solidFill>
                <a:latin typeface="Lato Light" charset="0"/>
                <a:ea typeface="ＭＳ Ｐゴシック" charset="0"/>
              </a:defRPr>
            </a:lvl4pPr>
            <a:lvl5pPr marL="2057400" indent="-228600">
              <a:defRPr sz="3600">
                <a:solidFill>
                  <a:schemeClr val="tx1"/>
                </a:solidFill>
                <a:latin typeface="Lato Light" charset="0"/>
                <a:ea typeface="ＭＳ Ｐゴシック" charset="0"/>
              </a:defRPr>
            </a:lvl5pPr>
            <a:lvl6pPr marL="2514600" indent="-228600" defTabSz="1827213" fontAlgn="base">
              <a:spcBef>
                <a:spcPct val="0"/>
              </a:spcBef>
              <a:spcAft>
                <a:spcPct val="0"/>
              </a:spcAft>
              <a:defRPr sz="3600">
                <a:solidFill>
                  <a:schemeClr val="tx1"/>
                </a:solidFill>
                <a:latin typeface="Lato Light" charset="0"/>
                <a:ea typeface="ＭＳ Ｐゴシック" charset="0"/>
              </a:defRPr>
            </a:lvl6pPr>
            <a:lvl7pPr marL="2971800" indent="-228600" defTabSz="1827213" fontAlgn="base">
              <a:spcBef>
                <a:spcPct val="0"/>
              </a:spcBef>
              <a:spcAft>
                <a:spcPct val="0"/>
              </a:spcAft>
              <a:defRPr sz="3600">
                <a:solidFill>
                  <a:schemeClr val="tx1"/>
                </a:solidFill>
                <a:latin typeface="Lato Light" charset="0"/>
                <a:ea typeface="ＭＳ Ｐゴシック" charset="0"/>
              </a:defRPr>
            </a:lvl7pPr>
            <a:lvl8pPr marL="3429000" indent="-228600" defTabSz="1827213" fontAlgn="base">
              <a:spcBef>
                <a:spcPct val="0"/>
              </a:spcBef>
              <a:spcAft>
                <a:spcPct val="0"/>
              </a:spcAft>
              <a:defRPr sz="3600">
                <a:solidFill>
                  <a:schemeClr val="tx1"/>
                </a:solidFill>
                <a:latin typeface="Lato Light" charset="0"/>
                <a:ea typeface="ＭＳ Ｐゴシック" charset="0"/>
              </a:defRPr>
            </a:lvl8pPr>
            <a:lvl9pPr marL="3886200" indent="-228600" defTabSz="1827213" fontAlgn="base">
              <a:spcBef>
                <a:spcPct val="0"/>
              </a:spcBef>
              <a:spcAft>
                <a:spcPct val="0"/>
              </a:spcAft>
              <a:defRPr sz="3600">
                <a:solidFill>
                  <a:schemeClr val="tx1"/>
                </a:solidFill>
                <a:latin typeface="Lato Light" charset="0"/>
                <a:ea typeface="ＭＳ Ｐゴシック" charset="0"/>
              </a:defRPr>
            </a:lvl9pPr>
          </a:lstStyle>
          <a:p>
            <a:pPr algn="ctr"/>
            <a:r>
              <a:rPr lang="en-US" b="1" dirty="0" err="1">
                <a:latin typeface="Arial" panose="020B0604020202020204" pitchFamily="34" charset="0"/>
                <a:cs typeface="Arial" panose="020B0604020202020204" pitchFamily="34" charset="0"/>
              </a:rPr>
              <a:t>Trước</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bán</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hàng</a:t>
            </a:r>
            <a:endParaRPr lang="en-US" b="1" dirty="0">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1DAE96D0-EC9D-694E-BFE3-1BE6D365D44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47619" y="207715"/>
            <a:ext cx="755271" cy="457200"/>
          </a:xfrm>
          <a:prstGeom prst="rect">
            <a:avLst/>
          </a:prstGeom>
        </p:spPr>
      </p:pic>
    </p:spTree>
    <p:extLst>
      <p:ext uri="{BB962C8B-B14F-4D97-AF65-F5344CB8AC3E}">
        <p14:creationId xmlns:p14="http://schemas.microsoft.com/office/powerpoint/2010/main" val="24884436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904E672-7BBA-49A4-9F9C-0261BC6787C9}"/>
              </a:ext>
            </a:extLst>
          </p:cNvPr>
          <p:cNvSpPr/>
          <p:nvPr/>
        </p:nvSpPr>
        <p:spPr>
          <a:xfrm>
            <a:off x="1" y="673299"/>
            <a:ext cx="12129708" cy="601483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7817915-F913-7540-9DA2-D3D0EC5B1EAC}"/>
              </a:ext>
            </a:extLst>
          </p:cNvPr>
          <p:cNvSpPr txBox="1"/>
          <p:nvPr/>
        </p:nvSpPr>
        <p:spPr>
          <a:xfrm>
            <a:off x="4138411" y="6310440"/>
            <a:ext cx="3288080" cy="369332"/>
          </a:xfrm>
          <a:prstGeom prst="rect">
            <a:avLst/>
          </a:prstGeom>
          <a:noFill/>
        </p:spPr>
        <p:txBody>
          <a:bodyPr wrap="none" rtlCol="0">
            <a:spAutoFit/>
          </a:bodyPr>
          <a:lstStyle/>
          <a:p>
            <a:r>
              <a:rPr lang="vi-VN" dirty="0"/>
              <a:t>1. Vào dự án chọn tab báo giá</a:t>
            </a:r>
            <a:endParaRPr lang="en-VN" dirty="0"/>
          </a:p>
        </p:txBody>
      </p:sp>
      <p:pic>
        <p:nvPicPr>
          <p:cNvPr id="74" name="Picture 73">
            <a:extLst>
              <a:ext uri="{FF2B5EF4-FFF2-40B4-BE49-F238E27FC236}">
                <a16:creationId xmlns:a16="http://schemas.microsoft.com/office/drawing/2014/main" id="{80B20968-0B43-CD4E-B51C-A35670E9DEC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166604" y="60715"/>
            <a:ext cx="755271" cy="457200"/>
          </a:xfrm>
          <a:prstGeom prst="rect">
            <a:avLst/>
          </a:prstGeom>
        </p:spPr>
      </p:pic>
      <p:sp>
        <p:nvSpPr>
          <p:cNvPr id="75" name="Slide Number Placeholder 1">
            <a:extLst>
              <a:ext uri="{FF2B5EF4-FFF2-40B4-BE49-F238E27FC236}">
                <a16:creationId xmlns:a16="http://schemas.microsoft.com/office/drawing/2014/main" id="{095EF22A-A1D6-A241-866E-C07DE7E81AE0}"/>
              </a:ext>
            </a:extLst>
          </p:cNvPr>
          <p:cNvSpPr txBox="1">
            <a:spLocks/>
          </p:cNvSpPr>
          <p:nvPr/>
        </p:nvSpPr>
        <p:spPr>
          <a:xfrm>
            <a:off x="11656291" y="6323010"/>
            <a:ext cx="47341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05E74F7-3300-457A-B626-DF17756E4C0D}" type="slidenum">
              <a:rPr lang="en-US" smtClean="0"/>
              <a:pPr/>
              <a:t>26</a:t>
            </a:fld>
            <a:endParaRPr lang="en-US" dirty="0"/>
          </a:p>
        </p:txBody>
      </p:sp>
      <p:sp>
        <p:nvSpPr>
          <p:cNvPr id="8" name="TextBox 72">
            <a:extLst>
              <a:ext uri="{FF2B5EF4-FFF2-40B4-BE49-F238E27FC236}">
                <a16:creationId xmlns:a16="http://schemas.microsoft.com/office/drawing/2014/main" id="{EE039CF1-A256-1A41-9495-791E4475C96D}"/>
              </a:ext>
            </a:extLst>
          </p:cNvPr>
          <p:cNvSpPr txBox="1">
            <a:spLocks noChangeArrowheads="1"/>
          </p:cNvSpPr>
          <p:nvPr/>
        </p:nvSpPr>
        <p:spPr bwMode="auto">
          <a:xfrm>
            <a:off x="5099734" y="251480"/>
            <a:ext cx="1992533"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3600">
                <a:solidFill>
                  <a:schemeClr val="tx1"/>
                </a:solidFill>
                <a:latin typeface="Lato Light" charset="0"/>
                <a:ea typeface="ＭＳ Ｐゴシック" charset="0"/>
                <a:cs typeface="ＭＳ Ｐゴシック" charset="0"/>
              </a:defRPr>
            </a:lvl1pPr>
            <a:lvl2pPr marL="742950" indent="-285750">
              <a:defRPr sz="3600">
                <a:solidFill>
                  <a:schemeClr val="tx1"/>
                </a:solidFill>
                <a:latin typeface="Lato Light" charset="0"/>
                <a:ea typeface="ＭＳ Ｐゴシック" charset="0"/>
              </a:defRPr>
            </a:lvl2pPr>
            <a:lvl3pPr marL="1143000" indent="-228600">
              <a:defRPr sz="3600">
                <a:solidFill>
                  <a:schemeClr val="tx1"/>
                </a:solidFill>
                <a:latin typeface="Lato Light" charset="0"/>
                <a:ea typeface="ＭＳ Ｐゴシック" charset="0"/>
              </a:defRPr>
            </a:lvl3pPr>
            <a:lvl4pPr marL="1600200" indent="-228600">
              <a:defRPr sz="3600">
                <a:solidFill>
                  <a:schemeClr val="tx1"/>
                </a:solidFill>
                <a:latin typeface="Lato Light" charset="0"/>
                <a:ea typeface="ＭＳ Ｐゴシック" charset="0"/>
              </a:defRPr>
            </a:lvl4pPr>
            <a:lvl5pPr marL="2057400" indent="-228600">
              <a:defRPr sz="3600">
                <a:solidFill>
                  <a:schemeClr val="tx1"/>
                </a:solidFill>
                <a:latin typeface="Lato Light" charset="0"/>
                <a:ea typeface="ＭＳ Ｐゴシック" charset="0"/>
              </a:defRPr>
            </a:lvl5pPr>
            <a:lvl6pPr marL="2514600" indent="-228600" defTabSz="1827213" fontAlgn="base">
              <a:spcBef>
                <a:spcPct val="0"/>
              </a:spcBef>
              <a:spcAft>
                <a:spcPct val="0"/>
              </a:spcAft>
              <a:defRPr sz="3600">
                <a:solidFill>
                  <a:schemeClr val="tx1"/>
                </a:solidFill>
                <a:latin typeface="Lato Light" charset="0"/>
                <a:ea typeface="ＭＳ Ｐゴシック" charset="0"/>
              </a:defRPr>
            </a:lvl6pPr>
            <a:lvl7pPr marL="2971800" indent="-228600" defTabSz="1827213" fontAlgn="base">
              <a:spcBef>
                <a:spcPct val="0"/>
              </a:spcBef>
              <a:spcAft>
                <a:spcPct val="0"/>
              </a:spcAft>
              <a:defRPr sz="3600">
                <a:solidFill>
                  <a:schemeClr val="tx1"/>
                </a:solidFill>
                <a:latin typeface="Lato Light" charset="0"/>
                <a:ea typeface="ＭＳ Ｐゴシック" charset="0"/>
              </a:defRPr>
            </a:lvl7pPr>
            <a:lvl8pPr marL="3429000" indent="-228600" defTabSz="1827213" fontAlgn="base">
              <a:spcBef>
                <a:spcPct val="0"/>
              </a:spcBef>
              <a:spcAft>
                <a:spcPct val="0"/>
              </a:spcAft>
              <a:defRPr sz="3600">
                <a:solidFill>
                  <a:schemeClr val="tx1"/>
                </a:solidFill>
                <a:latin typeface="Lato Light" charset="0"/>
                <a:ea typeface="ＭＳ Ｐゴシック" charset="0"/>
              </a:defRPr>
            </a:lvl8pPr>
            <a:lvl9pPr marL="3886200" indent="-228600" defTabSz="1827213" fontAlgn="base">
              <a:spcBef>
                <a:spcPct val="0"/>
              </a:spcBef>
              <a:spcAft>
                <a:spcPct val="0"/>
              </a:spcAft>
              <a:defRPr sz="3600">
                <a:solidFill>
                  <a:schemeClr val="tx1"/>
                </a:solidFill>
                <a:latin typeface="Lato Light" charset="0"/>
                <a:ea typeface="ＭＳ Ｐゴシック" charset="0"/>
              </a:defRPr>
            </a:lvl9pPr>
          </a:lstStyle>
          <a:p>
            <a:pPr algn="ctr"/>
            <a:r>
              <a:rPr lang="en-VN" sz="2000" b="1" dirty="0">
                <a:latin typeface="Arial" panose="020B0604020202020204" pitchFamily="34" charset="0"/>
                <a:cs typeface="Arial" panose="020B0604020202020204" pitchFamily="34" charset="0"/>
              </a:rPr>
              <a:t>Bước 3: Báo giá</a:t>
            </a:r>
            <a:endParaRPr lang="en-US" sz="2000" b="1"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5AB75C8C-E251-C546-AC4A-11D05777D187}"/>
              </a:ext>
            </a:extLst>
          </p:cNvPr>
          <p:cNvPicPr>
            <a:picLocks noChangeAspect="1"/>
          </p:cNvPicPr>
          <p:nvPr/>
        </p:nvPicPr>
        <p:blipFill>
          <a:blip r:embed="rId4"/>
          <a:stretch>
            <a:fillRect/>
          </a:stretch>
        </p:blipFill>
        <p:spPr>
          <a:xfrm>
            <a:off x="42378" y="1299511"/>
            <a:ext cx="12087330" cy="4233383"/>
          </a:xfrm>
          <a:prstGeom prst="rect">
            <a:avLst/>
          </a:prstGeom>
        </p:spPr>
      </p:pic>
    </p:spTree>
    <p:extLst>
      <p:ext uri="{BB962C8B-B14F-4D97-AF65-F5344CB8AC3E}">
        <p14:creationId xmlns:p14="http://schemas.microsoft.com/office/powerpoint/2010/main" val="15008334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904E672-7BBA-49A4-9F9C-0261BC6787C9}"/>
              </a:ext>
            </a:extLst>
          </p:cNvPr>
          <p:cNvSpPr/>
          <p:nvPr/>
        </p:nvSpPr>
        <p:spPr>
          <a:xfrm>
            <a:off x="1" y="402970"/>
            <a:ext cx="12129708" cy="6455029"/>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7817915-F913-7540-9DA2-D3D0EC5B1EAC}"/>
              </a:ext>
            </a:extLst>
          </p:cNvPr>
          <p:cNvSpPr txBox="1"/>
          <p:nvPr/>
        </p:nvSpPr>
        <p:spPr>
          <a:xfrm>
            <a:off x="3270506" y="6496691"/>
            <a:ext cx="6991016" cy="369332"/>
          </a:xfrm>
          <a:prstGeom prst="rect">
            <a:avLst/>
          </a:prstGeom>
          <a:noFill/>
        </p:spPr>
        <p:txBody>
          <a:bodyPr wrap="none" rtlCol="0">
            <a:spAutoFit/>
          </a:bodyPr>
          <a:lstStyle/>
          <a:p>
            <a:r>
              <a:rPr lang="vi-VN" dirty="0"/>
              <a:t>2. Click button tạo mới vào màn hình tạo báo giá và nhập thông tin</a:t>
            </a:r>
            <a:endParaRPr lang="en-VN" dirty="0"/>
          </a:p>
        </p:txBody>
      </p:sp>
      <p:pic>
        <p:nvPicPr>
          <p:cNvPr id="74" name="Picture 73">
            <a:extLst>
              <a:ext uri="{FF2B5EF4-FFF2-40B4-BE49-F238E27FC236}">
                <a16:creationId xmlns:a16="http://schemas.microsoft.com/office/drawing/2014/main" id="{80B20968-0B43-CD4E-B51C-A35670E9DEC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166604" y="60715"/>
            <a:ext cx="755271" cy="457200"/>
          </a:xfrm>
          <a:prstGeom prst="rect">
            <a:avLst/>
          </a:prstGeom>
        </p:spPr>
      </p:pic>
      <p:sp>
        <p:nvSpPr>
          <p:cNvPr id="75" name="Slide Number Placeholder 1">
            <a:extLst>
              <a:ext uri="{FF2B5EF4-FFF2-40B4-BE49-F238E27FC236}">
                <a16:creationId xmlns:a16="http://schemas.microsoft.com/office/drawing/2014/main" id="{095EF22A-A1D6-A241-866E-C07DE7E81AE0}"/>
              </a:ext>
            </a:extLst>
          </p:cNvPr>
          <p:cNvSpPr txBox="1">
            <a:spLocks/>
          </p:cNvSpPr>
          <p:nvPr/>
        </p:nvSpPr>
        <p:spPr>
          <a:xfrm>
            <a:off x="11640794" y="6432160"/>
            <a:ext cx="47341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05E74F7-3300-457A-B626-DF17756E4C0D}" type="slidenum">
              <a:rPr lang="en-US" smtClean="0"/>
              <a:pPr/>
              <a:t>27</a:t>
            </a:fld>
            <a:endParaRPr lang="en-US" dirty="0"/>
          </a:p>
        </p:txBody>
      </p:sp>
      <p:sp>
        <p:nvSpPr>
          <p:cNvPr id="8" name="TextBox 72">
            <a:extLst>
              <a:ext uri="{FF2B5EF4-FFF2-40B4-BE49-F238E27FC236}">
                <a16:creationId xmlns:a16="http://schemas.microsoft.com/office/drawing/2014/main" id="{EE039CF1-A256-1A41-9495-791E4475C96D}"/>
              </a:ext>
            </a:extLst>
          </p:cNvPr>
          <p:cNvSpPr txBox="1">
            <a:spLocks noChangeArrowheads="1"/>
          </p:cNvSpPr>
          <p:nvPr/>
        </p:nvSpPr>
        <p:spPr bwMode="auto">
          <a:xfrm>
            <a:off x="5068588" y="95194"/>
            <a:ext cx="1992533"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sz="3600">
                <a:solidFill>
                  <a:schemeClr val="tx1"/>
                </a:solidFill>
                <a:latin typeface="Lato Light" charset="0"/>
                <a:ea typeface="ＭＳ Ｐゴシック" charset="0"/>
                <a:cs typeface="ＭＳ Ｐゴシック" charset="0"/>
              </a:defRPr>
            </a:lvl1pPr>
            <a:lvl2pPr marL="742950" indent="-285750">
              <a:defRPr sz="3600">
                <a:solidFill>
                  <a:schemeClr val="tx1"/>
                </a:solidFill>
                <a:latin typeface="Lato Light" charset="0"/>
                <a:ea typeface="ＭＳ Ｐゴシック" charset="0"/>
              </a:defRPr>
            </a:lvl2pPr>
            <a:lvl3pPr marL="1143000" indent="-228600">
              <a:defRPr sz="3600">
                <a:solidFill>
                  <a:schemeClr val="tx1"/>
                </a:solidFill>
                <a:latin typeface="Lato Light" charset="0"/>
                <a:ea typeface="ＭＳ Ｐゴシック" charset="0"/>
              </a:defRPr>
            </a:lvl3pPr>
            <a:lvl4pPr marL="1600200" indent="-228600">
              <a:defRPr sz="3600">
                <a:solidFill>
                  <a:schemeClr val="tx1"/>
                </a:solidFill>
                <a:latin typeface="Lato Light" charset="0"/>
                <a:ea typeface="ＭＳ Ｐゴシック" charset="0"/>
              </a:defRPr>
            </a:lvl4pPr>
            <a:lvl5pPr marL="2057400" indent="-228600">
              <a:defRPr sz="3600">
                <a:solidFill>
                  <a:schemeClr val="tx1"/>
                </a:solidFill>
                <a:latin typeface="Lato Light" charset="0"/>
                <a:ea typeface="ＭＳ Ｐゴシック" charset="0"/>
              </a:defRPr>
            </a:lvl5pPr>
            <a:lvl6pPr marL="2514600" indent="-228600" defTabSz="1827213" fontAlgn="base">
              <a:spcBef>
                <a:spcPct val="0"/>
              </a:spcBef>
              <a:spcAft>
                <a:spcPct val="0"/>
              </a:spcAft>
              <a:defRPr sz="3600">
                <a:solidFill>
                  <a:schemeClr val="tx1"/>
                </a:solidFill>
                <a:latin typeface="Lato Light" charset="0"/>
                <a:ea typeface="ＭＳ Ｐゴシック" charset="0"/>
              </a:defRPr>
            </a:lvl6pPr>
            <a:lvl7pPr marL="2971800" indent="-228600" defTabSz="1827213" fontAlgn="base">
              <a:spcBef>
                <a:spcPct val="0"/>
              </a:spcBef>
              <a:spcAft>
                <a:spcPct val="0"/>
              </a:spcAft>
              <a:defRPr sz="3600">
                <a:solidFill>
                  <a:schemeClr val="tx1"/>
                </a:solidFill>
                <a:latin typeface="Lato Light" charset="0"/>
                <a:ea typeface="ＭＳ Ｐゴシック" charset="0"/>
              </a:defRPr>
            </a:lvl7pPr>
            <a:lvl8pPr marL="3429000" indent="-228600" defTabSz="1827213" fontAlgn="base">
              <a:spcBef>
                <a:spcPct val="0"/>
              </a:spcBef>
              <a:spcAft>
                <a:spcPct val="0"/>
              </a:spcAft>
              <a:defRPr sz="3600">
                <a:solidFill>
                  <a:schemeClr val="tx1"/>
                </a:solidFill>
                <a:latin typeface="Lato Light" charset="0"/>
                <a:ea typeface="ＭＳ Ｐゴシック" charset="0"/>
              </a:defRPr>
            </a:lvl8pPr>
            <a:lvl9pPr marL="3886200" indent="-228600" defTabSz="1827213" fontAlgn="base">
              <a:spcBef>
                <a:spcPct val="0"/>
              </a:spcBef>
              <a:spcAft>
                <a:spcPct val="0"/>
              </a:spcAft>
              <a:defRPr sz="3600">
                <a:solidFill>
                  <a:schemeClr val="tx1"/>
                </a:solidFill>
                <a:latin typeface="Lato Light" charset="0"/>
                <a:ea typeface="ＭＳ Ｐゴシック" charset="0"/>
              </a:defRPr>
            </a:lvl9pPr>
          </a:lstStyle>
          <a:p>
            <a:pPr algn="ctr"/>
            <a:r>
              <a:rPr lang="en-VN" sz="2000" b="1" dirty="0">
                <a:latin typeface="Arial" panose="020B0604020202020204" pitchFamily="34" charset="0"/>
                <a:cs typeface="Arial" panose="020B0604020202020204" pitchFamily="34" charset="0"/>
              </a:rPr>
              <a:t>Bước 3: Báo giá</a:t>
            </a:r>
            <a:endParaRPr lang="en-US" sz="2000" b="1"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A0011163-A326-5B44-B56E-B328960D5605}"/>
              </a:ext>
            </a:extLst>
          </p:cNvPr>
          <p:cNvPicPr>
            <a:picLocks noChangeAspect="1"/>
          </p:cNvPicPr>
          <p:nvPr/>
        </p:nvPicPr>
        <p:blipFill>
          <a:blip r:embed="rId4"/>
          <a:stretch>
            <a:fillRect/>
          </a:stretch>
        </p:blipFill>
        <p:spPr>
          <a:xfrm>
            <a:off x="46793" y="424928"/>
            <a:ext cx="12067418" cy="2758068"/>
          </a:xfrm>
          <a:prstGeom prst="rect">
            <a:avLst/>
          </a:prstGeom>
        </p:spPr>
      </p:pic>
      <p:pic>
        <p:nvPicPr>
          <p:cNvPr id="7" name="Picture 6">
            <a:extLst>
              <a:ext uri="{FF2B5EF4-FFF2-40B4-BE49-F238E27FC236}">
                <a16:creationId xmlns:a16="http://schemas.microsoft.com/office/drawing/2014/main" id="{E3C4DDF9-1621-F74B-AFE0-3AED505C5251}"/>
              </a:ext>
            </a:extLst>
          </p:cNvPr>
          <p:cNvPicPr>
            <a:picLocks noChangeAspect="1"/>
          </p:cNvPicPr>
          <p:nvPr/>
        </p:nvPicPr>
        <p:blipFill>
          <a:blip r:embed="rId5"/>
          <a:stretch>
            <a:fillRect/>
          </a:stretch>
        </p:blipFill>
        <p:spPr>
          <a:xfrm>
            <a:off x="62290" y="3199043"/>
            <a:ext cx="12067417" cy="3255987"/>
          </a:xfrm>
          <a:prstGeom prst="rect">
            <a:avLst/>
          </a:prstGeom>
        </p:spPr>
      </p:pic>
    </p:spTree>
    <p:extLst>
      <p:ext uri="{BB962C8B-B14F-4D97-AF65-F5344CB8AC3E}">
        <p14:creationId xmlns:p14="http://schemas.microsoft.com/office/powerpoint/2010/main" val="12061817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2B8EE-31B5-BC4F-A4BE-FADB52B038E6}"/>
              </a:ext>
            </a:extLst>
          </p:cNvPr>
          <p:cNvSpPr>
            <a:spLocks noGrp="1"/>
          </p:cNvSpPr>
          <p:nvPr>
            <p:ph type="title"/>
          </p:nvPr>
        </p:nvSpPr>
        <p:spPr>
          <a:xfrm>
            <a:off x="838200" y="1300387"/>
            <a:ext cx="10515600" cy="459628"/>
          </a:xfrm>
        </p:spPr>
        <p:txBody>
          <a:bodyPr>
            <a:noAutofit/>
          </a:bodyPr>
          <a:lstStyle/>
          <a:p>
            <a:pPr algn="ctr"/>
            <a:r>
              <a:rPr lang="en-VN" sz="2800" b="1" dirty="0">
                <a:latin typeface="Arial" panose="020B0604020202020204" pitchFamily="34" charset="0"/>
                <a:cs typeface="Arial" panose="020B0604020202020204" pitchFamily="34" charset="0"/>
              </a:rPr>
              <a:t>Bước 4: Kiểm tra thông tin</a:t>
            </a:r>
          </a:p>
        </p:txBody>
      </p:sp>
      <p:sp>
        <p:nvSpPr>
          <p:cNvPr id="3" name="Title 1">
            <a:extLst>
              <a:ext uri="{FF2B5EF4-FFF2-40B4-BE49-F238E27FC236}">
                <a16:creationId xmlns:a16="http://schemas.microsoft.com/office/drawing/2014/main" id="{8BBFFCA0-7937-D542-AC2C-F4D423BB7DC5}"/>
              </a:ext>
            </a:extLst>
          </p:cNvPr>
          <p:cNvSpPr txBox="1">
            <a:spLocks/>
          </p:cNvSpPr>
          <p:nvPr/>
        </p:nvSpPr>
        <p:spPr>
          <a:xfrm>
            <a:off x="838200" y="1998781"/>
            <a:ext cx="10515600" cy="45962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VN" sz="2000" b="1" dirty="0">
                <a:latin typeface="Arial" panose="020B0604020202020204" pitchFamily="34" charset="0"/>
                <a:cs typeface="Arial" panose="020B0604020202020204" pitchFamily="34" charset="0"/>
              </a:rPr>
              <a:t>Người thực hiện: Chi nhánh/ Trung tâm</a:t>
            </a:r>
          </a:p>
        </p:txBody>
      </p:sp>
      <p:sp>
        <p:nvSpPr>
          <p:cNvPr id="4" name="Title 1">
            <a:extLst>
              <a:ext uri="{FF2B5EF4-FFF2-40B4-BE49-F238E27FC236}">
                <a16:creationId xmlns:a16="http://schemas.microsoft.com/office/drawing/2014/main" id="{96EBE345-4577-2746-AFCB-3AF21C44F813}"/>
              </a:ext>
            </a:extLst>
          </p:cNvPr>
          <p:cNvSpPr txBox="1">
            <a:spLocks/>
          </p:cNvSpPr>
          <p:nvPr/>
        </p:nvSpPr>
        <p:spPr>
          <a:xfrm>
            <a:off x="902890" y="2645477"/>
            <a:ext cx="10515600" cy="291213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buAutoNum type="arabicPeriod"/>
            </a:pPr>
            <a:r>
              <a:rPr lang="en-VN" sz="2800" dirty="0">
                <a:latin typeface="Arial" panose="020B0604020202020204" pitchFamily="34" charset="0"/>
                <a:cs typeface="Arial" panose="020B0604020202020204" pitchFamily="34" charset="0"/>
              </a:rPr>
              <a:t>Vào dự án được xét duyệt</a:t>
            </a:r>
          </a:p>
          <a:p>
            <a:pPr marL="457200" indent="-457200">
              <a:buAutoNum type="arabicPeriod"/>
            </a:pPr>
            <a:r>
              <a:rPr lang="en-VN" sz="2800" dirty="0">
                <a:latin typeface="Arial" panose="020B0604020202020204" pitchFamily="34" charset="0"/>
                <a:cs typeface="Arial" panose="020B0604020202020204" pitchFamily="34" charset="0"/>
              </a:rPr>
              <a:t>Kiểm tra thông tin báo giá đã được duyệt</a:t>
            </a:r>
          </a:p>
        </p:txBody>
      </p:sp>
      <p:sp>
        <p:nvSpPr>
          <p:cNvPr id="5" name="Title 1">
            <a:extLst>
              <a:ext uri="{FF2B5EF4-FFF2-40B4-BE49-F238E27FC236}">
                <a16:creationId xmlns:a16="http://schemas.microsoft.com/office/drawing/2014/main" id="{36521B33-895B-FA40-81CA-ECEBF2411CFC}"/>
              </a:ext>
            </a:extLst>
          </p:cNvPr>
          <p:cNvSpPr txBox="1">
            <a:spLocks/>
          </p:cNvSpPr>
          <p:nvPr/>
        </p:nvSpPr>
        <p:spPr>
          <a:xfrm>
            <a:off x="838200" y="457704"/>
            <a:ext cx="10515600" cy="45962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VN" sz="3600" b="1" dirty="0">
              <a:latin typeface="Arial" panose="020B060402020202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id="{E4C1A5CE-7425-CB43-A140-7D7FC676E363}"/>
              </a:ext>
            </a:extLst>
          </p:cNvPr>
          <p:cNvGrpSpPr>
            <a:grpSpLocks/>
          </p:cNvGrpSpPr>
          <p:nvPr/>
        </p:nvGrpSpPr>
        <p:grpSpPr bwMode="auto">
          <a:xfrm>
            <a:off x="5726509" y="1090827"/>
            <a:ext cx="738981" cy="129382"/>
            <a:chOff x="1703388" y="2006913"/>
            <a:chExt cx="1478230" cy="258682"/>
          </a:xfrm>
        </p:grpSpPr>
        <p:sp>
          <p:nvSpPr>
            <p:cNvPr id="7" name="Oval 6">
              <a:extLst>
                <a:ext uri="{FF2B5EF4-FFF2-40B4-BE49-F238E27FC236}">
                  <a16:creationId xmlns:a16="http://schemas.microsoft.com/office/drawing/2014/main" id="{8578D7CE-E0BD-FB45-BF6A-C3BEC0BCD4BD}"/>
                </a:ext>
              </a:extLst>
            </p:cNvPr>
            <p:cNvSpPr/>
            <p:nvPr/>
          </p:nvSpPr>
          <p:spPr>
            <a:xfrm>
              <a:off x="1703388" y="2006913"/>
              <a:ext cx="258809" cy="258682"/>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latin typeface="Calibri Light"/>
              </a:endParaRPr>
            </a:p>
          </p:txBody>
        </p:sp>
        <p:sp>
          <p:nvSpPr>
            <p:cNvPr id="8" name="Oval 7">
              <a:extLst>
                <a:ext uri="{FF2B5EF4-FFF2-40B4-BE49-F238E27FC236}">
                  <a16:creationId xmlns:a16="http://schemas.microsoft.com/office/drawing/2014/main" id="{80D5E079-CBE1-BE46-BBD6-070CCF5BD6C5}"/>
                </a:ext>
              </a:extLst>
            </p:cNvPr>
            <p:cNvSpPr/>
            <p:nvPr/>
          </p:nvSpPr>
          <p:spPr>
            <a:xfrm>
              <a:off x="2008243" y="2006913"/>
              <a:ext cx="258809" cy="258682"/>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latin typeface="Calibri Light"/>
              </a:endParaRPr>
            </a:p>
          </p:txBody>
        </p:sp>
        <p:sp>
          <p:nvSpPr>
            <p:cNvPr id="9" name="Oval 8">
              <a:extLst>
                <a:ext uri="{FF2B5EF4-FFF2-40B4-BE49-F238E27FC236}">
                  <a16:creationId xmlns:a16="http://schemas.microsoft.com/office/drawing/2014/main" id="{DE62D117-9370-954D-B935-DC92C3622FFD}"/>
                </a:ext>
              </a:extLst>
            </p:cNvPr>
            <p:cNvSpPr/>
            <p:nvPr/>
          </p:nvSpPr>
          <p:spPr>
            <a:xfrm>
              <a:off x="2313099" y="2006913"/>
              <a:ext cx="258809" cy="258682"/>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latin typeface="Calibri Light"/>
              </a:endParaRPr>
            </a:p>
          </p:txBody>
        </p:sp>
        <p:sp>
          <p:nvSpPr>
            <p:cNvPr id="10" name="Oval 9">
              <a:extLst>
                <a:ext uri="{FF2B5EF4-FFF2-40B4-BE49-F238E27FC236}">
                  <a16:creationId xmlns:a16="http://schemas.microsoft.com/office/drawing/2014/main" id="{49DD3458-0D4E-414D-AF15-BF49E8EC32BB}"/>
                </a:ext>
              </a:extLst>
            </p:cNvPr>
            <p:cNvSpPr/>
            <p:nvPr/>
          </p:nvSpPr>
          <p:spPr>
            <a:xfrm>
              <a:off x="2617954" y="2006913"/>
              <a:ext cx="258809" cy="258682"/>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latin typeface="Calibri Light"/>
              </a:endParaRPr>
            </a:p>
          </p:txBody>
        </p:sp>
        <p:sp>
          <p:nvSpPr>
            <p:cNvPr id="11" name="Oval 10">
              <a:extLst>
                <a:ext uri="{FF2B5EF4-FFF2-40B4-BE49-F238E27FC236}">
                  <a16:creationId xmlns:a16="http://schemas.microsoft.com/office/drawing/2014/main" id="{761CAE91-7610-4841-BE1A-490A632AED19}"/>
                </a:ext>
              </a:extLst>
            </p:cNvPr>
            <p:cNvSpPr/>
            <p:nvPr/>
          </p:nvSpPr>
          <p:spPr>
            <a:xfrm>
              <a:off x="2922809" y="2006913"/>
              <a:ext cx="258809" cy="258682"/>
            </a:xfrm>
            <a:prstGeom prst="ellipse">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latin typeface="Calibri Light"/>
              </a:endParaRPr>
            </a:p>
          </p:txBody>
        </p:sp>
      </p:grpSp>
      <p:sp>
        <p:nvSpPr>
          <p:cNvPr id="12" name="TextBox 72">
            <a:extLst>
              <a:ext uri="{FF2B5EF4-FFF2-40B4-BE49-F238E27FC236}">
                <a16:creationId xmlns:a16="http://schemas.microsoft.com/office/drawing/2014/main" id="{B336280A-B8AF-8745-9673-BBF6180BA3DD}"/>
              </a:ext>
            </a:extLst>
          </p:cNvPr>
          <p:cNvSpPr txBox="1">
            <a:spLocks noChangeArrowheads="1"/>
          </p:cNvSpPr>
          <p:nvPr/>
        </p:nvSpPr>
        <p:spPr bwMode="auto">
          <a:xfrm>
            <a:off x="4333621" y="456651"/>
            <a:ext cx="3536417" cy="5539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sz="3600">
                <a:solidFill>
                  <a:schemeClr val="tx1"/>
                </a:solidFill>
                <a:latin typeface="Lato Light" charset="0"/>
                <a:ea typeface="ＭＳ Ｐゴシック" charset="0"/>
                <a:cs typeface="ＭＳ Ｐゴシック" charset="0"/>
              </a:defRPr>
            </a:lvl1pPr>
            <a:lvl2pPr marL="742950" indent="-285750">
              <a:defRPr sz="3600">
                <a:solidFill>
                  <a:schemeClr val="tx1"/>
                </a:solidFill>
                <a:latin typeface="Lato Light" charset="0"/>
                <a:ea typeface="ＭＳ Ｐゴシック" charset="0"/>
              </a:defRPr>
            </a:lvl2pPr>
            <a:lvl3pPr marL="1143000" indent="-228600">
              <a:defRPr sz="3600">
                <a:solidFill>
                  <a:schemeClr val="tx1"/>
                </a:solidFill>
                <a:latin typeface="Lato Light" charset="0"/>
                <a:ea typeface="ＭＳ Ｐゴシック" charset="0"/>
              </a:defRPr>
            </a:lvl3pPr>
            <a:lvl4pPr marL="1600200" indent="-228600">
              <a:defRPr sz="3600">
                <a:solidFill>
                  <a:schemeClr val="tx1"/>
                </a:solidFill>
                <a:latin typeface="Lato Light" charset="0"/>
                <a:ea typeface="ＭＳ Ｐゴシック" charset="0"/>
              </a:defRPr>
            </a:lvl4pPr>
            <a:lvl5pPr marL="2057400" indent="-228600">
              <a:defRPr sz="3600">
                <a:solidFill>
                  <a:schemeClr val="tx1"/>
                </a:solidFill>
                <a:latin typeface="Lato Light" charset="0"/>
                <a:ea typeface="ＭＳ Ｐゴシック" charset="0"/>
              </a:defRPr>
            </a:lvl5pPr>
            <a:lvl6pPr marL="2514600" indent="-228600" defTabSz="1827213" fontAlgn="base">
              <a:spcBef>
                <a:spcPct val="0"/>
              </a:spcBef>
              <a:spcAft>
                <a:spcPct val="0"/>
              </a:spcAft>
              <a:defRPr sz="3600">
                <a:solidFill>
                  <a:schemeClr val="tx1"/>
                </a:solidFill>
                <a:latin typeface="Lato Light" charset="0"/>
                <a:ea typeface="ＭＳ Ｐゴシック" charset="0"/>
              </a:defRPr>
            </a:lvl6pPr>
            <a:lvl7pPr marL="2971800" indent="-228600" defTabSz="1827213" fontAlgn="base">
              <a:spcBef>
                <a:spcPct val="0"/>
              </a:spcBef>
              <a:spcAft>
                <a:spcPct val="0"/>
              </a:spcAft>
              <a:defRPr sz="3600">
                <a:solidFill>
                  <a:schemeClr val="tx1"/>
                </a:solidFill>
                <a:latin typeface="Lato Light" charset="0"/>
                <a:ea typeface="ＭＳ Ｐゴシック" charset="0"/>
              </a:defRPr>
            </a:lvl7pPr>
            <a:lvl8pPr marL="3429000" indent="-228600" defTabSz="1827213" fontAlgn="base">
              <a:spcBef>
                <a:spcPct val="0"/>
              </a:spcBef>
              <a:spcAft>
                <a:spcPct val="0"/>
              </a:spcAft>
              <a:defRPr sz="3600">
                <a:solidFill>
                  <a:schemeClr val="tx1"/>
                </a:solidFill>
                <a:latin typeface="Lato Light" charset="0"/>
                <a:ea typeface="ＭＳ Ｐゴシック" charset="0"/>
              </a:defRPr>
            </a:lvl8pPr>
            <a:lvl9pPr marL="3886200" indent="-228600" defTabSz="1827213" fontAlgn="base">
              <a:spcBef>
                <a:spcPct val="0"/>
              </a:spcBef>
              <a:spcAft>
                <a:spcPct val="0"/>
              </a:spcAft>
              <a:defRPr sz="3600">
                <a:solidFill>
                  <a:schemeClr val="tx1"/>
                </a:solidFill>
                <a:latin typeface="Lato Light" charset="0"/>
                <a:ea typeface="ＭＳ Ｐゴシック" charset="0"/>
              </a:defRPr>
            </a:lvl9pPr>
          </a:lstStyle>
          <a:p>
            <a:pPr algn="ctr"/>
            <a:r>
              <a:rPr lang="en-US" b="1" dirty="0" err="1">
                <a:latin typeface="Arial" panose="020B0604020202020204" pitchFamily="34" charset="0"/>
                <a:cs typeface="Arial" panose="020B0604020202020204" pitchFamily="34" charset="0"/>
              </a:rPr>
              <a:t>Trước</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bán</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hàng</a:t>
            </a:r>
            <a:endParaRPr lang="en-US" b="1" dirty="0">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CB3A6573-2659-884B-A7FA-20585952B55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47619" y="207715"/>
            <a:ext cx="755271" cy="457200"/>
          </a:xfrm>
          <a:prstGeom prst="rect">
            <a:avLst/>
          </a:prstGeom>
        </p:spPr>
      </p:pic>
    </p:spTree>
    <p:extLst>
      <p:ext uri="{BB962C8B-B14F-4D97-AF65-F5344CB8AC3E}">
        <p14:creationId xmlns:p14="http://schemas.microsoft.com/office/powerpoint/2010/main" val="16775206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904E672-7BBA-49A4-9F9C-0261BC6787C9}"/>
              </a:ext>
            </a:extLst>
          </p:cNvPr>
          <p:cNvSpPr/>
          <p:nvPr/>
        </p:nvSpPr>
        <p:spPr>
          <a:xfrm>
            <a:off x="1" y="517915"/>
            <a:ext cx="12129708" cy="6340084"/>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7817915-F913-7540-9DA2-D3D0EC5B1EAC}"/>
              </a:ext>
            </a:extLst>
          </p:cNvPr>
          <p:cNvSpPr txBox="1"/>
          <p:nvPr/>
        </p:nvSpPr>
        <p:spPr>
          <a:xfrm>
            <a:off x="2097314" y="6390328"/>
            <a:ext cx="8603637" cy="369332"/>
          </a:xfrm>
          <a:prstGeom prst="rect">
            <a:avLst/>
          </a:prstGeom>
          <a:noFill/>
        </p:spPr>
        <p:txBody>
          <a:bodyPr wrap="none" rtlCol="0">
            <a:spAutoFit/>
          </a:bodyPr>
          <a:lstStyle/>
          <a:p>
            <a:r>
              <a:rPr lang="vi-VN" dirty="0"/>
              <a:t>1. Vào dự án được duyệt và chọn tab báo giá xem danh sách báo giá đã được tạo</a:t>
            </a:r>
            <a:endParaRPr lang="en-VN" dirty="0"/>
          </a:p>
        </p:txBody>
      </p:sp>
      <p:pic>
        <p:nvPicPr>
          <p:cNvPr id="74" name="Picture 73">
            <a:extLst>
              <a:ext uri="{FF2B5EF4-FFF2-40B4-BE49-F238E27FC236}">
                <a16:creationId xmlns:a16="http://schemas.microsoft.com/office/drawing/2014/main" id="{80B20968-0B43-CD4E-B51C-A35670E9DEC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166604" y="60715"/>
            <a:ext cx="755271" cy="457200"/>
          </a:xfrm>
          <a:prstGeom prst="rect">
            <a:avLst/>
          </a:prstGeom>
        </p:spPr>
      </p:pic>
      <p:sp>
        <p:nvSpPr>
          <p:cNvPr id="75" name="Slide Number Placeholder 1">
            <a:extLst>
              <a:ext uri="{FF2B5EF4-FFF2-40B4-BE49-F238E27FC236}">
                <a16:creationId xmlns:a16="http://schemas.microsoft.com/office/drawing/2014/main" id="{095EF22A-A1D6-A241-866E-C07DE7E81AE0}"/>
              </a:ext>
            </a:extLst>
          </p:cNvPr>
          <p:cNvSpPr txBox="1">
            <a:spLocks/>
          </p:cNvSpPr>
          <p:nvPr/>
        </p:nvSpPr>
        <p:spPr>
          <a:xfrm>
            <a:off x="11640794" y="6432160"/>
            <a:ext cx="47341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05E74F7-3300-457A-B626-DF17756E4C0D}" type="slidenum">
              <a:rPr lang="en-US" smtClean="0"/>
              <a:pPr/>
              <a:t>29</a:t>
            </a:fld>
            <a:endParaRPr lang="en-US" dirty="0"/>
          </a:p>
        </p:txBody>
      </p:sp>
      <p:sp>
        <p:nvSpPr>
          <p:cNvPr id="8" name="TextBox 72">
            <a:extLst>
              <a:ext uri="{FF2B5EF4-FFF2-40B4-BE49-F238E27FC236}">
                <a16:creationId xmlns:a16="http://schemas.microsoft.com/office/drawing/2014/main" id="{EE039CF1-A256-1A41-9495-791E4475C96D}"/>
              </a:ext>
            </a:extLst>
          </p:cNvPr>
          <p:cNvSpPr txBox="1">
            <a:spLocks noChangeArrowheads="1"/>
          </p:cNvSpPr>
          <p:nvPr/>
        </p:nvSpPr>
        <p:spPr bwMode="auto">
          <a:xfrm>
            <a:off x="4436208" y="95194"/>
            <a:ext cx="3257302"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3600">
                <a:solidFill>
                  <a:schemeClr val="tx1"/>
                </a:solidFill>
                <a:latin typeface="Lato Light" charset="0"/>
                <a:ea typeface="ＭＳ Ｐゴシック" charset="0"/>
                <a:cs typeface="ＭＳ Ｐゴシック" charset="0"/>
              </a:defRPr>
            </a:lvl1pPr>
            <a:lvl2pPr marL="742950" indent="-285750">
              <a:defRPr sz="3600">
                <a:solidFill>
                  <a:schemeClr val="tx1"/>
                </a:solidFill>
                <a:latin typeface="Lato Light" charset="0"/>
                <a:ea typeface="ＭＳ Ｐゴシック" charset="0"/>
              </a:defRPr>
            </a:lvl2pPr>
            <a:lvl3pPr marL="1143000" indent="-228600">
              <a:defRPr sz="3600">
                <a:solidFill>
                  <a:schemeClr val="tx1"/>
                </a:solidFill>
                <a:latin typeface="Lato Light" charset="0"/>
                <a:ea typeface="ＭＳ Ｐゴシック" charset="0"/>
              </a:defRPr>
            </a:lvl3pPr>
            <a:lvl4pPr marL="1600200" indent="-228600">
              <a:defRPr sz="3600">
                <a:solidFill>
                  <a:schemeClr val="tx1"/>
                </a:solidFill>
                <a:latin typeface="Lato Light" charset="0"/>
                <a:ea typeface="ＭＳ Ｐゴシック" charset="0"/>
              </a:defRPr>
            </a:lvl4pPr>
            <a:lvl5pPr marL="2057400" indent="-228600">
              <a:defRPr sz="3600">
                <a:solidFill>
                  <a:schemeClr val="tx1"/>
                </a:solidFill>
                <a:latin typeface="Lato Light" charset="0"/>
                <a:ea typeface="ＭＳ Ｐゴシック" charset="0"/>
              </a:defRPr>
            </a:lvl5pPr>
            <a:lvl6pPr marL="2514600" indent="-228600" defTabSz="1827213" fontAlgn="base">
              <a:spcBef>
                <a:spcPct val="0"/>
              </a:spcBef>
              <a:spcAft>
                <a:spcPct val="0"/>
              </a:spcAft>
              <a:defRPr sz="3600">
                <a:solidFill>
                  <a:schemeClr val="tx1"/>
                </a:solidFill>
                <a:latin typeface="Lato Light" charset="0"/>
                <a:ea typeface="ＭＳ Ｐゴシック" charset="0"/>
              </a:defRPr>
            </a:lvl6pPr>
            <a:lvl7pPr marL="2971800" indent="-228600" defTabSz="1827213" fontAlgn="base">
              <a:spcBef>
                <a:spcPct val="0"/>
              </a:spcBef>
              <a:spcAft>
                <a:spcPct val="0"/>
              </a:spcAft>
              <a:defRPr sz="3600">
                <a:solidFill>
                  <a:schemeClr val="tx1"/>
                </a:solidFill>
                <a:latin typeface="Lato Light" charset="0"/>
                <a:ea typeface="ＭＳ Ｐゴシック" charset="0"/>
              </a:defRPr>
            </a:lvl7pPr>
            <a:lvl8pPr marL="3429000" indent="-228600" defTabSz="1827213" fontAlgn="base">
              <a:spcBef>
                <a:spcPct val="0"/>
              </a:spcBef>
              <a:spcAft>
                <a:spcPct val="0"/>
              </a:spcAft>
              <a:defRPr sz="3600">
                <a:solidFill>
                  <a:schemeClr val="tx1"/>
                </a:solidFill>
                <a:latin typeface="Lato Light" charset="0"/>
                <a:ea typeface="ＭＳ Ｐゴシック" charset="0"/>
              </a:defRPr>
            </a:lvl8pPr>
            <a:lvl9pPr marL="3886200" indent="-228600" defTabSz="1827213" fontAlgn="base">
              <a:spcBef>
                <a:spcPct val="0"/>
              </a:spcBef>
              <a:spcAft>
                <a:spcPct val="0"/>
              </a:spcAft>
              <a:defRPr sz="3600">
                <a:solidFill>
                  <a:schemeClr val="tx1"/>
                </a:solidFill>
                <a:latin typeface="Lato Light" charset="0"/>
                <a:ea typeface="ＭＳ Ｐゴシック" charset="0"/>
              </a:defRPr>
            </a:lvl9pPr>
          </a:lstStyle>
          <a:p>
            <a:pPr algn="ctr"/>
            <a:r>
              <a:rPr lang="en-VN" sz="2000" b="1" dirty="0">
                <a:latin typeface="Arial" panose="020B0604020202020204" pitchFamily="34" charset="0"/>
                <a:cs typeface="Arial" panose="020B0604020202020204" pitchFamily="34" charset="0"/>
              </a:rPr>
              <a:t>Bước 4: Kiểm tra thông tin</a:t>
            </a:r>
            <a:endParaRPr lang="en-US" sz="2000" b="1" dirty="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F64BCD42-4C8E-E042-B860-0EBDE48631D9}"/>
              </a:ext>
            </a:extLst>
          </p:cNvPr>
          <p:cNvPicPr>
            <a:picLocks noChangeAspect="1"/>
          </p:cNvPicPr>
          <p:nvPr/>
        </p:nvPicPr>
        <p:blipFill>
          <a:blip r:embed="rId4"/>
          <a:stretch>
            <a:fillRect/>
          </a:stretch>
        </p:blipFill>
        <p:spPr>
          <a:xfrm>
            <a:off x="45037" y="675732"/>
            <a:ext cx="12051921" cy="5443270"/>
          </a:xfrm>
          <a:prstGeom prst="rect">
            <a:avLst/>
          </a:prstGeom>
        </p:spPr>
      </p:pic>
    </p:spTree>
    <p:extLst>
      <p:ext uri="{BB962C8B-B14F-4D97-AF65-F5344CB8AC3E}">
        <p14:creationId xmlns:p14="http://schemas.microsoft.com/office/powerpoint/2010/main" val="28589184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D5005836-2576-D04C-B0C6-4F957CFCE772}"/>
              </a:ext>
            </a:extLst>
          </p:cNvPr>
          <p:cNvSpPr>
            <a:spLocks noGrp="1"/>
          </p:cNvSpPr>
          <p:nvPr>
            <p:ph type="sldNum" sz="quarter" idx="12"/>
          </p:nvPr>
        </p:nvSpPr>
        <p:spPr>
          <a:xfrm>
            <a:off x="11722038" y="6323010"/>
            <a:ext cx="407670" cy="365125"/>
          </a:xfrm>
        </p:spPr>
        <p:txBody>
          <a:bodyPr/>
          <a:lstStyle/>
          <a:p>
            <a:fld id="{C05E74F7-3300-457A-B626-DF17756E4C0D}" type="slidenum">
              <a:rPr lang="en-US" smtClean="0"/>
              <a:pPr/>
              <a:t>3</a:t>
            </a:fld>
            <a:endParaRPr lang="en-US" dirty="0"/>
          </a:p>
        </p:txBody>
      </p:sp>
      <p:sp>
        <p:nvSpPr>
          <p:cNvPr id="5" name="TextBox 4">
            <a:extLst>
              <a:ext uri="{FF2B5EF4-FFF2-40B4-BE49-F238E27FC236}">
                <a16:creationId xmlns:a16="http://schemas.microsoft.com/office/drawing/2014/main" id="{EC14ED17-FAF6-6644-AD6E-F7D903B960AA}"/>
              </a:ext>
            </a:extLst>
          </p:cNvPr>
          <p:cNvSpPr txBox="1"/>
          <p:nvPr/>
        </p:nvSpPr>
        <p:spPr>
          <a:xfrm>
            <a:off x="712050" y="2066921"/>
            <a:ext cx="3483628" cy="1569660"/>
          </a:xfrm>
          <a:prstGeom prst="rect">
            <a:avLst/>
          </a:prstGeom>
          <a:noFill/>
        </p:spPr>
        <p:txBody>
          <a:bodyPr wrap="square" rtlCol="0">
            <a:spAutoFit/>
          </a:bodyPr>
          <a:lstStyle/>
          <a:p>
            <a:pPr algn="r"/>
            <a:r>
              <a:rPr lang="en-US" sz="1600" dirty="0" err="1">
                <a:solidFill>
                  <a:srgbClr val="C00000"/>
                </a:solidFill>
                <a:latin typeface="Arial" panose="020B0604020202020204" pitchFamily="34" charset="0"/>
                <a:cs typeface="Arial" panose="020B0604020202020204" pitchFamily="34" charset="0"/>
              </a:rPr>
              <a:t>Quản</a:t>
            </a:r>
            <a:r>
              <a:rPr lang="en-US" sz="1600" dirty="0">
                <a:solidFill>
                  <a:srgbClr val="C00000"/>
                </a:solidFill>
                <a:latin typeface="Arial" panose="020B0604020202020204" pitchFamily="34" charset="0"/>
                <a:cs typeface="Arial" panose="020B0604020202020204" pitchFamily="34" charset="0"/>
              </a:rPr>
              <a:t> </a:t>
            </a:r>
            <a:r>
              <a:rPr lang="en-US" sz="1600" dirty="0" err="1">
                <a:solidFill>
                  <a:srgbClr val="C00000"/>
                </a:solidFill>
                <a:latin typeface="Arial" panose="020B0604020202020204" pitchFamily="34" charset="0"/>
                <a:cs typeface="Arial" panose="020B0604020202020204" pitchFamily="34" charset="0"/>
              </a:rPr>
              <a:t>lý</a:t>
            </a:r>
            <a:r>
              <a:rPr lang="en-US" sz="1600" dirty="0">
                <a:solidFill>
                  <a:srgbClr val="C00000"/>
                </a:solidFill>
                <a:latin typeface="Arial" panose="020B0604020202020204" pitchFamily="34" charset="0"/>
                <a:cs typeface="Arial" panose="020B0604020202020204" pitchFamily="34" charset="0"/>
              </a:rPr>
              <a:t> </a:t>
            </a:r>
            <a:r>
              <a:rPr lang="en-US" sz="1600" dirty="0" err="1">
                <a:solidFill>
                  <a:srgbClr val="C00000"/>
                </a:solidFill>
                <a:latin typeface="Arial" panose="020B0604020202020204" pitchFamily="34" charset="0"/>
                <a:cs typeface="Arial" panose="020B0604020202020204" pitchFamily="34" charset="0"/>
              </a:rPr>
              <a:t>trước</a:t>
            </a:r>
            <a:r>
              <a:rPr lang="en-US" sz="1600" dirty="0">
                <a:solidFill>
                  <a:srgbClr val="C00000"/>
                </a:solidFill>
                <a:latin typeface="Arial" panose="020B0604020202020204" pitchFamily="34" charset="0"/>
                <a:cs typeface="Arial" panose="020B0604020202020204" pitchFamily="34" charset="0"/>
              </a:rPr>
              <a:t> </a:t>
            </a:r>
            <a:r>
              <a:rPr lang="en-US" sz="1600" dirty="0" err="1">
                <a:solidFill>
                  <a:srgbClr val="C00000"/>
                </a:solidFill>
                <a:latin typeface="Arial" panose="020B0604020202020204" pitchFamily="34" charset="0"/>
                <a:cs typeface="Arial" panose="020B0604020202020204" pitchFamily="34" charset="0"/>
              </a:rPr>
              <a:t>bán</a:t>
            </a:r>
            <a:r>
              <a:rPr lang="en-US" sz="1600" dirty="0">
                <a:solidFill>
                  <a:srgbClr val="C00000"/>
                </a:solidFill>
                <a:latin typeface="Arial" panose="020B0604020202020204" pitchFamily="34" charset="0"/>
                <a:cs typeface="Arial" panose="020B0604020202020204" pitchFamily="34" charset="0"/>
              </a:rPr>
              <a:t> </a:t>
            </a:r>
            <a:r>
              <a:rPr lang="en-US" sz="1600" dirty="0" err="1">
                <a:solidFill>
                  <a:srgbClr val="C00000"/>
                </a:solidFill>
                <a:latin typeface="Arial" panose="020B0604020202020204" pitchFamily="34" charset="0"/>
                <a:cs typeface="Arial" panose="020B0604020202020204" pitchFamily="34" charset="0"/>
              </a:rPr>
              <a:t>hàng</a:t>
            </a:r>
            <a:endParaRPr lang="en-US" sz="1600" dirty="0">
              <a:solidFill>
                <a:srgbClr val="FF884D"/>
              </a:solidFill>
              <a:latin typeface="Arial" panose="020B0604020202020204" pitchFamily="34" charset="0"/>
              <a:cs typeface="Arial" panose="020B0604020202020204" pitchFamily="34" charset="0"/>
            </a:endParaRPr>
          </a:p>
          <a:p>
            <a:pPr algn="r"/>
            <a:r>
              <a:rPr lang="en-US" sz="1600" dirty="0" err="1">
                <a:latin typeface="Arial" panose="020B0604020202020204" pitchFamily="34" charset="0"/>
                <a:cs typeface="Arial" panose="020B0604020202020204" pitchFamily="34" charset="0"/>
              </a:rPr>
              <a:t>Thực</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hiện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mở</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rộng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nguồn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khách</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hàng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cơ</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hội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tiềm</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năng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để</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đẩy</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mạnh</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doanh</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thu</a:t>
            </a:r>
            <a:endParaRPr lang="en-US" sz="1600" dirty="0">
              <a:latin typeface="Arial" panose="020B0604020202020204" pitchFamily="34" charset="0"/>
              <a:cs typeface="Arial" panose="020B0604020202020204" pitchFamily="34" charset="0"/>
            </a:endParaRPr>
          </a:p>
          <a:p>
            <a:pPr algn="r"/>
            <a:endParaRPr lang="en-US" sz="1600" dirty="0">
              <a:latin typeface="Arial" panose="020B0604020202020204" pitchFamily="34" charset="0"/>
              <a:cs typeface="Arial" panose="020B0604020202020204" pitchFamily="34" charset="0"/>
            </a:endParaRPr>
          </a:p>
          <a:p>
            <a:endParaRPr lang="en-US" sz="1600" dirty="0">
              <a:solidFill>
                <a:srgbClr val="C0000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70B9FD3B-AE5E-254D-B708-930C4CED2A2E}"/>
              </a:ext>
            </a:extLst>
          </p:cNvPr>
          <p:cNvSpPr txBox="1"/>
          <p:nvPr/>
        </p:nvSpPr>
        <p:spPr>
          <a:xfrm>
            <a:off x="421807" y="3363982"/>
            <a:ext cx="3803693" cy="1077218"/>
          </a:xfrm>
          <a:prstGeom prst="rect">
            <a:avLst/>
          </a:prstGeom>
          <a:noFill/>
        </p:spPr>
        <p:txBody>
          <a:bodyPr wrap="square" rtlCol="0">
            <a:spAutoFit/>
          </a:bodyPr>
          <a:lstStyle/>
          <a:p>
            <a:pPr algn="r"/>
            <a:r>
              <a:rPr lang="en-US" sz="1600" dirty="0" err="1">
                <a:solidFill>
                  <a:srgbClr val="00B0F0"/>
                </a:solidFill>
                <a:latin typeface="Arial" panose="020B0604020202020204" pitchFamily="34" charset="0"/>
                <a:cs typeface="Arial" panose="020B0604020202020204" pitchFamily="34" charset="0"/>
              </a:rPr>
              <a:t>Quản</a:t>
            </a:r>
            <a:r>
              <a:rPr lang="en-US" sz="1600" dirty="0">
                <a:solidFill>
                  <a:srgbClr val="00B0F0"/>
                </a:solidFill>
                <a:latin typeface="Arial" panose="020B0604020202020204" pitchFamily="34" charset="0"/>
                <a:cs typeface="Arial" panose="020B0604020202020204" pitchFamily="34" charset="0"/>
              </a:rPr>
              <a:t> </a:t>
            </a:r>
            <a:r>
              <a:rPr lang="en-US" sz="1600" dirty="0" err="1">
                <a:solidFill>
                  <a:srgbClr val="00B0F0"/>
                </a:solidFill>
                <a:latin typeface="Arial" panose="020B0604020202020204" pitchFamily="34" charset="0"/>
                <a:cs typeface="Arial" panose="020B0604020202020204" pitchFamily="34" charset="0"/>
              </a:rPr>
              <a:t>lý</a:t>
            </a:r>
            <a:r>
              <a:rPr lang="en-US" sz="1600" dirty="0">
                <a:solidFill>
                  <a:srgbClr val="00B0F0"/>
                </a:solidFill>
                <a:latin typeface="Arial" panose="020B0604020202020204" pitchFamily="34" charset="0"/>
                <a:cs typeface="Arial" panose="020B0604020202020204" pitchFamily="34" charset="0"/>
              </a:rPr>
              <a:t> </a:t>
            </a:r>
            <a:r>
              <a:rPr lang="en-US" sz="1600" dirty="0" err="1">
                <a:solidFill>
                  <a:srgbClr val="00B0F0"/>
                </a:solidFill>
                <a:latin typeface="Arial" panose="020B0604020202020204" pitchFamily="34" charset="0"/>
                <a:cs typeface="Arial" panose="020B0604020202020204" pitchFamily="34" charset="0"/>
              </a:rPr>
              <a:t>bán</a:t>
            </a:r>
            <a:r>
              <a:rPr lang="en-US" sz="1600" dirty="0">
                <a:solidFill>
                  <a:srgbClr val="00B0F0"/>
                </a:solidFill>
                <a:latin typeface="Arial" panose="020B0604020202020204" pitchFamily="34" charset="0"/>
                <a:cs typeface="Arial" panose="020B0604020202020204" pitchFamily="34" charset="0"/>
              </a:rPr>
              <a:t> </a:t>
            </a:r>
            <a:r>
              <a:rPr lang="en-US" sz="1600" dirty="0" err="1">
                <a:solidFill>
                  <a:srgbClr val="00B0F0"/>
                </a:solidFill>
                <a:latin typeface="Arial" panose="020B0604020202020204" pitchFamily="34" charset="0"/>
                <a:cs typeface="Arial" panose="020B0604020202020204" pitchFamily="34" charset="0"/>
              </a:rPr>
              <a:t>hàng</a:t>
            </a:r>
            <a:endParaRPr lang="en-US" sz="1600" dirty="0">
              <a:solidFill>
                <a:srgbClr val="00B0F0"/>
              </a:solidFill>
              <a:latin typeface="Arial" panose="020B0604020202020204" pitchFamily="34" charset="0"/>
              <a:cs typeface="Arial" panose="020B0604020202020204" pitchFamily="34" charset="0"/>
            </a:endParaRPr>
          </a:p>
          <a:p>
            <a:pPr algn="r"/>
            <a:r>
              <a:rPr lang="en-US" sz="1600" dirty="0">
                <a:latin typeface="Arial" panose="020B0604020202020204" pitchFamily="34" charset="0"/>
                <a:cs typeface="Arial" panose="020B0604020202020204" pitchFamily="34" charset="0"/>
              </a:rPr>
              <a:t>Cho </a:t>
            </a:r>
            <a:r>
              <a:rPr lang="en-US" sz="1600" dirty="0" err="1">
                <a:latin typeface="Arial" panose="020B0604020202020204" pitchFamily="34" charset="0"/>
                <a:cs typeface="Arial" panose="020B0604020202020204" pitchFamily="34" charset="0"/>
              </a:rPr>
              <a:t>phép</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tạo</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và</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quản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lý</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các</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thông</a:t>
            </a:r>
            <a:r>
              <a:rPr lang="en-US" sz="1600" dirty="0">
                <a:latin typeface="Arial" panose="020B0604020202020204" pitchFamily="34" charset="0"/>
                <a:cs typeface="Arial" panose="020B0604020202020204" pitchFamily="34" charset="0"/>
              </a:rPr>
              <a:t> tin </a:t>
            </a:r>
            <a:r>
              <a:rPr lang="en-US" sz="1600" dirty="0" err="1">
                <a:latin typeface="Arial" panose="020B0604020202020204" pitchFamily="34" charset="0"/>
                <a:cs typeface="Arial" panose="020B0604020202020204" pitchFamily="34" charset="0"/>
              </a:rPr>
              <a:t>về</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hợp</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đồng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đơn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hàng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phát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sinh</a:t>
            </a:r>
            <a:endParaRPr lang="en-US" sz="1600" dirty="0">
              <a:latin typeface="Arial" panose="020B0604020202020204" pitchFamily="34" charset="0"/>
              <a:cs typeface="Arial" panose="020B0604020202020204" pitchFamily="34" charset="0"/>
            </a:endParaRPr>
          </a:p>
          <a:p>
            <a:pPr algn="r"/>
            <a:endParaRPr lang="en-US" sz="1600" dirty="0">
              <a:solidFill>
                <a:srgbClr val="00B0F0"/>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296D63AB-3978-2047-8E20-B56DE8AA4D0C}"/>
              </a:ext>
            </a:extLst>
          </p:cNvPr>
          <p:cNvSpPr txBox="1"/>
          <p:nvPr/>
        </p:nvSpPr>
        <p:spPr>
          <a:xfrm>
            <a:off x="432424" y="4718339"/>
            <a:ext cx="3825375" cy="1077218"/>
          </a:xfrm>
          <a:prstGeom prst="rect">
            <a:avLst/>
          </a:prstGeom>
          <a:noFill/>
        </p:spPr>
        <p:txBody>
          <a:bodyPr wrap="square" rtlCol="0">
            <a:spAutoFit/>
          </a:bodyPr>
          <a:lstStyle/>
          <a:p>
            <a:pPr algn="r"/>
            <a:r>
              <a:rPr lang="en-US" sz="1600" dirty="0" err="1">
                <a:solidFill>
                  <a:srgbClr val="00CC99"/>
                </a:solidFill>
                <a:latin typeface="Arial" panose="020B0604020202020204" pitchFamily="34" charset="0"/>
                <a:cs typeface="Arial" panose="020B0604020202020204" pitchFamily="34" charset="0"/>
              </a:rPr>
              <a:t>Chăm</a:t>
            </a:r>
            <a:r>
              <a:rPr lang="en-US" sz="1600" dirty="0">
                <a:solidFill>
                  <a:srgbClr val="00CC99"/>
                </a:solidFill>
                <a:latin typeface="Arial" panose="020B0604020202020204" pitchFamily="34" charset="0"/>
                <a:cs typeface="Arial" panose="020B0604020202020204" pitchFamily="34" charset="0"/>
              </a:rPr>
              <a:t> </a:t>
            </a:r>
            <a:r>
              <a:rPr lang="en-US" sz="1600" dirty="0" err="1">
                <a:solidFill>
                  <a:srgbClr val="00CC99"/>
                </a:solidFill>
                <a:latin typeface="Arial" panose="020B0604020202020204" pitchFamily="34" charset="0"/>
                <a:cs typeface="Arial" panose="020B0604020202020204" pitchFamily="34" charset="0"/>
              </a:rPr>
              <a:t>sóc</a:t>
            </a:r>
            <a:r>
              <a:rPr lang="en-US" sz="1600" dirty="0">
                <a:solidFill>
                  <a:srgbClr val="00CC99"/>
                </a:solidFill>
                <a:latin typeface="Arial" panose="020B0604020202020204" pitchFamily="34" charset="0"/>
                <a:cs typeface="Arial" panose="020B0604020202020204" pitchFamily="34" charset="0"/>
              </a:rPr>
              <a:t> </a:t>
            </a:r>
            <a:r>
              <a:rPr lang="en-US" sz="1600" dirty="0" err="1">
                <a:solidFill>
                  <a:srgbClr val="00CC99"/>
                </a:solidFill>
                <a:latin typeface="Arial" panose="020B0604020202020204" pitchFamily="34" charset="0"/>
                <a:cs typeface="Arial" panose="020B0604020202020204" pitchFamily="34" charset="0"/>
              </a:rPr>
              <a:t>khách</a:t>
            </a:r>
            <a:r>
              <a:rPr lang="en-US" sz="1600" dirty="0">
                <a:solidFill>
                  <a:srgbClr val="00CC99"/>
                </a:solidFill>
                <a:latin typeface="Arial" panose="020B0604020202020204" pitchFamily="34" charset="0"/>
                <a:cs typeface="Arial" panose="020B0604020202020204" pitchFamily="34" charset="0"/>
              </a:rPr>
              <a:t> hang </a:t>
            </a:r>
            <a:r>
              <a:rPr lang="en-US" sz="1600" dirty="0" err="1">
                <a:solidFill>
                  <a:srgbClr val="00CC99"/>
                </a:solidFill>
                <a:latin typeface="Arial" panose="020B0604020202020204" pitchFamily="34" charset="0"/>
                <a:cs typeface="Arial" panose="020B0604020202020204" pitchFamily="34" charset="0"/>
              </a:rPr>
              <a:t>sau</a:t>
            </a:r>
            <a:r>
              <a:rPr lang="en-US" sz="1600" dirty="0">
                <a:solidFill>
                  <a:srgbClr val="00CC99"/>
                </a:solidFill>
                <a:latin typeface="Arial" panose="020B0604020202020204" pitchFamily="34" charset="0"/>
                <a:cs typeface="Arial" panose="020B0604020202020204" pitchFamily="34" charset="0"/>
              </a:rPr>
              <a:t> </a:t>
            </a:r>
            <a:r>
              <a:rPr lang="en-US" sz="1600" dirty="0" err="1">
                <a:solidFill>
                  <a:srgbClr val="00CC99"/>
                </a:solidFill>
                <a:latin typeface="Arial" panose="020B0604020202020204" pitchFamily="34" charset="0"/>
                <a:cs typeface="Arial" panose="020B0604020202020204" pitchFamily="34" charset="0"/>
              </a:rPr>
              <a:t>bán</a:t>
            </a:r>
            <a:r>
              <a:rPr lang="en-US" sz="1600" dirty="0">
                <a:solidFill>
                  <a:srgbClr val="00CC99"/>
                </a:solidFill>
                <a:latin typeface="Arial" panose="020B0604020202020204" pitchFamily="34" charset="0"/>
                <a:cs typeface="Arial" panose="020B0604020202020204" pitchFamily="34" charset="0"/>
              </a:rPr>
              <a:t> </a:t>
            </a:r>
            <a:r>
              <a:rPr lang="en-US" sz="1600" dirty="0" err="1">
                <a:solidFill>
                  <a:srgbClr val="00CC99"/>
                </a:solidFill>
                <a:latin typeface="Arial" panose="020B0604020202020204" pitchFamily="34" charset="0"/>
                <a:cs typeface="Arial" panose="020B0604020202020204" pitchFamily="34" charset="0"/>
              </a:rPr>
              <a:t>hàng</a:t>
            </a:r>
            <a:endParaRPr lang="en-US" sz="1600" dirty="0">
              <a:solidFill>
                <a:srgbClr val="00CC99"/>
              </a:solidFill>
              <a:latin typeface="Arial" panose="020B0604020202020204" pitchFamily="34" charset="0"/>
              <a:cs typeface="Arial" panose="020B0604020202020204" pitchFamily="34" charset="0"/>
            </a:endParaRPr>
          </a:p>
          <a:p>
            <a:pPr algn="r"/>
            <a:r>
              <a:rPr lang="en-US" sz="1600" dirty="0" err="1">
                <a:latin typeface="Arial" panose="020B0604020202020204" pitchFamily="34" charset="0"/>
                <a:cs typeface="Arial" panose="020B0604020202020204" pitchFamily="34" charset="0"/>
              </a:rPr>
              <a:t>Tôi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ưu</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hoá</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chăm</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sóc</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khách</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hàng</a:t>
            </a:r>
            <a:r>
              <a:rPr lang="en-US" sz="1600" dirty="0">
                <a:latin typeface="Arial" panose="020B0604020202020204" pitchFamily="34" charset="0"/>
                <a:cs typeface="Arial" panose="020B0604020202020204" pitchFamily="34" charset="0"/>
              </a:rPr>
              <a:t> qua </a:t>
            </a:r>
            <a:r>
              <a:rPr lang="en-US" sz="1600" dirty="0" err="1">
                <a:latin typeface="Arial" panose="020B0604020202020204" pitchFamily="34" charset="0"/>
                <a:cs typeface="Arial" panose="020B0604020202020204" pitchFamily="34" charset="0"/>
              </a:rPr>
              <a:t>việc</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xử</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lý</a:t>
            </a:r>
            <a:r>
              <a:rPr lang="en-US" sz="1600" dirty="0">
                <a:latin typeface="Arial" panose="020B0604020202020204" pitchFamily="34" charset="0"/>
                <a:cs typeface="Arial" panose="020B0604020202020204" pitchFamily="34" charset="0"/>
              </a:rPr>
              <a:t> ticket, </a:t>
            </a:r>
            <a:r>
              <a:rPr lang="en-US" sz="1600" dirty="0" err="1">
                <a:latin typeface="Arial" panose="020B0604020202020204" pitchFamily="34" charset="0"/>
                <a:cs typeface="Arial" panose="020B0604020202020204" pitchFamily="34" charset="0"/>
              </a:rPr>
              <a:t>tạo</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và</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hỗ</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trợ</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các</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công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việc</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sau</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bán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hàng</a:t>
            </a:r>
            <a:endParaRPr lang="en-US" sz="1600"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B4344948-6FA3-E94B-88D5-56907313CF3F}"/>
              </a:ext>
            </a:extLst>
          </p:cNvPr>
          <p:cNvSpPr/>
          <p:nvPr/>
        </p:nvSpPr>
        <p:spPr>
          <a:xfrm flipH="1">
            <a:off x="4225500" y="2376643"/>
            <a:ext cx="82238" cy="286419"/>
          </a:xfrm>
          <a:prstGeom prst="rect">
            <a:avLst/>
          </a:prstGeom>
          <a:solidFill>
            <a:srgbClr val="EE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cs typeface="Arial" panose="020B0604020202020204" pitchFamily="34" charset="0"/>
            </a:endParaRPr>
          </a:p>
        </p:txBody>
      </p:sp>
      <p:sp>
        <p:nvSpPr>
          <p:cNvPr id="9" name="Rectangle 8">
            <a:extLst>
              <a:ext uri="{FF2B5EF4-FFF2-40B4-BE49-F238E27FC236}">
                <a16:creationId xmlns:a16="http://schemas.microsoft.com/office/drawing/2014/main" id="{3C26CB24-DCF1-174D-83D7-CE42380807CD}"/>
              </a:ext>
            </a:extLst>
          </p:cNvPr>
          <p:cNvSpPr/>
          <p:nvPr/>
        </p:nvSpPr>
        <p:spPr>
          <a:xfrm flipH="1">
            <a:off x="4218968" y="3687485"/>
            <a:ext cx="82238" cy="286419"/>
          </a:xfrm>
          <a:prstGeom prst="rect">
            <a:avLst/>
          </a:prstGeom>
          <a:solidFill>
            <a:srgbClr val="4DC4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solidFill>
              <a:cs typeface="Arial" panose="020B0604020202020204" pitchFamily="34" charset="0"/>
            </a:endParaRPr>
          </a:p>
        </p:txBody>
      </p:sp>
      <p:sp>
        <p:nvSpPr>
          <p:cNvPr id="10" name="Rectangle 9">
            <a:extLst>
              <a:ext uri="{FF2B5EF4-FFF2-40B4-BE49-F238E27FC236}">
                <a16:creationId xmlns:a16="http://schemas.microsoft.com/office/drawing/2014/main" id="{039032AD-ADCA-9845-8B9D-883BF0522260}"/>
              </a:ext>
            </a:extLst>
          </p:cNvPr>
          <p:cNvSpPr/>
          <p:nvPr/>
        </p:nvSpPr>
        <p:spPr>
          <a:xfrm flipH="1">
            <a:off x="4218968" y="4995339"/>
            <a:ext cx="82238" cy="286419"/>
          </a:xfrm>
          <a:prstGeom prst="rect">
            <a:avLst/>
          </a:prstGeom>
          <a:solidFill>
            <a:srgbClr val="4DDB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cs typeface="Arial" panose="020B0604020202020204" pitchFamily="34" charset="0"/>
            </a:endParaRPr>
          </a:p>
        </p:txBody>
      </p:sp>
      <p:sp>
        <p:nvSpPr>
          <p:cNvPr id="11" name="Rectangle 10">
            <a:extLst>
              <a:ext uri="{FF2B5EF4-FFF2-40B4-BE49-F238E27FC236}">
                <a16:creationId xmlns:a16="http://schemas.microsoft.com/office/drawing/2014/main" id="{41F53017-E35B-4D4F-9683-1C4A47218293}"/>
              </a:ext>
            </a:extLst>
          </p:cNvPr>
          <p:cNvSpPr/>
          <p:nvPr/>
        </p:nvSpPr>
        <p:spPr>
          <a:xfrm flipH="1">
            <a:off x="7366306" y="2376643"/>
            <a:ext cx="82238" cy="286419"/>
          </a:xfrm>
          <a:prstGeom prst="rect">
            <a:avLst/>
          </a:prstGeom>
          <a:solidFill>
            <a:srgbClr val="FF88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solidFill>
              <a:cs typeface="Arial" panose="020B0604020202020204" pitchFamily="34" charset="0"/>
            </a:endParaRPr>
          </a:p>
        </p:txBody>
      </p:sp>
      <p:sp>
        <p:nvSpPr>
          <p:cNvPr id="12" name="Rectangle 11">
            <a:extLst>
              <a:ext uri="{FF2B5EF4-FFF2-40B4-BE49-F238E27FC236}">
                <a16:creationId xmlns:a16="http://schemas.microsoft.com/office/drawing/2014/main" id="{92084BAA-7472-0844-A97F-FDC98E0E989B}"/>
              </a:ext>
            </a:extLst>
          </p:cNvPr>
          <p:cNvSpPr/>
          <p:nvPr/>
        </p:nvSpPr>
        <p:spPr>
          <a:xfrm flipH="1">
            <a:off x="7359774" y="3687485"/>
            <a:ext cx="82238" cy="286419"/>
          </a:xfrm>
          <a:prstGeom prst="rect">
            <a:avLst/>
          </a:prstGeom>
          <a:solidFill>
            <a:srgbClr val="FEC1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cs typeface="Arial" panose="020B0604020202020204" pitchFamily="34" charset="0"/>
            </a:endParaRPr>
          </a:p>
        </p:txBody>
      </p:sp>
      <p:sp>
        <p:nvSpPr>
          <p:cNvPr id="13" name="Rectangle 12">
            <a:extLst>
              <a:ext uri="{FF2B5EF4-FFF2-40B4-BE49-F238E27FC236}">
                <a16:creationId xmlns:a16="http://schemas.microsoft.com/office/drawing/2014/main" id="{696D3B26-EA8B-DB46-A8B5-BC5543698EA5}"/>
              </a:ext>
            </a:extLst>
          </p:cNvPr>
          <p:cNvSpPr/>
          <p:nvPr/>
        </p:nvSpPr>
        <p:spPr>
          <a:xfrm flipH="1">
            <a:off x="7359774" y="4995338"/>
            <a:ext cx="82238" cy="286419"/>
          </a:xfrm>
          <a:prstGeom prst="rect">
            <a:avLst/>
          </a:prstGeom>
          <a:solidFill>
            <a:srgbClr val="8BC9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cs typeface="Arial" panose="020B0604020202020204" pitchFamily="34" charset="0"/>
            </a:endParaRPr>
          </a:p>
        </p:txBody>
      </p:sp>
      <p:sp>
        <p:nvSpPr>
          <p:cNvPr id="14" name="TextBox 13">
            <a:extLst>
              <a:ext uri="{FF2B5EF4-FFF2-40B4-BE49-F238E27FC236}">
                <a16:creationId xmlns:a16="http://schemas.microsoft.com/office/drawing/2014/main" id="{D46EB1B2-1A70-E747-943C-3C96437829D1}"/>
              </a:ext>
            </a:extLst>
          </p:cNvPr>
          <p:cNvSpPr txBox="1"/>
          <p:nvPr/>
        </p:nvSpPr>
        <p:spPr>
          <a:xfrm>
            <a:off x="7448544" y="2066921"/>
            <a:ext cx="3513451" cy="830997"/>
          </a:xfrm>
          <a:prstGeom prst="rect">
            <a:avLst/>
          </a:prstGeom>
          <a:noFill/>
        </p:spPr>
        <p:txBody>
          <a:bodyPr wrap="square" rtlCol="0">
            <a:spAutoFit/>
          </a:bodyPr>
          <a:lstStyle/>
          <a:p>
            <a:r>
              <a:rPr lang="en-US" sz="1600" dirty="0" err="1">
                <a:solidFill>
                  <a:srgbClr val="FF884D"/>
                </a:solidFill>
                <a:latin typeface="Arial" panose="020B0604020202020204" pitchFamily="34" charset="0"/>
                <a:cs typeface="Arial" panose="020B0604020202020204" pitchFamily="34" charset="0"/>
              </a:rPr>
              <a:t>Quản</a:t>
            </a:r>
            <a:r>
              <a:rPr lang="en-US" sz="1600" dirty="0">
                <a:solidFill>
                  <a:srgbClr val="FF884D"/>
                </a:solidFill>
                <a:latin typeface="Arial" panose="020B0604020202020204" pitchFamily="34" charset="0"/>
                <a:cs typeface="Arial" panose="020B0604020202020204" pitchFamily="34" charset="0"/>
              </a:rPr>
              <a:t> </a:t>
            </a:r>
            <a:r>
              <a:rPr lang="en-US" sz="1600" dirty="0" err="1">
                <a:solidFill>
                  <a:srgbClr val="FF884D"/>
                </a:solidFill>
                <a:latin typeface="Arial" panose="020B0604020202020204" pitchFamily="34" charset="0"/>
                <a:cs typeface="Arial" panose="020B0604020202020204" pitchFamily="34" charset="0"/>
              </a:rPr>
              <a:t>lý</a:t>
            </a:r>
            <a:r>
              <a:rPr lang="en-US" sz="1600" dirty="0">
                <a:solidFill>
                  <a:srgbClr val="FF884D"/>
                </a:solidFill>
                <a:latin typeface="Arial" panose="020B0604020202020204" pitchFamily="34" charset="0"/>
                <a:cs typeface="Arial" panose="020B0604020202020204" pitchFamily="34" charset="0"/>
              </a:rPr>
              <a:t> </a:t>
            </a:r>
            <a:r>
              <a:rPr lang="en-US" sz="1600" dirty="0" err="1">
                <a:solidFill>
                  <a:srgbClr val="FF884D"/>
                </a:solidFill>
                <a:latin typeface="Arial" panose="020B0604020202020204" pitchFamily="34" charset="0"/>
                <a:cs typeface="Arial" panose="020B0604020202020204" pitchFamily="34" charset="0"/>
              </a:rPr>
              <a:t>khách</a:t>
            </a:r>
            <a:r>
              <a:rPr lang="en-US" sz="1600" dirty="0">
                <a:solidFill>
                  <a:srgbClr val="FF884D"/>
                </a:solidFill>
                <a:latin typeface="Arial" panose="020B0604020202020204" pitchFamily="34" charset="0"/>
                <a:cs typeface="Arial" panose="020B0604020202020204" pitchFamily="34" charset="0"/>
              </a:rPr>
              <a:t> </a:t>
            </a:r>
            <a:r>
              <a:rPr lang="en-US" sz="1600" dirty="0" err="1">
                <a:solidFill>
                  <a:srgbClr val="FF884D"/>
                </a:solidFill>
                <a:latin typeface="Arial" panose="020B0604020202020204" pitchFamily="34" charset="0"/>
                <a:cs typeface="Arial" panose="020B0604020202020204" pitchFamily="34" charset="0"/>
              </a:rPr>
              <a:t>hàng</a:t>
            </a:r>
            <a:endParaRPr lang="en-US" sz="1600" dirty="0">
              <a:solidFill>
                <a:srgbClr val="FF884D"/>
              </a:solidFill>
              <a:latin typeface="Arial" panose="020B0604020202020204" pitchFamily="34" charset="0"/>
              <a:cs typeface="Arial" panose="020B0604020202020204" pitchFamily="34" charset="0"/>
            </a:endParaRPr>
          </a:p>
          <a:p>
            <a:r>
              <a:rPr lang="en-US" sz="1600" dirty="0" err="1">
                <a:latin typeface="Arial" panose="020B0604020202020204" pitchFamily="34" charset="0"/>
                <a:cs typeface="Arial" panose="020B0604020202020204" pitchFamily="34" charset="0"/>
              </a:rPr>
              <a:t>Thực</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hiện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quản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lý</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thông</a:t>
            </a:r>
            <a:r>
              <a:rPr lang="en-US" sz="1600" dirty="0">
                <a:latin typeface="Arial" panose="020B0604020202020204" pitchFamily="34" charset="0"/>
                <a:cs typeface="Arial" panose="020B0604020202020204" pitchFamily="34" charset="0"/>
              </a:rPr>
              <a:t> tin </a:t>
            </a:r>
            <a:r>
              <a:rPr lang="en-US" sz="1600" dirty="0" err="1">
                <a:latin typeface="Arial" panose="020B0604020202020204" pitchFamily="34" charset="0"/>
                <a:cs typeface="Arial" panose="020B0604020202020204" pitchFamily="34" charset="0"/>
              </a:rPr>
              <a:t>khách</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hàng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đầy</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đủ</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và</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có</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hệ</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thống</a:t>
            </a:r>
            <a:endParaRPr lang="en-US" sz="1600"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C527AACC-1097-C14D-9F58-5C13B6144B44}"/>
              </a:ext>
            </a:extLst>
          </p:cNvPr>
          <p:cNvSpPr txBox="1"/>
          <p:nvPr/>
        </p:nvSpPr>
        <p:spPr>
          <a:xfrm>
            <a:off x="7448544" y="3464010"/>
            <a:ext cx="4237351" cy="1077218"/>
          </a:xfrm>
          <a:prstGeom prst="rect">
            <a:avLst/>
          </a:prstGeom>
          <a:noFill/>
        </p:spPr>
        <p:txBody>
          <a:bodyPr wrap="square" rtlCol="0">
            <a:spAutoFit/>
          </a:bodyPr>
          <a:lstStyle/>
          <a:p>
            <a:r>
              <a:rPr lang="en-US" sz="1600" dirty="0" err="1">
                <a:solidFill>
                  <a:srgbClr val="FFC000"/>
                </a:solidFill>
                <a:latin typeface="Arial" panose="020B0604020202020204" pitchFamily="34" charset="0"/>
                <a:cs typeface="Arial" panose="020B0604020202020204" pitchFamily="34" charset="0"/>
              </a:rPr>
              <a:t>Quản</a:t>
            </a:r>
            <a:r>
              <a:rPr lang="en-US" sz="1600" dirty="0">
                <a:solidFill>
                  <a:srgbClr val="FFC000"/>
                </a:solidFill>
                <a:latin typeface="Arial" panose="020B0604020202020204" pitchFamily="34" charset="0"/>
                <a:cs typeface="Arial" panose="020B0604020202020204" pitchFamily="34" charset="0"/>
              </a:rPr>
              <a:t> </a:t>
            </a:r>
            <a:r>
              <a:rPr lang="en-US" sz="1600" dirty="0" err="1">
                <a:solidFill>
                  <a:srgbClr val="FFC000"/>
                </a:solidFill>
                <a:latin typeface="Arial" panose="020B0604020202020204" pitchFamily="34" charset="0"/>
                <a:cs typeface="Arial" panose="020B0604020202020204" pitchFamily="34" charset="0"/>
              </a:rPr>
              <a:t>lý</a:t>
            </a:r>
            <a:r>
              <a:rPr lang="en-US" sz="1600" dirty="0">
                <a:solidFill>
                  <a:srgbClr val="FFC000"/>
                </a:solidFill>
                <a:latin typeface="Arial" panose="020B0604020202020204" pitchFamily="34" charset="0"/>
                <a:cs typeface="Arial" panose="020B0604020202020204" pitchFamily="34" charset="0"/>
              </a:rPr>
              <a:t> </a:t>
            </a:r>
            <a:r>
              <a:rPr lang="en-US" sz="1600" dirty="0" err="1">
                <a:solidFill>
                  <a:srgbClr val="FFC000"/>
                </a:solidFill>
                <a:latin typeface="Arial" panose="020B0604020202020204" pitchFamily="34" charset="0"/>
                <a:cs typeface="Arial" panose="020B0604020202020204" pitchFamily="34" charset="0"/>
              </a:rPr>
              <a:t>thông</a:t>
            </a:r>
            <a:r>
              <a:rPr lang="en-US" sz="1600" dirty="0">
                <a:solidFill>
                  <a:srgbClr val="FFC000"/>
                </a:solidFill>
                <a:latin typeface="Arial" panose="020B0604020202020204" pitchFamily="34" charset="0"/>
                <a:cs typeface="Arial" panose="020B0604020202020204" pitchFamily="34" charset="0"/>
              </a:rPr>
              <a:t> tin </a:t>
            </a:r>
            <a:r>
              <a:rPr lang="en-US" sz="1600" dirty="0" err="1">
                <a:solidFill>
                  <a:srgbClr val="FFC000"/>
                </a:solidFill>
                <a:latin typeface="Arial" panose="020B0604020202020204" pitchFamily="34" charset="0"/>
                <a:cs typeface="Arial" panose="020B0604020202020204" pitchFamily="34" charset="0"/>
              </a:rPr>
              <a:t>và</a:t>
            </a:r>
            <a:r>
              <a:rPr lang="en-US" sz="1600" dirty="0">
                <a:solidFill>
                  <a:srgbClr val="FFC000"/>
                </a:solidFill>
                <a:latin typeface="Arial" panose="020B0604020202020204" pitchFamily="34" charset="0"/>
                <a:cs typeface="Arial" panose="020B0604020202020204" pitchFamily="34" charset="0"/>
              </a:rPr>
              <a:t> </a:t>
            </a:r>
            <a:r>
              <a:rPr lang="en-US" sz="1600" dirty="0" err="1">
                <a:solidFill>
                  <a:srgbClr val="FFC000"/>
                </a:solidFill>
                <a:latin typeface="Arial" panose="020B0604020202020204" pitchFamily="34" charset="0"/>
                <a:cs typeface="Arial" panose="020B0604020202020204" pitchFamily="34" charset="0"/>
              </a:rPr>
              <a:t>dữ</a:t>
            </a:r>
            <a:r>
              <a:rPr lang="en-US" sz="1600" dirty="0">
                <a:solidFill>
                  <a:srgbClr val="FFC000"/>
                </a:solidFill>
                <a:latin typeface="Arial" panose="020B0604020202020204" pitchFamily="34" charset="0"/>
                <a:cs typeface="Arial" panose="020B0604020202020204" pitchFamily="34" charset="0"/>
              </a:rPr>
              <a:t> </a:t>
            </a:r>
            <a:r>
              <a:rPr lang="en-US" sz="1600" dirty="0" err="1">
                <a:solidFill>
                  <a:srgbClr val="FFC000"/>
                </a:solidFill>
                <a:latin typeface="Arial" panose="020B0604020202020204" pitchFamily="34" charset="0"/>
                <a:cs typeface="Arial" panose="020B0604020202020204" pitchFamily="34" charset="0"/>
              </a:rPr>
              <a:t>liệu</a:t>
            </a:r>
            <a:endParaRPr lang="en-US" sz="1600" dirty="0">
              <a:solidFill>
                <a:srgbClr val="FFC000"/>
              </a:solidFill>
              <a:latin typeface="Arial" panose="020B0604020202020204" pitchFamily="34" charset="0"/>
              <a:cs typeface="Arial" panose="020B0604020202020204" pitchFamily="34" charset="0"/>
            </a:endParaRPr>
          </a:p>
          <a:p>
            <a:r>
              <a:rPr lang="en-US" sz="1600" dirty="0" err="1">
                <a:latin typeface="Arial" panose="020B0604020202020204" pitchFamily="34" charset="0"/>
                <a:cs typeface="Arial" panose="020B0604020202020204" pitchFamily="34" charset="0"/>
              </a:rPr>
              <a:t>Xây</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dựng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các</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thông</a:t>
            </a:r>
            <a:r>
              <a:rPr lang="en-US" sz="1600" dirty="0">
                <a:latin typeface="Arial" panose="020B0604020202020204" pitchFamily="34" charset="0"/>
                <a:cs typeface="Arial" panose="020B0604020202020204" pitchFamily="34" charset="0"/>
              </a:rPr>
              <a:t> tin </a:t>
            </a:r>
            <a:r>
              <a:rPr lang="en-US" sz="1600" dirty="0" err="1">
                <a:latin typeface="Arial" panose="020B0604020202020204" pitchFamily="34" charset="0"/>
                <a:cs typeface="Arial" panose="020B0604020202020204" pitchFamily="34" charset="0"/>
              </a:rPr>
              <a:t>dữ</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liệu</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chính</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thống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hỗ</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trợ</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khách</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hàng</a:t>
            </a:r>
            <a:r>
              <a:rPr lang="en-US" sz="1600" dirty="0">
                <a:latin typeface="Arial" panose="020B0604020202020204" pitchFamily="34" charset="0"/>
                <a:cs typeface="Arial" panose="020B0604020202020204" pitchFamily="34" charset="0"/>
              </a:rPr>
              <a:t> qua </a:t>
            </a:r>
            <a:r>
              <a:rPr lang="en-US" sz="1600" dirty="0" err="1">
                <a:latin typeface="Arial" panose="020B0604020202020204" pitchFamily="34" charset="0"/>
                <a:cs typeface="Arial" panose="020B0604020202020204" pitchFamily="34" charset="0"/>
              </a:rPr>
              <a:t>hệ</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thống</a:t>
            </a:r>
            <a:r>
              <a:rPr lang="en-US" sz="1600" dirty="0">
                <a:latin typeface="Arial" panose="020B0604020202020204" pitchFamily="34" charset="0"/>
                <a:cs typeface="Arial" panose="020B0604020202020204" pitchFamily="34" charset="0"/>
              </a:rPr>
              <a:t> Knowledge base </a:t>
            </a:r>
          </a:p>
        </p:txBody>
      </p:sp>
      <p:sp>
        <p:nvSpPr>
          <p:cNvPr id="16" name="TextBox 15">
            <a:extLst>
              <a:ext uri="{FF2B5EF4-FFF2-40B4-BE49-F238E27FC236}">
                <a16:creationId xmlns:a16="http://schemas.microsoft.com/office/drawing/2014/main" id="{7B2D9AA5-3B19-6949-9477-FD270ED4135F}"/>
              </a:ext>
            </a:extLst>
          </p:cNvPr>
          <p:cNvSpPr txBox="1"/>
          <p:nvPr/>
        </p:nvSpPr>
        <p:spPr>
          <a:xfrm>
            <a:off x="7448543" y="4718339"/>
            <a:ext cx="4059489" cy="1077218"/>
          </a:xfrm>
          <a:prstGeom prst="rect">
            <a:avLst/>
          </a:prstGeom>
          <a:noFill/>
        </p:spPr>
        <p:txBody>
          <a:bodyPr wrap="square" rtlCol="0">
            <a:spAutoFit/>
          </a:bodyPr>
          <a:lstStyle/>
          <a:p>
            <a:r>
              <a:rPr lang="en-US" sz="1600" dirty="0" err="1">
                <a:solidFill>
                  <a:srgbClr val="8BC94D"/>
                </a:solidFill>
                <a:latin typeface="Arial" panose="020B0604020202020204" pitchFamily="34" charset="0"/>
                <a:cs typeface="Arial" panose="020B0604020202020204" pitchFamily="34" charset="0"/>
              </a:rPr>
              <a:t>Báo</a:t>
            </a:r>
            <a:r>
              <a:rPr lang="en-US" sz="1600" dirty="0">
                <a:solidFill>
                  <a:srgbClr val="8BC94D"/>
                </a:solidFill>
                <a:latin typeface="Arial" panose="020B0604020202020204" pitchFamily="34" charset="0"/>
                <a:cs typeface="Arial" panose="020B0604020202020204" pitchFamily="34" charset="0"/>
              </a:rPr>
              <a:t> </a:t>
            </a:r>
            <a:r>
              <a:rPr lang="en-US" sz="1600" dirty="0" err="1">
                <a:solidFill>
                  <a:srgbClr val="8BC94D"/>
                </a:solidFill>
                <a:latin typeface="Arial" panose="020B0604020202020204" pitchFamily="34" charset="0"/>
                <a:cs typeface="Arial" panose="020B0604020202020204" pitchFamily="34" charset="0"/>
              </a:rPr>
              <a:t>cáo</a:t>
            </a:r>
            <a:r>
              <a:rPr lang="en-US" sz="1600" dirty="0">
                <a:solidFill>
                  <a:srgbClr val="8BC94D"/>
                </a:solidFill>
                <a:latin typeface="Arial" panose="020B0604020202020204" pitchFamily="34" charset="0"/>
                <a:cs typeface="Arial" panose="020B0604020202020204" pitchFamily="34" charset="0"/>
              </a:rPr>
              <a:t> </a:t>
            </a:r>
            <a:r>
              <a:rPr lang="en-US" sz="1600" dirty="0" err="1">
                <a:solidFill>
                  <a:srgbClr val="8BC94D"/>
                </a:solidFill>
                <a:latin typeface="Arial" panose="020B0604020202020204" pitchFamily="34" charset="0"/>
                <a:cs typeface="Arial" panose="020B0604020202020204" pitchFamily="34" charset="0"/>
              </a:rPr>
              <a:t>thống</a:t>
            </a:r>
            <a:r>
              <a:rPr lang="en-US" sz="1600" dirty="0">
                <a:solidFill>
                  <a:srgbClr val="8BC94D"/>
                </a:solidFill>
                <a:latin typeface="Arial" panose="020B0604020202020204" pitchFamily="34" charset="0"/>
                <a:cs typeface="Arial" panose="020B0604020202020204" pitchFamily="34" charset="0"/>
              </a:rPr>
              <a:t> </a:t>
            </a:r>
            <a:r>
              <a:rPr lang="en-US" sz="1600" dirty="0" err="1">
                <a:solidFill>
                  <a:srgbClr val="8BC94D"/>
                </a:solidFill>
                <a:latin typeface="Arial" panose="020B0604020202020204" pitchFamily="34" charset="0"/>
                <a:cs typeface="Arial" panose="020B0604020202020204" pitchFamily="34" charset="0"/>
              </a:rPr>
              <a:t>kê</a:t>
            </a:r>
            <a:endParaRPr lang="en-US" sz="1600" dirty="0">
              <a:solidFill>
                <a:srgbClr val="8BC94D"/>
              </a:solidFill>
              <a:latin typeface="Arial" panose="020B0604020202020204" pitchFamily="34" charset="0"/>
              <a:cs typeface="Arial" panose="020B0604020202020204" pitchFamily="34" charset="0"/>
            </a:endParaRPr>
          </a:p>
          <a:p>
            <a:r>
              <a:rPr lang="en-US" sz="1600" dirty="0" err="1">
                <a:latin typeface="Arial" panose="020B0604020202020204" pitchFamily="34" charset="0"/>
                <a:cs typeface="Arial" panose="020B0604020202020204" pitchFamily="34" charset="0"/>
              </a:rPr>
              <a:t>Thống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kê</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báo</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cáo</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về</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doanh</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thu</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công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việc</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của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nhân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viên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để</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đánh</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giá</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hoạt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động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của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doanh</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nghiệp</a:t>
            </a:r>
            <a:endParaRPr lang="en-US" sz="1600"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7B52AB3B-5BEB-204B-90DC-E332C045A178}"/>
              </a:ext>
            </a:extLst>
          </p:cNvPr>
          <p:cNvSpPr txBox="1"/>
          <p:nvPr/>
        </p:nvSpPr>
        <p:spPr>
          <a:xfrm>
            <a:off x="2392712" y="941349"/>
            <a:ext cx="6630006" cy="707886"/>
          </a:xfrm>
          <a:prstGeom prst="rect">
            <a:avLst/>
          </a:prstGeom>
          <a:noFill/>
        </p:spPr>
        <p:txBody>
          <a:bodyPr wrap="square" rtlCol="0">
            <a:spAutoFit/>
          </a:bodyPr>
          <a:lstStyle/>
          <a:p>
            <a:pPr algn="ctr"/>
            <a:r>
              <a:rPr lang="en-US" sz="4000" dirty="0">
                <a:solidFill>
                  <a:srgbClr val="F96910"/>
                </a:solidFill>
                <a:latin typeface="Arial" panose="020B0604020202020204" pitchFamily="34" charset="0"/>
                <a:cs typeface="Arial" panose="020B0604020202020204" pitchFamily="34" charset="0"/>
              </a:rPr>
              <a:t>CRM</a:t>
            </a:r>
          </a:p>
        </p:txBody>
      </p:sp>
      <p:grpSp>
        <p:nvGrpSpPr>
          <p:cNvPr id="18" name="Group 17">
            <a:extLst>
              <a:ext uri="{FF2B5EF4-FFF2-40B4-BE49-F238E27FC236}">
                <a16:creationId xmlns:a16="http://schemas.microsoft.com/office/drawing/2014/main" id="{0DDF7256-3C11-2C40-AC88-8F89480DFEDB}"/>
              </a:ext>
            </a:extLst>
          </p:cNvPr>
          <p:cNvGrpSpPr/>
          <p:nvPr/>
        </p:nvGrpSpPr>
        <p:grpSpPr>
          <a:xfrm>
            <a:off x="4729352" y="2554016"/>
            <a:ext cx="2306876" cy="2308998"/>
            <a:chOff x="4943357" y="2281646"/>
            <a:chExt cx="2306876" cy="2308998"/>
          </a:xfrm>
        </p:grpSpPr>
        <p:sp>
          <p:nvSpPr>
            <p:cNvPr id="19" name="Freeform 20">
              <a:extLst>
                <a:ext uri="{FF2B5EF4-FFF2-40B4-BE49-F238E27FC236}">
                  <a16:creationId xmlns:a16="http://schemas.microsoft.com/office/drawing/2014/main" id="{4C4F8E1C-5F3A-504C-A2AF-EC67BF4D180A}"/>
                </a:ext>
              </a:extLst>
            </p:cNvPr>
            <p:cNvSpPr>
              <a:spLocks/>
            </p:cNvSpPr>
            <p:nvPr/>
          </p:nvSpPr>
          <p:spPr bwMode="auto">
            <a:xfrm>
              <a:off x="6096264" y="3682969"/>
              <a:ext cx="987296" cy="898121"/>
            </a:xfrm>
            <a:custGeom>
              <a:avLst/>
              <a:gdLst>
                <a:gd name="T0" fmla="*/ 0 w 685"/>
                <a:gd name="T1" fmla="*/ 146 h 625"/>
                <a:gd name="T2" fmla="*/ 0 w 685"/>
                <a:gd name="T3" fmla="*/ 625 h 625"/>
                <a:gd name="T4" fmla="*/ 685 w 685"/>
                <a:gd name="T5" fmla="*/ 240 h 625"/>
                <a:gd name="T6" fmla="*/ 269 w 685"/>
                <a:gd name="T7" fmla="*/ 0 h 625"/>
                <a:gd name="T8" fmla="*/ 0 w 685"/>
                <a:gd name="T9" fmla="*/ 146 h 625"/>
              </a:gdLst>
              <a:ahLst/>
              <a:cxnLst>
                <a:cxn ang="0">
                  <a:pos x="T0" y="T1"/>
                </a:cxn>
                <a:cxn ang="0">
                  <a:pos x="T2" y="T3"/>
                </a:cxn>
                <a:cxn ang="0">
                  <a:pos x="T4" y="T5"/>
                </a:cxn>
                <a:cxn ang="0">
                  <a:pos x="T6" y="T7"/>
                </a:cxn>
                <a:cxn ang="0">
                  <a:pos x="T8" y="T9"/>
                </a:cxn>
              </a:cxnLst>
              <a:rect l="0" t="0" r="r" b="b"/>
              <a:pathLst>
                <a:path w="685" h="625">
                  <a:moveTo>
                    <a:pt x="0" y="146"/>
                  </a:moveTo>
                  <a:cubicBezTo>
                    <a:pt x="0" y="625"/>
                    <a:pt x="0" y="625"/>
                    <a:pt x="0" y="625"/>
                  </a:cubicBezTo>
                  <a:cubicBezTo>
                    <a:pt x="291" y="625"/>
                    <a:pt x="545" y="471"/>
                    <a:pt x="685" y="240"/>
                  </a:cubicBezTo>
                  <a:cubicBezTo>
                    <a:pt x="269" y="0"/>
                    <a:pt x="269" y="0"/>
                    <a:pt x="269" y="0"/>
                  </a:cubicBezTo>
                  <a:cubicBezTo>
                    <a:pt x="212" y="87"/>
                    <a:pt x="113" y="146"/>
                    <a:pt x="0" y="146"/>
                  </a:cubicBezTo>
                  <a:close/>
                </a:path>
              </a:pathLst>
            </a:custGeom>
            <a:solidFill>
              <a:srgbClr val="8BC9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7928CFD5-CF2F-604E-8C65-7F5A8BE006C3}"/>
                </a:ext>
              </a:extLst>
            </p:cNvPr>
            <p:cNvSpPr>
              <a:spLocks/>
            </p:cNvSpPr>
            <p:nvPr/>
          </p:nvSpPr>
          <p:spPr bwMode="auto">
            <a:xfrm>
              <a:off x="6483751" y="2862346"/>
              <a:ext cx="766482" cy="1165646"/>
            </a:xfrm>
            <a:custGeom>
              <a:avLst/>
              <a:gdLst>
                <a:gd name="T0" fmla="*/ 427 w 532"/>
                <a:gd name="T1" fmla="*/ 0 h 811"/>
                <a:gd name="T2" fmla="*/ 11 w 532"/>
                <a:gd name="T3" fmla="*/ 240 h 811"/>
                <a:gd name="T4" fmla="*/ 52 w 532"/>
                <a:gd name="T5" fmla="*/ 396 h 811"/>
                <a:gd name="T6" fmla="*/ 0 w 532"/>
                <a:gd name="T7" fmla="*/ 571 h 811"/>
                <a:gd name="T8" fmla="*/ 416 w 532"/>
                <a:gd name="T9" fmla="*/ 811 h 811"/>
                <a:gd name="T10" fmla="*/ 532 w 532"/>
                <a:gd name="T11" fmla="*/ 396 h 811"/>
                <a:gd name="T12" fmla="*/ 427 w 532"/>
                <a:gd name="T13" fmla="*/ 0 h 811"/>
              </a:gdLst>
              <a:ahLst/>
              <a:cxnLst>
                <a:cxn ang="0">
                  <a:pos x="T0" y="T1"/>
                </a:cxn>
                <a:cxn ang="0">
                  <a:pos x="T2" y="T3"/>
                </a:cxn>
                <a:cxn ang="0">
                  <a:pos x="T4" y="T5"/>
                </a:cxn>
                <a:cxn ang="0">
                  <a:pos x="T6" y="T7"/>
                </a:cxn>
                <a:cxn ang="0">
                  <a:pos x="T8" y="T9"/>
                </a:cxn>
                <a:cxn ang="0">
                  <a:pos x="T10" y="T11"/>
                </a:cxn>
                <a:cxn ang="0">
                  <a:pos x="T12" y="T13"/>
                </a:cxn>
              </a:cxnLst>
              <a:rect l="0" t="0" r="r" b="b"/>
              <a:pathLst>
                <a:path w="532" h="811">
                  <a:moveTo>
                    <a:pt x="427" y="0"/>
                  </a:moveTo>
                  <a:cubicBezTo>
                    <a:pt x="11" y="240"/>
                    <a:pt x="11" y="240"/>
                    <a:pt x="11" y="240"/>
                  </a:cubicBezTo>
                  <a:cubicBezTo>
                    <a:pt x="37" y="286"/>
                    <a:pt x="52" y="339"/>
                    <a:pt x="52" y="396"/>
                  </a:cubicBezTo>
                  <a:cubicBezTo>
                    <a:pt x="52" y="460"/>
                    <a:pt x="33" y="520"/>
                    <a:pt x="0" y="571"/>
                  </a:cubicBezTo>
                  <a:cubicBezTo>
                    <a:pt x="416" y="811"/>
                    <a:pt x="416" y="811"/>
                    <a:pt x="416" y="811"/>
                  </a:cubicBezTo>
                  <a:cubicBezTo>
                    <a:pt x="490" y="690"/>
                    <a:pt x="532" y="548"/>
                    <a:pt x="532" y="396"/>
                  </a:cubicBezTo>
                  <a:cubicBezTo>
                    <a:pt x="532" y="252"/>
                    <a:pt x="494" y="116"/>
                    <a:pt x="427" y="0"/>
                  </a:cubicBezTo>
                  <a:close/>
                </a:path>
              </a:pathLst>
            </a:custGeom>
            <a:solidFill>
              <a:srgbClr val="FEC1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22">
              <a:extLst>
                <a:ext uri="{FF2B5EF4-FFF2-40B4-BE49-F238E27FC236}">
                  <a16:creationId xmlns:a16="http://schemas.microsoft.com/office/drawing/2014/main" id="{81030AC3-7C8A-1D46-A61E-11509FE6E0DE}"/>
                </a:ext>
              </a:extLst>
            </p:cNvPr>
            <p:cNvSpPr>
              <a:spLocks/>
            </p:cNvSpPr>
            <p:nvPr/>
          </p:nvSpPr>
          <p:spPr bwMode="auto">
            <a:xfrm>
              <a:off x="6096264" y="2281646"/>
              <a:ext cx="1002159" cy="925722"/>
            </a:xfrm>
            <a:custGeom>
              <a:avLst/>
              <a:gdLst>
                <a:gd name="T0" fmla="*/ 0 w 696"/>
                <a:gd name="T1" fmla="*/ 0 h 644"/>
                <a:gd name="T2" fmla="*/ 0 w 696"/>
                <a:gd name="T3" fmla="*/ 479 h 644"/>
                <a:gd name="T4" fmla="*/ 280 w 696"/>
                <a:gd name="T5" fmla="*/ 644 h 644"/>
                <a:gd name="T6" fmla="*/ 696 w 696"/>
                <a:gd name="T7" fmla="*/ 404 h 644"/>
                <a:gd name="T8" fmla="*/ 0 w 696"/>
                <a:gd name="T9" fmla="*/ 0 h 644"/>
              </a:gdLst>
              <a:ahLst/>
              <a:cxnLst>
                <a:cxn ang="0">
                  <a:pos x="T0" y="T1"/>
                </a:cxn>
                <a:cxn ang="0">
                  <a:pos x="T2" y="T3"/>
                </a:cxn>
                <a:cxn ang="0">
                  <a:pos x="T4" y="T5"/>
                </a:cxn>
                <a:cxn ang="0">
                  <a:pos x="T6" y="T7"/>
                </a:cxn>
                <a:cxn ang="0">
                  <a:pos x="T8" y="T9"/>
                </a:cxn>
              </a:cxnLst>
              <a:rect l="0" t="0" r="r" b="b"/>
              <a:pathLst>
                <a:path w="696" h="644">
                  <a:moveTo>
                    <a:pt x="0" y="0"/>
                  </a:moveTo>
                  <a:cubicBezTo>
                    <a:pt x="0" y="479"/>
                    <a:pt x="0" y="479"/>
                    <a:pt x="0" y="479"/>
                  </a:cubicBezTo>
                  <a:cubicBezTo>
                    <a:pt x="121" y="479"/>
                    <a:pt x="225" y="546"/>
                    <a:pt x="280" y="644"/>
                  </a:cubicBezTo>
                  <a:cubicBezTo>
                    <a:pt x="696" y="404"/>
                    <a:pt x="696" y="404"/>
                    <a:pt x="696" y="404"/>
                  </a:cubicBezTo>
                  <a:cubicBezTo>
                    <a:pt x="558" y="162"/>
                    <a:pt x="298" y="0"/>
                    <a:pt x="0" y="0"/>
                  </a:cubicBezTo>
                  <a:close/>
                </a:path>
              </a:pathLst>
            </a:custGeom>
            <a:solidFill>
              <a:srgbClr val="FF88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3">
              <a:extLst>
                <a:ext uri="{FF2B5EF4-FFF2-40B4-BE49-F238E27FC236}">
                  <a16:creationId xmlns:a16="http://schemas.microsoft.com/office/drawing/2014/main" id="{7CE0E6E0-EF72-2E4B-975B-C64964703E5B}"/>
                </a:ext>
              </a:extLst>
            </p:cNvPr>
            <p:cNvSpPr>
              <a:spLocks/>
            </p:cNvSpPr>
            <p:nvPr/>
          </p:nvSpPr>
          <p:spPr bwMode="auto">
            <a:xfrm>
              <a:off x="5111091" y="2281646"/>
              <a:ext cx="985173" cy="898121"/>
            </a:xfrm>
            <a:custGeom>
              <a:avLst/>
              <a:gdLst>
                <a:gd name="T0" fmla="*/ 684 w 684"/>
                <a:gd name="T1" fmla="*/ 479 h 625"/>
                <a:gd name="T2" fmla="*/ 684 w 684"/>
                <a:gd name="T3" fmla="*/ 0 h 625"/>
                <a:gd name="T4" fmla="*/ 0 w 684"/>
                <a:gd name="T5" fmla="*/ 385 h 625"/>
                <a:gd name="T6" fmla="*/ 415 w 684"/>
                <a:gd name="T7" fmla="*/ 625 h 625"/>
                <a:gd name="T8" fmla="*/ 684 w 684"/>
                <a:gd name="T9" fmla="*/ 479 h 625"/>
              </a:gdLst>
              <a:ahLst/>
              <a:cxnLst>
                <a:cxn ang="0">
                  <a:pos x="T0" y="T1"/>
                </a:cxn>
                <a:cxn ang="0">
                  <a:pos x="T2" y="T3"/>
                </a:cxn>
                <a:cxn ang="0">
                  <a:pos x="T4" y="T5"/>
                </a:cxn>
                <a:cxn ang="0">
                  <a:pos x="T6" y="T7"/>
                </a:cxn>
                <a:cxn ang="0">
                  <a:pos x="T8" y="T9"/>
                </a:cxn>
              </a:cxnLst>
              <a:rect l="0" t="0" r="r" b="b"/>
              <a:pathLst>
                <a:path w="684" h="625">
                  <a:moveTo>
                    <a:pt x="684" y="479"/>
                  </a:moveTo>
                  <a:cubicBezTo>
                    <a:pt x="684" y="0"/>
                    <a:pt x="684" y="0"/>
                    <a:pt x="684" y="0"/>
                  </a:cubicBezTo>
                  <a:cubicBezTo>
                    <a:pt x="394" y="0"/>
                    <a:pt x="140" y="154"/>
                    <a:pt x="0" y="385"/>
                  </a:cubicBezTo>
                  <a:cubicBezTo>
                    <a:pt x="415" y="625"/>
                    <a:pt x="415" y="625"/>
                    <a:pt x="415" y="625"/>
                  </a:cubicBezTo>
                  <a:cubicBezTo>
                    <a:pt x="473" y="538"/>
                    <a:pt x="572" y="479"/>
                    <a:pt x="684" y="479"/>
                  </a:cubicBezTo>
                  <a:close/>
                </a:path>
              </a:pathLst>
            </a:custGeom>
            <a:solidFill>
              <a:srgbClr val="EE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24">
              <a:extLst>
                <a:ext uri="{FF2B5EF4-FFF2-40B4-BE49-F238E27FC236}">
                  <a16:creationId xmlns:a16="http://schemas.microsoft.com/office/drawing/2014/main" id="{F657AD4E-D291-E14F-8372-AF297A222E16}"/>
                </a:ext>
              </a:extLst>
            </p:cNvPr>
            <p:cNvSpPr>
              <a:spLocks/>
            </p:cNvSpPr>
            <p:nvPr/>
          </p:nvSpPr>
          <p:spPr bwMode="auto">
            <a:xfrm>
              <a:off x="4943357" y="2834744"/>
              <a:ext cx="765420" cy="1165646"/>
            </a:xfrm>
            <a:custGeom>
              <a:avLst/>
              <a:gdLst>
                <a:gd name="T0" fmla="*/ 105 w 531"/>
                <a:gd name="T1" fmla="*/ 811 h 811"/>
                <a:gd name="T2" fmla="*/ 521 w 531"/>
                <a:gd name="T3" fmla="*/ 571 h 811"/>
                <a:gd name="T4" fmla="*/ 480 w 531"/>
                <a:gd name="T5" fmla="*/ 415 h 811"/>
                <a:gd name="T6" fmla="*/ 531 w 531"/>
                <a:gd name="T7" fmla="*/ 240 h 811"/>
                <a:gd name="T8" fmla="*/ 116 w 531"/>
                <a:gd name="T9" fmla="*/ 0 h 811"/>
                <a:gd name="T10" fmla="*/ 0 w 531"/>
                <a:gd name="T11" fmla="*/ 415 h 811"/>
                <a:gd name="T12" fmla="*/ 105 w 531"/>
                <a:gd name="T13" fmla="*/ 811 h 811"/>
              </a:gdLst>
              <a:ahLst/>
              <a:cxnLst>
                <a:cxn ang="0">
                  <a:pos x="T0" y="T1"/>
                </a:cxn>
                <a:cxn ang="0">
                  <a:pos x="T2" y="T3"/>
                </a:cxn>
                <a:cxn ang="0">
                  <a:pos x="T4" y="T5"/>
                </a:cxn>
                <a:cxn ang="0">
                  <a:pos x="T6" y="T7"/>
                </a:cxn>
                <a:cxn ang="0">
                  <a:pos x="T8" y="T9"/>
                </a:cxn>
                <a:cxn ang="0">
                  <a:pos x="T10" y="T11"/>
                </a:cxn>
                <a:cxn ang="0">
                  <a:pos x="T12" y="T13"/>
                </a:cxn>
              </a:cxnLst>
              <a:rect l="0" t="0" r="r" b="b"/>
              <a:pathLst>
                <a:path w="531" h="811">
                  <a:moveTo>
                    <a:pt x="105" y="811"/>
                  </a:moveTo>
                  <a:cubicBezTo>
                    <a:pt x="521" y="571"/>
                    <a:pt x="521" y="571"/>
                    <a:pt x="521" y="571"/>
                  </a:cubicBezTo>
                  <a:cubicBezTo>
                    <a:pt x="495" y="525"/>
                    <a:pt x="480" y="472"/>
                    <a:pt x="480" y="415"/>
                  </a:cubicBezTo>
                  <a:cubicBezTo>
                    <a:pt x="480" y="351"/>
                    <a:pt x="499" y="291"/>
                    <a:pt x="531" y="240"/>
                  </a:cubicBezTo>
                  <a:cubicBezTo>
                    <a:pt x="116" y="0"/>
                    <a:pt x="116" y="0"/>
                    <a:pt x="116" y="0"/>
                  </a:cubicBezTo>
                  <a:cubicBezTo>
                    <a:pt x="42" y="121"/>
                    <a:pt x="0" y="263"/>
                    <a:pt x="0" y="415"/>
                  </a:cubicBezTo>
                  <a:cubicBezTo>
                    <a:pt x="0" y="559"/>
                    <a:pt x="38" y="695"/>
                    <a:pt x="105" y="811"/>
                  </a:cubicBezTo>
                  <a:close/>
                </a:path>
              </a:pathLst>
            </a:custGeom>
            <a:solidFill>
              <a:srgbClr val="4DC4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5">
              <a:extLst>
                <a:ext uri="{FF2B5EF4-FFF2-40B4-BE49-F238E27FC236}">
                  <a16:creationId xmlns:a16="http://schemas.microsoft.com/office/drawing/2014/main" id="{9B5F2AB2-AD26-2D46-99A8-570851607AF0}"/>
                </a:ext>
              </a:extLst>
            </p:cNvPr>
            <p:cNvSpPr>
              <a:spLocks/>
            </p:cNvSpPr>
            <p:nvPr/>
          </p:nvSpPr>
          <p:spPr bwMode="auto">
            <a:xfrm>
              <a:off x="5095167" y="3655367"/>
              <a:ext cx="1001097" cy="925722"/>
            </a:xfrm>
            <a:custGeom>
              <a:avLst/>
              <a:gdLst>
                <a:gd name="T0" fmla="*/ 695 w 695"/>
                <a:gd name="T1" fmla="*/ 644 h 644"/>
                <a:gd name="T2" fmla="*/ 695 w 695"/>
                <a:gd name="T3" fmla="*/ 165 h 644"/>
                <a:gd name="T4" fmla="*/ 416 w 695"/>
                <a:gd name="T5" fmla="*/ 0 h 644"/>
                <a:gd name="T6" fmla="*/ 0 w 695"/>
                <a:gd name="T7" fmla="*/ 240 h 644"/>
                <a:gd name="T8" fmla="*/ 695 w 695"/>
                <a:gd name="T9" fmla="*/ 644 h 644"/>
              </a:gdLst>
              <a:ahLst/>
              <a:cxnLst>
                <a:cxn ang="0">
                  <a:pos x="T0" y="T1"/>
                </a:cxn>
                <a:cxn ang="0">
                  <a:pos x="T2" y="T3"/>
                </a:cxn>
                <a:cxn ang="0">
                  <a:pos x="T4" y="T5"/>
                </a:cxn>
                <a:cxn ang="0">
                  <a:pos x="T6" y="T7"/>
                </a:cxn>
                <a:cxn ang="0">
                  <a:pos x="T8" y="T9"/>
                </a:cxn>
              </a:cxnLst>
              <a:rect l="0" t="0" r="r" b="b"/>
              <a:pathLst>
                <a:path w="695" h="644">
                  <a:moveTo>
                    <a:pt x="695" y="644"/>
                  </a:moveTo>
                  <a:cubicBezTo>
                    <a:pt x="695" y="165"/>
                    <a:pt x="695" y="165"/>
                    <a:pt x="695" y="165"/>
                  </a:cubicBezTo>
                  <a:cubicBezTo>
                    <a:pt x="575" y="165"/>
                    <a:pt x="470" y="98"/>
                    <a:pt x="416" y="0"/>
                  </a:cubicBezTo>
                  <a:cubicBezTo>
                    <a:pt x="0" y="240"/>
                    <a:pt x="0" y="240"/>
                    <a:pt x="0" y="240"/>
                  </a:cubicBezTo>
                  <a:cubicBezTo>
                    <a:pt x="138" y="482"/>
                    <a:pt x="398" y="644"/>
                    <a:pt x="695" y="644"/>
                  </a:cubicBezTo>
                  <a:close/>
                </a:path>
              </a:pathLst>
            </a:custGeom>
            <a:solidFill>
              <a:srgbClr val="4DDB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6">
              <a:extLst>
                <a:ext uri="{FF2B5EF4-FFF2-40B4-BE49-F238E27FC236}">
                  <a16:creationId xmlns:a16="http://schemas.microsoft.com/office/drawing/2014/main" id="{3B0D5C5C-83E6-B541-B851-546BDC0707DB}"/>
                </a:ext>
              </a:extLst>
            </p:cNvPr>
            <p:cNvSpPr>
              <a:spLocks/>
            </p:cNvSpPr>
            <p:nvPr/>
          </p:nvSpPr>
          <p:spPr bwMode="auto">
            <a:xfrm>
              <a:off x="6494368" y="2809265"/>
              <a:ext cx="614672" cy="427828"/>
            </a:xfrm>
            <a:custGeom>
              <a:avLst/>
              <a:gdLst>
                <a:gd name="T0" fmla="*/ 64 w 427"/>
                <a:gd name="T1" fmla="*/ 241 h 298"/>
                <a:gd name="T2" fmla="*/ 145 w 427"/>
                <a:gd name="T3" fmla="*/ 37 h 298"/>
                <a:gd name="T4" fmla="*/ 362 w 427"/>
                <a:gd name="T5" fmla="*/ 71 h 298"/>
                <a:gd name="T6" fmla="*/ 273 w 427"/>
                <a:gd name="T7" fmla="*/ 261 h 298"/>
                <a:gd name="T8" fmla="*/ 64 w 427"/>
                <a:gd name="T9" fmla="*/ 241 h 298"/>
              </a:gdLst>
              <a:ahLst/>
              <a:cxnLst>
                <a:cxn ang="0">
                  <a:pos x="T0" y="T1"/>
                </a:cxn>
                <a:cxn ang="0">
                  <a:pos x="T2" y="T3"/>
                </a:cxn>
                <a:cxn ang="0">
                  <a:pos x="T4" y="T5"/>
                </a:cxn>
                <a:cxn ang="0">
                  <a:pos x="T6" y="T7"/>
                </a:cxn>
                <a:cxn ang="0">
                  <a:pos x="T8" y="T9"/>
                </a:cxn>
              </a:cxnLst>
              <a:rect l="0" t="0" r="r" b="b"/>
              <a:pathLst>
                <a:path w="427" h="298">
                  <a:moveTo>
                    <a:pt x="64" y="241"/>
                  </a:moveTo>
                  <a:cubicBezTo>
                    <a:pt x="0" y="278"/>
                    <a:pt x="80" y="75"/>
                    <a:pt x="145" y="37"/>
                  </a:cubicBezTo>
                  <a:cubicBezTo>
                    <a:pt x="211" y="0"/>
                    <a:pt x="427" y="33"/>
                    <a:pt x="362" y="71"/>
                  </a:cubicBezTo>
                  <a:cubicBezTo>
                    <a:pt x="288" y="113"/>
                    <a:pt x="339" y="223"/>
                    <a:pt x="273" y="261"/>
                  </a:cubicBezTo>
                  <a:cubicBezTo>
                    <a:pt x="208" y="298"/>
                    <a:pt x="130" y="203"/>
                    <a:pt x="64" y="241"/>
                  </a:cubicBezTo>
                  <a:close/>
                </a:path>
              </a:pathLst>
            </a:custGeom>
            <a:solidFill>
              <a:srgbClr val="FF88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7">
              <a:extLst>
                <a:ext uri="{FF2B5EF4-FFF2-40B4-BE49-F238E27FC236}">
                  <a16:creationId xmlns:a16="http://schemas.microsoft.com/office/drawing/2014/main" id="{8BD9E5B7-C8BD-E644-BFB0-3472737D92AF}"/>
                </a:ext>
              </a:extLst>
            </p:cNvPr>
            <p:cNvSpPr>
              <a:spLocks/>
            </p:cNvSpPr>
            <p:nvPr/>
          </p:nvSpPr>
          <p:spPr bwMode="auto">
            <a:xfrm>
              <a:off x="6475259" y="3629889"/>
              <a:ext cx="612548" cy="427828"/>
            </a:xfrm>
            <a:custGeom>
              <a:avLst/>
              <a:gdLst>
                <a:gd name="T0" fmla="*/ 64 w 425"/>
                <a:gd name="T1" fmla="*/ 70 h 298"/>
                <a:gd name="T2" fmla="*/ 281 w 425"/>
                <a:gd name="T3" fmla="*/ 38 h 298"/>
                <a:gd name="T4" fmla="*/ 360 w 425"/>
                <a:gd name="T5" fmla="*/ 242 h 298"/>
                <a:gd name="T6" fmla="*/ 151 w 425"/>
                <a:gd name="T7" fmla="*/ 260 h 298"/>
                <a:gd name="T8" fmla="*/ 64 w 425"/>
                <a:gd name="T9" fmla="*/ 70 h 298"/>
              </a:gdLst>
              <a:ahLst/>
              <a:cxnLst>
                <a:cxn ang="0">
                  <a:pos x="T0" y="T1"/>
                </a:cxn>
                <a:cxn ang="0">
                  <a:pos x="T2" y="T3"/>
                </a:cxn>
                <a:cxn ang="0">
                  <a:pos x="T4" y="T5"/>
                </a:cxn>
                <a:cxn ang="0">
                  <a:pos x="T6" y="T7"/>
                </a:cxn>
                <a:cxn ang="0">
                  <a:pos x="T8" y="T9"/>
                </a:cxn>
              </a:cxnLst>
              <a:rect l="0" t="0" r="r" b="b"/>
              <a:pathLst>
                <a:path w="425" h="298">
                  <a:moveTo>
                    <a:pt x="64" y="70"/>
                  </a:moveTo>
                  <a:cubicBezTo>
                    <a:pt x="0" y="32"/>
                    <a:pt x="216" y="0"/>
                    <a:pt x="281" y="38"/>
                  </a:cubicBezTo>
                  <a:cubicBezTo>
                    <a:pt x="346" y="76"/>
                    <a:pt x="425" y="280"/>
                    <a:pt x="360" y="242"/>
                  </a:cubicBezTo>
                  <a:cubicBezTo>
                    <a:pt x="287" y="199"/>
                    <a:pt x="216" y="298"/>
                    <a:pt x="151" y="260"/>
                  </a:cubicBezTo>
                  <a:cubicBezTo>
                    <a:pt x="86" y="222"/>
                    <a:pt x="129" y="108"/>
                    <a:pt x="64" y="70"/>
                  </a:cubicBezTo>
                  <a:close/>
                </a:path>
              </a:pathLst>
            </a:custGeom>
            <a:solidFill>
              <a:srgbClr val="FEC1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8">
              <a:extLst>
                <a:ext uri="{FF2B5EF4-FFF2-40B4-BE49-F238E27FC236}">
                  <a16:creationId xmlns:a16="http://schemas.microsoft.com/office/drawing/2014/main" id="{B946632C-9C7E-3C40-85A9-ABD0CD829B12}"/>
                </a:ext>
              </a:extLst>
            </p:cNvPr>
            <p:cNvSpPr>
              <a:spLocks/>
            </p:cNvSpPr>
            <p:nvPr/>
          </p:nvSpPr>
          <p:spPr bwMode="auto">
            <a:xfrm>
              <a:off x="5923222" y="3883613"/>
              <a:ext cx="370501" cy="707031"/>
            </a:xfrm>
            <a:custGeom>
              <a:avLst/>
              <a:gdLst>
                <a:gd name="T0" fmla="*/ 121 w 257"/>
                <a:gd name="T1" fmla="*/ 74 h 492"/>
                <a:gd name="T2" fmla="*/ 257 w 257"/>
                <a:gd name="T3" fmla="*/ 245 h 492"/>
                <a:gd name="T4" fmla="*/ 121 w 257"/>
                <a:gd name="T5" fmla="*/ 416 h 492"/>
                <a:gd name="T6" fmla="*/ 0 w 257"/>
                <a:gd name="T7" fmla="*/ 245 h 492"/>
                <a:gd name="T8" fmla="*/ 121 w 257"/>
                <a:gd name="T9" fmla="*/ 74 h 492"/>
              </a:gdLst>
              <a:ahLst/>
              <a:cxnLst>
                <a:cxn ang="0">
                  <a:pos x="T0" y="T1"/>
                </a:cxn>
                <a:cxn ang="0">
                  <a:pos x="T2" y="T3"/>
                </a:cxn>
                <a:cxn ang="0">
                  <a:pos x="T4" y="T5"/>
                </a:cxn>
                <a:cxn ang="0">
                  <a:pos x="T6" y="T7"/>
                </a:cxn>
                <a:cxn ang="0">
                  <a:pos x="T8" y="T9"/>
                </a:cxn>
              </a:cxnLst>
              <a:rect l="0" t="0" r="r" b="b"/>
              <a:pathLst>
                <a:path w="257" h="492">
                  <a:moveTo>
                    <a:pt x="121" y="74"/>
                  </a:moveTo>
                  <a:cubicBezTo>
                    <a:pt x="121" y="0"/>
                    <a:pt x="257" y="170"/>
                    <a:pt x="257" y="245"/>
                  </a:cubicBezTo>
                  <a:cubicBezTo>
                    <a:pt x="257" y="320"/>
                    <a:pt x="121" y="492"/>
                    <a:pt x="121" y="416"/>
                  </a:cubicBezTo>
                  <a:cubicBezTo>
                    <a:pt x="121" y="332"/>
                    <a:pt x="0" y="320"/>
                    <a:pt x="0" y="245"/>
                  </a:cubicBezTo>
                  <a:cubicBezTo>
                    <a:pt x="0" y="170"/>
                    <a:pt x="121" y="149"/>
                    <a:pt x="121" y="74"/>
                  </a:cubicBezTo>
                  <a:close/>
                </a:path>
              </a:pathLst>
            </a:custGeom>
            <a:solidFill>
              <a:srgbClr val="8BC9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9">
              <a:extLst>
                <a:ext uri="{FF2B5EF4-FFF2-40B4-BE49-F238E27FC236}">
                  <a16:creationId xmlns:a16="http://schemas.microsoft.com/office/drawing/2014/main" id="{DBF975BA-8A74-3D4E-8A64-21B6CA22D033}"/>
                </a:ext>
              </a:extLst>
            </p:cNvPr>
            <p:cNvSpPr>
              <a:spLocks/>
            </p:cNvSpPr>
            <p:nvPr/>
          </p:nvSpPr>
          <p:spPr bwMode="auto">
            <a:xfrm>
              <a:off x="5094105" y="3621396"/>
              <a:ext cx="613610" cy="427828"/>
            </a:xfrm>
            <a:custGeom>
              <a:avLst/>
              <a:gdLst>
                <a:gd name="T0" fmla="*/ 362 w 426"/>
                <a:gd name="T1" fmla="*/ 56 h 298"/>
                <a:gd name="T2" fmla="*/ 282 w 426"/>
                <a:gd name="T3" fmla="*/ 260 h 298"/>
                <a:gd name="T4" fmla="*/ 66 w 426"/>
                <a:gd name="T5" fmla="*/ 228 h 298"/>
                <a:gd name="T6" fmla="*/ 154 w 426"/>
                <a:gd name="T7" fmla="*/ 37 h 298"/>
                <a:gd name="T8" fmla="*/ 362 w 426"/>
                <a:gd name="T9" fmla="*/ 56 h 298"/>
              </a:gdLst>
              <a:ahLst/>
              <a:cxnLst>
                <a:cxn ang="0">
                  <a:pos x="T0" y="T1"/>
                </a:cxn>
                <a:cxn ang="0">
                  <a:pos x="T2" y="T3"/>
                </a:cxn>
                <a:cxn ang="0">
                  <a:pos x="T4" y="T5"/>
                </a:cxn>
                <a:cxn ang="0">
                  <a:pos x="T6" y="T7"/>
                </a:cxn>
                <a:cxn ang="0">
                  <a:pos x="T8" y="T9"/>
                </a:cxn>
              </a:cxnLst>
              <a:rect l="0" t="0" r="r" b="b"/>
              <a:pathLst>
                <a:path w="426" h="298">
                  <a:moveTo>
                    <a:pt x="362" y="56"/>
                  </a:moveTo>
                  <a:cubicBezTo>
                    <a:pt x="426" y="19"/>
                    <a:pt x="348" y="222"/>
                    <a:pt x="282" y="260"/>
                  </a:cubicBezTo>
                  <a:cubicBezTo>
                    <a:pt x="217" y="298"/>
                    <a:pt x="0" y="266"/>
                    <a:pt x="66" y="228"/>
                  </a:cubicBezTo>
                  <a:cubicBezTo>
                    <a:pt x="139" y="185"/>
                    <a:pt x="88" y="75"/>
                    <a:pt x="154" y="37"/>
                  </a:cubicBezTo>
                  <a:cubicBezTo>
                    <a:pt x="219" y="0"/>
                    <a:pt x="297" y="94"/>
                    <a:pt x="362" y="56"/>
                  </a:cubicBezTo>
                  <a:close/>
                </a:path>
              </a:pathLst>
            </a:custGeom>
            <a:solidFill>
              <a:srgbClr val="4DDB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30">
              <a:extLst>
                <a:ext uri="{FF2B5EF4-FFF2-40B4-BE49-F238E27FC236}">
                  <a16:creationId xmlns:a16="http://schemas.microsoft.com/office/drawing/2014/main" id="{01BAF640-5BE1-6841-A67C-E94933948C34}"/>
                </a:ext>
              </a:extLst>
            </p:cNvPr>
            <p:cNvSpPr>
              <a:spLocks/>
            </p:cNvSpPr>
            <p:nvPr/>
          </p:nvSpPr>
          <p:spPr bwMode="auto">
            <a:xfrm>
              <a:off x="5115338" y="2813512"/>
              <a:ext cx="612548" cy="427828"/>
            </a:xfrm>
            <a:custGeom>
              <a:avLst/>
              <a:gdLst>
                <a:gd name="T0" fmla="*/ 361 w 425"/>
                <a:gd name="T1" fmla="*/ 229 h 298"/>
                <a:gd name="T2" fmla="*/ 144 w 425"/>
                <a:gd name="T3" fmla="*/ 260 h 298"/>
                <a:gd name="T4" fmla="*/ 65 w 425"/>
                <a:gd name="T5" fmla="*/ 56 h 298"/>
                <a:gd name="T6" fmla="*/ 274 w 425"/>
                <a:gd name="T7" fmla="*/ 38 h 298"/>
                <a:gd name="T8" fmla="*/ 361 w 425"/>
                <a:gd name="T9" fmla="*/ 229 h 298"/>
              </a:gdLst>
              <a:ahLst/>
              <a:cxnLst>
                <a:cxn ang="0">
                  <a:pos x="T0" y="T1"/>
                </a:cxn>
                <a:cxn ang="0">
                  <a:pos x="T2" y="T3"/>
                </a:cxn>
                <a:cxn ang="0">
                  <a:pos x="T4" y="T5"/>
                </a:cxn>
                <a:cxn ang="0">
                  <a:pos x="T6" y="T7"/>
                </a:cxn>
                <a:cxn ang="0">
                  <a:pos x="T8" y="T9"/>
                </a:cxn>
              </a:cxnLst>
              <a:rect l="0" t="0" r="r" b="b"/>
              <a:pathLst>
                <a:path w="425" h="298">
                  <a:moveTo>
                    <a:pt x="361" y="229"/>
                  </a:moveTo>
                  <a:cubicBezTo>
                    <a:pt x="425" y="266"/>
                    <a:pt x="209" y="298"/>
                    <a:pt x="144" y="260"/>
                  </a:cubicBezTo>
                  <a:cubicBezTo>
                    <a:pt x="79" y="222"/>
                    <a:pt x="0" y="18"/>
                    <a:pt x="65" y="56"/>
                  </a:cubicBezTo>
                  <a:cubicBezTo>
                    <a:pt x="138" y="98"/>
                    <a:pt x="209" y="0"/>
                    <a:pt x="274" y="38"/>
                  </a:cubicBezTo>
                  <a:cubicBezTo>
                    <a:pt x="339" y="76"/>
                    <a:pt x="296" y="191"/>
                    <a:pt x="361" y="229"/>
                  </a:cubicBezTo>
                  <a:close/>
                </a:path>
              </a:pathLst>
            </a:custGeom>
            <a:solidFill>
              <a:srgbClr val="4DC4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31">
              <a:extLst>
                <a:ext uri="{FF2B5EF4-FFF2-40B4-BE49-F238E27FC236}">
                  <a16:creationId xmlns:a16="http://schemas.microsoft.com/office/drawing/2014/main" id="{57FD251A-C292-084E-8FE4-0F0C4C1CDE7D}"/>
                </a:ext>
              </a:extLst>
            </p:cNvPr>
            <p:cNvSpPr>
              <a:spLocks/>
            </p:cNvSpPr>
            <p:nvPr/>
          </p:nvSpPr>
          <p:spPr bwMode="auto">
            <a:xfrm>
              <a:off x="5899867" y="2285892"/>
              <a:ext cx="370501" cy="707031"/>
            </a:xfrm>
            <a:custGeom>
              <a:avLst/>
              <a:gdLst>
                <a:gd name="T0" fmla="*/ 136 w 257"/>
                <a:gd name="T1" fmla="*/ 418 h 492"/>
                <a:gd name="T2" fmla="*/ 0 w 257"/>
                <a:gd name="T3" fmla="*/ 246 h 492"/>
                <a:gd name="T4" fmla="*/ 136 w 257"/>
                <a:gd name="T5" fmla="*/ 75 h 492"/>
                <a:gd name="T6" fmla="*/ 257 w 257"/>
                <a:gd name="T7" fmla="*/ 246 h 492"/>
                <a:gd name="T8" fmla="*/ 136 w 257"/>
                <a:gd name="T9" fmla="*/ 418 h 492"/>
              </a:gdLst>
              <a:ahLst/>
              <a:cxnLst>
                <a:cxn ang="0">
                  <a:pos x="T0" y="T1"/>
                </a:cxn>
                <a:cxn ang="0">
                  <a:pos x="T2" y="T3"/>
                </a:cxn>
                <a:cxn ang="0">
                  <a:pos x="T4" y="T5"/>
                </a:cxn>
                <a:cxn ang="0">
                  <a:pos x="T6" y="T7"/>
                </a:cxn>
                <a:cxn ang="0">
                  <a:pos x="T8" y="T9"/>
                </a:cxn>
              </a:cxnLst>
              <a:rect l="0" t="0" r="r" b="b"/>
              <a:pathLst>
                <a:path w="257" h="492">
                  <a:moveTo>
                    <a:pt x="136" y="418"/>
                  </a:moveTo>
                  <a:cubicBezTo>
                    <a:pt x="136" y="492"/>
                    <a:pt x="0" y="322"/>
                    <a:pt x="0" y="246"/>
                  </a:cubicBezTo>
                  <a:cubicBezTo>
                    <a:pt x="0" y="171"/>
                    <a:pt x="136" y="0"/>
                    <a:pt x="136" y="75"/>
                  </a:cubicBezTo>
                  <a:cubicBezTo>
                    <a:pt x="136" y="159"/>
                    <a:pt x="257" y="171"/>
                    <a:pt x="257" y="246"/>
                  </a:cubicBezTo>
                  <a:cubicBezTo>
                    <a:pt x="257" y="322"/>
                    <a:pt x="136" y="342"/>
                    <a:pt x="136" y="418"/>
                  </a:cubicBezTo>
                  <a:close/>
                </a:path>
              </a:pathLst>
            </a:custGeom>
            <a:solidFill>
              <a:srgbClr val="EE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TextBox 30">
              <a:extLst>
                <a:ext uri="{FF2B5EF4-FFF2-40B4-BE49-F238E27FC236}">
                  <a16:creationId xmlns:a16="http://schemas.microsoft.com/office/drawing/2014/main" id="{7591FFDD-6C1B-E144-A3E6-6FCAA2D7F15E}"/>
                </a:ext>
              </a:extLst>
            </p:cNvPr>
            <p:cNvSpPr txBox="1"/>
            <p:nvPr/>
          </p:nvSpPr>
          <p:spPr>
            <a:xfrm>
              <a:off x="5541401" y="2523519"/>
              <a:ext cx="434340" cy="369332"/>
            </a:xfrm>
            <a:prstGeom prst="rect">
              <a:avLst/>
            </a:prstGeom>
            <a:noFill/>
          </p:spPr>
          <p:txBody>
            <a:bodyPr wrap="square" rtlCol="0">
              <a:spAutoFit/>
            </a:bodyPr>
            <a:lstStyle/>
            <a:p>
              <a:r>
                <a:rPr lang="en-US" dirty="0">
                  <a:solidFill>
                    <a:schemeClr val="bg1"/>
                  </a:solidFill>
                  <a:latin typeface="+mj-lt"/>
                </a:rPr>
                <a:t>01</a:t>
              </a:r>
            </a:p>
          </p:txBody>
        </p:sp>
        <p:sp>
          <p:nvSpPr>
            <p:cNvPr id="32" name="TextBox 31">
              <a:extLst>
                <a:ext uri="{FF2B5EF4-FFF2-40B4-BE49-F238E27FC236}">
                  <a16:creationId xmlns:a16="http://schemas.microsoft.com/office/drawing/2014/main" id="{A050D984-739F-C748-8183-D948F5CA5112}"/>
                </a:ext>
              </a:extLst>
            </p:cNvPr>
            <p:cNvSpPr txBox="1"/>
            <p:nvPr/>
          </p:nvSpPr>
          <p:spPr>
            <a:xfrm>
              <a:off x="6344119" y="2594771"/>
              <a:ext cx="472592" cy="369332"/>
            </a:xfrm>
            <a:prstGeom prst="rect">
              <a:avLst/>
            </a:prstGeom>
            <a:noFill/>
          </p:spPr>
          <p:txBody>
            <a:bodyPr wrap="square" rtlCol="0">
              <a:spAutoFit/>
            </a:bodyPr>
            <a:lstStyle/>
            <a:p>
              <a:r>
                <a:rPr lang="en-US" dirty="0">
                  <a:solidFill>
                    <a:schemeClr val="bg1"/>
                  </a:solidFill>
                  <a:latin typeface="+mj-lt"/>
                </a:rPr>
                <a:t>02</a:t>
              </a:r>
            </a:p>
          </p:txBody>
        </p:sp>
        <p:sp>
          <p:nvSpPr>
            <p:cNvPr id="33" name="TextBox 32">
              <a:extLst>
                <a:ext uri="{FF2B5EF4-FFF2-40B4-BE49-F238E27FC236}">
                  <a16:creationId xmlns:a16="http://schemas.microsoft.com/office/drawing/2014/main" id="{7C349B50-62BC-0240-9894-F19FF49B9E7F}"/>
                </a:ext>
              </a:extLst>
            </p:cNvPr>
            <p:cNvSpPr txBox="1"/>
            <p:nvPr/>
          </p:nvSpPr>
          <p:spPr>
            <a:xfrm>
              <a:off x="6636448" y="3350186"/>
              <a:ext cx="472592" cy="369332"/>
            </a:xfrm>
            <a:prstGeom prst="rect">
              <a:avLst/>
            </a:prstGeom>
            <a:noFill/>
          </p:spPr>
          <p:txBody>
            <a:bodyPr wrap="square" rtlCol="0">
              <a:spAutoFit/>
            </a:bodyPr>
            <a:lstStyle/>
            <a:p>
              <a:r>
                <a:rPr lang="en-US" dirty="0">
                  <a:solidFill>
                    <a:schemeClr val="bg1"/>
                  </a:solidFill>
                  <a:latin typeface="+mj-lt"/>
                </a:rPr>
                <a:t>03</a:t>
              </a:r>
            </a:p>
          </p:txBody>
        </p:sp>
        <p:sp>
          <p:nvSpPr>
            <p:cNvPr id="34" name="TextBox 33">
              <a:extLst>
                <a:ext uri="{FF2B5EF4-FFF2-40B4-BE49-F238E27FC236}">
                  <a16:creationId xmlns:a16="http://schemas.microsoft.com/office/drawing/2014/main" id="{3E821DD0-50AC-F94F-BA48-A2DF83888EE2}"/>
                </a:ext>
              </a:extLst>
            </p:cNvPr>
            <p:cNvSpPr txBox="1"/>
            <p:nvPr/>
          </p:nvSpPr>
          <p:spPr>
            <a:xfrm>
              <a:off x="6163285" y="3979371"/>
              <a:ext cx="504490" cy="369332"/>
            </a:xfrm>
            <a:prstGeom prst="rect">
              <a:avLst/>
            </a:prstGeom>
            <a:noFill/>
          </p:spPr>
          <p:txBody>
            <a:bodyPr wrap="square" rtlCol="0">
              <a:spAutoFit/>
            </a:bodyPr>
            <a:lstStyle/>
            <a:p>
              <a:r>
                <a:rPr lang="en-US" dirty="0">
                  <a:solidFill>
                    <a:schemeClr val="bg1"/>
                  </a:solidFill>
                  <a:latin typeface="+mj-lt"/>
                </a:rPr>
                <a:t>04</a:t>
              </a:r>
            </a:p>
          </p:txBody>
        </p:sp>
        <p:sp>
          <p:nvSpPr>
            <p:cNvPr id="35" name="TextBox 34">
              <a:extLst>
                <a:ext uri="{FF2B5EF4-FFF2-40B4-BE49-F238E27FC236}">
                  <a16:creationId xmlns:a16="http://schemas.microsoft.com/office/drawing/2014/main" id="{0E9BD509-352B-284F-B79F-E47D906C69CE}"/>
                </a:ext>
              </a:extLst>
            </p:cNvPr>
            <p:cNvSpPr txBox="1"/>
            <p:nvPr/>
          </p:nvSpPr>
          <p:spPr>
            <a:xfrm>
              <a:off x="5392723" y="3883434"/>
              <a:ext cx="504490" cy="369332"/>
            </a:xfrm>
            <a:prstGeom prst="rect">
              <a:avLst/>
            </a:prstGeom>
            <a:noFill/>
          </p:spPr>
          <p:txBody>
            <a:bodyPr wrap="square" rtlCol="0">
              <a:spAutoFit/>
            </a:bodyPr>
            <a:lstStyle/>
            <a:p>
              <a:r>
                <a:rPr lang="en-US" dirty="0">
                  <a:solidFill>
                    <a:schemeClr val="bg1"/>
                  </a:solidFill>
                  <a:latin typeface="+mj-lt"/>
                </a:rPr>
                <a:t>05</a:t>
              </a:r>
            </a:p>
          </p:txBody>
        </p:sp>
        <p:sp>
          <p:nvSpPr>
            <p:cNvPr id="36" name="TextBox 35">
              <a:extLst>
                <a:ext uri="{FF2B5EF4-FFF2-40B4-BE49-F238E27FC236}">
                  <a16:creationId xmlns:a16="http://schemas.microsoft.com/office/drawing/2014/main" id="{5AEA6190-EDCA-EC44-8253-4481FF6FD26A}"/>
                </a:ext>
              </a:extLst>
            </p:cNvPr>
            <p:cNvSpPr txBox="1"/>
            <p:nvPr/>
          </p:nvSpPr>
          <p:spPr>
            <a:xfrm>
              <a:off x="5077485" y="3191640"/>
              <a:ext cx="504490" cy="369332"/>
            </a:xfrm>
            <a:prstGeom prst="rect">
              <a:avLst/>
            </a:prstGeom>
            <a:noFill/>
          </p:spPr>
          <p:txBody>
            <a:bodyPr wrap="square" rtlCol="0">
              <a:spAutoFit/>
            </a:bodyPr>
            <a:lstStyle/>
            <a:p>
              <a:r>
                <a:rPr lang="en-US" dirty="0">
                  <a:solidFill>
                    <a:schemeClr val="bg1"/>
                  </a:solidFill>
                  <a:latin typeface="+mj-lt"/>
                </a:rPr>
                <a:t>06</a:t>
              </a:r>
            </a:p>
          </p:txBody>
        </p:sp>
      </p:grpSp>
      <p:pic>
        <p:nvPicPr>
          <p:cNvPr id="37" name="Picture 36">
            <a:extLst>
              <a:ext uri="{FF2B5EF4-FFF2-40B4-BE49-F238E27FC236}">
                <a16:creationId xmlns:a16="http://schemas.microsoft.com/office/drawing/2014/main" id="{0B96DC56-C8AB-8848-AD7E-CA56EFCF4723}"/>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54983" y="221416"/>
            <a:ext cx="755271" cy="457200"/>
          </a:xfrm>
          <a:prstGeom prst="rect">
            <a:avLst/>
          </a:prstGeom>
        </p:spPr>
      </p:pic>
    </p:spTree>
    <p:extLst>
      <p:ext uri="{BB962C8B-B14F-4D97-AF65-F5344CB8AC3E}">
        <p14:creationId xmlns:p14="http://schemas.microsoft.com/office/powerpoint/2010/main" val="139130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250" fill="hold"/>
                                        <p:tgtEl>
                                          <p:spTgt spid="5"/>
                                        </p:tgtEl>
                                        <p:attrNameLst>
                                          <p:attrName>ppt_x</p:attrName>
                                        </p:attrNameLst>
                                      </p:cBhvr>
                                      <p:tavLst>
                                        <p:tav tm="0">
                                          <p:val>
                                            <p:strVal val="0-#ppt_w/2"/>
                                          </p:val>
                                        </p:tav>
                                        <p:tav tm="100000">
                                          <p:val>
                                            <p:strVal val="#ppt_x"/>
                                          </p:val>
                                        </p:tav>
                                      </p:tavLst>
                                    </p:anim>
                                    <p:anim calcmode="lin" valueType="num">
                                      <p:cBhvr additive="base">
                                        <p:cTn id="8" dur="125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5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250" fill="hold"/>
                                        <p:tgtEl>
                                          <p:spTgt spid="14"/>
                                        </p:tgtEl>
                                        <p:attrNameLst>
                                          <p:attrName>ppt_x</p:attrName>
                                        </p:attrNameLst>
                                      </p:cBhvr>
                                      <p:tavLst>
                                        <p:tav tm="0">
                                          <p:val>
                                            <p:strVal val="1+#ppt_w/2"/>
                                          </p:val>
                                        </p:tav>
                                        <p:tav tm="100000">
                                          <p:val>
                                            <p:strVal val="#ppt_x"/>
                                          </p:val>
                                        </p:tav>
                                      </p:tavLst>
                                    </p:anim>
                                    <p:anim calcmode="lin" valueType="num">
                                      <p:cBhvr additive="base">
                                        <p:cTn id="12" dur="125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5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250" fill="hold"/>
                                        <p:tgtEl>
                                          <p:spTgt spid="6"/>
                                        </p:tgtEl>
                                        <p:attrNameLst>
                                          <p:attrName>ppt_x</p:attrName>
                                        </p:attrNameLst>
                                      </p:cBhvr>
                                      <p:tavLst>
                                        <p:tav tm="0">
                                          <p:val>
                                            <p:strVal val="0-#ppt_w/2"/>
                                          </p:val>
                                        </p:tav>
                                        <p:tav tm="100000">
                                          <p:val>
                                            <p:strVal val="#ppt_x"/>
                                          </p:val>
                                        </p:tav>
                                      </p:tavLst>
                                    </p:anim>
                                    <p:anim calcmode="lin" valueType="num">
                                      <p:cBhvr additive="base">
                                        <p:cTn id="16" dur="1250" fill="hold"/>
                                        <p:tgtEl>
                                          <p:spTgt spid="6"/>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75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250" fill="hold"/>
                                        <p:tgtEl>
                                          <p:spTgt spid="15"/>
                                        </p:tgtEl>
                                        <p:attrNameLst>
                                          <p:attrName>ppt_x</p:attrName>
                                        </p:attrNameLst>
                                      </p:cBhvr>
                                      <p:tavLst>
                                        <p:tav tm="0">
                                          <p:val>
                                            <p:strVal val="1+#ppt_w/2"/>
                                          </p:val>
                                        </p:tav>
                                        <p:tav tm="100000">
                                          <p:val>
                                            <p:strVal val="#ppt_x"/>
                                          </p:val>
                                        </p:tav>
                                      </p:tavLst>
                                    </p:anim>
                                    <p:anim calcmode="lin" valueType="num">
                                      <p:cBhvr additive="base">
                                        <p:cTn id="20" dur="1250" fill="hold"/>
                                        <p:tgtEl>
                                          <p:spTgt spid="15"/>
                                        </p:tgtEl>
                                        <p:attrNameLst>
                                          <p:attrName>ppt_y</p:attrName>
                                        </p:attrNameLst>
                                      </p:cBhvr>
                                      <p:tavLst>
                                        <p:tav tm="0">
                                          <p:val>
                                            <p:strVal val="#ppt_y"/>
                                          </p:val>
                                        </p:tav>
                                        <p:tav tm="100000">
                                          <p:val>
                                            <p:strVal val="#ppt_y"/>
                                          </p:val>
                                        </p:tav>
                                      </p:tavLst>
                                    </p:anim>
                                  </p:childTnLst>
                                </p:cTn>
                              </p:par>
                              <p:par>
                                <p:cTn id="21" presetID="2" presetClass="entr" presetSubtype="8" decel="100000" fill="hold" grpId="0" nodeType="withEffect">
                                  <p:stCondLst>
                                    <p:cond delay="100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1250" fill="hold"/>
                                        <p:tgtEl>
                                          <p:spTgt spid="7"/>
                                        </p:tgtEl>
                                        <p:attrNameLst>
                                          <p:attrName>ppt_x</p:attrName>
                                        </p:attrNameLst>
                                      </p:cBhvr>
                                      <p:tavLst>
                                        <p:tav tm="0">
                                          <p:val>
                                            <p:strVal val="0-#ppt_w/2"/>
                                          </p:val>
                                        </p:tav>
                                        <p:tav tm="100000">
                                          <p:val>
                                            <p:strVal val="#ppt_x"/>
                                          </p:val>
                                        </p:tav>
                                      </p:tavLst>
                                    </p:anim>
                                    <p:anim calcmode="lin" valueType="num">
                                      <p:cBhvr additive="base">
                                        <p:cTn id="24" dur="1250" fill="hold"/>
                                        <p:tgtEl>
                                          <p:spTgt spid="7"/>
                                        </p:tgtEl>
                                        <p:attrNameLst>
                                          <p:attrName>ppt_y</p:attrName>
                                        </p:attrNameLst>
                                      </p:cBhvr>
                                      <p:tavLst>
                                        <p:tav tm="0">
                                          <p:val>
                                            <p:strVal val="#ppt_y"/>
                                          </p:val>
                                        </p:tav>
                                        <p:tav tm="100000">
                                          <p:val>
                                            <p:strVal val="#ppt_y"/>
                                          </p:val>
                                        </p:tav>
                                      </p:tavLst>
                                    </p:anim>
                                  </p:childTnLst>
                                </p:cTn>
                              </p:par>
                              <p:par>
                                <p:cTn id="25" presetID="2" presetClass="entr" presetSubtype="2" decel="100000" fill="hold" grpId="0" nodeType="withEffect">
                                  <p:stCondLst>
                                    <p:cond delay="125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250" fill="hold"/>
                                        <p:tgtEl>
                                          <p:spTgt spid="16"/>
                                        </p:tgtEl>
                                        <p:attrNameLst>
                                          <p:attrName>ppt_x</p:attrName>
                                        </p:attrNameLst>
                                      </p:cBhvr>
                                      <p:tavLst>
                                        <p:tav tm="0">
                                          <p:val>
                                            <p:strVal val="1+#ppt_w/2"/>
                                          </p:val>
                                        </p:tav>
                                        <p:tav tm="100000">
                                          <p:val>
                                            <p:strVal val="#ppt_x"/>
                                          </p:val>
                                        </p:tav>
                                      </p:tavLst>
                                    </p:anim>
                                    <p:anim calcmode="lin" valueType="num">
                                      <p:cBhvr additive="base">
                                        <p:cTn id="28" dur="12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4" grpId="0"/>
      <p:bldP spid="15" grpId="0"/>
      <p:bldP spid="1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904E672-7BBA-49A4-9F9C-0261BC6787C9}"/>
              </a:ext>
            </a:extLst>
          </p:cNvPr>
          <p:cNvSpPr/>
          <p:nvPr/>
        </p:nvSpPr>
        <p:spPr>
          <a:xfrm>
            <a:off x="1" y="517915"/>
            <a:ext cx="12129708" cy="6340084"/>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7817915-F913-7540-9DA2-D3D0EC5B1EAC}"/>
              </a:ext>
            </a:extLst>
          </p:cNvPr>
          <p:cNvSpPr txBox="1"/>
          <p:nvPr/>
        </p:nvSpPr>
        <p:spPr>
          <a:xfrm>
            <a:off x="4285248" y="6340085"/>
            <a:ext cx="3877985" cy="369332"/>
          </a:xfrm>
          <a:prstGeom prst="rect">
            <a:avLst/>
          </a:prstGeom>
          <a:noFill/>
        </p:spPr>
        <p:txBody>
          <a:bodyPr wrap="none" rtlCol="0">
            <a:spAutoFit/>
          </a:bodyPr>
          <a:lstStyle/>
          <a:p>
            <a:r>
              <a:rPr lang="vi-VN" dirty="0"/>
              <a:t>2.1. Xem chi tiết một báo giá đã tạo</a:t>
            </a:r>
            <a:endParaRPr lang="en-VN" dirty="0"/>
          </a:p>
        </p:txBody>
      </p:sp>
      <p:pic>
        <p:nvPicPr>
          <p:cNvPr id="74" name="Picture 73">
            <a:extLst>
              <a:ext uri="{FF2B5EF4-FFF2-40B4-BE49-F238E27FC236}">
                <a16:creationId xmlns:a16="http://schemas.microsoft.com/office/drawing/2014/main" id="{80B20968-0B43-CD4E-B51C-A35670E9DEC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166604" y="60715"/>
            <a:ext cx="755271" cy="457200"/>
          </a:xfrm>
          <a:prstGeom prst="rect">
            <a:avLst/>
          </a:prstGeom>
        </p:spPr>
      </p:pic>
      <p:sp>
        <p:nvSpPr>
          <p:cNvPr id="75" name="Slide Number Placeholder 1">
            <a:extLst>
              <a:ext uri="{FF2B5EF4-FFF2-40B4-BE49-F238E27FC236}">
                <a16:creationId xmlns:a16="http://schemas.microsoft.com/office/drawing/2014/main" id="{095EF22A-A1D6-A241-866E-C07DE7E81AE0}"/>
              </a:ext>
            </a:extLst>
          </p:cNvPr>
          <p:cNvSpPr txBox="1">
            <a:spLocks/>
          </p:cNvSpPr>
          <p:nvPr/>
        </p:nvSpPr>
        <p:spPr>
          <a:xfrm>
            <a:off x="11640794" y="6432160"/>
            <a:ext cx="47341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05E74F7-3300-457A-B626-DF17756E4C0D}" type="slidenum">
              <a:rPr lang="en-US" smtClean="0"/>
              <a:pPr/>
              <a:t>30</a:t>
            </a:fld>
            <a:endParaRPr lang="en-US" dirty="0"/>
          </a:p>
        </p:txBody>
      </p:sp>
      <p:sp>
        <p:nvSpPr>
          <p:cNvPr id="8" name="TextBox 72">
            <a:extLst>
              <a:ext uri="{FF2B5EF4-FFF2-40B4-BE49-F238E27FC236}">
                <a16:creationId xmlns:a16="http://schemas.microsoft.com/office/drawing/2014/main" id="{EE039CF1-A256-1A41-9495-791E4475C96D}"/>
              </a:ext>
            </a:extLst>
          </p:cNvPr>
          <p:cNvSpPr txBox="1">
            <a:spLocks noChangeArrowheads="1"/>
          </p:cNvSpPr>
          <p:nvPr/>
        </p:nvSpPr>
        <p:spPr bwMode="auto">
          <a:xfrm>
            <a:off x="4436208" y="95194"/>
            <a:ext cx="3257302"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sz="3600">
                <a:solidFill>
                  <a:schemeClr val="tx1"/>
                </a:solidFill>
                <a:latin typeface="Lato Light" charset="0"/>
                <a:ea typeface="ＭＳ Ｐゴシック" charset="0"/>
                <a:cs typeface="ＭＳ Ｐゴシック" charset="0"/>
              </a:defRPr>
            </a:lvl1pPr>
            <a:lvl2pPr marL="742950" indent="-285750">
              <a:defRPr sz="3600">
                <a:solidFill>
                  <a:schemeClr val="tx1"/>
                </a:solidFill>
                <a:latin typeface="Lato Light" charset="0"/>
                <a:ea typeface="ＭＳ Ｐゴシック" charset="0"/>
              </a:defRPr>
            </a:lvl2pPr>
            <a:lvl3pPr marL="1143000" indent="-228600">
              <a:defRPr sz="3600">
                <a:solidFill>
                  <a:schemeClr val="tx1"/>
                </a:solidFill>
                <a:latin typeface="Lato Light" charset="0"/>
                <a:ea typeface="ＭＳ Ｐゴシック" charset="0"/>
              </a:defRPr>
            </a:lvl3pPr>
            <a:lvl4pPr marL="1600200" indent="-228600">
              <a:defRPr sz="3600">
                <a:solidFill>
                  <a:schemeClr val="tx1"/>
                </a:solidFill>
                <a:latin typeface="Lato Light" charset="0"/>
                <a:ea typeface="ＭＳ Ｐゴシック" charset="0"/>
              </a:defRPr>
            </a:lvl4pPr>
            <a:lvl5pPr marL="2057400" indent="-228600">
              <a:defRPr sz="3600">
                <a:solidFill>
                  <a:schemeClr val="tx1"/>
                </a:solidFill>
                <a:latin typeface="Lato Light" charset="0"/>
                <a:ea typeface="ＭＳ Ｐゴシック" charset="0"/>
              </a:defRPr>
            </a:lvl5pPr>
            <a:lvl6pPr marL="2514600" indent="-228600" defTabSz="1827213" fontAlgn="base">
              <a:spcBef>
                <a:spcPct val="0"/>
              </a:spcBef>
              <a:spcAft>
                <a:spcPct val="0"/>
              </a:spcAft>
              <a:defRPr sz="3600">
                <a:solidFill>
                  <a:schemeClr val="tx1"/>
                </a:solidFill>
                <a:latin typeface="Lato Light" charset="0"/>
                <a:ea typeface="ＭＳ Ｐゴシック" charset="0"/>
              </a:defRPr>
            </a:lvl6pPr>
            <a:lvl7pPr marL="2971800" indent="-228600" defTabSz="1827213" fontAlgn="base">
              <a:spcBef>
                <a:spcPct val="0"/>
              </a:spcBef>
              <a:spcAft>
                <a:spcPct val="0"/>
              </a:spcAft>
              <a:defRPr sz="3600">
                <a:solidFill>
                  <a:schemeClr val="tx1"/>
                </a:solidFill>
                <a:latin typeface="Lato Light" charset="0"/>
                <a:ea typeface="ＭＳ Ｐゴシック" charset="0"/>
              </a:defRPr>
            </a:lvl7pPr>
            <a:lvl8pPr marL="3429000" indent="-228600" defTabSz="1827213" fontAlgn="base">
              <a:spcBef>
                <a:spcPct val="0"/>
              </a:spcBef>
              <a:spcAft>
                <a:spcPct val="0"/>
              </a:spcAft>
              <a:defRPr sz="3600">
                <a:solidFill>
                  <a:schemeClr val="tx1"/>
                </a:solidFill>
                <a:latin typeface="Lato Light" charset="0"/>
                <a:ea typeface="ＭＳ Ｐゴシック" charset="0"/>
              </a:defRPr>
            </a:lvl8pPr>
            <a:lvl9pPr marL="3886200" indent="-228600" defTabSz="1827213" fontAlgn="base">
              <a:spcBef>
                <a:spcPct val="0"/>
              </a:spcBef>
              <a:spcAft>
                <a:spcPct val="0"/>
              </a:spcAft>
              <a:defRPr sz="3600">
                <a:solidFill>
                  <a:schemeClr val="tx1"/>
                </a:solidFill>
                <a:latin typeface="Lato Light" charset="0"/>
                <a:ea typeface="ＭＳ Ｐゴシック" charset="0"/>
              </a:defRPr>
            </a:lvl9pPr>
          </a:lstStyle>
          <a:p>
            <a:pPr algn="ctr"/>
            <a:r>
              <a:rPr lang="en-VN" sz="2000" b="1" dirty="0">
                <a:latin typeface="Arial" panose="020B0604020202020204" pitchFamily="34" charset="0"/>
                <a:cs typeface="Arial" panose="020B0604020202020204" pitchFamily="34" charset="0"/>
              </a:rPr>
              <a:t>Bước 4: Kiểm tra thông tin</a:t>
            </a:r>
            <a:endParaRPr lang="en-US" sz="2000" b="1"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691434CE-722C-E14D-AD84-DB5677191F12}"/>
              </a:ext>
            </a:extLst>
          </p:cNvPr>
          <p:cNvPicPr>
            <a:picLocks noChangeAspect="1"/>
          </p:cNvPicPr>
          <p:nvPr/>
        </p:nvPicPr>
        <p:blipFill>
          <a:blip r:embed="rId4"/>
          <a:stretch>
            <a:fillRect/>
          </a:stretch>
        </p:blipFill>
        <p:spPr>
          <a:xfrm>
            <a:off x="1449238" y="592072"/>
            <a:ext cx="9251713" cy="5648327"/>
          </a:xfrm>
          <a:prstGeom prst="rect">
            <a:avLst/>
          </a:prstGeom>
        </p:spPr>
      </p:pic>
    </p:spTree>
    <p:extLst>
      <p:ext uri="{BB962C8B-B14F-4D97-AF65-F5344CB8AC3E}">
        <p14:creationId xmlns:p14="http://schemas.microsoft.com/office/powerpoint/2010/main" val="26438656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904E672-7BBA-49A4-9F9C-0261BC6787C9}"/>
              </a:ext>
            </a:extLst>
          </p:cNvPr>
          <p:cNvSpPr/>
          <p:nvPr/>
        </p:nvSpPr>
        <p:spPr>
          <a:xfrm>
            <a:off x="1" y="402970"/>
            <a:ext cx="12129708" cy="6455029"/>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7817915-F913-7540-9DA2-D3D0EC5B1EAC}"/>
              </a:ext>
            </a:extLst>
          </p:cNvPr>
          <p:cNvSpPr txBox="1"/>
          <p:nvPr/>
        </p:nvSpPr>
        <p:spPr>
          <a:xfrm>
            <a:off x="4113038" y="6456634"/>
            <a:ext cx="3967753" cy="369332"/>
          </a:xfrm>
          <a:prstGeom prst="rect">
            <a:avLst/>
          </a:prstGeom>
          <a:noFill/>
        </p:spPr>
        <p:txBody>
          <a:bodyPr wrap="none" rtlCol="0">
            <a:spAutoFit/>
          </a:bodyPr>
          <a:lstStyle/>
          <a:p>
            <a:r>
              <a:rPr lang="vi-VN" dirty="0"/>
              <a:t>2.2. Chỉnh sửa báo giá nếu cần thiết</a:t>
            </a:r>
            <a:endParaRPr lang="en-VN" dirty="0"/>
          </a:p>
        </p:txBody>
      </p:sp>
      <p:pic>
        <p:nvPicPr>
          <p:cNvPr id="74" name="Picture 73">
            <a:extLst>
              <a:ext uri="{FF2B5EF4-FFF2-40B4-BE49-F238E27FC236}">
                <a16:creationId xmlns:a16="http://schemas.microsoft.com/office/drawing/2014/main" id="{80B20968-0B43-CD4E-B51C-A35670E9DEC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166604" y="26209"/>
            <a:ext cx="755271" cy="457200"/>
          </a:xfrm>
          <a:prstGeom prst="rect">
            <a:avLst/>
          </a:prstGeom>
        </p:spPr>
      </p:pic>
      <p:sp>
        <p:nvSpPr>
          <p:cNvPr id="75" name="Slide Number Placeholder 1">
            <a:extLst>
              <a:ext uri="{FF2B5EF4-FFF2-40B4-BE49-F238E27FC236}">
                <a16:creationId xmlns:a16="http://schemas.microsoft.com/office/drawing/2014/main" id="{095EF22A-A1D6-A241-866E-C07DE7E81AE0}"/>
              </a:ext>
            </a:extLst>
          </p:cNvPr>
          <p:cNvSpPr txBox="1">
            <a:spLocks/>
          </p:cNvSpPr>
          <p:nvPr/>
        </p:nvSpPr>
        <p:spPr>
          <a:xfrm>
            <a:off x="11640794" y="6432160"/>
            <a:ext cx="47341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05E74F7-3300-457A-B626-DF17756E4C0D}" type="slidenum">
              <a:rPr lang="en-US" smtClean="0"/>
              <a:pPr/>
              <a:t>31</a:t>
            </a:fld>
            <a:endParaRPr lang="en-US" dirty="0"/>
          </a:p>
        </p:txBody>
      </p:sp>
      <p:sp>
        <p:nvSpPr>
          <p:cNvPr id="8" name="TextBox 72">
            <a:extLst>
              <a:ext uri="{FF2B5EF4-FFF2-40B4-BE49-F238E27FC236}">
                <a16:creationId xmlns:a16="http://schemas.microsoft.com/office/drawing/2014/main" id="{EE039CF1-A256-1A41-9495-791E4475C96D}"/>
              </a:ext>
            </a:extLst>
          </p:cNvPr>
          <p:cNvSpPr txBox="1">
            <a:spLocks noChangeArrowheads="1"/>
          </p:cNvSpPr>
          <p:nvPr/>
        </p:nvSpPr>
        <p:spPr bwMode="auto">
          <a:xfrm>
            <a:off x="4436208" y="95194"/>
            <a:ext cx="3257302"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sz="3600">
                <a:solidFill>
                  <a:schemeClr val="tx1"/>
                </a:solidFill>
                <a:latin typeface="Lato Light" charset="0"/>
                <a:ea typeface="ＭＳ Ｐゴシック" charset="0"/>
                <a:cs typeface="ＭＳ Ｐゴシック" charset="0"/>
              </a:defRPr>
            </a:lvl1pPr>
            <a:lvl2pPr marL="742950" indent="-285750">
              <a:defRPr sz="3600">
                <a:solidFill>
                  <a:schemeClr val="tx1"/>
                </a:solidFill>
                <a:latin typeface="Lato Light" charset="0"/>
                <a:ea typeface="ＭＳ Ｐゴシック" charset="0"/>
              </a:defRPr>
            </a:lvl2pPr>
            <a:lvl3pPr marL="1143000" indent="-228600">
              <a:defRPr sz="3600">
                <a:solidFill>
                  <a:schemeClr val="tx1"/>
                </a:solidFill>
                <a:latin typeface="Lato Light" charset="0"/>
                <a:ea typeface="ＭＳ Ｐゴシック" charset="0"/>
              </a:defRPr>
            </a:lvl3pPr>
            <a:lvl4pPr marL="1600200" indent="-228600">
              <a:defRPr sz="3600">
                <a:solidFill>
                  <a:schemeClr val="tx1"/>
                </a:solidFill>
                <a:latin typeface="Lato Light" charset="0"/>
                <a:ea typeface="ＭＳ Ｐゴシック" charset="0"/>
              </a:defRPr>
            </a:lvl4pPr>
            <a:lvl5pPr marL="2057400" indent="-228600">
              <a:defRPr sz="3600">
                <a:solidFill>
                  <a:schemeClr val="tx1"/>
                </a:solidFill>
                <a:latin typeface="Lato Light" charset="0"/>
                <a:ea typeface="ＭＳ Ｐゴシック" charset="0"/>
              </a:defRPr>
            </a:lvl5pPr>
            <a:lvl6pPr marL="2514600" indent="-228600" defTabSz="1827213" fontAlgn="base">
              <a:spcBef>
                <a:spcPct val="0"/>
              </a:spcBef>
              <a:spcAft>
                <a:spcPct val="0"/>
              </a:spcAft>
              <a:defRPr sz="3600">
                <a:solidFill>
                  <a:schemeClr val="tx1"/>
                </a:solidFill>
                <a:latin typeface="Lato Light" charset="0"/>
                <a:ea typeface="ＭＳ Ｐゴシック" charset="0"/>
              </a:defRPr>
            </a:lvl6pPr>
            <a:lvl7pPr marL="2971800" indent="-228600" defTabSz="1827213" fontAlgn="base">
              <a:spcBef>
                <a:spcPct val="0"/>
              </a:spcBef>
              <a:spcAft>
                <a:spcPct val="0"/>
              </a:spcAft>
              <a:defRPr sz="3600">
                <a:solidFill>
                  <a:schemeClr val="tx1"/>
                </a:solidFill>
                <a:latin typeface="Lato Light" charset="0"/>
                <a:ea typeface="ＭＳ Ｐゴシック" charset="0"/>
              </a:defRPr>
            </a:lvl7pPr>
            <a:lvl8pPr marL="3429000" indent="-228600" defTabSz="1827213" fontAlgn="base">
              <a:spcBef>
                <a:spcPct val="0"/>
              </a:spcBef>
              <a:spcAft>
                <a:spcPct val="0"/>
              </a:spcAft>
              <a:defRPr sz="3600">
                <a:solidFill>
                  <a:schemeClr val="tx1"/>
                </a:solidFill>
                <a:latin typeface="Lato Light" charset="0"/>
                <a:ea typeface="ＭＳ Ｐゴシック" charset="0"/>
              </a:defRPr>
            </a:lvl8pPr>
            <a:lvl9pPr marL="3886200" indent="-228600" defTabSz="1827213" fontAlgn="base">
              <a:spcBef>
                <a:spcPct val="0"/>
              </a:spcBef>
              <a:spcAft>
                <a:spcPct val="0"/>
              </a:spcAft>
              <a:defRPr sz="3600">
                <a:solidFill>
                  <a:schemeClr val="tx1"/>
                </a:solidFill>
                <a:latin typeface="Lato Light" charset="0"/>
                <a:ea typeface="ＭＳ Ｐゴシック" charset="0"/>
              </a:defRPr>
            </a:lvl9pPr>
          </a:lstStyle>
          <a:p>
            <a:pPr algn="ctr"/>
            <a:r>
              <a:rPr lang="en-VN" sz="2000" b="1" dirty="0">
                <a:latin typeface="Arial" panose="020B0604020202020204" pitchFamily="34" charset="0"/>
                <a:cs typeface="Arial" panose="020B0604020202020204" pitchFamily="34" charset="0"/>
              </a:rPr>
              <a:t>Bước 4: Kiểm tra thông tin</a:t>
            </a:r>
            <a:endParaRPr lang="en-US" sz="2000" b="1"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F9721996-AC3D-E542-B1C8-5FEE15979732}"/>
              </a:ext>
            </a:extLst>
          </p:cNvPr>
          <p:cNvPicPr>
            <a:picLocks noChangeAspect="1"/>
          </p:cNvPicPr>
          <p:nvPr/>
        </p:nvPicPr>
        <p:blipFill>
          <a:blip r:embed="rId4"/>
          <a:stretch>
            <a:fillRect/>
          </a:stretch>
        </p:blipFill>
        <p:spPr>
          <a:xfrm>
            <a:off x="62291" y="455923"/>
            <a:ext cx="12051920" cy="2705249"/>
          </a:xfrm>
          <a:prstGeom prst="rect">
            <a:avLst/>
          </a:prstGeom>
        </p:spPr>
      </p:pic>
      <p:pic>
        <p:nvPicPr>
          <p:cNvPr id="5" name="Picture 4">
            <a:extLst>
              <a:ext uri="{FF2B5EF4-FFF2-40B4-BE49-F238E27FC236}">
                <a16:creationId xmlns:a16="http://schemas.microsoft.com/office/drawing/2014/main" id="{295BE9C9-4364-AF4E-896A-2EDB7F1A956A}"/>
              </a:ext>
            </a:extLst>
          </p:cNvPr>
          <p:cNvPicPr>
            <a:picLocks noChangeAspect="1"/>
          </p:cNvPicPr>
          <p:nvPr/>
        </p:nvPicPr>
        <p:blipFill>
          <a:blip r:embed="rId5"/>
          <a:stretch>
            <a:fillRect/>
          </a:stretch>
        </p:blipFill>
        <p:spPr>
          <a:xfrm>
            <a:off x="46793" y="3223165"/>
            <a:ext cx="12051920" cy="3306116"/>
          </a:xfrm>
          <a:prstGeom prst="rect">
            <a:avLst/>
          </a:prstGeom>
        </p:spPr>
      </p:pic>
    </p:spTree>
    <p:extLst>
      <p:ext uri="{BB962C8B-B14F-4D97-AF65-F5344CB8AC3E}">
        <p14:creationId xmlns:p14="http://schemas.microsoft.com/office/powerpoint/2010/main" val="4165728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2B8EE-31B5-BC4F-A4BE-FADB52B038E6}"/>
              </a:ext>
            </a:extLst>
          </p:cNvPr>
          <p:cNvSpPr>
            <a:spLocks noGrp="1"/>
          </p:cNvSpPr>
          <p:nvPr>
            <p:ph type="title"/>
          </p:nvPr>
        </p:nvSpPr>
        <p:spPr>
          <a:xfrm>
            <a:off x="838200" y="1300387"/>
            <a:ext cx="10515600" cy="459628"/>
          </a:xfrm>
        </p:spPr>
        <p:txBody>
          <a:bodyPr>
            <a:noAutofit/>
          </a:bodyPr>
          <a:lstStyle/>
          <a:p>
            <a:pPr algn="ctr"/>
            <a:r>
              <a:rPr lang="en-VN" sz="2800" b="1" dirty="0">
                <a:latin typeface="Arial" panose="020B0604020202020204" pitchFamily="34" charset="0"/>
                <a:cs typeface="Arial" panose="020B0604020202020204" pitchFamily="34" charset="0"/>
              </a:rPr>
              <a:t>Bước 5: Báo giá khách hàng</a:t>
            </a:r>
          </a:p>
        </p:txBody>
      </p:sp>
      <p:sp>
        <p:nvSpPr>
          <p:cNvPr id="3" name="Title 1">
            <a:extLst>
              <a:ext uri="{FF2B5EF4-FFF2-40B4-BE49-F238E27FC236}">
                <a16:creationId xmlns:a16="http://schemas.microsoft.com/office/drawing/2014/main" id="{8BBFFCA0-7937-D542-AC2C-F4D423BB7DC5}"/>
              </a:ext>
            </a:extLst>
          </p:cNvPr>
          <p:cNvSpPr txBox="1">
            <a:spLocks/>
          </p:cNvSpPr>
          <p:nvPr/>
        </p:nvSpPr>
        <p:spPr>
          <a:xfrm>
            <a:off x="838200" y="1998781"/>
            <a:ext cx="10515600" cy="45962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VN" sz="2000" b="1" dirty="0">
                <a:latin typeface="Arial" panose="020B0604020202020204" pitchFamily="34" charset="0"/>
                <a:cs typeface="Arial" panose="020B0604020202020204" pitchFamily="34" charset="0"/>
              </a:rPr>
              <a:t>Người thực hiện: Chi nhánh/ Trung tâm</a:t>
            </a:r>
          </a:p>
        </p:txBody>
      </p:sp>
      <p:sp>
        <p:nvSpPr>
          <p:cNvPr id="4" name="Title 1">
            <a:extLst>
              <a:ext uri="{FF2B5EF4-FFF2-40B4-BE49-F238E27FC236}">
                <a16:creationId xmlns:a16="http://schemas.microsoft.com/office/drawing/2014/main" id="{96EBE345-4577-2746-AFCB-3AF21C44F813}"/>
              </a:ext>
            </a:extLst>
          </p:cNvPr>
          <p:cNvSpPr txBox="1">
            <a:spLocks/>
          </p:cNvSpPr>
          <p:nvPr/>
        </p:nvSpPr>
        <p:spPr>
          <a:xfrm>
            <a:off x="902890" y="2645477"/>
            <a:ext cx="10515600" cy="291213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buAutoNum type="arabicPeriod"/>
            </a:pPr>
            <a:r>
              <a:rPr lang="en-VN" sz="2800" dirty="0">
                <a:latin typeface="Arial" panose="020B0604020202020204" pitchFamily="34" charset="0"/>
                <a:cs typeface="Arial" panose="020B0604020202020204" pitchFamily="34" charset="0"/>
              </a:rPr>
              <a:t>Sử dụng báo giá đã chốt trong hệ thống</a:t>
            </a:r>
          </a:p>
          <a:p>
            <a:pPr marL="457200" indent="-457200">
              <a:buAutoNum type="arabicPeriod"/>
            </a:pPr>
            <a:r>
              <a:rPr lang="en-VN" sz="2800" dirty="0">
                <a:latin typeface="Arial" panose="020B0604020202020204" pitchFamily="34" charset="0"/>
                <a:cs typeface="Arial" panose="020B0604020202020204" pitchFamily="34" charset="0"/>
              </a:rPr>
              <a:t>Gửi báo giá đến khách hàng</a:t>
            </a:r>
          </a:p>
        </p:txBody>
      </p:sp>
      <p:sp>
        <p:nvSpPr>
          <p:cNvPr id="5" name="Title 1">
            <a:extLst>
              <a:ext uri="{FF2B5EF4-FFF2-40B4-BE49-F238E27FC236}">
                <a16:creationId xmlns:a16="http://schemas.microsoft.com/office/drawing/2014/main" id="{36521B33-895B-FA40-81CA-ECEBF2411CFC}"/>
              </a:ext>
            </a:extLst>
          </p:cNvPr>
          <p:cNvSpPr txBox="1">
            <a:spLocks/>
          </p:cNvSpPr>
          <p:nvPr/>
        </p:nvSpPr>
        <p:spPr>
          <a:xfrm>
            <a:off x="838200" y="457704"/>
            <a:ext cx="10515600" cy="45962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VN" sz="3600" b="1" dirty="0">
              <a:latin typeface="Arial" panose="020B060402020202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id="{E4C1A5CE-7425-CB43-A140-7D7FC676E363}"/>
              </a:ext>
            </a:extLst>
          </p:cNvPr>
          <p:cNvGrpSpPr>
            <a:grpSpLocks/>
          </p:cNvGrpSpPr>
          <p:nvPr/>
        </p:nvGrpSpPr>
        <p:grpSpPr bwMode="auto">
          <a:xfrm>
            <a:off x="5726509" y="1090827"/>
            <a:ext cx="738981" cy="129382"/>
            <a:chOff x="1703388" y="2006913"/>
            <a:chExt cx="1478230" cy="258682"/>
          </a:xfrm>
        </p:grpSpPr>
        <p:sp>
          <p:nvSpPr>
            <p:cNvPr id="7" name="Oval 6">
              <a:extLst>
                <a:ext uri="{FF2B5EF4-FFF2-40B4-BE49-F238E27FC236}">
                  <a16:creationId xmlns:a16="http://schemas.microsoft.com/office/drawing/2014/main" id="{8578D7CE-E0BD-FB45-BF6A-C3BEC0BCD4BD}"/>
                </a:ext>
              </a:extLst>
            </p:cNvPr>
            <p:cNvSpPr/>
            <p:nvPr/>
          </p:nvSpPr>
          <p:spPr>
            <a:xfrm>
              <a:off x="1703388" y="2006913"/>
              <a:ext cx="258809" cy="258682"/>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latin typeface="Calibri Light"/>
              </a:endParaRPr>
            </a:p>
          </p:txBody>
        </p:sp>
        <p:sp>
          <p:nvSpPr>
            <p:cNvPr id="8" name="Oval 7">
              <a:extLst>
                <a:ext uri="{FF2B5EF4-FFF2-40B4-BE49-F238E27FC236}">
                  <a16:creationId xmlns:a16="http://schemas.microsoft.com/office/drawing/2014/main" id="{80D5E079-CBE1-BE46-BBD6-070CCF5BD6C5}"/>
                </a:ext>
              </a:extLst>
            </p:cNvPr>
            <p:cNvSpPr/>
            <p:nvPr/>
          </p:nvSpPr>
          <p:spPr>
            <a:xfrm>
              <a:off x="2008243" y="2006913"/>
              <a:ext cx="258809" cy="258682"/>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latin typeface="Calibri Light"/>
              </a:endParaRPr>
            </a:p>
          </p:txBody>
        </p:sp>
        <p:sp>
          <p:nvSpPr>
            <p:cNvPr id="9" name="Oval 8">
              <a:extLst>
                <a:ext uri="{FF2B5EF4-FFF2-40B4-BE49-F238E27FC236}">
                  <a16:creationId xmlns:a16="http://schemas.microsoft.com/office/drawing/2014/main" id="{DE62D117-9370-954D-B935-DC92C3622FFD}"/>
                </a:ext>
              </a:extLst>
            </p:cNvPr>
            <p:cNvSpPr/>
            <p:nvPr/>
          </p:nvSpPr>
          <p:spPr>
            <a:xfrm>
              <a:off x="2313099" y="2006913"/>
              <a:ext cx="258809" cy="258682"/>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latin typeface="Calibri Light"/>
              </a:endParaRPr>
            </a:p>
          </p:txBody>
        </p:sp>
        <p:sp>
          <p:nvSpPr>
            <p:cNvPr id="10" name="Oval 9">
              <a:extLst>
                <a:ext uri="{FF2B5EF4-FFF2-40B4-BE49-F238E27FC236}">
                  <a16:creationId xmlns:a16="http://schemas.microsoft.com/office/drawing/2014/main" id="{49DD3458-0D4E-414D-AF15-BF49E8EC32BB}"/>
                </a:ext>
              </a:extLst>
            </p:cNvPr>
            <p:cNvSpPr/>
            <p:nvPr/>
          </p:nvSpPr>
          <p:spPr>
            <a:xfrm>
              <a:off x="2617954" y="2006913"/>
              <a:ext cx="258809" cy="258682"/>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latin typeface="Calibri Light"/>
              </a:endParaRPr>
            </a:p>
          </p:txBody>
        </p:sp>
        <p:sp>
          <p:nvSpPr>
            <p:cNvPr id="11" name="Oval 10">
              <a:extLst>
                <a:ext uri="{FF2B5EF4-FFF2-40B4-BE49-F238E27FC236}">
                  <a16:creationId xmlns:a16="http://schemas.microsoft.com/office/drawing/2014/main" id="{761CAE91-7610-4841-BE1A-490A632AED19}"/>
                </a:ext>
              </a:extLst>
            </p:cNvPr>
            <p:cNvSpPr/>
            <p:nvPr/>
          </p:nvSpPr>
          <p:spPr>
            <a:xfrm>
              <a:off x="2922809" y="2006913"/>
              <a:ext cx="258809" cy="258682"/>
            </a:xfrm>
            <a:prstGeom prst="ellipse">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latin typeface="Calibri Light"/>
              </a:endParaRPr>
            </a:p>
          </p:txBody>
        </p:sp>
      </p:grpSp>
      <p:sp>
        <p:nvSpPr>
          <p:cNvPr id="12" name="TextBox 72">
            <a:extLst>
              <a:ext uri="{FF2B5EF4-FFF2-40B4-BE49-F238E27FC236}">
                <a16:creationId xmlns:a16="http://schemas.microsoft.com/office/drawing/2014/main" id="{B336280A-B8AF-8745-9673-BBF6180BA3DD}"/>
              </a:ext>
            </a:extLst>
          </p:cNvPr>
          <p:cNvSpPr txBox="1">
            <a:spLocks noChangeArrowheads="1"/>
          </p:cNvSpPr>
          <p:nvPr/>
        </p:nvSpPr>
        <p:spPr bwMode="auto">
          <a:xfrm>
            <a:off x="4333621" y="456651"/>
            <a:ext cx="3536417" cy="5539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sz="3600">
                <a:solidFill>
                  <a:schemeClr val="tx1"/>
                </a:solidFill>
                <a:latin typeface="Lato Light" charset="0"/>
                <a:ea typeface="ＭＳ Ｐゴシック" charset="0"/>
                <a:cs typeface="ＭＳ Ｐゴシック" charset="0"/>
              </a:defRPr>
            </a:lvl1pPr>
            <a:lvl2pPr marL="742950" indent="-285750">
              <a:defRPr sz="3600">
                <a:solidFill>
                  <a:schemeClr val="tx1"/>
                </a:solidFill>
                <a:latin typeface="Lato Light" charset="0"/>
                <a:ea typeface="ＭＳ Ｐゴシック" charset="0"/>
              </a:defRPr>
            </a:lvl2pPr>
            <a:lvl3pPr marL="1143000" indent="-228600">
              <a:defRPr sz="3600">
                <a:solidFill>
                  <a:schemeClr val="tx1"/>
                </a:solidFill>
                <a:latin typeface="Lato Light" charset="0"/>
                <a:ea typeface="ＭＳ Ｐゴシック" charset="0"/>
              </a:defRPr>
            </a:lvl3pPr>
            <a:lvl4pPr marL="1600200" indent="-228600">
              <a:defRPr sz="3600">
                <a:solidFill>
                  <a:schemeClr val="tx1"/>
                </a:solidFill>
                <a:latin typeface="Lato Light" charset="0"/>
                <a:ea typeface="ＭＳ Ｐゴシック" charset="0"/>
              </a:defRPr>
            </a:lvl4pPr>
            <a:lvl5pPr marL="2057400" indent="-228600">
              <a:defRPr sz="3600">
                <a:solidFill>
                  <a:schemeClr val="tx1"/>
                </a:solidFill>
                <a:latin typeface="Lato Light" charset="0"/>
                <a:ea typeface="ＭＳ Ｐゴシック" charset="0"/>
              </a:defRPr>
            </a:lvl5pPr>
            <a:lvl6pPr marL="2514600" indent="-228600" defTabSz="1827213" fontAlgn="base">
              <a:spcBef>
                <a:spcPct val="0"/>
              </a:spcBef>
              <a:spcAft>
                <a:spcPct val="0"/>
              </a:spcAft>
              <a:defRPr sz="3600">
                <a:solidFill>
                  <a:schemeClr val="tx1"/>
                </a:solidFill>
                <a:latin typeface="Lato Light" charset="0"/>
                <a:ea typeface="ＭＳ Ｐゴシック" charset="0"/>
              </a:defRPr>
            </a:lvl6pPr>
            <a:lvl7pPr marL="2971800" indent="-228600" defTabSz="1827213" fontAlgn="base">
              <a:spcBef>
                <a:spcPct val="0"/>
              </a:spcBef>
              <a:spcAft>
                <a:spcPct val="0"/>
              </a:spcAft>
              <a:defRPr sz="3600">
                <a:solidFill>
                  <a:schemeClr val="tx1"/>
                </a:solidFill>
                <a:latin typeface="Lato Light" charset="0"/>
                <a:ea typeface="ＭＳ Ｐゴシック" charset="0"/>
              </a:defRPr>
            </a:lvl7pPr>
            <a:lvl8pPr marL="3429000" indent="-228600" defTabSz="1827213" fontAlgn="base">
              <a:spcBef>
                <a:spcPct val="0"/>
              </a:spcBef>
              <a:spcAft>
                <a:spcPct val="0"/>
              </a:spcAft>
              <a:defRPr sz="3600">
                <a:solidFill>
                  <a:schemeClr val="tx1"/>
                </a:solidFill>
                <a:latin typeface="Lato Light" charset="0"/>
                <a:ea typeface="ＭＳ Ｐゴシック" charset="0"/>
              </a:defRPr>
            </a:lvl8pPr>
            <a:lvl9pPr marL="3886200" indent="-228600" defTabSz="1827213" fontAlgn="base">
              <a:spcBef>
                <a:spcPct val="0"/>
              </a:spcBef>
              <a:spcAft>
                <a:spcPct val="0"/>
              </a:spcAft>
              <a:defRPr sz="3600">
                <a:solidFill>
                  <a:schemeClr val="tx1"/>
                </a:solidFill>
                <a:latin typeface="Lato Light" charset="0"/>
                <a:ea typeface="ＭＳ Ｐゴシック" charset="0"/>
              </a:defRPr>
            </a:lvl9pPr>
          </a:lstStyle>
          <a:p>
            <a:pPr algn="ctr"/>
            <a:r>
              <a:rPr lang="en-US" b="1" dirty="0" err="1">
                <a:latin typeface="Arial" panose="020B0604020202020204" pitchFamily="34" charset="0"/>
                <a:cs typeface="Arial" panose="020B0604020202020204" pitchFamily="34" charset="0"/>
              </a:rPr>
              <a:t>Trước</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bán</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hàng</a:t>
            </a:r>
            <a:endParaRPr lang="en-US" b="1" dirty="0">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908BA847-E6EA-844E-8D95-9F12101D26F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47619" y="207715"/>
            <a:ext cx="755271" cy="457200"/>
          </a:xfrm>
          <a:prstGeom prst="rect">
            <a:avLst/>
          </a:prstGeom>
        </p:spPr>
      </p:pic>
    </p:spTree>
    <p:extLst>
      <p:ext uri="{BB962C8B-B14F-4D97-AF65-F5344CB8AC3E}">
        <p14:creationId xmlns:p14="http://schemas.microsoft.com/office/powerpoint/2010/main" val="27509525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2B8EE-31B5-BC4F-A4BE-FADB52B038E6}"/>
              </a:ext>
            </a:extLst>
          </p:cNvPr>
          <p:cNvSpPr>
            <a:spLocks noGrp="1"/>
          </p:cNvSpPr>
          <p:nvPr>
            <p:ph type="title"/>
          </p:nvPr>
        </p:nvSpPr>
        <p:spPr>
          <a:xfrm>
            <a:off x="838200" y="1300387"/>
            <a:ext cx="10515600" cy="459628"/>
          </a:xfrm>
        </p:spPr>
        <p:txBody>
          <a:bodyPr>
            <a:noAutofit/>
          </a:bodyPr>
          <a:lstStyle/>
          <a:p>
            <a:pPr algn="ctr"/>
            <a:r>
              <a:rPr lang="en-VN" sz="2800" b="1" dirty="0">
                <a:latin typeface="Arial" panose="020B0604020202020204" pitchFamily="34" charset="0"/>
                <a:cs typeface="Arial" panose="020B0604020202020204" pitchFamily="34" charset="0"/>
              </a:rPr>
              <a:t>Bước 6: Chốt hợp đồng/đơn hàng với khách</a:t>
            </a:r>
          </a:p>
        </p:txBody>
      </p:sp>
      <p:sp>
        <p:nvSpPr>
          <p:cNvPr id="3" name="Title 1">
            <a:extLst>
              <a:ext uri="{FF2B5EF4-FFF2-40B4-BE49-F238E27FC236}">
                <a16:creationId xmlns:a16="http://schemas.microsoft.com/office/drawing/2014/main" id="{8BBFFCA0-7937-D542-AC2C-F4D423BB7DC5}"/>
              </a:ext>
            </a:extLst>
          </p:cNvPr>
          <p:cNvSpPr txBox="1">
            <a:spLocks/>
          </p:cNvSpPr>
          <p:nvPr/>
        </p:nvSpPr>
        <p:spPr>
          <a:xfrm>
            <a:off x="838200" y="1998781"/>
            <a:ext cx="10515600" cy="45962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VN" sz="2000" b="1" dirty="0">
                <a:latin typeface="Arial" panose="020B0604020202020204" pitchFamily="34" charset="0"/>
                <a:cs typeface="Arial" panose="020B0604020202020204" pitchFamily="34" charset="0"/>
              </a:rPr>
              <a:t>Người thực hiện: Chi nhánh/ Trung tâm</a:t>
            </a:r>
          </a:p>
        </p:txBody>
      </p:sp>
      <p:sp>
        <p:nvSpPr>
          <p:cNvPr id="4" name="Title 1">
            <a:extLst>
              <a:ext uri="{FF2B5EF4-FFF2-40B4-BE49-F238E27FC236}">
                <a16:creationId xmlns:a16="http://schemas.microsoft.com/office/drawing/2014/main" id="{96EBE345-4577-2746-AFCB-3AF21C44F813}"/>
              </a:ext>
            </a:extLst>
          </p:cNvPr>
          <p:cNvSpPr txBox="1">
            <a:spLocks/>
          </p:cNvSpPr>
          <p:nvPr/>
        </p:nvSpPr>
        <p:spPr>
          <a:xfrm>
            <a:off x="902890" y="2645477"/>
            <a:ext cx="10515600" cy="291213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buAutoNum type="arabicPeriod"/>
            </a:pPr>
            <a:r>
              <a:rPr lang="en-VN" sz="2800" dirty="0">
                <a:latin typeface="Arial" panose="020B0604020202020204" pitchFamily="34" charset="0"/>
                <a:cs typeface="Arial" panose="020B0604020202020204" pitchFamily="34" charset="0"/>
              </a:rPr>
              <a:t>Thực hiện thảo hợp đồng/ đơn hàng chốt với khách hàng</a:t>
            </a:r>
          </a:p>
          <a:p>
            <a:pPr marL="457200" indent="-457200">
              <a:buAutoNum type="arabicPeriod"/>
            </a:pPr>
            <a:r>
              <a:rPr lang="en-VN" sz="2800" dirty="0">
                <a:latin typeface="Arial" panose="020B0604020202020204" pitchFamily="34" charset="0"/>
                <a:cs typeface="Arial" panose="020B0604020202020204" pitchFamily="34" charset="0"/>
              </a:rPr>
              <a:t>Chuyển giai đoạn bán hàng </a:t>
            </a:r>
          </a:p>
          <a:p>
            <a:pPr marL="457200" indent="-457200">
              <a:buAutoNum type="arabicPeriod"/>
            </a:pPr>
            <a:endParaRPr lang="en-VN" sz="280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36521B33-895B-FA40-81CA-ECEBF2411CFC}"/>
              </a:ext>
            </a:extLst>
          </p:cNvPr>
          <p:cNvSpPr txBox="1">
            <a:spLocks/>
          </p:cNvSpPr>
          <p:nvPr/>
        </p:nvSpPr>
        <p:spPr>
          <a:xfrm>
            <a:off x="838200" y="457704"/>
            <a:ext cx="10515600" cy="45962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VN" sz="3600" b="1" dirty="0">
              <a:latin typeface="Arial" panose="020B060402020202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id="{E4C1A5CE-7425-CB43-A140-7D7FC676E363}"/>
              </a:ext>
            </a:extLst>
          </p:cNvPr>
          <p:cNvGrpSpPr>
            <a:grpSpLocks/>
          </p:cNvGrpSpPr>
          <p:nvPr/>
        </p:nvGrpSpPr>
        <p:grpSpPr bwMode="auto">
          <a:xfrm>
            <a:off x="5726509" y="1090827"/>
            <a:ext cx="738981" cy="129382"/>
            <a:chOff x="1703388" y="2006913"/>
            <a:chExt cx="1478230" cy="258682"/>
          </a:xfrm>
        </p:grpSpPr>
        <p:sp>
          <p:nvSpPr>
            <p:cNvPr id="7" name="Oval 6">
              <a:extLst>
                <a:ext uri="{FF2B5EF4-FFF2-40B4-BE49-F238E27FC236}">
                  <a16:creationId xmlns:a16="http://schemas.microsoft.com/office/drawing/2014/main" id="{8578D7CE-E0BD-FB45-BF6A-C3BEC0BCD4BD}"/>
                </a:ext>
              </a:extLst>
            </p:cNvPr>
            <p:cNvSpPr/>
            <p:nvPr/>
          </p:nvSpPr>
          <p:spPr>
            <a:xfrm>
              <a:off x="1703388" y="2006913"/>
              <a:ext cx="258809" cy="258682"/>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latin typeface="Calibri Light"/>
              </a:endParaRPr>
            </a:p>
          </p:txBody>
        </p:sp>
        <p:sp>
          <p:nvSpPr>
            <p:cNvPr id="8" name="Oval 7">
              <a:extLst>
                <a:ext uri="{FF2B5EF4-FFF2-40B4-BE49-F238E27FC236}">
                  <a16:creationId xmlns:a16="http://schemas.microsoft.com/office/drawing/2014/main" id="{80D5E079-CBE1-BE46-BBD6-070CCF5BD6C5}"/>
                </a:ext>
              </a:extLst>
            </p:cNvPr>
            <p:cNvSpPr/>
            <p:nvPr/>
          </p:nvSpPr>
          <p:spPr>
            <a:xfrm>
              <a:off x="2008243" y="2006913"/>
              <a:ext cx="258809" cy="258682"/>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latin typeface="Calibri Light"/>
              </a:endParaRPr>
            </a:p>
          </p:txBody>
        </p:sp>
        <p:sp>
          <p:nvSpPr>
            <p:cNvPr id="9" name="Oval 8">
              <a:extLst>
                <a:ext uri="{FF2B5EF4-FFF2-40B4-BE49-F238E27FC236}">
                  <a16:creationId xmlns:a16="http://schemas.microsoft.com/office/drawing/2014/main" id="{DE62D117-9370-954D-B935-DC92C3622FFD}"/>
                </a:ext>
              </a:extLst>
            </p:cNvPr>
            <p:cNvSpPr/>
            <p:nvPr/>
          </p:nvSpPr>
          <p:spPr>
            <a:xfrm>
              <a:off x="2313099" y="2006913"/>
              <a:ext cx="258809" cy="258682"/>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latin typeface="Calibri Light"/>
              </a:endParaRPr>
            </a:p>
          </p:txBody>
        </p:sp>
        <p:sp>
          <p:nvSpPr>
            <p:cNvPr id="10" name="Oval 9">
              <a:extLst>
                <a:ext uri="{FF2B5EF4-FFF2-40B4-BE49-F238E27FC236}">
                  <a16:creationId xmlns:a16="http://schemas.microsoft.com/office/drawing/2014/main" id="{49DD3458-0D4E-414D-AF15-BF49E8EC32BB}"/>
                </a:ext>
              </a:extLst>
            </p:cNvPr>
            <p:cNvSpPr/>
            <p:nvPr/>
          </p:nvSpPr>
          <p:spPr>
            <a:xfrm>
              <a:off x="2617954" y="2006913"/>
              <a:ext cx="258809" cy="258682"/>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latin typeface="Calibri Light"/>
              </a:endParaRPr>
            </a:p>
          </p:txBody>
        </p:sp>
        <p:sp>
          <p:nvSpPr>
            <p:cNvPr id="11" name="Oval 10">
              <a:extLst>
                <a:ext uri="{FF2B5EF4-FFF2-40B4-BE49-F238E27FC236}">
                  <a16:creationId xmlns:a16="http://schemas.microsoft.com/office/drawing/2014/main" id="{761CAE91-7610-4841-BE1A-490A632AED19}"/>
                </a:ext>
              </a:extLst>
            </p:cNvPr>
            <p:cNvSpPr/>
            <p:nvPr/>
          </p:nvSpPr>
          <p:spPr>
            <a:xfrm>
              <a:off x="2922809" y="2006913"/>
              <a:ext cx="258809" cy="258682"/>
            </a:xfrm>
            <a:prstGeom prst="ellipse">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latin typeface="Calibri Light"/>
              </a:endParaRPr>
            </a:p>
          </p:txBody>
        </p:sp>
      </p:grpSp>
      <p:sp>
        <p:nvSpPr>
          <p:cNvPr id="12" name="TextBox 72">
            <a:extLst>
              <a:ext uri="{FF2B5EF4-FFF2-40B4-BE49-F238E27FC236}">
                <a16:creationId xmlns:a16="http://schemas.microsoft.com/office/drawing/2014/main" id="{B336280A-B8AF-8745-9673-BBF6180BA3DD}"/>
              </a:ext>
            </a:extLst>
          </p:cNvPr>
          <p:cNvSpPr txBox="1">
            <a:spLocks noChangeArrowheads="1"/>
          </p:cNvSpPr>
          <p:nvPr/>
        </p:nvSpPr>
        <p:spPr bwMode="auto">
          <a:xfrm>
            <a:off x="4333621" y="456651"/>
            <a:ext cx="3536417"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3600">
                <a:solidFill>
                  <a:schemeClr val="tx1"/>
                </a:solidFill>
                <a:latin typeface="Lato Light" charset="0"/>
                <a:ea typeface="ＭＳ Ｐゴシック" charset="0"/>
                <a:cs typeface="ＭＳ Ｐゴシック" charset="0"/>
              </a:defRPr>
            </a:lvl1pPr>
            <a:lvl2pPr marL="742950" indent="-285750">
              <a:defRPr sz="3600">
                <a:solidFill>
                  <a:schemeClr val="tx1"/>
                </a:solidFill>
                <a:latin typeface="Lato Light" charset="0"/>
                <a:ea typeface="ＭＳ Ｐゴシック" charset="0"/>
              </a:defRPr>
            </a:lvl2pPr>
            <a:lvl3pPr marL="1143000" indent="-228600">
              <a:defRPr sz="3600">
                <a:solidFill>
                  <a:schemeClr val="tx1"/>
                </a:solidFill>
                <a:latin typeface="Lato Light" charset="0"/>
                <a:ea typeface="ＭＳ Ｐゴシック" charset="0"/>
              </a:defRPr>
            </a:lvl3pPr>
            <a:lvl4pPr marL="1600200" indent="-228600">
              <a:defRPr sz="3600">
                <a:solidFill>
                  <a:schemeClr val="tx1"/>
                </a:solidFill>
                <a:latin typeface="Lato Light" charset="0"/>
                <a:ea typeface="ＭＳ Ｐゴシック" charset="0"/>
              </a:defRPr>
            </a:lvl4pPr>
            <a:lvl5pPr marL="2057400" indent="-228600">
              <a:defRPr sz="3600">
                <a:solidFill>
                  <a:schemeClr val="tx1"/>
                </a:solidFill>
                <a:latin typeface="Lato Light" charset="0"/>
                <a:ea typeface="ＭＳ Ｐゴシック" charset="0"/>
              </a:defRPr>
            </a:lvl5pPr>
            <a:lvl6pPr marL="2514600" indent="-228600" defTabSz="1827213" fontAlgn="base">
              <a:spcBef>
                <a:spcPct val="0"/>
              </a:spcBef>
              <a:spcAft>
                <a:spcPct val="0"/>
              </a:spcAft>
              <a:defRPr sz="3600">
                <a:solidFill>
                  <a:schemeClr val="tx1"/>
                </a:solidFill>
                <a:latin typeface="Lato Light" charset="0"/>
                <a:ea typeface="ＭＳ Ｐゴシック" charset="0"/>
              </a:defRPr>
            </a:lvl6pPr>
            <a:lvl7pPr marL="2971800" indent="-228600" defTabSz="1827213" fontAlgn="base">
              <a:spcBef>
                <a:spcPct val="0"/>
              </a:spcBef>
              <a:spcAft>
                <a:spcPct val="0"/>
              </a:spcAft>
              <a:defRPr sz="3600">
                <a:solidFill>
                  <a:schemeClr val="tx1"/>
                </a:solidFill>
                <a:latin typeface="Lato Light" charset="0"/>
                <a:ea typeface="ＭＳ Ｐゴシック" charset="0"/>
              </a:defRPr>
            </a:lvl7pPr>
            <a:lvl8pPr marL="3429000" indent="-228600" defTabSz="1827213" fontAlgn="base">
              <a:spcBef>
                <a:spcPct val="0"/>
              </a:spcBef>
              <a:spcAft>
                <a:spcPct val="0"/>
              </a:spcAft>
              <a:defRPr sz="3600">
                <a:solidFill>
                  <a:schemeClr val="tx1"/>
                </a:solidFill>
                <a:latin typeface="Lato Light" charset="0"/>
                <a:ea typeface="ＭＳ Ｐゴシック" charset="0"/>
              </a:defRPr>
            </a:lvl8pPr>
            <a:lvl9pPr marL="3886200" indent="-228600" defTabSz="1827213" fontAlgn="base">
              <a:spcBef>
                <a:spcPct val="0"/>
              </a:spcBef>
              <a:spcAft>
                <a:spcPct val="0"/>
              </a:spcAft>
              <a:defRPr sz="3600">
                <a:solidFill>
                  <a:schemeClr val="tx1"/>
                </a:solidFill>
                <a:latin typeface="Lato Light" charset="0"/>
                <a:ea typeface="ＭＳ Ｐゴシック" charset="0"/>
              </a:defRPr>
            </a:lvl9pPr>
          </a:lstStyle>
          <a:p>
            <a:pPr algn="ctr"/>
            <a:r>
              <a:rPr lang="en-US" b="1" dirty="0" err="1">
                <a:latin typeface="Arial" panose="020B0604020202020204" pitchFamily="34" charset="0"/>
                <a:cs typeface="Arial" panose="020B0604020202020204" pitchFamily="34" charset="0"/>
              </a:rPr>
              <a:t>Trước</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bán</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hàng</a:t>
            </a:r>
            <a:endParaRPr lang="en-US" b="1" dirty="0">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FF0AC702-BA92-A34A-BFF3-3C9C28CE8F2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47619" y="207715"/>
            <a:ext cx="755271" cy="457200"/>
          </a:xfrm>
          <a:prstGeom prst="rect">
            <a:avLst/>
          </a:prstGeom>
        </p:spPr>
      </p:pic>
    </p:spTree>
    <p:extLst>
      <p:ext uri="{BB962C8B-B14F-4D97-AF65-F5344CB8AC3E}">
        <p14:creationId xmlns:p14="http://schemas.microsoft.com/office/powerpoint/2010/main" val="24589241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p:cNvGrpSpPr/>
          <p:nvPr/>
        </p:nvGrpSpPr>
        <p:grpSpPr>
          <a:xfrm>
            <a:off x="3967058" y="1776688"/>
            <a:ext cx="6426232" cy="1611391"/>
            <a:chOff x="463548" y="2738035"/>
            <a:chExt cx="3919739" cy="1364862"/>
          </a:xfrm>
        </p:grpSpPr>
        <p:sp>
          <p:nvSpPr>
            <p:cNvPr id="43" name="Title 20"/>
            <p:cNvSpPr txBox="1">
              <a:spLocks/>
            </p:cNvSpPr>
            <p:nvPr/>
          </p:nvSpPr>
          <p:spPr>
            <a:xfrm>
              <a:off x="463548" y="2738035"/>
              <a:ext cx="3919736" cy="364965"/>
            </a:xfrm>
            <a:prstGeom prst="rect">
              <a:avLst/>
            </a:prstGeom>
          </p:spPr>
          <p:txBody>
            <a:bodyPr vert="horz" wrap="square" lIns="45714" tIns="0" rIns="45714"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en-US" sz="2800" b="1" dirty="0" err="1">
                  <a:solidFill>
                    <a:schemeClr val="tx1"/>
                  </a:solidFill>
                  <a:latin typeface="Arial" panose="020B0604020202020204" pitchFamily="34" charset="0"/>
                  <a:cs typeface="Arial" panose="020B0604020202020204" pitchFamily="34" charset="0"/>
                </a:rPr>
                <a:t>Hợp</a:t>
              </a:r>
              <a:r>
                <a:rPr lang="en-US" sz="2800" b="1" dirty="0">
                  <a:solidFill>
                    <a:schemeClr val="tx1"/>
                  </a:solidFill>
                  <a:latin typeface="Arial" panose="020B0604020202020204" pitchFamily="34" charset="0"/>
                  <a:cs typeface="Arial" panose="020B0604020202020204" pitchFamily="34" charset="0"/>
                </a:rPr>
                <a:t> </a:t>
              </a:r>
              <a:r>
                <a:rPr lang="en-US" sz="2800" b="1" dirty="0" err="1">
                  <a:solidFill>
                    <a:schemeClr val="tx1"/>
                  </a:solidFill>
                  <a:latin typeface="Arial" panose="020B0604020202020204" pitchFamily="34" charset="0"/>
                  <a:cs typeface="Arial" panose="020B0604020202020204" pitchFamily="34" charset="0"/>
                </a:rPr>
                <a:t>đồng</a:t>
              </a:r>
              <a:endParaRPr lang="en-US" sz="2800" b="1" dirty="0">
                <a:solidFill>
                  <a:schemeClr val="tx1"/>
                </a:solidFill>
                <a:latin typeface="Arial" panose="020B0604020202020204" pitchFamily="34" charset="0"/>
                <a:cs typeface="Arial" panose="020B0604020202020204" pitchFamily="34" charset="0"/>
              </a:endParaRPr>
            </a:p>
          </p:txBody>
        </p:sp>
        <p:sp>
          <p:nvSpPr>
            <p:cNvPr id="44" name="Title 20"/>
            <p:cNvSpPr txBox="1">
              <a:spLocks/>
            </p:cNvSpPr>
            <p:nvPr/>
          </p:nvSpPr>
          <p:spPr>
            <a:xfrm>
              <a:off x="463548" y="3082412"/>
              <a:ext cx="3919739" cy="1020485"/>
            </a:xfrm>
            <a:prstGeom prst="rect">
              <a:avLst/>
            </a:prstGeom>
          </p:spPr>
          <p:txBody>
            <a:bodyPr vert="horz" wrap="square" lIns="45714" tIns="22857" rIns="45714" bIns="22857"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30000"/>
                </a:lnSpc>
              </a:pPr>
              <a:r>
                <a:rPr lang="pt-BR" sz="2000" dirty="0" err="1">
                  <a:solidFill>
                    <a:schemeClr val="tx1"/>
                  </a:solidFill>
                  <a:latin typeface="Arial" panose="020B0604020202020204" pitchFamily="34" charset="0"/>
                  <a:cs typeface="Arial" panose="020B0604020202020204" pitchFamily="34" charset="0"/>
                </a:rPr>
                <a:t>Tạo</a:t>
              </a:r>
              <a:r>
                <a:rPr lang="pt-BR" sz="2000" dirty="0">
                  <a:solidFill>
                    <a:schemeClr val="tx1"/>
                  </a:solidFill>
                  <a:latin typeface="Arial" panose="020B0604020202020204" pitchFamily="34" charset="0"/>
                  <a:cs typeface="Arial" panose="020B0604020202020204" pitchFamily="34" charset="0"/>
                </a:rPr>
                <a:t>, </a:t>
              </a:r>
              <a:r>
                <a:rPr lang="pt-BR" sz="2000" dirty="0" err="1">
                  <a:solidFill>
                    <a:schemeClr val="tx1"/>
                  </a:solidFill>
                  <a:latin typeface="Arial" panose="020B0604020202020204" pitchFamily="34" charset="0"/>
                  <a:cs typeface="Arial" panose="020B0604020202020204" pitchFamily="34" charset="0"/>
                </a:rPr>
                <a:t>lưu</a:t>
              </a:r>
              <a:r>
                <a:rPr lang="pt-BR" sz="2000" dirty="0">
                  <a:solidFill>
                    <a:schemeClr val="tx1"/>
                  </a:solidFill>
                  <a:latin typeface="Arial" panose="020B0604020202020204" pitchFamily="34" charset="0"/>
                  <a:cs typeface="Arial" panose="020B0604020202020204" pitchFamily="34" charset="0"/>
                </a:rPr>
                <a:t> </a:t>
              </a:r>
              <a:r>
                <a:rPr lang="pt-BR" sz="2000" dirty="0" err="1">
                  <a:solidFill>
                    <a:schemeClr val="tx1"/>
                  </a:solidFill>
                  <a:latin typeface="Arial" panose="020B0604020202020204" pitchFamily="34" charset="0"/>
                  <a:cs typeface="Arial" panose="020B0604020202020204" pitchFamily="34" charset="0"/>
                </a:rPr>
                <a:t>giữ</a:t>
              </a:r>
              <a:r>
                <a:rPr lang="pt-BR" sz="2000" dirty="0">
                  <a:solidFill>
                    <a:schemeClr val="tx1"/>
                  </a:solidFill>
                  <a:latin typeface="Arial" panose="020B0604020202020204" pitchFamily="34" charset="0"/>
                  <a:cs typeface="Arial" panose="020B0604020202020204" pitchFamily="34" charset="0"/>
                </a:rPr>
                <a:t> </a:t>
              </a:r>
              <a:r>
                <a:rPr lang="pt-BR" sz="2000" dirty="0" err="1">
                  <a:solidFill>
                    <a:schemeClr val="tx1"/>
                  </a:solidFill>
                  <a:latin typeface="Arial" panose="020B0604020202020204" pitchFamily="34" charset="0"/>
                  <a:cs typeface="Arial" panose="020B0604020202020204" pitchFamily="34" charset="0"/>
                </a:rPr>
                <a:t>hợp</a:t>
              </a:r>
              <a:r>
                <a:rPr lang="pt-BR" sz="2000" dirty="0">
                  <a:solidFill>
                    <a:schemeClr val="tx1"/>
                  </a:solidFill>
                  <a:latin typeface="Arial" panose="020B0604020202020204" pitchFamily="34" charset="0"/>
                  <a:cs typeface="Arial" panose="020B0604020202020204" pitchFamily="34" charset="0"/>
                </a:rPr>
                <a:t> </a:t>
              </a:r>
              <a:r>
                <a:rPr lang="pt-BR" sz="2000" dirty="0" err="1">
                  <a:solidFill>
                    <a:schemeClr val="tx1"/>
                  </a:solidFill>
                  <a:latin typeface="Arial" panose="020B0604020202020204" pitchFamily="34" charset="0"/>
                  <a:cs typeface="Arial" panose="020B0604020202020204" pitchFamily="34" charset="0"/>
                </a:rPr>
                <a:t>đồng</a:t>
              </a:r>
              <a:r>
                <a:rPr lang="pt-BR" sz="2000" dirty="0">
                  <a:solidFill>
                    <a:schemeClr val="tx1"/>
                  </a:solidFill>
                  <a:latin typeface="Arial" panose="020B0604020202020204" pitchFamily="34" charset="0"/>
                  <a:cs typeface="Arial" panose="020B0604020202020204" pitchFamily="34" charset="0"/>
                </a:rPr>
                <a:t> </a:t>
              </a:r>
              <a:r>
                <a:rPr lang="pt-BR" sz="2000" dirty="0" err="1">
                  <a:solidFill>
                    <a:schemeClr val="tx1"/>
                  </a:solidFill>
                  <a:latin typeface="Arial" panose="020B0604020202020204" pitchFamily="34" charset="0"/>
                  <a:cs typeface="Arial" panose="020B0604020202020204" pitchFamily="34" charset="0"/>
                </a:rPr>
                <a:t>trên</a:t>
              </a:r>
              <a:r>
                <a:rPr lang="pt-BR" sz="2000" dirty="0">
                  <a:solidFill>
                    <a:schemeClr val="tx1"/>
                  </a:solidFill>
                  <a:latin typeface="Arial" panose="020B0604020202020204" pitchFamily="34" charset="0"/>
                  <a:cs typeface="Arial" panose="020B0604020202020204" pitchFamily="34" charset="0"/>
                </a:rPr>
                <a:t> </a:t>
              </a:r>
              <a:r>
                <a:rPr lang="pt-BR" sz="2000" dirty="0" err="1">
                  <a:solidFill>
                    <a:schemeClr val="tx1"/>
                  </a:solidFill>
                  <a:latin typeface="Arial" panose="020B0604020202020204" pitchFamily="34" charset="0"/>
                  <a:cs typeface="Arial" panose="020B0604020202020204" pitchFamily="34" charset="0"/>
                </a:rPr>
                <a:t>hệ</a:t>
              </a:r>
              <a:r>
                <a:rPr lang="pt-BR" sz="2000" dirty="0">
                  <a:solidFill>
                    <a:schemeClr val="tx1"/>
                  </a:solidFill>
                  <a:latin typeface="Arial" panose="020B0604020202020204" pitchFamily="34" charset="0"/>
                  <a:cs typeface="Arial" panose="020B0604020202020204" pitchFamily="34" charset="0"/>
                </a:rPr>
                <a:t> </a:t>
              </a:r>
              <a:r>
                <a:rPr lang="pt-BR" sz="2000" dirty="0" err="1">
                  <a:solidFill>
                    <a:schemeClr val="tx1"/>
                  </a:solidFill>
                  <a:latin typeface="Arial" panose="020B0604020202020204" pitchFamily="34" charset="0"/>
                  <a:cs typeface="Arial" panose="020B0604020202020204" pitchFamily="34" charset="0"/>
                </a:rPr>
                <a:t>thống</a:t>
              </a:r>
              <a:r>
                <a:rPr lang="pt-BR" sz="2000" dirty="0">
                  <a:solidFill>
                    <a:schemeClr val="tx1"/>
                  </a:solidFill>
                  <a:latin typeface="Arial" panose="020B0604020202020204" pitchFamily="34" charset="0"/>
                  <a:cs typeface="Arial" panose="020B0604020202020204" pitchFamily="34" charset="0"/>
                </a:rPr>
                <a:t> CRM. Cho </a:t>
              </a:r>
              <a:r>
                <a:rPr lang="pt-BR" sz="2000" dirty="0" err="1">
                  <a:solidFill>
                    <a:schemeClr val="tx1"/>
                  </a:solidFill>
                  <a:latin typeface="Arial" panose="020B0604020202020204" pitchFamily="34" charset="0"/>
                  <a:cs typeface="Arial" panose="020B0604020202020204" pitchFamily="34" charset="0"/>
                </a:rPr>
                <a:t>phép</a:t>
              </a:r>
              <a:r>
                <a:rPr lang="pt-BR" sz="2000" dirty="0">
                  <a:solidFill>
                    <a:schemeClr val="tx1"/>
                  </a:solidFill>
                  <a:latin typeface="Arial" panose="020B0604020202020204" pitchFamily="34" charset="0"/>
                  <a:cs typeface="Arial" panose="020B0604020202020204" pitchFamily="34" charset="0"/>
                </a:rPr>
                <a:t> </a:t>
              </a:r>
              <a:r>
                <a:rPr lang="pt-BR" sz="2000" dirty="0" err="1">
                  <a:solidFill>
                    <a:schemeClr val="tx1"/>
                  </a:solidFill>
                  <a:latin typeface="Arial" panose="020B0604020202020204" pitchFamily="34" charset="0"/>
                  <a:cs typeface="Arial" panose="020B0604020202020204" pitchFamily="34" charset="0"/>
                </a:rPr>
                <a:t>hiển</a:t>
              </a:r>
              <a:r>
                <a:rPr lang="pt-BR" sz="2000" dirty="0">
                  <a:solidFill>
                    <a:schemeClr val="tx1"/>
                  </a:solidFill>
                  <a:latin typeface="Arial" panose="020B0604020202020204" pitchFamily="34" charset="0"/>
                  <a:cs typeface="Arial" panose="020B0604020202020204" pitchFamily="34" charset="0"/>
                </a:rPr>
                <a:t> </a:t>
              </a:r>
              <a:r>
                <a:rPr lang="pt-BR" sz="2000" dirty="0" err="1">
                  <a:solidFill>
                    <a:schemeClr val="tx1"/>
                  </a:solidFill>
                  <a:latin typeface="Arial" panose="020B0604020202020204" pitchFamily="34" charset="0"/>
                  <a:cs typeface="Arial" panose="020B0604020202020204" pitchFamily="34" charset="0"/>
                </a:rPr>
                <a:t>thị</a:t>
              </a:r>
              <a:r>
                <a:rPr lang="pt-BR" sz="2000" dirty="0">
                  <a:solidFill>
                    <a:schemeClr val="tx1"/>
                  </a:solidFill>
                  <a:latin typeface="Arial" panose="020B0604020202020204" pitchFamily="34" charset="0"/>
                  <a:cs typeface="Arial" panose="020B0604020202020204" pitchFamily="34" charset="0"/>
                </a:rPr>
                <a:t> </a:t>
              </a:r>
              <a:r>
                <a:rPr lang="pt-BR" sz="2000" dirty="0" err="1">
                  <a:solidFill>
                    <a:schemeClr val="tx1"/>
                  </a:solidFill>
                  <a:latin typeface="Arial" panose="020B0604020202020204" pitchFamily="34" charset="0"/>
                  <a:cs typeface="Arial" panose="020B0604020202020204" pitchFamily="34" charset="0"/>
                </a:rPr>
                <a:t>theo</a:t>
              </a:r>
              <a:r>
                <a:rPr lang="pt-BR" sz="2000" dirty="0">
                  <a:solidFill>
                    <a:schemeClr val="tx1"/>
                  </a:solidFill>
                  <a:latin typeface="Arial" panose="020B0604020202020204" pitchFamily="34" charset="0"/>
                  <a:cs typeface="Arial" panose="020B0604020202020204" pitchFamily="34" charset="0"/>
                </a:rPr>
                <a:t> </a:t>
              </a:r>
              <a:r>
                <a:rPr lang="pt-BR" sz="2000" dirty="0" err="1">
                  <a:solidFill>
                    <a:schemeClr val="tx1"/>
                  </a:solidFill>
                  <a:latin typeface="Arial" panose="020B0604020202020204" pitchFamily="34" charset="0"/>
                  <a:cs typeface="Arial" panose="020B0604020202020204" pitchFamily="34" charset="0"/>
                </a:rPr>
                <a:t>trạng</a:t>
              </a:r>
              <a:r>
                <a:rPr lang="pt-BR" sz="2000" dirty="0">
                  <a:solidFill>
                    <a:schemeClr val="tx1"/>
                  </a:solidFill>
                  <a:latin typeface="Arial" panose="020B0604020202020204" pitchFamily="34" charset="0"/>
                  <a:cs typeface="Arial" panose="020B0604020202020204" pitchFamily="34" charset="0"/>
                </a:rPr>
                <a:t> </a:t>
              </a:r>
              <a:r>
                <a:rPr lang="pt-BR" sz="2000" dirty="0" err="1">
                  <a:solidFill>
                    <a:schemeClr val="tx1"/>
                  </a:solidFill>
                  <a:latin typeface="Arial" panose="020B0604020202020204" pitchFamily="34" charset="0"/>
                  <a:cs typeface="Arial" panose="020B0604020202020204" pitchFamily="34" charset="0"/>
                </a:rPr>
                <a:t>thái</a:t>
              </a:r>
              <a:r>
                <a:rPr lang="pt-BR" sz="2000" dirty="0">
                  <a:solidFill>
                    <a:schemeClr val="tx1"/>
                  </a:solidFill>
                  <a:latin typeface="Arial" panose="020B0604020202020204" pitchFamily="34" charset="0"/>
                  <a:cs typeface="Arial" panose="020B0604020202020204" pitchFamily="34" charset="0"/>
                </a:rPr>
                <a:t>, </a:t>
              </a:r>
              <a:r>
                <a:rPr lang="pt-BR" sz="2000" dirty="0" err="1">
                  <a:solidFill>
                    <a:schemeClr val="tx1"/>
                  </a:solidFill>
                  <a:latin typeface="Arial" panose="020B0604020202020204" pitchFamily="34" charset="0"/>
                  <a:cs typeface="Arial" panose="020B0604020202020204" pitchFamily="34" charset="0"/>
                </a:rPr>
                <a:t>tải</a:t>
              </a:r>
              <a:r>
                <a:rPr lang="pt-BR" sz="2000" dirty="0">
                  <a:solidFill>
                    <a:schemeClr val="tx1"/>
                  </a:solidFill>
                  <a:latin typeface="Arial" panose="020B0604020202020204" pitchFamily="34" charset="0"/>
                  <a:cs typeface="Arial" panose="020B0604020202020204" pitchFamily="34" charset="0"/>
                </a:rPr>
                <a:t> file </a:t>
              </a:r>
              <a:r>
                <a:rPr lang="pt-BR" sz="2000" dirty="0" err="1">
                  <a:solidFill>
                    <a:schemeClr val="tx1"/>
                  </a:solidFill>
                  <a:latin typeface="Arial" panose="020B0604020202020204" pitchFamily="34" charset="0"/>
                  <a:cs typeface="Arial" panose="020B0604020202020204" pitchFamily="34" charset="0"/>
                </a:rPr>
                <a:t>tài</a:t>
              </a:r>
              <a:r>
                <a:rPr lang="pt-BR" sz="2000" dirty="0">
                  <a:solidFill>
                    <a:schemeClr val="tx1"/>
                  </a:solidFill>
                  <a:latin typeface="Arial" panose="020B0604020202020204" pitchFamily="34" charset="0"/>
                  <a:cs typeface="Arial" panose="020B0604020202020204" pitchFamily="34" charset="0"/>
                </a:rPr>
                <a:t> </a:t>
              </a:r>
              <a:r>
                <a:rPr lang="pt-BR" sz="2000" dirty="0" err="1">
                  <a:solidFill>
                    <a:schemeClr val="tx1"/>
                  </a:solidFill>
                  <a:latin typeface="Arial" panose="020B0604020202020204" pitchFamily="34" charset="0"/>
                  <a:cs typeface="Arial" panose="020B0604020202020204" pitchFamily="34" charset="0"/>
                </a:rPr>
                <a:t>liệu</a:t>
              </a:r>
              <a:r>
                <a:rPr lang="pt-BR" sz="2000" dirty="0">
                  <a:solidFill>
                    <a:schemeClr val="tx1"/>
                  </a:solidFill>
                  <a:latin typeface="Arial" panose="020B0604020202020204" pitchFamily="34" charset="0"/>
                  <a:cs typeface="Arial" panose="020B0604020202020204" pitchFamily="34" charset="0"/>
                </a:rPr>
                <a:t> </a:t>
              </a:r>
              <a:r>
                <a:rPr lang="pt-BR" sz="2000" dirty="0" err="1">
                  <a:solidFill>
                    <a:schemeClr val="tx1"/>
                  </a:solidFill>
                  <a:latin typeface="Arial" panose="020B0604020202020204" pitchFamily="34" charset="0"/>
                  <a:cs typeface="Arial" panose="020B0604020202020204" pitchFamily="34" charset="0"/>
                </a:rPr>
                <a:t>liên</a:t>
              </a:r>
              <a:r>
                <a:rPr lang="pt-BR" sz="2000" dirty="0">
                  <a:solidFill>
                    <a:schemeClr val="tx1"/>
                  </a:solidFill>
                  <a:latin typeface="Arial" panose="020B0604020202020204" pitchFamily="34" charset="0"/>
                  <a:cs typeface="Arial" panose="020B0604020202020204" pitchFamily="34" charset="0"/>
                </a:rPr>
                <a:t> </a:t>
              </a:r>
              <a:r>
                <a:rPr lang="pt-BR" sz="2000" dirty="0" err="1">
                  <a:solidFill>
                    <a:schemeClr val="tx1"/>
                  </a:solidFill>
                  <a:latin typeface="Arial" panose="020B0604020202020204" pitchFamily="34" charset="0"/>
                  <a:cs typeface="Arial" panose="020B0604020202020204" pitchFamily="34" charset="0"/>
                </a:rPr>
                <a:t>quan</a:t>
              </a:r>
              <a:r>
                <a:rPr lang="pt-BR" sz="2000" dirty="0">
                  <a:solidFill>
                    <a:schemeClr val="tx1"/>
                  </a:solidFill>
                  <a:latin typeface="Arial" panose="020B0604020202020204" pitchFamily="34" charset="0"/>
                  <a:cs typeface="Arial" panose="020B0604020202020204" pitchFamily="34" charset="0"/>
                </a:rPr>
                <a:t> </a:t>
              </a:r>
              <a:r>
                <a:rPr lang="pt-BR" sz="2000" dirty="0" err="1">
                  <a:solidFill>
                    <a:schemeClr val="tx1"/>
                  </a:solidFill>
                  <a:latin typeface="Arial" panose="020B0604020202020204" pitchFamily="34" charset="0"/>
                  <a:cs typeface="Arial" panose="020B0604020202020204" pitchFamily="34" charset="0"/>
                </a:rPr>
                <a:t>đến</a:t>
              </a:r>
              <a:r>
                <a:rPr lang="pt-BR" sz="2000" dirty="0">
                  <a:solidFill>
                    <a:schemeClr val="tx1"/>
                  </a:solidFill>
                  <a:latin typeface="Arial" panose="020B0604020202020204" pitchFamily="34" charset="0"/>
                  <a:cs typeface="Arial" panose="020B0604020202020204" pitchFamily="34" charset="0"/>
                </a:rPr>
                <a:t> </a:t>
              </a:r>
              <a:r>
                <a:rPr lang="pt-BR" sz="2000" dirty="0" err="1">
                  <a:solidFill>
                    <a:schemeClr val="tx1"/>
                  </a:solidFill>
                  <a:latin typeface="Arial" panose="020B0604020202020204" pitchFamily="34" charset="0"/>
                  <a:cs typeface="Arial" panose="020B0604020202020204" pitchFamily="34" charset="0"/>
                </a:rPr>
                <a:t>hợp</a:t>
              </a:r>
              <a:r>
                <a:rPr lang="pt-BR" sz="2000" dirty="0">
                  <a:solidFill>
                    <a:schemeClr val="tx1"/>
                  </a:solidFill>
                  <a:latin typeface="Arial" panose="020B0604020202020204" pitchFamily="34" charset="0"/>
                  <a:cs typeface="Arial" panose="020B0604020202020204" pitchFamily="34" charset="0"/>
                </a:rPr>
                <a:t> </a:t>
              </a:r>
              <a:r>
                <a:rPr lang="pt-BR" sz="2000" dirty="0" err="1">
                  <a:solidFill>
                    <a:schemeClr val="tx1"/>
                  </a:solidFill>
                  <a:latin typeface="Arial" panose="020B0604020202020204" pitchFamily="34" charset="0"/>
                  <a:cs typeface="Arial" panose="020B0604020202020204" pitchFamily="34" charset="0"/>
                </a:rPr>
                <a:t>đồng</a:t>
              </a:r>
              <a:r>
                <a:rPr lang="pt-BR" sz="2000" dirty="0">
                  <a:solidFill>
                    <a:schemeClr val="tx1"/>
                  </a:solidFill>
                  <a:latin typeface="Arial" panose="020B0604020202020204" pitchFamily="34" charset="0"/>
                  <a:cs typeface="Arial" panose="020B0604020202020204" pitchFamily="34" charset="0"/>
                </a:rPr>
                <a:t> </a:t>
              </a:r>
              <a:r>
                <a:rPr lang="pt-BR" sz="2000" dirty="0" err="1">
                  <a:solidFill>
                    <a:schemeClr val="tx1"/>
                  </a:solidFill>
                  <a:latin typeface="Arial" panose="020B0604020202020204" pitchFamily="34" charset="0"/>
                  <a:cs typeface="Arial" panose="020B0604020202020204" pitchFamily="34" charset="0"/>
                </a:rPr>
                <a:t>và</a:t>
              </a:r>
              <a:r>
                <a:rPr lang="pt-BR" sz="2000" dirty="0">
                  <a:solidFill>
                    <a:schemeClr val="tx1"/>
                  </a:solidFill>
                  <a:latin typeface="Arial" panose="020B0604020202020204" pitchFamily="34" charset="0"/>
                  <a:cs typeface="Arial" panose="020B0604020202020204" pitchFamily="34" charset="0"/>
                </a:rPr>
                <a:t> </a:t>
              </a:r>
              <a:r>
                <a:rPr lang="pt-BR" sz="2000" dirty="0" err="1">
                  <a:solidFill>
                    <a:schemeClr val="tx1"/>
                  </a:solidFill>
                  <a:latin typeface="Arial" panose="020B0604020202020204" pitchFamily="34" charset="0"/>
                  <a:cs typeface="Arial" panose="020B0604020202020204" pitchFamily="34" charset="0"/>
                </a:rPr>
                <a:t>trạng</a:t>
              </a:r>
              <a:r>
                <a:rPr lang="pt-BR" sz="2000" dirty="0">
                  <a:solidFill>
                    <a:schemeClr val="tx1"/>
                  </a:solidFill>
                  <a:latin typeface="Arial" panose="020B0604020202020204" pitchFamily="34" charset="0"/>
                  <a:cs typeface="Arial" panose="020B0604020202020204" pitchFamily="34" charset="0"/>
                </a:rPr>
                <a:t> </a:t>
              </a:r>
              <a:r>
                <a:rPr lang="pt-BR" sz="2000" dirty="0" err="1">
                  <a:solidFill>
                    <a:schemeClr val="tx1"/>
                  </a:solidFill>
                  <a:latin typeface="Arial" panose="020B0604020202020204" pitchFamily="34" charset="0"/>
                  <a:cs typeface="Arial" panose="020B0604020202020204" pitchFamily="34" charset="0"/>
                </a:rPr>
                <a:t>thái</a:t>
              </a:r>
              <a:r>
                <a:rPr lang="pt-BR" sz="2000" dirty="0">
                  <a:solidFill>
                    <a:schemeClr val="tx1"/>
                  </a:solidFill>
                  <a:latin typeface="Arial" panose="020B0604020202020204" pitchFamily="34" charset="0"/>
                  <a:cs typeface="Arial" panose="020B0604020202020204" pitchFamily="34" charset="0"/>
                </a:rPr>
                <a:t> Thanh </a:t>
              </a:r>
              <a:r>
                <a:rPr lang="pt-BR" sz="2000" dirty="0" err="1">
                  <a:solidFill>
                    <a:schemeClr val="tx1"/>
                  </a:solidFill>
                  <a:latin typeface="Arial" panose="020B0604020202020204" pitchFamily="34" charset="0"/>
                  <a:cs typeface="Arial" panose="020B0604020202020204" pitchFamily="34" charset="0"/>
                </a:rPr>
                <a:t>toán</a:t>
              </a:r>
              <a:endParaRPr lang="pt-BR" sz="2000" dirty="0">
                <a:solidFill>
                  <a:schemeClr val="tx1"/>
                </a:solidFill>
                <a:latin typeface="Arial" panose="020B0604020202020204" pitchFamily="34" charset="0"/>
                <a:cs typeface="Arial" panose="020B0604020202020204" pitchFamily="34" charset="0"/>
              </a:endParaRPr>
            </a:p>
          </p:txBody>
        </p:sp>
      </p:grpSp>
      <p:grpSp>
        <p:nvGrpSpPr>
          <p:cNvPr id="45" name="Group 44"/>
          <p:cNvGrpSpPr/>
          <p:nvPr/>
        </p:nvGrpSpPr>
        <p:grpSpPr>
          <a:xfrm>
            <a:off x="3967058" y="3953653"/>
            <a:ext cx="6426232" cy="1575912"/>
            <a:chOff x="463544" y="4033173"/>
            <a:chExt cx="3919739" cy="1334809"/>
          </a:xfrm>
        </p:grpSpPr>
        <p:sp>
          <p:nvSpPr>
            <p:cNvPr id="46" name="Title 20"/>
            <p:cNvSpPr txBox="1">
              <a:spLocks/>
            </p:cNvSpPr>
            <p:nvPr/>
          </p:nvSpPr>
          <p:spPr>
            <a:xfrm>
              <a:off x="463544" y="4033173"/>
              <a:ext cx="3919736" cy="364965"/>
            </a:xfrm>
            <a:prstGeom prst="rect">
              <a:avLst/>
            </a:prstGeom>
          </p:spPr>
          <p:txBody>
            <a:bodyPr vert="horz" wrap="square" lIns="45714" tIns="0" rIns="45714"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en-US" sz="2800" b="1" dirty="0" err="1">
                  <a:solidFill>
                    <a:schemeClr val="tx1"/>
                  </a:solidFill>
                  <a:latin typeface="Arial" panose="020B0604020202020204" pitchFamily="34" charset="0"/>
                  <a:cs typeface="Arial" panose="020B0604020202020204" pitchFamily="34" charset="0"/>
                </a:rPr>
                <a:t>Đơn</a:t>
              </a:r>
              <a:r>
                <a:rPr lang="en-US" sz="2800" b="1" dirty="0">
                  <a:solidFill>
                    <a:schemeClr val="tx1"/>
                  </a:solidFill>
                  <a:latin typeface="Arial" panose="020B0604020202020204" pitchFamily="34" charset="0"/>
                  <a:cs typeface="Arial" panose="020B0604020202020204" pitchFamily="34" charset="0"/>
                </a:rPr>
                <a:t> </a:t>
              </a:r>
              <a:r>
                <a:rPr lang="en-US" sz="2800" b="1" dirty="0" err="1">
                  <a:solidFill>
                    <a:schemeClr val="tx1"/>
                  </a:solidFill>
                  <a:latin typeface="Arial" panose="020B0604020202020204" pitchFamily="34" charset="0"/>
                  <a:cs typeface="Arial" panose="020B0604020202020204" pitchFamily="34" charset="0"/>
                </a:rPr>
                <a:t>hàng</a:t>
              </a:r>
              <a:endParaRPr lang="en-US" sz="2800" b="1" dirty="0">
                <a:solidFill>
                  <a:schemeClr val="tx1"/>
                </a:solidFill>
                <a:latin typeface="Arial" panose="020B0604020202020204" pitchFamily="34" charset="0"/>
                <a:cs typeface="Arial" panose="020B0604020202020204" pitchFamily="34" charset="0"/>
              </a:endParaRPr>
            </a:p>
          </p:txBody>
        </p:sp>
        <p:sp>
          <p:nvSpPr>
            <p:cNvPr id="47" name="Title 20"/>
            <p:cNvSpPr txBox="1">
              <a:spLocks/>
            </p:cNvSpPr>
            <p:nvPr/>
          </p:nvSpPr>
          <p:spPr>
            <a:xfrm>
              <a:off x="463544" y="4347498"/>
              <a:ext cx="3919739" cy="1020484"/>
            </a:xfrm>
            <a:prstGeom prst="rect">
              <a:avLst/>
            </a:prstGeom>
          </p:spPr>
          <p:txBody>
            <a:bodyPr vert="horz" wrap="square" lIns="45714" tIns="22857" rIns="45714" bIns="22857"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30000"/>
                </a:lnSpc>
              </a:pPr>
              <a:r>
                <a:rPr lang="pt-BR" sz="2000" dirty="0" err="1">
                  <a:solidFill>
                    <a:schemeClr val="tx1"/>
                  </a:solidFill>
                  <a:latin typeface="Arial" panose="020B0604020202020204" pitchFamily="34" charset="0"/>
                  <a:cs typeface="Arial" panose="020B0604020202020204" pitchFamily="34" charset="0"/>
                </a:rPr>
                <a:t>Tạo</a:t>
              </a:r>
              <a:r>
                <a:rPr lang="pt-BR" sz="2000" dirty="0">
                  <a:solidFill>
                    <a:schemeClr val="tx1"/>
                  </a:solidFill>
                  <a:latin typeface="Arial" panose="020B0604020202020204" pitchFamily="34" charset="0"/>
                  <a:cs typeface="Arial" panose="020B0604020202020204" pitchFamily="34" charset="0"/>
                </a:rPr>
                <a:t> </a:t>
              </a:r>
              <a:r>
                <a:rPr lang="pt-BR" sz="2000" dirty="0" err="1">
                  <a:solidFill>
                    <a:schemeClr val="tx1"/>
                  </a:solidFill>
                  <a:latin typeface="Arial" panose="020B0604020202020204" pitchFamily="34" charset="0"/>
                  <a:cs typeface="Arial" panose="020B0604020202020204" pitchFamily="34" charset="0"/>
                </a:rPr>
                <a:t>đơn</a:t>
              </a:r>
              <a:r>
                <a:rPr lang="pt-BR" sz="2000" dirty="0">
                  <a:solidFill>
                    <a:schemeClr val="tx1"/>
                  </a:solidFill>
                  <a:latin typeface="Arial" panose="020B0604020202020204" pitchFamily="34" charset="0"/>
                  <a:cs typeface="Arial" panose="020B0604020202020204" pitchFamily="34" charset="0"/>
                </a:rPr>
                <a:t> </a:t>
              </a:r>
              <a:r>
                <a:rPr lang="pt-BR" sz="2000" dirty="0" err="1">
                  <a:solidFill>
                    <a:schemeClr val="tx1"/>
                  </a:solidFill>
                  <a:latin typeface="Arial" panose="020B0604020202020204" pitchFamily="34" charset="0"/>
                  <a:cs typeface="Arial" panose="020B0604020202020204" pitchFamily="34" charset="0"/>
                </a:rPr>
                <a:t>hàng</a:t>
              </a:r>
              <a:r>
                <a:rPr lang="pt-BR" sz="2000" dirty="0">
                  <a:solidFill>
                    <a:schemeClr val="tx1"/>
                  </a:solidFill>
                  <a:latin typeface="Arial" panose="020B0604020202020204" pitchFamily="34" charset="0"/>
                  <a:cs typeface="Arial" panose="020B0604020202020204" pitchFamily="34" charset="0"/>
                </a:rPr>
                <a:t> </a:t>
              </a:r>
              <a:r>
                <a:rPr lang="pt-BR" sz="2000" dirty="0" err="1">
                  <a:solidFill>
                    <a:schemeClr val="tx1"/>
                  </a:solidFill>
                  <a:latin typeface="Arial" panose="020B0604020202020204" pitchFamily="34" charset="0"/>
                  <a:cs typeface="Arial" panose="020B0604020202020204" pitchFamily="34" charset="0"/>
                </a:rPr>
                <a:t>trên</a:t>
              </a:r>
              <a:r>
                <a:rPr lang="pt-BR" sz="2000" dirty="0">
                  <a:solidFill>
                    <a:schemeClr val="tx1"/>
                  </a:solidFill>
                  <a:latin typeface="Arial" panose="020B0604020202020204" pitchFamily="34" charset="0"/>
                  <a:cs typeface="Arial" panose="020B0604020202020204" pitchFamily="34" charset="0"/>
                </a:rPr>
                <a:t> </a:t>
              </a:r>
              <a:r>
                <a:rPr lang="pt-BR" sz="2000" dirty="0" err="1">
                  <a:solidFill>
                    <a:schemeClr val="tx1"/>
                  </a:solidFill>
                  <a:latin typeface="Arial" panose="020B0604020202020204" pitchFamily="34" charset="0"/>
                  <a:cs typeface="Arial" panose="020B0604020202020204" pitchFamily="34" charset="0"/>
                </a:rPr>
                <a:t>hệ</a:t>
              </a:r>
              <a:r>
                <a:rPr lang="pt-BR" sz="2000" dirty="0">
                  <a:solidFill>
                    <a:schemeClr val="tx1"/>
                  </a:solidFill>
                  <a:latin typeface="Arial" panose="020B0604020202020204" pitchFamily="34" charset="0"/>
                  <a:cs typeface="Arial" panose="020B0604020202020204" pitchFamily="34" charset="0"/>
                </a:rPr>
                <a:t> </a:t>
              </a:r>
              <a:r>
                <a:rPr lang="pt-BR" sz="2000" dirty="0" err="1">
                  <a:solidFill>
                    <a:schemeClr val="tx1"/>
                  </a:solidFill>
                  <a:latin typeface="Arial" panose="020B0604020202020204" pitchFamily="34" charset="0"/>
                  <a:cs typeface="Arial" panose="020B0604020202020204" pitchFamily="34" charset="0"/>
                </a:rPr>
                <a:t>thống</a:t>
              </a:r>
              <a:r>
                <a:rPr lang="pt-BR" sz="2000" dirty="0">
                  <a:solidFill>
                    <a:schemeClr val="tx1"/>
                  </a:solidFill>
                  <a:latin typeface="Arial" panose="020B0604020202020204" pitchFamily="34" charset="0"/>
                  <a:cs typeface="Arial" panose="020B0604020202020204" pitchFamily="34" charset="0"/>
                </a:rPr>
                <a:t> CRM, </a:t>
              </a:r>
              <a:r>
                <a:rPr lang="pt-BR" sz="2000" dirty="0" err="1">
                  <a:solidFill>
                    <a:schemeClr val="tx1"/>
                  </a:solidFill>
                  <a:latin typeface="Arial" panose="020B0604020202020204" pitchFamily="34" charset="0"/>
                  <a:cs typeface="Arial" panose="020B0604020202020204" pitchFamily="34" charset="0"/>
                </a:rPr>
                <a:t>cho</a:t>
              </a:r>
              <a:r>
                <a:rPr lang="pt-BR" sz="2000" dirty="0">
                  <a:solidFill>
                    <a:schemeClr val="tx1"/>
                  </a:solidFill>
                  <a:latin typeface="Arial" panose="020B0604020202020204" pitchFamily="34" charset="0"/>
                  <a:cs typeface="Arial" panose="020B0604020202020204" pitchFamily="34" charset="0"/>
                </a:rPr>
                <a:t> </a:t>
              </a:r>
              <a:r>
                <a:rPr lang="pt-BR" sz="2000" dirty="0" err="1">
                  <a:solidFill>
                    <a:schemeClr val="tx1"/>
                  </a:solidFill>
                  <a:latin typeface="Arial" panose="020B0604020202020204" pitchFamily="34" charset="0"/>
                  <a:cs typeface="Arial" panose="020B0604020202020204" pitchFamily="34" charset="0"/>
                </a:rPr>
                <a:t>phép</a:t>
              </a:r>
              <a:r>
                <a:rPr lang="pt-BR" sz="2000" dirty="0">
                  <a:solidFill>
                    <a:schemeClr val="tx1"/>
                  </a:solidFill>
                  <a:latin typeface="Arial" panose="020B0604020202020204" pitchFamily="34" charset="0"/>
                  <a:cs typeface="Arial" panose="020B0604020202020204" pitchFamily="34" charset="0"/>
                </a:rPr>
                <a:t> </a:t>
              </a:r>
              <a:r>
                <a:rPr lang="pt-BR" sz="2000" dirty="0" err="1">
                  <a:solidFill>
                    <a:schemeClr val="tx1"/>
                  </a:solidFill>
                  <a:latin typeface="Arial" panose="020B0604020202020204" pitchFamily="34" charset="0"/>
                  <a:cs typeface="Arial" panose="020B0604020202020204" pitchFamily="34" charset="0"/>
                </a:rPr>
                <a:t>tìm</a:t>
              </a:r>
              <a:r>
                <a:rPr lang="pt-BR" sz="2000" dirty="0">
                  <a:solidFill>
                    <a:schemeClr val="tx1"/>
                  </a:solidFill>
                  <a:latin typeface="Arial" panose="020B0604020202020204" pitchFamily="34" charset="0"/>
                  <a:cs typeface="Arial" panose="020B0604020202020204" pitchFamily="34" charset="0"/>
                </a:rPr>
                <a:t> </a:t>
              </a:r>
              <a:r>
                <a:rPr lang="pt-BR" sz="2000" dirty="0" err="1">
                  <a:solidFill>
                    <a:schemeClr val="tx1"/>
                  </a:solidFill>
                  <a:latin typeface="Arial" panose="020B0604020202020204" pitchFamily="34" charset="0"/>
                  <a:cs typeface="Arial" panose="020B0604020202020204" pitchFamily="34" charset="0"/>
                </a:rPr>
                <a:t>kiếm</a:t>
              </a:r>
              <a:r>
                <a:rPr lang="pt-BR" sz="2000" dirty="0">
                  <a:solidFill>
                    <a:schemeClr val="tx1"/>
                  </a:solidFill>
                  <a:latin typeface="Arial" panose="020B0604020202020204" pitchFamily="34" charset="0"/>
                  <a:cs typeface="Arial" panose="020B0604020202020204" pitchFamily="34" charset="0"/>
                </a:rPr>
                <a:t>, </a:t>
              </a:r>
              <a:r>
                <a:rPr lang="pt-BR" sz="2000" dirty="0" err="1">
                  <a:solidFill>
                    <a:schemeClr val="tx1"/>
                  </a:solidFill>
                  <a:latin typeface="Arial" panose="020B0604020202020204" pitchFamily="34" charset="0"/>
                  <a:cs typeface="Arial" panose="020B0604020202020204" pitchFamily="34" charset="0"/>
                </a:rPr>
                <a:t>chỉnh</a:t>
              </a:r>
              <a:r>
                <a:rPr lang="pt-BR" sz="2000" dirty="0">
                  <a:solidFill>
                    <a:schemeClr val="tx1"/>
                  </a:solidFill>
                  <a:latin typeface="Arial" panose="020B0604020202020204" pitchFamily="34" charset="0"/>
                  <a:cs typeface="Arial" panose="020B0604020202020204" pitchFamily="34" charset="0"/>
                </a:rPr>
                <a:t> </a:t>
              </a:r>
              <a:r>
                <a:rPr lang="pt-BR" sz="2000" dirty="0" err="1">
                  <a:solidFill>
                    <a:schemeClr val="tx1"/>
                  </a:solidFill>
                  <a:latin typeface="Arial" panose="020B0604020202020204" pitchFamily="34" charset="0"/>
                  <a:cs typeface="Arial" panose="020B0604020202020204" pitchFamily="34" charset="0"/>
                </a:rPr>
                <a:t>sửa</a:t>
              </a:r>
              <a:r>
                <a:rPr lang="pt-BR" sz="2000" dirty="0">
                  <a:solidFill>
                    <a:schemeClr val="tx1"/>
                  </a:solidFill>
                  <a:latin typeface="Arial" panose="020B0604020202020204" pitchFamily="34" charset="0"/>
                  <a:cs typeface="Arial" panose="020B0604020202020204" pitchFamily="34" charset="0"/>
                </a:rPr>
                <a:t>, </a:t>
              </a:r>
              <a:r>
                <a:rPr lang="pt-BR" sz="2000" dirty="0" err="1">
                  <a:solidFill>
                    <a:schemeClr val="tx1"/>
                  </a:solidFill>
                  <a:latin typeface="Arial" panose="020B0604020202020204" pitchFamily="34" charset="0"/>
                  <a:cs typeface="Arial" panose="020B0604020202020204" pitchFamily="34" charset="0"/>
                </a:rPr>
                <a:t>lưu</a:t>
              </a:r>
              <a:r>
                <a:rPr lang="pt-BR" sz="2000" dirty="0">
                  <a:solidFill>
                    <a:schemeClr val="tx1"/>
                  </a:solidFill>
                  <a:latin typeface="Arial" panose="020B0604020202020204" pitchFamily="34" charset="0"/>
                  <a:cs typeface="Arial" panose="020B0604020202020204" pitchFamily="34" charset="0"/>
                </a:rPr>
                <a:t> </a:t>
              </a:r>
              <a:r>
                <a:rPr lang="pt-BR" sz="2000" dirty="0" err="1">
                  <a:solidFill>
                    <a:schemeClr val="tx1"/>
                  </a:solidFill>
                  <a:latin typeface="Arial" panose="020B0604020202020204" pitchFamily="34" charset="0"/>
                  <a:cs typeface="Arial" panose="020B0604020202020204" pitchFamily="34" charset="0"/>
                </a:rPr>
                <a:t>giữ</a:t>
              </a:r>
              <a:r>
                <a:rPr lang="pt-BR" sz="2000" dirty="0">
                  <a:solidFill>
                    <a:schemeClr val="tx1"/>
                  </a:solidFill>
                  <a:latin typeface="Arial" panose="020B0604020202020204" pitchFamily="34" charset="0"/>
                  <a:cs typeface="Arial" panose="020B0604020202020204" pitchFamily="34" charset="0"/>
                </a:rPr>
                <a:t> </a:t>
              </a:r>
              <a:r>
                <a:rPr lang="pt-BR" sz="2000" dirty="0" err="1">
                  <a:solidFill>
                    <a:schemeClr val="tx1"/>
                  </a:solidFill>
                  <a:latin typeface="Arial" panose="020B0604020202020204" pitchFamily="34" charset="0"/>
                  <a:cs typeface="Arial" panose="020B0604020202020204" pitchFamily="34" charset="0"/>
                </a:rPr>
                <a:t>các</a:t>
              </a:r>
              <a:r>
                <a:rPr lang="pt-BR" sz="2000" dirty="0">
                  <a:solidFill>
                    <a:schemeClr val="tx1"/>
                  </a:solidFill>
                  <a:latin typeface="Arial" panose="020B0604020202020204" pitchFamily="34" charset="0"/>
                  <a:cs typeface="Arial" panose="020B0604020202020204" pitchFamily="34" charset="0"/>
                </a:rPr>
                <a:t> </a:t>
              </a:r>
              <a:r>
                <a:rPr lang="pt-BR" sz="2000" dirty="0" err="1">
                  <a:solidFill>
                    <a:schemeClr val="tx1"/>
                  </a:solidFill>
                  <a:latin typeface="Arial" panose="020B0604020202020204" pitchFamily="34" charset="0"/>
                  <a:cs typeface="Arial" panose="020B0604020202020204" pitchFamily="34" charset="0"/>
                </a:rPr>
                <a:t>thông</a:t>
              </a:r>
              <a:r>
                <a:rPr lang="pt-BR" sz="2000" dirty="0">
                  <a:solidFill>
                    <a:schemeClr val="tx1"/>
                  </a:solidFill>
                  <a:latin typeface="Arial" panose="020B0604020202020204" pitchFamily="34" charset="0"/>
                  <a:cs typeface="Arial" panose="020B0604020202020204" pitchFamily="34" charset="0"/>
                </a:rPr>
                <a:t> </a:t>
              </a:r>
              <a:r>
                <a:rPr lang="pt-BR" sz="2000" dirty="0" err="1">
                  <a:solidFill>
                    <a:schemeClr val="tx1"/>
                  </a:solidFill>
                  <a:latin typeface="Arial" panose="020B0604020202020204" pitchFamily="34" charset="0"/>
                  <a:cs typeface="Arial" panose="020B0604020202020204" pitchFamily="34" charset="0"/>
                </a:rPr>
                <a:t>tin</a:t>
              </a:r>
              <a:r>
                <a:rPr lang="pt-BR" sz="2000" dirty="0">
                  <a:solidFill>
                    <a:schemeClr val="tx1"/>
                  </a:solidFill>
                  <a:latin typeface="Arial" panose="020B0604020202020204" pitchFamily="34" charset="0"/>
                  <a:cs typeface="Arial" panose="020B0604020202020204" pitchFamily="34" charset="0"/>
                </a:rPr>
                <a:t> </a:t>
              </a:r>
              <a:r>
                <a:rPr lang="pt-BR" sz="2000" dirty="0" err="1">
                  <a:solidFill>
                    <a:schemeClr val="tx1"/>
                  </a:solidFill>
                  <a:latin typeface="Arial" panose="020B0604020202020204" pitchFamily="34" charset="0"/>
                  <a:cs typeface="Arial" panose="020B0604020202020204" pitchFamily="34" charset="0"/>
                </a:rPr>
                <a:t>liên</a:t>
              </a:r>
              <a:r>
                <a:rPr lang="pt-BR" sz="2000" dirty="0">
                  <a:solidFill>
                    <a:schemeClr val="tx1"/>
                  </a:solidFill>
                  <a:latin typeface="Arial" panose="020B0604020202020204" pitchFamily="34" charset="0"/>
                  <a:cs typeface="Arial" panose="020B0604020202020204" pitchFamily="34" charset="0"/>
                </a:rPr>
                <a:t> </a:t>
              </a:r>
              <a:r>
                <a:rPr lang="pt-BR" sz="2000" dirty="0" err="1">
                  <a:solidFill>
                    <a:schemeClr val="tx1"/>
                  </a:solidFill>
                  <a:latin typeface="Arial" panose="020B0604020202020204" pitchFamily="34" charset="0"/>
                  <a:cs typeface="Arial" panose="020B0604020202020204" pitchFamily="34" charset="0"/>
                </a:rPr>
                <a:t>quan</a:t>
              </a:r>
              <a:r>
                <a:rPr lang="pt-BR" sz="2000" dirty="0">
                  <a:solidFill>
                    <a:schemeClr val="tx1"/>
                  </a:solidFill>
                  <a:latin typeface="Arial" panose="020B0604020202020204" pitchFamily="34" charset="0"/>
                  <a:cs typeface="Arial" panose="020B0604020202020204" pitchFamily="34" charset="0"/>
                </a:rPr>
                <a:t> </a:t>
              </a:r>
              <a:r>
                <a:rPr lang="pt-BR" sz="2000" dirty="0" err="1">
                  <a:solidFill>
                    <a:schemeClr val="tx1"/>
                  </a:solidFill>
                  <a:latin typeface="Arial" panose="020B0604020202020204" pitchFamily="34" charset="0"/>
                  <a:cs typeface="Arial" panose="020B0604020202020204" pitchFamily="34" charset="0"/>
                </a:rPr>
                <a:t>đến</a:t>
              </a:r>
              <a:r>
                <a:rPr lang="pt-BR" sz="2000" dirty="0">
                  <a:solidFill>
                    <a:schemeClr val="tx1"/>
                  </a:solidFill>
                  <a:latin typeface="Arial" panose="020B0604020202020204" pitchFamily="34" charset="0"/>
                  <a:cs typeface="Arial" panose="020B0604020202020204" pitchFamily="34" charset="0"/>
                </a:rPr>
                <a:t> </a:t>
              </a:r>
              <a:r>
                <a:rPr lang="pt-BR" sz="2000" dirty="0" err="1">
                  <a:solidFill>
                    <a:schemeClr val="tx1"/>
                  </a:solidFill>
                  <a:latin typeface="Arial" panose="020B0604020202020204" pitchFamily="34" charset="0"/>
                  <a:cs typeface="Arial" panose="020B0604020202020204" pitchFamily="34" charset="0"/>
                </a:rPr>
                <a:t>địa</a:t>
              </a:r>
              <a:r>
                <a:rPr lang="pt-BR" sz="2000" dirty="0">
                  <a:solidFill>
                    <a:schemeClr val="tx1"/>
                  </a:solidFill>
                  <a:latin typeface="Arial" panose="020B0604020202020204" pitchFamily="34" charset="0"/>
                  <a:cs typeface="Arial" panose="020B0604020202020204" pitchFamily="34" charset="0"/>
                </a:rPr>
                <a:t> </a:t>
              </a:r>
              <a:r>
                <a:rPr lang="pt-BR" sz="2000" dirty="0" err="1">
                  <a:solidFill>
                    <a:schemeClr val="tx1"/>
                  </a:solidFill>
                  <a:latin typeface="Arial" panose="020B0604020202020204" pitchFamily="34" charset="0"/>
                  <a:cs typeface="Arial" panose="020B0604020202020204" pitchFamily="34" charset="0"/>
                </a:rPr>
                <a:t>chỉ</a:t>
              </a:r>
              <a:r>
                <a:rPr lang="pt-BR" sz="2000" dirty="0">
                  <a:solidFill>
                    <a:schemeClr val="tx1"/>
                  </a:solidFill>
                  <a:latin typeface="Arial" panose="020B0604020202020204" pitchFamily="34" charset="0"/>
                  <a:cs typeface="Arial" panose="020B0604020202020204" pitchFamily="34" charset="0"/>
                </a:rPr>
                <a:t>, </a:t>
              </a:r>
              <a:r>
                <a:rPr lang="pt-BR" sz="2000" dirty="0" err="1">
                  <a:solidFill>
                    <a:schemeClr val="tx1"/>
                  </a:solidFill>
                  <a:latin typeface="Arial" panose="020B0604020202020204" pitchFamily="34" charset="0"/>
                  <a:cs typeface="Arial" panose="020B0604020202020204" pitchFamily="34" charset="0"/>
                </a:rPr>
                <a:t>sản</a:t>
              </a:r>
              <a:r>
                <a:rPr lang="pt-BR" sz="2000" dirty="0">
                  <a:solidFill>
                    <a:schemeClr val="tx1"/>
                  </a:solidFill>
                  <a:latin typeface="Arial" panose="020B0604020202020204" pitchFamily="34" charset="0"/>
                  <a:cs typeface="Arial" panose="020B0604020202020204" pitchFamily="34" charset="0"/>
                </a:rPr>
                <a:t> </a:t>
              </a:r>
              <a:r>
                <a:rPr lang="pt-BR" sz="2000" dirty="0" err="1">
                  <a:solidFill>
                    <a:schemeClr val="tx1"/>
                  </a:solidFill>
                  <a:latin typeface="Arial" panose="020B0604020202020204" pitchFamily="34" charset="0"/>
                  <a:cs typeface="Arial" panose="020B0604020202020204" pitchFamily="34" charset="0"/>
                </a:rPr>
                <a:t>phẩm</a:t>
              </a:r>
              <a:r>
                <a:rPr lang="pt-BR" sz="2000" dirty="0">
                  <a:solidFill>
                    <a:schemeClr val="tx1"/>
                  </a:solidFill>
                  <a:latin typeface="Arial" panose="020B0604020202020204" pitchFamily="34" charset="0"/>
                  <a:cs typeface="Arial" panose="020B0604020202020204" pitchFamily="34" charset="0"/>
                </a:rPr>
                <a:t>, </a:t>
              </a:r>
              <a:r>
                <a:rPr lang="pt-BR" sz="2000" dirty="0" err="1">
                  <a:solidFill>
                    <a:schemeClr val="tx1"/>
                  </a:solidFill>
                  <a:latin typeface="Arial" panose="020B0604020202020204" pitchFamily="34" charset="0"/>
                  <a:cs typeface="Arial" panose="020B0604020202020204" pitchFamily="34" charset="0"/>
                </a:rPr>
                <a:t>trạng</a:t>
              </a:r>
              <a:r>
                <a:rPr lang="pt-BR" sz="2000" dirty="0">
                  <a:solidFill>
                    <a:schemeClr val="tx1"/>
                  </a:solidFill>
                  <a:latin typeface="Arial" panose="020B0604020202020204" pitchFamily="34" charset="0"/>
                  <a:cs typeface="Arial" panose="020B0604020202020204" pitchFamily="34" charset="0"/>
                </a:rPr>
                <a:t> </a:t>
              </a:r>
              <a:r>
                <a:rPr lang="pt-BR" sz="2000" dirty="0" err="1">
                  <a:solidFill>
                    <a:schemeClr val="tx1"/>
                  </a:solidFill>
                  <a:latin typeface="Arial" panose="020B0604020202020204" pitchFamily="34" charset="0"/>
                  <a:cs typeface="Arial" panose="020B0604020202020204" pitchFamily="34" charset="0"/>
                </a:rPr>
                <a:t>thái</a:t>
              </a:r>
              <a:r>
                <a:rPr lang="pt-BR" sz="2000" dirty="0">
                  <a:solidFill>
                    <a:schemeClr val="tx1"/>
                  </a:solidFill>
                  <a:latin typeface="Arial" panose="020B0604020202020204" pitchFamily="34" charset="0"/>
                  <a:cs typeface="Arial" panose="020B0604020202020204" pitchFamily="34" charset="0"/>
                </a:rPr>
                <a:t> </a:t>
              </a:r>
              <a:r>
                <a:rPr lang="pt-BR" sz="2000" dirty="0" err="1">
                  <a:solidFill>
                    <a:schemeClr val="tx1"/>
                  </a:solidFill>
                  <a:latin typeface="Arial" panose="020B0604020202020204" pitchFamily="34" charset="0"/>
                  <a:cs typeface="Arial" panose="020B0604020202020204" pitchFamily="34" charset="0"/>
                </a:rPr>
                <a:t>đơn</a:t>
              </a:r>
              <a:r>
                <a:rPr lang="pt-BR" sz="2000" dirty="0">
                  <a:solidFill>
                    <a:schemeClr val="tx1"/>
                  </a:solidFill>
                  <a:latin typeface="Arial" panose="020B0604020202020204" pitchFamily="34" charset="0"/>
                  <a:cs typeface="Arial" panose="020B0604020202020204" pitchFamily="34" charset="0"/>
                </a:rPr>
                <a:t> </a:t>
              </a:r>
              <a:r>
                <a:rPr lang="pt-BR" sz="2000" dirty="0" err="1">
                  <a:solidFill>
                    <a:schemeClr val="tx1"/>
                  </a:solidFill>
                  <a:latin typeface="Arial" panose="020B0604020202020204" pitchFamily="34" charset="0"/>
                  <a:cs typeface="Arial" panose="020B0604020202020204" pitchFamily="34" charset="0"/>
                </a:rPr>
                <a:t>hàng</a:t>
              </a:r>
              <a:r>
                <a:rPr lang="pt-BR" sz="2000" dirty="0">
                  <a:solidFill>
                    <a:schemeClr val="tx1"/>
                  </a:solidFill>
                  <a:latin typeface="Arial" panose="020B0604020202020204" pitchFamily="34" charset="0"/>
                  <a:cs typeface="Arial" panose="020B0604020202020204" pitchFamily="34" charset="0"/>
                </a:rPr>
                <a:t>, </a:t>
              </a:r>
              <a:r>
                <a:rPr lang="pt-BR" sz="2000" dirty="0" err="1">
                  <a:solidFill>
                    <a:schemeClr val="tx1"/>
                  </a:solidFill>
                  <a:latin typeface="Arial" panose="020B0604020202020204" pitchFamily="34" charset="0"/>
                  <a:cs typeface="Arial" panose="020B0604020202020204" pitchFamily="34" charset="0"/>
                </a:rPr>
                <a:t>trạng</a:t>
              </a:r>
              <a:r>
                <a:rPr lang="pt-BR" sz="2000" dirty="0">
                  <a:solidFill>
                    <a:schemeClr val="tx1"/>
                  </a:solidFill>
                  <a:latin typeface="Arial" panose="020B0604020202020204" pitchFamily="34" charset="0"/>
                  <a:cs typeface="Arial" panose="020B0604020202020204" pitchFamily="34" charset="0"/>
                </a:rPr>
                <a:t> </a:t>
              </a:r>
              <a:r>
                <a:rPr lang="pt-BR" sz="2000" dirty="0" err="1">
                  <a:solidFill>
                    <a:schemeClr val="tx1"/>
                  </a:solidFill>
                  <a:latin typeface="Arial" panose="020B0604020202020204" pitchFamily="34" charset="0"/>
                  <a:cs typeface="Arial" panose="020B0604020202020204" pitchFamily="34" charset="0"/>
                </a:rPr>
                <a:t>thái</a:t>
              </a:r>
              <a:r>
                <a:rPr lang="pt-BR" sz="2000" dirty="0">
                  <a:solidFill>
                    <a:schemeClr val="tx1"/>
                  </a:solidFill>
                  <a:latin typeface="Arial" panose="020B0604020202020204" pitchFamily="34" charset="0"/>
                  <a:cs typeface="Arial" panose="020B0604020202020204" pitchFamily="34" charset="0"/>
                </a:rPr>
                <a:t> Thanh </a:t>
              </a:r>
              <a:r>
                <a:rPr lang="pt-BR" sz="2000" dirty="0" err="1">
                  <a:solidFill>
                    <a:schemeClr val="tx1"/>
                  </a:solidFill>
                  <a:latin typeface="Arial" panose="020B0604020202020204" pitchFamily="34" charset="0"/>
                  <a:cs typeface="Arial" panose="020B0604020202020204" pitchFamily="34" charset="0"/>
                </a:rPr>
                <a:t>toán</a:t>
              </a:r>
              <a:endParaRPr lang="en-US" sz="2000" dirty="0">
                <a:solidFill>
                  <a:schemeClr val="tx1"/>
                </a:solidFill>
                <a:latin typeface="Arial" panose="020B0604020202020204" pitchFamily="34" charset="0"/>
                <a:cs typeface="Arial" panose="020B0604020202020204" pitchFamily="34" charset="0"/>
              </a:endParaRPr>
            </a:p>
          </p:txBody>
        </p:sp>
      </p:grpSp>
      <p:sp>
        <p:nvSpPr>
          <p:cNvPr id="38" name="Freeform 1"/>
          <p:cNvSpPr>
            <a:spLocks noChangeArrowheads="1"/>
          </p:cNvSpPr>
          <p:nvPr/>
        </p:nvSpPr>
        <p:spPr bwMode="auto">
          <a:xfrm rot="10800000">
            <a:off x="1362973" y="1992134"/>
            <a:ext cx="2432567" cy="1395944"/>
          </a:xfrm>
          <a:custGeom>
            <a:avLst/>
            <a:gdLst>
              <a:gd name="T0" fmla="*/ 5874 w 7875"/>
              <a:gd name="T1" fmla="*/ 1811 h 3594"/>
              <a:gd name="T2" fmla="*/ 7874 w 7875"/>
              <a:gd name="T3" fmla="*/ 0 h 3594"/>
              <a:gd name="T4" fmla="*/ 1969 w 7875"/>
              <a:gd name="T5" fmla="*/ 0 h 3594"/>
              <a:gd name="T6" fmla="*/ 0 w 7875"/>
              <a:gd name="T7" fmla="*/ 1811 h 3594"/>
              <a:gd name="T8" fmla="*/ 1969 w 7875"/>
              <a:gd name="T9" fmla="*/ 3593 h 3594"/>
              <a:gd name="T10" fmla="*/ 7874 w 7875"/>
              <a:gd name="T11" fmla="*/ 3593 h 3594"/>
              <a:gd name="T12" fmla="*/ 5874 w 7875"/>
              <a:gd name="T13" fmla="*/ 1811 h 3594"/>
            </a:gdLst>
            <a:ahLst/>
            <a:cxnLst>
              <a:cxn ang="0">
                <a:pos x="T0" y="T1"/>
              </a:cxn>
              <a:cxn ang="0">
                <a:pos x="T2" y="T3"/>
              </a:cxn>
              <a:cxn ang="0">
                <a:pos x="T4" y="T5"/>
              </a:cxn>
              <a:cxn ang="0">
                <a:pos x="T6" y="T7"/>
              </a:cxn>
              <a:cxn ang="0">
                <a:pos x="T8" y="T9"/>
              </a:cxn>
              <a:cxn ang="0">
                <a:pos x="T10" y="T11"/>
              </a:cxn>
              <a:cxn ang="0">
                <a:pos x="T12" y="T13"/>
              </a:cxn>
            </a:cxnLst>
            <a:rect l="0" t="0" r="r" b="b"/>
            <a:pathLst>
              <a:path w="7875" h="3594">
                <a:moveTo>
                  <a:pt x="5874" y="1811"/>
                </a:moveTo>
                <a:lnTo>
                  <a:pt x="7874" y="0"/>
                </a:lnTo>
                <a:lnTo>
                  <a:pt x="1969" y="0"/>
                </a:lnTo>
                <a:lnTo>
                  <a:pt x="0" y="1811"/>
                </a:lnTo>
                <a:lnTo>
                  <a:pt x="1969" y="3593"/>
                </a:lnTo>
                <a:lnTo>
                  <a:pt x="7874" y="3593"/>
                </a:lnTo>
                <a:lnTo>
                  <a:pt x="5874" y="1811"/>
                </a:lnTo>
              </a:path>
            </a:pathLst>
          </a:custGeom>
          <a:solidFill>
            <a:schemeClr val="accent1"/>
          </a:solidFill>
          <a:ln>
            <a:noFill/>
          </a:ln>
          <a:effectLst/>
        </p:spPr>
        <p:txBody>
          <a:bodyPr wrap="none" anchor="ctr"/>
          <a:lstStyle/>
          <a:p>
            <a:endParaRPr lang="en-US" sz="900"/>
          </a:p>
        </p:txBody>
      </p:sp>
      <p:sp>
        <p:nvSpPr>
          <p:cNvPr id="39" name="Freeform 1"/>
          <p:cNvSpPr>
            <a:spLocks noChangeArrowheads="1"/>
          </p:cNvSpPr>
          <p:nvPr/>
        </p:nvSpPr>
        <p:spPr bwMode="auto">
          <a:xfrm rot="10800000">
            <a:off x="1362972" y="4169091"/>
            <a:ext cx="2432572" cy="1395945"/>
          </a:xfrm>
          <a:custGeom>
            <a:avLst/>
            <a:gdLst>
              <a:gd name="T0" fmla="*/ 5874 w 7875"/>
              <a:gd name="T1" fmla="*/ 1811 h 3594"/>
              <a:gd name="T2" fmla="*/ 7874 w 7875"/>
              <a:gd name="T3" fmla="*/ 0 h 3594"/>
              <a:gd name="T4" fmla="*/ 1969 w 7875"/>
              <a:gd name="T5" fmla="*/ 0 h 3594"/>
              <a:gd name="T6" fmla="*/ 0 w 7875"/>
              <a:gd name="T7" fmla="*/ 1811 h 3594"/>
              <a:gd name="T8" fmla="*/ 1969 w 7875"/>
              <a:gd name="T9" fmla="*/ 3593 h 3594"/>
              <a:gd name="T10" fmla="*/ 7874 w 7875"/>
              <a:gd name="T11" fmla="*/ 3593 h 3594"/>
              <a:gd name="T12" fmla="*/ 5874 w 7875"/>
              <a:gd name="T13" fmla="*/ 1811 h 3594"/>
            </a:gdLst>
            <a:ahLst/>
            <a:cxnLst>
              <a:cxn ang="0">
                <a:pos x="T0" y="T1"/>
              </a:cxn>
              <a:cxn ang="0">
                <a:pos x="T2" y="T3"/>
              </a:cxn>
              <a:cxn ang="0">
                <a:pos x="T4" y="T5"/>
              </a:cxn>
              <a:cxn ang="0">
                <a:pos x="T6" y="T7"/>
              </a:cxn>
              <a:cxn ang="0">
                <a:pos x="T8" y="T9"/>
              </a:cxn>
              <a:cxn ang="0">
                <a:pos x="T10" y="T11"/>
              </a:cxn>
              <a:cxn ang="0">
                <a:pos x="T12" y="T13"/>
              </a:cxn>
            </a:cxnLst>
            <a:rect l="0" t="0" r="r" b="b"/>
            <a:pathLst>
              <a:path w="7875" h="3594">
                <a:moveTo>
                  <a:pt x="5874" y="1811"/>
                </a:moveTo>
                <a:lnTo>
                  <a:pt x="7874" y="0"/>
                </a:lnTo>
                <a:lnTo>
                  <a:pt x="1969" y="0"/>
                </a:lnTo>
                <a:lnTo>
                  <a:pt x="0" y="1811"/>
                </a:lnTo>
                <a:lnTo>
                  <a:pt x="1969" y="3593"/>
                </a:lnTo>
                <a:lnTo>
                  <a:pt x="7874" y="3593"/>
                </a:lnTo>
                <a:lnTo>
                  <a:pt x="5874" y="1811"/>
                </a:lnTo>
              </a:path>
            </a:pathLst>
          </a:custGeom>
          <a:solidFill>
            <a:schemeClr val="accent2"/>
          </a:solidFill>
          <a:ln>
            <a:noFill/>
          </a:ln>
          <a:effectLst/>
        </p:spPr>
        <p:txBody>
          <a:bodyPr wrap="none" anchor="ctr"/>
          <a:lstStyle/>
          <a:p>
            <a:endParaRPr lang="en-US" sz="900" dirty="0"/>
          </a:p>
        </p:txBody>
      </p:sp>
      <p:sp>
        <p:nvSpPr>
          <p:cNvPr id="5" name="TextBox 4"/>
          <p:cNvSpPr txBox="1"/>
          <p:nvPr/>
        </p:nvSpPr>
        <p:spPr>
          <a:xfrm>
            <a:off x="12048809" y="6681553"/>
            <a:ext cx="184731" cy="230832"/>
          </a:xfrm>
          <a:prstGeom prst="rect">
            <a:avLst/>
          </a:prstGeom>
          <a:noFill/>
        </p:spPr>
        <p:txBody>
          <a:bodyPr wrap="none" rtlCol="0">
            <a:spAutoFit/>
          </a:bodyPr>
          <a:lstStyle/>
          <a:p>
            <a:endParaRPr lang="en-US" sz="900" dirty="0"/>
          </a:p>
        </p:txBody>
      </p:sp>
      <p:sp>
        <p:nvSpPr>
          <p:cNvPr id="52" name="TextBox 51"/>
          <p:cNvSpPr txBox="1"/>
          <p:nvPr/>
        </p:nvSpPr>
        <p:spPr>
          <a:xfrm>
            <a:off x="861107" y="340857"/>
            <a:ext cx="10469787" cy="564640"/>
          </a:xfrm>
          <a:prstGeom prst="rect">
            <a:avLst/>
          </a:prstGeom>
          <a:noFill/>
        </p:spPr>
        <p:txBody>
          <a:bodyPr wrap="square" rtlCol="0">
            <a:noAutofit/>
          </a:bodyPr>
          <a:lstStyle/>
          <a:p>
            <a:pPr algn="ctr"/>
            <a:r>
              <a:rPr lang="en-US" sz="3600" b="1" dirty="0" err="1">
                <a:solidFill>
                  <a:schemeClr val="tx2"/>
                </a:solidFill>
                <a:latin typeface="Arial" panose="020B0604020202020204" pitchFamily="34" charset="0"/>
                <a:cs typeface="Arial" panose="020B0604020202020204" pitchFamily="34" charset="0"/>
              </a:rPr>
              <a:t>Bán</a:t>
            </a:r>
            <a:r>
              <a:rPr lang="en-US" sz="3600" b="1" dirty="0">
                <a:solidFill>
                  <a:schemeClr val="tx2"/>
                </a:solidFill>
                <a:latin typeface="Arial" panose="020B0604020202020204" pitchFamily="34" charset="0"/>
                <a:cs typeface="Arial" panose="020B0604020202020204" pitchFamily="34" charset="0"/>
              </a:rPr>
              <a:t> </a:t>
            </a:r>
            <a:r>
              <a:rPr lang="en-US" sz="3600" b="1" dirty="0" err="1">
                <a:solidFill>
                  <a:schemeClr val="tx2"/>
                </a:solidFill>
                <a:latin typeface="Arial" panose="020B0604020202020204" pitchFamily="34" charset="0"/>
                <a:cs typeface="Arial" panose="020B0604020202020204" pitchFamily="34" charset="0"/>
              </a:rPr>
              <a:t>hàng</a:t>
            </a:r>
            <a:endParaRPr lang="en-US" sz="3600" b="1" dirty="0">
              <a:solidFill>
                <a:schemeClr val="tx2"/>
              </a:solidFill>
              <a:latin typeface="Arial" panose="020B0604020202020204" pitchFamily="34" charset="0"/>
              <a:cs typeface="Arial" panose="020B0604020202020204" pitchFamily="34" charset="0"/>
            </a:endParaRPr>
          </a:p>
        </p:txBody>
      </p:sp>
      <p:pic>
        <p:nvPicPr>
          <p:cNvPr id="1032" name="Picture 8" descr="Flat Sales Order Icon - Flaticons.net">
            <a:extLst>
              <a:ext uri="{FF2B5EF4-FFF2-40B4-BE49-F238E27FC236}">
                <a16:creationId xmlns:a16="http://schemas.microsoft.com/office/drawing/2014/main" id="{53929209-F677-DB44-8EC4-8F25DEBDA4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8032" y="4196638"/>
            <a:ext cx="1340850" cy="1340850"/>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a:extLst>
              <a:ext uri="{FF2B5EF4-FFF2-40B4-BE49-F238E27FC236}">
                <a16:creationId xmlns:a16="http://schemas.microsoft.com/office/drawing/2014/main" id="{FB8B1A6E-3203-6144-ADF5-C5D3FE7D0E3C}"/>
              </a:ext>
            </a:extLst>
          </p:cNvPr>
          <p:cNvGrpSpPr/>
          <p:nvPr/>
        </p:nvGrpSpPr>
        <p:grpSpPr>
          <a:xfrm>
            <a:off x="2064315" y="2298233"/>
            <a:ext cx="1226520" cy="893520"/>
            <a:chOff x="2064315" y="2298233"/>
            <a:chExt cx="1226520" cy="893520"/>
          </a:xfrm>
        </p:grpSpPr>
        <mc:AlternateContent xmlns:mc="http://schemas.openxmlformats.org/markup-compatibility/2006" xmlns:p14="http://schemas.microsoft.com/office/powerpoint/2010/main">
          <mc:Choice Requires="p14">
            <p:contentPart p14:bwMode="auto" r:id="rId3">
              <p14:nvContentPartPr>
                <p14:cNvPr id="12" name="Ink 11">
                  <a:extLst>
                    <a:ext uri="{FF2B5EF4-FFF2-40B4-BE49-F238E27FC236}">
                      <a16:creationId xmlns:a16="http://schemas.microsoft.com/office/drawing/2014/main" id="{0AB89BE5-7D21-6743-98BA-A1E4288635BB}"/>
                    </a:ext>
                  </a:extLst>
                </p14:cNvPr>
                <p14:cNvContentPartPr/>
                <p14:nvPr/>
              </p14:nvContentPartPr>
              <p14:xfrm>
                <a:off x="2064315" y="2298233"/>
                <a:ext cx="1226520" cy="893520"/>
              </p14:xfrm>
            </p:contentPart>
          </mc:Choice>
          <mc:Fallback xmlns="">
            <p:pic>
              <p:nvPicPr>
                <p:cNvPr id="12" name="Ink 11">
                  <a:extLst>
                    <a:ext uri="{FF2B5EF4-FFF2-40B4-BE49-F238E27FC236}">
                      <a16:creationId xmlns:a16="http://schemas.microsoft.com/office/drawing/2014/main" id="{0AB89BE5-7D21-6743-98BA-A1E4288635BB}"/>
                    </a:ext>
                  </a:extLst>
                </p:cNvPr>
                <p:cNvPicPr/>
                <p:nvPr/>
              </p:nvPicPr>
              <p:blipFill>
                <a:blip r:embed="rId4"/>
                <a:stretch>
                  <a:fillRect/>
                </a:stretch>
              </p:blipFill>
              <p:spPr>
                <a:xfrm>
                  <a:off x="2055675" y="2289593"/>
                  <a:ext cx="1244160" cy="9111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3" name="Ink 12">
                  <a:extLst>
                    <a:ext uri="{FF2B5EF4-FFF2-40B4-BE49-F238E27FC236}">
                      <a16:creationId xmlns:a16="http://schemas.microsoft.com/office/drawing/2014/main" id="{D02A7FC5-3A42-324C-8EF3-82F11D6DF399}"/>
                    </a:ext>
                  </a:extLst>
                </p14:cNvPr>
                <p14:cNvContentPartPr/>
                <p14:nvPr/>
              </p14:nvContentPartPr>
              <p14:xfrm>
                <a:off x="2345835" y="2480753"/>
                <a:ext cx="659520" cy="31680"/>
              </p14:xfrm>
            </p:contentPart>
          </mc:Choice>
          <mc:Fallback xmlns="">
            <p:pic>
              <p:nvPicPr>
                <p:cNvPr id="13" name="Ink 12">
                  <a:extLst>
                    <a:ext uri="{FF2B5EF4-FFF2-40B4-BE49-F238E27FC236}">
                      <a16:creationId xmlns:a16="http://schemas.microsoft.com/office/drawing/2014/main" id="{D02A7FC5-3A42-324C-8EF3-82F11D6DF399}"/>
                    </a:ext>
                  </a:extLst>
                </p:cNvPr>
                <p:cNvPicPr/>
                <p:nvPr/>
              </p:nvPicPr>
              <p:blipFill>
                <a:blip r:embed="rId6"/>
                <a:stretch>
                  <a:fillRect/>
                </a:stretch>
              </p:blipFill>
              <p:spPr>
                <a:xfrm>
                  <a:off x="2337195" y="2471753"/>
                  <a:ext cx="67716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5" name="Ink 14">
                  <a:extLst>
                    <a:ext uri="{FF2B5EF4-FFF2-40B4-BE49-F238E27FC236}">
                      <a16:creationId xmlns:a16="http://schemas.microsoft.com/office/drawing/2014/main" id="{1116CA73-5CD5-7E41-B5D6-86D61F9AE0B3}"/>
                    </a:ext>
                  </a:extLst>
                </p14:cNvPr>
                <p14:cNvContentPartPr/>
                <p14:nvPr/>
              </p14:nvContentPartPr>
              <p14:xfrm>
                <a:off x="2354115" y="2663273"/>
                <a:ext cx="620280" cy="86760"/>
              </p14:xfrm>
            </p:contentPart>
          </mc:Choice>
          <mc:Fallback xmlns="">
            <p:pic>
              <p:nvPicPr>
                <p:cNvPr id="15" name="Ink 14">
                  <a:extLst>
                    <a:ext uri="{FF2B5EF4-FFF2-40B4-BE49-F238E27FC236}">
                      <a16:creationId xmlns:a16="http://schemas.microsoft.com/office/drawing/2014/main" id="{1116CA73-5CD5-7E41-B5D6-86D61F9AE0B3}"/>
                    </a:ext>
                  </a:extLst>
                </p:cNvPr>
                <p:cNvPicPr/>
                <p:nvPr/>
              </p:nvPicPr>
              <p:blipFill>
                <a:blip r:embed="rId8"/>
                <a:stretch>
                  <a:fillRect/>
                </a:stretch>
              </p:blipFill>
              <p:spPr>
                <a:xfrm>
                  <a:off x="2345475" y="2654273"/>
                  <a:ext cx="63792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7" name="Ink 16">
                  <a:extLst>
                    <a:ext uri="{FF2B5EF4-FFF2-40B4-BE49-F238E27FC236}">
                      <a16:creationId xmlns:a16="http://schemas.microsoft.com/office/drawing/2014/main" id="{F55B951B-60C5-064A-8055-5F6B72727170}"/>
                    </a:ext>
                  </a:extLst>
                </p14:cNvPr>
                <p14:cNvContentPartPr/>
                <p14:nvPr/>
              </p14:nvContentPartPr>
              <p14:xfrm>
                <a:off x="2337915" y="2878913"/>
                <a:ext cx="653760" cy="99720"/>
              </p14:xfrm>
            </p:contentPart>
          </mc:Choice>
          <mc:Fallback xmlns="">
            <p:pic>
              <p:nvPicPr>
                <p:cNvPr id="17" name="Ink 16">
                  <a:extLst>
                    <a:ext uri="{FF2B5EF4-FFF2-40B4-BE49-F238E27FC236}">
                      <a16:creationId xmlns:a16="http://schemas.microsoft.com/office/drawing/2014/main" id="{F55B951B-60C5-064A-8055-5F6B72727170}"/>
                    </a:ext>
                  </a:extLst>
                </p:cNvPr>
                <p:cNvPicPr/>
                <p:nvPr/>
              </p:nvPicPr>
              <p:blipFill>
                <a:blip r:embed="rId10"/>
                <a:stretch>
                  <a:fillRect/>
                </a:stretch>
              </p:blipFill>
              <p:spPr>
                <a:xfrm>
                  <a:off x="2328915" y="2869913"/>
                  <a:ext cx="671400" cy="117360"/>
                </a:xfrm>
                <a:prstGeom prst="rect">
                  <a:avLst/>
                </a:prstGeom>
              </p:spPr>
            </p:pic>
          </mc:Fallback>
        </mc:AlternateContent>
      </p:grpSp>
      <p:pic>
        <p:nvPicPr>
          <p:cNvPr id="54" name="Picture 53">
            <a:extLst>
              <a:ext uri="{FF2B5EF4-FFF2-40B4-BE49-F238E27FC236}">
                <a16:creationId xmlns:a16="http://schemas.microsoft.com/office/drawing/2014/main" id="{FB577E28-36C4-8547-AE49-8C43B2452285}"/>
              </a:ext>
            </a:extLst>
          </p:cNvPr>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147619" y="207715"/>
            <a:ext cx="755271" cy="457200"/>
          </a:xfrm>
          <a:prstGeom prst="rect">
            <a:avLst/>
          </a:prstGeom>
        </p:spPr>
      </p:pic>
    </p:spTree>
    <p:extLst>
      <p:ext uri="{BB962C8B-B14F-4D97-AF65-F5344CB8AC3E}">
        <p14:creationId xmlns:p14="http://schemas.microsoft.com/office/powerpoint/2010/main" val="160386556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2B8EE-31B5-BC4F-A4BE-FADB52B038E6}"/>
              </a:ext>
            </a:extLst>
          </p:cNvPr>
          <p:cNvSpPr>
            <a:spLocks noGrp="1"/>
          </p:cNvSpPr>
          <p:nvPr>
            <p:ph type="title"/>
          </p:nvPr>
        </p:nvSpPr>
        <p:spPr>
          <a:xfrm>
            <a:off x="838200" y="1300387"/>
            <a:ext cx="10515600" cy="459628"/>
          </a:xfrm>
        </p:spPr>
        <p:txBody>
          <a:bodyPr>
            <a:noAutofit/>
          </a:bodyPr>
          <a:lstStyle/>
          <a:p>
            <a:pPr algn="ctr"/>
            <a:r>
              <a:rPr lang="en-VN" sz="2800" b="1" dirty="0">
                <a:latin typeface="Arial" panose="020B0604020202020204" pitchFamily="34" charset="0"/>
                <a:cs typeface="Arial" panose="020B0604020202020204" pitchFamily="34" charset="0"/>
              </a:rPr>
              <a:t>Bước 1: Tạo hợp đồng</a:t>
            </a:r>
          </a:p>
        </p:txBody>
      </p:sp>
      <p:sp>
        <p:nvSpPr>
          <p:cNvPr id="3" name="Title 1">
            <a:extLst>
              <a:ext uri="{FF2B5EF4-FFF2-40B4-BE49-F238E27FC236}">
                <a16:creationId xmlns:a16="http://schemas.microsoft.com/office/drawing/2014/main" id="{8BBFFCA0-7937-D542-AC2C-F4D423BB7DC5}"/>
              </a:ext>
            </a:extLst>
          </p:cNvPr>
          <p:cNvSpPr txBox="1">
            <a:spLocks/>
          </p:cNvSpPr>
          <p:nvPr/>
        </p:nvSpPr>
        <p:spPr>
          <a:xfrm>
            <a:off x="838200" y="1998781"/>
            <a:ext cx="10515600" cy="45962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VN" sz="2000" b="1" dirty="0">
                <a:latin typeface="Arial" panose="020B0604020202020204" pitchFamily="34" charset="0"/>
                <a:cs typeface="Arial" panose="020B0604020202020204" pitchFamily="34" charset="0"/>
              </a:rPr>
              <a:t>Người thực hiện: Chi nhánh/ Trung tâm</a:t>
            </a:r>
          </a:p>
        </p:txBody>
      </p:sp>
      <p:sp>
        <p:nvSpPr>
          <p:cNvPr id="4" name="Title 1">
            <a:extLst>
              <a:ext uri="{FF2B5EF4-FFF2-40B4-BE49-F238E27FC236}">
                <a16:creationId xmlns:a16="http://schemas.microsoft.com/office/drawing/2014/main" id="{96EBE345-4577-2746-AFCB-3AF21C44F813}"/>
              </a:ext>
            </a:extLst>
          </p:cNvPr>
          <p:cNvSpPr txBox="1">
            <a:spLocks/>
          </p:cNvSpPr>
          <p:nvPr/>
        </p:nvSpPr>
        <p:spPr>
          <a:xfrm>
            <a:off x="902890" y="2645477"/>
            <a:ext cx="10515600" cy="291213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buAutoNum type="arabicPeriod"/>
            </a:pPr>
            <a:r>
              <a:rPr lang="en-VN" sz="2800" dirty="0">
                <a:latin typeface="Arial" panose="020B0604020202020204" pitchFamily="34" charset="0"/>
                <a:cs typeface="Arial" panose="020B0604020202020204" pitchFamily="34" charset="0"/>
              </a:rPr>
              <a:t>Vào menu hợp đồng và tạo mới hợp đồng</a:t>
            </a:r>
          </a:p>
          <a:p>
            <a:pPr marL="457200" indent="-457200">
              <a:buAutoNum type="arabicPeriod"/>
            </a:pPr>
            <a:r>
              <a:rPr lang="en-VN" sz="2800" dirty="0">
                <a:latin typeface="Arial" panose="020B0604020202020204" pitchFamily="34" charset="0"/>
                <a:cs typeface="Arial" panose="020B0604020202020204" pitchFamily="34" charset="0"/>
              </a:rPr>
              <a:t>Nhập thông tin và tải tài liệu hợp đồng vào hệ thống</a:t>
            </a:r>
          </a:p>
          <a:p>
            <a:pPr marL="457200" indent="-457200">
              <a:buAutoNum type="arabicPeriod"/>
            </a:pPr>
            <a:endParaRPr lang="en-VN" sz="280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36521B33-895B-FA40-81CA-ECEBF2411CFC}"/>
              </a:ext>
            </a:extLst>
          </p:cNvPr>
          <p:cNvSpPr txBox="1">
            <a:spLocks/>
          </p:cNvSpPr>
          <p:nvPr/>
        </p:nvSpPr>
        <p:spPr>
          <a:xfrm>
            <a:off x="838200" y="457704"/>
            <a:ext cx="10515600" cy="45962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VN" sz="3600" b="1" dirty="0">
              <a:latin typeface="Arial" panose="020B060402020202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id="{E4C1A5CE-7425-CB43-A140-7D7FC676E363}"/>
              </a:ext>
            </a:extLst>
          </p:cNvPr>
          <p:cNvGrpSpPr>
            <a:grpSpLocks/>
          </p:cNvGrpSpPr>
          <p:nvPr/>
        </p:nvGrpSpPr>
        <p:grpSpPr bwMode="auto">
          <a:xfrm>
            <a:off x="5726509" y="1090827"/>
            <a:ext cx="738981" cy="129382"/>
            <a:chOff x="1703388" y="2006913"/>
            <a:chExt cx="1478230" cy="258682"/>
          </a:xfrm>
        </p:grpSpPr>
        <p:sp>
          <p:nvSpPr>
            <p:cNvPr id="7" name="Oval 6">
              <a:extLst>
                <a:ext uri="{FF2B5EF4-FFF2-40B4-BE49-F238E27FC236}">
                  <a16:creationId xmlns:a16="http://schemas.microsoft.com/office/drawing/2014/main" id="{8578D7CE-E0BD-FB45-BF6A-C3BEC0BCD4BD}"/>
                </a:ext>
              </a:extLst>
            </p:cNvPr>
            <p:cNvSpPr/>
            <p:nvPr/>
          </p:nvSpPr>
          <p:spPr>
            <a:xfrm>
              <a:off x="1703388" y="2006913"/>
              <a:ext cx="258809" cy="258682"/>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latin typeface="Calibri Light"/>
              </a:endParaRPr>
            </a:p>
          </p:txBody>
        </p:sp>
        <p:sp>
          <p:nvSpPr>
            <p:cNvPr id="8" name="Oval 7">
              <a:extLst>
                <a:ext uri="{FF2B5EF4-FFF2-40B4-BE49-F238E27FC236}">
                  <a16:creationId xmlns:a16="http://schemas.microsoft.com/office/drawing/2014/main" id="{80D5E079-CBE1-BE46-BBD6-070CCF5BD6C5}"/>
                </a:ext>
              </a:extLst>
            </p:cNvPr>
            <p:cNvSpPr/>
            <p:nvPr/>
          </p:nvSpPr>
          <p:spPr>
            <a:xfrm>
              <a:off x="2008243" y="2006913"/>
              <a:ext cx="258809" cy="258682"/>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latin typeface="Calibri Light"/>
              </a:endParaRPr>
            </a:p>
          </p:txBody>
        </p:sp>
        <p:sp>
          <p:nvSpPr>
            <p:cNvPr id="9" name="Oval 8">
              <a:extLst>
                <a:ext uri="{FF2B5EF4-FFF2-40B4-BE49-F238E27FC236}">
                  <a16:creationId xmlns:a16="http://schemas.microsoft.com/office/drawing/2014/main" id="{DE62D117-9370-954D-B935-DC92C3622FFD}"/>
                </a:ext>
              </a:extLst>
            </p:cNvPr>
            <p:cNvSpPr/>
            <p:nvPr/>
          </p:nvSpPr>
          <p:spPr>
            <a:xfrm>
              <a:off x="2313099" y="2006913"/>
              <a:ext cx="258809" cy="258682"/>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latin typeface="Calibri Light"/>
              </a:endParaRPr>
            </a:p>
          </p:txBody>
        </p:sp>
        <p:sp>
          <p:nvSpPr>
            <p:cNvPr id="10" name="Oval 9">
              <a:extLst>
                <a:ext uri="{FF2B5EF4-FFF2-40B4-BE49-F238E27FC236}">
                  <a16:creationId xmlns:a16="http://schemas.microsoft.com/office/drawing/2014/main" id="{49DD3458-0D4E-414D-AF15-BF49E8EC32BB}"/>
                </a:ext>
              </a:extLst>
            </p:cNvPr>
            <p:cNvSpPr/>
            <p:nvPr/>
          </p:nvSpPr>
          <p:spPr>
            <a:xfrm>
              <a:off x="2617954" y="2006913"/>
              <a:ext cx="258809" cy="258682"/>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latin typeface="Calibri Light"/>
              </a:endParaRPr>
            </a:p>
          </p:txBody>
        </p:sp>
        <p:sp>
          <p:nvSpPr>
            <p:cNvPr id="11" name="Oval 10">
              <a:extLst>
                <a:ext uri="{FF2B5EF4-FFF2-40B4-BE49-F238E27FC236}">
                  <a16:creationId xmlns:a16="http://schemas.microsoft.com/office/drawing/2014/main" id="{761CAE91-7610-4841-BE1A-490A632AED19}"/>
                </a:ext>
              </a:extLst>
            </p:cNvPr>
            <p:cNvSpPr/>
            <p:nvPr/>
          </p:nvSpPr>
          <p:spPr>
            <a:xfrm>
              <a:off x="2922809" y="2006913"/>
              <a:ext cx="258809" cy="258682"/>
            </a:xfrm>
            <a:prstGeom prst="ellipse">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latin typeface="Calibri Light"/>
              </a:endParaRPr>
            </a:p>
          </p:txBody>
        </p:sp>
      </p:grpSp>
      <p:sp>
        <p:nvSpPr>
          <p:cNvPr id="12" name="TextBox 72">
            <a:extLst>
              <a:ext uri="{FF2B5EF4-FFF2-40B4-BE49-F238E27FC236}">
                <a16:creationId xmlns:a16="http://schemas.microsoft.com/office/drawing/2014/main" id="{B336280A-B8AF-8745-9673-BBF6180BA3DD}"/>
              </a:ext>
            </a:extLst>
          </p:cNvPr>
          <p:cNvSpPr txBox="1">
            <a:spLocks noChangeArrowheads="1"/>
          </p:cNvSpPr>
          <p:nvPr/>
        </p:nvSpPr>
        <p:spPr bwMode="auto">
          <a:xfrm>
            <a:off x="5050260" y="456651"/>
            <a:ext cx="2103140" cy="5539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sz="3600">
                <a:solidFill>
                  <a:schemeClr val="tx1"/>
                </a:solidFill>
                <a:latin typeface="Lato Light" charset="0"/>
                <a:ea typeface="ＭＳ Ｐゴシック" charset="0"/>
                <a:cs typeface="ＭＳ Ｐゴシック" charset="0"/>
              </a:defRPr>
            </a:lvl1pPr>
            <a:lvl2pPr marL="742950" indent="-285750">
              <a:defRPr sz="3600">
                <a:solidFill>
                  <a:schemeClr val="tx1"/>
                </a:solidFill>
                <a:latin typeface="Lato Light" charset="0"/>
                <a:ea typeface="ＭＳ Ｐゴシック" charset="0"/>
              </a:defRPr>
            </a:lvl2pPr>
            <a:lvl3pPr marL="1143000" indent="-228600">
              <a:defRPr sz="3600">
                <a:solidFill>
                  <a:schemeClr val="tx1"/>
                </a:solidFill>
                <a:latin typeface="Lato Light" charset="0"/>
                <a:ea typeface="ＭＳ Ｐゴシック" charset="0"/>
              </a:defRPr>
            </a:lvl3pPr>
            <a:lvl4pPr marL="1600200" indent="-228600">
              <a:defRPr sz="3600">
                <a:solidFill>
                  <a:schemeClr val="tx1"/>
                </a:solidFill>
                <a:latin typeface="Lato Light" charset="0"/>
                <a:ea typeface="ＭＳ Ｐゴシック" charset="0"/>
              </a:defRPr>
            </a:lvl4pPr>
            <a:lvl5pPr marL="2057400" indent="-228600">
              <a:defRPr sz="3600">
                <a:solidFill>
                  <a:schemeClr val="tx1"/>
                </a:solidFill>
                <a:latin typeface="Lato Light" charset="0"/>
                <a:ea typeface="ＭＳ Ｐゴシック" charset="0"/>
              </a:defRPr>
            </a:lvl5pPr>
            <a:lvl6pPr marL="2514600" indent="-228600" defTabSz="1827213" fontAlgn="base">
              <a:spcBef>
                <a:spcPct val="0"/>
              </a:spcBef>
              <a:spcAft>
                <a:spcPct val="0"/>
              </a:spcAft>
              <a:defRPr sz="3600">
                <a:solidFill>
                  <a:schemeClr val="tx1"/>
                </a:solidFill>
                <a:latin typeface="Lato Light" charset="0"/>
                <a:ea typeface="ＭＳ Ｐゴシック" charset="0"/>
              </a:defRPr>
            </a:lvl6pPr>
            <a:lvl7pPr marL="2971800" indent="-228600" defTabSz="1827213" fontAlgn="base">
              <a:spcBef>
                <a:spcPct val="0"/>
              </a:spcBef>
              <a:spcAft>
                <a:spcPct val="0"/>
              </a:spcAft>
              <a:defRPr sz="3600">
                <a:solidFill>
                  <a:schemeClr val="tx1"/>
                </a:solidFill>
                <a:latin typeface="Lato Light" charset="0"/>
                <a:ea typeface="ＭＳ Ｐゴシック" charset="0"/>
              </a:defRPr>
            </a:lvl7pPr>
            <a:lvl8pPr marL="3429000" indent="-228600" defTabSz="1827213" fontAlgn="base">
              <a:spcBef>
                <a:spcPct val="0"/>
              </a:spcBef>
              <a:spcAft>
                <a:spcPct val="0"/>
              </a:spcAft>
              <a:defRPr sz="3600">
                <a:solidFill>
                  <a:schemeClr val="tx1"/>
                </a:solidFill>
                <a:latin typeface="Lato Light" charset="0"/>
                <a:ea typeface="ＭＳ Ｐゴシック" charset="0"/>
              </a:defRPr>
            </a:lvl8pPr>
            <a:lvl9pPr marL="3886200" indent="-228600" defTabSz="1827213" fontAlgn="base">
              <a:spcBef>
                <a:spcPct val="0"/>
              </a:spcBef>
              <a:spcAft>
                <a:spcPct val="0"/>
              </a:spcAft>
              <a:defRPr sz="3600">
                <a:solidFill>
                  <a:schemeClr val="tx1"/>
                </a:solidFill>
                <a:latin typeface="Lato Light" charset="0"/>
                <a:ea typeface="ＭＳ Ｐゴシック" charset="0"/>
              </a:defRPr>
            </a:lvl9pPr>
          </a:lstStyle>
          <a:p>
            <a:pPr algn="ctr"/>
            <a:r>
              <a:rPr lang="en-US" b="1" dirty="0" err="1">
                <a:latin typeface="Arial" panose="020B0604020202020204" pitchFamily="34" charset="0"/>
                <a:cs typeface="Arial" panose="020B0604020202020204" pitchFamily="34" charset="0"/>
              </a:rPr>
              <a:t>Bán</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hàng</a:t>
            </a:r>
            <a:endParaRPr lang="en-US" b="1" dirty="0">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471296B1-D3B9-F643-9A9F-1D5474EB26F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47619" y="207715"/>
            <a:ext cx="755271" cy="457200"/>
          </a:xfrm>
          <a:prstGeom prst="rect">
            <a:avLst/>
          </a:prstGeom>
        </p:spPr>
      </p:pic>
    </p:spTree>
    <p:extLst>
      <p:ext uri="{BB962C8B-B14F-4D97-AF65-F5344CB8AC3E}">
        <p14:creationId xmlns:p14="http://schemas.microsoft.com/office/powerpoint/2010/main" val="723901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904E672-7BBA-49A4-9F9C-0261BC6787C9}"/>
              </a:ext>
            </a:extLst>
          </p:cNvPr>
          <p:cNvSpPr/>
          <p:nvPr/>
        </p:nvSpPr>
        <p:spPr>
          <a:xfrm>
            <a:off x="1" y="517915"/>
            <a:ext cx="12129708" cy="6340084"/>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7817915-F913-7540-9DA2-D3D0EC5B1EAC}"/>
              </a:ext>
            </a:extLst>
          </p:cNvPr>
          <p:cNvSpPr txBox="1"/>
          <p:nvPr/>
        </p:nvSpPr>
        <p:spPr>
          <a:xfrm>
            <a:off x="4112123" y="6290726"/>
            <a:ext cx="4753224" cy="369332"/>
          </a:xfrm>
          <a:prstGeom prst="rect">
            <a:avLst/>
          </a:prstGeom>
          <a:noFill/>
        </p:spPr>
        <p:txBody>
          <a:bodyPr wrap="none" rtlCol="0">
            <a:spAutoFit/>
          </a:bodyPr>
          <a:lstStyle/>
          <a:p>
            <a:r>
              <a:rPr lang="vi-VN" dirty="0"/>
              <a:t>1. Vào menu hợp đồng để tạo mới hợp đồng</a:t>
            </a:r>
            <a:endParaRPr lang="en-VN" dirty="0"/>
          </a:p>
        </p:txBody>
      </p:sp>
      <p:pic>
        <p:nvPicPr>
          <p:cNvPr id="74" name="Picture 73">
            <a:extLst>
              <a:ext uri="{FF2B5EF4-FFF2-40B4-BE49-F238E27FC236}">
                <a16:creationId xmlns:a16="http://schemas.microsoft.com/office/drawing/2014/main" id="{80B20968-0B43-CD4E-B51C-A35670E9DEC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166604" y="60715"/>
            <a:ext cx="755271" cy="457200"/>
          </a:xfrm>
          <a:prstGeom prst="rect">
            <a:avLst/>
          </a:prstGeom>
        </p:spPr>
      </p:pic>
      <p:sp>
        <p:nvSpPr>
          <p:cNvPr id="75" name="Slide Number Placeholder 1">
            <a:extLst>
              <a:ext uri="{FF2B5EF4-FFF2-40B4-BE49-F238E27FC236}">
                <a16:creationId xmlns:a16="http://schemas.microsoft.com/office/drawing/2014/main" id="{095EF22A-A1D6-A241-866E-C07DE7E81AE0}"/>
              </a:ext>
            </a:extLst>
          </p:cNvPr>
          <p:cNvSpPr txBox="1">
            <a:spLocks/>
          </p:cNvSpPr>
          <p:nvPr/>
        </p:nvSpPr>
        <p:spPr>
          <a:xfrm>
            <a:off x="11640794" y="6432160"/>
            <a:ext cx="47341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05E74F7-3300-457A-B626-DF17756E4C0D}" type="slidenum">
              <a:rPr lang="en-US" smtClean="0"/>
              <a:pPr/>
              <a:t>36</a:t>
            </a:fld>
            <a:endParaRPr lang="en-US" dirty="0"/>
          </a:p>
        </p:txBody>
      </p:sp>
      <p:sp>
        <p:nvSpPr>
          <p:cNvPr id="8" name="TextBox 72">
            <a:extLst>
              <a:ext uri="{FF2B5EF4-FFF2-40B4-BE49-F238E27FC236}">
                <a16:creationId xmlns:a16="http://schemas.microsoft.com/office/drawing/2014/main" id="{EE039CF1-A256-1A41-9495-791E4475C96D}"/>
              </a:ext>
            </a:extLst>
          </p:cNvPr>
          <p:cNvSpPr txBox="1">
            <a:spLocks noChangeArrowheads="1"/>
          </p:cNvSpPr>
          <p:nvPr/>
        </p:nvSpPr>
        <p:spPr bwMode="auto">
          <a:xfrm>
            <a:off x="4670249" y="95194"/>
            <a:ext cx="2789226"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sz="3600">
                <a:solidFill>
                  <a:schemeClr val="tx1"/>
                </a:solidFill>
                <a:latin typeface="Lato Light" charset="0"/>
                <a:ea typeface="ＭＳ Ｐゴシック" charset="0"/>
                <a:cs typeface="ＭＳ Ｐゴシック" charset="0"/>
              </a:defRPr>
            </a:lvl1pPr>
            <a:lvl2pPr marL="742950" indent="-285750">
              <a:defRPr sz="3600">
                <a:solidFill>
                  <a:schemeClr val="tx1"/>
                </a:solidFill>
                <a:latin typeface="Lato Light" charset="0"/>
                <a:ea typeface="ＭＳ Ｐゴシック" charset="0"/>
              </a:defRPr>
            </a:lvl2pPr>
            <a:lvl3pPr marL="1143000" indent="-228600">
              <a:defRPr sz="3600">
                <a:solidFill>
                  <a:schemeClr val="tx1"/>
                </a:solidFill>
                <a:latin typeface="Lato Light" charset="0"/>
                <a:ea typeface="ＭＳ Ｐゴシック" charset="0"/>
              </a:defRPr>
            </a:lvl3pPr>
            <a:lvl4pPr marL="1600200" indent="-228600">
              <a:defRPr sz="3600">
                <a:solidFill>
                  <a:schemeClr val="tx1"/>
                </a:solidFill>
                <a:latin typeface="Lato Light" charset="0"/>
                <a:ea typeface="ＭＳ Ｐゴシック" charset="0"/>
              </a:defRPr>
            </a:lvl4pPr>
            <a:lvl5pPr marL="2057400" indent="-228600">
              <a:defRPr sz="3600">
                <a:solidFill>
                  <a:schemeClr val="tx1"/>
                </a:solidFill>
                <a:latin typeface="Lato Light" charset="0"/>
                <a:ea typeface="ＭＳ Ｐゴシック" charset="0"/>
              </a:defRPr>
            </a:lvl5pPr>
            <a:lvl6pPr marL="2514600" indent="-228600" defTabSz="1827213" fontAlgn="base">
              <a:spcBef>
                <a:spcPct val="0"/>
              </a:spcBef>
              <a:spcAft>
                <a:spcPct val="0"/>
              </a:spcAft>
              <a:defRPr sz="3600">
                <a:solidFill>
                  <a:schemeClr val="tx1"/>
                </a:solidFill>
                <a:latin typeface="Lato Light" charset="0"/>
                <a:ea typeface="ＭＳ Ｐゴシック" charset="0"/>
              </a:defRPr>
            </a:lvl6pPr>
            <a:lvl7pPr marL="2971800" indent="-228600" defTabSz="1827213" fontAlgn="base">
              <a:spcBef>
                <a:spcPct val="0"/>
              </a:spcBef>
              <a:spcAft>
                <a:spcPct val="0"/>
              </a:spcAft>
              <a:defRPr sz="3600">
                <a:solidFill>
                  <a:schemeClr val="tx1"/>
                </a:solidFill>
                <a:latin typeface="Lato Light" charset="0"/>
                <a:ea typeface="ＭＳ Ｐゴシック" charset="0"/>
              </a:defRPr>
            </a:lvl7pPr>
            <a:lvl8pPr marL="3429000" indent="-228600" defTabSz="1827213" fontAlgn="base">
              <a:spcBef>
                <a:spcPct val="0"/>
              </a:spcBef>
              <a:spcAft>
                <a:spcPct val="0"/>
              </a:spcAft>
              <a:defRPr sz="3600">
                <a:solidFill>
                  <a:schemeClr val="tx1"/>
                </a:solidFill>
                <a:latin typeface="Lato Light" charset="0"/>
                <a:ea typeface="ＭＳ Ｐゴシック" charset="0"/>
              </a:defRPr>
            </a:lvl8pPr>
            <a:lvl9pPr marL="3886200" indent="-228600" defTabSz="1827213" fontAlgn="base">
              <a:spcBef>
                <a:spcPct val="0"/>
              </a:spcBef>
              <a:spcAft>
                <a:spcPct val="0"/>
              </a:spcAft>
              <a:defRPr sz="3600">
                <a:solidFill>
                  <a:schemeClr val="tx1"/>
                </a:solidFill>
                <a:latin typeface="Lato Light" charset="0"/>
                <a:ea typeface="ＭＳ Ｐゴシック" charset="0"/>
              </a:defRPr>
            </a:lvl9pPr>
          </a:lstStyle>
          <a:p>
            <a:pPr algn="ctr"/>
            <a:r>
              <a:rPr lang="en-VN" sz="2000" b="1" dirty="0">
                <a:latin typeface="Arial" panose="020B0604020202020204" pitchFamily="34" charset="0"/>
                <a:cs typeface="Arial" panose="020B0604020202020204" pitchFamily="34" charset="0"/>
              </a:rPr>
              <a:t>Bước 1: Tạo hợp đồng</a:t>
            </a:r>
            <a:endParaRPr lang="en-US" sz="2000" b="1" dirty="0">
              <a:latin typeface="Arial" panose="020B0604020202020204" pitchFamily="34" charset="0"/>
              <a:cs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77DE0E33-B32D-794D-B881-A9A65DFD8FE3}"/>
                  </a:ext>
                </a:extLst>
              </p14:cNvPr>
              <p14:cNvContentPartPr/>
              <p14:nvPr/>
            </p14:nvContentPartPr>
            <p14:xfrm>
              <a:off x="5966715" y="1830593"/>
              <a:ext cx="360" cy="360"/>
            </p14:xfrm>
          </p:contentPart>
        </mc:Choice>
        <mc:Fallback xmlns="">
          <p:pic>
            <p:nvPicPr>
              <p:cNvPr id="3" name="Ink 2">
                <a:extLst>
                  <a:ext uri="{FF2B5EF4-FFF2-40B4-BE49-F238E27FC236}">
                    <a16:creationId xmlns:a16="http://schemas.microsoft.com/office/drawing/2014/main" id="{77DE0E33-B32D-794D-B881-A9A65DFD8FE3}"/>
                  </a:ext>
                </a:extLst>
              </p:cNvPr>
              <p:cNvPicPr/>
              <p:nvPr/>
            </p:nvPicPr>
            <p:blipFill>
              <a:blip r:embed="rId5"/>
              <a:stretch>
                <a:fillRect/>
              </a:stretch>
            </p:blipFill>
            <p:spPr>
              <a:xfrm>
                <a:off x="5958075" y="1821953"/>
                <a:ext cx="18000" cy="18000"/>
              </a:xfrm>
              <a:prstGeom prst="rect">
                <a:avLst/>
              </a:prstGeom>
            </p:spPr>
          </p:pic>
        </mc:Fallback>
      </mc:AlternateContent>
      <p:pic>
        <p:nvPicPr>
          <p:cNvPr id="6" name="Picture 5">
            <a:extLst>
              <a:ext uri="{FF2B5EF4-FFF2-40B4-BE49-F238E27FC236}">
                <a16:creationId xmlns:a16="http://schemas.microsoft.com/office/drawing/2014/main" id="{6C686A89-984F-924F-89E8-AC0EEE64A395}"/>
              </a:ext>
            </a:extLst>
          </p:cNvPr>
          <p:cNvPicPr>
            <a:picLocks noChangeAspect="1"/>
          </p:cNvPicPr>
          <p:nvPr/>
        </p:nvPicPr>
        <p:blipFill>
          <a:blip r:embed="rId6"/>
          <a:stretch>
            <a:fillRect/>
          </a:stretch>
        </p:blipFill>
        <p:spPr>
          <a:xfrm>
            <a:off x="62291" y="1181322"/>
            <a:ext cx="12034667" cy="4460133"/>
          </a:xfrm>
          <a:prstGeom prst="rect">
            <a:avLst/>
          </a:prstGeom>
        </p:spPr>
      </p:pic>
    </p:spTree>
    <p:extLst>
      <p:ext uri="{BB962C8B-B14F-4D97-AF65-F5344CB8AC3E}">
        <p14:creationId xmlns:p14="http://schemas.microsoft.com/office/powerpoint/2010/main" val="14290002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904E672-7BBA-49A4-9F9C-0261BC6787C9}"/>
              </a:ext>
            </a:extLst>
          </p:cNvPr>
          <p:cNvSpPr/>
          <p:nvPr/>
        </p:nvSpPr>
        <p:spPr>
          <a:xfrm>
            <a:off x="1" y="517915"/>
            <a:ext cx="12129708" cy="6340084"/>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7817915-F913-7540-9DA2-D3D0EC5B1EAC}"/>
              </a:ext>
            </a:extLst>
          </p:cNvPr>
          <p:cNvSpPr txBox="1"/>
          <p:nvPr/>
        </p:nvSpPr>
        <p:spPr>
          <a:xfrm>
            <a:off x="4112123" y="6290726"/>
            <a:ext cx="4621778" cy="369332"/>
          </a:xfrm>
          <a:prstGeom prst="rect">
            <a:avLst/>
          </a:prstGeom>
          <a:noFill/>
        </p:spPr>
        <p:txBody>
          <a:bodyPr wrap="none" rtlCol="0">
            <a:spAutoFit/>
          </a:bodyPr>
          <a:lstStyle/>
          <a:p>
            <a:r>
              <a:rPr lang="vi-VN" dirty="0"/>
              <a:t>2. Nhập thông tin và tải tài liệu lên hệ thống</a:t>
            </a:r>
            <a:endParaRPr lang="en-VN" dirty="0"/>
          </a:p>
        </p:txBody>
      </p:sp>
      <p:pic>
        <p:nvPicPr>
          <p:cNvPr id="74" name="Picture 73">
            <a:extLst>
              <a:ext uri="{FF2B5EF4-FFF2-40B4-BE49-F238E27FC236}">
                <a16:creationId xmlns:a16="http://schemas.microsoft.com/office/drawing/2014/main" id="{80B20968-0B43-CD4E-B51C-A35670E9DEC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166604" y="60715"/>
            <a:ext cx="755271" cy="457200"/>
          </a:xfrm>
          <a:prstGeom prst="rect">
            <a:avLst/>
          </a:prstGeom>
        </p:spPr>
      </p:pic>
      <p:sp>
        <p:nvSpPr>
          <p:cNvPr id="75" name="Slide Number Placeholder 1">
            <a:extLst>
              <a:ext uri="{FF2B5EF4-FFF2-40B4-BE49-F238E27FC236}">
                <a16:creationId xmlns:a16="http://schemas.microsoft.com/office/drawing/2014/main" id="{095EF22A-A1D6-A241-866E-C07DE7E81AE0}"/>
              </a:ext>
            </a:extLst>
          </p:cNvPr>
          <p:cNvSpPr txBox="1">
            <a:spLocks/>
          </p:cNvSpPr>
          <p:nvPr/>
        </p:nvSpPr>
        <p:spPr>
          <a:xfrm>
            <a:off x="11640794" y="6432160"/>
            <a:ext cx="47341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05E74F7-3300-457A-B626-DF17756E4C0D}" type="slidenum">
              <a:rPr lang="en-US" smtClean="0"/>
              <a:pPr/>
              <a:t>37</a:t>
            </a:fld>
            <a:endParaRPr lang="en-US" dirty="0"/>
          </a:p>
        </p:txBody>
      </p:sp>
      <p:sp>
        <p:nvSpPr>
          <p:cNvPr id="8" name="TextBox 72">
            <a:extLst>
              <a:ext uri="{FF2B5EF4-FFF2-40B4-BE49-F238E27FC236}">
                <a16:creationId xmlns:a16="http://schemas.microsoft.com/office/drawing/2014/main" id="{EE039CF1-A256-1A41-9495-791E4475C96D}"/>
              </a:ext>
            </a:extLst>
          </p:cNvPr>
          <p:cNvSpPr txBox="1">
            <a:spLocks noChangeArrowheads="1"/>
          </p:cNvSpPr>
          <p:nvPr/>
        </p:nvSpPr>
        <p:spPr bwMode="auto">
          <a:xfrm>
            <a:off x="4670249" y="95194"/>
            <a:ext cx="278922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3600">
                <a:solidFill>
                  <a:schemeClr val="tx1"/>
                </a:solidFill>
                <a:latin typeface="Lato Light" charset="0"/>
                <a:ea typeface="ＭＳ Ｐゴシック" charset="0"/>
                <a:cs typeface="ＭＳ Ｐゴシック" charset="0"/>
              </a:defRPr>
            </a:lvl1pPr>
            <a:lvl2pPr marL="742950" indent="-285750">
              <a:defRPr sz="3600">
                <a:solidFill>
                  <a:schemeClr val="tx1"/>
                </a:solidFill>
                <a:latin typeface="Lato Light" charset="0"/>
                <a:ea typeface="ＭＳ Ｐゴシック" charset="0"/>
              </a:defRPr>
            </a:lvl2pPr>
            <a:lvl3pPr marL="1143000" indent="-228600">
              <a:defRPr sz="3600">
                <a:solidFill>
                  <a:schemeClr val="tx1"/>
                </a:solidFill>
                <a:latin typeface="Lato Light" charset="0"/>
                <a:ea typeface="ＭＳ Ｐゴシック" charset="0"/>
              </a:defRPr>
            </a:lvl3pPr>
            <a:lvl4pPr marL="1600200" indent="-228600">
              <a:defRPr sz="3600">
                <a:solidFill>
                  <a:schemeClr val="tx1"/>
                </a:solidFill>
                <a:latin typeface="Lato Light" charset="0"/>
                <a:ea typeface="ＭＳ Ｐゴシック" charset="0"/>
              </a:defRPr>
            </a:lvl4pPr>
            <a:lvl5pPr marL="2057400" indent="-228600">
              <a:defRPr sz="3600">
                <a:solidFill>
                  <a:schemeClr val="tx1"/>
                </a:solidFill>
                <a:latin typeface="Lato Light" charset="0"/>
                <a:ea typeface="ＭＳ Ｐゴシック" charset="0"/>
              </a:defRPr>
            </a:lvl5pPr>
            <a:lvl6pPr marL="2514600" indent="-228600" defTabSz="1827213" fontAlgn="base">
              <a:spcBef>
                <a:spcPct val="0"/>
              </a:spcBef>
              <a:spcAft>
                <a:spcPct val="0"/>
              </a:spcAft>
              <a:defRPr sz="3600">
                <a:solidFill>
                  <a:schemeClr val="tx1"/>
                </a:solidFill>
                <a:latin typeface="Lato Light" charset="0"/>
                <a:ea typeface="ＭＳ Ｐゴシック" charset="0"/>
              </a:defRPr>
            </a:lvl6pPr>
            <a:lvl7pPr marL="2971800" indent="-228600" defTabSz="1827213" fontAlgn="base">
              <a:spcBef>
                <a:spcPct val="0"/>
              </a:spcBef>
              <a:spcAft>
                <a:spcPct val="0"/>
              </a:spcAft>
              <a:defRPr sz="3600">
                <a:solidFill>
                  <a:schemeClr val="tx1"/>
                </a:solidFill>
                <a:latin typeface="Lato Light" charset="0"/>
                <a:ea typeface="ＭＳ Ｐゴシック" charset="0"/>
              </a:defRPr>
            </a:lvl7pPr>
            <a:lvl8pPr marL="3429000" indent="-228600" defTabSz="1827213" fontAlgn="base">
              <a:spcBef>
                <a:spcPct val="0"/>
              </a:spcBef>
              <a:spcAft>
                <a:spcPct val="0"/>
              </a:spcAft>
              <a:defRPr sz="3600">
                <a:solidFill>
                  <a:schemeClr val="tx1"/>
                </a:solidFill>
                <a:latin typeface="Lato Light" charset="0"/>
                <a:ea typeface="ＭＳ Ｐゴシック" charset="0"/>
              </a:defRPr>
            </a:lvl8pPr>
            <a:lvl9pPr marL="3886200" indent="-228600" defTabSz="1827213" fontAlgn="base">
              <a:spcBef>
                <a:spcPct val="0"/>
              </a:spcBef>
              <a:spcAft>
                <a:spcPct val="0"/>
              </a:spcAft>
              <a:defRPr sz="3600">
                <a:solidFill>
                  <a:schemeClr val="tx1"/>
                </a:solidFill>
                <a:latin typeface="Lato Light" charset="0"/>
                <a:ea typeface="ＭＳ Ｐゴシック" charset="0"/>
              </a:defRPr>
            </a:lvl9pPr>
          </a:lstStyle>
          <a:p>
            <a:pPr algn="ctr"/>
            <a:r>
              <a:rPr lang="en-VN" sz="2000" b="1" dirty="0">
                <a:latin typeface="Arial" panose="020B0604020202020204" pitchFamily="34" charset="0"/>
                <a:cs typeface="Arial" panose="020B0604020202020204" pitchFamily="34" charset="0"/>
              </a:rPr>
              <a:t>Bước 1: Tạo hợp đồng</a:t>
            </a:r>
            <a:endParaRPr lang="en-US" sz="2000" b="1" dirty="0">
              <a:latin typeface="Arial" panose="020B0604020202020204" pitchFamily="34" charset="0"/>
              <a:cs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77DE0E33-B32D-794D-B881-A9A65DFD8FE3}"/>
                  </a:ext>
                </a:extLst>
              </p14:cNvPr>
              <p14:cNvContentPartPr/>
              <p14:nvPr/>
            </p14:nvContentPartPr>
            <p14:xfrm>
              <a:off x="5966715" y="1830593"/>
              <a:ext cx="360" cy="360"/>
            </p14:xfrm>
          </p:contentPart>
        </mc:Choice>
        <mc:Fallback xmlns="">
          <p:pic>
            <p:nvPicPr>
              <p:cNvPr id="3" name="Ink 2">
                <a:extLst>
                  <a:ext uri="{FF2B5EF4-FFF2-40B4-BE49-F238E27FC236}">
                    <a16:creationId xmlns:a16="http://schemas.microsoft.com/office/drawing/2014/main" id="{77DE0E33-B32D-794D-B881-A9A65DFD8FE3}"/>
                  </a:ext>
                </a:extLst>
              </p:cNvPr>
              <p:cNvPicPr/>
              <p:nvPr/>
            </p:nvPicPr>
            <p:blipFill>
              <a:blip r:embed="rId5"/>
              <a:stretch>
                <a:fillRect/>
              </a:stretch>
            </p:blipFill>
            <p:spPr>
              <a:xfrm>
                <a:off x="5957715" y="1821593"/>
                <a:ext cx="18000" cy="18000"/>
              </a:xfrm>
              <a:prstGeom prst="rect">
                <a:avLst/>
              </a:prstGeom>
            </p:spPr>
          </p:pic>
        </mc:Fallback>
      </mc:AlternateContent>
      <p:pic>
        <p:nvPicPr>
          <p:cNvPr id="4" name="Picture 3">
            <a:extLst>
              <a:ext uri="{FF2B5EF4-FFF2-40B4-BE49-F238E27FC236}">
                <a16:creationId xmlns:a16="http://schemas.microsoft.com/office/drawing/2014/main" id="{462CDFFB-CB5C-1942-B82C-406DB7FE095F}"/>
              </a:ext>
            </a:extLst>
          </p:cNvPr>
          <p:cNvPicPr>
            <a:picLocks noChangeAspect="1"/>
          </p:cNvPicPr>
          <p:nvPr/>
        </p:nvPicPr>
        <p:blipFill>
          <a:blip r:embed="rId6"/>
          <a:stretch>
            <a:fillRect/>
          </a:stretch>
        </p:blipFill>
        <p:spPr>
          <a:xfrm>
            <a:off x="62291" y="517915"/>
            <a:ext cx="11986193" cy="5612806"/>
          </a:xfrm>
          <a:prstGeom prst="rect">
            <a:avLst/>
          </a:prstGeom>
        </p:spPr>
      </p:pic>
    </p:spTree>
    <p:extLst>
      <p:ext uri="{BB962C8B-B14F-4D97-AF65-F5344CB8AC3E}">
        <p14:creationId xmlns:p14="http://schemas.microsoft.com/office/powerpoint/2010/main" val="24096008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904E672-7BBA-49A4-9F9C-0261BC6787C9}"/>
              </a:ext>
            </a:extLst>
          </p:cNvPr>
          <p:cNvSpPr/>
          <p:nvPr/>
        </p:nvSpPr>
        <p:spPr>
          <a:xfrm>
            <a:off x="1" y="529380"/>
            <a:ext cx="12129708" cy="6328619"/>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7817915-F913-7540-9DA2-D3D0EC5B1EAC}"/>
              </a:ext>
            </a:extLst>
          </p:cNvPr>
          <p:cNvSpPr txBox="1"/>
          <p:nvPr/>
        </p:nvSpPr>
        <p:spPr>
          <a:xfrm>
            <a:off x="4112123" y="6290726"/>
            <a:ext cx="4621778" cy="369332"/>
          </a:xfrm>
          <a:prstGeom prst="rect">
            <a:avLst/>
          </a:prstGeom>
          <a:noFill/>
        </p:spPr>
        <p:txBody>
          <a:bodyPr wrap="none" rtlCol="0">
            <a:spAutoFit/>
          </a:bodyPr>
          <a:lstStyle/>
          <a:p>
            <a:r>
              <a:rPr lang="vi-VN" dirty="0"/>
              <a:t>2. Nhập thông tin và tải tài liệu lên hệ thống</a:t>
            </a:r>
            <a:endParaRPr lang="en-VN" dirty="0"/>
          </a:p>
        </p:txBody>
      </p:sp>
      <p:pic>
        <p:nvPicPr>
          <p:cNvPr id="74" name="Picture 73">
            <a:extLst>
              <a:ext uri="{FF2B5EF4-FFF2-40B4-BE49-F238E27FC236}">
                <a16:creationId xmlns:a16="http://schemas.microsoft.com/office/drawing/2014/main" id="{80B20968-0B43-CD4E-B51C-A35670E9DEC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166604" y="60715"/>
            <a:ext cx="755271" cy="457200"/>
          </a:xfrm>
          <a:prstGeom prst="rect">
            <a:avLst/>
          </a:prstGeom>
        </p:spPr>
      </p:pic>
      <p:sp>
        <p:nvSpPr>
          <p:cNvPr id="75" name="Slide Number Placeholder 1">
            <a:extLst>
              <a:ext uri="{FF2B5EF4-FFF2-40B4-BE49-F238E27FC236}">
                <a16:creationId xmlns:a16="http://schemas.microsoft.com/office/drawing/2014/main" id="{095EF22A-A1D6-A241-866E-C07DE7E81AE0}"/>
              </a:ext>
            </a:extLst>
          </p:cNvPr>
          <p:cNvSpPr txBox="1">
            <a:spLocks/>
          </p:cNvSpPr>
          <p:nvPr/>
        </p:nvSpPr>
        <p:spPr>
          <a:xfrm>
            <a:off x="11640794" y="6432160"/>
            <a:ext cx="47341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05E74F7-3300-457A-B626-DF17756E4C0D}" type="slidenum">
              <a:rPr lang="en-US" smtClean="0"/>
              <a:pPr/>
              <a:t>38</a:t>
            </a:fld>
            <a:endParaRPr lang="en-US" dirty="0"/>
          </a:p>
        </p:txBody>
      </p:sp>
      <p:sp>
        <p:nvSpPr>
          <p:cNvPr id="8" name="TextBox 72">
            <a:extLst>
              <a:ext uri="{FF2B5EF4-FFF2-40B4-BE49-F238E27FC236}">
                <a16:creationId xmlns:a16="http://schemas.microsoft.com/office/drawing/2014/main" id="{EE039CF1-A256-1A41-9495-791E4475C96D}"/>
              </a:ext>
            </a:extLst>
          </p:cNvPr>
          <p:cNvSpPr txBox="1">
            <a:spLocks noChangeArrowheads="1"/>
          </p:cNvSpPr>
          <p:nvPr/>
        </p:nvSpPr>
        <p:spPr bwMode="auto">
          <a:xfrm>
            <a:off x="4670249" y="95194"/>
            <a:ext cx="2789226"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sz="3600">
                <a:solidFill>
                  <a:schemeClr val="tx1"/>
                </a:solidFill>
                <a:latin typeface="Lato Light" charset="0"/>
                <a:ea typeface="ＭＳ Ｐゴシック" charset="0"/>
                <a:cs typeface="ＭＳ Ｐゴシック" charset="0"/>
              </a:defRPr>
            </a:lvl1pPr>
            <a:lvl2pPr marL="742950" indent="-285750">
              <a:defRPr sz="3600">
                <a:solidFill>
                  <a:schemeClr val="tx1"/>
                </a:solidFill>
                <a:latin typeface="Lato Light" charset="0"/>
                <a:ea typeface="ＭＳ Ｐゴシック" charset="0"/>
              </a:defRPr>
            </a:lvl2pPr>
            <a:lvl3pPr marL="1143000" indent="-228600">
              <a:defRPr sz="3600">
                <a:solidFill>
                  <a:schemeClr val="tx1"/>
                </a:solidFill>
                <a:latin typeface="Lato Light" charset="0"/>
                <a:ea typeface="ＭＳ Ｐゴシック" charset="0"/>
              </a:defRPr>
            </a:lvl3pPr>
            <a:lvl4pPr marL="1600200" indent="-228600">
              <a:defRPr sz="3600">
                <a:solidFill>
                  <a:schemeClr val="tx1"/>
                </a:solidFill>
                <a:latin typeface="Lato Light" charset="0"/>
                <a:ea typeface="ＭＳ Ｐゴシック" charset="0"/>
              </a:defRPr>
            </a:lvl4pPr>
            <a:lvl5pPr marL="2057400" indent="-228600">
              <a:defRPr sz="3600">
                <a:solidFill>
                  <a:schemeClr val="tx1"/>
                </a:solidFill>
                <a:latin typeface="Lato Light" charset="0"/>
                <a:ea typeface="ＭＳ Ｐゴシック" charset="0"/>
              </a:defRPr>
            </a:lvl5pPr>
            <a:lvl6pPr marL="2514600" indent="-228600" defTabSz="1827213" fontAlgn="base">
              <a:spcBef>
                <a:spcPct val="0"/>
              </a:spcBef>
              <a:spcAft>
                <a:spcPct val="0"/>
              </a:spcAft>
              <a:defRPr sz="3600">
                <a:solidFill>
                  <a:schemeClr val="tx1"/>
                </a:solidFill>
                <a:latin typeface="Lato Light" charset="0"/>
                <a:ea typeface="ＭＳ Ｐゴシック" charset="0"/>
              </a:defRPr>
            </a:lvl6pPr>
            <a:lvl7pPr marL="2971800" indent="-228600" defTabSz="1827213" fontAlgn="base">
              <a:spcBef>
                <a:spcPct val="0"/>
              </a:spcBef>
              <a:spcAft>
                <a:spcPct val="0"/>
              </a:spcAft>
              <a:defRPr sz="3600">
                <a:solidFill>
                  <a:schemeClr val="tx1"/>
                </a:solidFill>
                <a:latin typeface="Lato Light" charset="0"/>
                <a:ea typeface="ＭＳ Ｐゴシック" charset="0"/>
              </a:defRPr>
            </a:lvl7pPr>
            <a:lvl8pPr marL="3429000" indent="-228600" defTabSz="1827213" fontAlgn="base">
              <a:spcBef>
                <a:spcPct val="0"/>
              </a:spcBef>
              <a:spcAft>
                <a:spcPct val="0"/>
              </a:spcAft>
              <a:defRPr sz="3600">
                <a:solidFill>
                  <a:schemeClr val="tx1"/>
                </a:solidFill>
                <a:latin typeface="Lato Light" charset="0"/>
                <a:ea typeface="ＭＳ Ｐゴシック" charset="0"/>
              </a:defRPr>
            </a:lvl8pPr>
            <a:lvl9pPr marL="3886200" indent="-228600" defTabSz="1827213" fontAlgn="base">
              <a:spcBef>
                <a:spcPct val="0"/>
              </a:spcBef>
              <a:spcAft>
                <a:spcPct val="0"/>
              </a:spcAft>
              <a:defRPr sz="3600">
                <a:solidFill>
                  <a:schemeClr val="tx1"/>
                </a:solidFill>
                <a:latin typeface="Lato Light" charset="0"/>
                <a:ea typeface="ＭＳ Ｐゴシック" charset="0"/>
              </a:defRPr>
            </a:lvl9pPr>
          </a:lstStyle>
          <a:p>
            <a:pPr algn="ctr"/>
            <a:r>
              <a:rPr lang="en-VN" sz="2000" b="1" dirty="0">
                <a:latin typeface="Arial" panose="020B0604020202020204" pitchFamily="34" charset="0"/>
                <a:cs typeface="Arial" panose="020B0604020202020204" pitchFamily="34" charset="0"/>
              </a:rPr>
              <a:t>Bước 1: Tạo hợp đồng</a:t>
            </a:r>
            <a:endParaRPr lang="en-US" sz="2000" b="1" dirty="0">
              <a:latin typeface="Arial" panose="020B0604020202020204" pitchFamily="34" charset="0"/>
              <a:cs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77DE0E33-B32D-794D-B881-A9A65DFD8FE3}"/>
                  </a:ext>
                </a:extLst>
              </p14:cNvPr>
              <p14:cNvContentPartPr/>
              <p14:nvPr/>
            </p14:nvContentPartPr>
            <p14:xfrm>
              <a:off x="5966715" y="1830593"/>
              <a:ext cx="360" cy="360"/>
            </p14:xfrm>
          </p:contentPart>
        </mc:Choice>
        <mc:Fallback xmlns="">
          <p:pic>
            <p:nvPicPr>
              <p:cNvPr id="3" name="Ink 2">
                <a:extLst>
                  <a:ext uri="{FF2B5EF4-FFF2-40B4-BE49-F238E27FC236}">
                    <a16:creationId xmlns:a16="http://schemas.microsoft.com/office/drawing/2014/main" id="{77DE0E33-B32D-794D-B881-A9A65DFD8FE3}"/>
                  </a:ext>
                </a:extLst>
              </p:cNvPr>
              <p:cNvPicPr/>
              <p:nvPr/>
            </p:nvPicPr>
            <p:blipFill>
              <a:blip r:embed="rId5"/>
              <a:stretch>
                <a:fillRect/>
              </a:stretch>
            </p:blipFill>
            <p:spPr>
              <a:xfrm>
                <a:off x="5957715" y="1821593"/>
                <a:ext cx="18000" cy="18000"/>
              </a:xfrm>
              <a:prstGeom prst="rect">
                <a:avLst/>
              </a:prstGeom>
            </p:spPr>
          </p:pic>
        </mc:Fallback>
      </mc:AlternateContent>
      <p:pic>
        <p:nvPicPr>
          <p:cNvPr id="4" name="Picture 3">
            <a:extLst>
              <a:ext uri="{FF2B5EF4-FFF2-40B4-BE49-F238E27FC236}">
                <a16:creationId xmlns:a16="http://schemas.microsoft.com/office/drawing/2014/main" id="{944D35AC-9FF2-DE45-A188-F7ADE323E3DA}"/>
              </a:ext>
            </a:extLst>
          </p:cNvPr>
          <p:cNvPicPr>
            <a:picLocks noChangeAspect="1"/>
          </p:cNvPicPr>
          <p:nvPr/>
        </p:nvPicPr>
        <p:blipFill>
          <a:blip r:embed="rId6"/>
          <a:stretch>
            <a:fillRect/>
          </a:stretch>
        </p:blipFill>
        <p:spPr>
          <a:xfrm>
            <a:off x="45037" y="529380"/>
            <a:ext cx="12051921" cy="5806706"/>
          </a:xfrm>
          <a:prstGeom prst="rect">
            <a:avLst/>
          </a:prstGeom>
        </p:spPr>
      </p:pic>
    </p:spTree>
    <p:extLst>
      <p:ext uri="{BB962C8B-B14F-4D97-AF65-F5344CB8AC3E}">
        <p14:creationId xmlns:p14="http://schemas.microsoft.com/office/powerpoint/2010/main" val="17310875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904E672-7BBA-49A4-9F9C-0261BC6787C9}"/>
              </a:ext>
            </a:extLst>
          </p:cNvPr>
          <p:cNvSpPr/>
          <p:nvPr/>
        </p:nvSpPr>
        <p:spPr>
          <a:xfrm>
            <a:off x="1" y="517915"/>
            <a:ext cx="12129708" cy="6340084"/>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7817915-F913-7540-9DA2-D3D0EC5B1EAC}"/>
              </a:ext>
            </a:extLst>
          </p:cNvPr>
          <p:cNvSpPr txBox="1"/>
          <p:nvPr/>
        </p:nvSpPr>
        <p:spPr>
          <a:xfrm>
            <a:off x="3939594" y="6106515"/>
            <a:ext cx="4621778" cy="369332"/>
          </a:xfrm>
          <a:prstGeom prst="rect">
            <a:avLst/>
          </a:prstGeom>
          <a:noFill/>
        </p:spPr>
        <p:txBody>
          <a:bodyPr wrap="none" rtlCol="0">
            <a:spAutoFit/>
          </a:bodyPr>
          <a:lstStyle/>
          <a:p>
            <a:r>
              <a:rPr lang="vi-VN" dirty="0"/>
              <a:t>2. Nhập thông tin và tải tài liệu lên hệ thống</a:t>
            </a:r>
            <a:endParaRPr lang="en-VN" dirty="0"/>
          </a:p>
        </p:txBody>
      </p:sp>
      <p:pic>
        <p:nvPicPr>
          <p:cNvPr id="74" name="Picture 73">
            <a:extLst>
              <a:ext uri="{FF2B5EF4-FFF2-40B4-BE49-F238E27FC236}">
                <a16:creationId xmlns:a16="http://schemas.microsoft.com/office/drawing/2014/main" id="{80B20968-0B43-CD4E-B51C-A35670E9DEC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166604" y="60715"/>
            <a:ext cx="755271" cy="457200"/>
          </a:xfrm>
          <a:prstGeom prst="rect">
            <a:avLst/>
          </a:prstGeom>
        </p:spPr>
      </p:pic>
      <p:sp>
        <p:nvSpPr>
          <p:cNvPr id="75" name="Slide Number Placeholder 1">
            <a:extLst>
              <a:ext uri="{FF2B5EF4-FFF2-40B4-BE49-F238E27FC236}">
                <a16:creationId xmlns:a16="http://schemas.microsoft.com/office/drawing/2014/main" id="{095EF22A-A1D6-A241-866E-C07DE7E81AE0}"/>
              </a:ext>
            </a:extLst>
          </p:cNvPr>
          <p:cNvSpPr txBox="1">
            <a:spLocks/>
          </p:cNvSpPr>
          <p:nvPr/>
        </p:nvSpPr>
        <p:spPr>
          <a:xfrm>
            <a:off x="11640794" y="6432160"/>
            <a:ext cx="47341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05E74F7-3300-457A-B626-DF17756E4C0D}" type="slidenum">
              <a:rPr lang="en-US" smtClean="0"/>
              <a:pPr/>
              <a:t>39</a:t>
            </a:fld>
            <a:endParaRPr lang="en-US" dirty="0"/>
          </a:p>
        </p:txBody>
      </p:sp>
      <p:sp>
        <p:nvSpPr>
          <p:cNvPr id="8" name="TextBox 72">
            <a:extLst>
              <a:ext uri="{FF2B5EF4-FFF2-40B4-BE49-F238E27FC236}">
                <a16:creationId xmlns:a16="http://schemas.microsoft.com/office/drawing/2014/main" id="{EE039CF1-A256-1A41-9495-791E4475C96D}"/>
              </a:ext>
            </a:extLst>
          </p:cNvPr>
          <p:cNvSpPr txBox="1">
            <a:spLocks noChangeArrowheads="1"/>
          </p:cNvSpPr>
          <p:nvPr/>
        </p:nvSpPr>
        <p:spPr bwMode="auto">
          <a:xfrm>
            <a:off x="4670249" y="95194"/>
            <a:ext cx="278922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3600">
                <a:solidFill>
                  <a:schemeClr val="tx1"/>
                </a:solidFill>
                <a:latin typeface="Lato Light" charset="0"/>
                <a:ea typeface="ＭＳ Ｐゴシック" charset="0"/>
                <a:cs typeface="ＭＳ Ｐゴシック" charset="0"/>
              </a:defRPr>
            </a:lvl1pPr>
            <a:lvl2pPr marL="742950" indent="-285750">
              <a:defRPr sz="3600">
                <a:solidFill>
                  <a:schemeClr val="tx1"/>
                </a:solidFill>
                <a:latin typeface="Lato Light" charset="0"/>
                <a:ea typeface="ＭＳ Ｐゴシック" charset="0"/>
              </a:defRPr>
            </a:lvl2pPr>
            <a:lvl3pPr marL="1143000" indent="-228600">
              <a:defRPr sz="3600">
                <a:solidFill>
                  <a:schemeClr val="tx1"/>
                </a:solidFill>
                <a:latin typeface="Lato Light" charset="0"/>
                <a:ea typeface="ＭＳ Ｐゴシック" charset="0"/>
              </a:defRPr>
            </a:lvl3pPr>
            <a:lvl4pPr marL="1600200" indent="-228600">
              <a:defRPr sz="3600">
                <a:solidFill>
                  <a:schemeClr val="tx1"/>
                </a:solidFill>
                <a:latin typeface="Lato Light" charset="0"/>
                <a:ea typeface="ＭＳ Ｐゴシック" charset="0"/>
              </a:defRPr>
            </a:lvl4pPr>
            <a:lvl5pPr marL="2057400" indent="-228600">
              <a:defRPr sz="3600">
                <a:solidFill>
                  <a:schemeClr val="tx1"/>
                </a:solidFill>
                <a:latin typeface="Lato Light" charset="0"/>
                <a:ea typeface="ＭＳ Ｐゴシック" charset="0"/>
              </a:defRPr>
            </a:lvl5pPr>
            <a:lvl6pPr marL="2514600" indent="-228600" defTabSz="1827213" fontAlgn="base">
              <a:spcBef>
                <a:spcPct val="0"/>
              </a:spcBef>
              <a:spcAft>
                <a:spcPct val="0"/>
              </a:spcAft>
              <a:defRPr sz="3600">
                <a:solidFill>
                  <a:schemeClr val="tx1"/>
                </a:solidFill>
                <a:latin typeface="Lato Light" charset="0"/>
                <a:ea typeface="ＭＳ Ｐゴシック" charset="0"/>
              </a:defRPr>
            </a:lvl6pPr>
            <a:lvl7pPr marL="2971800" indent="-228600" defTabSz="1827213" fontAlgn="base">
              <a:spcBef>
                <a:spcPct val="0"/>
              </a:spcBef>
              <a:spcAft>
                <a:spcPct val="0"/>
              </a:spcAft>
              <a:defRPr sz="3600">
                <a:solidFill>
                  <a:schemeClr val="tx1"/>
                </a:solidFill>
                <a:latin typeface="Lato Light" charset="0"/>
                <a:ea typeface="ＭＳ Ｐゴシック" charset="0"/>
              </a:defRPr>
            </a:lvl7pPr>
            <a:lvl8pPr marL="3429000" indent="-228600" defTabSz="1827213" fontAlgn="base">
              <a:spcBef>
                <a:spcPct val="0"/>
              </a:spcBef>
              <a:spcAft>
                <a:spcPct val="0"/>
              </a:spcAft>
              <a:defRPr sz="3600">
                <a:solidFill>
                  <a:schemeClr val="tx1"/>
                </a:solidFill>
                <a:latin typeface="Lato Light" charset="0"/>
                <a:ea typeface="ＭＳ Ｐゴシック" charset="0"/>
              </a:defRPr>
            </a:lvl8pPr>
            <a:lvl9pPr marL="3886200" indent="-228600" defTabSz="1827213" fontAlgn="base">
              <a:spcBef>
                <a:spcPct val="0"/>
              </a:spcBef>
              <a:spcAft>
                <a:spcPct val="0"/>
              </a:spcAft>
              <a:defRPr sz="3600">
                <a:solidFill>
                  <a:schemeClr val="tx1"/>
                </a:solidFill>
                <a:latin typeface="Lato Light" charset="0"/>
                <a:ea typeface="ＭＳ Ｐゴシック" charset="0"/>
              </a:defRPr>
            </a:lvl9pPr>
          </a:lstStyle>
          <a:p>
            <a:pPr algn="ctr"/>
            <a:r>
              <a:rPr lang="en-VN" sz="2000" b="1" dirty="0">
                <a:latin typeface="Arial" panose="020B0604020202020204" pitchFamily="34" charset="0"/>
                <a:cs typeface="Arial" panose="020B0604020202020204" pitchFamily="34" charset="0"/>
              </a:rPr>
              <a:t>Bước 1: Tạo hợp đồng</a:t>
            </a:r>
            <a:endParaRPr lang="en-US" sz="2000" b="1" dirty="0">
              <a:latin typeface="Arial" panose="020B0604020202020204" pitchFamily="34" charset="0"/>
              <a:cs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77DE0E33-B32D-794D-B881-A9A65DFD8FE3}"/>
                  </a:ext>
                </a:extLst>
              </p14:cNvPr>
              <p14:cNvContentPartPr/>
              <p14:nvPr/>
            </p14:nvContentPartPr>
            <p14:xfrm>
              <a:off x="5966715" y="1830593"/>
              <a:ext cx="360" cy="360"/>
            </p14:xfrm>
          </p:contentPart>
        </mc:Choice>
        <mc:Fallback xmlns="">
          <p:pic>
            <p:nvPicPr>
              <p:cNvPr id="3" name="Ink 2">
                <a:extLst>
                  <a:ext uri="{FF2B5EF4-FFF2-40B4-BE49-F238E27FC236}">
                    <a16:creationId xmlns:a16="http://schemas.microsoft.com/office/drawing/2014/main" id="{77DE0E33-B32D-794D-B881-A9A65DFD8FE3}"/>
                  </a:ext>
                </a:extLst>
              </p:cNvPr>
              <p:cNvPicPr/>
              <p:nvPr/>
            </p:nvPicPr>
            <p:blipFill>
              <a:blip r:embed="rId5"/>
              <a:stretch>
                <a:fillRect/>
              </a:stretch>
            </p:blipFill>
            <p:spPr>
              <a:xfrm>
                <a:off x="5957715" y="1821593"/>
                <a:ext cx="18000" cy="18000"/>
              </a:xfrm>
              <a:prstGeom prst="rect">
                <a:avLst/>
              </a:prstGeom>
            </p:spPr>
          </p:pic>
        </mc:Fallback>
      </mc:AlternateContent>
      <p:pic>
        <p:nvPicPr>
          <p:cNvPr id="5" name="Picture 4">
            <a:extLst>
              <a:ext uri="{FF2B5EF4-FFF2-40B4-BE49-F238E27FC236}">
                <a16:creationId xmlns:a16="http://schemas.microsoft.com/office/drawing/2014/main" id="{12BBB4A0-6F07-9F4A-8DA3-B47A55942D71}"/>
              </a:ext>
            </a:extLst>
          </p:cNvPr>
          <p:cNvPicPr>
            <a:picLocks noChangeAspect="1"/>
          </p:cNvPicPr>
          <p:nvPr/>
        </p:nvPicPr>
        <p:blipFill>
          <a:blip r:embed="rId6"/>
          <a:stretch>
            <a:fillRect/>
          </a:stretch>
        </p:blipFill>
        <p:spPr>
          <a:xfrm>
            <a:off x="44062" y="1408960"/>
            <a:ext cx="12044419" cy="3991176"/>
          </a:xfrm>
          <a:prstGeom prst="rect">
            <a:avLst/>
          </a:prstGeom>
        </p:spPr>
      </p:pic>
    </p:spTree>
    <p:extLst>
      <p:ext uri="{BB962C8B-B14F-4D97-AF65-F5344CB8AC3E}">
        <p14:creationId xmlns:p14="http://schemas.microsoft.com/office/powerpoint/2010/main" val="861540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TextBox 120"/>
          <p:cNvSpPr txBox="1"/>
          <p:nvPr/>
        </p:nvSpPr>
        <p:spPr>
          <a:xfrm>
            <a:off x="1416832" y="1729243"/>
            <a:ext cx="3610375" cy="541669"/>
          </a:xfrm>
          <a:prstGeom prst="rect">
            <a:avLst/>
          </a:prstGeom>
          <a:noFill/>
        </p:spPr>
        <p:txBody>
          <a:bodyPr wrap="square" lIns="109710" tIns="54855" rIns="109710" bIns="54855" rtlCol="0">
            <a:spAutoFit/>
          </a:bodyPr>
          <a:lstStyle/>
          <a:p>
            <a:pPr algn="just"/>
            <a:r>
              <a:rPr lang="en-US" sz="1400" dirty="0" err="1">
                <a:latin typeface="Arial" panose="020B0604020202020204" pitchFamily="34" charset="0"/>
                <a:ea typeface="Source Sans Pro"/>
                <a:cs typeface="Arial" panose="020B0604020202020204" pitchFamily="34" charset="0"/>
              </a:rPr>
              <a:t>Thực</a:t>
            </a:r>
            <a:r>
              <a:rPr lang="en-US" sz="1400" dirty="0">
                <a:latin typeface="Arial" panose="020B0604020202020204" pitchFamily="34" charset="0"/>
                <a:ea typeface="Source Sans Pro"/>
                <a:cs typeface="Arial" panose="020B0604020202020204" pitchFamily="34" charset="0"/>
              </a:rPr>
              <a:t> </a:t>
            </a:r>
            <a:r>
              <a:rPr lang="en-US" sz="1400" dirty="0" err="1">
                <a:latin typeface="Arial" panose="020B0604020202020204" pitchFamily="34" charset="0"/>
                <a:ea typeface="Source Sans Pro"/>
                <a:cs typeface="Arial" panose="020B0604020202020204" pitchFamily="34" charset="0"/>
              </a:rPr>
              <a:t>hiện</a:t>
            </a:r>
            <a:r>
              <a:rPr lang="en-US" sz="1400" dirty="0">
                <a:latin typeface="Arial" panose="020B0604020202020204" pitchFamily="34" charset="0"/>
                <a:ea typeface="Source Sans Pro"/>
                <a:cs typeface="Arial" panose="020B0604020202020204" pitchFamily="34" charset="0"/>
              </a:rPr>
              <a:t> </a:t>
            </a:r>
            <a:r>
              <a:rPr lang="en-US" sz="1400" dirty="0" err="1">
                <a:latin typeface="Arial" panose="020B0604020202020204" pitchFamily="34" charset="0"/>
                <a:ea typeface="Source Sans Pro"/>
                <a:cs typeface="Arial" panose="020B0604020202020204" pitchFamily="34" charset="0"/>
              </a:rPr>
              <a:t>đăng</a:t>
            </a:r>
            <a:r>
              <a:rPr lang="en-US" sz="1400" dirty="0">
                <a:latin typeface="Arial" panose="020B0604020202020204" pitchFamily="34" charset="0"/>
                <a:ea typeface="Source Sans Pro"/>
                <a:cs typeface="Arial" panose="020B0604020202020204" pitchFamily="34" charset="0"/>
              </a:rPr>
              <a:t> </a:t>
            </a:r>
            <a:r>
              <a:rPr lang="en-US" sz="1400" dirty="0" err="1">
                <a:latin typeface="Arial" panose="020B0604020202020204" pitchFamily="34" charset="0"/>
                <a:ea typeface="Source Sans Pro"/>
                <a:cs typeface="Arial" panose="020B0604020202020204" pitchFamily="34" charset="0"/>
              </a:rPr>
              <a:t>ký</a:t>
            </a:r>
            <a:r>
              <a:rPr lang="en-US" sz="1400" dirty="0">
                <a:latin typeface="Arial" panose="020B0604020202020204" pitchFamily="34" charset="0"/>
                <a:ea typeface="Source Sans Pro"/>
                <a:cs typeface="Arial" panose="020B0604020202020204" pitchFamily="34" charset="0"/>
              </a:rPr>
              <a:t> </a:t>
            </a:r>
            <a:r>
              <a:rPr lang="en-US" sz="1400" dirty="0" err="1">
                <a:latin typeface="Arial" panose="020B0604020202020204" pitchFamily="34" charset="0"/>
                <a:ea typeface="Source Sans Pro"/>
                <a:cs typeface="Arial" panose="020B0604020202020204" pitchFamily="34" charset="0"/>
              </a:rPr>
              <a:t>dự</a:t>
            </a:r>
            <a:r>
              <a:rPr lang="en-US" sz="1400" dirty="0">
                <a:latin typeface="Arial" panose="020B0604020202020204" pitchFamily="34" charset="0"/>
                <a:ea typeface="Source Sans Pro"/>
                <a:cs typeface="Arial" panose="020B0604020202020204" pitchFamily="34" charset="0"/>
              </a:rPr>
              <a:t> </a:t>
            </a:r>
            <a:r>
              <a:rPr lang="en-US" sz="1400" dirty="0" err="1">
                <a:latin typeface="Arial" panose="020B0604020202020204" pitchFamily="34" charset="0"/>
                <a:ea typeface="Source Sans Pro"/>
                <a:cs typeface="Arial" panose="020B0604020202020204" pitchFamily="34" charset="0"/>
              </a:rPr>
              <a:t>án</a:t>
            </a:r>
            <a:r>
              <a:rPr lang="en-US" sz="1400" dirty="0">
                <a:latin typeface="Arial" panose="020B0604020202020204" pitchFamily="34" charset="0"/>
                <a:ea typeface="Source Sans Pro"/>
                <a:cs typeface="Arial" panose="020B0604020202020204" pitchFamily="34" charset="0"/>
              </a:rPr>
              <a:t>, </a:t>
            </a:r>
            <a:r>
              <a:rPr lang="en-US" sz="1400" dirty="0" err="1">
                <a:latin typeface="Arial" panose="020B0604020202020204" pitchFamily="34" charset="0"/>
                <a:ea typeface="Source Sans Pro"/>
                <a:cs typeface="Arial" panose="020B0604020202020204" pitchFamily="34" charset="0"/>
              </a:rPr>
              <a:t>tiến</a:t>
            </a:r>
            <a:r>
              <a:rPr lang="en-US" sz="1400" dirty="0">
                <a:latin typeface="Arial" panose="020B0604020202020204" pitchFamily="34" charset="0"/>
                <a:ea typeface="Source Sans Pro"/>
                <a:cs typeface="Arial" panose="020B0604020202020204" pitchFamily="34" charset="0"/>
              </a:rPr>
              <a:t> </a:t>
            </a:r>
            <a:r>
              <a:rPr lang="en-US" sz="1400" dirty="0" err="1">
                <a:latin typeface="Arial" panose="020B0604020202020204" pitchFamily="34" charset="0"/>
                <a:ea typeface="Source Sans Pro"/>
                <a:cs typeface="Arial" panose="020B0604020202020204" pitchFamily="34" charset="0"/>
              </a:rPr>
              <a:t>hành</a:t>
            </a:r>
            <a:r>
              <a:rPr lang="en-US" sz="1400" dirty="0">
                <a:latin typeface="Arial" panose="020B0604020202020204" pitchFamily="34" charset="0"/>
                <a:ea typeface="Source Sans Pro"/>
                <a:cs typeface="Arial" panose="020B0604020202020204" pitchFamily="34" charset="0"/>
              </a:rPr>
              <a:t> </a:t>
            </a:r>
            <a:r>
              <a:rPr lang="en-US" sz="1400" dirty="0" err="1">
                <a:latin typeface="Arial" panose="020B0604020202020204" pitchFamily="34" charset="0"/>
                <a:ea typeface="Source Sans Pro"/>
                <a:cs typeface="Arial" panose="020B0604020202020204" pitchFamily="34" charset="0"/>
              </a:rPr>
              <a:t>triển</a:t>
            </a:r>
            <a:r>
              <a:rPr lang="en-US" sz="1400" dirty="0">
                <a:latin typeface="Arial" panose="020B0604020202020204" pitchFamily="34" charset="0"/>
                <a:ea typeface="Source Sans Pro"/>
                <a:cs typeface="Arial" panose="020B0604020202020204" pitchFamily="34" charset="0"/>
              </a:rPr>
              <a:t> </a:t>
            </a:r>
            <a:r>
              <a:rPr lang="en-US" sz="1400" dirty="0" err="1">
                <a:latin typeface="Arial" panose="020B0604020202020204" pitchFamily="34" charset="0"/>
                <a:ea typeface="Source Sans Pro"/>
                <a:cs typeface="Arial" panose="020B0604020202020204" pitchFamily="34" charset="0"/>
              </a:rPr>
              <a:t>khai</a:t>
            </a:r>
            <a:r>
              <a:rPr lang="en-US" sz="1400" dirty="0">
                <a:latin typeface="Arial" panose="020B0604020202020204" pitchFamily="34" charset="0"/>
                <a:ea typeface="Source Sans Pro"/>
                <a:cs typeface="Arial" panose="020B0604020202020204" pitchFamily="34" charset="0"/>
              </a:rPr>
              <a:t> </a:t>
            </a:r>
            <a:r>
              <a:rPr lang="en-US" sz="1400" dirty="0" err="1">
                <a:latin typeface="Arial" panose="020B0604020202020204" pitchFamily="34" charset="0"/>
                <a:ea typeface="Source Sans Pro"/>
                <a:cs typeface="Arial" panose="020B0604020202020204" pitchFamily="34" charset="0"/>
              </a:rPr>
              <a:t>xem</a:t>
            </a:r>
            <a:r>
              <a:rPr lang="en-US" sz="1400" dirty="0">
                <a:latin typeface="Arial" panose="020B0604020202020204" pitchFamily="34" charset="0"/>
                <a:ea typeface="Source Sans Pro"/>
                <a:cs typeface="Arial" panose="020B0604020202020204" pitchFamily="34" charset="0"/>
              </a:rPr>
              <a:t> </a:t>
            </a:r>
            <a:r>
              <a:rPr lang="en-US" sz="1400" dirty="0" err="1">
                <a:latin typeface="Arial" panose="020B0604020202020204" pitchFamily="34" charset="0"/>
                <a:ea typeface="Source Sans Pro"/>
                <a:cs typeface="Arial" panose="020B0604020202020204" pitchFamily="34" charset="0"/>
              </a:rPr>
              <a:t>xét</a:t>
            </a:r>
            <a:r>
              <a:rPr lang="en-US" sz="1400" dirty="0">
                <a:latin typeface="Arial" panose="020B0604020202020204" pitchFamily="34" charset="0"/>
                <a:ea typeface="Source Sans Pro"/>
                <a:cs typeface="Arial" panose="020B0604020202020204" pitchFamily="34" charset="0"/>
              </a:rPr>
              <a:t> </a:t>
            </a:r>
            <a:r>
              <a:rPr lang="en-US" sz="1400" dirty="0" err="1">
                <a:latin typeface="Arial" panose="020B0604020202020204" pitchFamily="34" charset="0"/>
                <a:ea typeface="Source Sans Pro"/>
                <a:cs typeface="Arial" panose="020B0604020202020204" pitchFamily="34" charset="0"/>
              </a:rPr>
              <a:t>yêu</a:t>
            </a:r>
            <a:r>
              <a:rPr lang="en-US" sz="1400" dirty="0">
                <a:latin typeface="Arial" panose="020B0604020202020204" pitchFamily="34" charset="0"/>
                <a:ea typeface="Source Sans Pro"/>
                <a:cs typeface="Arial" panose="020B0604020202020204" pitchFamily="34" charset="0"/>
              </a:rPr>
              <a:t> </a:t>
            </a:r>
            <a:r>
              <a:rPr lang="en-US" sz="1400" dirty="0" err="1">
                <a:latin typeface="Arial" panose="020B0604020202020204" pitchFamily="34" charset="0"/>
                <a:ea typeface="Source Sans Pro"/>
                <a:cs typeface="Arial" panose="020B0604020202020204" pitchFamily="34" charset="0"/>
              </a:rPr>
              <a:t>cầu</a:t>
            </a:r>
            <a:r>
              <a:rPr lang="en-US" sz="1400" dirty="0">
                <a:latin typeface="Arial" panose="020B0604020202020204" pitchFamily="34" charset="0"/>
                <a:ea typeface="Source Sans Pro"/>
                <a:cs typeface="Arial" panose="020B0604020202020204" pitchFamily="34" charset="0"/>
              </a:rPr>
              <a:t> </a:t>
            </a:r>
            <a:r>
              <a:rPr lang="en-US" sz="1400" dirty="0" err="1">
                <a:latin typeface="Arial" panose="020B0604020202020204" pitchFamily="34" charset="0"/>
                <a:ea typeface="Source Sans Pro"/>
                <a:cs typeface="Arial" panose="020B0604020202020204" pitchFamily="34" charset="0"/>
              </a:rPr>
              <a:t>dự</a:t>
            </a:r>
            <a:r>
              <a:rPr lang="en-US" sz="1400" dirty="0">
                <a:latin typeface="Arial" panose="020B0604020202020204" pitchFamily="34" charset="0"/>
                <a:ea typeface="Source Sans Pro"/>
                <a:cs typeface="Arial" panose="020B0604020202020204" pitchFamily="34" charset="0"/>
              </a:rPr>
              <a:t> </a:t>
            </a:r>
            <a:r>
              <a:rPr lang="en-US" sz="1400" dirty="0" err="1">
                <a:latin typeface="Arial" panose="020B0604020202020204" pitchFamily="34" charset="0"/>
                <a:ea typeface="Source Sans Pro"/>
                <a:cs typeface="Arial" panose="020B0604020202020204" pitchFamily="34" charset="0"/>
              </a:rPr>
              <a:t>án</a:t>
            </a:r>
            <a:endParaRPr lang="en-US" sz="1400" dirty="0">
              <a:latin typeface="Arial" panose="020B0604020202020204" pitchFamily="34" charset="0"/>
              <a:ea typeface="Source Sans Pro"/>
              <a:cs typeface="Arial" panose="020B0604020202020204" pitchFamily="34" charset="0"/>
            </a:endParaRPr>
          </a:p>
        </p:txBody>
      </p:sp>
      <p:sp>
        <p:nvSpPr>
          <p:cNvPr id="122" name="TextBox 121"/>
          <p:cNvSpPr txBox="1"/>
          <p:nvPr/>
        </p:nvSpPr>
        <p:spPr>
          <a:xfrm>
            <a:off x="1416832" y="3211199"/>
            <a:ext cx="3610376" cy="541669"/>
          </a:xfrm>
          <a:prstGeom prst="rect">
            <a:avLst/>
          </a:prstGeom>
          <a:noFill/>
        </p:spPr>
        <p:txBody>
          <a:bodyPr wrap="square" lIns="109710" tIns="54855" rIns="109710" bIns="54855" rtlCol="0">
            <a:spAutoFit/>
          </a:bodyPr>
          <a:lstStyle/>
          <a:p>
            <a:pPr algn="just"/>
            <a:r>
              <a:rPr lang="en-US" sz="1400" dirty="0" err="1">
                <a:latin typeface="Arial" panose="020B0604020202020204" pitchFamily="34" charset="0"/>
                <a:ea typeface="Source Sans Pro"/>
                <a:cs typeface="Arial" panose="020B0604020202020204" pitchFamily="34" charset="0"/>
              </a:rPr>
              <a:t>Thực</a:t>
            </a:r>
            <a:r>
              <a:rPr lang="en-US" sz="1400" dirty="0">
                <a:latin typeface="Arial" panose="020B0604020202020204" pitchFamily="34" charset="0"/>
                <a:ea typeface="Source Sans Pro"/>
                <a:cs typeface="Arial" panose="020B0604020202020204" pitchFamily="34" charset="0"/>
              </a:rPr>
              <a:t> </a:t>
            </a:r>
            <a:r>
              <a:rPr lang="en-US" sz="1400" dirty="0" err="1">
                <a:latin typeface="Arial" panose="020B0604020202020204" pitchFamily="34" charset="0"/>
                <a:ea typeface="Source Sans Pro"/>
                <a:cs typeface="Arial" panose="020B0604020202020204" pitchFamily="34" charset="0"/>
              </a:rPr>
              <a:t>hiện</a:t>
            </a:r>
            <a:r>
              <a:rPr lang="en-US" sz="1400" dirty="0">
                <a:latin typeface="Arial" panose="020B0604020202020204" pitchFamily="34" charset="0"/>
                <a:ea typeface="Source Sans Pro"/>
                <a:cs typeface="Arial" panose="020B0604020202020204" pitchFamily="34" charset="0"/>
              </a:rPr>
              <a:t> </a:t>
            </a:r>
            <a:r>
              <a:rPr lang="en-US" sz="1400" dirty="0" err="1">
                <a:latin typeface="Arial" panose="020B0604020202020204" pitchFamily="34" charset="0"/>
                <a:ea typeface="Source Sans Pro"/>
                <a:cs typeface="Arial" panose="020B0604020202020204" pitchFamily="34" charset="0"/>
              </a:rPr>
              <a:t>tạo</a:t>
            </a:r>
            <a:r>
              <a:rPr lang="en-US" sz="1400" dirty="0">
                <a:latin typeface="Arial" panose="020B0604020202020204" pitchFamily="34" charset="0"/>
                <a:ea typeface="Source Sans Pro"/>
                <a:cs typeface="Arial" panose="020B0604020202020204" pitchFamily="34" charset="0"/>
              </a:rPr>
              <a:t> </a:t>
            </a:r>
            <a:r>
              <a:rPr lang="en-US" sz="1400" dirty="0" err="1">
                <a:latin typeface="Arial" panose="020B0604020202020204" pitchFamily="34" charset="0"/>
                <a:ea typeface="Source Sans Pro"/>
                <a:cs typeface="Arial" panose="020B0604020202020204" pitchFamily="34" charset="0"/>
              </a:rPr>
              <a:t>đơn</a:t>
            </a:r>
            <a:r>
              <a:rPr lang="en-US" sz="1400" dirty="0">
                <a:latin typeface="Arial" panose="020B0604020202020204" pitchFamily="34" charset="0"/>
                <a:ea typeface="Source Sans Pro"/>
                <a:cs typeface="Arial" panose="020B0604020202020204" pitchFamily="34" charset="0"/>
              </a:rPr>
              <a:t> </a:t>
            </a:r>
            <a:r>
              <a:rPr lang="en-US" sz="1400" dirty="0" err="1">
                <a:latin typeface="Arial" panose="020B0604020202020204" pitchFamily="34" charset="0"/>
                <a:ea typeface="Source Sans Pro"/>
                <a:cs typeface="Arial" panose="020B0604020202020204" pitchFamily="34" charset="0"/>
              </a:rPr>
              <a:t>hàng</a:t>
            </a:r>
            <a:r>
              <a:rPr lang="en-US" sz="1400" dirty="0">
                <a:latin typeface="Arial" panose="020B0604020202020204" pitchFamily="34" charset="0"/>
                <a:ea typeface="Source Sans Pro"/>
                <a:cs typeface="Arial" panose="020B0604020202020204" pitchFamily="34" charset="0"/>
              </a:rPr>
              <a:t>/</a:t>
            </a:r>
            <a:r>
              <a:rPr lang="en-US" sz="1400" dirty="0" err="1">
                <a:latin typeface="Arial" panose="020B0604020202020204" pitchFamily="34" charset="0"/>
                <a:ea typeface="Source Sans Pro"/>
                <a:cs typeface="Arial" panose="020B0604020202020204" pitchFamily="34" charset="0"/>
              </a:rPr>
              <a:t>hợp</a:t>
            </a:r>
            <a:r>
              <a:rPr lang="en-US" sz="1400" dirty="0">
                <a:latin typeface="Arial" panose="020B0604020202020204" pitchFamily="34" charset="0"/>
                <a:ea typeface="Source Sans Pro"/>
                <a:cs typeface="Arial" panose="020B0604020202020204" pitchFamily="34" charset="0"/>
              </a:rPr>
              <a:t> </a:t>
            </a:r>
            <a:r>
              <a:rPr lang="en-US" sz="1400" dirty="0" err="1">
                <a:latin typeface="Arial" panose="020B0604020202020204" pitchFamily="34" charset="0"/>
                <a:ea typeface="Source Sans Pro"/>
                <a:cs typeface="Arial" panose="020B0604020202020204" pitchFamily="34" charset="0"/>
              </a:rPr>
              <a:t>đồng</a:t>
            </a:r>
            <a:r>
              <a:rPr lang="en-US" sz="1400" dirty="0">
                <a:latin typeface="Arial" panose="020B0604020202020204" pitchFamily="34" charset="0"/>
                <a:ea typeface="Source Sans Pro"/>
                <a:cs typeface="Arial" panose="020B0604020202020204" pitchFamily="34" charset="0"/>
              </a:rPr>
              <a:t> </a:t>
            </a:r>
            <a:r>
              <a:rPr lang="en-US" sz="1400" dirty="0" err="1">
                <a:latin typeface="Arial" panose="020B0604020202020204" pitchFamily="34" charset="0"/>
                <a:ea typeface="Source Sans Pro"/>
                <a:cs typeface="Arial" panose="020B0604020202020204" pitchFamily="34" charset="0"/>
              </a:rPr>
              <a:t>cho</a:t>
            </a:r>
            <a:r>
              <a:rPr lang="en-US" sz="1400" dirty="0">
                <a:latin typeface="Arial" panose="020B0604020202020204" pitchFamily="34" charset="0"/>
                <a:ea typeface="Source Sans Pro"/>
                <a:cs typeface="Arial" panose="020B0604020202020204" pitchFamily="34" charset="0"/>
              </a:rPr>
              <a:t> </a:t>
            </a:r>
            <a:r>
              <a:rPr lang="en-US" sz="1400" dirty="0" err="1">
                <a:latin typeface="Arial" panose="020B0604020202020204" pitchFamily="34" charset="0"/>
                <a:ea typeface="Source Sans Pro"/>
                <a:cs typeface="Arial" panose="020B0604020202020204" pitchFamily="34" charset="0"/>
              </a:rPr>
              <a:t>dự</a:t>
            </a:r>
            <a:r>
              <a:rPr lang="en-US" sz="1400" dirty="0">
                <a:latin typeface="Arial" panose="020B0604020202020204" pitchFamily="34" charset="0"/>
                <a:ea typeface="Source Sans Pro"/>
                <a:cs typeface="Arial" panose="020B0604020202020204" pitchFamily="34" charset="0"/>
              </a:rPr>
              <a:t> </a:t>
            </a:r>
            <a:r>
              <a:rPr lang="en-US" sz="1400" dirty="0" err="1">
                <a:latin typeface="Arial" panose="020B0604020202020204" pitchFamily="34" charset="0"/>
                <a:ea typeface="Source Sans Pro"/>
                <a:cs typeface="Arial" panose="020B0604020202020204" pitchFamily="34" charset="0"/>
              </a:rPr>
              <a:t>án</a:t>
            </a:r>
            <a:endParaRPr lang="en-US" sz="1400" dirty="0">
              <a:latin typeface="Arial" panose="020B0604020202020204" pitchFamily="34" charset="0"/>
              <a:ea typeface="Source Sans Pro"/>
              <a:cs typeface="Arial" panose="020B0604020202020204" pitchFamily="34" charset="0"/>
            </a:endParaRPr>
          </a:p>
        </p:txBody>
      </p:sp>
      <p:sp>
        <p:nvSpPr>
          <p:cNvPr id="123" name="TextBox 122"/>
          <p:cNvSpPr txBox="1"/>
          <p:nvPr/>
        </p:nvSpPr>
        <p:spPr>
          <a:xfrm>
            <a:off x="1416832" y="4720559"/>
            <a:ext cx="3610376" cy="757112"/>
          </a:xfrm>
          <a:prstGeom prst="rect">
            <a:avLst/>
          </a:prstGeom>
          <a:noFill/>
        </p:spPr>
        <p:txBody>
          <a:bodyPr wrap="square" lIns="109710" tIns="54855" rIns="109710" bIns="54855" rtlCol="0">
            <a:spAutoFit/>
          </a:bodyPr>
          <a:lstStyle/>
          <a:p>
            <a:pPr algn="just"/>
            <a:r>
              <a:rPr lang="en-US" sz="1400" dirty="0" err="1">
                <a:latin typeface="Arial" panose="020B0604020202020204" pitchFamily="34" charset="0"/>
                <a:ea typeface="Source Sans Pro"/>
                <a:cs typeface="Arial" panose="020B0604020202020204" pitchFamily="34" charset="0"/>
              </a:rPr>
              <a:t>Dịch</a:t>
            </a:r>
            <a:r>
              <a:rPr lang="en-US" sz="1400" dirty="0">
                <a:latin typeface="Arial" panose="020B0604020202020204" pitchFamily="34" charset="0"/>
                <a:ea typeface="Source Sans Pro"/>
                <a:cs typeface="Arial" panose="020B0604020202020204" pitchFamily="34" charset="0"/>
              </a:rPr>
              <a:t> </a:t>
            </a:r>
            <a:r>
              <a:rPr lang="en-US" sz="1400" dirty="0" err="1">
                <a:latin typeface="Arial" panose="020B0604020202020204" pitchFamily="34" charset="0"/>
                <a:ea typeface="Source Sans Pro"/>
                <a:cs typeface="Arial" panose="020B0604020202020204" pitchFamily="34" charset="0"/>
              </a:rPr>
              <a:t>vụ</a:t>
            </a:r>
            <a:r>
              <a:rPr lang="en-US" sz="1400" dirty="0">
                <a:latin typeface="Arial" panose="020B0604020202020204" pitchFamily="34" charset="0"/>
                <a:ea typeface="Source Sans Pro"/>
                <a:cs typeface="Arial" panose="020B0604020202020204" pitchFamily="34" charset="0"/>
              </a:rPr>
              <a:t> </a:t>
            </a:r>
            <a:r>
              <a:rPr lang="en-US" sz="1400" dirty="0" err="1">
                <a:latin typeface="Arial" panose="020B0604020202020204" pitchFamily="34" charset="0"/>
                <a:ea typeface="Source Sans Pro"/>
                <a:cs typeface="Arial" panose="020B0604020202020204" pitchFamily="34" charset="0"/>
              </a:rPr>
              <a:t>chăm</a:t>
            </a:r>
            <a:r>
              <a:rPr lang="en-US" sz="1400" dirty="0">
                <a:latin typeface="Arial" panose="020B0604020202020204" pitchFamily="34" charset="0"/>
                <a:ea typeface="Source Sans Pro"/>
                <a:cs typeface="Arial" panose="020B0604020202020204" pitchFamily="34" charset="0"/>
              </a:rPr>
              <a:t> </a:t>
            </a:r>
            <a:r>
              <a:rPr lang="en-US" sz="1400" dirty="0" err="1">
                <a:latin typeface="Arial" panose="020B0604020202020204" pitchFamily="34" charset="0"/>
                <a:ea typeface="Source Sans Pro"/>
                <a:cs typeface="Arial" panose="020B0604020202020204" pitchFamily="34" charset="0"/>
              </a:rPr>
              <a:t>sóc</a:t>
            </a:r>
            <a:r>
              <a:rPr lang="en-US" sz="1400" dirty="0">
                <a:latin typeface="Arial" panose="020B0604020202020204" pitchFamily="34" charset="0"/>
                <a:ea typeface="Source Sans Pro"/>
                <a:cs typeface="Arial" panose="020B0604020202020204" pitchFamily="34" charset="0"/>
              </a:rPr>
              <a:t> </a:t>
            </a:r>
            <a:r>
              <a:rPr lang="en-US" sz="1400" dirty="0" err="1">
                <a:latin typeface="Arial" panose="020B0604020202020204" pitchFamily="34" charset="0"/>
                <a:ea typeface="Source Sans Pro"/>
                <a:cs typeface="Arial" panose="020B0604020202020204" pitchFamily="34" charset="0"/>
              </a:rPr>
              <a:t>khách</a:t>
            </a:r>
            <a:r>
              <a:rPr lang="en-US" sz="1400" dirty="0">
                <a:latin typeface="Arial" panose="020B0604020202020204" pitchFamily="34" charset="0"/>
                <a:ea typeface="Source Sans Pro"/>
                <a:cs typeface="Arial" panose="020B0604020202020204" pitchFamily="34" charset="0"/>
              </a:rPr>
              <a:t> </a:t>
            </a:r>
            <a:r>
              <a:rPr lang="en-US" sz="1400" dirty="0" err="1">
                <a:latin typeface="Arial" panose="020B0604020202020204" pitchFamily="34" charset="0"/>
                <a:ea typeface="Source Sans Pro"/>
                <a:cs typeface="Arial" panose="020B0604020202020204" pitchFamily="34" charset="0"/>
              </a:rPr>
              <a:t>hàng</a:t>
            </a:r>
            <a:r>
              <a:rPr lang="en-US" sz="1400" dirty="0">
                <a:latin typeface="Arial" panose="020B0604020202020204" pitchFamily="34" charset="0"/>
                <a:ea typeface="Source Sans Pro"/>
                <a:cs typeface="Arial" panose="020B0604020202020204" pitchFamily="34" charset="0"/>
              </a:rPr>
              <a:t> </a:t>
            </a:r>
            <a:r>
              <a:rPr lang="en-US" sz="1400" dirty="0" err="1">
                <a:latin typeface="Arial" panose="020B0604020202020204" pitchFamily="34" charset="0"/>
                <a:ea typeface="Source Sans Pro"/>
                <a:cs typeface="Arial" panose="020B0604020202020204" pitchFamily="34" charset="0"/>
              </a:rPr>
              <a:t>sau</a:t>
            </a:r>
            <a:r>
              <a:rPr lang="en-US" sz="1400" dirty="0">
                <a:latin typeface="Arial" panose="020B0604020202020204" pitchFamily="34" charset="0"/>
                <a:ea typeface="Source Sans Pro"/>
                <a:cs typeface="Arial" panose="020B0604020202020204" pitchFamily="34" charset="0"/>
              </a:rPr>
              <a:t> </a:t>
            </a:r>
            <a:r>
              <a:rPr lang="en-US" sz="1400" dirty="0" err="1">
                <a:latin typeface="Arial" panose="020B0604020202020204" pitchFamily="34" charset="0"/>
                <a:ea typeface="Source Sans Pro"/>
                <a:cs typeface="Arial" panose="020B0604020202020204" pitchFamily="34" charset="0"/>
              </a:rPr>
              <a:t>bán</a:t>
            </a:r>
            <a:r>
              <a:rPr lang="en-US" sz="1400" dirty="0">
                <a:latin typeface="Arial" panose="020B0604020202020204" pitchFamily="34" charset="0"/>
                <a:ea typeface="Source Sans Pro"/>
                <a:cs typeface="Arial" panose="020B0604020202020204" pitchFamily="34" charset="0"/>
              </a:rPr>
              <a:t> </a:t>
            </a:r>
            <a:r>
              <a:rPr lang="en-US" sz="1400" dirty="0" err="1">
                <a:latin typeface="Arial" panose="020B0604020202020204" pitchFamily="34" charset="0"/>
                <a:ea typeface="Source Sans Pro"/>
                <a:cs typeface="Arial" panose="020B0604020202020204" pitchFamily="34" charset="0"/>
              </a:rPr>
              <a:t>hàng</a:t>
            </a:r>
            <a:r>
              <a:rPr lang="en-US" sz="1400" dirty="0">
                <a:latin typeface="Arial" panose="020B0604020202020204" pitchFamily="34" charset="0"/>
                <a:ea typeface="Source Sans Pro"/>
                <a:cs typeface="Arial" panose="020B0604020202020204" pitchFamily="34" charset="0"/>
              </a:rPr>
              <a:t>: </a:t>
            </a:r>
            <a:r>
              <a:rPr lang="en-US" sz="1400" dirty="0" err="1">
                <a:latin typeface="Arial" panose="020B0604020202020204" pitchFamily="34" charset="0"/>
                <a:ea typeface="Source Sans Pro"/>
                <a:cs typeface="Arial" panose="020B0604020202020204" pitchFamily="34" charset="0"/>
              </a:rPr>
              <a:t>bảo</a:t>
            </a:r>
            <a:r>
              <a:rPr lang="en-US" sz="1400" dirty="0">
                <a:latin typeface="Arial" panose="020B0604020202020204" pitchFamily="34" charset="0"/>
                <a:ea typeface="Source Sans Pro"/>
                <a:cs typeface="Arial" panose="020B0604020202020204" pitchFamily="34" charset="0"/>
              </a:rPr>
              <a:t> </a:t>
            </a:r>
            <a:r>
              <a:rPr lang="en-US" sz="1400" dirty="0" err="1">
                <a:latin typeface="Arial" panose="020B0604020202020204" pitchFamily="34" charset="0"/>
                <a:ea typeface="Source Sans Pro"/>
                <a:cs typeface="Arial" panose="020B0604020202020204" pitchFamily="34" charset="0"/>
              </a:rPr>
              <a:t>hành</a:t>
            </a:r>
            <a:r>
              <a:rPr lang="en-US" sz="1400" dirty="0">
                <a:latin typeface="Arial" panose="020B0604020202020204" pitchFamily="34" charset="0"/>
                <a:ea typeface="Source Sans Pro"/>
                <a:cs typeface="Arial" panose="020B0604020202020204" pitchFamily="34" charset="0"/>
              </a:rPr>
              <a:t> </a:t>
            </a:r>
            <a:r>
              <a:rPr lang="en-US" sz="1400" dirty="0" err="1">
                <a:latin typeface="Arial" panose="020B0604020202020204" pitchFamily="34" charset="0"/>
                <a:ea typeface="Source Sans Pro"/>
                <a:cs typeface="Arial" panose="020B0604020202020204" pitchFamily="34" charset="0"/>
              </a:rPr>
              <a:t>sửa</a:t>
            </a:r>
            <a:r>
              <a:rPr lang="en-US" sz="1400" dirty="0">
                <a:latin typeface="Arial" panose="020B0604020202020204" pitchFamily="34" charset="0"/>
                <a:ea typeface="Source Sans Pro"/>
                <a:cs typeface="Arial" panose="020B0604020202020204" pitchFamily="34" charset="0"/>
              </a:rPr>
              <a:t> </a:t>
            </a:r>
            <a:r>
              <a:rPr lang="en-US" sz="1400" dirty="0" err="1">
                <a:latin typeface="Arial" panose="020B0604020202020204" pitchFamily="34" charset="0"/>
                <a:ea typeface="Source Sans Pro"/>
                <a:cs typeface="Arial" panose="020B0604020202020204" pitchFamily="34" charset="0"/>
              </a:rPr>
              <a:t>chữa</a:t>
            </a:r>
            <a:r>
              <a:rPr lang="en-US" sz="1400" dirty="0">
                <a:latin typeface="Arial" panose="020B0604020202020204" pitchFamily="34" charset="0"/>
                <a:ea typeface="Source Sans Pro"/>
                <a:cs typeface="Arial" panose="020B0604020202020204" pitchFamily="34" charset="0"/>
              </a:rPr>
              <a:t>, </a:t>
            </a:r>
            <a:r>
              <a:rPr lang="en-US" sz="1400" dirty="0" err="1">
                <a:latin typeface="Arial" panose="020B0604020202020204" pitchFamily="34" charset="0"/>
                <a:ea typeface="Source Sans Pro"/>
                <a:cs typeface="Arial" panose="020B0604020202020204" pitchFamily="34" charset="0"/>
              </a:rPr>
              <a:t>xử</a:t>
            </a:r>
            <a:r>
              <a:rPr lang="en-US" sz="1400" dirty="0">
                <a:latin typeface="Arial" panose="020B0604020202020204" pitchFamily="34" charset="0"/>
                <a:ea typeface="Source Sans Pro"/>
                <a:cs typeface="Arial" panose="020B0604020202020204" pitchFamily="34" charset="0"/>
              </a:rPr>
              <a:t> </a:t>
            </a:r>
            <a:r>
              <a:rPr lang="en-US" sz="1400" dirty="0" err="1">
                <a:latin typeface="Arial" panose="020B0604020202020204" pitchFamily="34" charset="0"/>
                <a:ea typeface="Source Sans Pro"/>
                <a:cs typeface="Arial" panose="020B0604020202020204" pitchFamily="34" charset="0"/>
              </a:rPr>
              <a:t>lý</a:t>
            </a:r>
            <a:r>
              <a:rPr lang="en-US" sz="1400" dirty="0">
                <a:latin typeface="Arial" panose="020B0604020202020204" pitchFamily="34" charset="0"/>
                <a:ea typeface="Source Sans Pro"/>
                <a:cs typeface="Arial" panose="020B0604020202020204" pitchFamily="34" charset="0"/>
              </a:rPr>
              <a:t> </a:t>
            </a:r>
            <a:r>
              <a:rPr lang="en-US" sz="1400" dirty="0" err="1">
                <a:latin typeface="Arial" panose="020B0604020202020204" pitchFamily="34" charset="0"/>
                <a:ea typeface="Source Sans Pro"/>
                <a:cs typeface="Arial" panose="020B0604020202020204" pitchFamily="34" charset="0"/>
              </a:rPr>
              <a:t>các</a:t>
            </a:r>
            <a:r>
              <a:rPr lang="en-US" sz="1400" dirty="0">
                <a:latin typeface="Arial" panose="020B0604020202020204" pitchFamily="34" charset="0"/>
                <a:ea typeface="Source Sans Pro"/>
                <a:cs typeface="Arial" panose="020B0604020202020204" pitchFamily="34" charset="0"/>
              </a:rPr>
              <a:t> </a:t>
            </a:r>
            <a:r>
              <a:rPr lang="en-US" sz="1400" dirty="0" err="1">
                <a:latin typeface="Arial" panose="020B0604020202020204" pitchFamily="34" charset="0"/>
                <a:ea typeface="Source Sans Pro"/>
                <a:cs typeface="Arial" panose="020B0604020202020204" pitchFamily="34" charset="0"/>
              </a:rPr>
              <a:t>vấn</a:t>
            </a:r>
            <a:r>
              <a:rPr lang="en-US" sz="1400" dirty="0">
                <a:latin typeface="Arial" panose="020B0604020202020204" pitchFamily="34" charset="0"/>
                <a:ea typeface="Source Sans Pro"/>
                <a:cs typeface="Arial" panose="020B0604020202020204" pitchFamily="34" charset="0"/>
              </a:rPr>
              <a:t> </a:t>
            </a:r>
            <a:r>
              <a:rPr lang="en-US" sz="1400" dirty="0" err="1">
                <a:latin typeface="Arial" panose="020B0604020202020204" pitchFamily="34" charset="0"/>
                <a:ea typeface="Source Sans Pro"/>
                <a:cs typeface="Arial" panose="020B0604020202020204" pitchFamily="34" charset="0"/>
              </a:rPr>
              <a:t>đề</a:t>
            </a:r>
            <a:r>
              <a:rPr lang="en-US" sz="1400" dirty="0">
                <a:latin typeface="Arial" panose="020B0604020202020204" pitchFamily="34" charset="0"/>
                <a:ea typeface="Source Sans Pro"/>
                <a:cs typeface="Arial" panose="020B0604020202020204" pitchFamily="34" charset="0"/>
              </a:rPr>
              <a:t> </a:t>
            </a:r>
            <a:r>
              <a:rPr lang="en-US" sz="1400" dirty="0" err="1">
                <a:latin typeface="Arial" panose="020B0604020202020204" pitchFamily="34" charset="0"/>
                <a:ea typeface="Source Sans Pro"/>
                <a:cs typeface="Arial" panose="020B0604020202020204" pitchFamily="34" charset="0"/>
              </a:rPr>
              <a:t>khiếu</a:t>
            </a:r>
            <a:r>
              <a:rPr lang="en-US" sz="1400" dirty="0">
                <a:latin typeface="Arial" panose="020B0604020202020204" pitchFamily="34" charset="0"/>
                <a:ea typeface="Source Sans Pro"/>
                <a:cs typeface="Arial" panose="020B0604020202020204" pitchFamily="34" charset="0"/>
              </a:rPr>
              <a:t> </a:t>
            </a:r>
            <a:r>
              <a:rPr lang="en-US" sz="1400" dirty="0" err="1">
                <a:latin typeface="Arial" panose="020B0604020202020204" pitchFamily="34" charset="0"/>
                <a:ea typeface="Source Sans Pro"/>
                <a:cs typeface="Arial" panose="020B0604020202020204" pitchFamily="34" charset="0"/>
              </a:rPr>
              <a:t>nại</a:t>
            </a:r>
            <a:r>
              <a:rPr lang="en-US" sz="1400" dirty="0">
                <a:latin typeface="Arial" panose="020B0604020202020204" pitchFamily="34" charset="0"/>
                <a:ea typeface="Source Sans Pro"/>
                <a:cs typeface="Arial" panose="020B0604020202020204" pitchFamily="34" charset="0"/>
              </a:rPr>
              <a:t>, </a:t>
            </a:r>
            <a:r>
              <a:rPr lang="en-US" sz="1400" dirty="0" err="1">
                <a:latin typeface="Arial" panose="020B0604020202020204" pitchFamily="34" charset="0"/>
                <a:ea typeface="Source Sans Pro"/>
                <a:cs typeface="Arial" panose="020B0604020202020204" pitchFamily="34" charset="0"/>
              </a:rPr>
              <a:t>phản</a:t>
            </a:r>
            <a:r>
              <a:rPr lang="en-US" sz="1400" dirty="0">
                <a:latin typeface="Arial" panose="020B0604020202020204" pitchFamily="34" charset="0"/>
                <a:ea typeface="Source Sans Pro"/>
                <a:cs typeface="Arial" panose="020B0604020202020204" pitchFamily="34" charset="0"/>
              </a:rPr>
              <a:t> </a:t>
            </a:r>
            <a:r>
              <a:rPr lang="en-US" sz="1400" dirty="0" err="1">
                <a:latin typeface="Arial" panose="020B0604020202020204" pitchFamily="34" charset="0"/>
                <a:ea typeface="Source Sans Pro"/>
                <a:cs typeface="Arial" panose="020B0604020202020204" pitchFamily="34" charset="0"/>
              </a:rPr>
              <a:t>hồi</a:t>
            </a:r>
            <a:r>
              <a:rPr lang="en-US" sz="1400" dirty="0">
                <a:latin typeface="Arial" panose="020B0604020202020204" pitchFamily="34" charset="0"/>
                <a:ea typeface="Source Sans Pro"/>
                <a:cs typeface="Arial" panose="020B0604020202020204" pitchFamily="34" charset="0"/>
              </a:rPr>
              <a:t> </a:t>
            </a:r>
            <a:r>
              <a:rPr lang="en-US" sz="1400" dirty="0" err="1">
                <a:latin typeface="Arial" panose="020B0604020202020204" pitchFamily="34" charset="0"/>
                <a:ea typeface="Source Sans Pro"/>
                <a:cs typeface="Arial" panose="020B0604020202020204" pitchFamily="34" charset="0"/>
              </a:rPr>
              <a:t>của</a:t>
            </a:r>
            <a:r>
              <a:rPr lang="en-US" sz="1400" dirty="0">
                <a:latin typeface="Arial" panose="020B0604020202020204" pitchFamily="34" charset="0"/>
                <a:ea typeface="Source Sans Pro"/>
                <a:cs typeface="Arial" panose="020B0604020202020204" pitchFamily="34" charset="0"/>
              </a:rPr>
              <a:t> </a:t>
            </a:r>
            <a:r>
              <a:rPr lang="en-US" sz="1400" dirty="0" err="1">
                <a:latin typeface="Arial" panose="020B0604020202020204" pitchFamily="34" charset="0"/>
                <a:ea typeface="Source Sans Pro"/>
                <a:cs typeface="Arial" panose="020B0604020202020204" pitchFamily="34" charset="0"/>
              </a:rPr>
              <a:t>khách</a:t>
            </a:r>
            <a:r>
              <a:rPr lang="en-US" sz="1400" dirty="0">
                <a:latin typeface="Arial" panose="020B0604020202020204" pitchFamily="34" charset="0"/>
                <a:ea typeface="Source Sans Pro"/>
                <a:cs typeface="Arial" panose="020B0604020202020204" pitchFamily="34" charset="0"/>
              </a:rPr>
              <a:t> </a:t>
            </a:r>
            <a:r>
              <a:rPr lang="en-US" sz="1400" dirty="0" err="1">
                <a:latin typeface="Arial" panose="020B0604020202020204" pitchFamily="34" charset="0"/>
                <a:ea typeface="Source Sans Pro"/>
                <a:cs typeface="Arial" panose="020B0604020202020204" pitchFamily="34" charset="0"/>
              </a:rPr>
              <a:t>hàng</a:t>
            </a:r>
            <a:endParaRPr lang="en-US" sz="1400" dirty="0">
              <a:latin typeface="Arial" panose="020B0604020202020204" pitchFamily="34" charset="0"/>
              <a:ea typeface="Source Sans Pro"/>
              <a:cs typeface="Arial" panose="020B0604020202020204" pitchFamily="34" charset="0"/>
            </a:endParaRPr>
          </a:p>
        </p:txBody>
      </p:sp>
      <p:sp>
        <p:nvSpPr>
          <p:cNvPr id="125" name="Round Same Side Corner Rectangle 124"/>
          <p:cNvSpPr/>
          <p:nvPr/>
        </p:nvSpPr>
        <p:spPr>
          <a:xfrm rot="10800000" flipH="1">
            <a:off x="1425460" y="3256696"/>
            <a:ext cx="54849" cy="456796"/>
          </a:xfrm>
          <a:prstGeom prst="round2SameRect">
            <a:avLst>
              <a:gd name="adj1" fmla="val 50000"/>
              <a:gd name="adj2"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a:endParaRPr lang="bg-BG" sz="900" dirty="0">
              <a:solidFill>
                <a:schemeClr val="tx1"/>
              </a:solidFill>
              <a:latin typeface="Calibri Light"/>
            </a:endParaRPr>
          </a:p>
        </p:txBody>
      </p:sp>
      <p:sp>
        <p:nvSpPr>
          <p:cNvPr id="126" name="Round Same Side Corner Rectangle 125"/>
          <p:cNvSpPr/>
          <p:nvPr/>
        </p:nvSpPr>
        <p:spPr>
          <a:xfrm rot="10800000" flipH="1">
            <a:off x="1425460" y="4743876"/>
            <a:ext cx="54849" cy="456796"/>
          </a:xfrm>
          <a:prstGeom prst="round2SameRect">
            <a:avLst>
              <a:gd name="adj1" fmla="val 50000"/>
              <a:gd name="adj2"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a:endParaRPr lang="bg-BG" sz="900" dirty="0">
              <a:solidFill>
                <a:schemeClr val="tx1"/>
              </a:solidFill>
              <a:latin typeface="Calibri Light"/>
            </a:endParaRPr>
          </a:p>
        </p:txBody>
      </p:sp>
      <p:sp>
        <p:nvSpPr>
          <p:cNvPr id="128" name="Round Same Side Corner Rectangle 127"/>
          <p:cNvSpPr/>
          <p:nvPr/>
        </p:nvSpPr>
        <p:spPr>
          <a:xfrm rot="10800000" flipH="1">
            <a:off x="1448302" y="1729243"/>
            <a:ext cx="54849" cy="456796"/>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a:endParaRPr lang="bg-BG" sz="900" dirty="0">
              <a:solidFill>
                <a:schemeClr val="tx1"/>
              </a:solidFill>
              <a:latin typeface="Calibri Light"/>
            </a:endParaRPr>
          </a:p>
        </p:txBody>
      </p:sp>
      <p:grpSp>
        <p:nvGrpSpPr>
          <p:cNvPr id="44" name="Group 43"/>
          <p:cNvGrpSpPr>
            <a:grpSpLocks/>
          </p:cNvGrpSpPr>
          <p:nvPr/>
        </p:nvGrpSpPr>
        <p:grpSpPr bwMode="auto">
          <a:xfrm>
            <a:off x="5726510" y="1009922"/>
            <a:ext cx="738981" cy="129382"/>
            <a:chOff x="1703388" y="2006913"/>
            <a:chExt cx="1478230" cy="258682"/>
          </a:xfrm>
        </p:grpSpPr>
        <p:sp>
          <p:nvSpPr>
            <p:cNvPr id="45" name="Oval 44"/>
            <p:cNvSpPr/>
            <p:nvPr/>
          </p:nvSpPr>
          <p:spPr>
            <a:xfrm>
              <a:off x="1703388" y="2006913"/>
              <a:ext cx="258809" cy="258682"/>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latin typeface="Calibri Light"/>
              </a:endParaRPr>
            </a:p>
          </p:txBody>
        </p:sp>
        <p:sp>
          <p:nvSpPr>
            <p:cNvPr id="46" name="Oval 45"/>
            <p:cNvSpPr/>
            <p:nvPr/>
          </p:nvSpPr>
          <p:spPr>
            <a:xfrm>
              <a:off x="2008243" y="2006913"/>
              <a:ext cx="258809" cy="258682"/>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latin typeface="Calibri Light"/>
              </a:endParaRPr>
            </a:p>
          </p:txBody>
        </p:sp>
        <p:sp>
          <p:nvSpPr>
            <p:cNvPr id="47" name="Oval 46"/>
            <p:cNvSpPr/>
            <p:nvPr/>
          </p:nvSpPr>
          <p:spPr>
            <a:xfrm>
              <a:off x="2313099" y="2006913"/>
              <a:ext cx="258809" cy="258682"/>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latin typeface="Calibri Light"/>
              </a:endParaRPr>
            </a:p>
          </p:txBody>
        </p:sp>
        <p:sp>
          <p:nvSpPr>
            <p:cNvPr id="48" name="Oval 47"/>
            <p:cNvSpPr/>
            <p:nvPr/>
          </p:nvSpPr>
          <p:spPr>
            <a:xfrm>
              <a:off x="2617954" y="2006913"/>
              <a:ext cx="258809" cy="258682"/>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latin typeface="Calibri Light"/>
              </a:endParaRPr>
            </a:p>
          </p:txBody>
        </p:sp>
        <p:sp>
          <p:nvSpPr>
            <p:cNvPr id="49" name="Oval 48"/>
            <p:cNvSpPr/>
            <p:nvPr/>
          </p:nvSpPr>
          <p:spPr>
            <a:xfrm>
              <a:off x="2922809" y="2006913"/>
              <a:ext cx="258809" cy="258682"/>
            </a:xfrm>
            <a:prstGeom prst="ellipse">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latin typeface="Calibri Light"/>
              </a:endParaRPr>
            </a:p>
          </p:txBody>
        </p:sp>
      </p:grpSp>
      <p:sp>
        <p:nvSpPr>
          <p:cNvPr id="51" name="TextBox 72"/>
          <p:cNvSpPr txBox="1">
            <a:spLocks noChangeArrowheads="1"/>
          </p:cNvSpPr>
          <p:nvPr/>
        </p:nvSpPr>
        <p:spPr bwMode="auto">
          <a:xfrm>
            <a:off x="2576014" y="456651"/>
            <a:ext cx="7051610" cy="5078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3600">
                <a:solidFill>
                  <a:schemeClr val="tx1"/>
                </a:solidFill>
                <a:latin typeface="Lato Light" charset="0"/>
                <a:ea typeface="ＭＳ Ｐゴシック" charset="0"/>
                <a:cs typeface="ＭＳ Ｐゴシック" charset="0"/>
              </a:defRPr>
            </a:lvl1pPr>
            <a:lvl2pPr marL="742950" indent="-285750">
              <a:defRPr sz="3600">
                <a:solidFill>
                  <a:schemeClr val="tx1"/>
                </a:solidFill>
                <a:latin typeface="Lato Light" charset="0"/>
                <a:ea typeface="ＭＳ Ｐゴシック" charset="0"/>
              </a:defRPr>
            </a:lvl2pPr>
            <a:lvl3pPr marL="1143000" indent="-228600">
              <a:defRPr sz="3600">
                <a:solidFill>
                  <a:schemeClr val="tx1"/>
                </a:solidFill>
                <a:latin typeface="Lato Light" charset="0"/>
                <a:ea typeface="ＭＳ Ｐゴシック" charset="0"/>
              </a:defRPr>
            </a:lvl3pPr>
            <a:lvl4pPr marL="1600200" indent="-228600">
              <a:defRPr sz="3600">
                <a:solidFill>
                  <a:schemeClr val="tx1"/>
                </a:solidFill>
                <a:latin typeface="Lato Light" charset="0"/>
                <a:ea typeface="ＭＳ Ｐゴシック" charset="0"/>
              </a:defRPr>
            </a:lvl4pPr>
            <a:lvl5pPr marL="2057400" indent="-228600">
              <a:defRPr sz="3600">
                <a:solidFill>
                  <a:schemeClr val="tx1"/>
                </a:solidFill>
                <a:latin typeface="Lato Light" charset="0"/>
                <a:ea typeface="ＭＳ Ｐゴシック" charset="0"/>
              </a:defRPr>
            </a:lvl5pPr>
            <a:lvl6pPr marL="2514600" indent="-228600" defTabSz="1827213" fontAlgn="base">
              <a:spcBef>
                <a:spcPct val="0"/>
              </a:spcBef>
              <a:spcAft>
                <a:spcPct val="0"/>
              </a:spcAft>
              <a:defRPr sz="3600">
                <a:solidFill>
                  <a:schemeClr val="tx1"/>
                </a:solidFill>
                <a:latin typeface="Lato Light" charset="0"/>
                <a:ea typeface="ＭＳ Ｐゴシック" charset="0"/>
              </a:defRPr>
            </a:lvl6pPr>
            <a:lvl7pPr marL="2971800" indent="-228600" defTabSz="1827213" fontAlgn="base">
              <a:spcBef>
                <a:spcPct val="0"/>
              </a:spcBef>
              <a:spcAft>
                <a:spcPct val="0"/>
              </a:spcAft>
              <a:defRPr sz="3600">
                <a:solidFill>
                  <a:schemeClr val="tx1"/>
                </a:solidFill>
                <a:latin typeface="Lato Light" charset="0"/>
                <a:ea typeface="ＭＳ Ｐゴシック" charset="0"/>
              </a:defRPr>
            </a:lvl7pPr>
            <a:lvl8pPr marL="3429000" indent="-228600" defTabSz="1827213" fontAlgn="base">
              <a:spcBef>
                <a:spcPct val="0"/>
              </a:spcBef>
              <a:spcAft>
                <a:spcPct val="0"/>
              </a:spcAft>
              <a:defRPr sz="3600">
                <a:solidFill>
                  <a:schemeClr val="tx1"/>
                </a:solidFill>
                <a:latin typeface="Lato Light" charset="0"/>
                <a:ea typeface="ＭＳ Ｐゴシック" charset="0"/>
              </a:defRPr>
            </a:lvl8pPr>
            <a:lvl9pPr marL="3886200" indent="-228600" defTabSz="1827213" fontAlgn="base">
              <a:spcBef>
                <a:spcPct val="0"/>
              </a:spcBef>
              <a:spcAft>
                <a:spcPct val="0"/>
              </a:spcAft>
              <a:defRPr sz="3600">
                <a:solidFill>
                  <a:schemeClr val="tx1"/>
                </a:solidFill>
                <a:latin typeface="Lato Light" charset="0"/>
                <a:ea typeface="ＭＳ Ｐゴシック" charset="0"/>
              </a:defRPr>
            </a:lvl9pPr>
          </a:lstStyle>
          <a:p>
            <a:pPr algn="ctr"/>
            <a:r>
              <a:rPr lang="en-US" sz="3300" b="1" dirty="0">
                <a:latin typeface="Arial" panose="020B0604020202020204" pitchFamily="34" charset="0"/>
                <a:cs typeface="Arial" panose="020B0604020202020204" pitchFamily="34" charset="0"/>
              </a:rPr>
              <a:t>GIAI ĐOẠN THỰC HIỆN TRÊN CRM</a:t>
            </a:r>
          </a:p>
        </p:txBody>
      </p:sp>
      <p:sp>
        <p:nvSpPr>
          <p:cNvPr id="50" name="TextBox 49">
            <a:extLst>
              <a:ext uri="{FF2B5EF4-FFF2-40B4-BE49-F238E27FC236}">
                <a16:creationId xmlns:a16="http://schemas.microsoft.com/office/drawing/2014/main" id="{13F8F752-9FFF-2943-8017-E61BF8CFD46F}"/>
              </a:ext>
            </a:extLst>
          </p:cNvPr>
          <p:cNvSpPr txBox="1"/>
          <p:nvPr/>
        </p:nvSpPr>
        <p:spPr>
          <a:xfrm>
            <a:off x="1514458" y="1420095"/>
            <a:ext cx="3610375" cy="357003"/>
          </a:xfrm>
          <a:prstGeom prst="rect">
            <a:avLst/>
          </a:prstGeom>
          <a:noFill/>
        </p:spPr>
        <p:txBody>
          <a:bodyPr wrap="square" lIns="109710" tIns="54855" rIns="109710" bIns="54855" rtlCol="0">
            <a:spAutoFit/>
          </a:bodyPr>
          <a:lstStyle/>
          <a:p>
            <a:pPr algn="just"/>
            <a:r>
              <a:rPr lang="en-US" sz="1600" b="1" dirty="0">
                <a:solidFill>
                  <a:srgbClr val="0070C0"/>
                </a:solidFill>
                <a:latin typeface="Calibri Light"/>
                <a:ea typeface="Source Sans Pro"/>
                <a:cs typeface="Calibri Light"/>
              </a:rPr>
              <a:t>TRƯỚC BÁN HÀNG</a:t>
            </a:r>
          </a:p>
        </p:txBody>
      </p:sp>
      <p:sp>
        <p:nvSpPr>
          <p:cNvPr id="52" name="TextBox 51">
            <a:extLst>
              <a:ext uri="{FF2B5EF4-FFF2-40B4-BE49-F238E27FC236}">
                <a16:creationId xmlns:a16="http://schemas.microsoft.com/office/drawing/2014/main" id="{D947F196-69A8-CA40-8A52-E9CEAA376556}"/>
              </a:ext>
            </a:extLst>
          </p:cNvPr>
          <p:cNvSpPr txBox="1"/>
          <p:nvPr/>
        </p:nvSpPr>
        <p:spPr>
          <a:xfrm>
            <a:off x="1538118" y="2889318"/>
            <a:ext cx="3610375" cy="357003"/>
          </a:xfrm>
          <a:prstGeom prst="rect">
            <a:avLst/>
          </a:prstGeom>
          <a:noFill/>
        </p:spPr>
        <p:txBody>
          <a:bodyPr wrap="square" lIns="109710" tIns="54855" rIns="109710" bIns="54855" rtlCol="0">
            <a:spAutoFit/>
          </a:bodyPr>
          <a:lstStyle/>
          <a:p>
            <a:pPr algn="just"/>
            <a:r>
              <a:rPr lang="en-US" sz="1600" b="1" dirty="0">
                <a:solidFill>
                  <a:schemeClr val="accent2"/>
                </a:solidFill>
                <a:latin typeface="Calibri Light"/>
                <a:ea typeface="Source Sans Pro"/>
                <a:cs typeface="Calibri Light"/>
              </a:rPr>
              <a:t>BÁN HÀNG</a:t>
            </a:r>
          </a:p>
        </p:txBody>
      </p:sp>
      <p:sp>
        <p:nvSpPr>
          <p:cNvPr id="53" name="TextBox 52">
            <a:extLst>
              <a:ext uri="{FF2B5EF4-FFF2-40B4-BE49-F238E27FC236}">
                <a16:creationId xmlns:a16="http://schemas.microsoft.com/office/drawing/2014/main" id="{7CCEB035-B642-7347-8173-1374BEB132BD}"/>
              </a:ext>
            </a:extLst>
          </p:cNvPr>
          <p:cNvSpPr txBox="1"/>
          <p:nvPr/>
        </p:nvSpPr>
        <p:spPr>
          <a:xfrm>
            <a:off x="1538118" y="4366570"/>
            <a:ext cx="3610375" cy="357003"/>
          </a:xfrm>
          <a:prstGeom prst="rect">
            <a:avLst/>
          </a:prstGeom>
          <a:noFill/>
        </p:spPr>
        <p:txBody>
          <a:bodyPr wrap="square" lIns="109710" tIns="54855" rIns="109710" bIns="54855" rtlCol="0">
            <a:spAutoFit/>
          </a:bodyPr>
          <a:lstStyle/>
          <a:p>
            <a:pPr algn="just"/>
            <a:r>
              <a:rPr lang="en-US" sz="1600" b="1" dirty="0">
                <a:solidFill>
                  <a:schemeClr val="accent6"/>
                </a:solidFill>
                <a:latin typeface="Calibri Light"/>
                <a:ea typeface="Source Sans Pro"/>
                <a:cs typeface="Calibri Light"/>
              </a:rPr>
              <a:t>SAU BÁN HÀNG</a:t>
            </a:r>
          </a:p>
        </p:txBody>
      </p:sp>
      <p:pic>
        <p:nvPicPr>
          <p:cNvPr id="67" name="Picture 66">
            <a:extLst>
              <a:ext uri="{FF2B5EF4-FFF2-40B4-BE49-F238E27FC236}">
                <a16:creationId xmlns:a16="http://schemas.microsoft.com/office/drawing/2014/main" id="{B6C65EFB-2D18-F543-819C-A68434D6215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54983" y="221416"/>
            <a:ext cx="755271" cy="457200"/>
          </a:xfrm>
          <a:prstGeom prst="rect">
            <a:avLst/>
          </a:prstGeom>
        </p:spPr>
      </p:pic>
      <p:sp>
        <p:nvSpPr>
          <p:cNvPr id="40" name="Freeform 1">
            <a:extLst>
              <a:ext uri="{FF2B5EF4-FFF2-40B4-BE49-F238E27FC236}">
                <a16:creationId xmlns:a16="http://schemas.microsoft.com/office/drawing/2014/main" id="{F5F74750-D493-2246-85B9-00F493BADC0C}"/>
              </a:ext>
            </a:extLst>
          </p:cNvPr>
          <p:cNvSpPr>
            <a:spLocks noChangeArrowheads="1"/>
          </p:cNvSpPr>
          <p:nvPr/>
        </p:nvSpPr>
        <p:spPr bwMode="auto">
          <a:xfrm rot="16200000">
            <a:off x="7838633" y="1599096"/>
            <a:ext cx="1403859" cy="1045858"/>
          </a:xfrm>
          <a:custGeom>
            <a:avLst/>
            <a:gdLst>
              <a:gd name="T0" fmla="*/ 5874 w 7875"/>
              <a:gd name="T1" fmla="*/ 1811 h 3594"/>
              <a:gd name="T2" fmla="*/ 7874 w 7875"/>
              <a:gd name="T3" fmla="*/ 0 h 3594"/>
              <a:gd name="T4" fmla="*/ 1969 w 7875"/>
              <a:gd name="T5" fmla="*/ 0 h 3594"/>
              <a:gd name="T6" fmla="*/ 0 w 7875"/>
              <a:gd name="T7" fmla="*/ 1811 h 3594"/>
              <a:gd name="T8" fmla="*/ 1969 w 7875"/>
              <a:gd name="T9" fmla="*/ 3593 h 3594"/>
              <a:gd name="T10" fmla="*/ 7874 w 7875"/>
              <a:gd name="T11" fmla="*/ 3593 h 3594"/>
              <a:gd name="T12" fmla="*/ 5874 w 7875"/>
              <a:gd name="T13" fmla="*/ 1811 h 3594"/>
            </a:gdLst>
            <a:ahLst/>
            <a:cxnLst>
              <a:cxn ang="0">
                <a:pos x="T0" y="T1"/>
              </a:cxn>
              <a:cxn ang="0">
                <a:pos x="T2" y="T3"/>
              </a:cxn>
              <a:cxn ang="0">
                <a:pos x="T4" y="T5"/>
              </a:cxn>
              <a:cxn ang="0">
                <a:pos x="T6" y="T7"/>
              </a:cxn>
              <a:cxn ang="0">
                <a:pos x="T8" y="T9"/>
              </a:cxn>
              <a:cxn ang="0">
                <a:pos x="T10" y="T11"/>
              </a:cxn>
              <a:cxn ang="0">
                <a:pos x="T12" y="T13"/>
              </a:cxn>
            </a:cxnLst>
            <a:rect l="0" t="0" r="r" b="b"/>
            <a:pathLst>
              <a:path w="7875" h="3594">
                <a:moveTo>
                  <a:pt x="5874" y="1811"/>
                </a:moveTo>
                <a:lnTo>
                  <a:pt x="7874" y="0"/>
                </a:lnTo>
                <a:lnTo>
                  <a:pt x="1969" y="0"/>
                </a:lnTo>
                <a:lnTo>
                  <a:pt x="0" y="1811"/>
                </a:lnTo>
                <a:lnTo>
                  <a:pt x="1969" y="3593"/>
                </a:lnTo>
                <a:lnTo>
                  <a:pt x="7874" y="3593"/>
                </a:lnTo>
                <a:lnTo>
                  <a:pt x="5874" y="1811"/>
                </a:lnTo>
              </a:path>
            </a:pathLst>
          </a:custGeom>
          <a:solidFill>
            <a:schemeClr val="accent1"/>
          </a:solidFill>
          <a:ln>
            <a:noFill/>
          </a:ln>
          <a:effectLst/>
        </p:spPr>
        <p:txBody>
          <a:bodyPr wrap="none" anchor="ctr"/>
          <a:lstStyle/>
          <a:p>
            <a:endParaRPr lang="en-US" dirty="0">
              <a:latin typeface="Open Sans Light"/>
              <a:cs typeface="Open Sans Light"/>
            </a:endParaRPr>
          </a:p>
        </p:txBody>
      </p:sp>
      <p:grpSp>
        <p:nvGrpSpPr>
          <p:cNvPr id="60" name="Group 587">
            <a:extLst>
              <a:ext uri="{FF2B5EF4-FFF2-40B4-BE49-F238E27FC236}">
                <a16:creationId xmlns:a16="http://schemas.microsoft.com/office/drawing/2014/main" id="{8701C81C-8BD3-9E4B-90B4-5C31F1624034}"/>
              </a:ext>
            </a:extLst>
          </p:cNvPr>
          <p:cNvGrpSpPr>
            <a:grpSpLocks/>
          </p:cNvGrpSpPr>
          <p:nvPr/>
        </p:nvGrpSpPr>
        <p:grpSpPr bwMode="auto">
          <a:xfrm>
            <a:off x="14025291" y="5041576"/>
            <a:ext cx="400823" cy="609867"/>
            <a:chOff x="1593850" y="5857874"/>
            <a:chExt cx="109538" cy="166688"/>
          </a:xfrm>
          <a:solidFill>
            <a:schemeClr val="bg1"/>
          </a:solidFill>
        </p:grpSpPr>
        <p:sp>
          <p:nvSpPr>
            <p:cNvPr id="63" name="Freeform 533">
              <a:extLst>
                <a:ext uri="{FF2B5EF4-FFF2-40B4-BE49-F238E27FC236}">
                  <a16:creationId xmlns:a16="http://schemas.microsoft.com/office/drawing/2014/main" id="{FD9EBB6F-D261-9C4E-85CF-29948544317F}"/>
                </a:ext>
              </a:extLst>
            </p:cNvPr>
            <p:cNvSpPr>
              <a:spLocks noChangeArrowheads="1"/>
            </p:cNvSpPr>
            <p:nvPr/>
          </p:nvSpPr>
          <p:spPr bwMode="auto">
            <a:xfrm>
              <a:off x="1593850" y="5921374"/>
              <a:ext cx="42863" cy="39688"/>
            </a:xfrm>
            <a:custGeom>
              <a:avLst/>
              <a:gdLst>
                <a:gd name="T0" fmla="*/ 0 w 118"/>
                <a:gd name="T1" fmla="*/ 0 h 110"/>
                <a:gd name="T2" fmla="*/ 117 w 118"/>
                <a:gd name="T3" fmla="*/ 0 h 110"/>
                <a:gd name="T4" fmla="*/ 117 w 118"/>
                <a:gd name="T5" fmla="*/ 109 h 110"/>
                <a:gd name="T6" fmla="*/ 0 w 118"/>
                <a:gd name="T7" fmla="*/ 109 h 110"/>
                <a:gd name="T8" fmla="*/ 0 w 118"/>
                <a:gd name="T9" fmla="*/ 0 h 110"/>
              </a:gdLst>
              <a:ahLst/>
              <a:cxnLst>
                <a:cxn ang="0">
                  <a:pos x="T0" y="T1"/>
                </a:cxn>
                <a:cxn ang="0">
                  <a:pos x="T2" y="T3"/>
                </a:cxn>
                <a:cxn ang="0">
                  <a:pos x="T4" y="T5"/>
                </a:cxn>
                <a:cxn ang="0">
                  <a:pos x="T6" y="T7"/>
                </a:cxn>
                <a:cxn ang="0">
                  <a:pos x="T8" y="T9"/>
                </a:cxn>
              </a:cxnLst>
              <a:rect l="0" t="0" r="r" b="b"/>
              <a:pathLst>
                <a:path w="118" h="110">
                  <a:moveTo>
                    <a:pt x="0" y="0"/>
                  </a:moveTo>
                  <a:lnTo>
                    <a:pt x="117" y="0"/>
                  </a:lnTo>
                  <a:lnTo>
                    <a:pt x="117" y="109"/>
                  </a:lnTo>
                  <a:lnTo>
                    <a:pt x="0" y="109"/>
                  </a:lnTo>
                  <a:lnTo>
                    <a:pt x="0" y="0"/>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Open Sans Light"/>
                <a:cs typeface="Open Sans Light"/>
              </a:endParaRPr>
            </a:p>
          </p:txBody>
        </p:sp>
        <p:sp>
          <p:nvSpPr>
            <p:cNvPr id="68" name="Freeform 534">
              <a:extLst>
                <a:ext uri="{FF2B5EF4-FFF2-40B4-BE49-F238E27FC236}">
                  <a16:creationId xmlns:a16="http://schemas.microsoft.com/office/drawing/2014/main" id="{639EFCEF-7CD1-2A45-8429-E9FECEFE1783}"/>
                </a:ext>
              </a:extLst>
            </p:cNvPr>
            <p:cNvSpPr>
              <a:spLocks noChangeArrowheads="1"/>
            </p:cNvSpPr>
            <p:nvPr/>
          </p:nvSpPr>
          <p:spPr bwMode="auto">
            <a:xfrm>
              <a:off x="1593850" y="5984874"/>
              <a:ext cx="42863" cy="39688"/>
            </a:xfrm>
            <a:custGeom>
              <a:avLst/>
              <a:gdLst>
                <a:gd name="T0" fmla="*/ 0 w 118"/>
                <a:gd name="T1" fmla="*/ 0 h 110"/>
                <a:gd name="T2" fmla="*/ 117 w 118"/>
                <a:gd name="T3" fmla="*/ 0 h 110"/>
                <a:gd name="T4" fmla="*/ 117 w 118"/>
                <a:gd name="T5" fmla="*/ 109 h 110"/>
                <a:gd name="T6" fmla="*/ 0 w 118"/>
                <a:gd name="T7" fmla="*/ 109 h 110"/>
                <a:gd name="T8" fmla="*/ 0 w 118"/>
                <a:gd name="T9" fmla="*/ 0 h 110"/>
              </a:gdLst>
              <a:ahLst/>
              <a:cxnLst>
                <a:cxn ang="0">
                  <a:pos x="T0" y="T1"/>
                </a:cxn>
                <a:cxn ang="0">
                  <a:pos x="T2" y="T3"/>
                </a:cxn>
                <a:cxn ang="0">
                  <a:pos x="T4" y="T5"/>
                </a:cxn>
                <a:cxn ang="0">
                  <a:pos x="T6" y="T7"/>
                </a:cxn>
                <a:cxn ang="0">
                  <a:pos x="T8" y="T9"/>
                </a:cxn>
              </a:cxnLst>
              <a:rect l="0" t="0" r="r" b="b"/>
              <a:pathLst>
                <a:path w="118" h="110">
                  <a:moveTo>
                    <a:pt x="0" y="0"/>
                  </a:moveTo>
                  <a:lnTo>
                    <a:pt x="117" y="0"/>
                  </a:lnTo>
                  <a:lnTo>
                    <a:pt x="117" y="109"/>
                  </a:lnTo>
                  <a:lnTo>
                    <a:pt x="0" y="109"/>
                  </a:lnTo>
                  <a:lnTo>
                    <a:pt x="0" y="0"/>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Open Sans Light"/>
                <a:cs typeface="Open Sans Light"/>
              </a:endParaRPr>
            </a:p>
          </p:txBody>
        </p:sp>
        <p:sp>
          <p:nvSpPr>
            <p:cNvPr id="69" name="Freeform 535">
              <a:extLst>
                <a:ext uri="{FF2B5EF4-FFF2-40B4-BE49-F238E27FC236}">
                  <a16:creationId xmlns:a16="http://schemas.microsoft.com/office/drawing/2014/main" id="{653F39BE-129D-1A44-A729-B78DB23E67B3}"/>
                </a:ext>
              </a:extLst>
            </p:cNvPr>
            <p:cNvSpPr>
              <a:spLocks noChangeArrowheads="1"/>
            </p:cNvSpPr>
            <p:nvPr/>
          </p:nvSpPr>
          <p:spPr bwMode="auto">
            <a:xfrm>
              <a:off x="1663700" y="5857874"/>
              <a:ext cx="39688" cy="39688"/>
            </a:xfrm>
            <a:custGeom>
              <a:avLst/>
              <a:gdLst>
                <a:gd name="T0" fmla="*/ 0 w 110"/>
                <a:gd name="T1" fmla="*/ 0 h 110"/>
                <a:gd name="T2" fmla="*/ 109 w 110"/>
                <a:gd name="T3" fmla="*/ 0 h 110"/>
                <a:gd name="T4" fmla="*/ 109 w 110"/>
                <a:gd name="T5" fmla="*/ 109 h 110"/>
                <a:gd name="T6" fmla="*/ 0 w 110"/>
                <a:gd name="T7" fmla="*/ 109 h 110"/>
                <a:gd name="T8" fmla="*/ 0 w 110"/>
                <a:gd name="T9" fmla="*/ 0 h 110"/>
              </a:gdLst>
              <a:ahLst/>
              <a:cxnLst>
                <a:cxn ang="0">
                  <a:pos x="T0" y="T1"/>
                </a:cxn>
                <a:cxn ang="0">
                  <a:pos x="T2" y="T3"/>
                </a:cxn>
                <a:cxn ang="0">
                  <a:pos x="T4" y="T5"/>
                </a:cxn>
                <a:cxn ang="0">
                  <a:pos x="T6" y="T7"/>
                </a:cxn>
                <a:cxn ang="0">
                  <a:pos x="T8" y="T9"/>
                </a:cxn>
              </a:cxnLst>
              <a:rect l="0" t="0" r="r" b="b"/>
              <a:pathLst>
                <a:path w="110" h="110">
                  <a:moveTo>
                    <a:pt x="0" y="0"/>
                  </a:moveTo>
                  <a:lnTo>
                    <a:pt x="109" y="0"/>
                  </a:lnTo>
                  <a:lnTo>
                    <a:pt x="109" y="109"/>
                  </a:lnTo>
                  <a:lnTo>
                    <a:pt x="0" y="109"/>
                  </a:lnTo>
                  <a:lnTo>
                    <a:pt x="0" y="0"/>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Open Sans Light"/>
                <a:cs typeface="Open Sans Light"/>
              </a:endParaRPr>
            </a:p>
          </p:txBody>
        </p:sp>
        <p:sp>
          <p:nvSpPr>
            <p:cNvPr id="71" name="Freeform 537">
              <a:extLst>
                <a:ext uri="{FF2B5EF4-FFF2-40B4-BE49-F238E27FC236}">
                  <a16:creationId xmlns:a16="http://schemas.microsoft.com/office/drawing/2014/main" id="{BCD2BDE0-CF8F-9A45-AB8A-5688E1EA4C00}"/>
                </a:ext>
              </a:extLst>
            </p:cNvPr>
            <p:cNvSpPr>
              <a:spLocks noChangeArrowheads="1"/>
            </p:cNvSpPr>
            <p:nvPr/>
          </p:nvSpPr>
          <p:spPr bwMode="auto">
            <a:xfrm>
              <a:off x="1663700" y="5984874"/>
              <a:ext cx="39688" cy="39688"/>
            </a:xfrm>
            <a:custGeom>
              <a:avLst/>
              <a:gdLst>
                <a:gd name="T0" fmla="*/ 0 w 110"/>
                <a:gd name="T1" fmla="*/ 0 h 110"/>
                <a:gd name="T2" fmla="*/ 109 w 110"/>
                <a:gd name="T3" fmla="*/ 0 h 110"/>
                <a:gd name="T4" fmla="*/ 109 w 110"/>
                <a:gd name="T5" fmla="*/ 109 h 110"/>
                <a:gd name="T6" fmla="*/ 0 w 110"/>
                <a:gd name="T7" fmla="*/ 109 h 110"/>
                <a:gd name="T8" fmla="*/ 0 w 110"/>
                <a:gd name="T9" fmla="*/ 0 h 110"/>
              </a:gdLst>
              <a:ahLst/>
              <a:cxnLst>
                <a:cxn ang="0">
                  <a:pos x="T0" y="T1"/>
                </a:cxn>
                <a:cxn ang="0">
                  <a:pos x="T2" y="T3"/>
                </a:cxn>
                <a:cxn ang="0">
                  <a:pos x="T4" y="T5"/>
                </a:cxn>
                <a:cxn ang="0">
                  <a:pos x="T6" y="T7"/>
                </a:cxn>
                <a:cxn ang="0">
                  <a:pos x="T8" y="T9"/>
                </a:cxn>
              </a:cxnLst>
              <a:rect l="0" t="0" r="r" b="b"/>
              <a:pathLst>
                <a:path w="110" h="110">
                  <a:moveTo>
                    <a:pt x="0" y="0"/>
                  </a:moveTo>
                  <a:lnTo>
                    <a:pt x="109" y="0"/>
                  </a:lnTo>
                  <a:lnTo>
                    <a:pt x="109" y="109"/>
                  </a:lnTo>
                  <a:lnTo>
                    <a:pt x="0" y="109"/>
                  </a:lnTo>
                  <a:lnTo>
                    <a:pt x="0" y="0"/>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Open Sans Light"/>
                <a:cs typeface="Open Sans Light"/>
              </a:endParaRPr>
            </a:p>
          </p:txBody>
        </p:sp>
      </p:grpSp>
      <p:sp>
        <p:nvSpPr>
          <p:cNvPr id="74" name="Freeform 1">
            <a:extLst>
              <a:ext uri="{FF2B5EF4-FFF2-40B4-BE49-F238E27FC236}">
                <a16:creationId xmlns:a16="http://schemas.microsoft.com/office/drawing/2014/main" id="{290D2391-E30E-874B-9661-D0AE3BD4F0B0}"/>
              </a:ext>
            </a:extLst>
          </p:cNvPr>
          <p:cNvSpPr>
            <a:spLocks noChangeArrowheads="1"/>
          </p:cNvSpPr>
          <p:nvPr/>
        </p:nvSpPr>
        <p:spPr bwMode="auto">
          <a:xfrm rot="16200000">
            <a:off x="7838634" y="3073263"/>
            <a:ext cx="1403859" cy="1045858"/>
          </a:xfrm>
          <a:custGeom>
            <a:avLst/>
            <a:gdLst>
              <a:gd name="T0" fmla="*/ 5874 w 7875"/>
              <a:gd name="T1" fmla="*/ 1811 h 3594"/>
              <a:gd name="T2" fmla="*/ 7874 w 7875"/>
              <a:gd name="T3" fmla="*/ 0 h 3594"/>
              <a:gd name="T4" fmla="*/ 1969 w 7875"/>
              <a:gd name="T5" fmla="*/ 0 h 3594"/>
              <a:gd name="T6" fmla="*/ 0 w 7875"/>
              <a:gd name="T7" fmla="*/ 1811 h 3594"/>
              <a:gd name="T8" fmla="*/ 1969 w 7875"/>
              <a:gd name="T9" fmla="*/ 3593 h 3594"/>
              <a:gd name="T10" fmla="*/ 7874 w 7875"/>
              <a:gd name="T11" fmla="*/ 3593 h 3594"/>
              <a:gd name="T12" fmla="*/ 5874 w 7875"/>
              <a:gd name="T13" fmla="*/ 1811 h 3594"/>
            </a:gdLst>
            <a:ahLst/>
            <a:cxnLst>
              <a:cxn ang="0">
                <a:pos x="T0" y="T1"/>
              </a:cxn>
              <a:cxn ang="0">
                <a:pos x="T2" y="T3"/>
              </a:cxn>
              <a:cxn ang="0">
                <a:pos x="T4" y="T5"/>
              </a:cxn>
              <a:cxn ang="0">
                <a:pos x="T6" y="T7"/>
              </a:cxn>
              <a:cxn ang="0">
                <a:pos x="T8" y="T9"/>
              </a:cxn>
              <a:cxn ang="0">
                <a:pos x="T10" y="T11"/>
              </a:cxn>
              <a:cxn ang="0">
                <a:pos x="T12" y="T13"/>
              </a:cxn>
            </a:cxnLst>
            <a:rect l="0" t="0" r="r" b="b"/>
            <a:pathLst>
              <a:path w="7875" h="3594">
                <a:moveTo>
                  <a:pt x="5874" y="1811"/>
                </a:moveTo>
                <a:lnTo>
                  <a:pt x="7874" y="0"/>
                </a:lnTo>
                <a:lnTo>
                  <a:pt x="1969" y="0"/>
                </a:lnTo>
                <a:lnTo>
                  <a:pt x="0" y="1811"/>
                </a:lnTo>
                <a:lnTo>
                  <a:pt x="1969" y="3593"/>
                </a:lnTo>
                <a:lnTo>
                  <a:pt x="7874" y="3593"/>
                </a:lnTo>
                <a:lnTo>
                  <a:pt x="5874" y="1811"/>
                </a:lnTo>
              </a:path>
            </a:pathLst>
          </a:custGeom>
          <a:solidFill>
            <a:schemeClr val="accent2"/>
          </a:solidFill>
          <a:ln>
            <a:noFill/>
          </a:ln>
          <a:effectLst/>
        </p:spPr>
        <p:txBody>
          <a:bodyPr wrap="none" anchor="ctr"/>
          <a:lstStyle/>
          <a:p>
            <a:endParaRPr lang="en-US" dirty="0">
              <a:latin typeface="Open Sans Light"/>
              <a:cs typeface="Open Sans Light"/>
            </a:endParaRPr>
          </a:p>
        </p:txBody>
      </p:sp>
      <p:sp>
        <p:nvSpPr>
          <p:cNvPr id="76" name="Freeform 1">
            <a:extLst>
              <a:ext uri="{FF2B5EF4-FFF2-40B4-BE49-F238E27FC236}">
                <a16:creationId xmlns:a16="http://schemas.microsoft.com/office/drawing/2014/main" id="{C69AA021-00A4-FD4F-A148-510DAB8DE821}"/>
              </a:ext>
            </a:extLst>
          </p:cNvPr>
          <p:cNvSpPr>
            <a:spLocks noChangeArrowheads="1"/>
          </p:cNvSpPr>
          <p:nvPr/>
        </p:nvSpPr>
        <p:spPr bwMode="auto">
          <a:xfrm rot="16200000">
            <a:off x="7838634" y="4544307"/>
            <a:ext cx="1403859" cy="1045858"/>
          </a:xfrm>
          <a:custGeom>
            <a:avLst/>
            <a:gdLst>
              <a:gd name="T0" fmla="*/ 5874 w 7875"/>
              <a:gd name="T1" fmla="*/ 1811 h 3594"/>
              <a:gd name="T2" fmla="*/ 7874 w 7875"/>
              <a:gd name="T3" fmla="*/ 0 h 3594"/>
              <a:gd name="T4" fmla="*/ 1969 w 7875"/>
              <a:gd name="T5" fmla="*/ 0 h 3594"/>
              <a:gd name="T6" fmla="*/ 0 w 7875"/>
              <a:gd name="T7" fmla="*/ 1811 h 3594"/>
              <a:gd name="T8" fmla="*/ 1969 w 7875"/>
              <a:gd name="T9" fmla="*/ 3593 h 3594"/>
              <a:gd name="T10" fmla="*/ 7874 w 7875"/>
              <a:gd name="T11" fmla="*/ 3593 h 3594"/>
              <a:gd name="T12" fmla="*/ 5874 w 7875"/>
              <a:gd name="T13" fmla="*/ 1811 h 3594"/>
            </a:gdLst>
            <a:ahLst/>
            <a:cxnLst>
              <a:cxn ang="0">
                <a:pos x="T0" y="T1"/>
              </a:cxn>
              <a:cxn ang="0">
                <a:pos x="T2" y="T3"/>
              </a:cxn>
              <a:cxn ang="0">
                <a:pos x="T4" y="T5"/>
              </a:cxn>
              <a:cxn ang="0">
                <a:pos x="T6" y="T7"/>
              </a:cxn>
              <a:cxn ang="0">
                <a:pos x="T8" y="T9"/>
              </a:cxn>
              <a:cxn ang="0">
                <a:pos x="T10" y="T11"/>
              </a:cxn>
              <a:cxn ang="0">
                <a:pos x="T12" y="T13"/>
              </a:cxn>
            </a:cxnLst>
            <a:rect l="0" t="0" r="r" b="b"/>
            <a:pathLst>
              <a:path w="7875" h="3594">
                <a:moveTo>
                  <a:pt x="5874" y="1811"/>
                </a:moveTo>
                <a:lnTo>
                  <a:pt x="7874" y="0"/>
                </a:lnTo>
                <a:lnTo>
                  <a:pt x="1969" y="0"/>
                </a:lnTo>
                <a:lnTo>
                  <a:pt x="0" y="1811"/>
                </a:lnTo>
                <a:lnTo>
                  <a:pt x="1969" y="3593"/>
                </a:lnTo>
                <a:lnTo>
                  <a:pt x="7874" y="3593"/>
                </a:lnTo>
                <a:lnTo>
                  <a:pt x="5874" y="1811"/>
                </a:lnTo>
              </a:path>
            </a:pathLst>
          </a:custGeom>
          <a:solidFill>
            <a:schemeClr val="accent6"/>
          </a:solidFill>
          <a:ln>
            <a:noFill/>
          </a:ln>
          <a:effectLst/>
        </p:spPr>
        <p:txBody>
          <a:bodyPr wrap="none" anchor="ctr"/>
          <a:lstStyle/>
          <a:p>
            <a:endParaRPr lang="en-US" dirty="0">
              <a:latin typeface="Open Sans Light"/>
              <a:cs typeface="Open Sans Light"/>
            </a:endParaRPr>
          </a:p>
        </p:txBody>
      </p:sp>
    </p:spTree>
    <p:extLst>
      <p:ext uri="{BB962C8B-B14F-4D97-AF65-F5344CB8AC3E}">
        <p14:creationId xmlns:p14="http://schemas.microsoft.com/office/powerpoint/2010/main" val="274740940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2B8EE-31B5-BC4F-A4BE-FADB52B038E6}"/>
              </a:ext>
            </a:extLst>
          </p:cNvPr>
          <p:cNvSpPr>
            <a:spLocks noGrp="1"/>
          </p:cNvSpPr>
          <p:nvPr>
            <p:ph type="title"/>
          </p:nvPr>
        </p:nvSpPr>
        <p:spPr>
          <a:xfrm>
            <a:off x="838200" y="1300387"/>
            <a:ext cx="10515600" cy="459628"/>
          </a:xfrm>
        </p:spPr>
        <p:txBody>
          <a:bodyPr>
            <a:noAutofit/>
          </a:bodyPr>
          <a:lstStyle/>
          <a:p>
            <a:pPr algn="ctr"/>
            <a:r>
              <a:rPr lang="en-VN" sz="2800" b="1" dirty="0">
                <a:latin typeface="Arial" panose="020B0604020202020204" pitchFamily="34" charset="0"/>
                <a:cs typeface="Arial" panose="020B0604020202020204" pitchFamily="34" charset="0"/>
              </a:rPr>
              <a:t>Bước 2: Tạo đơn hàng</a:t>
            </a:r>
          </a:p>
        </p:txBody>
      </p:sp>
      <p:sp>
        <p:nvSpPr>
          <p:cNvPr id="3" name="Title 1">
            <a:extLst>
              <a:ext uri="{FF2B5EF4-FFF2-40B4-BE49-F238E27FC236}">
                <a16:creationId xmlns:a16="http://schemas.microsoft.com/office/drawing/2014/main" id="{8BBFFCA0-7937-D542-AC2C-F4D423BB7DC5}"/>
              </a:ext>
            </a:extLst>
          </p:cNvPr>
          <p:cNvSpPr txBox="1">
            <a:spLocks/>
          </p:cNvSpPr>
          <p:nvPr/>
        </p:nvSpPr>
        <p:spPr>
          <a:xfrm>
            <a:off x="838200" y="1998781"/>
            <a:ext cx="10515600" cy="45962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VN" sz="2000" b="1" dirty="0">
                <a:latin typeface="Arial" panose="020B0604020202020204" pitchFamily="34" charset="0"/>
                <a:cs typeface="Arial" panose="020B0604020202020204" pitchFamily="34" charset="0"/>
              </a:rPr>
              <a:t>Người thực hiện: Chi nhánh/ Trung tâm</a:t>
            </a:r>
          </a:p>
        </p:txBody>
      </p:sp>
      <p:sp>
        <p:nvSpPr>
          <p:cNvPr id="4" name="Title 1">
            <a:extLst>
              <a:ext uri="{FF2B5EF4-FFF2-40B4-BE49-F238E27FC236}">
                <a16:creationId xmlns:a16="http://schemas.microsoft.com/office/drawing/2014/main" id="{96EBE345-4577-2746-AFCB-3AF21C44F813}"/>
              </a:ext>
            </a:extLst>
          </p:cNvPr>
          <p:cNvSpPr txBox="1">
            <a:spLocks/>
          </p:cNvSpPr>
          <p:nvPr/>
        </p:nvSpPr>
        <p:spPr>
          <a:xfrm>
            <a:off x="902890" y="2645477"/>
            <a:ext cx="10515600" cy="291213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buAutoNum type="arabicPeriod"/>
            </a:pPr>
            <a:r>
              <a:rPr lang="en-VN" sz="2800" dirty="0">
                <a:latin typeface="Arial" panose="020B0604020202020204" pitchFamily="34" charset="0"/>
                <a:cs typeface="Arial" panose="020B0604020202020204" pitchFamily="34" charset="0"/>
              </a:rPr>
              <a:t>Vào menu đơn hàng và tạo mới đơn hàng </a:t>
            </a:r>
          </a:p>
          <a:p>
            <a:pPr marL="457200" indent="-457200">
              <a:buAutoNum type="arabicPeriod"/>
            </a:pPr>
            <a:r>
              <a:rPr lang="en-VN" sz="2800" dirty="0">
                <a:latin typeface="Arial" panose="020B0604020202020204" pitchFamily="34" charset="0"/>
                <a:cs typeface="Arial" panose="020B0604020202020204" pitchFamily="34" charset="0"/>
              </a:rPr>
              <a:t>Nhập thông tin và tạo đơn hàng vào hệ thống</a:t>
            </a:r>
          </a:p>
          <a:p>
            <a:pPr marL="457200" indent="-457200">
              <a:buAutoNum type="arabicPeriod"/>
            </a:pPr>
            <a:endParaRPr lang="en-VN" sz="280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36521B33-895B-FA40-81CA-ECEBF2411CFC}"/>
              </a:ext>
            </a:extLst>
          </p:cNvPr>
          <p:cNvSpPr txBox="1">
            <a:spLocks/>
          </p:cNvSpPr>
          <p:nvPr/>
        </p:nvSpPr>
        <p:spPr>
          <a:xfrm>
            <a:off x="838200" y="457704"/>
            <a:ext cx="10515600" cy="45962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VN" sz="3600" b="1" dirty="0">
              <a:latin typeface="Arial" panose="020B060402020202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id="{E4C1A5CE-7425-CB43-A140-7D7FC676E363}"/>
              </a:ext>
            </a:extLst>
          </p:cNvPr>
          <p:cNvGrpSpPr>
            <a:grpSpLocks/>
          </p:cNvGrpSpPr>
          <p:nvPr/>
        </p:nvGrpSpPr>
        <p:grpSpPr bwMode="auto">
          <a:xfrm>
            <a:off x="5726509" y="1090827"/>
            <a:ext cx="738981" cy="129382"/>
            <a:chOff x="1703388" y="2006913"/>
            <a:chExt cx="1478230" cy="258682"/>
          </a:xfrm>
        </p:grpSpPr>
        <p:sp>
          <p:nvSpPr>
            <p:cNvPr id="7" name="Oval 6">
              <a:extLst>
                <a:ext uri="{FF2B5EF4-FFF2-40B4-BE49-F238E27FC236}">
                  <a16:creationId xmlns:a16="http://schemas.microsoft.com/office/drawing/2014/main" id="{8578D7CE-E0BD-FB45-BF6A-C3BEC0BCD4BD}"/>
                </a:ext>
              </a:extLst>
            </p:cNvPr>
            <p:cNvSpPr/>
            <p:nvPr/>
          </p:nvSpPr>
          <p:spPr>
            <a:xfrm>
              <a:off x="1703388" y="2006913"/>
              <a:ext cx="258809" cy="258682"/>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latin typeface="Calibri Light"/>
              </a:endParaRPr>
            </a:p>
          </p:txBody>
        </p:sp>
        <p:sp>
          <p:nvSpPr>
            <p:cNvPr id="8" name="Oval 7">
              <a:extLst>
                <a:ext uri="{FF2B5EF4-FFF2-40B4-BE49-F238E27FC236}">
                  <a16:creationId xmlns:a16="http://schemas.microsoft.com/office/drawing/2014/main" id="{80D5E079-CBE1-BE46-BBD6-070CCF5BD6C5}"/>
                </a:ext>
              </a:extLst>
            </p:cNvPr>
            <p:cNvSpPr/>
            <p:nvPr/>
          </p:nvSpPr>
          <p:spPr>
            <a:xfrm>
              <a:off x="2008243" y="2006913"/>
              <a:ext cx="258809" cy="258682"/>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latin typeface="Calibri Light"/>
              </a:endParaRPr>
            </a:p>
          </p:txBody>
        </p:sp>
        <p:sp>
          <p:nvSpPr>
            <p:cNvPr id="9" name="Oval 8">
              <a:extLst>
                <a:ext uri="{FF2B5EF4-FFF2-40B4-BE49-F238E27FC236}">
                  <a16:creationId xmlns:a16="http://schemas.microsoft.com/office/drawing/2014/main" id="{DE62D117-9370-954D-B935-DC92C3622FFD}"/>
                </a:ext>
              </a:extLst>
            </p:cNvPr>
            <p:cNvSpPr/>
            <p:nvPr/>
          </p:nvSpPr>
          <p:spPr>
            <a:xfrm>
              <a:off x="2313099" y="2006913"/>
              <a:ext cx="258809" cy="258682"/>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latin typeface="Calibri Light"/>
              </a:endParaRPr>
            </a:p>
          </p:txBody>
        </p:sp>
        <p:sp>
          <p:nvSpPr>
            <p:cNvPr id="10" name="Oval 9">
              <a:extLst>
                <a:ext uri="{FF2B5EF4-FFF2-40B4-BE49-F238E27FC236}">
                  <a16:creationId xmlns:a16="http://schemas.microsoft.com/office/drawing/2014/main" id="{49DD3458-0D4E-414D-AF15-BF49E8EC32BB}"/>
                </a:ext>
              </a:extLst>
            </p:cNvPr>
            <p:cNvSpPr/>
            <p:nvPr/>
          </p:nvSpPr>
          <p:spPr>
            <a:xfrm>
              <a:off x="2617954" y="2006913"/>
              <a:ext cx="258809" cy="258682"/>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latin typeface="Calibri Light"/>
              </a:endParaRPr>
            </a:p>
          </p:txBody>
        </p:sp>
        <p:sp>
          <p:nvSpPr>
            <p:cNvPr id="11" name="Oval 10">
              <a:extLst>
                <a:ext uri="{FF2B5EF4-FFF2-40B4-BE49-F238E27FC236}">
                  <a16:creationId xmlns:a16="http://schemas.microsoft.com/office/drawing/2014/main" id="{761CAE91-7610-4841-BE1A-490A632AED19}"/>
                </a:ext>
              </a:extLst>
            </p:cNvPr>
            <p:cNvSpPr/>
            <p:nvPr/>
          </p:nvSpPr>
          <p:spPr>
            <a:xfrm>
              <a:off x="2922809" y="2006913"/>
              <a:ext cx="258809" cy="258682"/>
            </a:xfrm>
            <a:prstGeom prst="ellipse">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latin typeface="Calibri Light"/>
              </a:endParaRPr>
            </a:p>
          </p:txBody>
        </p:sp>
      </p:grpSp>
      <p:sp>
        <p:nvSpPr>
          <p:cNvPr id="12" name="TextBox 72">
            <a:extLst>
              <a:ext uri="{FF2B5EF4-FFF2-40B4-BE49-F238E27FC236}">
                <a16:creationId xmlns:a16="http://schemas.microsoft.com/office/drawing/2014/main" id="{B336280A-B8AF-8745-9673-BBF6180BA3DD}"/>
              </a:ext>
            </a:extLst>
          </p:cNvPr>
          <p:cNvSpPr txBox="1">
            <a:spLocks noChangeArrowheads="1"/>
          </p:cNvSpPr>
          <p:nvPr/>
        </p:nvSpPr>
        <p:spPr bwMode="auto">
          <a:xfrm>
            <a:off x="5050260" y="456651"/>
            <a:ext cx="2103140" cy="5539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sz="3600">
                <a:solidFill>
                  <a:schemeClr val="tx1"/>
                </a:solidFill>
                <a:latin typeface="Lato Light" charset="0"/>
                <a:ea typeface="ＭＳ Ｐゴシック" charset="0"/>
                <a:cs typeface="ＭＳ Ｐゴシック" charset="0"/>
              </a:defRPr>
            </a:lvl1pPr>
            <a:lvl2pPr marL="742950" indent="-285750">
              <a:defRPr sz="3600">
                <a:solidFill>
                  <a:schemeClr val="tx1"/>
                </a:solidFill>
                <a:latin typeface="Lato Light" charset="0"/>
                <a:ea typeface="ＭＳ Ｐゴシック" charset="0"/>
              </a:defRPr>
            </a:lvl2pPr>
            <a:lvl3pPr marL="1143000" indent="-228600">
              <a:defRPr sz="3600">
                <a:solidFill>
                  <a:schemeClr val="tx1"/>
                </a:solidFill>
                <a:latin typeface="Lato Light" charset="0"/>
                <a:ea typeface="ＭＳ Ｐゴシック" charset="0"/>
              </a:defRPr>
            </a:lvl3pPr>
            <a:lvl4pPr marL="1600200" indent="-228600">
              <a:defRPr sz="3600">
                <a:solidFill>
                  <a:schemeClr val="tx1"/>
                </a:solidFill>
                <a:latin typeface="Lato Light" charset="0"/>
                <a:ea typeface="ＭＳ Ｐゴシック" charset="0"/>
              </a:defRPr>
            </a:lvl4pPr>
            <a:lvl5pPr marL="2057400" indent="-228600">
              <a:defRPr sz="3600">
                <a:solidFill>
                  <a:schemeClr val="tx1"/>
                </a:solidFill>
                <a:latin typeface="Lato Light" charset="0"/>
                <a:ea typeface="ＭＳ Ｐゴシック" charset="0"/>
              </a:defRPr>
            </a:lvl5pPr>
            <a:lvl6pPr marL="2514600" indent="-228600" defTabSz="1827213" fontAlgn="base">
              <a:spcBef>
                <a:spcPct val="0"/>
              </a:spcBef>
              <a:spcAft>
                <a:spcPct val="0"/>
              </a:spcAft>
              <a:defRPr sz="3600">
                <a:solidFill>
                  <a:schemeClr val="tx1"/>
                </a:solidFill>
                <a:latin typeface="Lato Light" charset="0"/>
                <a:ea typeface="ＭＳ Ｐゴシック" charset="0"/>
              </a:defRPr>
            </a:lvl6pPr>
            <a:lvl7pPr marL="2971800" indent="-228600" defTabSz="1827213" fontAlgn="base">
              <a:spcBef>
                <a:spcPct val="0"/>
              </a:spcBef>
              <a:spcAft>
                <a:spcPct val="0"/>
              </a:spcAft>
              <a:defRPr sz="3600">
                <a:solidFill>
                  <a:schemeClr val="tx1"/>
                </a:solidFill>
                <a:latin typeface="Lato Light" charset="0"/>
                <a:ea typeface="ＭＳ Ｐゴシック" charset="0"/>
              </a:defRPr>
            </a:lvl7pPr>
            <a:lvl8pPr marL="3429000" indent="-228600" defTabSz="1827213" fontAlgn="base">
              <a:spcBef>
                <a:spcPct val="0"/>
              </a:spcBef>
              <a:spcAft>
                <a:spcPct val="0"/>
              </a:spcAft>
              <a:defRPr sz="3600">
                <a:solidFill>
                  <a:schemeClr val="tx1"/>
                </a:solidFill>
                <a:latin typeface="Lato Light" charset="0"/>
                <a:ea typeface="ＭＳ Ｐゴシック" charset="0"/>
              </a:defRPr>
            </a:lvl8pPr>
            <a:lvl9pPr marL="3886200" indent="-228600" defTabSz="1827213" fontAlgn="base">
              <a:spcBef>
                <a:spcPct val="0"/>
              </a:spcBef>
              <a:spcAft>
                <a:spcPct val="0"/>
              </a:spcAft>
              <a:defRPr sz="3600">
                <a:solidFill>
                  <a:schemeClr val="tx1"/>
                </a:solidFill>
                <a:latin typeface="Lato Light" charset="0"/>
                <a:ea typeface="ＭＳ Ｐゴシック" charset="0"/>
              </a:defRPr>
            </a:lvl9pPr>
          </a:lstStyle>
          <a:p>
            <a:pPr algn="ctr"/>
            <a:r>
              <a:rPr lang="en-US" b="1" dirty="0" err="1">
                <a:latin typeface="Arial" panose="020B0604020202020204" pitchFamily="34" charset="0"/>
                <a:cs typeface="Arial" panose="020B0604020202020204" pitchFamily="34" charset="0"/>
              </a:rPr>
              <a:t>Bán</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hàng</a:t>
            </a:r>
            <a:endParaRPr lang="en-US" b="1" dirty="0">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C2D8833B-197D-6D41-A599-427C7525D9D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47619" y="207715"/>
            <a:ext cx="755271" cy="457200"/>
          </a:xfrm>
          <a:prstGeom prst="rect">
            <a:avLst/>
          </a:prstGeom>
        </p:spPr>
      </p:pic>
    </p:spTree>
    <p:extLst>
      <p:ext uri="{BB962C8B-B14F-4D97-AF65-F5344CB8AC3E}">
        <p14:creationId xmlns:p14="http://schemas.microsoft.com/office/powerpoint/2010/main" val="10273349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904E672-7BBA-49A4-9F9C-0261BC6787C9}"/>
              </a:ext>
            </a:extLst>
          </p:cNvPr>
          <p:cNvSpPr/>
          <p:nvPr/>
        </p:nvSpPr>
        <p:spPr>
          <a:xfrm>
            <a:off x="1" y="517915"/>
            <a:ext cx="12129708" cy="6340084"/>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7817915-F913-7540-9DA2-D3D0EC5B1EAC}"/>
              </a:ext>
            </a:extLst>
          </p:cNvPr>
          <p:cNvSpPr txBox="1"/>
          <p:nvPr/>
        </p:nvSpPr>
        <p:spPr>
          <a:xfrm>
            <a:off x="3939594" y="6106515"/>
            <a:ext cx="4281941" cy="369332"/>
          </a:xfrm>
          <a:prstGeom prst="rect">
            <a:avLst/>
          </a:prstGeom>
          <a:noFill/>
        </p:spPr>
        <p:txBody>
          <a:bodyPr wrap="none" rtlCol="0">
            <a:spAutoFit/>
          </a:bodyPr>
          <a:lstStyle/>
          <a:p>
            <a:r>
              <a:rPr lang="vi-VN" dirty="0"/>
              <a:t>1. Vào menu đơn hàng và tạo đơn hàng</a:t>
            </a:r>
            <a:endParaRPr lang="en-VN" dirty="0"/>
          </a:p>
        </p:txBody>
      </p:sp>
      <p:pic>
        <p:nvPicPr>
          <p:cNvPr id="74" name="Picture 73">
            <a:extLst>
              <a:ext uri="{FF2B5EF4-FFF2-40B4-BE49-F238E27FC236}">
                <a16:creationId xmlns:a16="http://schemas.microsoft.com/office/drawing/2014/main" id="{80B20968-0B43-CD4E-B51C-A35670E9DEC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166604" y="60715"/>
            <a:ext cx="755271" cy="457200"/>
          </a:xfrm>
          <a:prstGeom prst="rect">
            <a:avLst/>
          </a:prstGeom>
        </p:spPr>
      </p:pic>
      <p:sp>
        <p:nvSpPr>
          <p:cNvPr id="75" name="Slide Number Placeholder 1">
            <a:extLst>
              <a:ext uri="{FF2B5EF4-FFF2-40B4-BE49-F238E27FC236}">
                <a16:creationId xmlns:a16="http://schemas.microsoft.com/office/drawing/2014/main" id="{095EF22A-A1D6-A241-866E-C07DE7E81AE0}"/>
              </a:ext>
            </a:extLst>
          </p:cNvPr>
          <p:cNvSpPr txBox="1">
            <a:spLocks/>
          </p:cNvSpPr>
          <p:nvPr/>
        </p:nvSpPr>
        <p:spPr>
          <a:xfrm>
            <a:off x="11640794" y="6432160"/>
            <a:ext cx="47341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05E74F7-3300-457A-B626-DF17756E4C0D}" type="slidenum">
              <a:rPr lang="en-US" smtClean="0"/>
              <a:pPr/>
              <a:t>41</a:t>
            </a:fld>
            <a:endParaRPr lang="en-US" dirty="0"/>
          </a:p>
        </p:txBody>
      </p:sp>
      <p:sp>
        <p:nvSpPr>
          <p:cNvPr id="8" name="TextBox 72">
            <a:extLst>
              <a:ext uri="{FF2B5EF4-FFF2-40B4-BE49-F238E27FC236}">
                <a16:creationId xmlns:a16="http://schemas.microsoft.com/office/drawing/2014/main" id="{EE039CF1-A256-1A41-9495-791E4475C96D}"/>
              </a:ext>
            </a:extLst>
          </p:cNvPr>
          <p:cNvSpPr txBox="1">
            <a:spLocks noChangeArrowheads="1"/>
          </p:cNvSpPr>
          <p:nvPr/>
        </p:nvSpPr>
        <p:spPr bwMode="auto">
          <a:xfrm>
            <a:off x="4677465" y="95194"/>
            <a:ext cx="2774799"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3600">
                <a:solidFill>
                  <a:schemeClr val="tx1"/>
                </a:solidFill>
                <a:latin typeface="Lato Light" charset="0"/>
                <a:ea typeface="ＭＳ Ｐゴシック" charset="0"/>
                <a:cs typeface="ＭＳ Ｐゴシック" charset="0"/>
              </a:defRPr>
            </a:lvl1pPr>
            <a:lvl2pPr marL="742950" indent="-285750">
              <a:defRPr sz="3600">
                <a:solidFill>
                  <a:schemeClr val="tx1"/>
                </a:solidFill>
                <a:latin typeface="Lato Light" charset="0"/>
                <a:ea typeface="ＭＳ Ｐゴシック" charset="0"/>
              </a:defRPr>
            </a:lvl2pPr>
            <a:lvl3pPr marL="1143000" indent="-228600">
              <a:defRPr sz="3600">
                <a:solidFill>
                  <a:schemeClr val="tx1"/>
                </a:solidFill>
                <a:latin typeface="Lato Light" charset="0"/>
                <a:ea typeface="ＭＳ Ｐゴシック" charset="0"/>
              </a:defRPr>
            </a:lvl3pPr>
            <a:lvl4pPr marL="1600200" indent="-228600">
              <a:defRPr sz="3600">
                <a:solidFill>
                  <a:schemeClr val="tx1"/>
                </a:solidFill>
                <a:latin typeface="Lato Light" charset="0"/>
                <a:ea typeface="ＭＳ Ｐゴシック" charset="0"/>
              </a:defRPr>
            </a:lvl4pPr>
            <a:lvl5pPr marL="2057400" indent="-228600">
              <a:defRPr sz="3600">
                <a:solidFill>
                  <a:schemeClr val="tx1"/>
                </a:solidFill>
                <a:latin typeface="Lato Light" charset="0"/>
                <a:ea typeface="ＭＳ Ｐゴシック" charset="0"/>
              </a:defRPr>
            </a:lvl5pPr>
            <a:lvl6pPr marL="2514600" indent="-228600" defTabSz="1827213" fontAlgn="base">
              <a:spcBef>
                <a:spcPct val="0"/>
              </a:spcBef>
              <a:spcAft>
                <a:spcPct val="0"/>
              </a:spcAft>
              <a:defRPr sz="3600">
                <a:solidFill>
                  <a:schemeClr val="tx1"/>
                </a:solidFill>
                <a:latin typeface="Lato Light" charset="0"/>
                <a:ea typeface="ＭＳ Ｐゴシック" charset="0"/>
              </a:defRPr>
            </a:lvl6pPr>
            <a:lvl7pPr marL="2971800" indent="-228600" defTabSz="1827213" fontAlgn="base">
              <a:spcBef>
                <a:spcPct val="0"/>
              </a:spcBef>
              <a:spcAft>
                <a:spcPct val="0"/>
              </a:spcAft>
              <a:defRPr sz="3600">
                <a:solidFill>
                  <a:schemeClr val="tx1"/>
                </a:solidFill>
                <a:latin typeface="Lato Light" charset="0"/>
                <a:ea typeface="ＭＳ Ｐゴシック" charset="0"/>
              </a:defRPr>
            </a:lvl7pPr>
            <a:lvl8pPr marL="3429000" indent="-228600" defTabSz="1827213" fontAlgn="base">
              <a:spcBef>
                <a:spcPct val="0"/>
              </a:spcBef>
              <a:spcAft>
                <a:spcPct val="0"/>
              </a:spcAft>
              <a:defRPr sz="3600">
                <a:solidFill>
                  <a:schemeClr val="tx1"/>
                </a:solidFill>
                <a:latin typeface="Lato Light" charset="0"/>
                <a:ea typeface="ＭＳ Ｐゴシック" charset="0"/>
              </a:defRPr>
            </a:lvl8pPr>
            <a:lvl9pPr marL="3886200" indent="-228600" defTabSz="1827213" fontAlgn="base">
              <a:spcBef>
                <a:spcPct val="0"/>
              </a:spcBef>
              <a:spcAft>
                <a:spcPct val="0"/>
              </a:spcAft>
              <a:defRPr sz="3600">
                <a:solidFill>
                  <a:schemeClr val="tx1"/>
                </a:solidFill>
                <a:latin typeface="Lato Light" charset="0"/>
                <a:ea typeface="ＭＳ Ｐゴシック" charset="0"/>
              </a:defRPr>
            </a:lvl9pPr>
          </a:lstStyle>
          <a:p>
            <a:pPr algn="ctr"/>
            <a:r>
              <a:rPr lang="en-VN" sz="2000" b="1" dirty="0">
                <a:latin typeface="Arial" panose="020B0604020202020204" pitchFamily="34" charset="0"/>
                <a:cs typeface="Arial" panose="020B0604020202020204" pitchFamily="34" charset="0"/>
              </a:rPr>
              <a:t>Bước 1: Tạo đơn hàng</a:t>
            </a:r>
            <a:endParaRPr lang="en-US" sz="2000" b="1" dirty="0">
              <a:latin typeface="Arial" panose="020B0604020202020204" pitchFamily="34" charset="0"/>
              <a:cs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77DE0E33-B32D-794D-B881-A9A65DFD8FE3}"/>
                  </a:ext>
                </a:extLst>
              </p14:cNvPr>
              <p14:cNvContentPartPr/>
              <p14:nvPr/>
            </p14:nvContentPartPr>
            <p14:xfrm>
              <a:off x="5966715" y="1830593"/>
              <a:ext cx="360" cy="360"/>
            </p14:xfrm>
          </p:contentPart>
        </mc:Choice>
        <mc:Fallback xmlns="">
          <p:pic>
            <p:nvPicPr>
              <p:cNvPr id="3" name="Ink 2">
                <a:extLst>
                  <a:ext uri="{FF2B5EF4-FFF2-40B4-BE49-F238E27FC236}">
                    <a16:creationId xmlns:a16="http://schemas.microsoft.com/office/drawing/2014/main" id="{77DE0E33-B32D-794D-B881-A9A65DFD8FE3}"/>
                  </a:ext>
                </a:extLst>
              </p:cNvPr>
              <p:cNvPicPr/>
              <p:nvPr/>
            </p:nvPicPr>
            <p:blipFill>
              <a:blip r:embed="rId5"/>
              <a:stretch>
                <a:fillRect/>
              </a:stretch>
            </p:blipFill>
            <p:spPr>
              <a:xfrm>
                <a:off x="5957715" y="1821593"/>
                <a:ext cx="18000" cy="18000"/>
              </a:xfrm>
              <a:prstGeom prst="rect">
                <a:avLst/>
              </a:prstGeom>
            </p:spPr>
          </p:pic>
        </mc:Fallback>
      </mc:AlternateContent>
      <p:pic>
        <p:nvPicPr>
          <p:cNvPr id="4" name="Picture 3">
            <a:extLst>
              <a:ext uri="{FF2B5EF4-FFF2-40B4-BE49-F238E27FC236}">
                <a16:creationId xmlns:a16="http://schemas.microsoft.com/office/drawing/2014/main" id="{95BB84B2-8BBE-3643-9EBC-3CF234A9857E}"/>
              </a:ext>
            </a:extLst>
          </p:cNvPr>
          <p:cNvPicPr>
            <a:picLocks noChangeAspect="1"/>
          </p:cNvPicPr>
          <p:nvPr/>
        </p:nvPicPr>
        <p:blipFill>
          <a:blip r:embed="rId6"/>
          <a:stretch>
            <a:fillRect/>
          </a:stretch>
        </p:blipFill>
        <p:spPr>
          <a:xfrm>
            <a:off x="171690" y="1609377"/>
            <a:ext cx="11750185" cy="3669989"/>
          </a:xfrm>
          <a:prstGeom prst="rect">
            <a:avLst/>
          </a:prstGeom>
        </p:spPr>
      </p:pic>
    </p:spTree>
    <p:extLst>
      <p:ext uri="{BB962C8B-B14F-4D97-AF65-F5344CB8AC3E}">
        <p14:creationId xmlns:p14="http://schemas.microsoft.com/office/powerpoint/2010/main" val="39248120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904E672-7BBA-49A4-9F9C-0261BC6787C9}"/>
              </a:ext>
            </a:extLst>
          </p:cNvPr>
          <p:cNvSpPr/>
          <p:nvPr/>
        </p:nvSpPr>
        <p:spPr>
          <a:xfrm>
            <a:off x="1" y="517915"/>
            <a:ext cx="12129708" cy="6340084"/>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7817915-F913-7540-9DA2-D3D0EC5B1EAC}"/>
              </a:ext>
            </a:extLst>
          </p:cNvPr>
          <p:cNvSpPr txBox="1"/>
          <p:nvPr/>
        </p:nvSpPr>
        <p:spPr>
          <a:xfrm>
            <a:off x="3939594" y="6106515"/>
            <a:ext cx="5105885" cy="369332"/>
          </a:xfrm>
          <a:prstGeom prst="rect">
            <a:avLst/>
          </a:prstGeom>
          <a:noFill/>
        </p:spPr>
        <p:txBody>
          <a:bodyPr wrap="none" rtlCol="0">
            <a:spAutoFit/>
          </a:bodyPr>
          <a:lstStyle/>
          <a:p>
            <a:r>
              <a:rPr lang="vi-VN" dirty="0"/>
              <a:t>2. Nhập thông tin và tạo đơn hàng trên hệ thống</a:t>
            </a:r>
            <a:endParaRPr lang="en-VN" dirty="0"/>
          </a:p>
        </p:txBody>
      </p:sp>
      <p:pic>
        <p:nvPicPr>
          <p:cNvPr id="74" name="Picture 73">
            <a:extLst>
              <a:ext uri="{FF2B5EF4-FFF2-40B4-BE49-F238E27FC236}">
                <a16:creationId xmlns:a16="http://schemas.microsoft.com/office/drawing/2014/main" id="{80B20968-0B43-CD4E-B51C-A35670E9DEC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166604" y="60715"/>
            <a:ext cx="755271" cy="457200"/>
          </a:xfrm>
          <a:prstGeom prst="rect">
            <a:avLst/>
          </a:prstGeom>
        </p:spPr>
      </p:pic>
      <p:sp>
        <p:nvSpPr>
          <p:cNvPr id="75" name="Slide Number Placeholder 1">
            <a:extLst>
              <a:ext uri="{FF2B5EF4-FFF2-40B4-BE49-F238E27FC236}">
                <a16:creationId xmlns:a16="http://schemas.microsoft.com/office/drawing/2014/main" id="{095EF22A-A1D6-A241-866E-C07DE7E81AE0}"/>
              </a:ext>
            </a:extLst>
          </p:cNvPr>
          <p:cNvSpPr txBox="1">
            <a:spLocks/>
          </p:cNvSpPr>
          <p:nvPr/>
        </p:nvSpPr>
        <p:spPr>
          <a:xfrm>
            <a:off x="11640794" y="6432160"/>
            <a:ext cx="47341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05E74F7-3300-457A-B626-DF17756E4C0D}" type="slidenum">
              <a:rPr lang="en-US" smtClean="0"/>
              <a:pPr/>
              <a:t>42</a:t>
            </a:fld>
            <a:endParaRPr lang="en-US" dirty="0"/>
          </a:p>
        </p:txBody>
      </p:sp>
      <p:sp>
        <p:nvSpPr>
          <p:cNvPr id="8" name="TextBox 72">
            <a:extLst>
              <a:ext uri="{FF2B5EF4-FFF2-40B4-BE49-F238E27FC236}">
                <a16:creationId xmlns:a16="http://schemas.microsoft.com/office/drawing/2014/main" id="{EE039CF1-A256-1A41-9495-791E4475C96D}"/>
              </a:ext>
            </a:extLst>
          </p:cNvPr>
          <p:cNvSpPr txBox="1">
            <a:spLocks noChangeArrowheads="1"/>
          </p:cNvSpPr>
          <p:nvPr/>
        </p:nvSpPr>
        <p:spPr bwMode="auto">
          <a:xfrm>
            <a:off x="4677465" y="95194"/>
            <a:ext cx="2774799"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sz="3600">
                <a:solidFill>
                  <a:schemeClr val="tx1"/>
                </a:solidFill>
                <a:latin typeface="Lato Light" charset="0"/>
                <a:ea typeface="ＭＳ Ｐゴシック" charset="0"/>
                <a:cs typeface="ＭＳ Ｐゴシック" charset="0"/>
              </a:defRPr>
            </a:lvl1pPr>
            <a:lvl2pPr marL="742950" indent="-285750">
              <a:defRPr sz="3600">
                <a:solidFill>
                  <a:schemeClr val="tx1"/>
                </a:solidFill>
                <a:latin typeface="Lato Light" charset="0"/>
                <a:ea typeface="ＭＳ Ｐゴシック" charset="0"/>
              </a:defRPr>
            </a:lvl2pPr>
            <a:lvl3pPr marL="1143000" indent="-228600">
              <a:defRPr sz="3600">
                <a:solidFill>
                  <a:schemeClr val="tx1"/>
                </a:solidFill>
                <a:latin typeface="Lato Light" charset="0"/>
                <a:ea typeface="ＭＳ Ｐゴシック" charset="0"/>
              </a:defRPr>
            </a:lvl3pPr>
            <a:lvl4pPr marL="1600200" indent="-228600">
              <a:defRPr sz="3600">
                <a:solidFill>
                  <a:schemeClr val="tx1"/>
                </a:solidFill>
                <a:latin typeface="Lato Light" charset="0"/>
                <a:ea typeface="ＭＳ Ｐゴシック" charset="0"/>
              </a:defRPr>
            </a:lvl4pPr>
            <a:lvl5pPr marL="2057400" indent="-228600">
              <a:defRPr sz="3600">
                <a:solidFill>
                  <a:schemeClr val="tx1"/>
                </a:solidFill>
                <a:latin typeface="Lato Light" charset="0"/>
                <a:ea typeface="ＭＳ Ｐゴシック" charset="0"/>
              </a:defRPr>
            </a:lvl5pPr>
            <a:lvl6pPr marL="2514600" indent="-228600" defTabSz="1827213" fontAlgn="base">
              <a:spcBef>
                <a:spcPct val="0"/>
              </a:spcBef>
              <a:spcAft>
                <a:spcPct val="0"/>
              </a:spcAft>
              <a:defRPr sz="3600">
                <a:solidFill>
                  <a:schemeClr val="tx1"/>
                </a:solidFill>
                <a:latin typeface="Lato Light" charset="0"/>
                <a:ea typeface="ＭＳ Ｐゴシック" charset="0"/>
              </a:defRPr>
            </a:lvl6pPr>
            <a:lvl7pPr marL="2971800" indent="-228600" defTabSz="1827213" fontAlgn="base">
              <a:spcBef>
                <a:spcPct val="0"/>
              </a:spcBef>
              <a:spcAft>
                <a:spcPct val="0"/>
              </a:spcAft>
              <a:defRPr sz="3600">
                <a:solidFill>
                  <a:schemeClr val="tx1"/>
                </a:solidFill>
                <a:latin typeface="Lato Light" charset="0"/>
                <a:ea typeface="ＭＳ Ｐゴシック" charset="0"/>
              </a:defRPr>
            </a:lvl7pPr>
            <a:lvl8pPr marL="3429000" indent="-228600" defTabSz="1827213" fontAlgn="base">
              <a:spcBef>
                <a:spcPct val="0"/>
              </a:spcBef>
              <a:spcAft>
                <a:spcPct val="0"/>
              </a:spcAft>
              <a:defRPr sz="3600">
                <a:solidFill>
                  <a:schemeClr val="tx1"/>
                </a:solidFill>
                <a:latin typeface="Lato Light" charset="0"/>
                <a:ea typeface="ＭＳ Ｐゴシック" charset="0"/>
              </a:defRPr>
            </a:lvl8pPr>
            <a:lvl9pPr marL="3886200" indent="-228600" defTabSz="1827213" fontAlgn="base">
              <a:spcBef>
                <a:spcPct val="0"/>
              </a:spcBef>
              <a:spcAft>
                <a:spcPct val="0"/>
              </a:spcAft>
              <a:defRPr sz="3600">
                <a:solidFill>
                  <a:schemeClr val="tx1"/>
                </a:solidFill>
                <a:latin typeface="Lato Light" charset="0"/>
                <a:ea typeface="ＭＳ Ｐゴシック" charset="0"/>
              </a:defRPr>
            </a:lvl9pPr>
          </a:lstStyle>
          <a:p>
            <a:pPr algn="ctr"/>
            <a:r>
              <a:rPr lang="en-VN" sz="2000" b="1" dirty="0">
                <a:latin typeface="Arial" panose="020B0604020202020204" pitchFamily="34" charset="0"/>
                <a:cs typeface="Arial" panose="020B0604020202020204" pitchFamily="34" charset="0"/>
              </a:rPr>
              <a:t>Bước 1: Tạo đơn hàng</a:t>
            </a:r>
            <a:endParaRPr lang="en-US" sz="2000" b="1" dirty="0">
              <a:latin typeface="Arial" panose="020B0604020202020204" pitchFamily="34" charset="0"/>
              <a:cs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77DE0E33-B32D-794D-B881-A9A65DFD8FE3}"/>
                  </a:ext>
                </a:extLst>
              </p14:cNvPr>
              <p14:cNvContentPartPr/>
              <p14:nvPr/>
            </p14:nvContentPartPr>
            <p14:xfrm>
              <a:off x="5966715" y="1830593"/>
              <a:ext cx="360" cy="360"/>
            </p14:xfrm>
          </p:contentPart>
        </mc:Choice>
        <mc:Fallback xmlns="">
          <p:pic>
            <p:nvPicPr>
              <p:cNvPr id="3" name="Ink 2">
                <a:extLst>
                  <a:ext uri="{FF2B5EF4-FFF2-40B4-BE49-F238E27FC236}">
                    <a16:creationId xmlns:a16="http://schemas.microsoft.com/office/drawing/2014/main" id="{77DE0E33-B32D-794D-B881-A9A65DFD8FE3}"/>
                  </a:ext>
                </a:extLst>
              </p:cNvPr>
              <p:cNvPicPr/>
              <p:nvPr/>
            </p:nvPicPr>
            <p:blipFill>
              <a:blip r:embed="rId5"/>
              <a:stretch>
                <a:fillRect/>
              </a:stretch>
            </p:blipFill>
            <p:spPr>
              <a:xfrm>
                <a:off x="5957715" y="1821593"/>
                <a:ext cx="18000" cy="18000"/>
              </a:xfrm>
              <a:prstGeom prst="rect">
                <a:avLst/>
              </a:prstGeom>
            </p:spPr>
          </p:pic>
        </mc:Fallback>
      </mc:AlternateContent>
      <p:pic>
        <p:nvPicPr>
          <p:cNvPr id="5" name="Picture 4">
            <a:extLst>
              <a:ext uri="{FF2B5EF4-FFF2-40B4-BE49-F238E27FC236}">
                <a16:creationId xmlns:a16="http://schemas.microsoft.com/office/drawing/2014/main" id="{D49C7600-2727-F343-ADA3-44084DB3E9FC}"/>
              </a:ext>
            </a:extLst>
          </p:cNvPr>
          <p:cNvPicPr>
            <a:picLocks noChangeAspect="1"/>
          </p:cNvPicPr>
          <p:nvPr/>
        </p:nvPicPr>
        <p:blipFill>
          <a:blip r:embed="rId6"/>
          <a:stretch>
            <a:fillRect/>
          </a:stretch>
        </p:blipFill>
        <p:spPr>
          <a:xfrm>
            <a:off x="88891" y="1109408"/>
            <a:ext cx="11973561" cy="4614956"/>
          </a:xfrm>
          <a:prstGeom prst="rect">
            <a:avLst/>
          </a:prstGeom>
        </p:spPr>
      </p:pic>
    </p:spTree>
    <p:extLst>
      <p:ext uri="{BB962C8B-B14F-4D97-AF65-F5344CB8AC3E}">
        <p14:creationId xmlns:p14="http://schemas.microsoft.com/office/powerpoint/2010/main" val="27833197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904E672-7BBA-49A4-9F9C-0261BC6787C9}"/>
              </a:ext>
            </a:extLst>
          </p:cNvPr>
          <p:cNvSpPr/>
          <p:nvPr/>
        </p:nvSpPr>
        <p:spPr>
          <a:xfrm>
            <a:off x="1" y="517915"/>
            <a:ext cx="12129708" cy="6340084"/>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7817915-F913-7540-9DA2-D3D0EC5B1EAC}"/>
              </a:ext>
            </a:extLst>
          </p:cNvPr>
          <p:cNvSpPr txBox="1"/>
          <p:nvPr/>
        </p:nvSpPr>
        <p:spPr>
          <a:xfrm>
            <a:off x="3939594" y="6283745"/>
            <a:ext cx="5105885" cy="369332"/>
          </a:xfrm>
          <a:prstGeom prst="rect">
            <a:avLst/>
          </a:prstGeom>
          <a:noFill/>
        </p:spPr>
        <p:txBody>
          <a:bodyPr wrap="none" rtlCol="0">
            <a:spAutoFit/>
          </a:bodyPr>
          <a:lstStyle/>
          <a:p>
            <a:r>
              <a:rPr lang="vi-VN" dirty="0"/>
              <a:t>2. Nhập thông tin và tạo đơn hàng trên hệ thống</a:t>
            </a:r>
            <a:endParaRPr lang="en-VN" dirty="0"/>
          </a:p>
        </p:txBody>
      </p:sp>
      <p:pic>
        <p:nvPicPr>
          <p:cNvPr id="74" name="Picture 73">
            <a:extLst>
              <a:ext uri="{FF2B5EF4-FFF2-40B4-BE49-F238E27FC236}">
                <a16:creationId xmlns:a16="http://schemas.microsoft.com/office/drawing/2014/main" id="{80B20968-0B43-CD4E-B51C-A35670E9DEC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166604" y="60715"/>
            <a:ext cx="755271" cy="457200"/>
          </a:xfrm>
          <a:prstGeom prst="rect">
            <a:avLst/>
          </a:prstGeom>
        </p:spPr>
      </p:pic>
      <p:sp>
        <p:nvSpPr>
          <p:cNvPr id="75" name="Slide Number Placeholder 1">
            <a:extLst>
              <a:ext uri="{FF2B5EF4-FFF2-40B4-BE49-F238E27FC236}">
                <a16:creationId xmlns:a16="http://schemas.microsoft.com/office/drawing/2014/main" id="{095EF22A-A1D6-A241-866E-C07DE7E81AE0}"/>
              </a:ext>
            </a:extLst>
          </p:cNvPr>
          <p:cNvSpPr txBox="1">
            <a:spLocks/>
          </p:cNvSpPr>
          <p:nvPr/>
        </p:nvSpPr>
        <p:spPr>
          <a:xfrm>
            <a:off x="11640794" y="6432160"/>
            <a:ext cx="47341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05E74F7-3300-457A-B626-DF17756E4C0D}" type="slidenum">
              <a:rPr lang="en-US" smtClean="0"/>
              <a:pPr/>
              <a:t>43</a:t>
            </a:fld>
            <a:endParaRPr lang="en-US" dirty="0"/>
          </a:p>
        </p:txBody>
      </p:sp>
      <p:sp>
        <p:nvSpPr>
          <p:cNvPr id="8" name="TextBox 72">
            <a:extLst>
              <a:ext uri="{FF2B5EF4-FFF2-40B4-BE49-F238E27FC236}">
                <a16:creationId xmlns:a16="http://schemas.microsoft.com/office/drawing/2014/main" id="{EE039CF1-A256-1A41-9495-791E4475C96D}"/>
              </a:ext>
            </a:extLst>
          </p:cNvPr>
          <p:cNvSpPr txBox="1">
            <a:spLocks noChangeArrowheads="1"/>
          </p:cNvSpPr>
          <p:nvPr/>
        </p:nvSpPr>
        <p:spPr bwMode="auto">
          <a:xfrm>
            <a:off x="4677465" y="95194"/>
            <a:ext cx="2774799"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3600">
                <a:solidFill>
                  <a:schemeClr val="tx1"/>
                </a:solidFill>
                <a:latin typeface="Lato Light" charset="0"/>
                <a:ea typeface="ＭＳ Ｐゴシック" charset="0"/>
                <a:cs typeface="ＭＳ Ｐゴシック" charset="0"/>
              </a:defRPr>
            </a:lvl1pPr>
            <a:lvl2pPr marL="742950" indent="-285750">
              <a:defRPr sz="3600">
                <a:solidFill>
                  <a:schemeClr val="tx1"/>
                </a:solidFill>
                <a:latin typeface="Lato Light" charset="0"/>
                <a:ea typeface="ＭＳ Ｐゴシック" charset="0"/>
              </a:defRPr>
            </a:lvl2pPr>
            <a:lvl3pPr marL="1143000" indent="-228600">
              <a:defRPr sz="3600">
                <a:solidFill>
                  <a:schemeClr val="tx1"/>
                </a:solidFill>
                <a:latin typeface="Lato Light" charset="0"/>
                <a:ea typeface="ＭＳ Ｐゴシック" charset="0"/>
              </a:defRPr>
            </a:lvl3pPr>
            <a:lvl4pPr marL="1600200" indent="-228600">
              <a:defRPr sz="3600">
                <a:solidFill>
                  <a:schemeClr val="tx1"/>
                </a:solidFill>
                <a:latin typeface="Lato Light" charset="0"/>
                <a:ea typeface="ＭＳ Ｐゴシック" charset="0"/>
              </a:defRPr>
            </a:lvl4pPr>
            <a:lvl5pPr marL="2057400" indent="-228600">
              <a:defRPr sz="3600">
                <a:solidFill>
                  <a:schemeClr val="tx1"/>
                </a:solidFill>
                <a:latin typeface="Lato Light" charset="0"/>
                <a:ea typeface="ＭＳ Ｐゴシック" charset="0"/>
              </a:defRPr>
            </a:lvl5pPr>
            <a:lvl6pPr marL="2514600" indent="-228600" defTabSz="1827213" fontAlgn="base">
              <a:spcBef>
                <a:spcPct val="0"/>
              </a:spcBef>
              <a:spcAft>
                <a:spcPct val="0"/>
              </a:spcAft>
              <a:defRPr sz="3600">
                <a:solidFill>
                  <a:schemeClr val="tx1"/>
                </a:solidFill>
                <a:latin typeface="Lato Light" charset="0"/>
                <a:ea typeface="ＭＳ Ｐゴシック" charset="0"/>
              </a:defRPr>
            </a:lvl6pPr>
            <a:lvl7pPr marL="2971800" indent="-228600" defTabSz="1827213" fontAlgn="base">
              <a:spcBef>
                <a:spcPct val="0"/>
              </a:spcBef>
              <a:spcAft>
                <a:spcPct val="0"/>
              </a:spcAft>
              <a:defRPr sz="3600">
                <a:solidFill>
                  <a:schemeClr val="tx1"/>
                </a:solidFill>
                <a:latin typeface="Lato Light" charset="0"/>
                <a:ea typeface="ＭＳ Ｐゴシック" charset="0"/>
              </a:defRPr>
            </a:lvl7pPr>
            <a:lvl8pPr marL="3429000" indent="-228600" defTabSz="1827213" fontAlgn="base">
              <a:spcBef>
                <a:spcPct val="0"/>
              </a:spcBef>
              <a:spcAft>
                <a:spcPct val="0"/>
              </a:spcAft>
              <a:defRPr sz="3600">
                <a:solidFill>
                  <a:schemeClr val="tx1"/>
                </a:solidFill>
                <a:latin typeface="Lato Light" charset="0"/>
                <a:ea typeface="ＭＳ Ｐゴシック" charset="0"/>
              </a:defRPr>
            </a:lvl8pPr>
            <a:lvl9pPr marL="3886200" indent="-228600" defTabSz="1827213" fontAlgn="base">
              <a:spcBef>
                <a:spcPct val="0"/>
              </a:spcBef>
              <a:spcAft>
                <a:spcPct val="0"/>
              </a:spcAft>
              <a:defRPr sz="3600">
                <a:solidFill>
                  <a:schemeClr val="tx1"/>
                </a:solidFill>
                <a:latin typeface="Lato Light" charset="0"/>
                <a:ea typeface="ＭＳ Ｐゴシック" charset="0"/>
              </a:defRPr>
            </a:lvl9pPr>
          </a:lstStyle>
          <a:p>
            <a:pPr algn="ctr"/>
            <a:r>
              <a:rPr lang="en-VN" sz="2000" b="1" dirty="0">
                <a:latin typeface="Arial" panose="020B0604020202020204" pitchFamily="34" charset="0"/>
                <a:cs typeface="Arial" panose="020B0604020202020204" pitchFamily="34" charset="0"/>
              </a:rPr>
              <a:t>Bước 1: Tạo đơn hàng</a:t>
            </a:r>
            <a:endParaRPr lang="en-US" sz="2000" b="1" dirty="0">
              <a:latin typeface="Arial" panose="020B0604020202020204" pitchFamily="34" charset="0"/>
              <a:cs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77DE0E33-B32D-794D-B881-A9A65DFD8FE3}"/>
                  </a:ext>
                </a:extLst>
              </p14:cNvPr>
              <p14:cNvContentPartPr/>
              <p14:nvPr/>
            </p14:nvContentPartPr>
            <p14:xfrm>
              <a:off x="5966715" y="1830593"/>
              <a:ext cx="360" cy="360"/>
            </p14:xfrm>
          </p:contentPart>
        </mc:Choice>
        <mc:Fallback xmlns="">
          <p:pic>
            <p:nvPicPr>
              <p:cNvPr id="3" name="Ink 2">
                <a:extLst>
                  <a:ext uri="{FF2B5EF4-FFF2-40B4-BE49-F238E27FC236}">
                    <a16:creationId xmlns:a16="http://schemas.microsoft.com/office/drawing/2014/main" id="{77DE0E33-B32D-794D-B881-A9A65DFD8FE3}"/>
                  </a:ext>
                </a:extLst>
              </p:cNvPr>
              <p:cNvPicPr/>
              <p:nvPr/>
            </p:nvPicPr>
            <p:blipFill>
              <a:blip r:embed="rId5"/>
              <a:stretch>
                <a:fillRect/>
              </a:stretch>
            </p:blipFill>
            <p:spPr>
              <a:xfrm>
                <a:off x="5957715" y="1821593"/>
                <a:ext cx="18000" cy="18000"/>
              </a:xfrm>
              <a:prstGeom prst="rect">
                <a:avLst/>
              </a:prstGeom>
            </p:spPr>
          </p:pic>
        </mc:Fallback>
      </mc:AlternateContent>
      <p:pic>
        <p:nvPicPr>
          <p:cNvPr id="4" name="Picture 3">
            <a:extLst>
              <a:ext uri="{FF2B5EF4-FFF2-40B4-BE49-F238E27FC236}">
                <a16:creationId xmlns:a16="http://schemas.microsoft.com/office/drawing/2014/main" id="{2E4506DC-1E28-6D41-A3E1-69D5CE095FAA}"/>
              </a:ext>
            </a:extLst>
          </p:cNvPr>
          <p:cNvPicPr>
            <a:picLocks noChangeAspect="1"/>
          </p:cNvPicPr>
          <p:nvPr/>
        </p:nvPicPr>
        <p:blipFill>
          <a:blip r:embed="rId6"/>
          <a:stretch>
            <a:fillRect/>
          </a:stretch>
        </p:blipFill>
        <p:spPr>
          <a:xfrm>
            <a:off x="741872" y="563591"/>
            <a:ext cx="10898922" cy="5632286"/>
          </a:xfrm>
          <a:prstGeom prst="rect">
            <a:avLst/>
          </a:prstGeom>
        </p:spPr>
      </p:pic>
    </p:spTree>
    <p:extLst>
      <p:ext uri="{BB962C8B-B14F-4D97-AF65-F5344CB8AC3E}">
        <p14:creationId xmlns:p14="http://schemas.microsoft.com/office/powerpoint/2010/main" val="7539805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048809" y="6681553"/>
            <a:ext cx="184731" cy="230832"/>
          </a:xfrm>
          <a:prstGeom prst="rect">
            <a:avLst/>
          </a:prstGeom>
          <a:noFill/>
        </p:spPr>
        <p:txBody>
          <a:bodyPr wrap="none" rtlCol="0">
            <a:spAutoFit/>
          </a:bodyPr>
          <a:lstStyle/>
          <a:p>
            <a:endParaRPr lang="en-US" sz="900" dirty="0"/>
          </a:p>
        </p:txBody>
      </p:sp>
      <p:sp>
        <p:nvSpPr>
          <p:cNvPr id="52" name="TextBox 51"/>
          <p:cNvSpPr txBox="1"/>
          <p:nvPr/>
        </p:nvSpPr>
        <p:spPr>
          <a:xfrm>
            <a:off x="861107" y="340857"/>
            <a:ext cx="10469787" cy="564640"/>
          </a:xfrm>
          <a:prstGeom prst="rect">
            <a:avLst/>
          </a:prstGeom>
          <a:noFill/>
        </p:spPr>
        <p:txBody>
          <a:bodyPr wrap="square" rtlCol="0">
            <a:noAutofit/>
          </a:bodyPr>
          <a:lstStyle/>
          <a:p>
            <a:pPr algn="ctr"/>
            <a:r>
              <a:rPr lang="en-US" sz="3600" b="1" dirty="0">
                <a:solidFill>
                  <a:schemeClr val="tx2"/>
                </a:solidFill>
                <a:latin typeface="Arial" panose="020B0604020202020204" pitchFamily="34" charset="0"/>
                <a:cs typeface="Arial" panose="020B0604020202020204" pitchFamily="34" charset="0"/>
              </a:rPr>
              <a:t>Sau </a:t>
            </a:r>
            <a:r>
              <a:rPr lang="en-US" sz="3600" b="1" dirty="0" err="1">
                <a:solidFill>
                  <a:schemeClr val="tx2"/>
                </a:solidFill>
                <a:latin typeface="Arial" panose="020B0604020202020204" pitchFamily="34" charset="0"/>
                <a:cs typeface="Arial" panose="020B0604020202020204" pitchFamily="34" charset="0"/>
              </a:rPr>
              <a:t>bán</a:t>
            </a:r>
            <a:r>
              <a:rPr lang="en-US" sz="3600" b="1" dirty="0">
                <a:solidFill>
                  <a:schemeClr val="tx2"/>
                </a:solidFill>
                <a:latin typeface="Arial" panose="020B0604020202020204" pitchFamily="34" charset="0"/>
                <a:cs typeface="Arial" panose="020B0604020202020204" pitchFamily="34" charset="0"/>
              </a:rPr>
              <a:t> </a:t>
            </a:r>
            <a:r>
              <a:rPr lang="en-US" sz="3600" b="1" dirty="0" err="1">
                <a:solidFill>
                  <a:schemeClr val="tx2"/>
                </a:solidFill>
                <a:latin typeface="Arial" panose="020B0604020202020204" pitchFamily="34" charset="0"/>
                <a:cs typeface="Arial" panose="020B0604020202020204" pitchFamily="34" charset="0"/>
              </a:rPr>
              <a:t>hàng</a:t>
            </a:r>
            <a:endParaRPr lang="en-US" sz="3600" b="1" dirty="0">
              <a:solidFill>
                <a:schemeClr val="tx2"/>
              </a:solidFill>
              <a:latin typeface="Arial" panose="020B0604020202020204" pitchFamily="34" charset="0"/>
              <a:cs typeface="Arial" panose="020B0604020202020204" pitchFamily="34" charset="0"/>
            </a:endParaRPr>
          </a:p>
        </p:txBody>
      </p:sp>
      <p:pic>
        <p:nvPicPr>
          <p:cNvPr id="54" name="Picture 53">
            <a:extLst>
              <a:ext uri="{FF2B5EF4-FFF2-40B4-BE49-F238E27FC236}">
                <a16:creationId xmlns:a16="http://schemas.microsoft.com/office/drawing/2014/main" id="{FB577E28-36C4-8547-AE49-8C43B245228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47619" y="207715"/>
            <a:ext cx="755271" cy="457200"/>
          </a:xfrm>
          <a:prstGeom prst="rect">
            <a:avLst/>
          </a:prstGeom>
        </p:spPr>
      </p:pic>
      <p:grpSp>
        <p:nvGrpSpPr>
          <p:cNvPr id="19" name="Group 18">
            <a:extLst>
              <a:ext uri="{FF2B5EF4-FFF2-40B4-BE49-F238E27FC236}">
                <a16:creationId xmlns:a16="http://schemas.microsoft.com/office/drawing/2014/main" id="{E5D1B59F-170B-F548-845B-92FC6D952814}"/>
              </a:ext>
            </a:extLst>
          </p:cNvPr>
          <p:cNvGrpSpPr>
            <a:grpSpLocks/>
          </p:cNvGrpSpPr>
          <p:nvPr/>
        </p:nvGrpSpPr>
        <p:grpSpPr bwMode="auto">
          <a:xfrm>
            <a:off x="5726509" y="1090827"/>
            <a:ext cx="738981" cy="129382"/>
            <a:chOff x="1703388" y="2006913"/>
            <a:chExt cx="1478230" cy="258682"/>
          </a:xfrm>
        </p:grpSpPr>
        <p:sp>
          <p:nvSpPr>
            <p:cNvPr id="20" name="Oval 19">
              <a:extLst>
                <a:ext uri="{FF2B5EF4-FFF2-40B4-BE49-F238E27FC236}">
                  <a16:creationId xmlns:a16="http://schemas.microsoft.com/office/drawing/2014/main" id="{60AEFA16-BFBC-684F-8C56-7AD9F28399A5}"/>
                </a:ext>
              </a:extLst>
            </p:cNvPr>
            <p:cNvSpPr/>
            <p:nvPr/>
          </p:nvSpPr>
          <p:spPr>
            <a:xfrm>
              <a:off x="1703388" y="2006913"/>
              <a:ext cx="258809" cy="258682"/>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latin typeface="Calibri Light"/>
              </a:endParaRPr>
            </a:p>
          </p:txBody>
        </p:sp>
        <p:sp>
          <p:nvSpPr>
            <p:cNvPr id="21" name="Oval 20">
              <a:extLst>
                <a:ext uri="{FF2B5EF4-FFF2-40B4-BE49-F238E27FC236}">
                  <a16:creationId xmlns:a16="http://schemas.microsoft.com/office/drawing/2014/main" id="{6B42435F-966C-3143-A2EC-A12667ED54EF}"/>
                </a:ext>
              </a:extLst>
            </p:cNvPr>
            <p:cNvSpPr/>
            <p:nvPr/>
          </p:nvSpPr>
          <p:spPr>
            <a:xfrm>
              <a:off x="2008243" y="2006913"/>
              <a:ext cx="258809" cy="258682"/>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latin typeface="Calibri Light"/>
              </a:endParaRPr>
            </a:p>
          </p:txBody>
        </p:sp>
        <p:sp>
          <p:nvSpPr>
            <p:cNvPr id="22" name="Oval 21">
              <a:extLst>
                <a:ext uri="{FF2B5EF4-FFF2-40B4-BE49-F238E27FC236}">
                  <a16:creationId xmlns:a16="http://schemas.microsoft.com/office/drawing/2014/main" id="{916AA5A7-5EF6-4B42-8A5F-D6683C00B9FC}"/>
                </a:ext>
              </a:extLst>
            </p:cNvPr>
            <p:cNvSpPr/>
            <p:nvPr/>
          </p:nvSpPr>
          <p:spPr>
            <a:xfrm>
              <a:off x="2313099" y="2006913"/>
              <a:ext cx="258809" cy="258682"/>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latin typeface="Calibri Light"/>
              </a:endParaRPr>
            </a:p>
          </p:txBody>
        </p:sp>
        <p:sp>
          <p:nvSpPr>
            <p:cNvPr id="23" name="Oval 22">
              <a:extLst>
                <a:ext uri="{FF2B5EF4-FFF2-40B4-BE49-F238E27FC236}">
                  <a16:creationId xmlns:a16="http://schemas.microsoft.com/office/drawing/2014/main" id="{6AF709A3-EFB9-D94B-A56A-EDE3251A1398}"/>
                </a:ext>
              </a:extLst>
            </p:cNvPr>
            <p:cNvSpPr/>
            <p:nvPr/>
          </p:nvSpPr>
          <p:spPr>
            <a:xfrm>
              <a:off x="2617954" y="2006913"/>
              <a:ext cx="258809" cy="258682"/>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latin typeface="Calibri Light"/>
              </a:endParaRPr>
            </a:p>
          </p:txBody>
        </p:sp>
        <p:sp>
          <p:nvSpPr>
            <p:cNvPr id="24" name="Oval 23">
              <a:extLst>
                <a:ext uri="{FF2B5EF4-FFF2-40B4-BE49-F238E27FC236}">
                  <a16:creationId xmlns:a16="http://schemas.microsoft.com/office/drawing/2014/main" id="{C3D0318E-5CC6-2A45-9B1F-CDDD0398748A}"/>
                </a:ext>
              </a:extLst>
            </p:cNvPr>
            <p:cNvSpPr/>
            <p:nvPr/>
          </p:nvSpPr>
          <p:spPr>
            <a:xfrm>
              <a:off x="2922809" y="2006913"/>
              <a:ext cx="258809" cy="258682"/>
            </a:xfrm>
            <a:prstGeom prst="ellipse">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latin typeface="Calibri Light"/>
              </a:endParaRPr>
            </a:p>
          </p:txBody>
        </p:sp>
      </p:grpSp>
      <p:grpSp>
        <p:nvGrpSpPr>
          <p:cNvPr id="25" name="Group 24">
            <a:extLst>
              <a:ext uri="{FF2B5EF4-FFF2-40B4-BE49-F238E27FC236}">
                <a16:creationId xmlns:a16="http://schemas.microsoft.com/office/drawing/2014/main" id="{48A1A357-EB2D-0947-90A1-E08A687EE5FC}"/>
              </a:ext>
            </a:extLst>
          </p:cNvPr>
          <p:cNvGrpSpPr/>
          <p:nvPr/>
        </p:nvGrpSpPr>
        <p:grpSpPr>
          <a:xfrm>
            <a:off x="902890" y="1878294"/>
            <a:ext cx="2670851" cy="1231851"/>
            <a:chOff x="15713852" y="5566493"/>
            <a:chExt cx="4797336" cy="2284915"/>
          </a:xfrm>
          <a:solidFill>
            <a:schemeClr val="accent1"/>
          </a:solidFill>
        </p:grpSpPr>
        <p:sp>
          <p:nvSpPr>
            <p:cNvPr id="26" name="Freeform 152">
              <a:extLst>
                <a:ext uri="{FF2B5EF4-FFF2-40B4-BE49-F238E27FC236}">
                  <a16:creationId xmlns:a16="http://schemas.microsoft.com/office/drawing/2014/main" id="{9AB32161-EB49-6F47-84D8-3B87DEE88689}"/>
                </a:ext>
              </a:extLst>
            </p:cNvPr>
            <p:cNvSpPr>
              <a:spLocks noChangeArrowheads="1"/>
            </p:cNvSpPr>
            <p:nvPr/>
          </p:nvSpPr>
          <p:spPr bwMode="auto">
            <a:xfrm>
              <a:off x="17445852" y="6246608"/>
              <a:ext cx="2365168" cy="931387"/>
            </a:xfrm>
            <a:custGeom>
              <a:avLst/>
              <a:gdLst>
                <a:gd name="T0" fmla="*/ 3111 w 3112"/>
                <a:gd name="T1" fmla="*/ 0 h 1225"/>
                <a:gd name="T2" fmla="*/ 0 w 3112"/>
                <a:gd name="T3" fmla="*/ 0 h 1225"/>
                <a:gd name="T4" fmla="*/ 0 w 3112"/>
                <a:gd name="T5" fmla="*/ 1224 h 1225"/>
                <a:gd name="T6" fmla="*/ 3111 w 3112"/>
                <a:gd name="T7" fmla="*/ 1224 h 1225"/>
                <a:gd name="T8" fmla="*/ 3111 w 3112"/>
                <a:gd name="T9" fmla="*/ 0 h 1225"/>
              </a:gdLst>
              <a:ahLst/>
              <a:cxnLst>
                <a:cxn ang="0">
                  <a:pos x="T0" y="T1"/>
                </a:cxn>
                <a:cxn ang="0">
                  <a:pos x="T2" y="T3"/>
                </a:cxn>
                <a:cxn ang="0">
                  <a:pos x="T4" y="T5"/>
                </a:cxn>
                <a:cxn ang="0">
                  <a:pos x="T6" y="T7"/>
                </a:cxn>
                <a:cxn ang="0">
                  <a:pos x="T8" y="T9"/>
                </a:cxn>
              </a:cxnLst>
              <a:rect l="0" t="0" r="r" b="b"/>
              <a:pathLst>
                <a:path w="3112" h="1225">
                  <a:moveTo>
                    <a:pt x="3111" y="0"/>
                  </a:moveTo>
                  <a:lnTo>
                    <a:pt x="0" y="0"/>
                  </a:lnTo>
                  <a:lnTo>
                    <a:pt x="0" y="1224"/>
                  </a:lnTo>
                  <a:lnTo>
                    <a:pt x="3111" y="1224"/>
                  </a:lnTo>
                  <a:lnTo>
                    <a:pt x="3111" y="0"/>
                  </a:lnTo>
                </a:path>
              </a:pathLst>
            </a:custGeom>
            <a:grp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Calibri Light"/>
              </a:endParaRPr>
            </a:p>
          </p:txBody>
        </p:sp>
        <p:sp>
          <p:nvSpPr>
            <p:cNvPr id="27" name="Freeform 153">
              <a:extLst>
                <a:ext uri="{FF2B5EF4-FFF2-40B4-BE49-F238E27FC236}">
                  <a16:creationId xmlns:a16="http://schemas.microsoft.com/office/drawing/2014/main" id="{7F7F1FE2-3907-3143-BA19-FD3681CA360B}"/>
                </a:ext>
              </a:extLst>
            </p:cNvPr>
            <p:cNvSpPr>
              <a:spLocks noChangeArrowheads="1"/>
            </p:cNvSpPr>
            <p:nvPr/>
          </p:nvSpPr>
          <p:spPr bwMode="auto">
            <a:xfrm>
              <a:off x="17445852" y="6246608"/>
              <a:ext cx="2365168" cy="931387"/>
            </a:xfrm>
            <a:custGeom>
              <a:avLst/>
              <a:gdLst>
                <a:gd name="T0" fmla="*/ 3111 w 3112"/>
                <a:gd name="T1" fmla="*/ 0 h 1225"/>
                <a:gd name="T2" fmla="*/ 0 w 3112"/>
                <a:gd name="T3" fmla="*/ 0 h 1225"/>
                <a:gd name="T4" fmla="*/ 0 w 3112"/>
                <a:gd name="T5" fmla="*/ 1224 h 1225"/>
                <a:gd name="T6" fmla="*/ 3111 w 3112"/>
                <a:gd name="T7" fmla="*/ 1224 h 1225"/>
                <a:gd name="T8" fmla="*/ 3111 w 3112"/>
                <a:gd name="T9" fmla="*/ 0 h 1225"/>
              </a:gdLst>
              <a:ahLst/>
              <a:cxnLst>
                <a:cxn ang="0">
                  <a:pos x="T0" y="T1"/>
                </a:cxn>
                <a:cxn ang="0">
                  <a:pos x="T2" y="T3"/>
                </a:cxn>
                <a:cxn ang="0">
                  <a:pos x="T4" y="T5"/>
                </a:cxn>
                <a:cxn ang="0">
                  <a:pos x="T6" y="T7"/>
                </a:cxn>
                <a:cxn ang="0">
                  <a:pos x="T8" y="T9"/>
                </a:cxn>
              </a:cxnLst>
              <a:rect l="0" t="0" r="r" b="b"/>
              <a:pathLst>
                <a:path w="3112" h="1225">
                  <a:moveTo>
                    <a:pt x="3111" y="0"/>
                  </a:moveTo>
                  <a:lnTo>
                    <a:pt x="0" y="0"/>
                  </a:lnTo>
                  <a:lnTo>
                    <a:pt x="0" y="1224"/>
                  </a:lnTo>
                  <a:lnTo>
                    <a:pt x="3111" y="1224"/>
                  </a:lnTo>
                  <a:lnTo>
                    <a:pt x="3111" y="0"/>
                  </a:lnTo>
                </a:path>
              </a:pathLst>
            </a:custGeom>
            <a:grp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Calibri Light"/>
              </a:endParaRPr>
            </a:p>
          </p:txBody>
        </p:sp>
        <p:sp>
          <p:nvSpPr>
            <p:cNvPr id="28" name="Freeform 154">
              <a:extLst>
                <a:ext uri="{FF2B5EF4-FFF2-40B4-BE49-F238E27FC236}">
                  <a16:creationId xmlns:a16="http://schemas.microsoft.com/office/drawing/2014/main" id="{C5B1798A-D7E3-6E40-8157-0E532B10C1DA}"/>
                </a:ext>
              </a:extLst>
            </p:cNvPr>
            <p:cNvSpPr>
              <a:spLocks noChangeArrowheads="1"/>
            </p:cNvSpPr>
            <p:nvPr/>
          </p:nvSpPr>
          <p:spPr bwMode="auto">
            <a:xfrm>
              <a:off x="19723916" y="5797666"/>
              <a:ext cx="787272" cy="1829272"/>
            </a:xfrm>
            <a:custGeom>
              <a:avLst/>
              <a:gdLst>
                <a:gd name="T0" fmla="*/ 1037 w 1038"/>
                <a:gd name="T1" fmla="*/ 1201 h 2407"/>
                <a:gd name="T2" fmla="*/ 0 w 1038"/>
                <a:gd name="T3" fmla="*/ 2406 h 2407"/>
                <a:gd name="T4" fmla="*/ 0 w 1038"/>
                <a:gd name="T5" fmla="*/ 1201 h 2407"/>
                <a:gd name="T6" fmla="*/ 0 w 1038"/>
                <a:gd name="T7" fmla="*/ 0 h 2407"/>
                <a:gd name="T8" fmla="*/ 1037 w 1038"/>
                <a:gd name="T9" fmla="*/ 1201 h 2407"/>
              </a:gdLst>
              <a:ahLst/>
              <a:cxnLst>
                <a:cxn ang="0">
                  <a:pos x="T0" y="T1"/>
                </a:cxn>
                <a:cxn ang="0">
                  <a:pos x="T2" y="T3"/>
                </a:cxn>
                <a:cxn ang="0">
                  <a:pos x="T4" y="T5"/>
                </a:cxn>
                <a:cxn ang="0">
                  <a:pos x="T6" y="T7"/>
                </a:cxn>
                <a:cxn ang="0">
                  <a:pos x="T8" y="T9"/>
                </a:cxn>
              </a:cxnLst>
              <a:rect l="0" t="0" r="r" b="b"/>
              <a:pathLst>
                <a:path w="1038" h="2407">
                  <a:moveTo>
                    <a:pt x="1037" y="1201"/>
                  </a:moveTo>
                  <a:lnTo>
                    <a:pt x="0" y="2406"/>
                  </a:lnTo>
                  <a:lnTo>
                    <a:pt x="0" y="1201"/>
                  </a:lnTo>
                  <a:lnTo>
                    <a:pt x="0" y="0"/>
                  </a:lnTo>
                  <a:lnTo>
                    <a:pt x="1037" y="1201"/>
                  </a:lnTo>
                </a:path>
              </a:pathLst>
            </a:custGeom>
            <a:grp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Calibri Light"/>
              </a:endParaRPr>
            </a:p>
          </p:txBody>
        </p:sp>
        <p:sp>
          <p:nvSpPr>
            <p:cNvPr id="29" name="Freeform 155">
              <a:extLst>
                <a:ext uri="{FF2B5EF4-FFF2-40B4-BE49-F238E27FC236}">
                  <a16:creationId xmlns:a16="http://schemas.microsoft.com/office/drawing/2014/main" id="{FE3BB729-CC43-C248-BE83-9B6927AE3737}"/>
                </a:ext>
              </a:extLst>
            </p:cNvPr>
            <p:cNvSpPr>
              <a:spLocks noChangeArrowheads="1"/>
            </p:cNvSpPr>
            <p:nvPr/>
          </p:nvSpPr>
          <p:spPr bwMode="auto">
            <a:xfrm>
              <a:off x="19723916" y="5797666"/>
              <a:ext cx="787272" cy="1829272"/>
            </a:xfrm>
            <a:custGeom>
              <a:avLst/>
              <a:gdLst>
                <a:gd name="T0" fmla="*/ 1037 w 1038"/>
                <a:gd name="T1" fmla="*/ 1201 h 2407"/>
                <a:gd name="T2" fmla="*/ 0 w 1038"/>
                <a:gd name="T3" fmla="*/ 2406 h 2407"/>
                <a:gd name="T4" fmla="*/ 0 w 1038"/>
                <a:gd name="T5" fmla="*/ 1201 h 2407"/>
                <a:gd name="T6" fmla="*/ 0 w 1038"/>
                <a:gd name="T7" fmla="*/ 0 h 2407"/>
                <a:gd name="T8" fmla="*/ 1037 w 1038"/>
                <a:gd name="T9" fmla="*/ 1201 h 2407"/>
              </a:gdLst>
              <a:ahLst/>
              <a:cxnLst>
                <a:cxn ang="0">
                  <a:pos x="T0" y="T1"/>
                </a:cxn>
                <a:cxn ang="0">
                  <a:pos x="T2" y="T3"/>
                </a:cxn>
                <a:cxn ang="0">
                  <a:pos x="T4" y="T5"/>
                </a:cxn>
                <a:cxn ang="0">
                  <a:pos x="T6" y="T7"/>
                </a:cxn>
                <a:cxn ang="0">
                  <a:pos x="T8" y="T9"/>
                </a:cxn>
              </a:cxnLst>
              <a:rect l="0" t="0" r="r" b="b"/>
              <a:pathLst>
                <a:path w="1038" h="2407">
                  <a:moveTo>
                    <a:pt x="1037" y="1201"/>
                  </a:moveTo>
                  <a:lnTo>
                    <a:pt x="0" y="2406"/>
                  </a:lnTo>
                  <a:lnTo>
                    <a:pt x="0" y="1201"/>
                  </a:lnTo>
                  <a:lnTo>
                    <a:pt x="0" y="0"/>
                  </a:lnTo>
                  <a:lnTo>
                    <a:pt x="1037" y="1201"/>
                  </a:lnTo>
                </a:path>
              </a:pathLst>
            </a:custGeom>
            <a:grp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Calibri Light"/>
              </a:endParaRPr>
            </a:p>
          </p:txBody>
        </p:sp>
        <p:sp>
          <p:nvSpPr>
            <p:cNvPr id="30" name="Freeform 156">
              <a:extLst>
                <a:ext uri="{FF2B5EF4-FFF2-40B4-BE49-F238E27FC236}">
                  <a16:creationId xmlns:a16="http://schemas.microsoft.com/office/drawing/2014/main" id="{3E046C49-8EBE-9945-B629-ECDDCE4C787E}"/>
                </a:ext>
              </a:extLst>
            </p:cNvPr>
            <p:cNvSpPr>
              <a:spLocks noChangeArrowheads="1"/>
            </p:cNvSpPr>
            <p:nvPr/>
          </p:nvSpPr>
          <p:spPr bwMode="auto">
            <a:xfrm>
              <a:off x="15713852" y="5566493"/>
              <a:ext cx="2288116" cy="2284915"/>
            </a:xfrm>
            <a:custGeom>
              <a:avLst/>
              <a:gdLst>
                <a:gd name="T0" fmla="*/ 0 w 3010"/>
                <a:gd name="T1" fmla="*/ 1504 h 3009"/>
                <a:gd name="T2" fmla="*/ 0 w 3010"/>
                <a:gd name="T3" fmla="*/ 1504 h 3009"/>
                <a:gd name="T4" fmla="*/ 1505 w 3010"/>
                <a:gd name="T5" fmla="*/ 3008 h 3009"/>
                <a:gd name="T6" fmla="*/ 3009 w 3010"/>
                <a:gd name="T7" fmla="*/ 1504 h 3009"/>
                <a:gd name="T8" fmla="*/ 1505 w 3010"/>
                <a:gd name="T9" fmla="*/ 0 h 3009"/>
                <a:gd name="T10" fmla="*/ 0 w 3010"/>
                <a:gd name="T11" fmla="*/ 1504 h 3009"/>
              </a:gdLst>
              <a:ahLst/>
              <a:cxnLst>
                <a:cxn ang="0">
                  <a:pos x="T0" y="T1"/>
                </a:cxn>
                <a:cxn ang="0">
                  <a:pos x="T2" y="T3"/>
                </a:cxn>
                <a:cxn ang="0">
                  <a:pos x="T4" y="T5"/>
                </a:cxn>
                <a:cxn ang="0">
                  <a:pos x="T6" y="T7"/>
                </a:cxn>
                <a:cxn ang="0">
                  <a:pos x="T8" y="T9"/>
                </a:cxn>
                <a:cxn ang="0">
                  <a:pos x="T10" y="T11"/>
                </a:cxn>
              </a:cxnLst>
              <a:rect l="0" t="0" r="r" b="b"/>
              <a:pathLst>
                <a:path w="3010" h="3009">
                  <a:moveTo>
                    <a:pt x="0" y="1504"/>
                  </a:moveTo>
                  <a:lnTo>
                    <a:pt x="0" y="1504"/>
                  </a:lnTo>
                  <a:cubicBezTo>
                    <a:pt x="0" y="2335"/>
                    <a:pt x="673" y="3008"/>
                    <a:pt x="1505" y="3008"/>
                  </a:cubicBezTo>
                  <a:cubicBezTo>
                    <a:pt x="2336" y="3008"/>
                    <a:pt x="3009" y="2335"/>
                    <a:pt x="3009" y="1504"/>
                  </a:cubicBezTo>
                  <a:cubicBezTo>
                    <a:pt x="3009" y="672"/>
                    <a:pt x="2336" y="0"/>
                    <a:pt x="1505" y="0"/>
                  </a:cubicBezTo>
                  <a:cubicBezTo>
                    <a:pt x="673" y="0"/>
                    <a:pt x="0" y="672"/>
                    <a:pt x="0" y="1504"/>
                  </a:cubicBezTo>
                </a:path>
              </a:pathLst>
            </a:custGeom>
            <a:grp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Calibri Light"/>
              </a:endParaRPr>
            </a:p>
          </p:txBody>
        </p:sp>
      </p:grpSp>
      <p:sp>
        <p:nvSpPr>
          <p:cNvPr id="55" name="TextBox 54">
            <a:extLst>
              <a:ext uri="{FF2B5EF4-FFF2-40B4-BE49-F238E27FC236}">
                <a16:creationId xmlns:a16="http://schemas.microsoft.com/office/drawing/2014/main" id="{A4002093-0D81-594A-B221-74DD4D0C42D9}"/>
              </a:ext>
            </a:extLst>
          </p:cNvPr>
          <p:cNvSpPr txBox="1"/>
          <p:nvPr/>
        </p:nvSpPr>
        <p:spPr>
          <a:xfrm>
            <a:off x="4142604" y="1768991"/>
            <a:ext cx="7906206" cy="2243423"/>
          </a:xfrm>
          <a:prstGeom prst="rect">
            <a:avLst/>
          </a:prstGeom>
          <a:noFill/>
        </p:spPr>
        <p:txBody>
          <a:bodyPr wrap="square" rtlCol="0">
            <a:noAutofit/>
          </a:bodyPr>
          <a:lstStyle/>
          <a:p>
            <a:r>
              <a:rPr lang="en-US" sz="3200" b="1" dirty="0" err="1">
                <a:solidFill>
                  <a:schemeClr val="tx2"/>
                </a:solidFill>
                <a:latin typeface="Arial" panose="020B0604020202020204" pitchFamily="34" charset="0"/>
                <a:cs typeface="Arial" panose="020B0604020202020204" pitchFamily="34" charset="0"/>
              </a:rPr>
              <a:t>Bảo</a:t>
            </a:r>
            <a:r>
              <a:rPr lang="en-US" sz="3200" b="1" dirty="0">
                <a:solidFill>
                  <a:schemeClr val="tx2"/>
                </a:solidFill>
                <a:latin typeface="Arial" panose="020B0604020202020204" pitchFamily="34" charset="0"/>
                <a:cs typeface="Arial" panose="020B0604020202020204" pitchFamily="34" charset="0"/>
              </a:rPr>
              <a:t> </a:t>
            </a:r>
            <a:r>
              <a:rPr lang="en-US" sz="3200" b="1" dirty="0" err="1">
                <a:solidFill>
                  <a:schemeClr val="tx2"/>
                </a:solidFill>
                <a:latin typeface="Arial" panose="020B0604020202020204" pitchFamily="34" charset="0"/>
                <a:cs typeface="Arial" panose="020B0604020202020204" pitchFamily="34" charset="0"/>
              </a:rPr>
              <a:t>hành</a:t>
            </a:r>
            <a:r>
              <a:rPr lang="en-US" sz="3200" b="1" dirty="0">
                <a:solidFill>
                  <a:schemeClr val="tx2"/>
                </a:solidFill>
                <a:latin typeface="Arial" panose="020B0604020202020204" pitchFamily="34" charset="0"/>
                <a:cs typeface="Arial" panose="020B0604020202020204" pitchFamily="34" charset="0"/>
              </a:rPr>
              <a:t> </a:t>
            </a:r>
            <a:r>
              <a:rPr lang="en-US" sz="3200" b="1" dirty="0" err="1">
                <a:solidFill>
                  <a:schemeClr val="tx2"/>
                </a:solidFill>
                <a:latin typeface="Arial" panose="020B0604020202020204" pitchFamily="34" charset="0"/>
                <a:cs typeface="Arial" panose="020B0604020202020204" pitchFamily="34" charset="0"/>
              </a:rPr>
              <a:t>sửa</a:t>
            </a:r>
            <a:r>
              <a:rPr lang="en-US" sz="3200" b="1" dirty="0">
                <a:solidFill>
                  <a:schemeClr val="tx2"/>
                </a:solidFill>
                <a:latin typeface="Arial" panose="020B0604020202020204" pitchFamily="34" charset="0"/>
                <a:cs typeface="Arial" panose="020B0604020202020204" pitchFamily="34" charset="0"/>
              </a:rPr>
              <a:t> </a:t>
            </a:r>
            <a:r>
              <a:rPr lang="en-US" sz="3200" b="1" dirty="0" err="1">
                <a:solidFill>
                  <a:schemeClr val="tx2"/>
                </a:solidFill>
                <a:latin typeface="Arial" panose="020B0604020202020204" pitchFamily="34" charset="0"/>
                <a:cs typeface="Arial" panose="020B0604020202020204" pitchFamily="34" charset="0"/>
              </a:rPr>
              <a:t>chữa</a:t>
            </a:r>
            <a:endParaRPr lang="en-US" sz="3200" b="1" dirty="0">
              <a:solidFill>
                <a:schemeClr val="tx2"/>
              </a:solidFill>
              <a:latin typeface="Arial" panose="020B0604020202020204" pitchFamily="34" charset="0"/>
              <a:cs typeface="Arial" panose="020B0604020202020204" pitchFamily="34" charset="0"/>
            </a:endParaRPr>
          </a:p>
          <a:p>
            <a:pPr marL="457200" indent="-457200">
              <a:buFontTx/>
              <a:buChar char="-"/>
            </a:pPr>
            <a:r>
              <a:rPr lang="en-US" sz="3200" dirty="0" err="1">
                <a:solidFill>
                  <a:schemeClr val="tx2"/>
                </a:solidFill>
                <a:latin typeface="Arial" panose="020B0604020202020204" pitchFamily="34" charset="0"/>
                <a:cs typeface="Arial" panose="020B0604020202020204" pitchFamily="34" charset="0"/>
              </a:rPr>
              <a:t>Tạo</a:t>
            </a:r>
            <a:r>
              <a:rPr lang="en-US" sz="3200" dirty="0">
                <a:solidFill>
                  <a:schemeClr val="tx2"/>
                </a:solidFill>
                <a:latin typeface="Arial" panose="020B0604020202020204" pitchFamily="34" charset="0"/>
                <a:cs typeface="Arial" panose="020B0604020202020204" pitchFamily="34" charset="0"/>
              </a:rPr>
              <a:t> </a:t>
            </a:r>
            <a:r>
              <a:rPr lang="en-US" sz="3200" dirty="0" err="1">
                <a:solidFill>
                  <a:schemeClr val="tx2"/>
                </a:solidFill>
                <a:latin typeface="Arial" panose="020B0604020202020204" pitchFamily="34" charset="0"/>
                <a:cs typeface="Arial" panose="020B0604020202020204" pitchFamily="34" charset="0"/>
              </a:rPr>
              <a:t>phiếu</a:t>
            </a:r>
            <a:r>
              <a:rPr lang="en-US" sz="3200" dirty="0">
                <a:solidFill>
                  <a:schemeClr val="tx2"/>
                </a:solidFill>
                <a:latin typeface="Arial" panose="020B0604020202020204" pitchFamily="34" charset="0"/>
                <a:cs typeface="Arial" panose="020B0604020202020204" pitchFamily="34" charset="0"/>
              </a:rPr>
              <a:t> </a:t>
            </a:r>
            <a:r>
              <a:rPr lang="en-US" sz="3200" dirty="0" err="1">
                <a:solidFill>
                  <a:schemeClr val="tx2"/>
                </a:solidFill>
                <a:latin typeface="Arial" panose="020B0604020202020204" pitchFamily="34" charset="0"/>
                <a:cs typeface="Arial" panose="020B0604020202020204" pitchFamily="34" charset="0"/>
              </a:rPr>
              <a:t>bảo</a:t>
            </a:r>
            <a:r>
              <a:rPr lang="en-US" sz="3200" dirty="0">
                <a:solidFill>
                  <a:schemeClr val="tx2"/>
                </a:solidFill>
                <a:latin typeface="Arial" panose="020B0604020202020204" pitchFamily="34" charset="0"/>
                <a:cs typeface="Arial" panose="020B0604020202020204" pitchFamily="34" charset="0"/>
              </a:rPr>
              <a:t> </a:t>
            </a:r>
            <a:r>
              <a:rPr lang="en-US" sz="3200" dirty="0" err="1">
                <a:solidFill>
                  <a:schemeClr val="tx2"/>
                </a:solidFill>
                <a:latin typeface="Arial" panose="020B0604020202020204" pitchFamily="34" charset="0"/>
                <a:cs typeface="Arial" panose="020B0604020202020204" pitchFamily="34" charset="0"/>
              </a:rPr>
              <a:t>hành</a:t>
            </a:r>
            <a:endParaRPr lang="en-US" sz="3200" dirty="0">
              <a:solidFill>
                <a:schemeClr val="tx2"/>
              </a:solidFill>
              <a:latin typeface="Arial" panose="020B0604020202020204" pitchFamily="34" charset="0"/>
              <a:cs typeface="Arial" panose="020B0604020202020204" pitchFamily="34" charset="0"/>
            </a:endParaRPr>
          </a:p>
          <a:p>
            <a:pPr marL="457200" indent="-457200">
              <a:buFontTx/>
              <a:buChar char="-"/>
            </a:pPr>
            <a:r>
              <a:rPr lang="en-US" sz="3200" dirty="0" err="1">
                <a:solidFill>
                  <a:schemeClr val="tx2"/>
                </a:solidFill>
                <a:latin typeface="Arial" panose="020B0604020202020204" pitchFamily="34" charset="0"/>
                <a:cs typeface="Arial" panose="020B0604020202020204" pitchFamily="34" charset="0"/>
              </a:rPr>
              <a:t>Lưu</a:t>
            </a:r>
            <a:r>
              <a:rPr lang="en-US" sz="3200" dirty="0">
                <a:solidFill>
                  <a:schemeClr val="tx2"/>
                </a:solidFill>
                <a:latin typeface="Arial" panose="020B0604020202020204" pitchFamily="34" charset="0"/>
                <a:cs typeface="Arial" panose="020B0604020202020204" pitchFamily="34" charset="0"/>
              </a:rPr>
              <a:t> </a:t>
            </a:r>
            <a:r>
              <a:rPr lang="en-US" sz="3200" dirty="0" err="1">
                <a:solidFill>
                  <a:schemeClr val="tx2"/>
                </a:solidFill>
                <a:latin typeface="Arial" panose="020B0604020202020204" pitchFamily="34" charset="0"/>
                <a:cs typeface="Arial" panose="020B0604020202020204" pitchFamily="34" charset="0"/>
              </a:rPr>
              <a:t>giữ</a:t>
            </a:r>
            <a:r>
              <a:rPr lang="en-US" sz="3200" dirty="0">
                <a:solidFill>
                  <a:schemeClr val="tx2"/>
                </a:solidFill>
                <a:latin typeface="Arial" panose="020B0604020202020204" pitchFamily="34" charset="0"/>
                <a:cs typeface="Arial" panose="020B0604020202020204" pitchFamily="34" charset="0"/>
              </a:rPr>
              <a:t> </a:t>
            </a:r>
            <a:r>
              <a:rPr lang="en-US" sz="3200" dirty="0" err="1">
                <a:solidFill>
                  <a:schemeClr val="tx2"/>
                </a:solidFill>
                <a:latin typeface="Arial" panose="020B0604020202020204" pitchFamily="34" charset="0"/>
                <a:cs typeface="Arial" panose="020B0604020202020204" pitchFamily="34" charset="0"/>
              </a:rPr>
              <a:t>thông</a:t>
            </a:r>
            <a:r>
              <a:rPr lang="en-US" sz="3200" dirty="0">
                <a:solidFill>
                  <a:schemeClr val="tx2"/>
                </a:solidFill>
                <a:latin typeface="Arial" panose="020B0604020202020204" pitchFamily="34" charset="0"/>
                <a:cs typeface="Arial" panose="020B0604020202020204" pitchFamily="34" charset="0"/>
              </a:rPr>
              <a:t> tin </a:t>
            </a:r>
            <a:r>
              <a:rPr lang="en-US" sz="3200" dirty="0" err="1">
                <a:solidFill>
                  <a:schemeClr val="tx2"/>
                </a:solidFill>
                <a:latin typeface="Arial" panose="020B0604020202020204" pitchFamily="34" charset="0"/>
                <a:cs typeface="Arial" panose="020B0604020202020204" pitchFamily="34" charset="0"/>
              </a:rPr>
              <a:t>bảo</a:t>
            </a:r>
            <a:r>
              <a:rPr lang="en-US" sz="3200" dirty="0">
                <a:solidFill>
                  <a:schemeClr val="tx2"/>
                </a:solidFill>
                <a:latin typeface="Arial" panose="020B0604020202020204" pitchFamily="34" charset="0"/>
                <a:cs typeface="Arial" panose="020B0604020202020204" pitchFamily="34" charset="0"/>
              </a:rPr>
              <a:t> </a:t>
            </a:r>
            <a:r>
              <a:rPr lang="en-US" sz="3200" dirty="0" err="1">
                <a:solidFill>
                  <a:schemeClr val="tx2"/>
                </a:solidFill>
                <a:latin typeface="Arial" panose="020B0604020202020204" pitchFamily="34" charset="0"/>
                <a:cs typeface="Arial" panose="020B0604020202020204" pitchFamily="34" charset="0"/>
              </a:rPr>
              <a:t>hành</a:t>
            </a:r>
            <a:r>
              <a:rPr lang="en-US" sz="3200" dirty="0">
                <a:solidFill>
                  <a:schemeClr val="tx2"/>
                </a:solidFill>
                <a:latin typeface="Arial" panose="020B0604020202020204" pitchFamily="34" charset="0"/>
                <a:cs typeface="Arial" panose="020B0604020202020204" pitchFamily="34" charset="0"/>
              </a:rPr>
              <a:t> </a:t>
            </a:r>
            <a:r>
              <a:rPr lang="en-US" sz="3200" dirty="0" err="1">
                <a:solidFill>
                  <a:schemeClr val="tx2"/>
                </a:solidFill>
                <a:latin typeface="Arial" panose="020B0604020202020204" pitchFamily="34" charset="0"/>
                <a:cs typeface="Arial" panose="020B0604020202020204" pitchFamily="34" charset="0"/>
              </a:rPr>
              <a:t>theo</a:t>
            </a:r>
            <a:r>
              <a:rPr lang="en-US" sz="3200" dirty="0">
                <a:solidFill>
                  <a:schemeClr val="tx2"/>
                </a:solidFill>
                <a:latin typeface="Arial" panose="020B0604020202020204" pitchFamily="34" charset="0"/>
                <a:cs typeface="Arial" panose="020B0604020202020204" pitchFamily="34" charset="0"/>
              </a:rPr>
              <a:t> KH</a:t>
            </a:r>
          </a:p>
        </p:txBody>
      </p:sp>
      <p:grpSp>
        <p:nvGrpSpPr>
          <p:cNvPr id="62" name="Group 61">
            <a:extLst>
              <a:ext uri="{FF2B5EF4-FFF2-40B4-BE49-F238E27FC236}">
                <a16:creationId xmlns:a16="http://schemas.microsoft.com/office/drawing/2014/main" id="{1AEF43D7-736D-584E-AC48-AE4645816A85}"/>
              </a:ext>
            </a:extLst>
          </p:cNvPr>
          <p:cNvGrpSpPr/>
          <p:nvPr/>
        </p:nvGrpSpPr>
        <p:grpSpPr>
          <a:xfrm>
            <a:off x="902890" y="4410789"/>
            <a:ext cx="2738223" cy="1231851"/>
            <a:chOff x="15713852" y="5566493"/>
            <a:chExt cx="4797336" cy="2284915"/>
          </a:xfrm>
          <a:solidFill>
            <a:schemeClr val="accent2"/>
          </a:solidFill>
        </p:grpSpPr>
        <p:sp>
          <p:nvSpPr>
            <p:cNvPr id="63" name="Freeform 152">
              <a:extLst>
                <a:ext uri="{FF2B5EF4-FFF2-40B4-BE49-F238E27FC236}">
                  <a16:creationId xmlns:a16="http://schemas.microsoft.com/office/drawing/2014/main" id="{3E6B6C80-A8D3-6646-9F2A-B3B41EE325A7}"/>
                </a:ext>
              </a:extLst>
            </p:cNvPr>
            <p:cNvSpPr>
              <a:spLocks noChangeArrowheads="1"/>
            </p:cNvSpPr>
            <p:nvPr/>
          </p:nvSpPr>
          <p:spPr bwMode="auto">
            <a:xfrm>
              <a:off x="17445852" y="6246608"/>
              <a:ext cx="2365168" cy="931387"/>
            </a:xfrm>
            <a:custGeom>
              <a:avLst/>
              <a:gdLst>
                <a:gd name="T0" fmla="*/ 3111 w 3112"/>
                <a:gd name="T1" fmla="*/ 0 h 1225"/>
                <a:gd name="T2" fmla="*/ 0 w 3112"/>
                <a:gd name="T3" fmla="*/ 0 h 1225"/>
                <a:gd name="T4" fmla="*/ 0 w 3112"/>
                <a:gd name="T5" fmla="*/ 1224 h 1225"/>
                <a:gd name="T6" fmla="*/ 3111 w 3112"/>
                <a:gd name="T7" fmla="*/ 1224 h 1225"/>
                <a:gd name="T8" fmla="*/ 3111 w 3112"/>
                <a:gd name="T9" fmla="*/ 0 h 1225"/>
              </a:gdLst>
              <a:ahLst/>
              <a:cxnLst>
                <a:cxn ang="0">
                  <a:pos x="T0" y="T1"/>
                </a:cxn>
                <a:cxn ang="0">
                  <a:pos x="T2" y="T3"/>
                </a:cxn>
                <a:cxn ang="0">
                  <a:pos x="T4" y="T5"/>
                </a:cxn>
                <a:cxn ang="0">
                  <a:pos x="T6" y="T7"/>
                </a:cxn>
                <a:cxn ang="0">
                  <a:pos x="T8" y="T9"/>
                </a:cxn>
              </a:cxnLst>
              <a:rect l="0" t="0" r="r" b="b"/>
              <a:pathLst>
                <a:path w="3112" h="1225">
                  <a:moveTo>
                    <a:pt x="3111" y="0"/>
                  </a:moveTo>
                  <a:lnTo>
                    <a:pt x="0" y="0"/>
                  </a:lnTo>
                  <a:lnTo>
                    <a:pt x="0" y="1224"/>
                  </a:lnTo>
                  <a:lnTo>
                    <a:pt x="3111" y="1224"/>
                  </a:lnTo>
                  <a:lnTo>
                    <a:pt x="3111" y="0"/>
                  </a:lnTo>
                </a:path>
              </a:pathLst>
            </a:custGeom>
            <a:grp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Calibri Light"/>
              </a:endParaRPr>
            </a:p>
          </p:txBody>
        </p:sp>
        <p:sp>
          <p:nvSpPr>
            <p:cNvPr id="64" name="Freeform 153">
              <a:extLst>
                <a:ext uri="{FF2B5EF4-FFF2-40B4-BE49-F238E27FC236}">
                  <a16:creationId xmlns:a16="http://schemas.microsoft.com/office/drawing/2014/main" id="{667435EA-2E7B-754F-B102-F86188AEE526}"/>
                </a:ext>
              </a:extLst>
            </p:cNvPr>
            <p:cNvSpPr>
              <a:spLocks noChangeArrowheads="1"/>
            </p:cNvSpPr>
            <p:nvPr/>
          </p:nvSpPr>
          <p:spPr bwMode="auto">
            <a:xfrm>
              <a:off x="17445852" y="6246608"/>
              <a:ext cx="2365168" cy="931387"/>
            </a:xfrm>
            <a:custGeom>
              <a:avLst/>
              <a:gdLst>
                <a:gd name="T0" fmla="*/ 3111 w 3112"/>
                <a:gd name="T1" fmla="*/ 0 h 1225"/>
                <a:gd name="T2" fmla="*/ 0 w 3112"/>
                <a:gd name="T3" fmla="*/ 0 h 1225"/>
                <a:gd name="T4" fmla="*/ 0 w 3112"/>
                <a:gd name="T5" fmla="*/ 1224 h 1225"/>
                <a:gd name="T6" fmla="*/ 3111 w 3112"/>
                <a:gd name="T7" fmla="*/ 1224 h 1225"/>
                <a:gd name="T8" fmla="*/ 3111 w 3112"/>
                <a:gd name="T9" fmla="*/ 0 h 1225"/>
              </a:gdLst>
              <a:ahLst/>
              <a:cxnLst>
                <a:cxn ang="0">
                  <a:pos x="T0" y="T1"/>
                </a:cxn>
                <a:cxn ang="0">
                  <a:pos x="T2" y="T3"/>
                </a:cxn>
                <a:cxn ang="0">
                  <a:pos x="T4" y="T5"/>
                </a:cxn>
                <a:cxn ang="0">
                  <a:pos x="T6" y="T7"/>
                </a:cxn>
                <a:cxn ang="0">
                  <a:pos x="T8" y="T9"/>
                </a:cxn>
              </a:cxnLst>
              <a:rect l="0" t="0" r="r" b="b"/>
              <a:pathLst>
                <a:path w="3112" h="1225">
                  <a:moveTo>
                    <a:pt x="3111" y="0"/>
                  </a:moveTo>
                  <a:lnTo>
                    <a:pt x="0" y="0"/>
                  </a:lnTo>
                  <a:lnTo>
                    <a:pt x="0" y="1224"/>
                  </a:lnTo>
                  <a:lnTo>
                    <a:pt x="3111" y="1224"/>
                  </a:lnTo>
                  <a:lnTo>
                    <a:pt x="3111" y="0"/>
                  </a:lnTo>
                </a:path>
              </a:pathLst>
            </a:custGeom>
            <a:grp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Calibri Light"/>
              </a:endParaRPr>
            </a:p>
          </p:txBody>
        </p:sp>
        <p:sp>
          <p:nvSpPr>
            <p:cNvPr id="65" name="Freeform 154">
              <a:extLst>
                <a:ext uri="{FF2B5EF4-FFF2-40B4-BE49-F238E27FC236}">
                  <a16:creationId xmlns:a16="http://schemas.microsoft.com/office/drawing/2014/main" id="{6592A207-FC3A-BF4C-A06D-4C1AB1FD810F}"/>
                </a:ext>
              </a:extLst>
            </p:cNvPr>
            <p:cNvSpPr>
              <a:spLocks noChangeArrowheads="1"/>
            </p:cNvSpPr>
            <p:nvPr/>
          </p:nvSpPr>
          <p:spPr bwMode="auto">
            <a:xfrm>
              <a:off x="19723916" y="5797666"/>
              <a:ext cx="787272" cy="1829272"/>
            </a:xfrm>
            <a:custGeom>
              <a:avLst/>
              <a:gdLst>
                <a:gd name="T0" fmla="*/ 1037 w 1038"/>
                <a:gd name="T1" fmla="*/ 1201 h 2407"/>
                <a:gd name="T2" fmla="*/ 0 w 1038"/>
                <a:gd name="T3" fmla="*/ 2406 h 2407"/>
                <a:gd name="T4" fmla="*/ 0 w 1038"/>
                <a:gd name="T5" fmla="*/ 1201 h 2407"/>
                <a:gd name="T6" fmla="*/ 0 w 1038"/>
                <a:gd name="T7" fmla="*/ 0 h 2407"/>
                <a:gd name="T8" fmla="*/ 1037 w 1038"/>
                <a:gd name="T9" fmla="*/ 1201 h 2407"/>
              </a:gdLst>
              <a:ahLst/>
              <a:cxnLst>
                <a:cxn ang="0">
                  <a:pos x="T0" y="T1"/>
                </a:cxn>
                <a:cxn ang="0">
                  <a:pos x="T2" y="T3"/>
                </a:cxn>
                <a:cxn ang="0">
                  <a:pos x="T4" y="T5"/>
                </a:cxn>
                <a:cxn ang="0">
                  <a:pos x="T6" y="T7"/>
                </a:cxn>
                <a:cxn ang="0">
                  <a:pos x="T8" y="T9"/>
                </a:cxn>
              </a:cxnLst>
              <a:rect l="0" t="0" r="r" b="b"/>
              <a:pathLst>
                <a:path w="1038" h="2407">
                  <a:moveTo>
                    <a:pt x="1037" y="1201"/>
                  </a:moveTo>
                  <a:lnTo>
                    <a:pt x="0" y="2406"/>
                  </a:lnTo>
                  <a:lnTo>
                    <a:pt x="0" y="1201"/>
                  </a:lnTo>
                  <a:lnTo>
                    <a:pt x="0" y="0"/>
                  </a:lnTo>
                  <a:lnTo>
                    <a:pt x="1037" y="1201"/>
                  </a:lnTo>
                </a:path>
              </a:pathLst>
            </a:custGeom>
            <a:grp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Calibri Light"/>
              </a:endParaRPr>
            </a:p>
          </p:txBody>
        </p:sp>
        <p:sp>
          <p:nvSpPr>
            <p:cNvPr id="66" name="Freeform 155">
              <a:extLst>
                <a:ext uri="{FF2B5EF4-FFF2-40B4-BE49-F238E27FC236}">
                  <a16:creationId xmlns:a16="http://schemas.microsoft.com/office/drawing/2014/main" id="{9B1B7375-3FA1-1644-88E9-A1F865A8CD53}"/>
                </a:ext>
              </a:extLst>
            </p:cNvPr>
            <p:cNvSpPr>
              <a:spLocks noChangeArrowheads="1"/>
            </p:cNvSpPr>
            <p:nvPr/>
          </p:nvSpPr>
          <p:spPr bwMode="auto">
            <a:xfrm>
              <a:off x="19723916" y="5797666"/>
              <a:ext cx="787272" cy="1829272"/>
            </a:xfrm>
            <a:custGeom>
              <a:avLst/>
              <a:gdLst>
                <a:gd name="T0" fmla="*/ 1037 w 1038"/>
                <a:gd name="T1" fmla="*/ 1201 h 2407"/>
                <a:gd name="T2" fmla="*/ 0 w 1038"/>
                <a:gd name="T3" fmla="*/ 2406 h 2407"/>
                <a:gd name="T4" fmla="*/ 0 w 1038"/>
                <a:gd name="T5" fmla="*/ 1201 h 2407"/>
                <a:gd name="T6" fmla="*/ 0 w 1038"/>
                <a:gd name="T7" fmla="*/ 0 h 2407"/>
                <a:gd name="T8" fmla="*/ 1037 w 1038"/>
                <a:gd name="T9" fmla="*/ 1201 h 2407"/>
              </a:gdLst>
              <a:ahLst/>
              <a:cxnLst>
                <a:cxn ang="0">
                  <a:pos x="T0" y="T1"/>
                </a:cxn>
                <a:cxn ang="0">
                  <a:pos x="T2" y="T3"/>
                </a:cxn>
                <a:cxn ang="0">
                  <a:pos x="T4" y="T5"/>
                </a:cxn>
                <a:cxn ang="0">
                  <a:pos x="T6" y="T7"/>
                </a:cxn>
                <a:cxn ang="0">
                  <a:pos x="T8" y="T9"/>
                </a:cxn>
              </a:cxnLst>
              <a:rect l="0" t="0" r="r" b="b"/>
              <a:pathLst>
                <a:path w="1038" h="2407">
                  <a:moveTo>
                    <a:pt x="1037" y="1201"/>
                  </a:moveTo>
                  <a:lnTo>
                    <a:pt x="0" y="2406"/>
                  </a:lnTo>
                  <a:lnTo>
                    <a:pt x="0" y="1201"/>
                  </a:lnTo>
                  <a:lnTo>
                    <a:pt x="0" y="0"/>
                  </a:lnTo>
                  <a:lnTo>
                    <a:pt x="1037" y="1201"/>
                  </a:lnTo>
                </a:path>
              </a:pathLst>
            </a:custGeom>
            <a:grp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Calibri Light"/>
              </a:endParaRPr>
            </a:p>
          </p:txBody>
        </p:sp>
        <p:sp>
          <p:nvSpPr>
            <p:cNvPr id="67" name="Freeform 156">
              <a:extLst>
                <a:ext uri="{FF2B5EF4-FFF2-40B4-BE49-F238E27FC236}">
                  <a16:creationId xmlns:a16="http://schemas.microsoft.com/office/drawing/2014/main" id="{A5ADC4FA-81F2-0649-A0DB-B59CCD3EC4D6}"/>
                </a:ext>
              </a:extLst>
            </p:cNvPr>
            <p:cNvSpPr>
              <a:spLocks noChangeArrowheads="1"/>
            </p:cNvSpPr>
            <p:nvPr/>
          </p:nvSpPr>
          <p:spPr bwMode="auto">
            <a:xfrm>
              <a:off x="15713852" y="5566493"/>
              <a:ext cx="2288116" cy="2284915"/>
            </a:xfrm>
            <a:custGeom>
              <a:avLst/>
              <a:gdLst>
                <a:gd name="T0" fmla="*/ 0 w 3010"/>
                <a:gd name="T1" fmla="*/ 1504 h 3009"/>
                <a:gd name="T2" fmla="*/ 0 w 3010"/>
                <a:gd name="T3" fmla="*/ 1504 h 3009"/>
                <a:gd name="T4" fmla="*/ 1505 w 3010"/>
                <a:gd name="T5" fmla="*/ 3008 h 3009"/>
                <a:gd name="T6" fmla="*/ 3009 w 3010"/>
                <a:gd name="T7" fmla="*/ 1504 h 3009"/>
                <a:gd name="T8" fmla="*/ 1505 w 3010"/>
                <a:gd name="T9" fmla="*/ 0 h 3009"/>
                <a:gd name="T10" fmla="*/ 0 w 3010"/>
                <a:gd name="T11" fmla="*/ 1504 h 3009"/>
              </a:gdLst>
              <a:ahLst/>
              <a:cxnLst>
                <a:cxn ang="0">
                  <a:pos x="T0" y="T1"/>
                </a:cxn>
                <a:cxn ang="0">
                  <a:pos x="T2" y="T3"/>
                </a:cxn>
                <a:cxn ang="0">
                  <a:pos x="T4" y="T5"/>
                </a:cxn>
                <a:cxn ang="0">
                  <a:pos x="T6" y="T7"/>
                </a:cxn>
                <a:cxn ang="0">
                  <a:pos x="T8" y="T9"/>
                </a:cxn>
                <a:cxn ang="0">
                  <a:pos x="T10" y="T11"/>
                </a:cxn>
              </a:cxnLst>
              <a:rect l="0" t="0" r="r" b="b"/>
              <a:pathLst>
                <a:path w="3010" h="3009">
                  <a:moveTo>
                    <a:pt x="0" y="1504"/>
                  </a:moveTo>
                  <a:lnTo>
                    <a:pt x="0" y="1504"/>
                  </a:lnTo>
                  <a:cubicBezTo>
                    <a:pt x="0" y="2335"/>
                    <a:pt x="673" y="3008"/>
                    <a:pt x="1505" y="3008"/>
                  </a:cubicBezTo>
                  <a:cubicBezTo>
                    <a:pt x="2336" y="3008"/>
                    <a:pt x="3009" y="2335"/>
                    <a:pt x="3009" y="1504"/>
                  </a:cubicBezTo>
                  <a:cubicBezTo>
                    <a:pt x="3009" y="672"/>
                    <a:pt x="2336" y="0"/>
                    <a:pt x="1505" y="0"/>
                  </a:cubicBezTo>
                  <a:cubicBezTo>
                    <a:pt x="673" y="0"/>
                    <a:pt x="0" y="672"/>
                    <a:pt x="0" y="1504"/>
                  </a:cubicBezTo>
                </a:path>
              </a:pathLst>
            </a:custGeom>
            <a:grp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Calibri Light"/>
              </a:endParaRPr>
            </a:p>
          </p:txBody>
        </p:sp>
      </p:grpSp>
      <p:sp>
        <p:nvSpPr>
          <p:cNvPr id="69" name="TextBox 68">
            <a:extLst>
              <a:ext uri="{FF2B5EF4-FFF2-40B4-BE49-F238E27FC236}">
                <a16:creationId xmlns:a16="http://schemas.microsoft.com/office/drawing/2014/main" id="{6DF609A1-67D5-AA45-9339-7B1A47A80FB3}"/>
              </a:ext>
            </a:extLst>
          </p:cNvPr>
          <p:cNvSpPr txBox="1"/>
          <p:nvPr/>
        </p:nvSpPr>
        <p:spPr>
          <a:xfrm>
            <a:off x="4224325" y="4271281"/>
            <a:ext cx="7967676" cy="1915367"/>
          </a:xfrm>
          <a:prstGeom prst="rect">
            <a:avLst/>
          </a:prstGeom>
          <a:noFill/>
        </p:spPr>
        <p:txBody>
          <a:bodyPr wrap="square" rtlCol="0">
            <a:noAutofit/>
          </a:bodyPr>
          <a:lstStyle/>
          <a:p>
            <a:r>
              <a:rPr lang="en-US" sz="3200" b="1" dirty="0" err="1">
                <a:solidFill>
                  <a:schemeClr val="tx2"/>
                </a:solidFill>
                <a:latin typeface="Arial" panose="020B0604020202020204" pitchFamily="34" charset="0"/>
                <a:cs typeface="Arial" panose="020B0604020202020204" pitchFamily="34" charset="0"/>
              </a:rPr>
              <a:t>Quản</a:t>
            </a:r>
            <a:r>
              <a:rPr lang="en-US" sz="3200" b="1" dirty="0">
                <a:solidFill>
                  <a:schemeClr val="tx2"/>
                </a:solidFill>
                <a:latin typeface="Arial" panose="020B0604020202020204" pitchFamily="34" charset="0"/>
                <a:cs typeface="Arial" panose="020B0604020202020204" pitchFamily="34" charset="0"/>
              </a:rPr>
              <a:t> </a:t>
            </a:r>
            <a:r>
              <a:rPr lang="en-US" sz="3200" b="1" dirty="0" err="1">
                <a:solidFill>
                  <a:schemeClr val="tx2"/>
                </a:solidFill>
                <a:latin typeface="Arial" panose="020B0604020202020204" pitchFamily="34" charset="0"/>
                <a:cs typeface="Arial" panose="020B0604020202020204" pitchFamily="34" charset="0"/>
              </a:rPr>
              <a:t>lý</a:t>
            </a:r>
            <a:r>
              <a:rPr lang="en-US" sz="3200" b="1" dirty="0">
                <a:solidFill>
                  <a:schemeClr val="tx2"/>
                </a:solidFill>
                <a:latin typeface="Arial" panose="020B0604020202020204" pitchFamily="34" charset="0"/>
                <a:cs typeface="Arial" panose="020B0604020202020204" pitchFamily="34" charset="0"/>
              </a:rPr>
              <a:t> ticket</a:t>
            </a:r>
          </a:p>
          <a:p>
            <a:pPr marL="457200" indent="-457200">
              <a:buFontTx/>
              <a:buChar char="-"/>
            </a:pPr>
            <a:r>
              <a:rPr lang="en-US" sz="3200" dirty="0" err="1">
                <a:solidFill>
                  <a:schemeClr val="tx2"/>
                </a:solidFill>
                <a:latin typeface="Arial" panose="020B0604020202020204" pitchFamily="34" charset="0"/>
                <a:cs typeface="Arial" panose="020B0604020202020204" pitchFamily="34" charset="0"/>
              </a:rPr>
              <a:t>Giải</a:t>
            </a:r>
            <a:r>
              <a:rPr lang="en-US" sz="3200" dirty="0">
                <a:solidFill>
                  <a:schemeClr val="tx2"/>
                </a:solidFill>
                <a:latin typeface="Arial" panose="020B0604020202020204" pitchFamily="34" charset="0"/>
                <a:cs typeface="Arial" panose="020B0604020202020204" pitchFamily="34" charset="0"/>
              </a:rPr>
              <a:t> </a:t>
            </a:r>
            <a:r>
              <a:rPr lang="en-US" sz="3200" dirty="0" err="1">
                <a:solidFill>
                  <a:schemeClr val="tx2"/>
                </a:solidFill>
                <a:latin typeface="Arial" panose="020B0604020202020204" pitchFamily="34" charset="0"/>
                <a:cs typeface="Arial" panose="020B0604020202020204" pitchFamily="34" charset="0"/>
              </a:rPr>
              <a:t>quyết</a:t>
            </a:r>
            <a:r>
              <a:rPr lang="en-US" sz="3200" dirty="0">
                <a:solidFill>
                  <a:schemeClr val="tx2"/>
                </a:solidFill>
                <a:latin typeface="Arial" panose="020B0604020202020204" pitchFamily="34" charset="0"/>
                <a:cs typeface="Arial" panose="020B0604020202020204" pitchFamily="34" charset="0"/>
              </a:rPr>
              <a:t> </a:t>
            </a:r>
            <a:r>
              <a:rPr lang="en-US" sz="3200" dirty="0" err="1">
                <a:solidFill>
                  <a:schemeClr val="tx2"/>
                </a:solidFill>
                <a:latin typeface="Arial" panose="020B0604020202020204" pitchFamily="34" charset="0"/>
                <a:cs typeface="Arial" panose="020B0604020202020204" pitchFamily="34" charset="0"/>
              </a:rPr>
              <a:t>khiếu</a:t>
            </a:r>
            <a:r>
              <a:rPr lang="en-US" sz="3200" dirty="0">
                <a:solidFill>
                  <a:schemeClr val="tx2"/>
                </a:solidFill>
                <a:latin typeface="Arial" panose="020B0604020202020204" pitchFamily="34" charset="0"/>
                <a:cs typeface="Arial" panose="020B0604020202020204" pitchFamily="34" charset="0"/>
              </a:rPr>
              <a:t> </a:t>
            </a:r>
            <a:r>
              <a:rPr lang="en-US" sz="3200" dirty="0" err="1">
                <a:solidFill>
                  <a:schemeClr val="tx2"/>
                </a:solidFill>
                <a:latin typeface="Arial" panose="020B0604020202020204" pitchFamily="34" charset="0"/>
                <a:cs typeface="Arial" panose="020B0604020202020204" pitchFamily="34" charset="0"/>
              </a:rPr>
              <a:t>nại</a:t>
            </a:r>
            <a:r>
              <a:rPr lang="en-US" sz="3200" dirty="0">
                <a:solidFill>
                  <a:schemeClr val="tx2"/>
                </a:solidFill>
                <a:latin typeface="Arial" panose="020B0604020202020204" pitchFamily="34" charset="0"/>
                <a:cs typeface="Arial" panose="020B0604020202020204" pitchFamily="34" charset="0"/>
              </a:rPr>
              <a:t>, </a:t>
            </a:r>
            <a:r>
              <a:rPr lang="en-US" sz="3200" dirty="0" err="1">
                <a:solidFill>
                  <a:schemeClr val="tx2"/>
                </a:solidFill>
                <a:latin typeface="Arial" panose="020B0604020202020204" pitchFamily="34" charset="0"/>
                <a:cs typeface="Arial" panose="020B0604020202020204" pitchFamily="34" charset="0"/>
              </a:rPr>
              <a:t>thắc</a:t>
            </a:r>
            <a:r>
              <a:rPr lang="en-US" sz="3200" dirty="0">
                <a:solidFill>
                  <a:schemeClr val="tx2"/>
                </a:solidFill>
                <a:latin typeface="Arial" panose="020B0604020202020204" pitchFamily="34" charset="0"/>
                <a:cs typeface="Arial" panose="020B0604020202020204" pitchFamily="34" charset="0"/>
              </a:rPr>
              <a:t> </a:t>
            </a:r>
            <a:r>
              <a:rPr lang="en-US" sz="3200" dirty="0" err="1">
                <a:solidFill>
                  <a:schemeClr val="tx2"/>
                </a:solidFill>
                <a:latin typeface="Arial" panose="020B0604020202020204" pitchFamily="34" charset="0"/>
                <a:cs typeface="Arial" panose="020B0604020202020204" pitchFamily="34" charset="0"/>
              </a:rPr>
              <a:t>mắc</a:t>
            </a:r>
            <a:endParaRPr lang="en-US" sz="3200" dirty="0">
              <a:solidFill>
                <a:schemeClr val="tx2"/>
              </a:solidFill>
              <a:latin typeface="Arial" panose="020B0604020202020204" pitchFamily="34" charset="0"/>
              <a:cs typeface="Arial" panose="020B0604020202020204" pitchFamily="34" charset="0"/>
            </a:endParaRPr>
          </a:p>
          <a:p>
            <a:pPr marL="457200" indent="-457200">
              <a:buFontTx/>
              <a:buChar char="-"/>
            </a:pPr>
            <a:r>
              <a:rPr lang="en-US" sz="3200" dirty="0" err="1">
                <a:solidFill>
                  <a:schemeClr val="tx2"/>
                </a:solidFill>
                <a:latin typeface="Arial" panose="020B0604020202020204" pitchFamily="34" charset="0"/>
                <a:cs typeface="Arial" panose="020B0604020202020204" pitchFamily="34" charset="0"/>
              </a:rPr>
              <a:t>Lưu</a:t>
            </a:r>
            <a:r>
              <a:rPr lang="en-US" sz="3200" dirty="0">
                <a:solidFill>
                  <a:schemeClr val="tx2"/>
                </a:solidFill>
                <a:latin typeface="Arial" panose="020B0604020202020204" pitchFamily="34" charset="0"/>
                <a:cs typeface="Arial" panose="020B0604020202020204" pitchFamily="34" charset="0"/>
              </a:rPr>
              <a:t> </a:t>
            </a:r>
            <a:r>
              <a:rPr lang="en-US" sz="3200" dirty="0" err="1">
                <a:solidFill>
                  <a:schemeClr val="tx2"/>
                </a:solidFill>
                <a:latin typeface="Arial" panose="020B0604020202020204" pitchFamily="34" charset="0"/>
                <a:cs typeface="Arial" panose="020B0604020202020204" pitchFamily="34" charset="0"/>
              </a:rPr>
              <a:t>giữ</a:t>
            </a:r>
            <a:r>
              <a:rPr lang="en-US" sz="3200" dirty="0">
                <a:solidFill>
                  <a:schemeClr val="tx2"/>
                </a:solidFill>
                <a:latin typeface="Arial" panose="020B0604020202020204" pitchFamily="34" charset="0"/>
                <a:cs typeface="Arial" panose="020B0604020202020204" pitchFamily="34" charset="0"/>
              </a:rPr>
              <a:t> </a:t>
            </a:r>
            <a:r>
              <a:rPr lang="en-US" sz="3200" dirty="0" err="1">
                <a:solidFill>
                  <a:schemeClr val="tx2"/>
                </a:solidFill>
                <a:latin typeface="Arial" panose="020B0604020202020204" pitchFamily="34" charset="0"/>
                <a:cs typeface="Arial" panose="020B0604020202020204" pitchFamily="34" charset="0"/>
              </a:rPr>
              <a:t>các</a:t>
            </a:r>
            <a:r>
              <a:rPr lang="en-US" sz="3200" dirty="0">
                <a:solidFill>
                  <a:schemeClr val="tx2"/>
                </a:solidFill>
                <a:latin typeface="Arial" panose="020B0604020202020204" pitchFamily="34" charset="0"/>
                <a:cs typeface="Arial" panose="020B0604020202020204" pitchFamily="34" charset="0"/>
              </a:rPr>
              <a:t> </a:t>
            </a:r>
            <a:r>
              <a:rPr lang="en-US" sz="3200" dirty="0" err="1">
                <a:solidFill>
                  <a:schemeClr val="tx2"/>
                </a:solidFill>
                <a:latin typeface="Arial" panose="020B0604020202020204" pitchFamily="34" charset="0"/>
                <a:cs typeface="Arial" panose="020B0604020202020204" pitchFamily="34" charset="0"/>
              </a:rPr>
              <a:t>vấn</a:t>
            </a:r>
            <a:r>
              <a:rPr lang="en-US" sz="3200" dirty="0">
                <a:solidFill>
                  <a:schemeClr val="tx2"/>
                </a:solidFill>
                <a:latin typeface="Arial" panose="020B0604020202020204" pitchFamily="34" charset="0"/>
                <a:cs typeface="Arial" panose="020B0604020202020204" pitchFamily="34" charset="0"/>
              </a:rPr>
              <a:t> </a:t>
            </a:r>
            <a:r>
              <a:rPr lang="en-US" sz="3200" dirty="0" err="1">
                <a:solidFill>
                  <a:schemeClr val="tx2"/>
                </a:solidFill>
                <a:latin typeface="Arial" panose="020B0604020202020204" pitchFamily="34" charset="0"/>
                <a:cs typeface="Arial" panose="020B0604020202020204" pitchFamily="34" charset="0"/>
              </a:rPr>
              <a:t>đề</a:t>
            </a:r>
            <a:r>
              <a:rPr lang="en-US" sz="3200" dirty="0">
                <a:solidFill>
                  <a:schemeClr val="tx2"/>
                </a:solidFill>
                <a:latin typeface="Arial" panose="020B0604020202020204" pitchFamily="34" charset="0"/>
                <a:cs typeface="Arial" panose="020B0604020202020204" pitchFamily="34" charset="0"/>
              </a:rPr>
              <a:t> </a:t>
            </a:r>
            <a:r>
              <a:rPr lang="en-US" sz="3200" dirty="0" err="1">
                <a:solidFill>
                  <a:schemeClr val="tx2"/>
                </a:solidFill>
                <a:latin typeface="Arial" panose="020B0604020202020204" pitchFamily="34" charset="0"/>
                <a:cs typeface="Arial" panose="020B0604020202020204" pitchFamily="34" charset="0"/>
              </a:rPr>
              <a:t>phát</a:t>
            </a:r>
            <a:r>
              <a:rPr lang="en-US" sz="3200" dirty="0">
                <a:solidFill>
                  <a:schemeClr val="tx2"/>
                </a:solidFill>
                <a:latin typeface="Arial" panose="020B0604020202020204" pitchFamily="34" charset="0"/>
                <a:cs typeface="Arial" panose="020B0604020202020204" pitchFamily="34" charset="0"/>
              </a:rPr>
              <a:t> </a:t>
            </a:r>
            <a:r>
              <a:rPr lang="en-US" sz="3200" dirty="0" err="1">
                <a:solidFill>
                  <a:schemeClr val="tx2"/>
                </a:solidFill>
                <a:latin typeface="Arial" panose="020B0604020202020204" pitchFamily="34" charset="0"/>
                <a:cs typeface="Arial" panose="020B0604020202020204" pitchFamily="34" charset="0"/>
              </a:rPr>
              <a:t>sinh</a:t>
            </a:r>
            <a:r>
              <a:rPr lang="en-US" sz="3200" dirty="0">
                <a:solidFill>
                  <a:schemeClr val="tx2"/>
                </a:solidFill>
                <a:latin typeface="Arial" panose="020B0604020202020204" pitchFamily="34" charset="0"/>
                <a:cs typeface="Arial" panose="020B0604020202020204" pitchFamily="34" charset="0"/>
              </a:rPr>
              <a:t> </a:t>
            </a:r>
            <a:r>
              <a:rPr lang="en-US" sz="3200" dirty="0" err="1">
                <a:solidFill>
                  <a:schemeClr val="tx2"/>
                </a:solidFill>
                <a:latin typeface="Arial" panose="020B0604020202020204" pitchFamily="34" charset="0"/>
                <a:cs typeface="Arial" panose="020B0604020202020204" pitchFamily="34" charset="0"/>
              </a:rPr>
              <a:t>sau</a:t>
            </a:r>
            <a:r>
              <a:rPr lang="en-US" sz="3200" dirty="0">
                <a:solidFill>
                  <a:schemeClr val="tx2"/>
                </a:solidFill>
                <a:latin typeface="Arial" panose="020B0604020202020204" pitchFamily="34" charset="0"/>
                <a:cs typeface="Arial" panose="020B0604020202020204" pitchFamily="34" charset="0"/>
              </a:rPr>
              <a:t> </a:t>
            </a:r>
            <a:r>
              <a:rPr lang="en-US" sz="3200" dirty="0" err="1">
                <a:solidFill>
                  <a:schemeClr val="tx2"/>
                </a:solidFill>
                <a:latin typeface="Arial" panose="020B0604020202020204" pitchFamily="34" charset="0"/>
                <a:cs typeface="Arial" panose="020B0604020202020204" pitchFamily="34" charset="0"/>
              </a:rPr>
              <a:t>bán</a:t>
            </a:r>
            <a:r>
              <a:rPr lang="en-US" sz="3200" dirty="0">
                <a:solidFill>
                  <a:schemeClr val="tx2"/>
                </a:solidFill>
                <a:latin typeface="Arial" panose="020B0604020202020204" pitchFamily="34" charset="0"/>
                <a:cs typeface="Arial" panose="020B0604020202020204" pitchFamily="34" charset="0"/>
              </a:rPr>
              <a:t> </a:t>
            </a:r>
            <a:r>
              <a:rPr lang="en-US" sz="3200" dirty="0" err="1">
                <a:solidFill>
                  <a:schemeClr val="tx2"/>
                </a:solidFill>
                <a:latin typeface="Arial" panose="020B0604020202020204" pitchFamily="34" charset="0"/>
                <a:cs typeface="Arial" panose="020B0604020202020204" pitchFamily="34" charset="0"/>
              </a:rPr>
              <a:t>hàng</a:t>
            </a:r>
            <a:endParaRPr lang="en-US" sz="3200" dirty="0">
              <a:solidFill>
                <a:schemeClr val="tx2"/>
              </a:solidFill>
              <a:latin typeface="Arial" panose="020B0604020202020204" pitchFamily="34" charset="0"/>
              <a:cs typeface="Arial" panose="020B0604020202020204" pitchFamily="34" charset="0"/>
            </a:endParaRPr>
          </a:p>
        </p:txBody>
      </p:sp>
      <p:sp>
        <p:nvSpPr>
          <p:cNvPr id="70" name="Slide Number Placeholder 1">
            <a:extLst>
              <a:ext uri="{FF2B5EF4-FFF2-40B4-BE49-F238E27FC236}">
                <a16:creationId xmlns:a16="http://schemas.microsoft.com/office/drawing/2014/main" id="{6A0E0689-26F1-C841-AFFA-9074008152CD}"/>
              </a:ext>
            </a:extLst>
          </p:cNvPr>
          <p:cNvSpPr txBox="1">
            <a:spLocks/>
          </p:cNvSpPr>
          <p:nvPr/>
        </p:nvSpPr>
        <p:spPr>
          <a:xfrm>
            <a:off x="11640794" y="6432160"/>
            <a:ext cx="47341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05E74F7-3300-457A-B626-DF17756E4C0D}" type="slidenum">
              <a:rPr lang="en-US" smtClean="0"/>
              <a:pPr/>
              <a:t>44</a:t>
            </a:fld>
            <a:endParaRPr lang="en-US" dirty="0"/>
          </a:p>
        </p:txBody>
      </p:sp>
    </p:spTree>
    <p:extLst>
      <p:ext uri="{BB962C8B-B14F-4D97-AF65-F5344CB8AC3E}">
        <p14:creationId xmlns:p14="http://schemas.microsoft.com/office/powerpoint/2010/main" val="2622437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2B8EE-31B5-BC4F-A4BE-FADB52B038E6}"/>
              </a:ext>
            </a:extLst>
          </p:cNvPr>
          <p:cNvSpPr>
            <a:spLocks noGrp="1"/>
          </p:cNvSpPr>
          <p:nvPr>
            <p:ph type="title"/>
          </p:nvPr>
        </p:nvSpPr>
        <p:spPr>
          <a:xfrm>
            <a:off x="838200" y="1300387"/>
            <a:ext cx="10515600" cy="459628"/>
          </a:xfrm>
        </p:spPr>
        <p:txBody>
          <a:bodyPr>
            <a:noAutofit/>
          </a:bodyPr>
          <a:lstStyle/>
          <a:p>
            <a:pPr algn="ctr"/>
            <a:r>
              <a:rPr lang="en-VN" sz="2800" b="1" dirty="0">
                <a:latin typeface="Arial" panose="020B0604020202020204" pitchFamily="34" charset="0"/>
                <a:cs typeface="Arial" panose="020B0604020202020204" pitchFamily="34" charset="0"/>
              </a:rPr>
              <a:t>Bước 1: Bảo hành sửa chữa</a:t>
            </a:r>
          </a:p>
        </p:txBody>
      </p:sp>
      <p:sp>
        <p:nvSpPr>
          <p:cNvPr id="3" name="Title 1">
            <a:extLst>
              <a:ext uri="{FF2B5EF4-FFF2-40B4-BE49-F238E27FC236}">
                <a16:creationId xmlns:a16="http://schemas.microsoft.com/office/drawing/2014/main" id="{8BBFFCA0-7937-D542-AC2C-F4D423BB7DC5}"/>
              </a:ext>
            </a:extLst>
          </p:cNvPr>
          <p:cNvSpPr txBox="1">
            <a:spLocks/>
          </p:cNvSpPr>
          <p:nvPr/>
        </p:nvSpPr>
        <p:spPr>
          <a:xfrm>
            <a:off x="838200" y="1998781"/>
            <a:ext cx="10515600" cy="45962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VN" sz="2000" b="1" dirty="0">
                <a:latin typeface="Arial" panose="020B0604020202020204" pitchFamily="34" charset="0"/>
                <a:cs typeface="Arial" panose="020B0604020202020204" pitchFamily="34" charset="0"/>
              </a:rPr>
              <a:t>Người thực hiện: Chi nhánh/ Trung tâm</a:t>
            </a:r>
          </a:p>
        </p:txBody>
      </p:sp>
      <p:sp>
        <p:nvSpPr>
          <p:cNvPr id="4" name="Title 1">
            <a:extLst>
              <a:ext uri="{FF2B5EF4-FFF2-40B4-BE49-F238E27FC236}">
                <a16:creationId xmlns:a16="http://schemas.microsoft.com/office/drawing/2014/main" id="{96EBE345-4577-2746-AFCB-3AF21C44F813}"/>
              </a:ext>
            </a:extLst>
          </p:cNvPr>
          <p:cNvSpPr txBox="1">
            <a:spLocks/>
          </p:cNvSpPr>
          <p:nvPr/>
        </p:nvSpPr>
        <p:spPr>
          <a:xfrm>
            <a:off x="902890" y="2645477"/>
            <a:ext cx="10515600" cy="291213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buAutoNum type="arabicPeriod"/>
            </a:pPr>
            <a:r>
              <a:rPr lang="en-VN" sz="2800" dirty="0">
                <a:latin typeface="Arial" panose="020B0604020202020204" pitchFamily="34" charset="0"/>
                <a:cs typeface="Arial" panose="020B0604020202020204" pitchFamily="34" charset="0"/>
              </a:rPr>
              <a:t>Vào menu bảo hành sửa chữa</a:t>
            </a:r>
          </a:p>
          <a:p>
            <a:pPr marL="457200" indent="-457200">
              <a:buAutoNum type="arabicPeriod"/>
            </a:pPr>
            <a:r>
              <a:rPr lang="en-VN" sz="2800" dirty="0">
                <a:latin typeface="Arial" panose="020B0604020202020204" pitchFamily="34" charset="0"/>
                <a:cs typeface="Arial" panose="020B0604020202020204" pitchFamily="34" charset="0"/>
              </a:rPr>
              <a:t>Nhập thông tin và tạo phiếu bảo hành lên hệ thống</a:t>
            </a:r>
          </a:p>
          <a:p>
            <a:pPr marL="457200" indent="-457200">
              <a:buAutoNum type="arabicPeriod"/>
            </a:pPr>
            <a:endParaRPr lang="en-VN" sz="280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36521B33-895B-FA40-81CA-ECEBF2411CFC}"/>
              </a:ext>
            </a:extLst>
          </p:cNvPr>
          <p:cNvSpPr txBox="1">
            <a:spLocks/>
          </p:cNvSpPr>
          <p:nvPr/>
        </p:nvSpPr>
        <p:spPr>
          <a:xfrm>
            <a:off x="838200" y="457704"/>
            <a:ext cx="10515600" cy="45962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VN" sz="3600" b="1" dirty="0">
              <a:latin typeface="Arial" panose="020B060402020202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id="{E4C1A5CE-7425-CB43-A140-7D7FC676E363}"/>
              </a:ext>
            </a:extLst>
          </p:cNvPr>
          <p:cNvGrpSpPr>
            <a:grpSpLocks/>
          </p:cNvGrpSpPr>
          <p:nvPr/>
        </p:nvGrpSpPr>
        <p:grpSpPr bwMode="auto">
          <a:xfrm>
            <a:off x="5726509" y="1090827"/>
            <a:ext cx="738981" cy="129382"/>
            <a:chOff x="1703388" y="2006913"/>
            <a:chExt cx="1478230" cy="258682"/>
          </a:xfrm>
        </p:grpSpPr>
        <p:sp>
          <p:nvSpPr>
            <p:cNvPr id="7" name="Oval 6">
              <a:extLst>
                <a:ext uri="{FF2B5EF4-FFF2-40B4-BE49-F238E27FC236}">
                  <a16:creationId xmlns:a16="http://schemas.microsoft.com/office/drawing/2014/main" id="{8578D7CE-E0BD-FB45-BF6A-C3BEC0BCD4BD}"/>
                </a:ext>
              </a:extLst>
            </p:cNvPr>
            <p:cNvSpPr/>
            <p:nvPr/>
          </p:nvSpPr>
          <p:spPr>
            <a:xfrm>
              <a:off x="1703388" y="2006913"/>
              <a:ext cx="258809" cy="258682"/>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latin typeface="Calibri Light"/>
              </a:endParaRPr>
            </a:p>
          </p:txBody>
        </p:sp>
        <p:sp>
          <p:nvSpPr>
            <p:cNvPr id="8" name="Oval 7">
              <a:extLst>
                <a:ext uri="{FF2B5EF4-FFF2-40B4-BE49-F238E27FC236}">
                  <a16:creationId xmlns:a16="http://schemas.microsoft.com/office/drawing/2014/main" id="{80D5E079-CBE1-BE46-BBD6-070CCF5BD6C5}"/>
                </a:ext>
              </a:extLst>
            </p:cNvPr>
            <p:cNvSpPr/>
            <p:nvPr/>
          </p:nvSpPr>
          <p:spPr>
            <a:xfrm>
              <a:off x="2008243" y="2006913"/>
              <a:ext cx="258809" cy="258682"/>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latin typeface="Calibri Light"/>
              </a:endParaRPr>
            </a:p>
          </p:txBody>
        </p:sp>
        <p:sp>
          <p:nvSpPr>
            <p:cNvPr id="9" name="Oval 8">
              <a:extLst>
                <a:ext uri="{FF2B5EF4-FFF2-40B4-BE49-F238E27FC236}">
                  <a16:creationId xmlns:a16="http://schemas.microsoft.com/office/drawing/2014/main" id="{DE62D117-9370-954D-B935-DC92C3622FFD}"/>
                </a:ext>
              </a:extLst>
            </p:cNvPr>
            <p:cNvSpPr/>
            <p:nvPr/>
          </p:nvSpPr>
          <p:spPr>
            <a:xfrm>
              <a:off x="2313099" y="2006913"/>
              <a:ext cx="258809" cy="258682"/>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latin typeface="Calibri Light"/>
              </a:endParaRPr>
            </a:p>
          </p:txBody>
        </p:sp>
        <p:sp>
          <p:nvSpPr>
            <p:cNvPr id="10" name="Oval 9">
              <a:extLst>
                <a:ext uri="{FF2B5EF4-FFF2-40B4-BE49-F238E27FC236}">
                  <a16:creationId xmlns:a16="http://schemas.microsoft.com/office/drawing/2014/main" id="{49DD3458-0D4E-414D-AF15-BF49E8EC32BB}"/>
                </a:ext>
              </a:extLst>
            </p:cNvPr>
            <p:cNvSpPr/>
            <p:nvPr/>
          </p:nvSpPr>
          <p:spPr>
            <a:xfrm>
              <a:off x="2617954" y="2006913"/>
              <a:ext cx="258809" cy="258682"/>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latin typeface="Calibri Light"/>
              </a:endParaRPr>
            </a:p>
          </p:txBody>
        </p:sp>
        <p:sp>
          <p:nvSpPr>
            <p:cNvPr id="11" name="Oval 10">
              <a:extLst>
                <a:ext uri="{FF2B5EF4-FFF2-40B4-BE49-F238E27FC236}">
                  <a16:creationId xmlns:a16="http://schemas.microsoft.com/office/drawing/2014/main" id="{761CAE91-7610-4841-BE1A-490A632AED19}"/>
                </a:ext>
              </a:extLst>
            </p:cNvPr>
            <p:cNvSpPr/>
            <p:nvPr/>
          </p:nvSpPr>
          <p:spPr>
            <a:xfrm>
              <a:off x="2922809" y="2006913"/>
              <a:ext cx="258809" cy="258682"/>
            </a:xfrm>
            <a:prstGeom prst="ellipse">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latin typeface="Calibri Light"/>
              </a:endParaRPr>
            </a:p>
          </p:txBody>
        </p:sp>
      </p:grpSp>
      <p:sp>
        <p:nvSpPr>
          <p:cNvPr id="12" name="TextBox 72">
            <a:extLst>
              <a:ext uri="{FF2B5EF4-FFF2-40B4-BE49-F238E27FC236}">
                <a16:creationId xmlns:a16="http://schemas.microsoft.com/office/drawing/2014/main" id="{B336280A-B8AF-8745-9673-BBF6180BA3DD}"/>
              </a:ext>
            </a:extLst>
          </p:cNvPr>
          <p:cNvSpPr txBox="1">
            <a:spLocks noChangeArrowheads="1"/>
          </p:cNvSpPr>
          <p:nvPr/>
        </p:nvSpPr>
        <p:spPr bwMode="auto">
          <a:xfrm>
            <a:off x="4562947" y="456651"/>
            <a:ext cx="3077767" cy="5539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sz="3600">
                <a:solidFill>
                  <a:schemeClr val="tx1"/>
                </a:solidFill>
                <a:latin typeface="Lato Light" charset="0"/>
                <a:ea typeface="ＭＳ Ｐゴシック" charset="0"/>
                <a:cs typeface="ＭＳ Ｐゴシック" charset="0"/>
              </a:defRPr>
            </a:lvl1pPr>
            <a:lvl2pPr marL="742950" indent="-285750">
              <a:defRPr sz="3600">
                <a:solidFill>
                  <a:schemeClr val="tx1"/>
                </a:solidFill>
                <a:latin typeface="Lato Light" charset="0"/>
                <a:ea typeface="ＭＳ Ｐゴシック" charset="0"/>
              </a:defRPr>
            </a:lvl2pPr>
            <a:lvl3pPr marL="1143000" indent="-228600">
              <a:defRPr sz="3600">
                <a:solidFill>
                  <a:schemeClr val="tx1"/>
                </a:solidFill>
                <a:latin typeface="Lato Light" charset="0"/>
                <a:ea typeface="ＭＳ Ｐゴシック" charset="0"/>
              </a:defRPr>
            </a:lvl3pPr>
            <a:lvl4pPr marL="1600200" indent="-228600">
              <a:defRPr sz="3600">
                <a:solidFill>
                  <a:schemeClr val="tx1"/>
                </a:solidFill>
                <a:latin typeface="Lato Light" charset="0"/>
                <a:ea typeface="ＭＳ Ｐゴシック" charset="0"/>
              </a:defRPr>
            </a:lvl4pPr>
            <a:lvl5pPr marL="2057400" indent="-228600">
              <a:defRPr sz="3600">
                <a:solidFill>
                  <a:schemeClr val="tx1"/>
                </a:solidFill>
                <a:latin typeface="Lato Light" charset="0"/>
                <a:ea typeface="ＭＳ Ｐゴシック" charset="0"/>
              </a:defRPr>
            </a:lvl5pPr>
            <a:lvl6pPr marL="2514600" indent="-228600" defTabSz="1827213" fontAlgn="base">
              <a:spcBef>
                <a:spcPct val="0"/>
              </a:spcBef>
              <a:spcAft>
                <a:spcPct val="0"/>
              </a:spcAft>
              <a:defRPr sz="3600">
                <a:solidFill>
                  <a:schemeClr val="tx1"/>
                </a:solidFill>
                <a:latin typeface="Lato Light" charset="0"/>
                <a:ea typeface="ＭＳ Ｐゴシック" charset="0"/>
              </a:defRPr>
            </a:lvl6pPr>
            <a:lvl7pPr marL="2971800" indent="-228600" defTabSz="1827213" fontAlgn="base">
              <a:spcBef>
                <a:spcPct val="0"/>
              </a:spcBef>
              <a:spcAft>
                <a:spcPct val="0"/>
              </a:spcAft>
              <a:defRPr sz="3600">
                <a:solidFill>
                  <a:schemeClr val="tx1"/>
                </a:solidFill>
                <a:latin typeface="Lato Light" charset="0"/>
                <a:ea typeface="ＭＳ Ｐゴシック" charset="0"/>
              </a:defRPr>
            </a:lvl7pPr>
            <a:lvl8pPr marL="3429000" indent="-228600" defTabSz="1827213" fontAlgn="base">
              <a:spcBef>
                <a:spcPct val="0"/>
              </a:spcBef>
              <a:spcAft>
                <a:spcPct val="0"/>
              </a:spcAft>
              <a:defRPr sz="3600">
                <a:solidFill>
                  <a:schemeClr val="tx1"/>
                </a:solidFill>
                <a:latin typeface="Lato Light" charset="0"/>
                <a:ea typeface="ＭＳ Ｐゴシック" charset="0"/>
              </a:defRPr>
            </a:lvl8pPr>
            <a:lvl9pPr marL="3886200" indent="-228600" defTabSz="1827213" fontAlgn="base">
              <a:spcBef>
                <a:spcPct val="0"/>
              </a:spcBef>
              <a:spcAft>
                <a:spcPct val="0"/>
              </a:spcAft>
              <a:defRPr sz="3600">
                <a:solidFill>
                  <a:schemeClr val="tx1"/>
                </a:solidFill>
                <a:latin typeface="Lato Light" charset="0"/>
                <a:ea typeface="ＭＳ Ｐゴシック" charset="0"/>
              </a:defRPr>
            </a:lvl9pPr>
          </a:lstStyle>
          <a:p>
            <a:pPr algn="ctr"/>
            <a:r>
              <a:rPr lang="en-US" b="1" dirty="0">
                <a:latin typeface="Arial" panose="020B0604020202020204" pitchFamily="34" charset="0"/>
                <a:cs typeface="Arial" panose="020B0604020202020204" pitchFamily="34" charset="0"/>
              </a:rPr>
              <a:t>Sau </a:t>
            </a:r>
            <a:r>
              <a:rPr lang="en-US" b="1" dirty="0" err="1">
                <a:latin typeface="Arial" panose="020B0604020202020204" pitchFamily="34" charset="0"/>
                <a:cs typeface="Arial" panose="020B0604020202020204" pitchFamily="34" charset="0"/>
              </a:rPr>
              <a:t>bán</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hàng</a:t>
            </a:r>
            <a:endParaRPr lang="en-US" b="1" dirty="0">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C2D8833B-197D-6D41-A599-427C7525D9D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47619" y="207715"/>
            <a:ext cx="755271" cy="457200"/>
          </a:xfrm>
          <a:prstGeom prst="rect">
            <a:avLst/>
          </a:prstGeom>
        </p:spPr>
      </p:pic>
    </p:spTree>
    <p:extLst>
      <p:ext uri="{BB962C8B-B14F-4D97-AF65-F5344CB8AC3E}">
        <p14:creationId xmlns:p14="http://schemas.microsoft.com/office/powerpoint/2010/main" val="30721237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904E672-7BBA-49A4-9F9C-0261BC6787C9}"/>
              </a:ext>
            </a:extLst>
          </p:cNvPr>
          <p:cNvSpPr/>
          <p:nvPr/>
        </p:nvSpPr>
        <p:spPr>
          <a:xfrm>
            <a:off x="1" y="517915"/>
            <a:ext cx="12129708" cy="6340084"/>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7817915-F913-7540-9DA2-D3D0EC5B1EAC}"/>
              </a:ext>
            </a:extLst>
          </p:cNvPr>
          <p:cNvSpPr txBox="1"/>
          <p:nvPr/>
        </p:nvSpPr>
        <p:spPr>
          <a:xfrm>
            <a:off x="3939594" y="6283745"/>
            <a:ext cx="3570208" cy="369332"/>
          </a:xfrm>
          <a:prstGeom prst="rect">
            <a:avLst/>
          </a:prstGeom>
          <a:noFill/>
        </p:spPr>
        <p:txBody>
          <a:bodyPr wrap="none" rtlCol="0">
            <a:spAutoFit/>
          </a:bodyPr>
          <a:lstStyle/>
          <a:p>
            <a:r>
              <a:rPr lang="vi-VN" dirty="0"/>
              <a:t>1. Vào menu bảo hành sửa chữa</a:t>
            </a:r>
            <a:endParaRPr lang="en-VN" dirty="0"/>
          </a:p>
        </p:txBody>
      </p:sp>
      <p:pic>
        <p:nvPicPr>
          <p:cNvPr id="74" name="Picture 73">
            <a:extLst>
              <a:ext uri="{FF2B5EF4-FFF2-40B4-BE49-F238E27FC236}">
                <a16:creationId xmlns:a16="http://schemas.microsoft.com/office/drawing/2014/main" id="{80B20968-0B43-CD4E-B51C-A35670E9DEC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166604" y="60715"/>
            <a:ext cx="755271" cy="457200"/>
          </a:xfrm>
          <a:prstGeom prst="rect">
            <a:avLst/>
          </a:prstGeom>
        </p:spPr>
      </p:pic>
      <p:sp>
        <p:nvSpPr>
          <p:cNvPr id="75" name="Slide Number Placeholder 1">
            <a:extLst>
              <a:ext uri="{FF2B5EF4-FFF2-40B4-BE49-F238E27FC236}">
                <a16:creationId xmlns:a16="http://schemas.microsoft.com/office/drawing/2014/main" id="{095EF22A-A1D6-A241-866E-C07DE7E81AE0}"/>
              </a:ext>
            </a:extLst>
          </p:cNvPr>
          <p:cNvSpPr txBox="1">
            <a:spLocks/>
          </p:cNvSpPr>
          <p:nvPr/>
        </p:nvSpPr>
        <p:spPr>
          <a:xfrm>
            <a:off x="11640794" y="6432160"/>
            <a:ext cx="47341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05E74F7-3300-457A-B626-DF17756E4C0D}" type="slidenum">
              <a:rPr lang="en-US" smtClean="0"/>
              <a:pPr/>
              <a:t>46</a:t>
            </a:fld>
            <a:endParaRPr lang="en-US" dirty="0"/>
          </a:p>
        </p:txBody>
      </p:sp>
      <p:sp>
        <p:nvSpPr>
          <p:cNvPr id="8" name="TextBox 72">
            <a:extLst>
              <a:ext uri="{FF2B5EF4-FFF2-40B4-BE49-F238E27FC236}">
                <a16:creationId xmlns:a16="http://schemas.microsoft.com/office/drawing/2014/main" id="{EE039CF1-A256-1A41-9495-791E4475C96D}"/>
              </a:ext>
            </a:extLst>
          </p:cNvPr>
          <p:cNvSpPr txBox="1">
            <a:spLocks noChangeArrowheads="1"/>
          </p:cNvSpPr>
          <p:nvPr/>
        </p:nvSpPr>
        <p:spPr bwMode="auto">
          <a:xfrm>
            <a:off x="4326411" y="95194"/>
            <a:ext cx="3476914"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3600">
                <a:solidFill>
                  <a:schemeClr val="tx1"/>
                </a:solidFill>
                <a:latin typeface="Lato Light" charset="0"/>
                <a:ea typeface="ＭＳ Ｐゴシック" charset="0"/>
                <a:cs typeface="ＭＳ Ｐゴシック" charset="0"/>
              </a:defRPr>
            </a:lvl1pPr>
            <a:lvl2pPr marL="742950" indent="-285750">
              <a:defRPr sz="3600">
                <a:solidFill>
                  <a:schemeClr val="tx1"/>
                </a:solidFill>
                <a:latin typeface="Lato Light" charset="0"/>
                <a:ea typeface="ＭＳ Ｐゴシック" charset="0"/>
              </a:defRPr>
            </a:lvl2pPr>
            <a:lvl3pPr marL="1143000" indent="-228600">
              <a:defRPr sz="3600">
                <a:solidFill>
                  <a:schemeClr val="tx1"/>
                </a:solidFill>
                <a:latin typeface="Lato Light" charset="0"/>
                <a:ea typeface="ＭＳ Ｐゴシック" charset="0"/>
              </a:defRPr>
            </a:lvl3pPr>
            <a:lvl4pPr marL="1600200" indent="-228600">
              <a:defRPr sz="3600">
                <a:solidFill>
                  <a:schemeClr val="tx1"/>
                </a:solidFill>
                <a:latin typeface="Lato Light" charset="0"/>
                <a:ea typeface="ＭＳ Ｐゴシック" charset="0"/>
              </a:defRPr>
            </a:lvl4pPr>
            <a:lvl5pPr marL="2057400" indent="-228600">
              <a:defRPr sz="3600">
                <a:solidFill>
                  <a:schemeClr val="tx1"/>
                </a:solidFill>
                <a:latin typeface="Lato Light" charset="0"/>
                <a:ea typeface="ＭＳ Ｐゴシック" charset="0"/>
              </a:defRPr>
            </a:lvl5pPr>
            <a:lvl6pPr marL="2514600" indent="-228600" defTabSz="1827213" fontAlgn="base">
              <a:spcBef>
                <a:spcPct val="0"/>
              </a:spcBef>
              <a:spcAft>
                <a:spcPct val="0"/>
              </a:spcAft>
              <a:defRPr sz="3600">
                <a:solidFill>
                  <a:schemeClr val="tx1"/>
                </a:solidFill>
                <a:latin typeface="Lato Light" charset="0"/>
                <a:ea typeface="ＭＳ Ｐゴシック" charset="0"/>
              </a:defRPr>
            </a:lvl6pPr>
            <a:lvl7pPr marL="2971800" indent="-228600" defTabSz="1827213" fontAlgn="base">
              <a:spcBef>
                <a:spcPct val="0"/>
              </a:spcBef>
              <a:spcAft>
                <a:spcPct val="0"/>
              </a:spcAft>
              <a:defRPr sz="3600">
                <a:solidFill>
                  <a:schemeClr val="tx1"/>
                </a:solidFill>
                <a:latin typeface="Lato Light" charset="0"/>
                <a:ea typeface="ＭＳ Ｐゴシック" charset="0"/>
              </a:defRPr>
            </a:lvl7pPr>
            <a:lvl8pPr marL="3429000" indent="-228600" defTabSz="1827213" fontAlgn="base">
              <a:spcBef>
                <a:spcPct val="0"/>
              </a:spcBef>
              <a:spcAft>
                <a:spcPct val="0"/>
              </a:spcAft>
              <a:defRPr sz="3600">
                <a:solidFill>
                  <a:schemeClr val="tx1"/>
                </a:solidFill>
                <a:latin typeface="Lato Light" charset="0"/>
                <a:ea typeface="ＭＳ Ｐゴシック" charset="0"/>
              </a:defRPr>
            </a:lvl8pPr>
            <a:lvl9pPr marL="3886200" indent="-228600" defTabSz="1827213" fontAlgn="base">
              <a:spcBef>
                <a:spcPct val="0"/>
              </a:spcBef>
              <a:spcAft>
                <a:spcPct val="0"/>
              </a:spcAft>
              <a:defRPr sz="3600">
                <a:solidFill>
                  <a:schemeClr val="tx1"/>
                </a:solidFill>
                <a:latin typeface="Lato Light" charset="0"/>
                <a:ea typeface="ＭＳ Ｐゴシック" charset="0"/>
              </a:defRPr>
            </a:lvl9pPr>
          </a:lstStyle>
          <a:p>
            <a:pPr algn="ctr"/>
            <a:r>
              <a:rPr lang="en-VN" sz="2000" b="1" dirty="0">
                <a:latin typeface="Arial" panose="020B0604020202020204" pitchFamily="34" charset="0"/>
                <a:cs typeface="Arial" panose="020B0604020202020204" pitchFamily="34" charset="0"/>
              </a:rPr>
              <a:t>Bước 1: Bảo hành sửa chữa</a:t>
            </a:r>
            <a:endParaRPr lang="en-US" sz="2000" b="1" dirty="0">
              <a:latin typeface="Arial" panose="020B0604020202020204" pitchFamily="34" charset="0"/>
              <a:cs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77DE0E33-B32D-794D-B881-A9A65DFD8FE3}"/>
                  </a:ext>
                </a:extLst>
              </p14:cNvPr>
              <p14:cNvContentPartPr/>
              <p14:nvPr/>
            </p14:nvContentPartPr>
            <p14:xfrm>
              <a:off x="5966715" y="1830593"/>
              <a:ext cx="360" cy="360"/>
            </p14:xfrm>
          </p:contentPart>
        </mc:Choice>
        <mc:Fallback xmlns="">
          <p:pic>
            <p:nvPicPr>
              <p:cNvPr id="3" name="Ink 2">
                <a:extLst>
                  <a:ext uri="{FF2B5EF4-FFF2-40B4-BE49-F238E27FC236}">
                    <a16:creationId xmlns:a16="http://schemas.microsoft.com/office/drawing/2014/main" id="{77DE0E33-B32D-794D-B881-A9A65DFD8FE3}"/>
                  </a:ext>
                </a:extLst>
              </p:cNvPr>
              <p:cNvPicPr/>
              <p:nvPr/>
            </p:nvPicPr>
            <p:blipFill>
              <a:blip r:embed="rId5"/>
              <a:stretch>
                <a:fillRect/>
              </a:stretch>
            </p:blipFill>
            <p:spPr>
              <a:xfrm>
                <a:off x="5957715" y="1821593"/>
                <a:ext cx="18000" cy="18000"/>
              </a:xfrm>
              <a:prstGeom prst="rect">
                <a:avLst/>
              </a:prstGeom>
            </p:spPr>
          </p:pic>
        </mc:Fallback>
      </mc:AlternateContent>
      <p:pic>
        <p:nvPicPr>
          <p:cNvPr id="5" name="Picture 4">
            <a:extLst>
              <a:ext uri="{FF2B5EF4-FFF2-40B4-BE49-F238E27FC236}">
                <a16:creationId xmlns:a16="http://schemas.microsoft.com/office/drawing/2014/main" id="{C829080C-1CB7-F043-92B3-DAB3AB2803FA}"/>
              </a:ext>
            </a:extLst>
          </p:cNvPr>
          <p:cNvPicPr>
            <a:picLocks noChangeAspect="1"/>
          </p:cNvPicPr>
          <p:nvPr/>
        </p:nvPicPr>
        <p:blipFill>
          <a:blip r:embed="rId6"/>
          <a:stretch>
            <a:fillRect/>
          </a:stretch>
        </p:blipFill>
        <p:spPr>
          <a:xfrm>
            <a:off x="141184" y="1913884"/>
            <a:ext cx="11830363" cy="2940350"/>
          </a:xfrm>
          <a:prstGeom prst="rect">
            <a:avLst/>
          </a:prstGeom>
        </p:spPr>
      </p:pic>
    </p:spTree>
    <p:extLst>
      <p:ext uri="{BB962C8B-B14F-4D97-AF65-F5344CB8AC3E}">
        <p14:creationId xmlns:p14="http://schemas.microsoft.com/office/powerpoint/2010/main" val="34114523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904E672-7BBA-49A4-9F9C-0261BC6787C9}"/>
              </a:ext>
            </a:extLst>
          </p:cNvPr>
          <p:cNvSpPr/>
          <p:nvPr/>
        </p:nvSpPr>
        <p:spPr>
          <a:xfrm>
            <a:off x="1" y="517915"/>
            <a:ext cx="12129708" cy="6340084"/>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7817915-F913-7540-9DA2-D3D0EC5B1EAC}"/>
              </a:ext>
            </a:extLst>
          </p:cNvPr>
          <p:cNvSpPr txBox="1"/>
          <p:nvPr/>
        </p:nvSpPr>
        <p:spPr>
          <a:xfrm>
            <a:off x="3939594" y="6283745"/>
            <a:ext cx="5698996" cy="369332"/>
          </a:xfrm>
          <a:prstGeom prst="rect">
            <a:avLst/>
          </a:prstGeom>
          <a:noFill/>
        </p:spPr>
        <p:txBody>
          <a:bodyPr wrap="none" rtlCol="0">
            <a:spAutoFit/>
          </a:bodyPr>
          <a:lstStyle/>
          <a:p>
            <a:r>
              <a:rPr lang="vi-VN" dirty="0"/>
              <a:t>2. Nhập thông tin và lưu phiếu bảo hành vào hệ thống</a:t>
            </a:r>
            <a:endParaRPr lang="en-VN" dirty="0"/>
          </a:p>
        </p:txBody>
      </p:sp>
      <p:pic>
        <p:nvPicPr>
          <p:cNvPr id="74" name="Picture 73">
            <a:extLst>
              <a:ext uri="{FF2B5EF4-FFF2-40B4-BE49-F238E27FC236}">
                <a16:creationId xmlns:a16="http://schemas.microsoft.com/office/drawing/2014/main" id="{80B20968-0B43-CD4E-B51C-A35670E9DEC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166604" y="60715"/>
            <a:ext cx="755271" cy="457200"/>
          </a:xfrm>
          <a:prstGeom prst="rect">
            <a:avLst/>
          </a:prstGeom>
        </p:spPr>
      </p:pic>
      <p:sp>
        <p:nvSpPr>
          <p:cNvPr id="75" name="Slide Number Placeholder 1">
            <a:extLst>
              <a:ext uri="{FF2B5EF4-FFF2-40B4-BE49-F238E27FC236}">
                <a16:creationId xmlns:a16="http://schemas.microsoft.com/office/drawing/2014/main" id="{095EF22A-A1D6-A241-866E-C07DE7E81AE0}"/>
              </a:ext>
            </a:extLst>
          </p:cNvPr>
          <p:cNvSpPr txBox="1">
            <a:spLocks/>
          </p:cNvSpPr>
          <p:nvPr/>
        </p:nvSpPr>
        <p:spPr>
          <a:xfrm>
            <a:off x="11640794" y="6432160"/>
            <a:ext cx="47341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05E74F7-3300-457A-B626-DF17756E4C0D}" type="slidenum">
              <a:rPr lang="en-US" smtClean="0"/>
              <a:pPr/>
              <a:t>47</a:t>
            </a:fld>
            <a:endParaRPr lang="en-US" dirty="0"/>
          </a:p>
        </p:txBody>
      </p:sp>
      <p:sp>
        <p:nvSpPr>
          <p:cNvPr id="8" name="TextBox 72">
            <a:extLst>
              <a:ext uri="{FF2B5EF4-FFF2-40B4-BE49-F238E27FC236}">
                <a16:creationId xmlns:a16="http://schemas.microsoft.com/office/drawing/2014/main" id="{EE039CF1-A256-1A41-9495-791E4475C96D}"/>
              </a:ext>
            </a:extLst>
          </p:cNvPr>
          <p:cNvSpPr txBox="1">
            <a:spLocks noChangeArrowheads="1"/>
          </p:cNvSpPr>
          <p:nvPr/>
        </p:nvSpPr>
        <p:spPr bwMode="auto">
          <a:xfrm>
            <a:off x="4326411" y="95194"/>
            <a:ext cx="3476914"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sz="3600">
                <a:solidFill>
                  <a:schemeClr val="tx1"/>
                </a:solidFill>
                <a:latin typeface="Lato Light" charset="0"/>
                <a:ea typeface="ＭＳ Ｐゴシック" charset="0"/>
                <a:cs typeface="ＭＳ Ｐゴシック" charset="0"/>
              </a:defRPr>
            </a:lvl1pPr>
            <a:lvl2pPr marL="742950" indent="-285750">
              <a:defRPr sz="3600">
                <a:solidFill>
                  <a:schemeClr val="tx1"/>
                </a:solidFill>
                <a:latin typeface="Lato Light" charset="0"/>
                <a:ea typeface="ＭＳ Ｐゴシック" charset="0"/>
              </a:defRPr>
            </a:lvl2pPr>
            <a:lvl3pPr marL="1143000" indent="-228600">
              <a:defRPr sz="3600">
                <a:solidFill>
                  <a:schemeClr val="tx1"/>
                </a:solidFill>
                <a:latin typeface="Lato Light" charset="0"/>
                <a:ea typeface="ＭＳ Ｐゴシック" charset="0"/>
              </a:defRPr>
            </a:lvl3pPr>
            <a:lvl4pPr marL="1600200" indent="-228600">
              <a:defRPr sz="3600">
                <a:solidFill>
                  <a:schemeClr val="tx1"/>
                </a:solidFill>
                <a:latin typeface="Lato Light" charset="0"/>
                <a:ea typeface="ＭＳ Ｐゴシック" charset="0"/>
              </a:defRPr>
            </a:lvl4pPr>
            <a:lvl5pPr marL="2057400" indent="-228600">
              <a:defRPr sz="3600">
                <a:solidFill>
                  <a:schemeClr val="tx1"/>
                </a:solidFill>
                <a:latin typeface="Lato Light" charset="0"/>
                <a:ea typeface="ＭＳ Ｐゴシック" charset="0"/>
              </a:defRPr>
            </a:lvl5pPr>
            <a:lvl6pPr marL="2514600" indent="-228600" defTabSz="1827213" fontAlgn="base">
              <a:spcBef>
                <a:spcPct val="0"/>
              </a:spcBef>
              <a:spcAft>
                <a:spcPct val="0"/>
              </a:spcAft>
              <a:defRPr sz="3600">
                <a:solidFill>
                  <a:schemeClr val="tx1"/>
                </a:solidFill>
                <a:latin typeface="Lato Light" charset="0"/>
                <a:ea typeface="ＭＳ Ｐゴシック" charset="0"/>
              </a:defRPr>
            </a:lvl6pPr>
            <a:lvl7pPr marL="2971800" indent="-228600" defTabSz="1827213" fontAlgn="base">
              <a:spcBef>
                <a:spcPct val="0"/>
              </a:spcBef>
              <a:spcAft>
                <a:spcPct val="0"/>
              </a:spcAft>
              <a:defRPr sz="3600">
                <a:solidFill>
                  <a:schemeClr val="tx1"/>
                </a:solidFill>
                <a:latin typeface="Lato Light" charset="0"/>
                <a:ea typeface="ＭＳ Ｐゴシック" charset="0"/>
              </a:defRPr>
            </a:lvl7pPr>
            <a:lvl8pPr marL="3429000" indent="-228600" defTabSz="1827213" fontAlgn="base">
              <a:spcBef>
                <a:spcPct val="0"/>
              </a:spcBef>
              <a:spcAft>
                <a:spcPct val="0"/>
              </a:spcAft>
              <a:defRPr sz="3600">
                <a:solidFill>
                  <a:schemeClr val="tx1"/>
                </a:solidFill>
                <a:latin typeface="Lato Light" charset="0"/>
                <a:ea typeface="ＭＳ Ｐゴシック" charset="0"/>
              </a:defRPr>
            </a:lvl8pPr>
            <a:lvl9pPr marL="3886200" indent="-228600" defTabSz="1827213" fontAlgn="base">
              <a:spcBef>
                <a:spcPct val="0"/>
              </a:spcBef>
              <a:spcAft>
                <a:spcPct val="0"/>
              </a:spcAft>
              <a:defRPr sz="3600">
                <a:solidFill>
                  <a:schemeClr val="tx1"/>
                </a:solidFill>
                <a:latin typeface="Lato Light" charset="0"/>
                <a:ea typeface="ＭＳ Ｐゴシック" charset="0"/>
              </a:defRPr>
            </a:lvl9pPr>
          </a:lstStyle>
          <a:p>
            <a:pPr algn="ctr"/>
            <a:r>
              <a:rPr lang="en-VN" sz="2000" b="1" dirty="0">
                <a:latin typeface="Arial" panose="020B0604020202020204" pitchFamily="34" charset="0"/>
                <a:cs typeface="Arial" panose="020B0604020202020204" pitchFamily="34" charset="0"/>
              </a:rPr>
              <a:t>Bước 1: Bảo hành sửa chữa</a:t>
            </a:r>
            <a:endParaRPr lang="en-US" sz="2000" b="1" dirty="0">
              <a:latin typeface="Arial" panose="020B0604020202020204" pitchFamily="34" charset="0"/>
              <a:cs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77DE0E33-B32D-794D-B881-A9A65DFD8FE3}"/>
                  </a:ext>
                </a:extLst>
              </p14:cNvPr>
              <p14:cNvContentPartPr/>
              <p14:nvPr/>
            </p14:nvContentPartPr>
            <p14:xfrm>
              <a:off x="5966715" y="1830593"/>
              <a:ext cx="360" cy="360"/>
            </p14:xfrm>
          </p:contentPart>
        </mc:Choice>
        <mc:Fallback xmlns="">
          <p:pic>
            <p:nvPicPr>
              <p:cNvPr id="3" name="Ink 2">
                <a:extLst>
                  <a:ext uri="{FF2B5EF4-FFF2-40B4-BE49-F238E27FC236}">
                    <a16:creationId xmlns:a16="http://schemas.microsoft.com/office/drawing/2014/main" id="{77DE0E33-B32D-794D-B881-A9A65DFD8FE3}"/>
                  </a:ext>
                </a:extLst>
              </p:cNvPr>
              <p:cNvPicPr/>
              <p:nvPr/>
            </p:nvPicPr>
            <p:blipFill>
              <a:blip r:embed="rId5"/>
              <a:stretch>
                <a:fillRect/>
              </a:stretch>
            </p:blipFill>
            <p:spPr>
              <a:xfrm>
                <a:off x="5957715" y="1821593"/>
                <a:ext cx="18000" cy="18000"/>
              </a:xfrm>
              <a:prstGeom prst="rect">
                <a:avLst/>
              </a:prstGeom>
            </p:spPr>
          </p:pic>
        </mc:Fallback>
      </mc:AlternateContent>
      <p:pic>
        <p:nvPicPr>
          <p:cNvPr id="4" name="Picture 3">
            <a:extLst>
              <a:ext uri="{FF2B5EF4-FFF2-40B4-BE49-F238E27FC236}">
                <a16:creationId xmlns:a16="http://schemas.microsoft.com/office/drawing/2014/main" id="{32B8AF7E-3977-834F-B59C-536A86E44EB7}"/>
              </a:ext>
            </a:extLst>
          </p:cNvPr>
          <p:cNvPicPr>
            <a:picLocks noChangeAspect="1"/>
          </p:cNvPicPr>
          <p:nvPr/>
        </p:nvPicPr>
        <p:blipFill>
          <a:blip r:embed="rId6"/>
          <a:stretch>
            <a:fillRect/>
          </a:stretch>
        </p:blipFill>
        <p:spPr>
          <a:xfrm>
            <a:off x="100510" y="854141"/>
            <a:ext cx="11821365" cy="5224682"/>
          </a:xfrm>
          <a:prstGeom prst="rect">
            <a:avLst/>
          </a:prstGeom>
        </p:spPr>
      </p:pic>
    </p:spTree>
    <p:extLst>
      <p:ext uri="{BB962C8B-B14F-4D97-AF65-F5344CB8AC3E}">
        <p14:creationId xmlns:p14="http://schemas.microsoft.com/office/powerpoint/2010/main" val="15060238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2B8EE-31B5-BC4F-A4BE-FADB52B038E6}"/>
              </a:ext>
            </a:extLst>
          </p:cNvPr>
          <p:cNvSpPr>
            <a:spLocks noGrp="1"/>
          </p:cNvSpPr>
          <p:nvPr>
            <p:ph type="title"/>
          </p:nvPr>
        </p:nvSpPr>
        <p:spPr>
          <a:xfrm>
            <a:off x="838200" y="1300387"/>
            <a:ext cx="10515600" cy="459628"/>
          </a:xfrm>
        </p:spPr>
        <p:txBody>
          <a:bodyPr>
            <a:noAutofit/>
          </a:bodyPr>
          <a:lstStyle/>
          <a:p>
            <a:pPr algn="ctr"/>
            <a:r>
              <a:rPr lang="en-VN" sz="2800" b="1" dirty="0">
                <a:latin typeface="Arial" panose="020B0604020202020204" pitchFamily="34" charset="0"/>
                <a:cs typeface="Arial" panose="020B0604020202020204" pitchFamily="34" charset="0"/>
              </a:rPr>
              <a:t>Bước 2: Quản lý ticket</a:t>
            </a:r>
          </a:p>
        </p:txBody>
      </p:sp>
      <p:sp>
        <p:nvSpPr>
          <p:cNvPr id="3" name="Title 1">
            <a:extLst>
              <a:ext uri="{FF2B5EF4-FFF2-40B4-BE49-F238E27FC236}">
                <a16:creationId xmlns:a16="http://schemas.microsoft.com/office/drawing/2014/main" id="{8BBFFCA0-7937-D542-AC2C-F4D423BB7DC5}"/>
              </a:ext>
            </a:extLst>
          </p:cNvPr>
          <p:cNvSpPr txBox="1">
            <a:spLocks/>
          </p:cNvSpPr>
          <p:nvPr/>
        </p:nvSpPr>
        <p:spPr>
          <a:xfrm>
            <a:off x="838200" y="1998781"/>
            <a:ext cx="10515600" cy="45962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VN" sz="2000" b="1" dirty="0">
                <a:latin typeface="Arial" panose="020B0604020202020204" pitchFamily="34" charset="0"/>
                <a:cs typeface="Arial" panose="020B0604020202020204" pitchFamily="34" charset="0"/>
              </a:rPr>
              <a:t>Người thực hiện: Chi nhánh/ Trung tâm</a:t>
            </a:r>
          </a:p>
        </p:txBody>
      </p:sp>
      <p:sp>
        <p:nvSpPr>
          <p:cNvPr id="4" name="Title 1">
            <a:extLst>
              <a:ext uri="{FF2B5EF4-FFF2-40B4-BE49-F238E27FC236}">
                <a16:creationId xmlns:a16="http://schemas.microsoft.com/office/drawing/2014/main" id="{96EBE345-4577-2746-AFCB-3AF21C44F813}"/>
              </a:ext>
            </a:extLst>
          </p:cNvPr>
          <p:cNvSpPr txBox="1">
            <a:spLocks/>
          </p:cNvSpPr>
          <p:nvPr/>
        </p:nvSpPr>
        <p:spPr>
          <a:xfrm>
            <a:off x="902890" y="2645477"/>
            <a:ext cx="10515600" cy="291213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buAutoNum type="arabicPeriod"/>
            </a:pPr>
            <a:r>
              <a:rPr lang="en-VN" sz="2800" dirty="0">
                <a:latin typeface="Arial" panose="020B0604020202020204" pitchFamily="34" charset="0"/>
                <a:cs typeface="Arial" panose="020B0604020202020204" pitchFamily="34" charset="0"/>
              </a:rPr>
              <a:t>Vào menu Ticket</a:t>
            </a:r>
          </a:p>
          <a:p>
            <a:pPr marL="457200" indent="-457200">
              <a:buAutoNum type="arabicPeriod"/>
            </a:pPr>
            <a:r>
              <a:rPr lang="en-VN" sz="2800" dirty="0">
                <a:latin typeface="Arial" panose="020B0604020202020204" pitchFamily="34" charset="0"/>
                <a:cs typeface="Arial" panose="020B0604020202020204" pitchFamily="34" charset="0"/>
              </a:rPr>
              <a:t>Nhập thông tin và tạo ticket lên hệ thống</a:t>
            </a:r>
          </a:p>
          <a:p>
            <a:pPr marL="457200" indent="-457200">
              <a:buAutoNum type="arabicPeriod"/>
            </a:pPr>
            <a:r>
              <a:rPr lang="en-VN" sz="2800" dirty="0">
                <a:latin typeface="Arial" panose="020B0604020202020204" pitchFamily="34" charset="0"/>
                <a:cs typeface="Arial" panose="020B0604020202020204" pitchFamily="34" charset="0"/>
              </a:rPr>
              <a:t>Xử lý ticket</a:t>
            </a:r>
          </a:p>
          <a:p>
            <a:pPr marL="457200" indent="-457200">
              <a:buAutoNum type="arabicPeriod"/>
            </a:pPr>
            <a:r>
              <a:rPr lang="en-VN" sz="2800" dirty="0">
                <a:latin typeface="Arial" panose="020B0604020202020204" pitchFamily="34" charset="0"/>
                <a:cs typeface="Arial" panose="020B0604020202020204" pitchFamily="34" charset="0"/>
              </a:rPr>
              <a:t>Thông báo khách hàng và đóng ticket</a:t>
            </a:r>
          </a:p>
          <a:p>
            <a:pPr marL="457200" indent="-457200">
              <a:buAutoNum type="arabicPeriod"/>
            </a:pPr>
            <a:endParaRPr lang="en-VN" sz="280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36521B33-895B-FA40-81CA-ECEBF2411CFC}"/>
              </a:ext>
            </a:extLst>
          </p:cNvPr>
          <p:cNvSpPr txBox="1">
            <a:spLocks/>
          </p:cNvSpPr>
          <p:nvPr/>
        </p:nvSpPr>
        <p:spPr>
          <a:xfrm>
            <a:off x="838200" y="457704"/>
            <a:ext cx="10515600" cy="45962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VN" sz="3600" b="1" dirty="0">
              <a:latin typeface="Arial" panose="020B060402020202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id="{E4C1A5CE-7425-CB43-A140-7D7FC676E363}"/>
              </a:ext>
            </a:extLst>
          </p:cNvPr>
          <p:cNvGrpSpPr>
            <a:grpSpLocks/>
          </p:cNvGrpSpPr>
          <p:nvPr/>
        </p:nvGrpSpPr>
        <p:grpSpPr bwMode="auto">
          <a:xfrm>
            <a:off x="5726509" y="1090827"/>
            <a:ext cx="738981" cy="129382"/>
            <a:chOff x="1703388" y="2006913"/>
            <a:chExt cx="1478230" cy="258682"/>
          </a:xfrm>
        </p:grpSpPr>
        <p:sp>
          <p:nvSpPr>
            <p:cNvPr id="7" name="Oval 6">
              <a:extLst>
                <a:ext uri="{FF2B5EF4-FFF2-40B4-BE49-F238E27FC236}">
                  <a16:creationId xmlns:a16="http://schemas.microsoft.com/office/drawing/2014/main" id="{8578D7CE-E0BD-FB45-BF6A-C3BEC0BCD4BD}"/>
                </a:ext>
              </a:extLst>
            </p:cNvPr>
            <p:cNvSpPr/>
            <p:nvPr/>
          </p:nvSpPr>
          <p:spPr>
            <a:xfrm>
              <a:off x="1703388" y="2006913"/>
              <a:ext cx="258809" cy="258682"/>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latin typeface="Calibri Light"/>
              </a:endParaRPr>
            </a:p>
          </p:txBody>
        </p:sp>
        <p:sp>
          <p:nvSpPr>
            <p:cNvPr id="8" name="Oval 7">
              <a:extLst>
                <a:ext uri="{FF2B5EF4-FFF2-40B4-BE49-F238E27FC236}">
                  <a16:creationId xmlns:a16="http://schemas.microsoft.com/office/drawing/2014/main" id="{80D5E079-CBE1-BE46-BBD6-070CCF5BD6C5}"/>
                </a:ext>
              </a:extLst>
            </p:cNvPr>
            <p:cNvSpPr/>
            <p:nvPr/>
          </p:nvSpPr>
          <p:spPr>
            <a:xfrm>
              <a:off x="2008243" y="2006913"/>
              <a:ext cx="258809" cy="258682"/>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latin typeface="Calibri Light"/>
              </a:endParaRPr>
            </a:p>
          </p:txBody>
        </p:sp>
        <p:sp>
          <p:nvSpPr>
            <p:cNvPr id="9" name="Oval 8">
              <a:extLst>
                <a:ext uri="{FF2B5EF4-FFF2-40B4-BE49-F238E27FC236}">
                  <a16:creationId xmlns:a16="http://schemas.microsoft.com/office/drawing/2014/main" id="{DE62D117-9370-954D-B935-DC92C3622FFD}"/>
                </a:ext>
              </a:extLst>
            </p:cNvPr>
            <p:cNvSpPr/>
            <p:nvPr/>
          </p:nvSpPr>
          <p:spPr>
            <a:xfrm>
              <a:off x="2313099" y="2006913"/>
              <a:ext cx="258809" cy="258682"/>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latin typeface="Calibri Light"/>
              </a:endParaRPr>
            </a:p>
          </p:txBody>
        </p:sp>
        <p:sp>
          <p:nvSpPr>
            <p:cNvPr id="10" name="Oval 9">
              <a:extLst>
                <a:ext uri="{FF2B5EF4-FFF2-40B4-BE49-F238E27FC236}">
                  <a16:creationId xmlns:a16="http://schemas.microsoft.com/office/drawing/2014/main" id="{49DD3458-0D4E-414D-AF15-BF49E8EC32BB}"/>
                </a:ext>
              </a:extLst>
            </p:cNvPr>
            <p:cNvSpPr/>
            <p:nvPr/>
          </p:nvSpPr>
          <p:spPr>
            <a:xfrm>
              <a:off x="2617954" y="2006913"/>
              <a:ext cx="258809" cy="258682"/>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latin typeface="Calibri Light"/>
              </a:endParaRPr>
            </a:p>
          </p:txBody>
        </p:sp>
        <p:sp>
          <p:nvSpPr>
            <p:cNvPr id="11" name="Oval 10">
              <a:extLst>
                <a:ext uri="{FF2B5EF4-FFF2-40B4-BE49-F238E27FC236}">
                  <a16:creationId xmlns:a16="http://schemas.microsoft.com/office/drawing/2014/main" id="{761CAE91-7610-4841-BE1A-490A632AED19}"/>
                </a:ext>
              </a:extLst>
            </p:cNvPr>
            <p:cNvSpPr/>
            <p:nvPr/>
          </p:nvSpPr>
          <p:spPr>
            <a:xfrm>
              <a:off x="2922809" y="2006913"/>
              <a:ext cx="258809" cy="258682"/>
            </a:xfrm>
            <a:prstGeom prst="ellipse">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latin typeface="Calibri Light"/>
              </a:endParaRPr>
            </a:p>
          </p:txBody>
        </p:sp>
      </p:grpSp>
      <p:sp>
        <p:nvSpPr>
          <p:cNvPr id="12" name="TextBox 72">
            <a:extLst>
              <a:ext uri="{FF2B5EF4-FFF2-40B4-BE49-F238E27FC236}">
                <a16:creationId xmlns:a16="http://schemas.microsoft.com/office/drawing/2014/main" id="{B336280A-B8AF-8745-9673-BBF6180BA3DD}"/>
              </a:ext>
            </a:extLst>
          </p:cNvPr>
          <p:cNvSpPr txBox="1">
            <a:spLocks noChangeArrowheads="1"/>
          </p:cNvSpPr>
          <p:nvPr/>
        </p:nvSpPr>
        <p:spPr bwMode="auto">
          <a:xfrm>
            <a:off x="4562947" y="456651"/>
            <a:ext cx="3077767" cy="5539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sz="3600">
                <a:solidFill>
                  <a:schemeClr val="tx1"/>
                </a:solidFill>
                <a:latin typeface="Lato Light" charset="0"/>
                <a:ea typeface="ＭＳ Ｐゴシック" charset="0"/>
                <a:cs typeface="ＭＳ Ｐゴシック" charset="0"/>
              </a:defRPr>
            </a:lvl1pPr>
            <a:lvl2pPr marL="742950" indent="-285750">
              <a:defRPr sz="3600">
                <a:solidFill>
                  <a:schemeClr val="tx1"/>
                </a:solidFill>
                <a:latin typeface="Lato Light" charset="0"/>
                <a:ea typeface="ＭＳ Ｐゴシック" charset="0"/>
              </a:defRPr>
            </a:lvl2pPr>
            <a:lvl3pPr marL="1143000" indent="-228600">
              <a:defRPr sz="3600">
                <a:solidFill>
                  <a:schemeClr val="tx1"/>
                </a:solidFill>
                <a:latin typeface="Lato Light" charset="0"/>
                <a:ea typeface="ＭＳ Ｐゴシック" charset="0"/>
              </a:defRPr>
            </a:lvl3pPr>
            <a:lvl4pPr marL="1600200" indent="-228600">
              <a:defRPr sz="3600">
                <a:solidFill>
                  <a:schemeClr val="tx1"/>
                </a:solidFill>
                <a:latin typeface="Lato Light" charset="0"/>
                <a:ea typeface="ＭＳ Ｐゴシック" charset="0"/>
              </a:defRPr>
            </a:lvl4pPr>
            <a:lvl5pPr marL="2057400" indent="-228600">
              <a:defRPr sz="3600">
                <a:solidFill>
                  <a:schemeClr val="tx1"/>
                </a:solidFill>
                <a:latin typeface="Lato Light" charset="0"/>
                <a:ea typeface="ＭＳ Ｐゴシック" charset="0"/>
              </a:defRPr>
            </a:lvl5pPr>
            <a:lvl6pPr marL="2514600" indent="-228600" defTabSz="1827213" fontAlgn="base">
              <a:spcBef>
                <a:spcPct val="0"/>
              </a:spcBef>
              <a:spcAft>
                <a:spcPct val="0"/>
              </a:spcAft>
              <a:defRPr sz="3600">
                <a:solidFill>
                  <a:schemeClr val="tx1"/>
                </a:solidFill>
                <a:latin typeface="Lato Light" charset="0"/>
                <a:ea typeface="ＭＳ Ｐゴシック" charset="0"/>
              </a:defRPr>
            </a:lvl6pPr>
            <a:lvl7pPr marL="2971800" indent="-228600" defTabSz="1827213" fontAlgn="base">
              <a:spcBef>
                <a:spcPct val="0"/>
              </a:spcBef>
              <a:spcAft>
                <a:spcPct val="0"/>
              </a:spcAft>
              <a:defRPr sz="3600">
                <a:solidFill>
                  <a:schemeClr val="tx1"/>
                </a:solidFill>
                <a:latin typeface="Lato Light" charset="0"/>
                <a:ea typeface="ＭＳ Ｐゴシック" charset="0"/>
              </a:defRPr>
            </a:lvl7pPr>
            <a:lvl8pPr marL="3429000" indent="-228600" defTabSz="1827213" fontAlgn="base">
              <a:spcBef>
                <a:spcPct val="0"/>
              </a:spcBef>
              <a:spcAft>
                <a:spcPct val="0"/>
              </a:spcAft>
              <a:defRPr sz="3600">
                <a:solidFill>
                  <a:schemeClr val="tx1"/>
                </a:solidFill>
                <a:latin typeface="Lato Light" charset="0"/>
                <a:ea typeface="ＭＳ Ｐゴシック" charset="0"/>
              </a:defRPr>
            </a:lvl8pPr>
            <a:lvl9pPr marL="3886200" indent="-228600" defTabSz="1827213" fontAlgn="base">
              <a:spcBef>
                <a:spcPct val="0"/>
              </a:spcBef>
              <a:spcAft>
                <a:spcPct val="0"/>
              </a:spcAft>
              <a:defRPr sz="3600">
                <a:solidFill>
                  <a:schemeClr val="tx1"/>
                </a:solidFill>
                <a:latin typeface="Lato Light" charset="0"/>
                <a:ea typeface="ＭＳ Ｐゴシック" charset="0"/>
              </a:defRPr>
            </a:lvl9pPr>
          </a:lstStyle>
          <a:p>
            <a:pPr algn="ctr"/>
            <a:r>
              <a:rPr lang="en-US" b="1" dirty="0">
                <a:latin typeface="Arial" panose="020B0604020202020204" pitchFamily="34" charset="0"/>
                <a:cs typeface="Arial" panose="020B0604020202020204" pitchFamily="34" charset="0"/>
              </a:rPr>
              <a:t>Sau </a:t>
            </a:r>
            <a:r>
              <a:rPr lang="en-US" b="1" dirty="0" err="1">
                <a:latin typeface="Arial" panose="020B0604020202020204" pitchFamily="34" charset="0"/>
                <a:cs typeface="Arial" panose="020B0604020202020204" pitchFamily="34" charset="0"/>
              </a:rPr>
              <a:t>bán</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hàng</a:t>
            </a:r>
            <a:endParaRPr lang="en-US" b="1" dirty="0">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C2D8833B-197D-6D41-A599-427C7525D9D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47619" y="207715"/>
            <a:ext cx="755271" cy="457200"/>
          </a:xfrm>
          <a:prstGeom prst="rect">
            <a:avLst/>
          </a:prstGeom>
        </p:spPr>
      </p:pic>
    </p:spTree>
    <p:extLst>
      <p:ext uri="{BB962C8B-B14F-4D97-AF65-F5344CB8AC3E}">
        <p14:creationId xmlns:p14="http://schemas.microsoft.com/office/powerpoint/2010/main" val="34626192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904E672-7BBA-49A4-9F9C-0261BC6787C9}"/>
              </a:ext>
            </a:extLst>
          </p:cNvPr>
          <p:cNvSpPr/>
          <p:nvPr/>
        </p:nvSpPr>
        <p:spPr>
          <a:xfrm>
            <a:off x="1" y="517915"/>
            <a:ext cx="12129708" cy="6340084"/>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7817915-F913-7540-9DA2-D3D0EC5B1EAC}"/>
              </a:ext>
            </a:extLst>
          </p:cNvPr>
          <p:cNvSpPr txBox="1"/>
          <p:nvPr/>
        </p:nvSpPr>
        <p:spPr>
          <a:xfrm>
            <a:off x="3939594" y="6283745"/>
            <a:ext cx="3185552" cy="369332"/>
          </a:xfrm>
          <a:prstGeom prst="rect">
            <a:avLst/>
          </a:prstGeom>
          <a:noFill/>
        </p:spPr>
        <p:txBody>
          <a:bodyPr wrap="none" rtlCol="0">
            <a:spAutoFit/>
          </a:bodyPr>
          <a:lstStyle/>
          <a:p>
            <a:r>
              <a:rPr lang="vi-VN" dirty="0"/>
              <a:t>1. Vào menu bảo hành Ticket</a:t>
            </a:r>
            <a:endParaRPr lang="en-VN" dirty="0"/>
          </a:p>
        </p:txBody>
      </p:sp>
      <p:pic>
        <p:nvPicPr>
          <p:cNvPr id="74" name="Picture 73">
            <a:extLst>
              <a:ext uri="{FF2B5EF4-FFF2-40B4-BE49-F238E27FC236}">
                <a16:creationId xmlns:a16="http://schemas.microsoft.com/office/drawing/2014/main" id="{80B20968-0B43-CD4E-B51C-A35670E9DEC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166604" y="60715"/>
            <a:ext cx="755271" cy="457200"/>
          </a:xfrm>
          <a:prstGeom prst="rect">
            <a:avLst/>
          </a:prstGeom>
        </p:spPr>
      </p:pic>
      <p:sp>
        <p:nvSpPr>
          <p:cNvPr id="75" name="Slide Number Placeholder 1">
            <a:extLst>
              <a:ext uri="{FF2B5EF4-FFF2-40B4-BE49-F238E27FC236}">
                <a16:creationId xmlns:a16="http://schemas.microsoft.com/office/drawing/2014/main" id="{095EF22A-A1D6-A241-866E-C07DE7E81AE0}"/>
              </a:ext>
            </a:extLst>
          </p:cNvPr>
          <p:cNvSpPr txBox="1">
            <a:spLocks/>
          </p:cNvSpPr>
          <p:nvPr/>
        </p:nvSpPr>
        <p:spPr>
          <a:xfrm>
            <a:off x="11640794" y="6432160"/>
            <a:ext cx="47341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05E74F7-3300-457A-B626-DF17756E4C0D}" type="slidenum">
              <a:rPr lang="en-US" smtClean="0"/>
              <a:pPr/>
              <a:t>49</a:t>
            </a:fld>
            <a:endParaRPr lang="en-US" dirty="0"/>
          </a:p>
        </p:txBody>
      </p:sp>
      <p:sp>
        <p:nvSpPr>
          <p:cNvPr id="8" name="TextBox 72">
            <a:extLst>
              <a:ext uri="{FF2B5EF4-FFF2-40B4-BE49-F238E27FC236}">
                <a16:creationId xmlns:a16="http://schemas.microsoft.com/office/drawing/2014/main" id="{EE039CF1-A256-1A41-9495-791E4475C96D}"/>
              </a:ext>
            </a:extLst>
          </p:cNvPr>
          <p:cNvSpPr txBox="1">
            <a:spLocks noChangeArrowheads="1"/>
          </p:cNvSpPr>
          <p:nvPr/>
        </p:nvSpPr>
        <p:spPr bwMode="auto">
          <a:xfrm>
            <a:off x="4692701" y="95194"/>
            <a:ext cx="2744341"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3600">
                <a:solidFill>
                  <a:schemeClr val="tx1"/>
                </a:solidFill>
                <a:latin typeface="Lato Light" charset="0"/>
                <a:ea typeface="ＭＳ Ｐゴシック" charset="0"/>
                <a:cs typeface="ＭＳ Ｐゴシック" charset="0"/>
              </a:defRPr>
            </a:lvl1pPr>
            <a:lvl2pPr marL="742950" indent="-285750">
              <a:defRPr sz="3600">
                <a:solidFill>
                  <a:schemeClr val="tx1"/>
                </a:solidFill>
                <a:latin typeface="Lato Light" charset="0"/>
                <a:ea typeface="ＭＳ Ｐゴシック" charset="0"/>
              </a:defRPr>
            </a:lvl2pPr>
            <a:lvl3pPr marL="1143000" indent="-228600">
              <a:defRPr sz="3600">
                <a:solidFill>
                  <a:schemeClr val="tx1"/>
                </a:solidFill>
                <a:latin typeface="Lato Light" charset="0"/>
                <a:ea typeface="ＭＳ Ｐゴシック" charset="0"/>
              </a:defRPr>
            </a:lvl3pPr>
            <a:lvl4pPr marL="1600200" indent="-228600">
              <a:defRPr sz="3600">
                <a:solidFill>
                  <a:schemeClr val="tx1"/>
                </a:solidFill>
                <a:latin typeface="Lato Light" charset="0"/>
                <a:ea typeface="ＭＳ Ｐゴシック" charset="0"/>
              </a:defRPr>
            </a:lvl4pPr>
            <a:lvl5pPr marL="2057400" indent="-228600">
              <a:defRPr sz="3600">
                <a:solidFill>
                  <a:schemeClr val="tx1"/>
                </a:solidFill>
                <a:latin typeface="Lato Light" charset="0"/>
                <a:ea typeface="ＭＳ Ｐゴシック" charset="0"/>
              </a:defRPr>
            </a:lvl5pPr>
            <a:lvl6pPr marL="2514600" indent="-228600" defTabSz="1827213" fontAlgn="base">
              <a:spcBef>
                <a:spcPct val="0"/>
              </a:spcBef>
              <a:spcAft>
                <a:spcPct val="0"/>
              </a:spcAft>
              <a:defRPr sz="3600">
                <a:solidFill>
                  <a:schemeClr val="tx1"/>
                </a:solidFill>
                <a:latin typeface="Lato Light" charset="0"/>
                <a:ea typeface="ＭＳ Ｐゴシック" charset="0"/>
              </a:defRPr>
            </a:lvl6pPr>
            <a:lvl7pPr marL="2971800" indent="-228600" defTabSz="1827213" fontAlgn="base">
              <a:spcBef>
                <a:spcPct val="0"/>
              </a:spcBef>
              <a:spcAft>
                <a:spcPct val="0"/>
              </a:spcAft>
              <a:defRPr sz="3600">
                <a:solidFill>
                  <a:schemeClr val="tx1"/>
                </a:solidFill>
                <a:latin typeface="Lato Light" charset="0"/>
                <a:ea typeface="ＭＳ Ｐゴシック" charset="0"/>
              </a:defRPr>
            </a:lvl7pPr>
            <a:lvl8pPr marL="3429000" indent="-228600" defTabSz="1827213" fontAlgn="base">
              <a:spcBef>
                <a:spcPct val="0"/>
              </a:spcBef>
              <a:spcAft>
                <a:spcPct val="0"/>
              </a:spcAft>
              <a:defRPr sz="3600">
                <a:solidFill>
                  <a:schemeClr val="tx1"/>
                </a:solidFill>
                <a:latin typeface="Lato Light" charset="0"/>
                <a:ea typeface="ＭＳ Ｐゴシック" charset="0"/>
              </a:defRPr>
            </a:lvl8pPr>
            <a:lvl9pPr marL="3886200" indent="-228600" defTabSz="1827213" fontAlgn="base">
              <a:spcBef>
                <a:spcPct val="0"/>
              </a:spcBef>
              <a:spcAft>
                <a:spcPct val="0"/>
              </a:spcAft>
              <a:defRPr sz="3600">
                <a:solidFill>
                  <a:schemeClr val="tx1"/>
                </a:solidFill>
                <a:latin typeface="Lato Light" charset="0"/>
                <a:ea typeface="ＭＳ Ｐゴシック" charset="0"/>
              </a:defRPr>
            </a:lvl9pPr>
          </a:lstStyle>
          <a:p>
            <a:pPr algn="ctr"/>
            <a:r>
              <a:rPr lang="en-VN" sz="2000" b="1" dirty="0">
                <a:latin typeface="Arial" panose="020B0604020202020204" pitchFamily="34" charset="0"/>
                <a:cs typeface="Arial" panose="020B0604020202020204" pitchFamily="34" charset="0"/>
              </a:rPr>
              <a:t>Bước 2: Quản lý ticket</a:t>
            </a:r>
            <a:endParaRPr lang="en-US" sz="2000" b="1" dirty="0">
              <a:latin typeface="Arial" panose="020B0604020202020204" pitchFamily="34" charset="0"/>
              <a:cs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77DE0E33-B32D-794D-B881-A9A65DFD8FE3}"/>
                  </a:ext>
                </a:extLst>
              </p14:cNvPr>
              <p14:cNvContentPartPr/>
              <p14:nvPr/>
            </p14:nvContentPartPr>
            <p14:xfrm>
              <a:off x="5966715" y="1830593"/>
              <a:ext cx="360" cy="360"/>
            </p14:xfrm>
          </p:contentPart>
        </mc:Choice>
        <mc:Fallback xmlns="">
          <p:pic>
            <p:nvPicPr>
              <p:cNvPr id="3" name="Ink 2">
                <a:extLst>
                  <a:ext uri="{FF2B5EF4-FFF2-40B4-BE49-F238E27FC236}">
                    <a16:creationId xmlns:a16="http://schemas.microsoft.com/office/drawing/2014/main" id="{77DE0E33-B32D-794D-B881-A9A65DFD8FE3}"/>
                  </a:ext>
                </a:extLst>
              </p:cNvPr>
              <p:cNvPicPr/>
              <p:nvPr/>
            </p:nvPicPr>
            <p:blipFill>
              <a:blip r:embed="rId5"/>
              <a:stretch>
                <a:fillRect/>
              </a:stretch>
            </p:blipFill>
            <p:spPr>
              <a:xfrm>
                <a:off x="5957715" y="1821593"/>
                <a:ext cx="18000" cy="18000"/>
              </a:xfrm>
              <a:prstGeom prst="rect">
                <a:avLst/>
              </a:prstGeom>
            </p:spPr>
          </p:pic>
        </mc:Fallback>
      </mc:AlternateContent>
      <p:pic>
        <p:nvPicPr>
          <p:cNvPr id="4" name="Picture 3">
            <a:extLst>
              <a:ext uri="{FF2B5EF4-FFF2-40B4-BE49-F238E27FC236}">
                <a16:creationId xmlns:a16="http://schemas.microsoft.com/office/drawing/2014/main" id="{AAD41667-0F42-AD49-AB0D-FCA575C47DA0}"/>
              </a:ext>
            </a:extLst>
          </p:cNvPr>
          <p:cNvPicPr>
            <a:picLocks noChangeAspect="1"/>
          </p:cNvPicPr>
          <p:nvPr/>
        </p:nvPicPr>
        <p:blipFill>
          <a:blip r:embed="rId6"/>
          <a:stretch>
            <a:fillRect/>
          </a:stretch>
        </p:blipFill>
        <p:spPr>
          <a:xfrm>
            <a:off x="0" y="1661482"/>
            <a:ext cx="12192000" cy="3535035"/>
          </a:xfrm>
          <a:prstGeom prst="rect">
            <a:avLst/>
          </a:prstGeom>
        </p:spPr>
      </p:pic>
    </p:spTree>
    <p:extLst>
      <p:ext uri="{BB962C8B-B14F-4D97-AF65-F5344CB8AC3E}">
        <p14:creationId xmlns:p14="http://schemas.microsoft.com/office/powerpoint/2010/main" val="35812160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Freeform 2"/>
          <p:cNvSpPr>
            <a:spLocks noChangeArrowheads="1"/>
          </p:cNvSpPr>
          <p:nvPr/>
        </p:nvSpPr>
        <p:spPr bwMode="auto">
          <a:xfrm>
            <a:off x="3242344" y="2622717"/>
            <a:ext cx="117737" cy="724074"/>
          </a:xfrm>
          <a:custGeom>
            <a:avLst/>
            <a:gdLst>
              <a:gd name="T0" fmla="*/ 119 w 183"/>
              <a:gd name="T1" fmla="*/ 1090 h 1091"/>
              <a:gd name="T2" fmla="*/ 119 w 183"/>
              <a:gd name="T3" fmla="*/ 1090 h 1091"/>
              <a:gd name="T4" fmla="*/ 81 w 183"/>
              <a:gd name="T5" fmla="*/ 1073 h 1091"/>
              <a:gd name="T6" fmla="*/ 23 w 183"/>
              <a:gd name="T7" fmla="*/ 802 h 1091"/>
              <a:gd name="T8" fmla="*/ 15 w 183"/>
              <a:gd name="T9" fmla="*/ 542 h 1091"/>
              <a:gd name="T10" fmla="*/ 84 w 183"/>
              <a:gd name="T11" fmla="*/ 9 h 1091"/>
              <a:gd name="T12" fmla="*/ 150 w 183"/>
              <a:gd name="T13" fmla="*/ 12 h 1091"/>
              <a:gd name="T14" fmla="*/ 182 w 183"/>
              <a:gd name="T15" fmla="*/ 87 h 1091"/>
              <a:gd name="T16" fmla="*/ 167 w 183"/>
              <a:gd name="T17" fmla="*/ 101 h 1091"/>
              <a:gd name="T18" fmla="*/ 150 w 183"/>
              <a:gd name="T19" fmla="*/ 87 h 1091"/>
              <a:gd name="T20" fmla="*/ 133 w 183"/>
              <a:gd name="T21" fmla="*/ 38 h 1091"/>
              <a:gd name="T22" fmla="*/ 93 w 183"/>
              <a:gd name="T23" fmla="*/ 40 h 1091"/>
              <a:gd name="T24" fmla="*/ 93 w 183"/>
              <a:gd name="T25" fmla="*/ 40 h 1091"/>
              <a:gd name="T26" fmla="*/ 46 w 183"/>
              <a:gd name="T27" fmla="*/ 542 h 1091"/>
              <a:gd name="T28" fmla="*/ 55 w 183"/>
              <a:gd name="T29" fmla="*/ 802 h 1091"/>
              <a:gd name="T30" fmla="*/ 104 w 183"/>
              <a:gd name="T31" fmla="*/ 1050 h 1091"/>
              <a:gd name="T32" fmla="*/ 119 w 183"/>
              <a:gd name="T33" fmla="*/ 1059 h 1091"/>
              <a:gd name="T34" fmla="*/ 136 w 183"/>
              <a:gd name="T35" fmla="*/ 1073 h 1091"/>
              <a:gd name="T36" fmla="*/ 121 w 183"/>
              <a:gd name="T37" fmla="*/ 1090 h 1091"/>
              <a:gd name="T38" fmla="*/ 119 w 183"/>
              <a:gd name="T39" fmla="*/ 1090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3" h="1091">
                <a:moveTo>
                  <a:pt x="119" y="1090"/>
                </a:moveTo>
                <a:lnTo>
                  <a:pt x="119" y="1090"/>
                </a:lnTo>
                <a:cubicBezTo>
                  <a:pt x="113" y="1090"/>
                  <a:pt x="99" y="1090"/>
                  <a:pt x="81" y="1073"/>
                </a:cubicBezTo>
                <a:cubicBezTo>
                  <a:pt x="41" y="1036"/>
                  <a:pt x="21" y="943"/>
                  <a:pt x="23" y="802"/>
                </a:cubicBezTo>
                <a:cubicBezTo>
                  <a:pt x="23" y="727"/>
                  <a:pt x="21" y="638"/>
                  <a:pt x="15" y="542"/>
                </a:cubicBezTo>
                <a:cubicBezTo>
                  <a:pt x="3" y="228"/>
                  <a:pt x="0" y="32"/>
                  <a:pt x="84" y="9"/>
                </a:cubicBezTo>
                <a:cubicBezTo>
                  <a:pt x="110" y="0"/>
                  <a:pt x="133" y="0"/>
                  <a:pt x="150" y="12"/>
                </a:cubicBezTo>
                <a:cubicBezTo>
                  <a:pt x="182" y="35"/>
                  <a:pt x="182" y="81"/>
                  <a:pt x="182" y="87"/>
                </a:cubicBezTo>
                <a:cubicBezTo>
                  <a:pt x="182" y="95"/>
                  <a:pt x="177" y="101"/>
                  <a:pt x="167" y="101"/>
                </a:cubicBezTo>
                <a:cubicBezTo>
                  <a:pt x="159" y="101"/>
                  <a:pt x="150" y="95"/>
                  <a:pt x="150" y="87"/>
                </a:cubicBezTo>
                <a:cubicBezTo>
                  <a:pt x="150" y="75"/>
                  <a:pt x="147" y="50"/>
                  <a:pt x="133" y="38"/>
                </a:cubicBezTo>
                <a:cubicBezTo>
                  <a:pt x="124" y="32"/>
                  <a:pt x="110" y="32"/>
                  <a:pt x="93" y="40"/>
                </a:cubicBezTo>
                <a:lnTo>
                  <a:pt x="93" y="40"/>
                </a:lnTo>
                <a:cubicBezTo>
                  <a:pt x="26" y="58"/>
                  <a:pt x="38" y="326"/>
                  <a:pt x="46" y="542"/>
                </a:cubicBezTo>
                <a:cubicBezTo>
                  <a:pt x="52" y="635"/>
                  <a:pt x="55" y="724"/>
                  <a:pt x="55" y="802"/>
                </a:cubicBezTo>
                <a:cubicBezTo>
                  <a:pt x="52" y="975"/>
                  <a:pt x="84" y="1033"/>
                  <a:pt x="104" y="1050"/>
                </a:cubicBezTo>
                <a:cubicBezTo>
                  <a:pt x="113" y="1059"/>
                  <a:pt x="119" y="1059"/>
                  <a:pt x="119" y="1059"/>
                </a:cubicBezTo>
                <a:cubicBezTo>
                  <a:pt x="127" y="1059"/>
                  <a:pt x="136" y="1064"/>
                  <a:pt x="136" y="1073"/>
                </a:cubicBezTo>
                <a:cubicBezTo>
                  <a:pt x="136" y="1082"/>
                  <a:pt x="130" y="1090"/>
                  <a:pt x="121" y="1090"/>
                </a:cubicBezTo>
                <a:cubicBezTo>
                  <a:pt x="121" y="1090"/>
                  <a:pt x="121" y="1090"/>
                  <a:pt x="119" y="1090"/>
                </a:cubicBezTo>
              </a:path>
            </a:pathLst>
          </a:custGeom>
          <a:solidFill>
            <a:schemeClr val="bg1">
              <a:lumMod val="75000"/>
            </a:schemeClr>
          </a:solidFill>
          <a:ln>
            <a:noFill/>
          </a:ln>
          <a:effectLst/>
        </p:spPr>
        <p:txBody>
          <a:bodyPr wrap="none" anchor="ctr"/>
          <a:lstStyle/>
          <a:p>
            <a:pPr>
              <a:defRPr/>
            </a:pPr>
            <a:endParaRPr lang="en-US" sz="900">
              <a:latin typeface="Calibri Light"/>
            </a:endParaRPr>
          </a:p>
        </p:txBody>
      </p:sp>
      <p:sp>
        <p:nvSpPr>
          <p:cNvPr id="62" name="Freeform 3"/>
          <p:cNvSpPr>
            <a:spLocks noChangeArrowheads="1"/>
          </p:cNvSpPr>
          <p:nvPr/>
        </p:nvSpPr>
        <p:spPr bwMode="auto">
          <a:xfrm>
            <a:off x="3351251" y="2799321"/>
            <a:ext cx="41208" cy="391471"/>
          </a:xfrm>
          <a:custGeom>
            <a:avLst/>
            <a:gdLst>
              <a:gd name="T0" fmla="*/ 15 w 68"/>
              <a:gd name="T1" fmla="*/ 0 h 592"/>
              <a:gd name="T2" fmla="*/ 15 w 68"/>
              <a:gd name="T3" fmla="*/ 0 h 592"/>
              <a:gd name="T4" fmla="*/ 15 w 68"/>
              <a:gd name="T5" fmla="*/ 0 h 592"/>
              <a:gd name="T6" fmla="*/ 0 w 68"/>
              <a:gd name="T7" fmla="*/ 17 h 592"/>
              <a:gd name="T8" fmla="*/ 18 w 68"/>
              <a:gd name="T9" fmla="*/ 588 h 592"/>
              <a:gd name="T10" fmla="*/ 50 w 68"/>
              <a:gd name="T11" fmla="*/ 591 h 592"/>
              <a:gd name="T12" fmla="*/ 33 w 68"/>
              <a:gd name="T13" fmla="*/ 14 h 592"/>
              <a:gd name="T14" fmla="*/ 15 w 68"/>
              <a:gd name="T15" fmla="*/ 0 h 5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592">
                <a:moveTo>
                  <a:pt x="15" y="0"/>
                </a:moveTo>
                <a:lnTo>
                  <a:pt x="15" y="0"/>
                </a:lnTo>
                <a:lnTo>
                  <a:pt x="15" y="0"/>
                </a:lnTo>
                <a:cubicBezTo>
                  <a:pt x="6" y="3"/>
                  <a:pt x="0" y="8"/>
                  <a:pt x="0" y="17"/>
                </a:cubicBezTo>
                <a:cubicBezTo>
                  <a:pt x="0" y="23"/>
                  <a:pt x="35" y="377"/>
                  <a:pt x="18" y="588"/>
                </a:cubicBezTo>
                <a:cubicBezTo>
                  <a:pt x="50" y="591"/>
                  <a:pt x="50" y="591"/>
                  <a:pt x="50" y="591"/>
                </a:cubicBezTo>
                <a:cubicBezTo>
                  <a:pt x="67" y="380"/>
                  <a:pt x="33" y="31"/>
                  <a:pt x="33" y="14"/>
                </a:cubicBezTo>
                <a:cubicBezTo>
                  <a:pt x="30" y="6"/>
                  <a:pt x="24" y="0"/>
                  <a:pt x="15" y="0"/>
                </a:cubicBezTo>
              </a:path>
            </a:pathLst>
          </a:custGeom>
          <a:solidFill>
            <a:schemeClr val="bg1">
              <a:lumMod val="75000"/>
            </a:schemeClr>
          </a:solidFill>
          <a:ln>
            <a:noFill/>
          </a:ln>
          <a:effectLst/>
        </p:spPr>
        <p:txBody>
          <a:bodyPr wrap="none" anchor="ctr"/>
          <a:lstStyle/>
          <a:p>
            <a:pPr>
              <a:defRPr/>
            </a:pPr>
            <a:endParaRPr lang="en-US" sz="900">
              <a:latin typeface="Calibri Light"/>
            </a:endParaRPr>
          </a:p>
        </p:txBody>
      </p:sp>
      <p:sp>
        <p:nvSpPr>
          <p:cNvPr id="63" name="Freeform 4"/>
          <p:cNvSpPr>
            <a:spLocks noChangeArrowheads="1"/>
          </p:cNvSpPr>
          <p:nvPr/>
        </p:nvSpPr>
        <p:spPr bwMode="auto">
          <a:xfrm>
            <a:off x="3368912" y="2628604"/>
            <a:ext cx="259022" cy="518037"/>
          </a:xfrm>
          <a:custGeom>
            <a:avLst/>
            <a:gdLst>
              <a:gd name="T0" fmla="*/ 115 w 387"/>
              <a:gd name="T1" fmla="*/ 0 h 782"/>
              <a:gd name="T2" fmla="*/ 115 w 387"/>
              <a:gd name="T3" fmla="*/ 0 h 782"/>
              <a:gd name="T4" fmla="*/ 63 w 387"/>
              <a:gd name="T5" fmla="*/ 26 h 782"/>
              <a:gd name="T6" fmla="*/ 248 w 387"/>
              <a:gd name="T7" fmla="*/ 565 h 782"/>
              <a:gd name="T8" fmla="*/ 357 w 387"/>
              <a:gd name="T9" fmla="*/ 781 h 782"/>
              <a:gd name="T10" fmla="*/ 386 w 387"/>
              <a:gd name="T11" fmla="*/ 772 h 782"/>
              <a:gd name="T12" fmla="*/ 274 w 387"/>
              <a:gd name="T13" fmla="*/ 550 h 782"/>
              <a:gd name="T14" fmla="*/ 86 w 387"/>
              <a:gd name="T15" fmla="*/ 52 h 782"/>
              <a:gd name="T16" fmla="*/ 86 w 387"/>
              <a:gd name="T17" fmla="*/ 49 h 782"/>
              <a:gd name="T18" fmla="*/ 118 w 387"/>
              <a:gd name="T19" fmla="*/ 31 h 782"/>
              <a:gd name="T20" fmla="*/ 121 w 387"/>
              <a:gd name="T21" fmla="*/ 34 h 782"/>
              <a:gd name="T22" fmla="*/ 161 w 387"/>
              <a:gd name="T23" fmla="*/ 69 h 782"/>
              <a:gd name="T24" fmla="*/ 175 w 387"/>
              <a:gd name="T25" fmla="*/ 81 h 782"/>
              <a:gd name="T26" fmla="*/ 181 w 387"/>
              <a:gd name="T27" fmla="*/ 78 h 782"/>
              <a:gd name="T28" fmla="*/ 187 w 387"/>
              <a:gd name="T29" fmla="*/ 58 h 782"/>
              <a:gd name="T30" fmla="*/ 127 w 387"/>
              <a:gd name="T31" fmla="*/ 0 h 782"/>
              <a:gd name="T32" fmla="*/ 115 w 387"/>
              <a:gd name="T33" fmla="*/ 0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7" h="782">
                <a:moveTo>
                  <a:pt x="115" y="0"/>
                </a:moveTo>
                <a:lnTo>
                  <a:pt x="115" y="0"/>
                </a:lnTo>
                <a:cubicBezTo>
                  <a:pt x="97" y="0"/>
                  <a:pt x="80" y="8"/>
                  <a:pt x="63" y="26"/>
                </a:cubicBezTo>
                <a:cubicBezTo>
                  <a:pt x="0" y="83"/>
                  <a:pt x="92" y="268"/>
                  <a:pt x="248" y="565"/>
                </a:cubicBezTo>
                <a:cubicBezTo>
                  <a:pt x="285" y="643"/>
                  <a:pt x="326" y="715"/>
                  <a:pt x="357" y="781"/>
                </a:cubicBezTo>
                <a:cubicBezTo>
                  <a:pt x="386" y="772"/>
                  <a:pt x="386" y="772"/>
                  <a:pt x="386" y="772"/>
                </a:cubicBezTo>
                <a:cubicBezTo>
                  <a:pt x="354" y="704"/>
                  <a:pt x="317" y="628"/>
                  <a:pt x="274" y="550"/>
                </a:cubicBezTo>
                <a:cubicBezTo>
                  <a:pt x="167" y="349"/>
                  <a:pt x="34" y="95"/>
                  <a:pt x="86" y="52"/>
                </a:cubicBezTo>
                <a:cubicBezTo>
                  <a:pt x="86" y="52"/>
                  <a:pt x="86" y="52"/>
                  <a:pt x="86" y="49"/>
                </a:cubicBezTo>
                <a:cubicBezTo>
                  <a:pt x="97" y="38"/>
                  <a:pt x="109" y="31"/>
                  <a:pt x="118" y="31"/>
                </a:cubicBezTo>
                <a:cubicBezTo>
                  <a:pt x="118" y="31"/>
                  <a:pt x="121" y="31"/>
                  <a:pt x="121" y="34"/>
                </a:cubicBezTo>
                <a:cubicBezTo>
                  <a:pt x="141" y="38"/>
                  <a:pt x="155" y="60"/>
                  <a:pt x="161" y="69"/>
                </a:cubicBezTo>
                <a:cubicBezTo>
                  <a:pt x="164" y="78"/>
                  <a:pt x="170" y="81"/>
                  <a:pt x="175" y="81"/>
                </a:cubicBezTo>
                <a:cubicBezTo>
                  <a:pt x="178" y="81"/>
                  <a:pt x="178" y="81"/>
                  <a:pt x="181" y="78"/>
                </a:cubicBezTo>
                <a:cubicBezTo>
                  <a:pt x="190" y="75"/>
                  <a:pt x="193" y="66"/>
                  <a:pt x="187" y="58"/>
                </a:cubicBezTo>
                <a:cubicBezTo>
                  <a:pt x="187" y="52"/>
                  <a:pt x="164" y="8"/>
                  <a:pt x="127" y="0"/>
                </a:cubicBezTo>
                <a:cubicBezTo>
                  <a:pt x="124" y="0"/>
                  <a:pt x="118" y="0"/>
                  <a:pt x="115" y="0"/>
                </a:cubicBezTo>
              </a:path>
            </a:pathLst>
          </a:custGeom>
          <a:solidFill>
            <a:schemeClr val="bg1">
              <a:lumMod val="75000"/>
            </a:schemeClr>
          </a:solidFill>
          <a:ln>
            <a:noFill/>
          </a:ln>
          <a:effectLst/>
        </p:spPr>
        <p:txBody>
          <a:bodyPr wrap="none" anchor="ctr"/>
          <a:lstStyle/>
          <a:p>
            <a:pPr>
              <a:defRPr/>
            </a:pPr>
            <a:endParaRPr lang="en-US" sz="900">
              <a:latin typeface="Calibri Light"/>
            </a:endParaRPr>
          </a:p>
        </p:txBody>
      </p:sp>
      <p:sp>
        <p:nvSpPr>
          <p:cNvPr id="64" name="Freeform 5"/>
          <p:cNvSpPr>
            <a:spLocks noChangeArrowheads="1"/>
          </p:cNvSpPr>
          <p:nvPr/>
        </p:nvSpPr>
        <p:spPr bwMode="auto">
          <a:xfrm>
            <a:off x="3533744" y="2764000"/>
            <a:ext cx="200153" cy="356150"/>
          </a:xfrm>
          <a:custGeom>
            <a:avLst/>
            <a:gdLst>
              <a:gd name="T0" fmla="*/ 17 w 304"/>
              <a:gd name="T1" fmla="*/ 0 h 537"/>
              <a:gd name="T2" fmla="*/ 17 w 304"/>
              <a:gd name="T3" fmla="*/ 0 h 537"/>
              <a:gd name="T4" fmla="*/ 8 w 304"/>
              <a:gd name="T5" fmla="*/ 2 h 537"/>
              <a:gd name="T6" fmla="*/ 5 w 304"/>
              <a:gd name="T7" fmla="*/ 25 h 537"/>
              <a:gd name="T8" fmla="*/ 271 w 304"/>
              <a:gd name="T9" fmla="*/ 536 h 537"/>
              <a:gd name="T10" fmla="*/ 303 w 304"/>
              <a:gd name="T11" fmla="*/ 527 h 537"/>
              <a:gd name="T12" fmla="*/ 31 w 304"/>
              <a:gd name="T13" fmla="*/ 8 h 537"/>
              <a:gd name="T14" fmla="*/ 17 w 304"/>
              <a:gd name="T15" fmla="*/ 0 h 5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4" h="537">
                <a:moveTo>
                  <a:pt x="17" y="0"/>
                </a:moveTo>
                <a:lnTo>
                  <a:pt x="17" y="0"/>
                </a:lnTo>
                <a:cubicBezTo>
                  <a:pt x="14" y="0"/>
                  <a:pt x="11" y="0"/>
                  <a:pt x="8" y="2"/>
                </a:cubicBezTo>
                <a:cubicBezTo>
                  <a:pt x="3" y="5"/>
                  <a:pt x="0" y="17"/>
                  <a:pt x="5" y="25"/>
                </a:cubicBezTo>
                <a:cubicBezTo>
                  <a:pt x="8" y="28"/>
                  <a:pt x="179" y="320"/>
                  <a:pt x="271" y="536"/>
                </a:cubicBezTo>
                <a:cubicBezTo>
                  <a:pt x="303" y="527"/>
                  <a:pt x="303" y="527"/>
                  <a:pt x="303" y="527"/>
                </a:cubicBezTo>
                <a:cubicBezTo>
                  <a:pt x="210" y="311"/>
                  <a:pt x="40" y="23"/>
                  <a:pt x="31" y="8"/>
                </a:cubicBezTo>
                <a:cubicBezTo>
                  <a:pt x="28" y="2"/>
                  <a:pt x="23" y="0"/>
                  <a:pt x="17" y="0"/>
                </a:cubicBezTo>
              </a:path>
            </a:pathLst>
          </a:custGeom>
          <a:solidFill>
            <a:schemeClr val="bg1">
              <a:lumMod val="75000"/>
            </a:schemeClr>
          </a:solidFill>
          <a:ln>
            <a:noFill/>
          </a:ln>
          <a:effectLst/>
        </p:spPr>
        <p:txBody>
          <a:bodyPr wrap="none" anchor="ctr"/>
          <a:lstStyle/>
          <a:p>
            <a:pPr>
              <a:defRPr/>
            </a:pPr>
            <a:endParaRPr lang="en-US" sz="900">
              <a:latin typeface="Calibri Light"/>
            </a:endParaRPr>
          </a:p>
        </p:txBody>
      </p:sp>
      <p:sp>
        <p:nvSpPr>
          <p:cNvPr id="65" name="Freeform 6"/>
          <p:cNvSpPr>
            <a:spLocks noChangeArrowheads="1"/>
          </p:cNvSpPr>
          <p:nvPr/>
        </p:nvSpPr>
        <p:spPr bwMode="auto">
          <a:xfrm>
            <a:off x="3463101" y="2504982"/>
            <a:ext cx="500383" cy="488603"/>
          </a:xfrm>
          <a:custGeom>
            <a:avLst/>
            <a:gdLst>
              <a:gd name="T0" fmla="*/ 75 w 754"/>
              <a:gd name="T1" fmla="*/ 0 h 737"/>
              <a:gd name="T2" fmla="*/ 75 w 754"/>
              <a:gd name="T3" fmla="*/ 0 h 737"/>
              <a:gd name="T4" fmla="*/ 69 w 754"/>
              <a:gd name="T5" fmla="*/ 3 h 737"/>
              <a:gd name="T6" fmla="*/ 26 w 754"/>
              <a:gd name="T7" fmla="*/ 44 h 737"/>
              <a:gd name="T8" fmla="*/ 476 w 754"/>
              <a:gd name="T9" fmla="*/ 522 h 737"/>
              <a:gd name="T10" fmla="*/ 718 w 754"/>
              <a:gd name="T11" fmla="*/ 727 h 737"/>
              <a:gd name="T12" fmla="*/ 730 w 754"/>
              <a:gd name="T13" fmla="*/ 736 h 737"/>
              <a:gd name="T14" fmla="*/ 753 w 754"/>
              <a:gd name="T15" fmla="*/ 718 h 737"/>
              <a:gd name="T16" fmla="*/ 738 w 754"/>
              <a:gd name="T17" fmla="*/ 707 h 737"/>
              <a:gd name="T18" fmla="*/ 493 w 754"/>
              <a:gd name="T19" fmla="*/ 499 h 737"/>
              <a:gd name="T20" fmla="*/ 60 w 754"/>
              <a:gd name="T21" fmla="*/ 64 h 737"/>
              <a:gd name="T22" fmla="*/ 60 w 754"/>
              <a:gd name="T23" fmla="*/ 61 h 737"/>
              <a:gd name="T24" fmla="*/ 84 w 754"/>
              <a:gd name="T25" fmla="*/ 35 h 737"/>
              <a:gd name="T26" fmla="*/ 84 w 754"/>
              <a:gd name="T27" fmla="*/ 35 h 737"/>
              <a:gd name="T28" fmla="*/ 135 w 754"/>
              <a:gd name="T29" fmla="*/ 61 h 737"/>
              <a:gd name="T30" fmla="*/ 150 w 754"/>
              <a:gd name="T31" fmla="*/ 67 h 737"/>
              <a:gd name="T32" fmla="*/ 161 w 754"/>
              <a:gd name="T33" fmla="*/ 64 h 737"/>
              <a:gd name="T34" fmla="*/ 155 w 754"/>
              <a:gd name="T35" fmla="*/ 41 h 737"/>
              <a:gd name="T36" fmla="*/ 75 w 754"/>
              <a:gd name="T3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54" h="737">
                <a:moveTo>
                  <a:pt x="75" y="0"/>
                </a:moveTo>
                <a:lnTo>
                  <a:pt x="75" y="0"/>
                </a:lnTo>
                <a:cubicBezTo>
                  <a:pt x="72" y="0"/>
                  <a:pt x="72" y="0"/>
                  <a:pt x="69" y="3"/>
                </a:cubicBezTo>
                <a:cubicBezTo>
                  <a:pt x="46" y="3"/>
                  <a:pt x="32" y="18"/>
                  <a:pt x="26" y="44"/>
                </a:cubicBezTo>
                <a:cubicBezTo>
                  <a:pt x="0" y="119"/>
                  <a:pt x="179" y="274"/>
                  <a:pt x="476" y="522"/>
                </a:cubicBezTo>
                <a:cubicBezTo>
                  <a:pt x="565" y="594"/>
                  <a:pt x="649" y="664"/>
                  <a:pt x="718" y="727"/>
                </a:cubicBezTo>
                <a:cubicBezTo>
                  <a:pt x="724" y="730"/>
                  <a:pt x="727" y="733"/>
                  <a:pt x="730" y="736"/>
                </a:cubicBezTo>
                <a:cubicBezTo>
                  <a:pt x="753" y="718"/>
                  <a:pt x="753" y="718"/>
                  <a:pt x="753" y="718"/>
                </a:cubicBezTo>
                <a:cubicBezTo>
                  <a:pt x="747" y="715"/>
                  <a:pt x="744" y="710"/>
                  <a:pt x="738" y="707"/>
                </a:cubicBezTo>
                <a:cubicBezTo>
                  <a:pt x="669" y="643"/>
                  <a:pt x="582" y="574"/>
                  <a:pt x="493" y="499"/>
                </a:cubicBezTo>
                <a:cubicBezTo>
                  <a:pt x="291" y="329"/>
                  <a:pt x="37" y="119"/>
                  <a:pt x="60" y="64"/>
                </a:cubicBezTo>
                <a:lnTo>
                  <a:pt x="60" y="61"/>
                </a:lnTo>
                <a:cubicBezTo>
                  <a:pt x="64" y="44"/>
                  <a:pt x="72" y="35"/>
                  <a:pt x="84" y="35"/>
                </a:cubicBezTo>
                <a:lnTo>
                  <a:pt x="84" y="35"/>
                </a:lnTo>
                <a:cubicBezTo>
                  <a:pt x="104" y="35"/>
                  <a:pt x="127" y="52"/>
                  <a:pt x="135" y="61"/>
                </a:cubicBezTo>
                <a:cubicBezTo>
                  <a:pt x="141" y="64"/>
                  <a:pt x="147" y="67"/>
                  <a:pt x="150" y="67"/>
                </a:cubicBezTo>
                <a:cubicBezTo>
                  <a:pt x="155" y="67"/>
                  <a:pt x="158" y="67"/>
                  <a:pt x="161" y="64"/>
                </a:cubicBezTo>
                <a:cubicBezTo>
                  <a:pt x="164" y="58"/>
                  <a:pt x="164" y="47"/>
                  <a:pt x="155" y="41"/>
                </a:cubicBezTo>
                <a:cubicBezTo>
                  <a:pt x="150" y="35"/>
                  <a:pt x="112" y="0"/>
                  <a:pt x="75" y="0"/>
                </a:cubicBezTo>
              </a:path>
            </a:pathLst>
          </a:custGeom>
          <a:solidFill>
            <a:schemeClr val="bg1">
              <a:lumMod val="75000"/>
            </a:schemeClr>
          </a:solidFill>
          <a:ln>
            <a:noFill/>
          </a:ln>
          <a:effectLst/>
        </p:spPr>
        <p:txBody>
          <a:bodyPr wrap="none" anchor="ctr"/>
          <a:lstStyle/>
          <a:p>
            <a:pPr>
              <a:defRPr/>
            </a:pPr>
            <a:endParaRPr lang="en-US" sz="900">
              <a:latin typeface="Calibri Light"/>
            </a:endParaRPr>
          </a:p>
        </p:txBody>
      </p:sp>
      <p:sp>
        <p:nvSpPr>
          <p:cNvPr id="66" name="Freeform 7"/>
          <p:cNvSpPr>
            <a:spLocks noChangeArrowheads="1"/>
          </p:cNvSpPr>
          <p:nvPr/>
        </p:nvSpPr>
        <p:spPr bwMode="auto">
          <a:xfrm>
            <a:off x="3642651" y="2605057"/>
            <a:ext cx="397363" cy="329660"/>
          </a:xfrm>
          <a:custGeom>
            <a:avLst/>
            <a:gdLst>
              <a:gd name="T0" fmla="*/ 12 w 601"/>
              <a:gd name="T1" fmla="*/ 0 h 500"/>
              <a:gd name="T2" fmla="*/ 12 w 601"/>
              <a:gd name="T3" fmla="*/ 0 h 500"/>
              <a:gd name="T4" fmla="*/ 3 w 601"/>
              <a:gd name="T5" fmla="*/ 3 h 500"/>
              <a:gd name="T6" fmla="*/ 12 w 601"/>
              <a:gd name="T7" fmla="*/ 29 h 500"/>
              <a:gd name="T8" fmla="*/ 577 w 601"/>
              <a:gd name="T9" fmla="*/ 499 h 500"/>
              <a:gd name="T10" fmla="*/ 600 w 601"/>
              <a:gd name="T11" fmla="*/ 482 h 500"/>
              <a:gd name="T12" fmla="*/ 29 w 601"/>
              <a:gd name="T13" fmla="*/ 6 h 500"/>
              <a:gd name="T14" fmla="*/ 12 w 601"/>
              <a:gd name="T15" fmla="*/ 0 h 5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1" h="500">
                <a:moveTo>
                  <a:pt x="12" y="0"/>
                </a:moveTo>
                <a:lnTo>
                  <a:pt x="12" y="0"/>
                </a:lnTo>
                <a:cubicBezTo>
                  <a:pt x="8" y="0"/>
                  <a:pt x="6" y="0"/>
                  <a:pt x="3" y="3"/>
                </a:cubicBezTo>
                <a:cubicBezTo>
                  <a:pt x="0" y="12"/>
                  <a:pt x="3" y="20"/>
                  <a:pt x="12" y="29"/>
                </a:cubicBezTo>
                <a:cubicBezTo>
                  <a:pt x="18" y="32"/>
                  <a:pt x="369" y="303"/>
                  <a:pt x="577" y="499"/>
                </a:cubicBezTo>
                <a:cubicBezTo>
                  <a:pt x="600" y="482"/>
                  <a:pt x="600" y="482"/>
                  <a:pt x="600" y="482"/>
                </a:cubicBezTo>
                <a:cubicBezTo>
                  <a:pt x="392" y="283"/>
                  <a:pt x="43" y="18"/>
                  <a:pt x="29" y="6"/>
                </a:cubicBezTo>
                <a:cubicBezTo>
                  <a:pt x="23" y="0"/>
                  <a:pt x="18" y="0"/>
                  <a:pt x="12" y="0"/>
                </a:cubicBezTo>
              </a:path>
            </a:pathLst>
          </a:custGeom>
          <a:solidFill>
            <a:schemeClr val="bg1">
              <a:lumMod val="75000"/>
            </a:schemeClr>
          </a:solidFill>
          <a:ln>
            <a:noFill/>
          </a:ln>
          <a:effectLst/>
        </p:spPr>
        <p:txBody>
          <a:bodyPr wrap="none" anchor="ctr"/>
          <a:lstStyle/>
          <a:p>
            <a:pPr>
              <a:defRPr/>
            </a:pPr>
            <a:endParaRPr lang="en-US" sz="900">
              <a:latin typeface="Calibri Light"/>
            </a:endParaRPr>
          </a:p>
        </p:txBody>
      </p:sp>
      <p:grpSp>
        <p:nvGrpSpPr>
          <p:cNvPr id="2" name="Group 1"/>
          <p:cNvGrpSpPr/>
          <p:nvPr/>
        </p:nvGrpSpPr>
        <p:grpSpPr>
          <a:xfrm>
            <a:off x="1370324" y="1686719"/>
            <a:ext cx="2443046" cy="3125880"/>
            <a:chOff x="2737472" y="3373438"/>
            <a:chExt cx="4886091" cy="6251759"/>
          </a:xfrm>
          <a:solidFill>
            <a:schemeClr val="bg1">
              <a:lumMod val="75000"/>
            </a:schemeClr>
          </a:solidFill>
        </p:grpSpPr>
        <p:sp>
          <p:nvSpPr>
            <p:cNvPr id="88" name="Freeform 15"/>
            <p:cNvSpPr>
              <a:spLocks noChangeArrowheads="1"/>
            </p:cNvSpPr>
            <p:nvPr/>
          </p:nvSpPr>
          <p:spPr bwMode="auto">
            <a:xfrm>
              <a:off x="4956817" y="3373438"/>
              <a:ext cx="2666746" cy="2566636"/>
            </a:xfrm>
            <a:custGeom>
              <a:avLst/>
              <a:gdLst>
                <a:gd name="T0" fmla="*/ 508 w 2000"/>
                <a:gd name="T1" fmla="*/ 1629 h 1927"/>
                <a:gd name="T2" fmla="*/ 508 w 2000"/>
                <a:gd name="T3" fmla="*/ 1629 h 1927"/>
                <a:gd name="T4" fmla="*/ 1727 w 2000"/>
                <a:gd name="T5" fmla="*/ 1499 h 1927"/>
                <a:gd name="T6" fmla="*/ 1491 w 2000"/>
                <a:gd name="T7" fmla="*/ 297 h 1927"/>
                <a:gd name="T8" fmla="*/ 271 w 2000"/>
                <a:gd name="T9" fmla="*/ 427 h 1927"/>
                <a:gd name="T10" fmla="*/ 508 w 2000"/>
                <a:gd name="T11" fmla="*/ 1629 h 1927"/>
                <a:gd name="T12" fmla="*/ 637 w 2000"/>
                <a:gd name="T13" fmla="*/ 1453 h 1927"/>
                <a:gd name="T14" fmla="*/ 637 w 2000"/>
                <a:gd name="T15" fmla="*/ 1453 h 1927"/>
                <a:gd name="T16" fmla="*/ 465 w 2000"/>
                <a:gd name="T17" fmla="*/ 568 h 1927"/>
                <a:gd name="T18" fmla="*/ 1361 w 2000"/>
                <a:gd name="T19" fmla="*/ 472 h 1927"/>
                <a:gd name="T20" fmla="*/ 1538 w 2000"/>
                <a:gd name="T21" fmla="*/ 1358 h 1927"/>
                <a:gd name="T22" fmla="*/ 637 w 2000"/>
                <a:gd name="T23" fmla="*/ 1453 h 1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0" h="1927">
                  <a:moveTo>
                    <a:pt x="508" y="1629"/>
                  </a:moveTo>
                  <a:lnTo>
                    <a:pt x="508" y="1629"/>
                  </a:lnTo>
                  <a:cubicBezTo>
                    <a:pt x="912" y="1926"/>
                    <a:pt x="1457" y="1868"/>
                    <a:pt x="1727" y="1499"/>
                  </a:cubicBezTo>
                  <a:cubicBezTo>
                    <a:pt x="1999" y="1133"/>
                    <a:pt x="1892" y="594"/>
                    <a:pt x="1491" y="297"/>
                  </a:cubicBezTo>
                  <a:cubicBezTo>
                    <a:pt x="1090" y="0"/>
                    <a:pt x="542" y="58"/>
                    <a:pt x="271" y="427"/>
                  </a:cubicBezTo>
                  <a:cubicBezTo>
                    <a:pt x="0" y="793"/>
                    <a:pt x="107" y="1332"/>
                    <a:pt x="508" y="1629"/>
                  </a:cubicBezTo>
                  <a:close/>
                  <a:moveTo>
                    <a:pt x="637" y="1453"/>
                  </a:moveTo>
                  <a:lnTo>
                    <a:pt x="637" y="1453"/>
                  </a:lnTo>
                  <a:cubicBezTo>
                    <a:pt x="340" y="1234"/>
                    <a:pt x="263" y="839"/>
                    <a:pt x="465" y="568"/>
                  </a:cubicBezTo>
                  <a:cubicBezTo>
                    <a:pt x="663" y="297"/>
                    <a:pt x="1064" y="253"/>
                    <a:pt x="1361" y="472"/>
                  </a:cubicBezTo>
                  <a:cubicBezTo>
                    <a:pt x="1659" y="692"/>
                    <a:pt x="1736" y="1087"/>
                    <a:pt x="1538" y="1358"/>
                  </a:cubicBezTo>
                  <a:cubicBezTo>
                    <a:pt x="1336" y="1629"/>
                    <a:pt x="935" y="1673"/>
                    <a:pt x="637" y="1453"/>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900">
                <a:latin typeface="Calibri Light"/>
              </a:endParaRPr>
            </a:p>
          </p:txBody>
        </p:sp>
        <p:sp>
          <p:nvSpPr>
            <p:cNvPr id="89" name="Freeform 16"/>
            <p:cNvSpPr>
              <a:spLocks noChangeArrowheads="1"/>
            </p:cNvSpPr>
            <p:nvPr/>
          </p:nvSpPr>
          <p:spPr bwMode="auto">
            <a:xfrm>
              <a:off x="4880288" y="5115925"/>
              <a:ext cx="1253900" cy="1230337"/>
            </a:xfrm>
            <a:custGeom>
              <a:avLst/>
              <a:gdLst>
                <a:gd name="T0" fmla="*/ 525 w 943"/>
                <a:gd name="T1" fmla="*/ 69 h 924"/>
                <a:gd name="T2" fmla="*/ 525 w 943"/>
                <a:gd name="T3" fmla="*/ 69 h 924"/>
                <a:gd name="T4" fmla="*/ 233 w 943"/>
                <a:gd name="T5" fmla="*/ 112 h 924"/>
                <a:gd name="T6" fmla="*/ 69 w 943"/>
                <a:gd name="T7" fmla="*/ 337 h 924"/>
                <a:gd name="T8" fmla="*/ 112 w 943"/>
                <a:gd name="T9" fmla="*/ 629 h 924"/>
                <a:gd name="T10" fmla="*/ 418 w 943"/>
                <a:gd name="T11" fmla="*/ 854 h 924"/>
                <a:gd name="T12" fmla="*/ 709 w 943"/>
                <a:gd name="T13" fmla="*/ 811 h 924"/>
                <a:gd name="T14" fmla="*/ 874 w 943"/>
                <a:gd name="T15" fmla="*/ 586 h 924"/>
                <a:gd name="T16" fmla="*/ 830 w 943"/>
                <a:gd name="T17" fmla="*/ 294 h 924"/>
                <a:gd name="T18" fmla="*/ 525 w 943"/>
                <a:gd name="T19" fmla="*/ 69 h 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3" h="924">
                  <a:moveTo>
                    <a:pt x="525" y="69"/>
                  </a:moveTo>
                  <a:lnTo>
                    <a:pt x="525" y="69"/>
                  </a:lnTo>
                  <a:cubicBezTo>
                    <a:pt x="432" y="0"/>
                    <a:pt x="303" y="20"/>
                    <a:pt x="233" y="112"/>
                  </a:cubicBezTo>
                  <a:cubicBezTo>
                    <a:pt x="69" y="337"/>
                    <a:pt x="69" y="337"/>
                    <a:pt x="69" y="337"/>
                  </a:cubicBezTo>
                  <a:cubicBezTo>
                    <a:pt x="0" y="430"/>
                    <a:pt x="20" y="559"/>
                    <a:pt x="112" y="629"/>
                  </a:cubicBezTo>
                  <a:cubicBezTo>
                    <a:pt x="418" y="854"/>
                    <a:pt x="418" y="854"/>
                    <a:pt x="418" y="854"/>
                  </a:cubicBezTo>
                  <a:cubicBezTo>
                    <a:pt x="510" y="923"/>
                    <a:pt x="640" y="903"/>
                    <a:pt x="709" y="811"/>
                  </a:cubicBezTo>
                  <a:cubicBezTo>
                    <a:pt x="874" y="586"/>
                    <a:pt x="874" y="586"/>
                    <a:pt x="874" y="586"/>
                  </a:cubicBezTo>
                  <a:cubicBezTo>
                    <a:pt x="942" y="493"/>
                    <a:pt x="922" y="364"/>
                    <a:pt x="830" y="294"/>
                  </a:cubicBezTo>
                  <a:lnTo>
                    <a:pt x="525" y="69"/>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900">
                <a:latin typeface="Calibri Light"/>
              </a:endParaRPr>
            </a:p>
          </p:txBody>
        </p:sp>
        <p:sp>
          <p:nvSpPr>
            <p:cNvPr id="90" name="Freeform 17"/>
            <p:cNvSpPr>
              <a:spLocks noChangeArrowheads="1"/>
            </p:cNvSpPr>
            <p:nvPr/>
          </p:nvSpPr>
          <p:spPr bwMode="auto">
            <a:xfrm>
              <a:off x="2737472" y="5775244"/>
              <a:ext cx="2813917" cy="3661577"/>
            </a:xfrm>
            <a:custGeom>
              <a:avLst/>
              <a:gdLst>
                <a:gd name="T0" fmla="*/ 2034 w 2112"/>
                <a:gd name="T1" fmla="*/ 46 h 2749"/>
                <a:gd name="T2" fmla="*/ 2034 w 2112"/>
                <a:gd name="T3" fmla="*/ 46 h 2749"/>
                <a:gd name="T4" fmla="*/ 1843 w 2112"/>
                <a:gd name="T5" fmla="*/ 75 h 2749"/>
                <a:gd name="T6" fmla="*/ 44 w 2112"/>
                <a:gd name="T7" fmla="*/ 2515 h 2749"/>
                <a:gd name="T8" fmla="*/ 72 w 2112"/>
                <a:gd name="T9" fmla="*/ 2702 h 2749"/>
                <a:gd name="T10" fmla="*/ 75 w 2112"/>
                <a:gd name="T11" fmla="*/ 2705 h 2749"/>
                <a:gd name="T12" fmla="*/ 266 w 2112"/>
                <a:gd name="T13" fmla="*/ 2677 h 2749"/>
                <a:gd name="T14" fmla="*/ 2065 w 2112"/>
                <a:gd name="T15" fmla="*/ 237 h 2749"/>
                <a:gd name="T16" fmla="*/ 2036 w 2112"/>
                <a:gd name="T17" fmla="*/ 49 h 2749"/>
                <a:gd name="T18" fmla="*/ 2034 w 2112"/>
                <a:gd name="T19" fmla="*/ 46 h 2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12" h="2749">
                  <a:moveTo>
                    <a:pt x="2034" y="46"/>
                  </a:moveTo>
                  <a:lnTo>
                    <a:pt x="2034" y="46"/>
                  </a:lnTo>
                  <a:cubicBezTo>
                    <a:pt x="1973" y="0"/>
                    <a:pt x="1889" y="15"/>
                    <a:pt x="1843" y="75"/>
                  </a:cubicBezTo>
                  <a:cubicBezTo>
                    <a:pt x="44" y="2515"/>
                    <a:pt x="44" y="2515"/>
                    <a:pt x="44" y="2515"/>
                  </a:cubicBezTo>
                  <a:cubicBezTo>
                    <a:pt x="0" y="2573"/>
                    <a:pt x="12" y="2659"/>
                    <a:pt x="72" y="2702"/>
                  </a:cubicBezTo>
                  <a:cubicBezTo>
                    <a:pt x="75" y="2705"/>
                    <a:pt x="75" y="2705"/>
                    <a:pt x="75" y="2705"/>
                  </a:cubicBezTo>
                  <a:cubicBezTo>
                    <a:pt x="136" y="2748"/>
                    <a:pt x="220" y="2737"/>
                    <a:pt x="266" y="2677"/>
                  </a:cubicBezTo>
                  <a:cubicBezTo>
                    <a:pt x="2065" y="237"/>
                    <a:pt x="2065" y="237"/>
                    <a:pt x="2065" y="237"/>
                  </a:cubicBezTo>
                  <a:cubicBezTo>
                    <a:pt x="2111" y="176"/>
                    <a:pt x="2097" y="93"/>
                    <a:pt x="2036" y="49"/>
                  </a:cubicBezTo>
                  <a:lnTo>
                    <a:pt x="2034" y="46"/>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900">
                <a:latin typeface="Calibri Light"/>
              </a:endParaRPr>
            </a:p>
          </p:txBody>
        </p:sp>
        <p:sp>
          <p:nvSpPr>
            <p:cNvPr id="91" name="Freeform 18"/>
            <p:cNvSpPr>
              <a:spLocks noChangeArrowheads="1"/>
            </p:cNvSpPr>
            <p:nvPr/>
          </p:nvSpPr>
          <p:spPr bwMode="auto">
            <a:xfrm>
              <a:off x="3485103" y="7882711"/>
              <a:ext cx="600459" cy="512150"/>
            </a:xfrm>
            <a:custGeom>
              <a:avLst/>
              <a:gdLst>
                <a:gd name="T0" fmla="*/ 147 w 456"/>
                <a:gd name="T1" fmla="*/ 29 h 390"/>
                <a:gd name="T2" fmla="*/ 147 w 456"/>
                <a:gd name="T3" fmla="*/ 29 h 390"/>
                <a:gd name="T4" fmla="*/ 31 w 456"/>
                <a:gd name="T5" fmla="*/ 46 h 390"/>
                <a:gd name="T6" fmla="*/ 28 w 456"/>
                <a:gd name="T7" fmla="*/ 52 h 390"/>
                <a:gd name="T8" fmla="*/ 46 w 456"/>
                <a:gd name="T9" fmla="*/ 167 h 390"/>
                <a:gd name="T10" fmla="*/ 308 w 456"/>
                <a:gd name="T11" fmla="*/ 363 h 390"/>
                <a:gd name="T12" fmla="*/ 424 w 456"/>
                <a:gd name="T13" fmla="*/ 346 h 390"/>
                <a:gd name="T14" fmla="*/ 429 w 456"/>
                <a:gd name="T15" fmla="*/ 337 h 390"/>
                <a:gd name="T16" fmla="*/ 412 w 456"/>
                <a:gd name="T17" fmla="*/ 222 h 390"/>
                <a:gd name="T18" fmla="*/ 147 w 456"/>
                <a:gd name="T19" fmla="*/ 29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6" h="390">
                  <a:moveTo>
                    <a:pt x="147" y="29"/>
                  </a:moveTo>
                  <a:lnTo>
                    <a:pt x="147" y="29"/>
                  </a:lnTo>
                  <a:cubicBezTo>
                    <a:pt x="112" y="0"/>
                    <a:pt x="60" y="9"/>
                    <a:pt x="31" y="46"/>
                  </a:cubicBezTo>
                  <a:cubicBezTo>
                    <a:pt x="28" y="52"/>
                    <a:pt x="28" y="52"/>
                    <a:pt x="28" y="52"/>
                  </a:cubicBezTo>
                  <a:cubicBezTo>
                    <a:pt x="0" y="89"/>
                    <a:pt x="8" y="141"/>
                    <a:pt x="46" y="167"/>
                  </a:cubicBezTo>
                  <a:cubicBezTo>
                    <a:pt x="308" y="363"/>
                    <a:pt x="308" y="363"/>
                    <a:pt x="308" y="363"/>
                  </a:cubicBezTo>
                  <a:cubicBezTo>
                    <a:pt x="346" y="389"/>
                    <a:pt x="398" y="380"/>
                    <a:pt x="424" y="346"/>
                  </a:cubicBezTo>
                  <a:cubicBezTo>
                    <a:pt x="429" y="337"/>
                    <a:pt x="429" y="337"/>
                    <a:pt x="429" y="337"/>
                  </a:cubicBezTo>
                  <a:cubicBezTo>
                    <a:pt x="455" y="299"/>
                    <a:pt x="447" y="251"/>
                    <a:pt x="412" y="222"/>
                  </a:cubicBezTo>
                  <a:lnTo>
                    <a:pt x="147" y="29"/>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900">
                <a:latin typeface="Calibri Light"/>
              </a:endParaRPr>
            </a:p>
          </p:txBody>
        </p:sp>
        <p:sp>
          <p:nvSpPr>
            <p:cNvPr id="92" name="Freeform 19"/>
            <p:cNvSpPr>
              <a:spLocks noChangeArrowheads="1"/>
            </p:cNvSpPr>
            <p:nvPr/>
          </p:nvSpPr>
          <p:spPr bwMode="auto">
            <a:xfrm>
              <a:off x="3155439" y="8595011"/>
              <a:ext cx="1012539" cy="1030186"/>
            </a:xfrm>
            <a:custGeom>
              <a:avLst/>
              <a:gdLst>
                <a:gd name="T0" fmla="*/ 52 w 765"/>
                <a:gd name="T1" fmla="*/ 335 h 774"/>
                <a:gd name="T2" fmla="*/ 52 w 765"/>
                <a:gd name="T3" fmla="*/ 335 h 774"/>
                <a:gd name="T4" fmla="*/ 231 w 765"/>
                <a:gd name="T5" fmla="*/ 92 h 774"/>
                <a:gd name="T6" fmla="*/ 447 w 765"/>
                <a:gd name="T7" fmla="*/ 55 h 774"/>
                <a:gd name="T8" fmla="*/ 677 w 765"/>
                <a:gd name="T9" fmla="*/ 222 h 774"/>
                <a:gd name="T10" fmla="*/ 735 w 765"/>
                <a:gd name="T11" fmla="*/ 409 h 774"/>
                <a:gd name="T12" fmla="*/ 521 w 765"/>
                <a:gd name="T13" fmla="*/ 254 h 774"/>
                <a:gd name="T14" fmla="*/ 424 w 765"/>
                <a:gd name="T15" fmla="*/ 268 h 774"/>
                <a:gd name="T16" fmla="*/ 421 w 765"/>
                <a:gd name="T17" fmla="*/ 274 h 774"/>
                <a:gd name="T18" fmla="*/ 435 w 765"/>
                <a:gd name="T19" fmla="*/ 369 h 774"/>
                <a:gd name="T20" fmla="*/ 660 w 765"/>
                <a:gd name="T21" fmla="*/ 536 h 774"/>
                <a:gd name="T22" fmla="*/ 582 w 765"/>
                <a:gd name="T23" fmla="*/ 640 h 774"/>
                <a:gd name="T24" fmla="*/ 357 w 765"/>
                <a:gd name="T25" fmla="*/ 473 h 774"/>
                <a:gd name="T26" fmla="*/ 262 w 765"/>
                <a:gd name="T27" fmla="*/ 488 h 774"/>
                <a:gd name="T28" fmla="*/ 256 w 765"/>
                <a:gd name="T29" fmla="*/ 493 h 774"/>
                <a:gd name="T30" fmla="*/ 271 w 765"/>
                <a:gd name="T31" fmla="*/ 591 h 774"/>
                <a:gd name="T32" fmla="*/ 478 w 765"/>
                <a:gd name="T33" fmla="*/ 744 h 774"/>
                <a:gd name="T34" fmla="*/ 305 w 765"/>
                <a:gd name="T35" fmla="*/ 724 h 774"/>
                <a:gd name="T36" fmla="*/ 75 w 765"/>
                <a:gd name="T37" fmla="*/ 554 h 774"/>
                <a:gd name="T38" fmla="*/ 52 w 765"/>
                <a:gd name="T39" fmla="*/ 335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65" h="774">
                  <a:moveTo>
                    <a:pt x="52" y="335"/>
                  </a:moveTo>
                  <a:lnTo>
                    <a:pt x="52" y="335"/>
                  </a:lnTo>
                  <a:cubicBezTo>
                    <a:pt x="231" y="92"/>
                    <a:pt x="231" y="92"/>
                    <a:pt x="231" y="92"/>
                  </a:cubicBezTo>
                  <a:cubicBezTo>
                    <a:pt x="282" y="21"/>
                    <a:pt x="375" y="0"/>
                    <a:pt x="447" y="55"/>
                  </a:cubicBezTo>
                  <a:cubicBezTo>
                    <a:pt x="677" y="222"/>
                    <a:pt x="677" y="222"/>
                    <a:pt x="677" y="222"/>
                  </a:cubicBezTo>
                  <a:cubicBezTo>
                    <a:pt x="738" y="268"/>
                    <a:pt x="764" y="341"/>
                    <a:pt x="735" y="409"/>
                  </a:cubicBezTo>
                  <a:cubicBezTo>
                    <a:pt x="521" y="254"/>
                    <a:pt x="521" y="254"/>
                    <a:pt x="521" y="254"/>
                  </a:cubicBezTo>
                  <a:cubicBezTo>
                    <a:pt x="484" y="225"/>
                    <a:pt x="444" y="240"/>
                    <a:pt x="424" y="268"/>
                  </a:cubicBezTo>
                  <a:cubicBezTo>
                    <a:pt x="421" y="274"/>
                    <a:pt x="421" y="274"/>
                    <a:pt x="421" y="274"/>
                  </a:cubicBezTo>
                  <a:cubicBezTo>
                    <a:pt x="398" y="303"/>
                    <a:pt x="398" y="344"/>
                    <a:pt x="435" y="369"/>
                  </a:cubicBezTo>
                  <a:cubicBezTo>
                    <a:pt x="660" y="536"/>
                    <a:pt x="660" y="536"/>
                    <a:pt x="660" y="536"/>
                  </a:cubicBezTo>
                  <a:cubicBezTo>
                    <a:pt x="582" y="640"/>
                    <a:pt x="582" y="640"/>
                    <a:pt x="582" y="640"/>
                  </a:cubicBezTo>
                  <a:cubicBezTo>
                    <a:pt x="357" y="473"/>
                    <a:pt x="357" y="473"/>
                    <a:pt x="357" y="473"/>
                  </a:cubicBezTo>
                  <a:cubicBezTo>
                    <a:pt x="320" y="447"/>
                    <a:pt x="282" y="459"/>
                    <a:pt x="262" y="488"/>
                  </a:cubicBezTo>
                  <a:cubicBezTo>
                    <a:pt x="256" y="493"/>
                    <a:pt x="256" y="493"/>
                    <a:pt x="256" y="493"/>
                  </a:cubicBezTo>
                  <a:cubicBezTo>
                    <a:pt x="236" y="522"/>
                    <a:pt x="233" y="563"/>
                    <a:pt x="271" y="591"/>
                  </a:cubicBezTo>
                  <a:cubicBezTo>
                    <a:pt x="478" y="744"/>
                    <a:pt x="478" y="744"/>
                    <a:pt x="478" y="744"/>
                  </a:cubicBezTo>
                  <a:cubicBezTo>
                    <a:pt x="421" y="773"/>
                    <a:pt x="360" y="765"/>
                    <a:pt x="305" y="724"/>
                  </a:cubicBezTo>
                  <a:cubicBezTo>
                    <a:pt x="75" y="554"/>
                    <a:pt x="75" y="554"/>
                    <a:pt x="75" y="554"/>
                  </a:cubicBezTo>
                  <a:cubicBezTo>
                    <a:pt x="3" y="502"/>
                    <a:pt x="0" y="407"/>
                    <a:pt x="52" y="335"/>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900">
                <a:latin typeface="Calibri Light"/>
              </a:endParaRPr>
            </a:p>
          </p:txBody>
        </p:sp>
      </p:grpSp>
      <p:sp>
        <p:nvSpPr>
          <p:cNvPr id="93" name="Freeform 20"/>
          <p:cNvSpPr>
            <a:spLocks noChangeArrowheads="1"/>
          </p:cNvSpPr>
          <p:nvPr/>
        </p:nvSpPr>
        <p:spPr bwMode="auto">
          <a:xfrm>
            <a:off x="2559469" y="3134867"/>
            <a:ext cx="1077295" cy="2666711"/>
          </a:xfrm>
          <a:custGeom>
            <a:avLst/>
            <a:gdLst>
              <a:gd name="T0" fmla="*/ 502 w 1619"/>
              <a:gd name="T1" fmla="*/ 202 h 4004"/>
              <a:gd name="T2" fmla="*/ 502 w 1619"/>
              <a:gd name="T3" fmla="*/ 202 h 4004"/>
              <a:gd name="T4" fmla="*/ 753 w 1619"/>
              <a:gd name="T5" fmla="*/ 18 h 4004"/>
              <a:gd name="T6" fmla="*/ 1410 w 1619"/>
              <a:gd name="T7" fmla="*/ 113 h 4004"/>
              <a:gd name="T8" fmla="*/ 1601 w 1619"/>
              <a:gd name="T9" fmla="*/ 355 h 4004"/>
              <a:gd name="T10" fmla="*/ 1117 w 1619"/>
              <a:gd name="T11" fmla="*/ 3796 h 4004"/>
              <a:gd name="T12" fmla="*/ 865 w 1619"/>
              <a:gd name="T13" fmla="*/ 3986 h 4004"/>
              <a:gd name="T14" fmla="*/ 205 w 1619"/>
              <a:gd name="T15" fmla="*/ 3894 h 4004"/>
              <a:gd name="T16" fmla="*/ 15 w 1619"/>
              <a:gd name="T17" fmla="*/ 3642 h 4004"/>
              <a:gd name="T18" fmla="*/ 502 w 1619"/>
              <a:gd name="T19" fmla="*/ 202 h 4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19" h="4004">
                <a:moveTo>
                  <a:pt x="502" y="202"/>
                </a:moveTo>
                <a:lnTo>
                  <a:pt x="502" y="202"/>
                </a:lnTo>
                <a:cubicBezTo>
                  <a:pt x="519" y="81"/>
                  <a:pt x="632" y="0"/>
                  <a:pt x="753" y="18"/>
                </a:cubicBezTo>
                <a:cubicBezTo>
                  <a:pt x="1410" y="113"/>
                  <a:pt x="1410" y="113"/>
                  <a:pt x="1410" y="113"/>
                </a:cubicBezTo>
                <a:cubicBezTo>
                  <a:pt x="1532" y="130"/>
                  <a:pt x="1618" y="234"/>
                  <a:pt x="1601" y="355"/>
                </a:cubicBezTo>
                <a:cubicBezTo>
                  <a:pt x="1117" y="3796"/>
                  <a:pt x="1117" y="3796"/>
                  <a:pt x="1117" y="3796"/>
                </a:cubicBezTo>
                <a:cubicBezTo>
                  <a:pt x="1099" y="3917"/>
                  <a:pt x="986" y="4003"/>
                  <a:pt x="865" y="3986"/>
                </a:cubicBezTo>
                <a:cubicBezTo>
                  <a:pt x="205" y="3894"/>
                  <a:pt x="205" y="3894"/>
                  <a:pt x="205" y="3894"/>
                </a:cubicBezTo>
                <a:cubicBezTo>
                  <a:pt x="84" y="3876"/>
                  <a:pt x="0" y="3763"/>
                  <a:pt x="15" y="3642"/>
                </a:cubicBezTo>
                <a:cubicBezTo>
                  <a:pt x="502" y="202"/>
                  <a:pt x="502" y="202"/>
                  <a:pt x="502" y="202"/>
                </a:cubicBezTo>
              </a:path>
            </a:pathLst>
          </a:custGeom>
          <a:solidFill>
            <a:schemeClr val="accent1"/>
          </a:solidFill>
          <a:ln>
            <a:noFill/>
          </a:ln>
          <a:effectLst/>
        </p:spPr>
        <p:txBody>
          <a:bodyPr wrap="none" anchor="ctr"/>
          <a:lstStyle/>
          <a:p>
            <a:pPr>
              <a:defRPr/>
            </a:pPr>
            <a:endParaRPr lang="en-US" sz="900">
              <a:latin typeface="Calibri Light"/>
            </a:endParaRPr>
          </a:p>
        </p:txBody>
      </p:sp>
      <p:sp>
        <p:nvSpPr>
          <p:cNvPr id="94" name="Freeform 21"/>
          <p:cNvSpPr>
            <a:spLocks noChangeArrowheads="1"/>
          </p:cNvSpPr>
          <p:nvPr/>
        </p:nvSpPr>
        <p:spPr bwMode="auto">
          <a:xfrm>
            <a:off x="3083399" y="3264376"/>
            <a:ext cx="223701" cy="226641"/>
          </a:xfrm>
          <a:custGeom>
            <a:avLst/>
            <a:gdLst>
              <a:gd name="T0" fmla="*/ 309 w 341"/>
              <a:gd name="T1" fmla="*/ 116 h 344"/>
              <a:gd name="T2" fmla="*/ 309 w 341"/>
              <a:gd name="T3" fmla="*/ 116 h 344"/>
              <a:gd name="T4" fmla="*/ 113 w 341"/>
              <a:gd name="T5" fmla="*/ 32 h 344"/>
              <a:gd name="T6" fmla="*/ 32 w 341"/>
              <a:gd name="T7" fmla="*/ 228 h 344"/>
              <a:gd name="T8" fmla="*/ 225 w 341"/>
              <a:gd name="T9" fmla="*/ 312 h 344"/>
              <a:gd name="T10" fmla="*/ 309 w 341"/>
              <a:gd name="T11" fmla="*/ 116 h 344"/>
            </a:gdLst>
            <a:ahLst/>
            <a:cxnLst>
              <a:cxn ang="0">
                <a:pos x="T0" y="T1"/>
              </a:cxn>
              <a:cxn ang="0">
                <a:pos x="T2" y="T3"/>
              </a:cxn>
              <a:cxn ang="0">
                <a:pos x="T4" y="T5"/>
              </a:cxn>
              <a:cxn ang="0">
                <a:pos x="T6" y="T7"/>
              </a:cxn>
              <a:cxn ang="0">
                <a:pos x="T8" y="T9"/>
              </a:cxn>
              <a:cxn ang="0">
                <a:pos x="T10" y="T11"/>
              </a:cxn>
            </a:cxnLst>
            <a:rect l="0" t="0" r="r" b="b"/>
            <a:pathLst>
              <a:path w="341" h="344">
                <a:moveTo>
                  <a:pt x="309" y="116"/>
                </a:moveTo>
                <a:lnTo>
                  <a:pt x="309" y="116"/>
                </a:lnTo>
                <a:cubicBezTo>
                  <a:pt x="277" y="38"/>
                  <a:pt x="190" y="0"/>
                  <a:pt x="113" y="32"/>
                </a:cubicBezTo>
                <a:cubicBezTo>
                  <a:pt x="37" y="64"/>
                  <a:pt x="0" y="151"/>
                  <a:pt x="32" y="228"/>
                </a:cubicBezTo>
                <a:cubicBezTo>
                  <a:pt x="60" y="306"/>
                  <a:pt x="150" y="343"/>
                  <a:pt x="225" y="312"/>
                </a:cubicBezTo>
                <a:cubicBezTo>
                  <a:pt x="302" y="280"/>
                  <a:pt x="340" y="194"/>
                  <a:pt x="309" y="116"/>
                </a:cubicBezTo>
              </a:path>
            </a:pathLst>
          </a:custGeom>
          <a:solidFill>
            <a:srgbClr val="4E4E4E"/>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900">
              <a:latin typeface="Calibri Light"/>
            </a:endParaRPr>
          </a:p>
        </p:txBody>
      </p:sp>
      <p:sp>
        <p:nvSpPr>
          <p:cNvPr id="95" name="Freeform 22"/>
          <p:cNvSpPr>
            <a:spLocks noChangeArrowheads="1"/>
          </p:cNvSpPr>
          <p:nvPr/>
        </p:nvSpPr>
        <p:spPr bwMode="auto">
          <a:xfrm>
            <a:off x="3098116" y="3279093"/>
            <a:ext cx="79473" cy="135396"/>
          </a:xfrm>
          <a:custGeom>
            <a:avLst/>
            <a:gdLst>
              <a:gd name="T0" fmla="*/ 12 w 122"/>
              <a:gd name="T1" fmla="*/ 205 h 206"/>
              <a:gd name="T2" fmla="*/ 12 w 122"/>
              <a:gd name="T3" fmla="*/ 205 h 206"/>
              <a:gd name="T4" fmla="*/ 12 w 122"/>
              <a:gd name="T5" fmla="*/ 205 h 206"/>
              <a:gd name="T6" fmla="*/ 12 w 122"/>
              <a:gd name="T7" fmla="*/ 205 h 206"/>
              <a:gd name="T8" fmla="*/ 12 w 122"/>
              <a:gd name="T9" fmla="*/ 205 h 206"/>
              <a:gd name="T10" fmla="*/ 12 w 122"/>
              <a:gd name="T11" fmla="*/ 205 h 206"/>
              <a:gd name="T12" fmla="*/ 12 w 122"/>
              <a:gd name="T13" fmla="*/ 205 h 206"/>
              <a:gd name="T14" fmla="*/ 12 w 122"/>
              <a:gd name="T15" fmla="*/ 205 h 206"/>
              <a:gd name="T16" fmla="*/ 121 w 122"/>
              <a:gd name="T17" fmla="*/ 0 h 206"/>
              <a:gd name="T18" fmla="*/ 121 w 122"/>
              <a:gd name="T19" fmla="*/ 0 h 206"/>
              <a:gd name="T20" fmla="*/ 93 w 122"/>
              <a:gd name="T21" fmla="*/ 9 h 206"/>
              <a:gd name="T22" fmla="*/ 0 w 122"/>
              <a:gd name="T23" fmla="*/ 148 h 206"/>
              <a:gd name="T24" fmla="*/ 93 w 122"/>
              <a:gd name="T25" fmla="*/ 9 h 206"/>
              <a:gd name="T26" fmla="*/ 121 w 122"/>
              <a:gd name="T27" fmla="*/ 0 h 206"/>
              <a:gd name="T28" fmla="*/ 12 w 122"/>
              <a:gd name="T29" fmla="*/ 205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2" h="206">
                <a:moveTo>
                  <a:pt x="12" y="205"/>
                </a:moveTo>
                <a:lnTo>
                  <a:pt x="12" y="205"/>
                </a:lnTo>
                <a:lnTo>
                  <a:pt x="12" y="205"/>
                </a:lnTo>
                <a:lnTo>
                  <a:pt x="12" y="205"/>
                </a:lnTo>
                <a:lnTo>
                  <a:pt x="12" y="205"/>
                </a:lnTo>
                <a:lnTo>
                  <a:pt x="12" y="205"/>
                </a:lnTo>
                <a:lnTo>
                  <a:pt x="12" y="205"/>
                </a:lnTo>
                <a:lnTo>
                  <a:pt x="12" y="205"/>
                </a:lnTo>
                <a:lnTo>
                  <a:pt x="121" y="0"/>
                </a:lnTo>
                <a:lnTo>
                  <a:pt x="121" y="0"/>
                </a:lnTo>
                <a:cubicBezTo>
                  <a:pt x="113" y="3"/>
                  <a:pt x="104" y="6"/>
                  <a:pt x="93" y="9"/>
                </a:cubicBezTo>
                <a:cubicBezTo>
                  <a:pt x="35" y="32"/>
                  <a:pt x="0" y="90"/>
                  <a:pt x="0" y="148"/>
                </a:cubicBezTo>
                <a:cubicBezTo>
                  <a:pt x="0" y="90"/>
                  <a:pt x="35" y="32"/>
                  <a:pt x="93" y="9"/>
                </a:cubicBezTo>
                <a:cubicBezTo>
                  <a:pt x="104" y="6"/>
                  <a:pt x="113" y="3"/>
                  <a:pt x="121" y="0"/>
                </a:cubicBezTo>
                <a:lnTo>
                  <a:pt x="12" y="205"/>
                </a:lnTo>
              </a:path>
            </a:pathLst>
          </a:custGeom>
          <a:solidFill>
            <a:schemeClr val="bg1">
              <a:lumMod val="75000"/>
            </a:schemeClr>
          </a:solidFill>
          <a:ln>
            <a:noFill/>
          </a:ln>
          <a:effectLst/>
        </p:spPr>
        <p:txBody>
          <a:bodyPr wrap="none" anchor="ctr"/>
          <a:lstStyle/>
          <a:p>
            <a:pPr>
              <a:defRPr/>
            </a:pPr>
            <a:endParaRPr lang="en-US" sz="900">
              <a:latin typeface="Calibri Light"/>
            </a:endParaRPr>
          </a:p>
        </p:txBody>
      </p:sp>
      <p:sp>
        <p:nvSpPr>
          <p:cNvPr id="96" name="Freeform 23"/>
          <p:cNvSpPr>
            <a:spLocks noChangeArrowheads="1"/>
          </p:cNvSpPr>
          <p:nvPr/>
        </p:nvSpPr>
        <p:spPr bwMode="auto">
          <a:xfrm>
            <a:off x="3098116" y="3279093"/>
            <a:ext cx="156002" cy="197207"/>
          </a:xfrm>
          <a:custGeom>
            <a:avLst/>
            <a:gdLst>
              <a:gd name="T0" fmla="*/ 150 w 238"/>
              <a:gd name="T1" fmla="*/ 0 h 302"/>
              <a:gd name="T2" fmla="*/ 150 w 238"/>
              <a:gd name="T3" fmla="*/ 0 h 302"/>
              <a:gd name="T4" fmla="*/ 121 w 238"/>
              <a:gd name="T5" fmla="*/ 3 h 302"/>
              <a:gd name="T6" fmla="*/ 93 w 238"/>
              <a:gd name="T7" fmla="*/ 12 h 302"/>
              <a:gd name="T8" fmla="*/ 0 w 238"/>
              <a:gd name="T9" fmla="*/ 151 h 302"/>
              <a:gd name="T10" fmla="*/ 12 w 238"/>
              <a:gd name="T11" fmla="*/ 208 h 302"/>
              <a:gd name="T12" fmla="*/ 12 w 238"/>
              <a:gd name="T13" fmla="*/ 208 h 302"/>
              <a:gd name="T14" fmla="*/ 12 w 238"/>
              <a:gd name="T15" fmla="*/ 208 h 302"/>
              <a:gd name="T16" fmla="*/ 12 w 238"/>
              <a:gd name="T17" fmla="*/ 208 h 302"/>
              <a:gd name="T18" fmla="*/ 12 w 238"/>
              <a:gd name="T19" fmla="*/ 208 h 302"/>
              <a:gd name="T20" fmla="*/ 121 w 238"/>
              <a:gd name="T21" fmla="*/ 301 h 302"/>
              <a:gd name="T22" fmla="*/ 70 w 238"/>
              <a:gd name="T23" fmla="*/ 234 h 302"/>
              <a:gd name="T24" fmla="*/ 153 w 238"/>
              <a:gd name="T25" fmla="*/ 38 h 302"/>
              <a:gd name="T26" fmla="*/ 211 w 238"/>
              <a:gd name="T27" fmla="*/ 27 h 302"/>
              <a:gd name="T28" fmla="*/ 237 w 238"/>
              <a:gd name="T29" fmla="*/ 30 h 302"/>
              <a:gd name="T30" fmla="*/ 150 w 238"/>
              <a:gd name="T31" fmla="*/ 0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8" h="302">
                <a:moveTo>
                  <a:pt x="150" y="0"/>
                </a:moveTo>
                <a:lnTo>
                  <a:pt x="150" y="0"/>
                </a:lnTo>
                <a:cubicBezTo>
                  <a:pt x="141" y="0"/>
                  <a:pt x="130" y="3"/>
                  <a:pt x="121" y="3"/>
                </a:cubicBezTo>
                <a:cubicBezTo>
                  <a:pt x="113" y="6"/>
                  <a:pt x="104" y="9"/>
                  <a:pt x="93" y="12"/>
                </a:cubicBezTo>
                <a:cubicBezTo>
                  <a:pt x="35" y="35"/>
                  <a:pt x="0" y="93"/>
                  <a:pt x="0" y="151"/>
                </a:cubicBezTo>
                <a:cubicBezTo>
                  <a:pt x="0" y="171"/>
                  <a:pt x="3" y="191"/>
                  <a:pt x="12" y="208"/>
                </a:cubicBezTo>
                <a:lnTo>
                  <a:pt x="12" y="208"/>
                </a:lnTo>
                <a:lnTo>
                  <a:pt x="12" y="208"/>
                </a:lnTo>
                <a:lnTo>
                  <a:pt x="12" y="208"/>
                </a:lnTo>
                <a:lnTo>
                  <a:pt x="12" y="208"/>
                </a:lnTo>
                <a:cubicBezTo>
                  <a:pt x="32" y="257"/>
                  <a:pt x="75" y="292"/>
                  <a:pt x="121" y="301"/>
                </a:cubicBezTo>
                <a:cubicBezTo>
                  <a:pt x="101" y="283"/>
                  <a:pt x="81" y="260"/>
                  <a:pt x="70" y="234"/>
                </a:cubicBezTo>
                <a:cubicBezTo>
                  <a:pt x="40" y="157"/>
                  <a:pt x="78" y="70"/>
                  <a:pt x="153" y="38"/>
                </a:cubicBezTo>
                <a:cubicBezTo>
                  <a:pt x="173" y="30"/>
                  <a:pt x="191" y="27"/>
                  <a:pt x="211" y="27"/>
                </a:cubicBezTo>
                <a:cubicBezTo>
                  <a:pt x="219" y="27"/>
                  <a:pt x="228" y="30"/>
                  <a:pt x="237" y="30"/>
                </a:cubicBezTo>
                <a:cubicBezTo>
                  <a:pt x="211" y="12"/>
                  <a:pt x="181" y="0"/>
                  <a:pt x="150" y="0"/>
                </a:cubicBezTo>
              </a:path>
            </a:pathLst>
          </a:custGeom>
          <a:solidFill>
            <a:srgbClr val="343635"/>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900">
              <a:latin typeface="Calibri Light"/>
            </a:endParaRPr>
          </a:p>
        </p:txBody>
      </p:sp>
      <p:sp>
        <p:nvSpPr>
          <p:cNvPr id="97" name="Freeform 24"/>
          <p:cNvSpPr>
            <a:spLocks noChangeArrowheads="1"/>
          </p:cNvSpPr>
          <p:nvPr/>
        </p:nvSpPr>
        <p:spPr bwMode="auto">
          <a:xfrm>
            <a:off x="3336534" y="3055396"/>
            <a:ext cx="1333373" cy="2678485"/>
          </a:xfrm>
          <a:custGeom>
            <a:avLst/>
            <a:gdLst>
              <a:gd name="T0" fmla="*/ 33 w 2000"/>
              <a:gd name="T1" fmla="*/ 462 h 4018"/>
              <a:gd name="T2" fmla="*/ 33 w 2000"/>
              <a:gd name="T3" fmla="*/ 462 h 4018"/>
              <a:gd name="T4" fmla="*/ 194 w 2000"/>
              <a:gd name="T5" fmla="*/ 196 h 4018"/>
              <a:gd name="T6" fmla="*/ 837 w 2000"/>
              <a:gd name="T7" fmla="*/ 32 h 4018"/>
              <a:gd name="T8" fmla="*/ 1108 w 2000"/>
              <a:gd name="T9" fmla="*/ 185 h 4018"/>
              <a:gd name="T10" fmla="*/ 1970 w 2000"/>
              <a:gd name="T11" fmla="*/ 3550 h 4018"/>
              <a:gd name="T12" fmla="*/ 1809 w 2000"/>
              <a:gd name="T13" fmla="*/ 3821 h 4018"/>
              <a:gd name="T14" fmla="*/ 1166 w 2000"/>
              <a:gd name="T15" fmla="*/ 3985 h 4018"/>
              <a:gd name="T16" fmla="*/ 894 w 2000"/>
              <a:gd name="T17" fmla="*/ 3827 h 4018"/>
              <a:gd name="T18" fmla="*/ 33 w 2000"/>
              <a:gd name="T19" fmla="*/ 462 h 4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0" h="4018">
                <a:moveTo>
                  <a:pt x="33" y="462"/>
                </a:moveTo>
                <a:lnTo>
                  <a:pt x="33" y="462"/>
                </a:lnTo>
                <a:cubicBezTo>
                  <a:pt x="0" y="343"/>
                  <a:pt x="76" y="228"/>
                  <a:pt x="194" y="196"/>
                </a:cubicBezTo>
                <a:cubicBezTo>
                  <a:pt x="837" y="32"/>
                  <a:pt x="837" y="32"/>
                  <a:pt x="837" y="32"/>
                </a:cubicBezTo>
                <a:cubicBezTo>
                  <a:pt x="955" y="0"/>
                  <a:pt x="1076" y="67"/>
                  <a:pt x="1108" y="185"/>
                </a:cubicBezTo>
                <a:cubicBezTo>
                  <a:pt x="1970" y="3550"/>
                  <a:pt x="1970" y="3550"/>
                  <a:pt x="1970" y="3550"/>
                </a:cubicBezTo>
                <a:cubicBezTo>
                  <a:pt x="1999" y="3668"/>
                  <a:pt x="1927" y="3789"/>
                  <a:pt x="1809" y="3821"/>
                </a:cubicBezTo>
                <a:cubicBezTo>
                  <a:pt x="1166" y="3985"/>
                  <a:pt x="1166" y="3985"/>
                  <a:pt x="1166" y="3985"/>
                </a:cubicBezTo>
                <a:cubicBezTo>
                  <a:pt x="1045" y="4017"/>
                  <a:pt x="923" y="3945"/>
                  <a:pt x="894" y="3827"/>
                </a:cubicBezTo>
                <a:cubicBezTo>
                  <a:pt x="33" y="462"/>
                  <a:pt x="33" y="462"/>
                  <a:pt x="33" y="462"/>
                </a:cubicBezTo>
              </a:path>
            </a:pathLst>
          </a:custGeom>
          <a:solidFill>
            <a:schemeClr val="accent2"/>
          </a:solidFill>
          <a:ln>
            <a:noFill/>
          </a:ln>
          <a:effectLst/>
        </p:spPr>
        <p:txBody>
          <a:bodyPr wrap="none" anchor="ctr"/>
          <a:lstStyle/>
          <a:p>
            <a:pPr>
              <a:defRPr/>
            </a:pPr>
            <a:endParaRPr lang="en-US" sz="900">
              <a:latin typeface="Calibri Light"/>
            </a:endParaRPr>
          </a:p>
        </p:txBody>
      </p:sp>
      <p:sp>
        <p:nvSpPr>
          <p:cNvPr id="98" name="Freeform 25"/>
          <p:cNvSpPr>
            <a:spLocks noChangeArrowheads="1"/>
          </p:cNvSpPr>
          <p:nvPr/>
        </p:nvSpPr>
        <p:spPr bwMode="auto">
          <a:xfrm>
            <a:off x="3569065" y="3237886"/>
            <a:ext cx="220757" cy="220754"/>
          </a:xfrm>
          <a:custGeom>
            <a:avLst/>
            <a:gdLst>
              <a:gd name="T0" fmla="*/ 275 w 334"/>
              <a:gd name="T1" fmla="*/ 60 h 333"/>
              <a:gd name="T2" fmla="*/ 275 w 334"/>
              <a:gd name="T3" fmla="*/ 60 h 333"/>
              <a:gd name="T4" fmla="*/ 61 w 334"/>
              <a:gd name="T5" fmla="*/ 58 h 333"/>
              <a:gd name="T6" fmla="*/ 58 w 334"/>
              <a:gd name="T7" fmla="*/ 271 h 333"/>
              <a:gd name="T8" fmla="*/ 272 w 334"/>
              <a:gd name="T9" fmla="*/ 274 h 333"/>
              <a:gd name="T10" fmla="*/ 275 w 334"/>
              <a:gd name="T11" fmla="*/ 60 h 333"/>
            </a:gdLst>
            <a:ahLst/>
            <a:cxnLst>
              <a:cxn ang="0">
                <a:pos x="T0" y="T1"/>
              </a:cxn>
              <a:cxn ang="0">
                <a:pos x="T2" y="T3"/>
              </a:cxn>
              <a:cxn ang="0">
                <a:pos x="T4" y="T5"/>
              </a:cxn>
              <a:cxn ang="0">
                <a:pos x="T6" y="T7"/>
              </a:cxn>
              <a:cxn ang="0">
                <a:pos x="T8" y="T9"/>
              </a:cxn>
              <a:cxn ang="0">
                <a:pos x="T10" y="T11"/>
              </a:cxn>
            </a:cxnLst>
            <a:rect l="0" t="0" r="r" b="b"/>
            <a:pathLst>
              <a:path w="334" h="333">
                <a:moveTo>
                  <a:pt x="275" y="60"/>
                </a:moveTo>
                <a:lnTo>
                  <a:pt x="275" y="60"/>
                </a:lnTo>
                <a:cubicBezTo>
                  <a:pt x="217" y="0"/>
                  <a:pt x="121" y="0"/>
                  <a:pt x="61" y="58"/>
                </a:cubicBezTo>
                <a:cubicBezTo>
                  <a:pt x="0" y="116"/>
                  <a:pt x="0" y="211"/>
                  <a:pt x="58" y="271"/>
                </a:cubicBezTo>
                <a:cubicBezTo>
                  <a:pt x="116" y="329"/>
                  <a:pt x="211" y="332"/>
                  <a:pt x="272" y="274"/>
                </a:cubicBezTo>
                <a:cubicBezTo>
                  <a:pt x="333" y="217"/>
                  <a:pt x="333" y="121"/>
                  <a:pt x="275" y="60"/>
                </a:cubicBezTo>
              </a:path>
            </a:pathLst>
          </a:custGeom>
          <a:solidFill>
            <a:srgbClr val="4E4E4E"/>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900">
              <a:latin typeface="Calibri Light"/>
            </a:endParaRPr>
          </a:p>
        </p:txBody>
      </p:sp>
      <p:sp>
        <p:nvSpPr>
          <p:cNvPr id="99" name="Freeform 26"/>
          <p:cNvSpPr>
            <a:spLocks noChangeArrowheads="1"/>
          </p:cNvSpPr>
          <p:nvPr/>
        </p:nvSpPr>
        <p:spPr bwMode="auto">
          <a:xfrm>
            <a:off x="3577895" y="3267320"/>
            <a:ext cx="38265" cy="150113"/>
          </a:xfrm>
          <a:custGeom>
            <a:avLst/>
            <a:gdLst>
              <a:gd name="T0" fmla="*/ 46 w 62"/>
              <a:gd name="T1" fmla="*/ 228 h 229"/>
              <a:gd name="T2" fmla="*/ 46 w 62"/>
              <a:gd name="T3" fmla="*/ 228 h 229"/>
              <a:gd name="T4" fmla="*/ 46 w 62"/>
              <a:gd name="T5" fmla="*/ 228 h 229"/>
              <a:gd name="T6" fmla="*/ 46 w 62"/>
              <a:gd name="T7" fmla="*/ 228 h 229"/>
              <a:gd name="T8" fmla="*/ 43 w 62"/>
              <a:gd name="T9" fmla="*/ 225 h 229"/>
              <a:gd name="T10" fmla="*/ 43 w 62"/>
              <a:gd name="T11" fmla="*/ 225 h 229"/>
              <a:gd name="T12" fmla="*/ 46 w 62"/>
              <a:gd name="T13" fmla="*/ 228 h 229"/>
              <a:gd name="T14" fmla="*/ 43 w 62"/>
              <a:gd name="T15" fmla="*/ 225 h 229"/>
              <a:gd name="T16" fmla="*/ 61 w 62"/>
              <a:gd name="T17" fmla="*/ 0 h 229"/>
              <a:gd name="T18" fmla="*/ 61 w 62"/>
              <a:gd name="T19" fmla="*/ 0 h 229"/>
              <a:gd name="T20" fmla="*/ 46 w 62"/>
              <a:gd name="T21" fmla="*/ 12 h 229"/>
              <a:gd name="T22" fmla="*/ 0 w 62"/>
              <a:gd name="T23" fmla="*/ 118 h 229"/>
              <a:gd name="T24" fmla="*/ 46 w 62"/>
              <a:gd name="T25" fmla="*/ 12 h 229"/>
              <a:gd name="T26" fmla="*/ 61 w 62"/>
              <a:gd name="T27" fmla="*/ 0 h 229"/>
              <a:gd name="T28" fmla="*/ 46 w 62"/>
              <a:gd name="T29" fmla="*/ 228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 h="229">
                <a:moveTo>
                  <a:pt x="46" y="228"/>
                </a:moveTo>
                <a:lnTo>
                  <a:pt x="46" y="228"/>
                </a:lnTo>
                <a:lnTo>
                  <a:pt x="46" y="228"/>
                </a:lnTo>
                <a:lnTo>
                  <a:pt x="46" y="228"/>
                </a:lnTo>
                <a:lnTo>
                  <a:pt x="43" y="225"/>
                </a:lnTo>
                <a:lnTo>
                  <a:pt x="43" y="225"/>
                </a:lnTo>
                <a:cubicBezTo>
                  <a:pt x="46" y="225"/>
                  <a:pt x="46" y="225"/>
                  <a:pt x="46" y="228"/>
                </a:cubicBezTo>
                <a:cubicBezTo>
                  <a:pt x="46" y="225"/>
                  <a:pt x="46" y="225"/>
                  <a:pt x="43" y="225"/>
                </a:cubicBezTo>
                <a:lnTo>
                  <a:pt x="61" y="0"/>
                </a:lnTo>
                <a:lnTo>
                  <a:pt x="61" y="0"/>
                </a:lnTo>
                <a:cubicBezTo>
                  <a:pt x="55" y="3"/>
                  <a:pt x="52" y="9"/>
                  <a:pt x="46" y="12"/>
                </a:cubicBezTo>
                <a:cubicBezTo>
                  <a:pt x="17" y="41"/>
                  <a:pt x="0" y="81"/>
                  <a:pt x="0" y="118"/>
                </a:cubicBezTo>
                <a:cubicBezTo>
                  <a:pt x="0" y="81"/>
                  <a:pt x="17" y="41"/>
                  <a:pt x="46" y="12"/>
                </a:cubicBezTo>
                <a:cubicBezTo>
                  <a:pt x="52" y="9"/>
                  <a:pt x="55" y="3"/>
                  <a:pt x="61" y="0"/>
                </a:cubicBezTo>
                <a:lnTo>
                  <a:pt x="46" y="228"/>
                </a:lnTo>
              </a:path>
            </a:pathLst>
          </a:custGeom>
          <a:solidFill>
            <a:schemeClr val="bg1">
              <a:lumMod val="75000"/>
            </a:schemeClr>
          </a:solidFill>
          <a:ln>
            <a:noFill/>
          </a:ln>
          <a:effectLst/>
        </p:spPr>
        <p:txBody>
          <a:bodyPr wrap="none" anchor="ctr"/>
          <a:lstStyle/>
          <a:p>
            <a:pPr>
              <a:defRPr/>
            </a:pPr>
            <a:endParaRPr lang="en-US" sz="900">
              <a:latin typeface="Calibri Light"/>
            </a:endParaRPr>
          </a:p>
        </p:txBody>
      </p:sp>
      <p:sp>
        <p:nvSpPr>
          <p:cNvPr id="100" name="Freeform 27"/>
          <p:cNvSpPr>
            <a:spLocks noChangeArrowheads="1"/>
          </p:cNvSpPr>
          <p:nvPr/>
        </p:nvSpPr>
        <p:spPr bwMode="auto">
          <a:xfrm>
            <a:off x="3577895" y="3246716"/>
            <a:ext cx="120681" cy="200151"/>
          </a:xfrm>
          <a:custGeom>
            <a:avLst/>
            <a:gdLst>
              <a:gd name="T0" fmla="*/ 150 w 185"/>
              <a:gd name="T1" fmla="*/ 0 h 303"/>
              <a:gd name="T2" fmla="*/ 150 w 185"/>
              <a:gd name="T3" fmla="*/ 0 h 303"/>
              <a:gd name="T4" fmla="*/ 61 w 185"/>
              <a:gd name="T5" fmla="*/ 31 h 303"/>
              <a:gd name="T6" fmla="*/ 46 w 185"/>
              <a:gd name="T7" fmla="*/ 43 h 303"/>
              <a:gd name="T8" fmla="*/ 0 w 185"/>
              <a:gd name="T9" fmla="*/ 149 h 303"/>
              <a:gd name="T10" fmla="*/ 43 w 185"/>
              <a:gd name="T11" fmla="*/ 256 h 303"/>
              <a:gd name="T12" fmla="*/ 43 w 185"/>
              <a:gd name="T13" fmla="*/ 256 h 303"/>
              <a:gd name="T14" fmla="*/ 46 w 185"/>
              <a:gd name="T15" fmla="*/ 259 h 303"/>
              <a:gd name="T16" fmla="*/ 46 w 185"/>
              <a:gd name="T17" fmla="*/ 259 h 303"/>
              <a:gd name="T18" fmla="*/ 46 w 185"/>
              <a:gd name="T19" fmla="*/ 259 h 303"/>
              <a:gd name="T20" fmla="*/ 150 w 185"/>
              <a:gd name="T21" fmla="*/ 302 h 303"/>
              <a:gd name="T22" fmla="*/ 182 w 185"/>
              <a:gd name="T23" fmla="*/ 297 h 303"/>
              <a:gd name="T24" fmla="*/ 110 w 185"/>
              <a:gd name="T25" fmla="*/ 256 h 303"/>
              <a:gd name="T26" fmla="*/ 113 w 185"/>
              <a:gd name="T27" fmla="*/ 43 h 303"/>
              <a:gd name="T28" fmla="*/ 184 w 185"/>
              <a:gd name="T29" fmla="*/ 5 h 303"/>
              <a:gd name="T30" fmla="*/ 150 w 185"/>
              <a:gd name="T31"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5" h="303">
                <a:moveTo>
                  <a:pt x="150" y="0"/>
                </a:moveTo>
                <a:lnTo>
                  <a:pt x="150" y="0"/>
                </a:lnTo>
                <a:cubicBezTo>
                  <a:pt x="118" y="0"/>
                  <a:pt x="86" y="11"/>
                  <a:pt x="61" y="31"/>
                </a:cubicBezTo>
                <a:cubicBezTo>
                  <a:pt x="55" y="34"/>
                  <a:pt x="52" y="40"/>
                  <a:pt x="46" y="43"/>
                </a:cubicBezTo>
                <a:cubicBezTo>
                  <a:pt x="17" y="72"/>
                  <a:pt x="0" y="112"/>
                  <a:pt x="0" y="149"/>
                </a:cubicBezTo>
                <a:cubicBezTo>
                  <a:pt x="0" y="190"/>
                  <a:pt x="15" y="227"/>
                  <a:pt x="43" y="256"/>
                </a:cubicBezTo>
                <a:lnTo>
                  <a:pt x="43" y="256"/>
                </a:lnTo>
                <a:cubicBezTo>
                  <a:pt x="46" y="256"/>
                  <a:pt x="46" y="256"/>
                  <a:pt x="46" y="259"/>
                </a:cubicBezTo>
                <a:lnTo>
                  <a:pt x="46" y="259"/>
                </a:lnTo>
                <a:lnTo>
                  <a:pt x="46" y="259"/>
                </a:lnTo>
                <a:cubicBezTo>
                  <a:pt x="75" y="288"/>
                  <a:pt x="113" y="302"/>
                  <a:pt x="150" y="302"/>
                </a:cubicBezTo>
                <a:cubicBezTo>
                  <a:pt x="161" y="302"/>
                  <a:pt x="173" y="300"/>
                  <a:pt x="182" y="297"/>
                </a:cubicBezTo>
                <a:cubicBezTo>
                  <a:pt x="156" y="291"/>
                  <a:pt x="130" y="279"/>
                  <a:pt x="110" y="256"/>
                </a:cubicBezTo>
                <a:cubicBezTo>
                  <a:pt x="52" y="199"/>
                  <a:pt x="52" y="103"/>
                  <a:pt x="113" y="43"/>
                </a:cubicBezTo>
                <a:cubicBezTo>
                  <a:pt x="133" y="23"/>
                  <a:pt x="159" y="11"/>
                  <a:pt x="184" y="5"/>
                </a:cubicBezTo>
                <a:cubicBezTo>
                  <a:pt x="173" y="2"/>
                  <a:pt x="161" y="0"/>
                  <a:pt x="150" y="0"/>
                </a:cubicBezTo>
              </a:path>
            </a:pathLst>
          </a:custGeom>
          <a:solidFill>
            <a:srgbClr val="343635"/>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900">
              <a:latin typeface="Calibri Light"/>
            </a:endParaRPr>
          </a:p>
        </p:txBody>
      </p:sp>
      <p:sp>
        <p:nvSpPr>
          <p:cNvPr id="101" name="Freeform 28"/>
          <p:cNvSpPr>
            <a:spLocks noChangeArrowheads="1"/>
          </p:cNvSpPr>
          <p:nvPr/>
        </p:nvSpPr>
        <p:spPr bwMode="auto">
          <a:xfrm>
            <a:off x="3772161" y="2752226"/>
            <a:ext cx="2078061" cy="2451844"/>
          </a:xfrm>
          <a:custGeom>
            <a:avLst/>
            <a:gdLst>
              <a:gd name="T0" fmla="*/ 72 w 3118"/>
              <a:gd name="T1" fmla="*/ 776 h 3678"/>
              <a:gd name="T2" fmla="*/ 72 w 3118"/>
              <a:gd name="T3" fmla="*/ 776 h 3678"/>
              <a:gd name="T4" fmla="*/ 124 w 3118"/>
              <a:gd name="T5" fmla="*/ 470 h 3678"/>
              <a:gd name="T6" fmla="*/ 655 w 3118"/>
              <a:gd name="T7" fmla="*/ 73 h 3678"/>
              <a:gd name="T8" fmla="*/ 963 w 3118"/>
              <a:gd name="T9" fmla="*/ 113 h 3678"/>
              <a:gd name="T10" fmla="*/ 3043 w 3118"/>
              <a:gd name="T11" fmla="*/ 2896 h 3678"/>
              <a:gd name="T12" fmla="*/ 2999 w 3118"/>
              <a:gd name="T13" fmla="*/ 3207 h 3678"/>
              <a:gd name="T14" fmla="*/ 2466 w 3118"/>
              <a:gd name="T15" fmla="*/ 3605 h 3678"/>
              <a:gd name="T16" fmla="*/ 2154 w 3118"/>
              <a:gd name="T17" fmla="*/ 3559 h 3678"/>
              <a:gd name="T18" fmla="*/ 72 w 3118"/>
              <a:gd name="T19" fmla="*/ 776 h 3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18" h="3678">
                <a:moveTo>
                  <a:pt x="72" y="776"/>
                </a:moveTo>
                <a:lnTo>
                  <a:pt x="72" y="776"/>
                </a:lnTo>
                <a:cubicBezTo>
                  <a:pt x="0" y="678"/>
                  <a:pt x="27" y="545"/>
                  <a:pt x="124" y="470"/>
                </a:cubicBezTo>
                <a:cubicBezTo>
                  <a:pt x="655" y="73"/>
                  <a:pt x="655" y="73"/>
                  <a:pt x="655" y="73"/>
                </a:cubicBezTo>
                <a:cubicBezTo>
                  <a:pt x="753" y="0"/>
                  <a:pt x="888" y="15"/>
                  <a:pt x="963" y="113"/>
                </a:cubicBezTo>
                <a:cubicBezTo>
                  <a:pt x="3043" y="2896"/>
                  <a:pt x="3043" y="2896"/>
                  <a:pt x="3043" y="2896"/>
                </a:cubicBezTo>
                <a:cubicBezTo>
                  <a:pt x="3117" y="2994"/>
                  <a:pt x="3097" y="3132"/>
                  <a:pt x="2999" y="3207"/>
                </a:cubicBezTo>
                <a:cubicBezTo>
                  <a:pt x="2466" y="3605"/>
                  <a:pt x="2466" y="3605"/>
                  <a:pt x="2466" y="3605"/>
                </a:cubicBezTo>
                <a:cubicBezTo>
                  <a:pt x="2368" y="3677"/>
                  <a:pt x="2227" y="3657"/>
                  <a:pt x="2154" y="3559"/>
                </a:cubicBezTo>
                <a:cubicBezTo>
                  <a:pt x="72" y="776"/>
                  <a:pt x="72" y="776"/>
                  <a:pt x="72" y="776"/>
                </a:cubicBezTo>
              </a:path>
            </a:pathLst>
          </a:custGeom>
          <a:solidFill>
            <a:schemeClr val="accent3"/>
          </a:solidFill>
          <a:ln>
            <a:noFill/>
          </a:ln>
          <a:effectLst/>
        </p:spPr>
        <p:txBody>
          <a:bodyPr wrap="none" anchor="ctr"/>
          <a:lstStyle/>
          <a:p>
            <a:pPr>
              <a:defRPr/>
            </a:pPr>
            <a:endParaRPr lang="en-US" sz="900">
              <a:latin typeface="Calibri Light"/>
            </a:endParaRPr>
          </a:p>
        </p:txBody>
      </p:sp>
      <p:sp>
        <p:nvSpPr>
          <p:cNvPr id="102" name="Freeform 29"/>
          <p:cNvSpPr>
            <a:spLocks noChangeArrowheads="1"/>
          </p:cNvSpPr>
          <p:nvPr/>
        </p:nvSpPr>
        <p:spPr bwMode="auto">
          <a:xfrm>
            <a:off x="3998805" y="3023018"/>
            <a:ext cx="226644" cy="223698"/>
          </a:xfrm>
          <a:custGeom>
            <a:avLst/>
            <a:gdLst>
              <a:gd name="T0" fmla="*/ 232 w 342"/>
              <a:gd name="T1" fmla="*/ 32 h 341"/>
              <a:gd name="T2" fmla="*/ 232 w 342"/>
              <a:gd name="T3" fmla="*/ 32 h 341"/>
              <a:gd name="T4" fmla="*/ 32 w 342"/>
              <a:gd name="T5" fmla="*/ 113 h 341"/>
              <a:gd name="T6" fmla="*/ 110 w 342"/>
              <a:gd name="T7" fmla="*/ 309 h 341"/>
              <a:gd name="T8" fmla="*/ 309 w 342"/>
              <a:gd name="T9" fmla="*/ 231 h 341"/>
              <a:gd name="T10" fmla="*/ 232 w 342"/>
              <a:gd name="T11" fmla="*/ 32 h 341"/>
            </a:gdLst>
            <a:ahLst/>
            <a:cxnLst>
              <a:cxn ang="0">
                <a:pos x="T0" y="T1"/>
              </a:cxn>
              <a:cxn ang="0">
                <a:pos x="T2" y="T3"/>
              </a:cxn>
              <a:cxn ang="0">
                <a:pos x="T4" y="T5"/>
              </a:cxn>
              <a:cxn ang="0">
                <a:pos x="T6" y="T7"/>
              </a:cxn>
              <a:cxn ang="0">
                <a:pos x="T8" y="T9"/>
              </a:cxn>
              <a:cxn ang="0">
                <a:pos x="T10" y="T11"/>
              </a:cxn>
            </a:cxnLst>
            <a:rect l="0" t="0" r="r" b="b"/>
            <a:pathLst>
              <a:path w="342" h="341">
                <a:moveTo>
                  <a:pt x="232" y="32"/>
                </a:moveTo>
                <a:lnTo>
                  <a:pt x="232" y="32"/>
                </a:lnTo>
                <a:cubicBezTo>
                  <a:pt x="153" y="0"/>
                  <a:pt x="64" y="35"/>
                  <a:pt x="32" y="113"/>
                </a:cubicBezTo>
                <a:cubicBezTo>
                  <a:pt x="0" y="188"/>
                  <a:pt x="35" y="277"/>
                  <a:pt x="110" y="309"/>
                </a:cubicBezTo>
                <a:cubicBezTo>
                  <a:pt x="188" y="340"/>
                  <a:pt x="277" y="306"/>
                  <a:pt x="309" y="231"/>
                </a:cubicBezTo>
                <a:cubicBezTo>
                  <a:pt x="341" y="153"/>
                  <a:pt x="306" y="63"/>
                  <a:pt x="232" y="32"/>
                </a:cubicBezTo>
              </a:path>
            </a:pathLst>
          </a:custGeom>
          <a:solidFill>
            <a:srgbClr val="4E4E4E"/>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900">
              <a:latin typeface="Calibri Light"/>
            </a:endParaRPr>
          </a:p>
        </p:txBody>
      </p:sp>
      <p:sp>
        <p:nvSpPr>
          <p:cNvPr id="103" name="Freeform 30"/>
          <p:cNvSpPr>
            <a:spLocks noChangeArrowheads="1"/>
          </p:cNvSpPr>
          <p:nvPr/>
        </p:nvSpPr>
        <p:spPr bwMode="auto">
          <a:xfrm>
            <a:off x="4019409" y="3096603"/>
            <a:ext cx="55925" cy="132453"/>
          </a:xfrm>
          <a:custGeom>
            <a:avLst/>
            <a:gdLst>
              <a:gd name="T0" fmla="*/ 89 w 90"/>
              <a:gd name="T1" fmla="*/ 202 h 203"/>
              <a:gd name="T2" fmla="*/ 89 w 90"/>
              <a:gd name="T3" fmla="*/ 202 h 203"/>
              <a:gd name="T4" fmla="*/ 89 w 90"/>
              <a:gd name="T5" fmla="*/ 202 h 203"/>
              <a:gd name="T6" fmla="*/ 89 w 90"/>
              <a:gd name="T7" fmla="*/ 202 h 203"/>
              <a:gd name="T8" fmla="*/ 78 w 90"/>
              <a:gd name="T9" fmla="*/ 199 h 203"/>
              <a:gd name="T10" fmla="*/ 78 w 90"/>
              <a:gd name="T11" fmla="*/ 199 h 203"/>
              <a:gd name="T12" fmla="*/ 87 w 90"/>
              <a:gd name="T13" fmla="*/ 202 h 203"/>
              <a:gd name="T14" fmla="*/ 78 w 90"/>
              <a:gd name="T15" fmla="*/ 199 h 203"/>
              <a:gd name="T16" fmla="*/ 0 w 90"/>
              <a:gd name="T17" fmla="*/ 0 h 203"/>
              <a:gd name="T18" fmla="*/ 0 w 90"/>
              <a:gd name="T19" fmla="*/ 0 h 203"/>
              <a:gd name="T20" fmla="*/ 0 w 90"/>
              <a:gd name="T21" fmla="*/ 0 h 203"/>
              <a:gd name="T22" fmla="*/ 0 w 90"/>
              <a:gd name="T23" fmla="*/ 0 h 203"/>
              <a:gd name="T24" fmla="*/ 0 w 90"/>
              <a:gd name="T25" fmla="*/ 0 h 203"/>
              <a:gd name="T26" fmla="*/ 0 w 90"/>
              <a:gd name="T27" fmla="*/ 0 h 203"/>
              <a:gd name="T28" fmla="*/ 0 w 90"/>
              <a:gd name="T29" fmla="*/ 0 h 203"/>
              <a:gd name="T30" fmla="*/ 0 w 90"/>
              <a:gd name="T31" fmla="*/ 0 h 203"/>
              <a:gd name="T32" fmla="*/ 89 w 90"/>
              <a:gd name="T33" fmla="*/ 2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203">
                <a:moveTo>
                  <a:pt x="89" y="202"/>
                </a:moveTo>
                <a:lnTo>
                  <a:pt x="89" y="202"/>
                </a:lnTo>
                <a:lnTo>
                  <a:pt x="89" y="202"/>
                </a:lnTo>
                <a:lnTo>
                  <a:pt x="89" y="202"/>
                </a:lnTo>
                <a:lnTo>
                  <a:pt x="78" y="199"/>
                </a:lnTo>
                <a:lnTo>
                  <a:pt x="78" y="199"/>
                </a:lnTo>
                <a:cubicBezTo>
                  <a:pt x="81" y="199"/>
                  <a:pt x="84" y="202"/>
                  <a:pt x="87" y="202"/>
                </a:cubicBezTo>
                <a:cubicBezTo>
                  <a:pt x="84" y="202"/>
                  <a:pt x="81" y="199"/>
                  <a:pt x="78" y="199"/>
                </a:cubicBezTo>
                <a:lnTo>
                  <a:pt x="0" y="0"/>
                </a:lnTo>
                <a:lnTo>
                  <a:pt x="0" y="0"/>
                </a:lnTo>
                <a:lnTo>
                  <a:pt x="0" y="0"/>
                </a:lnTo>
                <a:lnTo>
                  <a:pt x="0" y="0"/>
                </a:lnTo>
                <a:lnTo>
                  <a:pt x="0" y="0"/>
                </a:lnTo>
                <a:lnTo>
                  <a:pt x="0" y="0"/>
                </a:lnTo>
                <a:lnTo>
                  <a:pt x="0" y="0"/>
                </a:lnTo>
                <a:lnTo>
                  <a:pt x="0" y="0"/>
                </a:lnTo>
                <a:lnTo>
                  <a:pt x="89" y="202"/>
                </a:lnTo>
              </a:path>
            </a:pathLst>
          </a:custGeom>
          <a:solidFill>
            <a:schemeClr val="bg1">
              <a:lumMod val="75000"/>
            </a:schemeClr>
          </a:solidFill>
          <a:ln>
            <a:noFill/>
          </a:ln>
          <a:effectLst/>
        </p:spPr>
        <p:txBody>
          <a:bodyPr wrap="none" anchor="ctr"/>
          <a:lstStyle/>
          <a:p>
            <a:pPr>
              <a:defRPr/>
            </a:pPr>
            <a:endParaRPr lang="en-US" sz="900">
              <a:latin typeface="Calibri Light"/>
            </a:endParaRPr>
          </a:p>
        </p:txBody>
      </p:sp>
      <p:sp>
        <p:nvSpPr>
          <p:cNvPr id="104" name="Freeform 31"/>
          <p:cNvSpPr>
            <a:spLocks noChangeArrowheads="1"/>
          </p:cNvSpPr>
          <p:nvPr/>
        </p:nvSpPr>
        <p:spPr bwMode="auto">
          <a:xfrm>
            <a:off x="4013522" y="3037735"/>
            <a:ext cx="153059" cy="197207"/>
          </a:xfrm>
          <a:custGeom>
            <a:avLst/>
            <a:gdLst>
              <a:gd name="T0" fmla="*/ 127 w 234"/>
              <a:gd name="T1" fmla="*/ 0 h 298"/>
              <a:gd name="T2" fmla="*/ 127 w 234"/>
              <a:gd name="T3" fmla="*/ 0 h 298"/>
              <a:gd name="T4" fmla="*/ 11 w 234"/>
              <a:gd name="T5" fmla="*/ 87 h 298"/>
              <a:gd name="T6" fmla="*/ 11 w 234"/>
              <a:gd name="T7" fmla="*/ 87 h 298"/>
              <a:gd name="T8" fmla="*/ 11 w 234"/>
              <a:gd name="T9" fmla="*/ 87 h 298"/>
              <a:gd name="T10" fmla="*/ 11 w 234"/>
              <a:gd name="T11" fmla="*/ 87 h 298"/>
              <a:gd name="T12" fmla="*/ 11 w 234"/>
              <a:gd name="T13" fmla="*/ 90 h 298"/>
              <a:gd name="T14" fmla="*/ 11 w 234"/>
              <a:gd name="T15" fmla="*/ 90 h 298"/>
              <a:gd name="T16" fmla="*/ 0 w 234"/>
              <a:gd name="T17" fmla="*/ 147 h 298"/>
              <a:gd name="T18" fmla="*/ 89 w 234"/>
              <a:gd name="T19" fmla="*/ 286 h 298"/>
              <a:gd name="T20" fmla="*/ 89 w 234"/>
              <a:gd name="T21" fmla="*/ 286 h 298"/>
              <a:gd name="T22" fmla="*/ 98 w 234"/>
              <a:gd name="T23" fmla="*/ 289 h 298"/>
              <a:gd name="T24" fmla="*/ 100 w 234"/>
              <a:gd name="T25" fmla="*/ 289 h 298"/>
              <a:gd name="T26" fmla="*/ 100 w 234"/>
              <a:gd name="T27" fmla="*/ 289 h 298"/>
              <a:gd name="T28" fmla="*/ 150 w 234"/>
              <a:gd name="T29" fmla="*/ 297 h 298"/>
              <a:gd name="T30" fmla="*/ 233 w 234"/>
              <a:gd name="T31" fmla="*/ 271 h 298"/>
              <a:gd name="T32" fmla="*/ 211 w 234"/>
              <a:gd name="T33" fmla="*/ 274 h 298"/>
              <a:gd name="T34" fmla="*/ 153 w 234"/>
              <a:gd name="T35" fmla="*/ 262 h 298"/>
              <a:gd name="T36" fmla="*/ 72 w 234"/>
              <a:gd name="T37" fmla="*/ 64 h 298"/>
              <a:gd name="T38" fmla="*/ 127 w 234"/>
              <a:gd name="T39"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4" h="298">
                <a:moveTo>
                  <a:pt x="127" y="0"/>
                </a:moveTo>
                <a:lnTo>
                  <a:pt x="127" y="0"/>
                </a:lnTo>
                <a:cubicBezTo>
                  <a:pt x="77" y="6"/>
                  <a:pt x="34" y="38"/>
                  <a:pt x="11" y="87"/>
                </a:cubicBezTo>
                <a:lnTo>
                  <a:pt x="11" y="87"/>
                </a:lnTo>
                <a:lnTo>
                  <a:pt x="11" y="87"/>
                </a:lnTo>
                <a:lnTo>
                  <a:pt x="11" y="87"/>
                </a:lnTo>
                <a:cubicBezTo>
                  <a:pt x="11" y="87"/>
                  <a:pt x="11" y="87"/>
                  <a:pt x="11" y="90"/>
                </a:cubicBezTo>
                <a:lnTo>
                  <a:pt x="11" y="90"/>
                </a:lnTo>
                <a:cubicBezTo>
                  <a:pt x="3" y="107"/>
                  <a:pt x="0" y="127"/>
                  <a:pt x="0" y="147"/>
                </a:cubicBezTo>
                <a:cubicBezTo>
                  <a:pt x="0" y="205"/>
                  <a:pt x="34" y="262"/>
                  <a:pt x="89" y="286"/>
                </a:cubicBezTo>
                <a:lnTo>
                  <a:pt x="89" y="286"/>
                </a:lnTo>
                <a:cubicBezTo>
                  <a:pt x="92" y="286"/>
                  <a:pt x="95" y="289"/>
                  <a:pt x="98" y="289"/>
                </a:cubicBezTo>
                <a:cubicBezTo>
                  <a:pt x="100" y="289"/>
                  <a:pt x="100" y="289"/>
                  <a:pt x="100" y="289"/>
                </a:cubicBezTo>
                <a:lnTo>
                  <a:pt x="100" y="289"/>
                </a:lnTo>
                <a:cubicBezTo>
                  <a:pt x="115" y="295"/>
                  <a:pt x="132" y="297"/>
                  <a:pt x="150" y="297"/>
                </a:cubicBezTo>
                <a:cubicBezTo>
                  <a:pt x="178" y="297"/>
                  <a:pt x="211" y="289"/>
                  <a:pt x="233" y="271"/>
                </a:cubicBezTo>
                <a:cubicBezTo>
                  <a:pt x="228" y="271"/>
                  <a:pt x="219" y="274"/>
                  <a:pt x="211" y="274"/>
                </a:cubicBezTo>
                <a:cubicBezTo>
                  <a:pt x="190" y="274"/>
                  <a:pt x="170" y="268"/>
                  <a:pt x="153" y="262"/>
                </a:cubicBezTo>
                <a:cubicBezTo>
                  <a:pt x="75" y="228"/>
                  <a:pt x="40" y="141"/>
                  <a:pt x="72" y="64"/>
                </a:cubicBezTo>
                <a:cubicBezTo>
                  <a:pt x="83" y="38"/>
                  <a:pt x="104" y="15"/>
                  <a:pt x="127" y="0"/>
                </a:cubicBezTo>
              </a:path>
            </a:pathLst>
          </a:custGeom>
          <a:solidFill>
            <a:srgbClr val="343635"/>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900">
              <a:latin typeface="Calibri Light"/>
            </a:endParaRPr>
          </a:p>
        </p:txBody>
      </p:sp>
      <p:sp>
        <p:nvSpPr>
          <p:cNvPr id="105" name="Freeform 32"/>
          <p:cNvSpPr>
            <a:spLocks noChangeArrowheads="1"/>
          </p:cNvSpPr>
          <p:nvPr/>
        </p:nvSpPr>
        <p:spPr bwMode="auto">
          <a:xfrm>
            <a:off x="3239401" y="2755170"/>
            <a:ext cx="44152" cy="426792"/>
          </a:xfrm>
          <a:custGeom>
            <a:avLst/>
            <a:gdLst>
              <a:gd name="T0" fmla="*/ 31 w 72"/>
              <a:gd name="T1" fmla="*/ 643 h 644"/>
              <a:gd name="T2" fmla="*/ 31 w 72"/>
              <a:gd name="T3" fmla="*/ 643 h 644"/>
              <a:gd name="T4" fmla="*/ 28 w 72"/>
              <a:gd name="T5" fmla="*/ 643 h 644"/>
              <a:gd name="T6" fmla="*/ 14 w 72"/>
              <a:gd name="T7" fmla="*/ 623 h 644"/>
              <a:gd name="T8" fmla="*/ 2 w 72"/>
              <a:gd name="T9" fmla="*/ 17 h 644"/>
              <a:gd name="T10" fmla="*/ 14 w 72"/>
              <a:gd name="T11" fmla="*/ 0 h 644"/>
              <a:gd name="T12" fmla="*/ 31 w 72"/>
              <a:gd name="T13" fmla="*/ 14 h 644"/>
              <a:gd name="T14" fmla="*/ 45 w 72"/>
              <a:gd name="T15" fmla="*/ 629 h 644"/>
              <a:gd name="T16" fmla="*/ 31 w 72"/>
              <a:gd name="T17" fmla="*/ 643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644">
                <a:moveTo>
                  <a:pt x="31" y="643"/>
                </a:moveTo>
                <a:lnTo>
                  <a:pt x="31" y="643"/>
                </a:lnTo>
                <a:cubicBezTo>
                  <a:pt x="28" y="643"/>
                  <a:pt x="28" y="643"/>
                  <a:pt x="28" y="643"/>
                </a:cubicBezTo>
                <a:cubicBezTo>
                  <a:pt x="20" y="640"/>
                  <a:pt x="14" y="632"/>
                  <a:pt x="14" y="623"/>
                </a:cubicBezTo>
                <a:cubicBezTo>
                  <a:pt x="40" y="424"/>
                  <a:pt x="2" y="23"/>
                  <a:pt x="2" y="17"/>
                </a:cubicBezTo>
                <a:cubicBezTo>
                  <a:pt x="0" y="9"/>
                  <a:pt x="5" y="3"/>
                  <a:pt x="14" y="0"/>
                </a:cubicBezTo>
                <a:cubicBezTo>
                  <a:pt x="23" y="0"/>
                  <a:pt x="31" y="6"/>
                  <a:pt x="31" y="14"/>
                </a:cubicBezTo>
                <a:cubicBezTo>
                  <a:pt x="34" y="32"/>
                  <a:pt x="71" y="424"/>
                  <a:pt x="45" y="629"/>
                </a:cubicBezTo>
                <a:cubicBezTo>
                  <a:pt x="45" y="637"/>
                  <a:pt x="37" y="643"/>
                  <a:pt x="31" y="643"/>
                </a:cubicBezTo>
              </a:path>
            </a:pathLst>
          </a:custGeom>
          <a:solidFill>
            <a:schemeClr val="bg1">
              <a:lumMod val="75000"/>
            </a:schemeClr>
          </a:solidFill>
          <a:ln>
            <a:noFill/>
          </a:ln>
          <a:effectLst/>
        </p:spPr>
        <p:txBody>
          <a:bodyPr wrap="none" anchor="ctr"/>
          <a:lstStyle/>
          <a:p>
            <a:pPr>
              <a:defRPr/>
            </a:pPr>
            <a:endParaRPr lang="en-US" sz="900">
              <a:latin typeface="Calibri Light"/>
            </a:endParaRPr>
          </a:p>
        </p:txBody>
      </p:sp>
      <p:sp>
        <p:nvSpPr>
          <p:cNvPr id="106" name="Freeform 33"/>
          <p:cNvSpPr>
            <a:spLocks noChangeArrowheads="1"/>
          </p:cNvSpPr>
          <p:nvPr/>
        </p:nvSpPr>
        <p:spPr bwMode="auto">
          <a:xfrm>
            <a:off x="3436611" y="2749283"/>
            <a:ext cx="211927" cy="406188"/>
          </a:xfrm>
          <a:custGeom>
            <a:avLst/>
            <a:gdLst>
              <a:gd name="T0" fmla="*/ 311 w 324"/>
              <a:gd name="T1" fmla="*/ 608 h 612"/>
              <a:gd name="T2" fmla="*/ 311 w 324"/>
              <a:gd name="T3" fmla="*/ 608 h 612"/>
              <a:gd name="T4" fmla="*/ 311 w 324"/>
              <a:gd name="T5" fmla="*/ 608 h 612"/>
              <a:gd name="T6" fmla="*/ 288 w 324"/>
              <a:gd name="T7" fmla="*/ 597 h 612"/>
              <a:gd name="T8" fmla="*/ 6 w 324"/>
              <a:gd name="T9" fmla="*/ 28 h 612"/>
              <a:gd name="T10" fmla="*/ 8 w 324"/>
              <a:gd name="T11" fmla="*/ 5 h 612"/>
              <a:gd name="T12" fmla="*/ 31 w 324"/>
              <a:gd name="T13" fmla="*/ 11 h 612"/>
              <a:gd name="T14" fmla="*/ 319 w 324"/>
              <a:gd name="T15" fmla="*/ 588 h 612"/>
              <a:gd name="T16" fmla="*/ 311 w 324"/>
              <a:gd name="T17" fmla="*/ 608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4" h="612">
                <a:moveTo>
                  <a:pt x="311" y="608"/>
                </a:moveTo>
                <a:lnTo>
                  <a:pt x="311" y="608"/>
                </a:lnTo>
                <a:lnTo>
                  <a:pt x="311" y="608"/>
                </a:lnTo>
                <a:cubicBezTo>
                  <a:pt x="302" y="611"/>
                  <a:pt x="291" y="605"/>
                  <a:pt x="288" y="597"/>
                </a:cubicBezTo>
                <a:cubicBezTo>
                  <a:pt x="222" y="395"/>
                  <a:pt x="6" y="31"/>
                  <a:pt x="6" y="28"/>
                </a:cubicBezTo>
                <a:cubicBezTo>
                  <a:pt x="0" y="20"/>
                  <a:pt x="3" y="11"/>
                  <a:pt x="8" y="5"/>
                </a:cubicBezTo>
                <a:cubicBezTo>
                  <a:pt x="17" y="0"/>
                  <a:pt x="26" y="3"/>
                  <a:pt x="31" y="11"/>
                </a:cubicBezTo>
                <a:cubicBezTo>
                  <a:pt x="40" y="25"/>
                  <a:pt x="251" y="383"/>
                  <a:pt x="319" y="588"/>
                </a:cubicBezTo>
                <a:cubicBezTo>
                  <a:pt x="323" y="593"/>
                  <a:pt x="319" y="602"/>
                  <a:pt x="311" y="608"/>
                </a:cubicBezTo>
              </a:path>
            </a:pathLst>
          </a:custGeom>
          <a:solidFill>
            <a:schemeClr val="bg1">
              <a:lumMod val="75000"/>
            </a:schemeClr>
          </a:solidFill>
          <a:ln>
            <a:noFill/>
          </a:ln>
          <a:effectLst/>
        </p:spPr>
        <p:txBody>
          <a:bodyPr wrap="none" anchor="ctr"/>
          <a:lstStyle/>
          <a:p>
            <a:pPr>
              <a:defRPr/>
            </a:pPr>
            <a:endParaRPr lang="en-US" sz="900">
              <a:latin typeface="Calibri Light"/>
            </a:endParaRPr>
          </a:p>
        </p:txBody>
      </p:sp>
      <p:sp>
        <p:nvSpPr>
          <p:cNvPr id="107" name="Freeform 34"/>
          <p:cNvSpPr>
            <a:spLocks noChangeArrowheads="1"/>
          </p:cNvSpPr>
          <p:nvPr/>
        </p:nvSpPr>
        <p:spPr bwMode="auto">
          <a:xfrm>
            <a:off x="3480762" y="2540302"/>
            <a:ext cx="606346" cy="562188"/>
          </a:xfrm>
          <a:custGeom>
            <a:avLst/>
            <a:gdLst>
              <a:gd name="T0" fmla="*/ 909 w 912"/>
              <a:gd name="T1" fmla="*/ 834 h 846"/>
              <a:gd name="T2" fmla="*/ 909 w 912"/>
              <a:gd name="T3" fmla="*/ 834 h 846"/>
              <a:gd name="T4" fmla="*/ 874 w 912"/>
              <a:gd name="T5" fmla="*/ 842 h 846"/>
              <a:gd name="T6" fmla="*/ 626 w 912"/>
              <a:gd name="T7" fmla="*/ 675 h 846"/>
              <a:gd name="T8" fmla="*/ 415 w 912"/>
              <a:gd name="T9" fmla="*/ 485 h 846"/>
              <a:gd name="T10" fmla="*/ 26 w 912"/>
              <a:gd name="T11" fmla="*/ 43 h 846"/>
              <a:gd name="T12" fmla="*/ 64 w 912"/>
              <a:gd name="T13" fmla="*/ 6 h 846"/>
              <a:gd name="T14" fmla="*/ 138 w 912"/>
              <a:gd name="T15" fmla="*/ 40 h 846"/>
              <a:gd name="T16" fmla="*/ 142 w 912"/>
              <a:gd name="T17" fmla="*/ 61 h 846"/>
              <a:gd name="T18" fmla="*/ 121 w 912"/>
              <a:gd name="T19" fmla="*/ 58 h 846"/>
              <a:gd name="T20" fmla="*/ 75 w 912"/>
              <a:gd name="T21" fmla="*/ 35 h 846"/>
              <a:gd name="T22" fmla="*/ 55 w 912"/>
              <a:gd name="T23" fmla="*/ 61 h 846"/>
              <a:gd name="T24" fmla="*/ 55 w 912"/>
              <a:gd name="T25" fmla="*/ 61 h 846"/>
              <a:gd name="T26" fmla="*/ 432 w 912"/>
              <a:gd name="T27" fmla="*/ 464 h 846"/>
              <a:gd name="T28" fmla="*/ 643 w 912"/>
              <a:gd name="T29" fmla="*/ 658 h 846"/>
              <a:gd name="T30" fmla="*/ 868 w 912"/>
              <a:gd name="T31" fmla="*/ 813 h 846"/>
              <a:gd name="T32" fmla="*/ 882 w 912"/>
              <a:gd name="T33" fmla="*/ 811 h 846"/>
              <a:gd name="T34" fmla="*/ 903 w 912"/>
              <a:gd name="T35" fmla="*/ 811 h 846"/>
              <a:gd name="T36" fmla="*/ 909 w 912"/>
              <a:gd name="T37" fmla="*/ 831 h 846"/>
              <a:gd name="T38" fmla="*/ 909 w 912"/>
              <a:gd name="T39" fmla="*/ 834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12" h="846">
                <a:moveTo>
                  <a:pt x="909" y="834"/>
                </a:moveTo>
                <a:lnTo>
                  <a:pt x="909" y="834"/>
                </a:lnTo>
                <a:cubicBezTo>
                  <a:pt x="906" y="837"/>
                  <a:pt x="897" y="845"/>
                  <a:pt x="874" y="842"/>
                </a:cubicBezTo>
                <a:cubicBezTo>
                  <a:pt x="825" y="839"/>
                  <a:pt x="738" y="782"/>
                  <a:pt x="626" y="675"/>
                </a:cubicBezTo>
                <a:cubicBezTo>
                  <a:pt x="565" y="617"/>
                  <a:pt x="493" y="554"/>
                  <a:pt x="415" y="485"/>
                </a:cubicBezTo>
                <a:cubicBezTo>
                  <a:pt x="159" y="257"/>
                  <a:pt x="0" y="113"/>
                  <a:pt x="26" y="43"/>
                </a:cubicBezTo>
                <a:cubicBezTo>
                  <a:pt x="31" y="20"/>
                  <a:pt x="43" y="6"/>
                  <a:pt x="64" y="6"/>
                </a:cubicBezTo>
                <a:cubicBezTo>
                  <a:pt x="95" y="0"/>
                  <a:pt x="132" y="35"/>
                  <a:pt x="138" y="40"/>
                </a:cubicBezTo>
                <a:cubicBezTo>
                  <a:pt x="144" y="46"/>
                  <a:pt x="147" y="55"/>
                  <a:pt x="142" y="61"/>
                </a:cubicBezTo>
                <a:cubicBezTo>
                  <a:pt x="138" y="67"/>
                  <a:pt x="127" y="67"/>
                  <a:pt x="121" y="58"/>
                </a:cubicBezTo>
                <a:cubicBezTo>
                  <a:pt x="112" y="52"/>
                  <a:pt x="89" y="35"/>
                  <a:pt x="75" y="35"/>
                </a:cubicBezTo>
                <a:cubicBezTo>
                  <a:pt x="64" y="35"/>
                  <a:pt x="58" y="43"/>
                  <a:pt x="55" y="61"/>
                </a:cubicBezTo>
                <a:lnTo>
                  <a:pt x="55" y="61"/>
                </a:lnTo>
                <a:cubicBezTo>
                  <a:pt x="34" y="113"/>
                  <a:pt x="253" y="309"/>
                  <a:pt x="432" y="464"/>
                </a:cubicBezTo>
                <a:cubicBezTo>
                  <a:pt x="510" y="534"/>
                  <a:pt x="583" y="597"/>
                  <a:pt x="643" y="658"/>
                </a:cubicBezTo>
                <a:cubicBezTo>
                  <a:pt x="781" y="787"/>
                  <a:pt x="842" y="811"/>
                  <a:pt x="868" y="813"/>
                </a:cubicBezTo>
                <a:cubicBezTo>
                  <a:pt x="876" y="813"/>
                  <a:pt x="882" y="811"/>
                  <a:pt x="882" y="811"/>
                </a:cubicBezTo>
                <a:cubicBezTo>
                  <a:pt x="885" y="805"/>
                  <a:pt x="894" y="805"/>
                  <a:pt x="903" y="811"/>
                </a:cubicBezTo>
                <a:cubicBezTo>
                  <a:pt x="909" y="817"/>
                  <a:pt x="911" y="825"/>
                  <a:pt x="909" y="831"/>
                </a:cubicBezTo>
                <a:cubicBezTo>
                  <a:pt x="909" y="831"/>
                  <a:pt x="909" y="831"/>
                  <a:pt x="909" y="834"/>
                </a:cubicBezTo>
              </a:path>
            </a:pathLst>
          </a:custGeom>
          <a:solidFill>
            <a:schemeClr val="bg1">
              <a:lumMod val="75000"/>
            </a:schemeClr>
          </a:solidFill>
          <a:ln>
            <a:noFill/>
          </a:ln>
          <a:effectLst/>
        </p:spPr>
        <p:txBody>
          <a:bodyPr wrap="none" anchor="ctr"/>
          <a:lstStyle/>
          <a:p>
            <a:pPr>
              <a:defRPr/>
            </a:pPr>
            <a:endParaRPr lang="en-US" sz="900">
              <a:latin typeface="Calibri Light"/>
            </a:endParaRPr>
          </a:p>
        </p:txBody>
      </p:sp>
      <p:sp>
        <p:nvSpPr>
          <p:cNvPr id="108" name="Freeform 35"/>
          <p:cNvSpPr>
            <a:spLocks noChangeArrowheads="1"/>
          </p:cNvSpPr>
          <p:nvPr/>
        </p:nvSpPr>
        <p:spPr bwMode="auto">
          <a:xfrm>
            <a:off x="3636764" y="2631547"/>
            <a:ext cx="385589" cy="353207"/>
          </a:xfrm>
          <a:custGeom>
            <a:avLst/>
            <a:gdLst>
              <a:gd name="T0" fmla="*/ 580 w 584"/>
              <a:gd name="T1" fmla="*/ 525 h 532"/>
              <a:gd name="T2" fmla="*/ 580 w 584"/>
              <a:gd name="T3" fmla="*/ 525 h 532"/>
              <a:gd name="T4" fmla="*/ 577 w 584"/>
              <a:gd name="T5" fmla="*/ 525 h 532"/>
              <a:gd name="T6" fmla="*/ 554 w 584"/>
              <a:gd name="T7" fmla="*/ 520 h 532"/>
              <a:gd name="T8" fmla="*/ 12 w 584"/>
              <a:gd name="T9" fmla="*/ 29 h 532"/>
              <a:gd name="T10" fmla="*/ 3 w 584"/>
              <a:gd name="T11" fmla="*/ 6 h 532"/>
              <a:gd name="T12" fmla="*/ 27 w 584"/>
              <a:gd name="T13" fmla="*/ 9 h 532"/>
              <a:gd name="T14" fmla="*/ 574 w 584"/>
              <a:gd name="T15" fmla="*/ 502 h 532"/>
              <a:gd name="T16" fmla="*/ 580 w 584"/>
              <a:gd name="T17" fmla="*/ 525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4" h="532">
                <a:moveTo>
                  <a:pt x="580" y="525"/>
                </a:moveTo>
                <a:lnTo>
                  <a:pt x="580" y="525"/>
                </a:lnTo>
                <a:cubicBezTo>
                  <a:pt x="577" y="525"/>
                  <a:pt x="577" y="525"/>
                  <a:pt x="577" y="525"/>
                </a:cubicBezTo>
                <a:cubicBezTo>
                  <a:pt x="572" y="531"/>
                  <a:pt x="563" y="528"/>
                  <a:pt x="554" y="520"/>
                </a:cubicBezTo>
                <a:cubicBezTo>
                  <a:pt x="390" y="338"/>
                  <a:pt x="15" y="33"/>
                  <a:pt x="12" y="29"/>
                </a:cubicBezTo>
                <a:cubicBezTo>
                  <a:pt x="3" y="23"/>
                  <a:pt x="0" y="12"/>
                  <a:pt x="3" y="6"/>
                </a:cubicBezTo>
                <a:cubicBezTo>
                  <a:pt x="9" y="0"/>
                  <a:pt x="17" y="0"/>
                  <a:pt x="27" y="9"/>
                </a:cubicBezTo>
                <a:cubicBezTo>
                  <a:pt x="41" y="21"/>
                  <a:pt x="407" y="321"/>
                  <a:pt x="574" y="502"/>
                </a:cubicBezTo>
                <a:cubicBezTo>
                  <a:pt x="580" y="511"/>
                  <a:pt x="583" y="520"/>
                  <a:pt x="580" y="525"/>
                </a:cubicBezTo>
              </a:path>
            </a:pathLst>
          </a:custGeom>
          <a:solidFill>
            <a:schemeClr val="bg1">
              <a:lumMod val="75000"/>
            </a:schemeClr>
          </a:solidFill>
          <a:ln>
            <a:noFill/>
          </a:ln>
          <a:effectLst/>
        </p:spPr>
        <p:txBody>
          <a:bodyPr wrap="none" anchor="ctr"/>
          <a:lstStyle/>
          <a:p>
            <a:pPr>
              <a:defRPr/>
            </a:pPr>
            <a:endParaRPr lang="en-US" sz="900">
              <a:latin typeface="Calibri Light"/>
            </a:endParaRPr>
          </a:p>
        </p:txBody>
      </p:sp>
      <p:sp>
        <p:nvSpPr>
          <p:cNvPr id="132" name="Freeform 59"/>
          <p:cNvSpPr>
            <a:spLocks noChangeArrowheads="1"/>
          </p:cNvSpPr>
          <p:nvPr/>
        </p:nvSpPr>
        <p:spPr bwMode="auto">
          <a:xfrm>
            <a:off x="2783169" y="1960455"/>
            <a:ext cx="747631" cy="741734"/>
          </a:xfrm>
          <a:custGeom>
            <a:avLst/>
            <a:gdLst>
              <a:gd name="T0" fmla="*/ 404 w 1123"/>
              <a:gd name="T1" fmla="*/ 182 h 1117"/>
              <a:gd name="T2" fmla="*/ 404 w 1123"/>
              <a:gd name="T3" fmla="*/ 182 h 1117"/>
              <a:gd name="T4" fmla="*/ 479 w 1123"/>
              <a:gd name="T5" fmla="*/ 113 h 1117"/>
              <a:gd name="T6" fmla="*/ 583 w 1123"/>
              <a:gd name="T7" fmla="*/ 73 h 1117"/>
              <a:gd name="T8" fmla="*/ 701 w 1123"/>
              <a:gd name="T9" fmla="*/ 66 h 1117"/>
              <a:gd name="T10" fmla="*/ 830 w 1123"/>
              <a:gd name="T11" fmla="*/ 101 h 1117"/>
              <a:gd name="T12" fmla="*/ 903 w 1123"/>
              <a:gd name="T13" fmla="*/ 0 h 1117"/>
              <a:gd name="T14" fmla="*/ 974 w 1123"/>
              <a:gd name="T15" fmla="*/ 52 h 1117"/>
              <a:gd name="T16" fmla="*/ 906 w 1123"/>
              <a:gd name="T17" fmla="*/ 144 h 1117"/>
              <a:gd name="T18" fmla="*/ 914 w 1123"/>
              <a:gd name="T19" fmla="*/ 150 h 1117"/>
              <a:gd name="T20" fmla="*/ 923 w 1123"/>
              <a:gd name="T21" fmla="*/ 153 h 1117"/>
              <a:gd name="T22" fmla="*/ 992 w 1123"/>
              <a:gd name="T23" fmla="*/ 211 h 1117"/>
              <a:gd name="T24" fmla="*/ 1044 w 1123"/>
              <a:gd name="T25" fmla="*/ 271 h 1117"/>
              <a:gd name="T26" fmla="*/ 1087 w 1123"/>
              <a:gd name="T27" fmla="*/ 332 h 1117"/>
              <a:gd name="T28" fmla="*/ 1122 w 1123"/>
              <a:gd name="T29" fmla="*/ 398 h 1117"/>
              <a:gd name="T30" fmla="*/ 986 w 1123"/>
              <a:gd name="T31" fmla="*/ 496 h 1117"/>
              <a:gd name="T32" fmla="*/ 963 w 1123"/>
              <a:gd name="T33" fmla="*/ 441 h 1117"/>
              <a:gd name="T34" fmla="*/ 926 w 1123"/>
              <a:gd name="T35" fmla="*/ 375 h 1117"/>
              <a:gd name="T36" fmla="*/ 880 w 1123"/>
              <a:gd name="T37" fmla="*/ 309 h 1117"/>
              <a:gd name="T38" fmla="*/ 825 w 1123"/>
              <a:gd name="T39" fmla="*/ 254 h 1117"/>
              <a:gd name="T40" fmla="*/ 629 w 1123"/>
              <a:gd name="T41" fmla="*/ 522 h 1117"/>
              <a:gd name="T42" fmla="*/ 684 w 1123"/>
              <a:gd name="T43" fmla="*/ 618 h 1117"/>
              <a:gd name="T44" fmla="*/ 721 w 1123"/>
              <a:gd name="T45" fmla="*/ 721 h 1117"/>
              <a:gd name="T46" fmla="*/ 721 w 1123"/>
              <a:gd name="T47" fmla="*/ 837 h 1117"/>
              <a:gd name="T48" fmla="*/ 661 w 1123"/>
              <a:gd name="T49" fmla="*/ 964 h 1117"/>
              <a:gd name="T50" fmla="*/ 594 w 1123"/>
              <a:gd name="T51" fmla="*/ 1021 h 1117"/>
              <a:gd name="T52" fmla="*/ 499 w 1123"/>
              <a:gd name="T53" fmla="*/ 1056 h 1117"/>
              <a:gd name="T54" fmla="*/ 384 w 1123"/>
              <a:gd name="T55" fmla="*/ 1059 h 1117"/>
              <a:gd name="T56" fmla="*/ 260 w 1123"/>
              <a:gd name="T57" fmla="*/ 1021 h 1117"/>
              <a:gd name="T58" fmla="*/ 190 w 1123"/>
              <a:gd name="T59" fmla="*/ 1116 h 1117"/>
              <a:gd name="T60" fmla="*/ 118 w 1123"/>
              <a:gd name="T61" fmla="*/ 1062 h 1117"/>
              <a:gd name="T62" fmla="*/ 182 w 1123"/>
              <a:gd name="T63" fmla="*/ 975 h 1117"/>
              <a:gd name="T64" fmla="*/ 182 w 1123"/>
              <a:gd name="T65" fmla="*/ 975 h 1117"/>
              <a:gd name="T66" fmla="*/ 84 w 1123"/>
              <a:gd name="T67" fmla="*/ 894 h 1117"/>
              <a:gd name="T68" fmla="*/ 0 w 1123"/>
              <a:gd name="T69" fmla="*/ 807 h 1117"/>
              <a:gd name="T70" fmla="*/ 118 w 1123"/>
              <a:gd name="T71" fmla="*/ 698 h 1117"/>
              <a:gd name="T72" fmla="*/ 187 w 1123"/>
              <a:gd name="T73" fmla="*/ 790 h 1117"/>
              <a:gd name="T74" fmla="*/ 263 w 1123"/>
              <a:gd name="T75" fmla="*/ 868 h 1117"/>
              <a:gd name="T76" fmla="*/ 439 w 1123"/>
              <a:gd name="T77" fmla="*/ 632 h 1117"/>
              <a:gd name="T78" fmla="*/ 381 w 1123"/>
              <a:gd name="T79" fmla="*/ 534 h 1117"/>
              <a:gd name="T80" fmla="*/ 341 w 1123"/>
              <a:gd name="T81" fmla="*/ 427 h 1117"/>
              <a:gd name="T82" fmla="*/ 341 w 1123"/>
              <a:gd name="T83" fmla="*/ 312 h 1117"/>
              <a:gd name="T84" fmla="*/ 404 w 1123"/>
              <a:gd name="T85" fmla="*/ 182 h 1117"/>
              <a:gd name="T86" fmla="*/ 493 w 1123"/>
              <a:gd name="T87" fmla="*/ 880 h 1117"/>
              <a:gd name="T88" fmla="*/ 493 w 1123"/>
              <a:gd name="T89" fmla="*/ 880 h 1117"/>
              <a:gd name="T90" fmla="*/ 516 w 1123"/>
              <a:gd name="T91" fmla="*/ 799 h 1117"/>
              <a:gd name="T92" fmla="*/ 485 w 1123"/>
              <a:gd name="T93" fmla="*/ 715 h 1117"/>
              <a:gd name="T94" fmla="*/ 335 w 1123"/>
              <a:gd name="T95" fmla="*/ 917 h 1117"/>
              <a:gd name="T96" fmla="*/ 401 w 1123"/>
              <a:gd name="T97" fmla="*/ 943 h 1117"/>
              <a:gd name="T98" fmla="*/ 447 w 1123"/>
              <a:gd name="T99" fmla="*/ 929 h 1117"/>
              <a:gd name="T100" fmla="*/ 493 w 1123"/>
              <a:gd name="T101" fmla="*/ 880 h 1117"/>
              <a:gd name="T102" fmla="*/ 571 w 1123"/>
              <a:gd name="T103" fmla="*/ 268 h 1117"/>
              <a:gd name="T104" fmla="*/ 571 w 1123"/>
              <a:gd name="T105" fmla="*/ 268 h 1117"/>
              <a:gd name="T106" fmla="*/ 548 w 1123"/>
              <a:gd name="T107" fmla="*/ 349 h 1117"/>
              <a:gd name="T108" fmla="*/ 580 w 1123"/>
              <a:gd name="T109" fmla="*/ 439 h 1117"/>
              <a:gd name="T110" fmla="*/ 752 w 1123"/>
              <a:gd name="T111" fmla="*/ 205 h 1117"/>
              <a:gd name="T112" fmla="*/ 724 w 1123"/>
              <a:gd name="T113" fmla="*/ 194 h 1117"/>
              <a:gd name="T114" fmla="*/ 695 w 1123"/>
              <a:gd name="T115" fmla="*/ 185 h 1117"/>
              <a:gd name="T116" fmla="*/ 637 w 1123"/>
              <a:gd name="T117" fmla="*/ 199 h 1117"/>
              <a:gd name="T118" fmla="*/ 571 w 1123"/>
              <a:gd name="T119" fmla="*/ 268 h 1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23" h="1117">
                <a:moveTo>
                  <a:pt x="404" y="182"/>
                </a:moveTo>
                <a:lnTo>
                  <a:pt x="404" y="182"/>
                </a:lnTo>
                <a:cubicBezTo>
                  <a:pt x="424" y="153"/>
                  <a:pt x="450" y="130"/>
                  <a:pt x="479" y="113"/>
                </a:cubicBezTo>
                <a:cubicBezTo>
                  <a:pt x="510" y="93"/>
                  <a:pt x="545" y="81"/>
                  <a:pt x="583" y="73"/>
                </a:cubicBezTo>
                <a:cubicBezTo>
                  <a:pt x="620" y="63"/>
                  <a:pt x="658" y="61"/>
                  <a:pt x="701" y="66"/>
                </a:cubicBezTo>
                <a:cubicBezTo>
                  <a:pt x="744" y="69"/>
                  <a:pt x="787" y="81"/>
                  <a:pt x="830" y="101"/>
                </a:cubicBezTo>
                <a:cubicBezTo>
                  <a:pt x="903" y="0"/>
                  <a:pt x="903" y="0"/>
                  <a:pt x="903" y="0"/>
                </a:cubicBezTo>
                <a:cubicBezTo>
                  <a:pt x="974" y="52"/>
                  <a:pt x="974" y="52"/>
                  <a:pt x="974" y="52"/>
                </a:cubicBezTo>
                <a:cubicBezTo>
                  <a:pt x="906" y="144"/>
                  <a:pt x="906" y="144"/>
                  <a:pt x="906" y="144"/>
                </a:cubicBezTo>
                <a:cubicBezTo>
                  <a:pt x="911" y="147"/>
                  <a:pt x="911" y="147"/>
                  <a:pt x="914" y="150"/>
                </a:cubicBezTo>
                <a:cubicBezTo>
                  <a:pt x="917" y="150"/>
                  <a:pt x="920" y="150"/>
                  <a:pt x="923" y="153"/>
                </a:cubicBezTo>
                <a:cubicBezTo>
                  <a:pt x="949" y="173"/>
                  <a:pt x="972" y="194"/>
                  <a:pt x="992" y="211"/>
                </a:cubicBezTo>
                <a:cubicBezTo>
                  <a:pt x="1012" y="231"/>
                  <a:pt x="1030" y="251"/>
                  <a:pt x="1044" y="271"/>
                </a:cubicBezTo>
                <a:cubicBezTo>
                  <a:pt x="1061" y="292"/>
                  <a:pt x="1075" y="312"/>
                  <a:pt x="1087" y="332"/>
                </a:cubicBezTo>
                <a:cubicBezTo>
                  <a:pt x="1099" y="355"/>
                  <a:pt x="1110" y="375"/>
                  <a:pt x="1122" y="398"/>
                </a:cubicBezTo>
                <a:cubicBezTo>
                  <a:pt x="986" y="496"/>
                  <a:pt x="986" y="496"/>
                  <a:pt x="986" y="496"/>
                </a:cubicBezTo>
                <a:cubicBezTo>
                  <a:pt x="981" y="482"/>
                  <a:pt x="972" y="462"/>
                  <a:pt x="963" y="441"/>
                </a:cubicBezTo>
                <a:cubicBezTo>
                  <a:pt x="951" y="419"/>
                  <a:pt x="940" y="396"/>
                  <a:pt x="926" y="375"/>
                </a:cubicBezTo>
                <a:cubicBezTo>
                  <a:pt x="911" y="352"/>
                  <a:pt x="897" y="329"/>
                  <a:pt x="880" y="309"/>
                </a:cubicBezTo>
                <a:cubicBezTo>
                  <a:pt x="863" y="288"/>
                  <a:pt x="845" y="268"/>
                  <a:pt x="825" y="254"/>
                </a:cubicBezTo>
                <a:cubicBezTo>
                  <a:pt x="629" y="522"/>
                  <a:pt x="629" y="522"/>
                  <a:pt x="629" y="522"/>
                </a:cubicBezTo>
                <a:cubicBezTo>
                  <a:pt x="649" y="551"/>
                  <a:pt x="666" y="585"/>
                  <a:pt x="684" y="618"/>
                </a:cubicBezTo>
                <a:cubicBezTo>
                  <a:pt x="701" y="652"/>
                  <a:pt x="715" y="686"/>
                  <a:pt x="721" y="721"/>
                </a:cubicBezTo>
                <a:cubicBezTo>
                  <a:pt x="729" y="759"/>
                  <a:pt x="729" y="796"/>
                  <a:pt x="721" y="837"/>
                </a:cubicBezTo>
                <a:cubicBezTo>
                  <a:pt x="712" y="877"/>
                  <a:pt x="692" y="920"/>
                  <a:pt x="661" y="964"/>
                </a:cubicBezTo>
                <a:cubicBezTo>
                  <a:pt x="643" y="986"/>
                  <a:pt x="623" y="1004"/>
                  <a:pt x="594" y="1021"/>
                </a:cubicBezTo>
                <a:cubicBezTo>
                  <a:pt x="565" y="1035"/>
                  <a:pt x="533" y="1047"/>
                  <a:pt x="499" y="1056"/>
                </a:cubicBezTo>
                <a:cubicBezTo>
                  <a:pt x="462" y="1062"/>
                  <a:pt x="424" y="1064"/>
                  <a:pt x="384" y="1059"/>
                </a:cubicBezTo>
                <a:cubicBezTo>
                  <a:pt x="343" y="1053"/>
                  <a:pt x="300" y="1042"/>
                  <a:pt x="260" y="1021"/>
                </a:cubicBezTo>
                <a:cubicBezTo>
                  <a:pt x="190" y="1116"/>
                  <a:pt x="190" y="1116"/>
                  <a:pt x="190" y="1116"/>
                </a:cubicBezTo>
                <a:cubicBezTo>
                  <a:pt x="118" y="1062"/>
                  <a:pt x="118" y="1062"/>
                  <a:pt x="118" y="1062"/>
                </a:cubicBezTo>
                <a:cubicBezTo>
                  <a:pt x="182" y="975"/>
                  <a:pt x="182" y="975"/>
                  <a:pt x="182" y="975"/>
                </a:cubicBezTo>
                <a:lnTo>
                  <a:pt x="182" y="975"/>
                </a:lnTo>
                <a:cubicBezTo>
                  <a:pt x="144" y="946"/>
                  <a:pt x="113" y="920"/>
                  <a:pt x="84" y="894"/>
                </a:cubicBezTo>
                <a:cubicBezTo>
                  <a:pt x="55" y="865"/>
                  <a:pt x="26" y="837"/>
                  <a:pt x="0" y="807"/>
                </a:cubicBezTo>
                <a:cubicBezTo>
                  <a:pt x="118" y="698"/>
                  <a:pt x="118" y="698"/>
                  <a:pt x="118" y="698"/>
                </a:cubicBezTo>
                <a:cubicBezTo>
                  <a:pt x="139" y="730"/>
                  <a:pt x="162" y="759"/>
                  <a:pt x="187" y="790"/>
                </a:cubicBezTo>
                <a:cubicBezTo>
                  <a:pt x="210" y="819"/>
                  <a:pt x="237" y="845"/>
                  <a:pt x="263" y="868"/>
                </a:cubicBezTo>
                <a:cubicBezTo>
                  <a:pt x="439" y="632"/>
                  <a:pt x="439" y="632"/>
                  <a:pt x="439" y="632"/>
                </a:cubicBezTo>
                <a:cubicBezTo>
                  <a:pt x="418" y="600"/>
                  <a:pt x="401" y="568"/>
                  <a:pt x="381" y="534"/>
                </a:cubicBezTo>
                <a:cubicBezTo>
                  <a:pt x="363" y="502"/>
                  <a:pt x="349" y="464"/>
                  <a:pt x="341" y="427"/>
                </a:cubicBezTo>
                <a:cubicBezTo>
                  <a:pt x="335" y="389"/>
                  <a:pt x="335" y="352"/>
                  <a:pt x="341" y="312"/>
                </a:cubicBezTo>
                <a:cubicBezTo>
                  <a:pt x="349" y="268"/>
                  <a:pt x="369" y="225"/>
                  <a:pt x="404" y="182"/>
                </a:cubicBezTo>
                <a:close/>
                <a:moveTo>
                  <a:pt x="493" y="880"/>
                </a:moveTo>
                <a:lnTo>
                  <a:pt x="493" y="880"/>
                </a:lnTo>
                <a:cubicBezTo>
                  <a:pt x="513" y="854"/>
                  <a:pt x="519" y="828"/>
                  <a:pt x="516" y="799"/>
                </a:cubicBezTo>
                <a:cubicBezTo>
                  <a:pt x="513" y="773"/>
                  <a:pt x="502" y="744"/>
                  <a:pt x="485" y="715"/>
                </a:cubicBezTo>
                <a:cubicBezTo>
                  <a:pt x="335" y="917"/>
                  <a:pt x="335" y="917"/>
                  <a:pt x="335" y="917"/>
                </a:cubicBezTo>
                <a:cubicBezTo>
                  <a:pt x="358" y="932"/>
                  <a:pt x="381" y="941"/>
                  <a:pt x="401" y="943"/>
                </a:cubicBezTo>
                <a:cubicBezTo>
                  <a:pt x="415" y="943"/>
                  <a:pt x="429" y="941"/>
                  <a:pt x="447" y="929"/>
                </a:cubicBezTo>
                <a:cubicBezTo>
                  <a:pt x="462" y="917"/>
                  <a:pt x="479" y="903"/>
                  <a:pt x="493" y="880"/>
                </a:cubicBezTo>
                <a:close/>
                <a:moveTo>
                  <a:pt x="571" y="268"/>
                </a:moveTo>
                <a:lnTo>
                  <a:pt x="571" y="268"/>
                </a:lnTo>
                <a:cubicBezTo>
                  <a:pt x="551" y="295"/>
                  <a:pt x="542" y="320"/>
                  <a:pt x="548" y="349"/>
                </a:cubicBezTo>
                <a:cubicBezTo>
                  <a:pt x="551" y="378"/>
                  <a:pt x="563" y="407"/>
                  <a:pt x="580" y="439"/>
                </a:cubicBezTo>
                <a:cubicBezTo>
                  <a:pt x="752" y="205"/>
                  <a:pt x="752" y="205"/>
                  <a:pt x="752" y="205"/>
                </a:cubicBezTo>
                <a:cubicBezTo>
                  <a:pt x="741" y="199"/>
                  <a:pt x="732" y="197"/>
                  <a:pt x="724" y="194"/>
                </a:cubicBezTo>
                <a:cubicBezTo>
                  <a:pt x="715" y="191"/>
                  <a:pt x="704" y="188"/>
                  <a:pt x="695" y="185"/>
                </a:cubicBezTo>
                <a:cubicBezTo>
                  <a:pt x="678" y="182"/>
                  <a:pt x="661" y="185"/>
                  <a:pt x="637" y="199"/>
                </a:cubicBezTo>
                <a:cubicBezTo>
                  <a:pt x="617" y="214"/>
                  <a:pt x="594" y="237"/>
                  <a:pt x="571" y="268"/>
                </a:cubicBezTo>
                <a:close/>
              </a:path>
            </a:pathLst>
          </a:custGeom>
          <a:solidFill>
            <a:schemeClr val="bg1">
              <a:lumMod val="75000"/>
            </a:schemeClr>
          </a:solidFill>
          <a:ln>
            <a:noFill/>
          </a:ln>
          <a:effectLst/>
        </p:spPr>
        <p:txBody>
          <a:bodyPr wrap="none" anchor="ctr"/>
          <a:lstStyle/>
          <a:p>
            <a:pPr>
              <a:defRPr/>
            </a:pPr>
            <a:endParaRPr lang="en-US" sz="900">
              <a:latin typeface="Calibri Light"/>
            </a:endParaRPr>
          </a:p>
        </p:txBody>
      </p:sp>
      <p:sp>
        <p:nvSpPr>
          <p:cNvPr id="133" name="Freeform 60"/>
          <p:cNvSpPr>
            <a:spLocks noChangeArrowheads="1"/>
          </p:cNvSpPr>
          <p:nvPr/>
        </p:nvSpPr>
        <p:spPr bwMode="auto">
          <a:xfrm>
            <a:off x="3118720" y="2693359"/>
            <a:ext cx="117737" cy="606338"/>
          </a:xfrm>
          <a:custGeom>
            <a:avLst/>
            <a:gdLst>
              <a:gd name="T0" fmla="*/ 118 w 180"/>
              <a:gd name="T1" fmla="*/ 914 h 915"/>
              <a:gd name="T2" fmla="*/ 118 w 180"/>
              <a:gd name="T3" fmla="*/ 914 h 915"/>
              <a:gd name="T4" fmla="*/ 81 w 180"/>
              <a:gd name="T5" fmla="*/ 900 h 915"/>
              <a:gd name="T6" fmla="*/ 20 w 180"/>
              <a:gd name="T7" fmla="*/ 672 h 915"/>
              <a:gd name="T8" fmla="*/ 14 w 180"/>
              <a:gd name="T9" fmla="*/ 455 h 915"/>
              <a:gd name="T10" fmla="*/ 81 w 180"/>
              <a:gd name="T11" fmla="*/ 9 h 915"/>
              <a:gd name="T12" fmla="*/ 147 w 180"/>
              <a:gd name="T13" fmla="*/ 11 h 915"/>
              <a:gd name="T14" fmla="*/ 179 w 180"/>
              <a:gd name="T15" fmla="*/ 72 h 915"/>
              <a:gd name="T16" fmla="*/ 164 w 180"/>
              <a:gd name="T17" fmla="*/ 87 h 915"/>
              <a:gd name="T18" fmla="*/ 147 w 180"/>
              <a:gd name="T19" fmla="*/ 72 h 915"/>
              <a:gd name="T20" fmla="*/ 129 w 180"/>
              <a:gd name="T21" fmla="*/ 34 h 915"/>
              <a:gd name="T22" fmla="*/ 92 w 180"/>
              <a:gd name="T23" fmla="*/ 34 h 915"/>
              <a:gd name="T24" fmla="*/ 89 w 180"/>
              <a:gd name="T25" fmla="*/ 34 h 915"/>
              <a:gd name="T26" fmla="*/ 46 w 180"/>
              <a:gd name="T27" fmla="*/ 455 h 915"/>
              <a:gd name="T28" fmla="*/ 52 w 180"/>
              <a:gd name="T29" fmla="*/ 672 h 915"/>
              <a:gd name="T30" fmla="*/ 101 w 180"/>
              <a:gd name="T31" fmla="*/ 882 h 915"/>
              <a:gd name="T32" fmla="*/ 115 w 180"/>
              <a:gd name="T33" fmla="*/ 888 h 915"/>
              <a:gd name="T34" fmla="*/ 132 w 180"/>
              <a:gd name="T35" fmla="*/ 900 h 915"/>
              <a:gd name="T36" fmla="*/ 118 w 180"/>
              <a:gd name="T37" fmla="*/ 914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0" h="915">
                <a:moveTo>
                  <a:pt x="118" y="914"/>
                </a:moveTo>
                <a:lnTo>
                  <a:pt x="118" y="914"/>
                </a:lnTo>
                <a:cubicBezTo>
                  <a:pt x="112" y="914"/>
                  <a:pt x="95" y="914"/>
                  <a:pt x="81" y="900"/>
                </a:cubicBezTo>
                <a:cubicBezTo>
                  <a:pt x="40" y="868"/>
                  <a:pt x="20" y="790"/>
                  <a:pt x="20" y="672"/>
                </a:cubicBezTo>
                <a:cubicBezTo>
                  <a:pt x="20" y="609"/>
                  <a:pt x="17" y="533"/>
                  <a:pt x="14" y="455"/>
                </a:cubicBezTo>
                <a:cubicBezTo>
                  <a:pt x="0" y="190"/>
                  <a:pt x="0" y="29"/>
                  <a:pt x="81" y="9"/>
                </a:cubicBezTo>
                <a:cubicBezTo>
                  <a:pt x="106" y="0"/>
                  <a:pt x="129" y="3"/>
                  <a:pt x="147" y="11"/>
                </a:cubicBezTo>
                <a:cubicBezTo>
                  <a:pt x="179" y="29"/>
                  <a:pt x="179" y="69"/>
                  <a:pt x="179" y="72"/>
                </a:cubicBezTo>
                <a:cubicBezTo>
                  <a:pt x="179" y="81"/>
                  <a:pt x="173" y="87"/>
                  <a:pt x="164" y="87"/>
                </a:cubicBezTo>
                <a:cubicBezTo>
                  <a:pt x="156" y="87"/>
                  <a:pt x="147" y="81"/>
                  <a:pt x="147" y="72"/>
                </a:cubicBezTo>
                <a:cubicBezTo>
                  <a:pt x="147" y="66"/>
                  <a:pt x="144" y="43"/>
                  <a:pt x="129" y="34"/>
                </a:cubicBezTo>
                <a:cubicBezTo>
                  <a:pt x="121" y="29"/>
                  <a:pt x="106" y="29"/>
                  <a:pt x="92" y="34"/>
                </a:cubicBezTo>
                <a:cubicBezTo>
                  <a:pt x="89" y="34"/>
                  <a:pt x="89" y="34"/>
                  <a:pt x="89" y="34"/>
                </a:cubicBezTo>
                <a:cubicBezTo>
                  <a:pt x="26" y="49"/>
                  <a:pt x="38" y="274"/>
                  <a:pt x="46" y="455"/>
                </a:cubicBezTo>
                <a:cubicBezTo>
                  <a:pt x="49" y="533"/>
                  <a:pt x="52" y="609"/>
                  <a:pt x="52" y="672"/>
                </a:cubicBezTo>
                <a:cubicBezTo>
                  <a:pt x="49" y="819"/>
                  <a:pt x="81" y="865"/>
                  <a:pt x="101" y="882"/>
                </a:cubicBezTo>
                <a:cubicBezTo>
                  <a:pt x="109" y="888"/>
                  <a:pt x="115" y="888"/>
                  <a:pt x="115" y="888"/>
                </a:cubicBezTo>
                <a:cubicBezTo>
                  <a:pt x="124" y="888"/>
                  <a:pt x="132" y="894"/>
                  <a:pt x="132" y="900"/>
                </a:cubicBezTo>
                <a:cubicBezTo>
                  <a:pt x="132" y="909"/>
                  <a:pt x="127" y="914"/>
                  <a:pt x="118" y="914"/>
                </a:cubicBezTo>
              </a:path>
            </a:pathLst>
          </a:custGeom>
          <a:solidFill>
            <a:schemeClr val="bg1">
              <a:lumMod val="75000"/>
            </a:schemeClr>
          </a:solidFill>
          <a:ln>
            <a:noFill/>
          </a:ln>
          <a:effectLst/>
        </p:spPr>
        <p:txBody>
          <a:bodyPr wrap="none" anchor="ctr"/>
          <a:lstStyle/>
          <a:p>
            <a:pPr>
              <a:defRPr/>
            </a:pPr>
            <a:endParaRPr lang="en-US" sz="900">
              <a:latin typeface="Calibri Light"/>
            </a:endParaRPr>
          </a:p>
        </p:txBody>
      </p:sp>
      <p:sp>
        <p:nvSpPr>
          <p:cNvPr id="134" name="Freeform 61"/>
          <p:cNvSpPr>
            <a:spLocks noChangeArrowheads="1"/>
          </p:cNvSpPr>
          <p:nvPr/>
        </p:nvSpPr>
        <p:spPr bwMode="auto">
          <a:xfrm>
            <a:off x="3283552" y="2640378"/>
            <a:ext cx="370872" cy="647546"/>
          </a:xfrm>
          <a:custGeom>
            <a:avLst/>
            <a:gdLst>
              <a:gd name="T0" fmla="*/ 547 w 560"/>
              <a:gd name="T1" fmla="*/ 966 h 976"/>
              <a:gd name="T2" fmla="*/ 547 w 560"/>
              <a:gd name="T3" fmla="*/ 966 h 976"/>
              <a:gd name="T4" fmla="*/ 507 w 560"/>
              <a:gd name="T5" fmla="*/ 966 h 976"/>
              <a:gd name="T6" fmla="*/ 340 w 560"/>
              <a:gd name="T7" fmla="*/ 753 h 976"/>
              <a:gd name="T8" fmla="*/ 224 w 560"/>
              <a:gd name="T9" fmla="*/ 528 h 976"/>
              <a:gd name="T10" fmla="*/ 63 w 560"/>
              <a:gd name="T11" fmla="*/ 29 h 976"/>
              <a:gd name="T12" fmla="*/ 124 w 560"/>
              <a:gd name="T13" fmla="*/ 3 h 976"/>
              <a:gd name="T14" fmla="*/ 184 w 560"/>
              <a:gd name="T15" fmla="*/ 55 h 976"/>
              <a:gd name="T16" fmla="*/ 176 w 560"/>
              <a:gd name="T17" fmla="*/ 75 h 976"/>
              <a:gd name="T18" fmla="*/ 156 w 560"/>
              <a:gd name="T19" fmla="*/ 69 h 976"/>
              <a:gd name="T20" fmla="*/ 121 w 560"/>
              <a:gd name="T21" fmla="*/ 35 h 976"/>
              <a:gd name="T22" fmla="*/ 83 w 560"/>
              <a:gd name="T23" fmla="*/ 52 h 976"/>
              <a:gd name="T24" fmla="*/ 83 w 560"/>
              <a:gd name="T25" fmla="*/ 52 h 976"/>
              <a:gd name="T26" fmla="*/ 254 w 560"/>
              <a:gd name="T27" fmla="*/ 513 h 976"/>
              <a:gd name="T28" fmla="*/ 369 w 560"/>
              <a:gd name="T29" fmla="*/ 741 h 976"/>
              <a:gd name="T30" fmla="*/ 516 w 560"/>
              <a:gd name="T31" fmla="*/ 937 h 976"/>
              <a:gd name="T32" fmla="*/ 533 w 560"/>
              <a:gd name="T33" fmla="*/ 940 h 976"/>
              <a:gd name="T34" fmla="*/ 533 w 560"/>
              <a:gd name="T35" fmla="*/ 940 h 976"/>
              <a:gd name="T36" fmla="*/ 557 w 560"/>
              <a:gd name="T37" fmla="*/ 943 h 976"/>
              <a:gd name="T38" fmla="*/ 551 w 560"/>
              <a:gd name="T39" fmla="*/ 966 h 976"/>
              <a:gd name="T40" fmla="*/ 547 w 560"/>
              <a:gd name="T41" fmla="*/ 966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60" h="976">
                <a:moveTo>
                  <a:pt x="547" y="966"/>
                </a:moveTo>
                <a:lnTo>
                  <a:pt x="547" y="966"/>
                </a:lnTo>
                <a:cubicBezTo>
                  <a:pt x="542" y="969"/>
                  <a:pt x="530" y="975"/>
                  <a:pt x="507" y="966"/>
                </a:cubicBezTo>
                <a:cubicBezTo>
                  <a:pt x="456" y="952"/>
                  <a:pt x="398" y="877"/>
                  <a:pt x="340" y="753"/>
                </a:cubicBezTo>
                <a:cubicBezTo>
                  <a:pt x="308" y="687"/>
                  <a:pt x="268" y="609"/>
                  <a:pt x="224" y="528"/>
                </a:cubicBezTo>
                <a:cubicBezTo>
                  <a:pt x="80" y="254"/>
                  <a:pt x="0" y="87"/>
                  <a:pt x="63" y="29"/>
                </a:cubicBezTo>
                <a:cubicBezTo>
                  <a:pt x="83" y="9"/>
                  <a:pt x="103" y="0"/>
                  <a:pt x="124" y="3"/>
                </a:cubicBezTo>
                <a:cubicBezTo>
                  <a:pt x="161" y="9"/>
                  <a:pt x="181" y="49"/>
                  <a:pt x="184" y="55"/>
                </a:cubicBezTo>
                <a:cubicBezTo>
                  <a:pt x="187" y="61"/>
                  <a:pt x="184" y="72"/>
                  <a:pt x="176" y="75"/>
                </a:cubicBezTo>
                <a:cubicBezTo>
                  <a:pt x="170" y="78"/>
                  <a:pt x="158" y="75"/>
                  <a:pt x="156" y="69"/>
                </a:cubicBezTo>
                <a:cubicBezTo>
                  <a:pt x="153" y="61"/>
                  <a:pt x="138" y="38"/>
                  <a:pt x="121" y="35"/>
                </a:cubicBezTo>
                <a:cubicBezTo>
                  <a:pt x="109" y="32"/>
                  <a:pt x="98" y="38"/>
                  <a:pt x="83" y="52"/>
                </a:cubicBezTo>
                <a:lnTo>
                  <a:pt x="83" y="52"/>
                </a:lnTo>
                <a:cubicBezTo>
                  <a:pt x="32" y="95"/>
                  <a:pt x="156" y="326"/>
                  <a:pt x="254" y="513"/>
                </a:cubicBezTo>
                <a:cubicBezTo>
                  <a:pt x="297" y="594"/>
                  <a:pt x="337" y="672"/>
                  <a:pt x="369" y="741"/>
                </a:cubicBezTo>
                <a:cubicBezTo>
                  <a:pt x="441" y="894"/>
                  <a:pt x="493" y="929"/>
                  <a:pt x="516" y="937"/>
                </a:cubicBezTo>
                <a:cubicBezTo>
                  <a:pt x="527" y="940"/>
                  <a:pt x="533" y="940"/>
                  <a:pt x="533" y="940"/>
                </a:cubicBezTo>
                <a:lnTo>
                  <a:pt x="533" y="940"/>
                </a:lnTo>
                <a:cubicBezTo>
                  <a:pt x="542" y="934"/>
                  <a:pt x="551" y="937"/>
                  <a:pt x="557" y="943"/>
                </a:cubicBezTo>
                <a:cubicBezTo>
                  <a:pt x="559" y="952"/>
                  <a:pt x="557" y="960"/>
                  <a:pt x="551" y="966"/>
                </a:cubicBezTo>
                <a:lnTo>
                  <a:pt x="547" y="966"/>
                </a:lnTo>
              </a:path>
            </a:pathLst>
          </a:custGeom>
          <a:solidFill>
            <a:schemeClr val="bg1">
              <a:lumMod val="75000"/>
            </a:schemeClr>
          </a:solidFill>
          <a:ln>
            <a:noFill/>
          </a:ln>
          <a:effectLst/>
        </p:spPr>
        <p:txBody>
          <a:bodyPr wrap="none" anchor="ctr"/>
          <a:lstStyle/>
          <a:p>
            <a:pPr>
              <a:defRPr/>
            </a:pPr>
            <a:endParaRPr lang="en-US" sz="900">
              <a:latin typeface="Calibri Light"/>
            </a:endParaRPr>
          </a:p>
        </p:txBody>
      </p:sp>
      <p:grpSp>
        <p:nvGrpSpPr>
          <p:cNvPr id="136" name="Group 135"/>
          <p:cNvGrpSpPr>
            <a:grpSpLocks/>
          </p:cNvGrpSpPr>
          <p:nvPr/>
        </p:nvGrpSpPr>
        <p:grpSpPr bwMode="auto">
          <a:xfrm>
            <a:off x="5726510" y="1009922"/>
            <a:ext cx="738981" cy="129382"/>
            <a:chOff x="1703388" y="2006913"/>
            <a:chExt cx="1478230" cy="258682"/>
          </a:xfrm>
        </p:grpSpPr>
        <p:sp>
          <p:nvSpPr>
            <p:cNvPr id="137" name="Oval 136"/>
            <p:cNvSpPr/>
            <p:nvPr/>
          </p:nvSpPr>
          <p:spPr>
            <a:xfrm>
              <a:off x="1703388" y="2006913"/>
              <a:ext cx="258809" cy="258682"/>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latin typeface="Calibri Light"/>
              </a:endParaRPr>
            </a:p>
          </p:txBody>
        </p:sp>
        <p:sp>
          <p:nvSpPr>
            <p:cNvPr id="138" name="Oval 137"/>
            <p:cNvSpPr/>
            <p:nvPr/>
          </p:nvSpPr>
          <p:spPr>
            <a:xfrm>
              <a:off x="2008243" y="2006913"/>
              <a:ext cx="258809" cy="258682"/>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latin typeface="Calibri Light"/>
              </a:endParaRPr>
            </a:p>
          </p:txBody>
        </p:sp>
        <p:sp>
          <p:nvSpPr>
            <p:cNvPr id="139" name="Oval 138"/>
            <p:cNvSpPr/>
            <p:nvPr/>
          </p:nvSpPr>
          <p:spPr>
            <a:xfrm>
              <a:off x="2313099" y="2006913"/>
              <a:ext cx="258809" cy="258682"/>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latin typeface="Calibri Light"/>
              </a:endParaRPr>
            </a:p>
          </p:txBody>
        </p:sp>
        <p:sp>
          <p:nvSpPr>
            <p:cNvPr id="140" name="Oval 139"/>
            <p:cNvSpPr/>
            <p:nvPr/>
          </p:nvSpPr>
          <p:spPr>
            <a:xfrm>
              <a:off x="2617954" y="2006913"/>
              <a:ext cx="258809" cy="258682"/>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latin typeface="Calibri Light"/>
              </a:endParaRPr>
            </a:p>
          </p:txBody>
        </p:sp>
        <p:sp>
          <p:nvSpPr>
            <p:cNvPr id="141" name="Oval 140"/>
            <p:cNvSpPr/>
            <p:nvPr/>
          </p:nvSpPr>
          <p:spPr>
            <a:xfrm>
              <a:off x="2922809" y="2006913"/>
              <a:ext cx="258809" cy="258682"/>
            </a:xfrm>
            <a:prstGeom prst="ellipse">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latin typeface="Calibri Light"/>
              </a:endParaRPr>
            </a:p>
          </p:txBody>
        </p:sp>
      </p:grpSp>
      <p:sp>
        <p:nvSpPr>
          <p:cNvPr id="142" name="TextBox 72"/>
          <p:cNvSpPr txBox="1">
            <a:spLocks noChangeArrowheads="1"/>
          </p:cNvSpPr>
          <p:nvPr/>
        </p:nvSpPr>
        <p:spPr bwMode="auto">
          <a:xfrm>
            <a:off x="4482442" y="456651"/>
            <a:ext cx="3238772" cy="5078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3600">
                <a:solidFill>
                  <a:schemeClr val="tx1"/>
                </a:solidFill>
                <a:latin typeface="Lato Light" charset="0"/>
                <a:ea typeface="ＭＳ Ｐゴシック" charset="0"/>
                <a:cs typeface="ＭＳ Ｐゴシック" charset="0"/>
              </a:defRPr>
            </a:lvl1pPr>
            <a:lvl2pPr marL="742950" indent="-285750">
              <a:defRPr sz="3600">
                <a:solidFill>
                  <a:schemeClr val="tx1"/>
                </a:solidFill>
                <a:latin typeface="Lato Light" charset="0"/>
                <a:ea typeface="ＭＳ Ｐゴシック" charset="0"/>
              </a:defRPr>
            </a:lvl2pPr>
            <a:lvl3pPr marL="1143000" indent="-228600">
              <a:defRPr sz="3600">
                <a:solidFill>
                  <a:schemeClr val="tx1"/>
                </a:solidFill>
                <a:latin typeface="Lato Light" charset="0"/>
                <a:ea typeface="ＭＳ Ｐゴシック" charset="0"/>
              </a:defRPr>
            </a:lvl3pPr>
            <a:lvl4pPr marL="1600200" indent="-228600">
              <a:defRPr sz="3600">
                <a:solidFill>
                  <a:schemeClr val="tx1"/>
                </a:solidFill>
                <a:latin typeface="Lato Light" charset="0"/>
                <a:ea typeface="ＭＳ Ｐゴシック" charset="0"/>
              </a:defRPr>
            </a:lvl4pPr>
            <a:lvl5pPr marL="2057400" indent="-228600">
              <a:defRPr sz="3600">
                <a:solidFill>
                  <a:schemeClr val="tx1"/>
                </a:solidFill>
                <a:latin typeface="Lato Light" charset="0"/>
                <a:ea typeface="ＭＳ Ｐゴシック" charset="0"/>
              </a:defRPr>
            </a:lvl5pPr>
            <a:lvl6pPr marL="2514600" indent="-228600" defTabSz="1827213" fontAlgn="base">
              <a:spcBef>
                <a:spcPct val="0"/>
              </a:spcBef>
              <a:spcAft>
                <a:spcPct val="0"/>
              </a:spcAft>
              <a:defRPr sz="3600">
                <a:solidFill>
                  <a:schemeClr val="tx1"/>
                </a:solidFill>
                <a:latin typeface="Lato Light" charset="0"/>
                <a:ea typeface="ＭＳ Ｐゴシック" charset="0"/>
              </a:defRPr>
            </a:lvl6pPr>
            <a:lvl7pPr marL="2971800" indent="-228600" defTabSz="1827213" fontAlgn="base">
              <a:spcBef>
                <a:spcPct val="0"/>
              </a:spcBef>
              <a:spcAft>
                <a:spcPct val="0"/>
              </a:spcAft>
              <a:defRPr sz="3600">
                <a:solidFill>
                  <a:schemeClr val="tx1"/>
                </a:solidFill>
                <a:latin typeface="Lato Light" charset="0"/>
                <a:ea typeface="ＭＳ Ｐゴシック" charset="0"/>
              </a:defRPr>
            </a:lvl7pPr>
            <a:lvl8pPr marL="3429000" indent="-228600" defTabSz="1827213" fontAlgn="base">
              <a:spcBef>
                <a:spcPct val="0"/>
              </a:spcBef>
              <a:spcAft>
                <a:spcPct val="0"/>
              </a:spcAft>
              <a:defRPr sz="3600">
                <a:solidFill>
                  <a:schemeClr val="tx1"/>
                </a:solidFill>
                <a:latin typeface="Lato Light" charset="0"/>
                <a:ea typeface="ＭＳ Ｐゴシック" charset="0"/>
              </a:defRPr>
            </a:lvl8pPr>
            <a:lvl9pPr marL="3886200" indent="-228600" defTabSz="1827213" fontAlgn="base">
              <a:spcBef>
                <a:spcPct val="0"/>
              </a:spcBef>
              <a:spcAft>
                <a:spcPct val="0"/>
              </a:spcAft>
              <a:defRPr sz="3600">
                <a:solidFill>
                  <a:schemeClr val="tx1"/>
                </a:solidFill>
                <a:latin typeface="Lato Light" charset="0"/>
                <a:ea typeface="ＭＳ Ｐゴシック" charset="0"/>
              </a:defRPr>
            </a:lvl9pPr>
          </a:lstStyle>
          <a:p>
            <a:pPr algn="ctr"/>
            <a:r>
              <a:rPr lang="en-US" sz="3300" b="1" dirty="0" err="1">
                <a:latin typeface="Arial" panose="020B0604020202020204" pitchFamily="34" charset="0"/>
                <a:cs typeface="Arial" panose="020B0604020202020204" pitchFamily="34" charset="0"/>
              </a:rPr>
              <a:t>Trước</a:t>
            </a:r>
            <a:r>
              <a:rPr lang="en-US" sz="3300" b="1" dirty="0">
                <a:latin typeface="Arial" panose="020B0604020202020204" pitchFamily="34" charset="0"/>
                <a:cs typeface="Arial" panose="020B0604020202020204" pitchFamily="34" charset="0"/>
              </a:rPr>
              <a:t> </a:t>
            </a:r>
            <a:r>
              <a:rPr lang="en-US" sz="3300" b="1" dirty="0" err="1">
                <a:latin typeface="Arial" panose="020B0604020202020204" pitchFamily="34" charset="0"/>
                <a:cs typeface="Arial" panose="020B0604020202020204" pitchFamily="34" charset="0"/>
              </a:rPr>
              <a:t>bán</a:t>
            </a:r>
            <a:r>
              <a:rPr lang="en-US" sz="3300" b="1" dirty="0">
                <a:latin typeface="Arial" panose="020B0604020202020204" pitchFamily="34" charset="0"/>
                <a:cs typeface="Arial" panose="020B0604020202020204" pitchFamily="34" charset="0"/>
              </a:rPr>
              <a:t> </a:t>
            </a:r>
            <a:r>
              <a:rPr lang="en-US" sz="3300" b="1" dirty="0" err="1">
                <a:latin typeface="Arial" panose="020B0604020202020204" pitchFamily="34" charset="0"/>
                <a:cs typeface="Arial" panose="020B0604020202020204" pitchFamily="34" charset="0"/>
              </a:rPr>
              <a:t>hàng</a:t>
            </a:r>
            <a:endParaRPr lang="en-US" sz="3300" b="1" dirty="0">
              <a:latin typeface="Arial" panose="020B0604020202020204" pitchFamily="34" charset="0"/>
              <a:cs typeface="Arial" panose="020B0604020202020204" pitchFamily="34" charset="0"/>
            </a:endParaRPr>
          </a:p>
        </p:txBody>
      </p:sp>
      <p:sp>
        <p:nvSpPr>
          <p:cNvPr id="144" name="TextBox 143"/>
          <p:cNvSpPr txBox="1"/>
          <p:nvPr/>
        </p:nvSpPr>
        <p:spPr>
          <a:xfrm rot="18347534">
            <a:off x="1138506" y="3225359"/>
            <a:ext cx="1316414" cy="686324"/>
          </a:xfrm>
          <a:prstGeom prst="rect">
            <a:avLst/>
          </a:prstGeom>
          <a:noFill/>
        </p:spPr>
        <p:txBody>
          <a:bodyPr wrap="none" lIns="109710" tIns="54855" rIns="109710" bIns="54855" rtlCol="0">
            <a:spAutoFit/>
          </a:bodyPr>
          <a:lstStyle/>
          <a:p>
            <a:pPr algn="ctr">
              <a:lnSpc>
                <a:spcPct val="110000"/>
              </a:lnSpc>
            </a:pPr>
            <a:r>
              <a:rPr lang="en-US" sz="3400" b="1" dirty="0" err="1">
                <a:solidFill>
                  <a:schemeClr val="accent1"/>
                </a:solidFill>
                <a:latin typeface="Source Sans Pro"/>
                <a:cs typeface="Source Sans Pro"/>
              </a:rPr>
              <a:t>Dự</a:t>
            </a:r>
            <a:r>
              <a:rPr lang="en-US" sz="3400" b="1" dirty="0">
                <a:solidFill>
                  <a:schemeClr val="accent1"/>
                </a:solidFill>
                <a:latin typeface="Source Sans Pro"/>
                <a:cs typeface="Source Sans Pro"/>
              </a:rPr>
              <a:t> </a:t>
            </a:r>
            <a:r>
              <a:rPr lang="en-US" sz="3400" b="1" dirty="0" err="1">
                <a:solidFill>
                  <a:schemeClr val="accent1"/>
                </a:solidFill>
                <a:latin typeface="Source Sans Pro"/>
                <a:cs typeface="Source Sans Pro"/>
              </a:rPr>
              <a:t>án</a:t>
            </a:r>
            <a:endParaRPr lang="en-US" sz="3400" b="1" dirty="0">
              <a:solidFill>
                <a:schemeClr val="accent1"/>
              </a:solidFill>
              <a:latin typeface="Source Sans Pro"/>
              <a:cs typeface="Source Sans Pro"/>
            </a:endParaRPr>
          </a:p>
        </p:txBody>
      </p:sp>
      <p:sp>
        <p:nvSpPr>
          <p:cNvPr id="146" name="TextBox 145"/>
          <p:cNvSpPr txBox="1"/>
          <p:nvPr/>
        </p:nvSpPr>
        <p:spPr>
          <a:xfrm rot="16687595">
            <a:off x="2201526" y="4569343"/>
            <a:ext cx="1646633" cy="360593"/>
          </a:xfrm>
          <a:prstGeom prst="rect">
            <a:avLst/>
          </a:prstGeom>
          <a:noFill/>
        </p:spPr>
        <p:txBody>
          <a:bodyPr wrap="none" lIns="109710" tIns="54855" rIns="109710" bIns="54855" rtlCol="0">
            <a:spAutoFit/>
          </a:bodyPr>
          <a:lstStyle/>
          <a:p>
            <a:pPr>
              <a:lnSpc>
                <a:spcPct val="110000"/>
              </a:lnSpc>
            </a:pPr>
            <a:r>
              <a:rPr lang="en-US" sz="1600" b="1" dirty="0" err="1">
                <a:solidFill>
                  <a:schemeClr val="bg1"/>
                </a:solidFill>
                <a:latin typeface="Arial" panose="020B0604020202020204" pitchFamily="34" charset="0"/>
                <a:cs typeface="Arial" panose="020B0604020202020204" pitchFamily="34" charset="0"/>
              </a:rPr>
              <a:t>Đăng</a:t>
            </a:r>
            <a:r>
              <a:rPr lang="en-US" sz="1600" b="1" dirty="0">
                <a:solidFill>
                  <a:schemeClr val="bg1"/>
                </a:solidFill>
                <a:latin typeface="Arial" panose="020B0604020202020204" pitchFamily="34" charset="0"/>
                <a:cs typeface="Arial" panose="020B0604020202020204" pitchFamily="34" charset="0"/>
              </a:rPr>
              <a:t> </a:t>
            </a:r>
            <a:r>
              <a:rPr lang="en-US" sz="1600" b="1" dirty="0" err="1">
                <a:solidFill>
                  <a:schemeClr val="bg1"/>
                </a:solidFill>
                <a:latin typeface="Arial" panose="020B0604020202020204" pitchFamily="34" charset="0"/>
                <a:cs typeface="Arial" panose="020B0604020202020204" pitchFamily="34" charset="0"/>
              </a:rPr>
              <a:t>ký</a:t>
            </a:r>
            <a:r>
              <a:rPr lang="en-US" sz="1600" b="1" dirty="0">
                <a:solidFill>
                  <a:schemeClr val="bg1"/>
                </a:solidFill>
                <a:latin typeface="Arial" panose="020B0604020202020204" pitchFamily="34" charset="0"/>
                <a:cs typeface="Arial" panose="020B0604020202020204" pitchFamily="34" charset="0"/>
              </a:rPr>
              <a:t> </a:t>
            </a:r>
            <a:r>
              <a:rPr lang="en-US" sz="1600" b="1" dirty="0" err="1">
                <a:solidFill>
                  <a:schemeClr val="bg1"/>
                </a:solidFill>
                <a:latin typeface="Arial" panose="020B0604020202020204" pitchFamily="34" charset="0"/>
                <a:cs typeface="Arial" panose="020B0604020202020204" pitchFamily="34" charset="0"/>
              </a:rPr>
              <a:t>dự</a:t>
            </a:r>
            <a:r>
              <a:rPr lang="en-US" sz="1600" b="1" dirty="0">
                <a:solidFill>
                  <a:schemeClr val="bg1"/>
                </a:solidFill>
                <a:latin typeface="Arial" panose="020B0604020202020204" pitchFamily="34" charset="0"/>
                <a:cs typeface="Arial" panose="020B0604020202020204" pitchFamily="34" charset="0"/>
              </a:rPr>
              <a:t> </a:t>
            </a:r>
            <a:r>
              <a:rPr lang="en-US" sz="1600" b="1" dirty="0" err="1">
                <a:solidFill>
                  <a:schemeClr val="bg1"/>
                </a:solidFill>
                <a:latin typeface="Arial" panose="020B0604020202020204" pitchFamily="34" charset="0"/>
                <a:cs typeface="Arial" panose="020B0604020202020204" pitchFamily="34" charset="0"/>
              </a:rPr>
              <a:t>án</a:t>
            </a:r>
            <a:endParaRPr lang="en-US" sz="1600" b="1" dirty="0">
              <a:solidFill>
                <a:schemeClr val="bg1"/>
              </a:solidFill>
              <a:latin typeface="Arial" panose="020B0604020202020204" pitchFamily="34" charset="0"/>
              <a:cs typeface="Arial" panose="020B0604020202020204" pitchFamily="34" charset="0"/>
            </a:endParaRPr>
          </a:p>
        </p:txBody>
      </p:sp>
      <p:sp>
        <p:nvSpPr>
          <p:cNvPr id="148" name="TextBox 147"/>
          <p:cNvSpPr txBox="1"/>
          <p:nvPr/>
        </p:nvSpPr>
        <p:spPr>
          <a:xfrm rot="3150159">
            <a:off x="3940850" y="3880575"/>
            <a:ext cx="1931967" cy="360593"/>
          </a:xfrm>
          <a:prstGeom prst="rect">
            <a:avLst/>
          </a:prstGeom>
          <a:noFill/>
        </p:spPr>
        <p:txBody>
          <a:bodyPr wrap="none" lIns="109710" tIns="54855" rIns="109710" bIns="54855" rtlCol="0">
            <a:spAutoFit/>
          </a:bodyPr>
          <a:lstStyle/>
          <a:p>
            <a:pPr algn="r">
              <a:lnSpc>
                <a:spcPct val="110000"/>
              </a:lnSpc>
            </a:pPr>
            <a:r>
              <a:rPr lang="en-US" sz="1600" b="1" dirty="0" err="1">
                <a:solidFill>
                  <a:schemeClr val="bg1"/>
                </a:solidFill>
                <a:latin typeface="Arial" panose="020B0604020202020204" pitchFamily="34" charset="0"/>
                <a:cs typeface="Arial" panose="020B0604020202020204" pitchFamily="34" charset="0"/>
              </a:rPr>
              <a:t>Thông</a:t>
            </a:r>
            <a:r>
              <a:rPr lang="en-US" sz="1600" b="1" dirty="0">
                <a:solidFill>
                  <a:schemeClr val="bg1"/>
                </a:solidFill>
                <a:latin typeface="Arial" panose="020B0604020202020204" pitchFamily="34" charset="0"/>
                <a:cs typeface="Arial" panose="020B0604020202020204" pitchFamily="34" charset="0"/>
              </a:rPr>
              <a:t> tin </a:t>
            </a:r>
            <a:r>
              <a:rPr lang="en-US" sz="1600" b="1" dirty="0" err="1">
                <a:solidFill>
                  <a:schemeClr val="bg1"/>
                </a:solidFill>
                <a:latin typeface="Arial" panose="020B0604020202020204" pitchFamily="34" charset="0"/>
                <a:cs typeface="Arial" panose="020B0604020202020204" pitchFamily="34" charset="0"/>
              </a:rPr>
              <a:t>báo</a:t>
            </a:r>
            <a:r>
              <a:rPr lang="en-US" sz="1600" b="1" dirty="0">
                <a:solidFill>
                  <a:schemeClr val="bg1"/>
                </a:solidFill>
                <a:latin typeface="Arial" panose="020B0604020202020204" pitchFamily="34" charset="0"/>
                <a:cs typeface="Arial" panose="020B0604020202020204" pitchFamily="34" charset="0"/>
              </a:rPr>
              <a:t> </a:t>
            </a:r>
            <a:r>
              <a:rPr lang="en-US" sz="1600" b="1" dirty="0" err="1">
                <a:solidFill>
                  <a:schemeClr val="bg1"/>
                </a:solidFill>
                <a:latin typeface="Arial" panose="020B0604020202020204" pitchFamily="34" charset="0"/>
                <a:cs typeface="Arial" panose="020B0604020202020204" pitchFamily="34" charset="0"/>
              </a:rPr>
              <a:t>giá</a:t>
            </a:r>
            <a:endParaRPr lang="en-US" sz="1600" b="1" dirty="0">
              <a:solidFill>
                <a:schemeClr val="bg1"/>
              </a:solidFill>
              <a:latin typeface="Arial" panose="020B0604020202020204" pitchFamily="34" charset="0"/>
              <a:cs typeface="Arial" panose="020B0604020202020204" pitchFamily="34" charset="0"/>
            </a:endParaRPr>
          </a:p>
        </p:txBody>
      </p:sp>
      <p:sp>
        <p:nvSpPr>
          <p:cNvPr id="149" name="TextBox 148"/>
          <p:cNvSpPr txBox="1"/>
          <p:nvPr/>
        </p:nvSpPr>
        <p:spPr>
          <a:xfrm rot="15390264">
            <a:off x="3158812" y="4482700"/>
            <a:ext cx="1773270" cy="360593"/>
          </a:xfrm>
          <a:prstGeom prst="rect">
            <a:avLst/>
          </a:prstGeom>
          <a:noFill/>
        </p:spPr>
        <p:txBody>
          <a:bodyPr wrap="none" lIns="109710" tIns="54855" rIns="109710" bIns="54855" rtlCol="0">
            <a:spAutoFit/>
          </a:bodyPr>
          <a:lstStyle/>
          <a:p>
            <a:pPr>
              <a:lnSpc>
                <a:spcPct val="110000"/>
              </a:lnSpc>
            </a:pPr>
            <a:r>
              <a:rPr lang="en-US" sz="1600" b="1" dirty="0" err="1">
                <a:solidFill>
                  <a:schemeClr val="bg1"/>
                </a:solidFill>
                <a:latin typeface="Arial" panose="020B0604020202020204" pitchFamily="34" charset="0"/>
                <a:cs typeface="Arial" panose="020B0604020202020204" pitchFamily="34" charset="0"/>
              </a:rPr>
              <a:t>Xét</a:t>
            </a:r>
            <a:r>
              <a:rPr lang="en-US" sz="1600" b="1" dirty="0">
                <a:solidFill>
                  <a:schemeClr val="bg1"/>
                </a:solidFill>
                <a:latin typeface="Arial" panose="020B0604020202020204" pitchFamily="34" charset="0"/>
                <a:cs typeface="Arial" panose="020B0604020202020204" pitchFamily="34" charset="0"/>
              </a:rPr>
              <a:t> </a:t>
            </a:r>
            <a:r>
              <a:rPr lang="en-US" sz="1600" b="1" dirty="0" err="1">
                <a:solidFill>
                  <a:schemeClr val="bg1"/>
                </a:solidFill>
                <a:latin typeface="Arial" panose="020B0604020202020204" pitchFamily="34" charset="0"/>
                <a:cs typeface="Arial" panose="020B0604020202020204" pitchFamily="34" charset="0"/>
              </a:rPr>
              <a:t>duyệt</a:t>
            </a:r>
            <a:r>
              <a:rPr lang="en-US" sz="1600" b="1" dirty="0">
                <a:solidFill>
                  <a:schemeClr val="bg1"/>
                </a:solidFill>
                <a:latin typeface="Arial" panose="020B0604020202020204" pitchFamily="34" charset="0"/>
                <a:cs typeface="Arial" panose="020B0604020202020204" pitchFamily="34" charset="0"/>
              </a:rPr>
              <a:t> </a:t>
            </a:r>
            <a:r>
              <a:rPr lang="en-US" sz="1600" b="1" dirty="0" err="1">
                <a:solidFill>
                  <a:schemeClr val="bg1"/>
                </a:solidFill>
                <a:latin typeface="Arial" panose="020B0604020202020204" pitchFamily="34" charset="0"/>
                <a:cs typeface="Arial" panose="020B0604020202020204" pitchFamily="34" charset="0"/>
              </a:rPr>
              <a:t>dự</a:t>
            </a:r>
            <a:r>
              <a:rPr lang="en-US" sz="1600" b="1" dirty="0">
                <a:solidFill>
                  <a:schemeClr val="bg1"/>
                </a:solidFill>
                <a:latin typeface="Arial" panose="020B0604020202020204" pitchFamily="34" charset="0"/>
                <a:cs typeface="Arial" panose="020B0604020202020204" pitchFamily="34" charset="0"/>
              </a:rPr>
              <a:t> </a:t>
            </a:r>
            <a:r>
              <a:rPr lang="en-US" sz="1600" b="1" dirty="0" err="1">
                <a:solidFill>
                  <a:schemeClr val="bg1"/>
                </a:solidFill>
                <a:latin typeface="Arial" panose="020B0604020202020204" pitchFamily="34" charset="0"/>
                <a:cs typeface="Arial" panose="020B0604020202020204" pitchFamily="34" charset="0"/>
              </a:rPr>
              <a:t>án</a:t>
            </a:r>
            <a:endParaRPr lang="en-US" sz="1600" b="1" dirty="0">
              <a:solidFill>
                <a:schemeClr val="bg1"/>
              </a:solidFill>
              <a:latin typeface="Arial" panose="020B0604020202020204" pitchFamily="34" charset="0"/>
              <a:cs typeface="Arial" panose="020B0604020202020204" pitchFamily="34" charset="0"/>
            </a:endParaRPr>
          </a:p>
        </p:txBody>
      </p:sp>
      <p:sp>
        <p:nvSpPr>
          <p:cNvPr id="45" name="Rectangle 44"/>
          <p:cNvSpPr/>
          <p:nvPr/>
        </p:nvSpPr>
        <p:spPr>
          <a:xfrm>
            <a:off x="6642634" y="3498672"/>
            <a:ext cx="454039" cy="45421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en-US" sz="900">
              <a:latin typeface="Calibri Light"/>
            </a:endParaRPr>
          </a:p>
        </p:txBody>
      </p:sp>
      <p:grpSp>
        <p:nvGrpSpPr>
          <p:cNvPr id="46" name="Group 45"/>
          <p:cNvGrpSpPr/>
          <p:nvPr/>
        </p:nvGrpSpPr>
        <p:grpSpPr>
          <a:xfrm>
            <a:off x="7224016" y="2164556"/>
            <a:ext cx="3127524" cy="702855"/>
            <a:chOff x="3779276" y="2838643"/>
            <a:chExt cx="6257491" cy="3013265"/>
          </a:xfrm>
        </p:grpSpPr>
        <p:sp>
          <p:nvSpPr>
            <p:cNvPr id="47" name="TextBox 46"/>
            <p:cNvSpPr txBox="1"/>
            <p:nvPr/>
          </p:nvSpPr>
          <p:spPr>
            <a:xfrm>
              <a:off x="3779276" y="4008854"/>
              <a:ext cx="6257491" cy="1843054"/>
            </a:xfrm>
            <a:prstGeom prst="rect">
              <a:avLst/>
            </a:prstGeom>
            <a:noFill/>
          </p:spPr>
          <p:txBody>
            <a:bodyPr wrap="square" rtlCol="0">
              <a:noAutofit/>
            </a:bodyPr>
            <a:lstStyle/>
            <a:p>
              <a:pPr>
                <a:lnSpc>
                  <a:spcPct val="130000"/>
                </a:lnSpc>
              </a:pPr>
              <a:r>
                <a:rPr lang="en-US" sz="1400" dirty="0">
                  <a:latin typeface="Arial" panose="020B0604020202020204" pitchFamily="34" charset="0"/>
                  <a:cs typeface="Arial" panose="020B0604020202020204" pitchFamily="34" charset="0"/>
                </a:rPr>
                <a:t>Chi </a:t>
              </a:r>
              <a:r>
                <a:rPr lang="en-US" sz="1400" dirty="0" err="1">
                  <a:latin typeface="Arial" panose="020B0604020202020204" pitchFamily="34" charset="0"/>
                  <a:cs typeface="Arial" panose="020B0604020202020204" pitchFamily="34" charset="0"/>
                </a:rPr>
                <a:t>nhánh</a:t>
              </a:r>
              <a:r>
                <a:rPr lang="en-US" sz="1400" dirty="0">
                  <a:latin typeface="Arial" panose="020B0604020202020204" pitchFamily="34" charset="0"/>
                  <a:cs typeface="Arial" panose="020B0604020202020204" pitchFamily="34" charset="0"/>
                </a:rPr>
                <a:t>/</a:t>
              </a:r>
              <a:r>
                <a:rPr lang="en-US" sz="1400" dirty="0" err="1">
                  <a:latin typeface="Arial" panose="020B0604020202020204" pitchFamily="34" charset="0"/>
                  <a:cs typeface="Arial" panose="020B0604020202020204" pitchFamily="34" charset="0"/>
                </a:rPr>
                <a:t>Trung</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tâm</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đăng</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ký</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dự</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án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triển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khai</a:t>
              </a:r>
              <a:endParaRPr lang="en-US" sz="1400" dirty="0">
                <a:latin typeface="Arial" panose="020B0604020202020204" pitchFamily="34" charset="0"/>
                <a:cs typeface="Arial" panose="020B0604020202020204" pitchFamily="34" charset="0"/>
              </a:endParaRPr>
            </a:p>
          </p:txBody>
        </p:sp>
        <p:sp>
          <p:nvSpPr>
            <p:cNvPr id="48" name="TextBox 47"/>
            <p:cNvSpPr txBox="1"/>
            <p:nvPr/>
          </p:nvSpPr>
          <p:spPr>
            <a:xfrm>
              <a:off x="3779276" y="2838643"/>
              <a:ext cx="6257491" cy="1222759"/>
            </a:xfrm>
            <a:prstGeom prst="rect">
              <a:avLst/>
            </a:prstGeom>
            <a:noFill/>
          </p:spPr>
          <p:txBody>
            <a:bodyPr wrap="square" rtlCol="0">
              <a:noAutofit/>
            </a:bodyPr>
            <a:lstStyle/>
            <a:p>
              <a:pPr>
                <a:lnSpc>
                  <a:spcPct val="130000"/>
                </a:lnSpc>
              </a:pPr>
              <a:r>
                <a:rPr lang="en-US" sz="1400" b="1" dirty="0" err="1">
                  <a:latin typeface="Arial" panose="020B0604020202020204" pitchFamily="34" charset="0"/>
                  <a:cs typeface="Arial" panose="020B0604020202020204" pitchFamily="34" charset="0"/>
                </a:rPr>
                <a:t>Đăng</a:t>
              </a:r>
              <a:r>
                <a:rPr lang="en-US" sz="1400" b="1" dirty="0">
                  <a:latin typeface="Arial" panose="020B0604020202020204" pitchFamily="34" charset="0"/>
                  <a:cs typeface="Arial" panose="020B0604020202020204" pitchFamily="34" charset="0"/>
                </a:rPr>
                <a:t> </a:t>
              </a:r>
              <a:r>
                <a:rPr lang="en-US" sz="1400" b="1" dirty="0" err="1">
                  <a:latin typeface="Arial" panose="020B0604020202020204" pitchFamily="34" charset="0"/>
                  <a:cs typeface="Arial" panose="020B0604020202020204" pitchFamily="34" charset="0"/>
                </a:rPr>
                <a:t>ký</a:t>
              </a:r>
              <a:r>
                <a:rPr lang="en-US" sz="1400" b="1" dirty="0">
                  <a:latin typeface="Arial" panose="020B0604020202020204" pitchFamily="34" charset="0"/>
                  <a:cs typeface="Arial" panose="020B0604020202020204" pitchFamily="34" charset="0"/>
                </a:rPr>
                <a:t> </a:t>
              </a:r>
              <a:r>
                <a:rPr lang="en-US" sz="1400" b="1" dirty="0" err="1">
                  <a:latin typeface="Arial" panose="020B0604020202020204" pitchFamily="34" charset="0"/>
                  <a:cs typeface="Arial" panose="020B0604020202020204" pitchFamily="34" charset="0"/>
                </a:rPr>
                <a:t>dự</a:t>
              </a:r>
              <a:r>
                <a:rPr lang="en-US" sz="1400" b="1" dirty="0">
                  <a:latin typeface="Arial" panose="020B0604020202020204" pitchFamily="34" charset="0"/>
                  <a:cs typeface="Arial" panose="020B0604020202020204" pitchFamily="34" charset="0"/>
                </a:rPr>
                <a:t> </a:t>
              </a:r>
              <a:r>
                <a:rPr lang="en-US" sz="1400" b="1" dirty="0" err="1">
                  <a:latin typeface="Arial" panose="020B0604020202020204" pitchFamily="34" charset="0"/>
                  <a:cs typeface="Arial" panose="020B0604020202020204" pitchFamily="34" charset="0"/>
                </a:rPr>
                <a:t>án</a:t>
              </a:r>
              <a:endParaRPr lang="en-US" sz="1400" b="1" dirty="0">
                <a:latin typeface="Arial" panose="020B0604020202020204" pitchFamily="34" charset="0"/>
                <a:cs typeface="Arial" panose="020B0604020202020204" pitchFamily="34" charset="0"/>
              </a:endParaRPr>
            </a:p>
          </p:txBody>
        </p:sp>
      </p:grpSp>
      <p:sp>
        <p:nvSpPr>
          <p:cNvPr id="49" name="Rectangle 48"/>
          <p:cNvSpPr/>
          <p:nvPr/>
        </p:nvSpPr>
        <p:spPr>
          <a:xfrm>
            <a:off x="6639354" y="4669707"/>
            <a:ext cx="454039" cy="454217"/>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en-US" sz="900">
              <a:latin typeface="Calibri Light"/>
            </a:endParaRPr>
          </a:p>
        </p:txBody>
      </p:sp>
      <p:grpSp>
        <p:nvGrpSpPr>
          <p:cNvPr id="50" name="Group 49"/>
          <p:cNvGrpSpPr/>
          <p:nvPr/>
        </p:nvGrpSpPr>
        <p:grpSpPr>
          <a:xfrm>
            <a:off x="7224016" y="3439811"/>
            <a:ext cx="3127524" cy="702855"/>
            <a:chOff x="3779276" y="2838643"/>
            <a:chExt cx="6257491" cy="3013265"/>
          </a:xfrm>
        </p:grpSpPr>
        <p:sp>
          <p:nvSpPr>
            <p:cNvPr id="51" name="TextBox 50"/>
            <p:cNvSpPr txBox="1"/>
            <p:nvPr/>
          </p:nvSpPr>
          <p:spPr>
            <a:xfrm>
              <a:off x="3779276" y="4008854"/>
              <a:ext cx="6257491" cy="1843054"/>
            </a:xfrm>
            <a:prstGeom prst="rect">
              <a:avLst/>
            </a:prstGeom>
            <a:noFill/>
          </p:spPr>
          <p:txBody>
            <a:bodyPr wrap="square" rtlCol="0">
              <a:noAutofit/>
            </a:bodyPr>
            <a:lstStyle/>
            <a:p>
              <a:pPr>
                <a:lnSpc>
                  <a:spcPct val="130000"/>
                </a:lnSpc>
              </a:pPr>
              <a:r>
                <a:rPr lang="en-US" sz="1400" dirty="0">
                  <a:latin typeface="Arial" panose="020B0604020202020204" pitchFamily="34" charset="0"/>
                  <a:cs typeface="Arial" panose="020B0604020202020204" pitchFamily="34" charset="0"/>
                </a:rPr>
                <a:t>C4LED </a:t>
              </a:r>
              <a:r>
                <a:rPr lang="en-US" sz="1400" dirty="0" err="1">
                  <a:latin typeface="Arial" panose="020B0604020202020204" pitchFamily="34" charset="0"/>
                  <a:cs typeface="Arial" panose="020B0604020202020204" pitchFamily="34" charset="0"/>
                </a:rPr>
                <a:t>thực</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hiện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kiểm</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tra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xét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duyệt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dự</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án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yêu</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cầu</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dự</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án</a:t>
              </a:r>
              <a:endParaRPr lang="en-US" sz="1400" dirty="0">
                <a:latin typeface="Arial" panose="020B0604020202020204" pitchFamily="34" charset="0"/>
                <a:cs typeface="Arial" panose="020B0604020202020204" pitchFamily="34" charset="0"/>
              </a:endParaRPr>
            </a:p>
          </p:txBody>
        </p:sp>
        <p:sp>
          <p:nvSpPr>
            <p:cNvPr id="52" name="TextBox 51"/>
            <p:cNvSpPr txBox="1"/>
            <p:nvPr/>
          </p:nvSpPr>
          <p:spPr>
            <a:xfrm>
              <a:off x="3779276" y="2838643"/>
              <a:ext cx="6257491" cy="1222759"/>
            </a:xfrm>
            <a:prstGeom prst="rect">
              <a:avLst/>
            </a:prstGeom>
            <a:noFill/>
          </p:spPr>
          <p:txBody>
            <a:bodyPr wrap="square" rtlCol="0">
              <a:noAutofit/>
            </a:bodyPr>
            <a:lstStyle/>
            <a:p>
              <a:pPr>
                <a:lnSpc>
                  <a:spcPct val="130000"/>
                </a:lnSpc>
              </a:pPr>
              <a:r>
                <a:rPr lang="en-US" sz="1400" b="1" dirty="0" err="1">
                  <a:latin typeface="Arial" panose="020B0604020202020204" pitchFamily="34" charset="0"/>
                  <a:cs typeface="Arial" panose="020B0604020202020204" pitchFamily="34" charset="0"/>
                </a:rPr>
                <a:t>Xét</a:t>
              </a:r>
              <a:r>
                <a:rPr lang="en-US" sz="1400" b="1" dirty="0">
                  <a:latin typeface="Arial" panose="020B0604020202020204" pitchFamily="34" charset="0"/>
                  <a:cs typeface="Arial" panose="020B0604020202020204" pitchFamily="34" charset="0"/>
                </a:rPr>
                <a:t> </a:t>
              </a:r>
              <a:r>
                <a:rPr lang="en-US" sz="1400" b="1" dirty="0" err="1">
                  <a:latin typeface="Arial" panose="020B0604020202020204" pitchFamily="34" charset="0"/>
                  <a:cs typeface="Arial" panose="020B0604020202020204" pitchFamily="34" charset="0"/>
                </a:rPr>
                <a:t>duyệt</a:t>
              </a:r>
              <a:r>
                <a:rPr lang="en-US" sz="1400" b="1" dirty="0">
                  <a:latin typeface="Arial" panose="020B0604020202020204" pitchFamily="34" charset="0"/>
                  <a:cs typeface="Arial" panose="020B0604020202020204" pitchFamily="34" charset="0"/>
                </a:rPr>
                <a:t> </a:t>
              </a:r>
              <a:r>
                <a:rPr lang="en-US" sz="1400" b="1" dirty="0" err="1">
                  <a:latin typeface="Arial" panose="020B0604020202020204" pitchFamily="34" charset="0"/>
                  <a:cs typeface="Arial" panose="020B0604020202020204" pitchFamily="34" charset="0"/>
                </a:rPr>
                <a:t>dự</a:t>
              </a:r>
              <a:r>
                <a:rPr lang="en-US" sz="1400" b="1" dirty="0">
                  <a:latin typeface="Arial" panose="020B0604020202020204" pitchFamily="34" charset="0"/>
                  <a:cs typeface="Arial" panose="020B0604020202020204" pitchFamily="34" charset="0"/>
                </a:rPr>
                <a:t> </a:t>
              </a:r>
              <a:r>
                <a:rPr lang="en-US" sz="1400" b="1" dirty="0" err="1">
                  <a:latin typeface="Arial" panose="020B0604020202020204" pitchFamily="34" charset="0"/>
                  <a:cs typeface="Arial" panose="020B0604020202020204" pitchFamily="34" charset="0"/>
                </a:rPr>
                <a:t>án</a:t>
              </a:r>
              <a:endParaRPr lang="en-US" sz="1400" b="1" dirty="0">
                <a:latin typeface="Arial" panose="020B0604020202020204" pitchFamily="34" charset="0"/>
                <a:cs typeface="Arial" panose="020B0604020202020204" pitchFamily="34" charset="0"/>
              </a:endParaRPr>
            </a:p>
          </p:txBody>
        </p:sp>
      </p:grpSp>
      <p:grpSp>
        <p:nvGrpSpPr>
          <p:cNvPr id="54" name="Group 53"/>
          <p:cNvGrpSpPr/>
          <p:nvPr/>
        </p:nvGrpSpPr>
        <p:grpSpPr>
          <a:xfrm>
            <a:off x="7224016" y="4620389"/>
            <a:ext cx="3127524" cy="710326"/>
            <a:chOff x="3779276" y="2838643"/>
            <a:chExt cx="6257491" cy="3045293"/>
          </a:xfrm>
        </p:grpSpPr>
        <p:sp>
          <p:nvSpPr>
            <p:cNvPr id="55" name="TextBox 54"/>
            <p:cNvSpPr txBox="1"/>
            <p:nvPr/>
          </p:nvSpPr>
          <p:spPr>
            <a:xfrm>
              <a:off x="3779276" y="4040882"/>
              <a:ext cx="6257491" cy="1843054"/>
            </a:xfrm>
            <a:prstGeom prst="rect">
              <a:avLst/>
            </a:prstGeom>
            <a:noFill/>
          </p:spPr>
          <p:txBody>
            <a:bodyPr wrap="square" rtlCol="0">
              <a:noAutofit/>
            </a:bodyPr>
            <a:lstStyle/>
            <a:p>
              <a:pPr>
                <a:lnSpc>
                  <a:spcPct val="130000"/>
                </a:lnSpc>
              </a:pPr>
              <a:r>
                <a:rPr lang="en-US" sz="1400" dirty="0" err="1">
                  <a:latin typeface="Arial" panose="020B0604020202020204" pitchFamily="34" charset="0"/>
                  <a:cs typeface="Arial" panose="020B0604020202020204" pitchFamily="34" charset="0"/>
                </a:rPr>
                <a:t>Thực</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hiện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báo</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giá</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các</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sản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phẩm</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để</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bán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hàng</a:t>
              </a:r>
              <a:r>
                <a:rPr lang="en-US" sz="1400" dirty="0">
                  <a:latin typeface="Arial" panose="020B0604020202020204" pitchFamily="34" charset="0"/>
                  <a:cs typeface="Arial" panose="020B0604020202020204" pitchFamily="34" charset="0"/>
                </a:rPr>
                <a:t> </a:t>
              </a:r>
            </a:p>
          </p:txBody>
        </p:sp>
        <p:sp>
          <p:nvSpPr>
            <p:cNvPr id="56" name="TextBox 55"/>
            <p:cNvSpPr txBox="1"/>
            <p:nvPr/>
          </p:nvSpPr>
          <p:spPr>
            <a:xfrm>
              <a:off x="3779276" y="2838643"/>
              <a:ext cx="6257491" cy="1222759"/>
            </a:xfrm>
            <a:prstGeom prst="rect">
              <a:avLst/>
            </a:prstGeom>
            <a:noFill/>
          </p:spPr>
          <p:txBody>
            <a:bodyPr wrap="square" rtlCol="0">
              <a:noAutofit/>
            </a:bodyPr>
            <a:lstStyle/>
            <a:p>
              <a:pPr>
                <a:lnSpc>
                  <a:spcPct val="130000"/>
                </a:lnSpc>
              </a:pPr>
              <a:r>
                <a:rPr lang="en-US" sz="1400" b="1" dirty="0" err="1">
                  <a:latin typeface="Arial" panose="020B0604020202020204" pitchFamily="34" charset="0"/>
                  <a:cs typeface="Arial" panose="020B0604020202020204" pitchFamily="34" charset="0"/>
                </a:rPr>
                <a:t>Thông</a:t>
              </a:r>
              <a:r>
                <a:rPr lang="en-US" sz="1400" b="1" dirty="0">
                  <a:latin typeface="Arial" panose="020B0604020202020204" pitchFamily="34" charset="0"/>
                  <a:cs typeface="Arial" panose="020B0604020202020204" pitchFamily="34" charset="0"/>
                </a:rPr>
                <a:t> tin </a:t>
              </a:r>
              <a:r>
                <a:rPr lang="en-US" sz="1400" b="1" dirty="0" err="1">
                  <a:latin typeface="Arial" panose="020B0604020202020204" pitchFamily="34" charset="0"/>
                  <a:cs typeface="Arial" panose="020B0604020202020204" pitchFamily="34" charset="0"/>
                </a:rPr>
                <a:t>báo</a:t>
              </a:r>
              <a:r>
                <a:rPr lang="en-US" sz="1400" b="1" dirty="0">
                  <a:latin typeface="Arial" panose="020B0604020202020204" pitchFamily="34" charset="0"/>
                  <a:cs typeface="Arial" panose="020B0604020202020204" pitchFamily="34" charset="0"/>
                </a:rPr>
                <a:t> </a:t>
              </a:r>
              <a:r>
                <a:rPr lang="en-US" sz="1400" b="1" dirty="0" err="1">
                  <a:latin typeface="Arial" panose="020B0604020202020204" pitchFamily="34" charset="0"/>
                  <a:cs typeface="Arial" panose="020B0604020202020204" pitchFamily="34" charset="0"/>
                </a:rPr>
                <a:t>giá</a:t>
              </a:r>
              <a:endParaRPr lang="en-US" sz="1400" b="1" dirty="0">
                <a:latin typeface="Arial" panose="020B0604020202020204" pitchFamily="34" charset="0"/>
                <a:cs typeface="Arial" panose="020B0604020202020204" pitchFamily="34" charset="0"/>
              </a:endParaRPr>
            </a:p>
          </p:txBody>
        </p:sp>
      </p:grpSp>
      <p:sp>
        <p:nvSpPr>
          <p:cNvPr id="57" name="Rectangle 56"/>
          <p:cNvSpPr/>
          <p:nvPr/>
        </p:nvSpPr>
        <p:spPr>
          <a:xfrm>
            <a:off x="6647103" y="2246731"/>
            <a:ext cx="454039" cy="454217"/>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en-US" sz="900">
              <a:latin typeface="Calibri Light"/>
            </a:endParaRPr>
          </a:p>
        </p:txBody>
      </p:sp>
      <p:sp>
        <p:nvSpPr>
          <p:cNvPr id="67" name="Freeform 29"/>
          <p:cNvSpPr>
            <a:spLocks/>
          </p:cNvSpPr>
          <p:nvPr/>
        </p:nvSpPr>
        <p:spPr bwMode="auto">
          <a:xfrm>
            <a:off x="6726036" y="3610387"/>
            <a:ext cx="265249" cy="204760"/>
          </a:xfrm>
          <a:custGeom>
            <a:avLst/>
            <a:gdLst/>
            <a:ahLst/>
            <a:cxnLst>
              <a:cxn ang="0">
                <a:pos x="58" y="12"/>
              </a:cxn>
              <a:cxn ang="0">
                <a:pos x="30" y="39"/>
              </a:cxn>
              <a:cxn ang="0">
                <a:pos x="25" y="44"/>
              </a:cxn>
              <a:cxn ang="0">
                <a:pos x="23" y="45"/>
              </a:cxn>
              <a:cxn ang="0">
                <a:pos x="20" y="44"/>
              </a:cxn>
              <a:cxn ang="0">
                <a:pos x="15" y="39"/>
              </a:cxn>
              <a:cxn ang="0">
                <a:pos x="1" y="26"/>
              </a:cxn>
              <a:cxn ang="0">
                <a:pos x="0" y="23"/>
              </a:cxn>
              <a:cxn ang="0">
                <a:pos x="1" y="20"/>
              </a:cxn>
              <a:cxn ang="0">
                <a:pos x="6" y="15"/>
              </a:cxn>
              <a:cxn ang="0">
                <a:pos x="9" y="14"/>
              </a:cxn>
              <a:cxn ang="0">
                <a:pos x="11" y="15"/>
              </a:cxn>
              <a:cxn ang="0">
                <a:pos x="23" y="26"/>
              </a:cxn>
              <a:cxn ang="0">
                <a:pos x="47" y="1"/>
              </a:cxn>
              <a:cxn ang="0">
                <a:pos x="50" y="0"/>
              </a:cxn>
              <a:cxn ang="0">
                <a:pos x="53" y="1"/>
              </a:cxn>
              <a:cxn ang="0">
                <a:pos x="58" y="7"/>
              </a:cxn>
              <a:cxn ang="0">
                <a:pos x="59" y="9"/>
              </a:cxn>
              <a:cxn ang="0">
                <a:pos x="58" y="12"/>
              </a:cxn>
            </a:cxnLst>
            <a:rect l="0" t="0" r="r" b="b"/>
            <a:pathLst>
              <a:path w="59" h="45">
                <a:moveTo>
                  <a:pt x="58" y="12"/>
                </a:moveTo>
                <a:cubicBezTo>
                  <a:pt x="30" y="39"/>
                  <a:pt x="30" y="39"/>
                  <a:pt x="30" y="39"/>
                </a:cubicBezTo>
                <a:cubicBezTo>
                  <a:pt x="25" y="44"/>
                  <a:pt x="25" y="44"/>
                  <a:pt x="25" y="44"/>
                </a:cubicBezTo>
                <a:cubicBezTo>
                  <a:pt x="24" y="45"/>
                  <a:pt x="24" y="45"/>
                  <a:pt x="23" y="45"/>
                </a:cubicBezTo>
                <a:cubicBezTo>
                  <a:pt x="22" y="45"/>
                  <a:pt x="21" y="45"/>
                  <a:pt x="20" y="44"/>
                </a:cubicBezTo>
                <a:cubicBezTo>
                  <a:pt x="15" y="39"/>
                  <a:pt x="15" y="39"/>
                  <a:pt x="15" y="39"/>
                </a:cubicBezTo>
                <a:cubicBezTo>
                  <a:pt x="1" y="26"/>
                  <a:pt x="1" y="26"/>
                  <a:pt x="1" y="26"/>
                </a:cubicBezTo>
                <a:cubicBezTo>
                  <a:pt x="0" y="25"/>
                  <a:pt x="0" y="24"/>
                  <a:pt x="0" y="23"/>
                </a:cubicBezTo>
                <a:cubicBezTo>
                  <a:pt x="0" y="22"/>
                  <a:pt x="0" y="21"/>
                  <a:pt x="1" y="20"/>
                </a:cubicBezTo>
                <a:cubicBezTo>
                  <a:pt x="6" y="15"/>
                  <a:pt x="6" y="15"/>
                  <a:pt x="6" y="15"/>
                </a:cubicBezTo>
                <a:cubicBezTo>
                  <a:pt x="7" y="14"/>
                  <a:pt x="8" y="14"/>
                  <a:pt x="9" y="14"/>
                </a:cubicBezTo>
                <a:cubicBezTo>
                  <a:pt x="10" y="14"/>
                  <a:pt x="11" y="14"/>
                  <a:pt x="11" y="15"/>
                </a:cubicBezTo>
                <a:cubicBezTo>
                  <a:pt x="23" y="26"/>
                  <a:pt x="23" y="26"/>
                  <a:pt x="23" y="26"/>
                </a:cubicBezTo>
                <a:cubicBezTo>
                  <a:pt x="47" y="1"/>
                  <a:pt x="47" y="1"/>
                  <a:pt x="47" y="1"/>
                </a:cubicBezTo>
                <a:cubicBezTo>
                  <a:pt x="48" y="1"/>
                  <a:pt x="49" y="0"/>
                  <a:pt x="50" y="0"/>
                </a:cubicBezTo>
                <a:cubicBezTo>
                  <a:pt x="51" y="0"/>
                  <a:pt x="52" y="1"/>
                  <a:pt x="53" y="1"/>
                </a:cubicBezTo>
                <a:cubicBezTo>
                  <a:pt x="58" y="7"/>
                  <a:pt x="58" y="7"/>
                  <a:pt x="58" y="7"/>
                </a:cubicBezTo>
                <a:cubicBezTo>
                  <a:pt x="58" y="7"/>
                  <a:pt x="59" y="8"/>
                  <a:pt x="59" y="9"/>
                </a:cubicBezTo>
                <a:cubicBezTo>
                  <a:pt x="59" y="10"/>
                  <a:pt x="58" y="11"/>
                  <a:pt x="58" y="12"/>
                </a:cubicBezTo>
                <a:close/>
              </a:path>
            </a:pathLst>
          </a:custGeom>
          <a:solidFill>
            <a:schemeClr val="bg1"/>
          </a:solidFill>
          <a:ln w="9525">
            <a:noFill/>
            <a:round/>
            <a:headEnd/>
            <a:tailEnd/>
          </a:ln>
        </p:spPr>
        <p:txBody>
          <a:bodyPr vert="horz" wrap="square" lIns="45720" tIns="22860" rIns="45720" bIns="22860" numCol="1" anchor="t" anchorCtr="0" compatLnSpc="1">
            <a:prstTxWarp prst="textNoShape">
              <a:avLst/>
            </a:prstTxWarp>
          </a:bodyPr>
          <a:lstStyle/>
          <a:p>
            <a:endParaRPr lang="en-US" sz="900">
              <a:latin typeface="Calibri Light"/>
            </a:endParaRPr>
          </a:p>
        </p:txBody>
      </p:sp>
      <p:sp>
        <p:nvSpPr>
          <p:cNvPr id="68" name="Freeform 29"/>
          <p:cNvSpPr>
            <a:spLocks/>
          </p:cNvSpPr>
          <p:nvPr/>
        </p:nvSpPr>
        <p:spPr bwMode="auto">
          <a:xfrm>
            <a:off x="6722756" y="4798436"/>
            <a:ext cx="265249" cy="204760"/>
          </a:xfrm>
          <a:custGeom>
            <a:avLst/>
            <a:gdLst/>
            <a:ahLst/>
            <a:cxnLst>
              <a:cxn ang="0">
                <a:pos x="58" y="12"/>
              </a:cxn>
              <a:cxn ang="0">
                <a:pos x="30" y="39"/>
              </a:cxn>
              <a:cxn ang="0">
                <a:pos x="25" y="44"/>
              </a:cxn>
              <a:cxn ang="0">
                <a:pos x="23" y="45"/>
              </a:cxn>
              <a:cxn ang="0">
                <a:pos x="20" y="44"/>
              </a:cxn>
              <a:cxn ang="0">
                <a:pos x="15" y="39"/>
              </a:cxn>
              <a:cxn ang="0">
                <a:pos x="1" y="26"/>
              </a:cxn>
              <a:cxn ang="0">
                <a:pos x="0" y="23"/>
              </a:cxn>
              <a:cxn ang="0">
                <a:pos x="1" y="20"/>
              </a:cxn>
              <a:cxn ang="0">
                <a:pos x="6" y="15"/>
              </a:cxn>
              <a:cxn ang="0">
                <a:pos x="9" y="14"/>
              </a:cxn>
              <a:cxn ang="0">
                <a:pos x="11" y="15"/>
              </a:cxn>
              <a:cxn ang="0">
                <a:pos x="23" y="26"/>
              </a:cxn>
              <a:cxn ang="0">
                <a:pos x="47" y="1"/>
              </a:cxn>
              <a:cxn ang="0">
                <a:pos x="50" y="0"/>
              </a:cxn>
              <a:cxn ang="0">
                <a:pos x="53" y="1"/>
              </a:cxn>
              <a:cxn ang="0">
                <a:pos x="58" y="7"/>
              </a:cxn>
              <a:cxn ang="0">
                <a:pos x="59" y="9"/>
              </a:cxn>
              <a:cxn ang="0">
                <a:pos x="58" y="12"/>
              </a:cxn>
            </a:cxnLst>
            <a:rect l="0" t="0" r="r" b="b"/>
            <a:pathLst>
              <a:path w="59" h="45">
                <a:moveTo>
                  <a:pt x="58" y="12"/>
                </a:moveTo>
                <a:cubicBezTo>
                  <a:pt x="30" y="39"/>
                  <a:pt x="30" y="39"/>
                  <a:pt x="30" y="39"/>
                </a:cubicBezTo>
                <a:cubicBezTo>
                  <a:pt x="25" y="44"/>
                  <a:pt x="25" y="44"/>
                  <a:pt x="25" y="44"/>
                </a:cubicBezTo>
                <a:cubicBezTo>
                  <a:pt x="24" y="45"/>
                  <a:pt x="24" y="45"/>
                  <a:pt x="23" y="45"/>
                </a:cubicBezTo>
                <a:cubicBezTo>
                  <a:pt x="22" y="45"/>
                  <a:pt x="21" y="45"/>
                  <a:pt x="20" y="44"/>
                </a:cubicBezTo>
                <a:cubicBezTo>
                  <a:pt x="15" y="39"/>
                  <a:pt x="15" y="39"/>
                  <a:pt x="15" y="39"/>
                </a:cubicBezTo>
                <a:cubicBezTo>
                  <a:pt x="1" y="26"/>
                  <a:pt x="1" y="26"/>
                  <a:pt x="1" y="26"/>
                </a:cubicBezTo>
                <a:cubicBezTo>
                  <a:pt x="0" y="25"/>
                  <a:pt x="0" y="24"/>
                  <a:pt x="0" y="23"/>
                </a:cubicBezTo>
                <a:cubicBezTo>
                  <a:pt x="0" y="22"/>
                  <a:pt x="0" y="21"/>
                  <a:pt x="1" y="20"/>
                </a:cubicBezTo>
                <a:cubicBezTo>
                  <a:pt x="6" y="15"/>
                  <a:pt x="6" y="15"/>
                  <a:pt x="6" y="15"/>
                </a:cubicBezTo>
                <a:cubicBezTo>
                  <a:pt x="7" y="14"/>
                  <a:pt x="8" y="14"/>
                  <a:pt x="9" y="14"/>
                </a:cubicBezTo>
                <a:cubicBezTo>
                  <a:pt x="10" y="14"/>
                  <a:pt x="11" y="14"/>
                  <a:pt x="11" y="15"/>
                </a:cubicBezTo>
                <a:cubicBezTo>
                  <a:pt x="23" y="26"/>
                  <a:pt x="23" y="26"/>
                  <a:pt x="23" y="26"/>
                </a:cubicBezTo>
                <a:cubicBezTo>
                  <a:pt x="47" y="1"/>
                  <a:pt x="47" y="1"/>
                  <a:pt x="47" y="1"/>
                </a:cubicBezTo>
                <a:cubicBezTo>
                  <a:pt x="48" y="1"/>
                  <a:pt x="49" y="0"/>
                  <a:pt x="50" y="0"/>
                </a:cubicBezTo>
                <a:cubicBezTo>
                  <a:pt x="51" y="0"/>
                  <a:pt x="52" y="1"/>
                  <a:pt x="53" y="1"/>
                </a:cubicBezTo>
                <a:cubicBezTo>
                  <a:pt x="58" y="7"/>
                  <a:pt x="58" y="7"/>
                  <a:pt x="58" y="7"/>
                </a:cubicBezTo>
                <a:cubicBezTo>
                  <a:pt x="58" y="7"/>
                  <a:pt x="59" y="8"/>
                  <a:pt x="59" y="9"/>
                </a:cubicBezTo>
                <a:cubicBezTo>
                  <a:pt x="59" y="10"/>
                  <a:pt x="58" y="11"/>
                  <a:pt x="58" y="12"/>
                </a:cubicBezTo>
                <a:close/>
              </a:path>
            </a:pathLst>
          </a:custGeom>
          <a:solidFill>
            <a:schemeClr val="bg1"/>
          </a:solidFill>
          <a:ln w="9525">
            <a:noFill/>
            <a:round/>
            <a:headEnd/>
            <a:tailEnd/>
          </a:ln>
        </p:spPr>
        <p:txBody>
          <a:bodyPr vert="horz" wrap="square" lIns="45720" tIns="22860" rIns="45720" bIns="22860" numCol="1" anchor="t" anchorCtr="0" compatLnSpc="1">
            <a:prstTxWarp prst="textNoShape">
              <a:avLst/>
            </a:prstTxWarp>
          </a:bodyPr>
          <a:lstStyle/>
          <a:p>
            <a:endParaRPr lang="en-US" sz="900">
              <a:latin typeface="Calibri Light"/>
            </a:endParaRPr>
          </a:p>
        </p:txBody>
      </p:sp>
      <p:sp>
        <p:nvSpPr>
          <p:cNvPr id="70" name="Freeform 29"/>
          <p:cNvSpPr>
            <a:spLocks/>
          </p:cNvSpPr>
          <p:nvPr/>
        </p:nvSpPr>
        <p:spPr bwMode="auto">
          <a:xfrm>
            <a:off x="6730505" y="2363066"/>
            <a:ext cx="265249" cy="204760"/>
          </a:xfrm>
          <a:custGeom>
            <a:avLst/>
            <a:gdLst/>
            <a:ahLst/>
            <a:cxnLst>
              <a:cxn ang="0">
                <a:pos x="58" y="12"/>
              </a:cxn>
              <a:cxn ang="0">
                <a:pos x="30" y="39"/>
              </a:cxn>
              <a:cxn ang="0">
                <a:pos x="25" y="44"/>
              </a:cxn>
              <a:cxn ang="0">
                <a:pos x="23" y="45"/>
              </a:cxn>
              <a:cxn ang="0">
                <a:pos x="20" y="44"/>
              </a:cxn>
              <a:cxn ang="0">
                <a:pos x="15" y="39"/>
              </a:cxn>
              <a:cxn ang="0">
                <a:pos x="1" y="26"/>
              </a:cxn>
              <a:cxn ang="0">
                <a:pos x="0" y="23"/>
              </a:cxn>
              <a:cxn ang="0">
                <a:pos x="1" y="20"/>
              </a:cxn>
              <a:cxn ang="0">
                <a:pos x="6" y="15"/>
              </a:cxn>
              <a:cxn ang="0">
                <a:pos x="9" y="14"/>
              </a:cxn>
              <a:cxn ang="0">
                <a:pos x="11" y="15"/>
              </a:cxn>
              <a:cxn ang="0">
                <a:pos x="23" y="26"/>
              </a:cxn>
              <a:cxn ang="0">
                <a:pos x="47" y="1"/>
              </a:cxn>
              <a:cxn ang="0">
                <a:pos x="50" y="0"/>
              </a:cxn>
              <a:cxn ang="0">
                <a:pos x="53" y="1"/>
              </a:cxn>
              <a:cxn ang="0">
                <a:pos x="58" y="7"/>
              </a:cxn>
              <a:cxn ang="0">
                <a:pos x="59" y="9"/>
              </a:cxn>
              <a:cxn ang="0">
                <a:pos x="58" y="12"/>
              </a:cxn>
            </a:cxnLst>
            <a:rect l="0" t="0" r="r" b="b"/>
            <a:pathLst>
              <a:path w="59" h="45">
                <a:moveTo>
                  <a:pt x="58" y="12"/>
                </a:moveTo>
                <a:cubicBezTo>
                  <a:pt x="30" y="39"/>
                  <a:pt x="30" y="39"/>
                  <a:pt x="30" y="39"/>
                </a:cubicBezTo>
                <a:cubicBezTo>
                  <a:pt x="25" y="44"/>
                  <a:pt x="25" y="44"/>
                  <a:pt x="25" y="44"/>
                </a:cubicBezTo>
                <a:cubicBezTo>
                  <a:pt x="24" y="45"/>
                  <a:pt x="24" y="45"/>
                  <a:pt x="23" y="45"/>
                </a:cubicBezTo>
                <a:cubicBezTo>
                  <a:pt x="22" y="45"/>
                  <a:pt x="21" y="45"/>
                  <a:pt x="20" y="44"/>
                </a:cubicBezTo>
                <a:cubicBezTo>
                  <a:pt x="15" y="39"/>
                  <a:pt x="15" y="39"/>
                  <a:pt x="15" y="39"/>
                </a:cubicBezTo>
                <a:cubicBezTo>
                  <a:pt x="1" y="26"/>
                  <a:pt x="1" y="26"/>
                  <a:pt x="1" y="26"/>
                </a:cubicBezTo>
                <a:cubicBezTo>
                  <a:pt x="0" y="25"/>
                  <a:pt x="0" y="24"/>
                  <a:pt x="0" y="23"/>
                </a:cubicBezTo>
                <a:cubicBezTo>
                  <a:pt x="0" y="22"/>
                  <a:pt x="0" y="21"/>
                  <a:pt x="1" y="20"/>
                </a:cubicBezTo>
                <a:cubicBezTo>
                  <a:pt x="6" y="15"/>
                  <a:pt x="6" y="15"/>
                  <a:pt x="6" y="15"/>
                </a:cubicBezTo>
                <a:cubicBezTo>
                  <a:pt x="7" y="14"/>
                  <a:pt x="8" y="14"/>
                  <a:pt x="9" y="14"/>
                </a:cubicBezTo>
                <a:cubicBezTo>
                  <a:pt x="10" y="14"/>
                  <a:pt x="11" y="14"/>
                  <a:pt x="11" y="15"/>
                </a:cubicBezTo>
                <a:cubicBezTo>
                  <a:pt x="23" y="26"/>
                  <a:pt x="23" y="26"/>
                  <a:pt x="23" y="26"/>
                </a:cubicBezTo>
                <a:cubicBezTo>
                  <a:pt x="47" y="1"/>
                  <a:pt x="47" y="1"/>
                  <a:pt x="47" y="1"/>
                </a:cubicBezTo>
                <a:cubicBezTo>
                  <a:pt x="48" y="1"/>
                  <a:pt x="49" y="0"/>
                  <a:pt x="50" y="0"/>
                </a:cubicBezTo>
                <a:cubicBezTo>
                  <a:pt x="51" y="0"/>
                  <a:pt x="52" y="1"/>
                  <a:pt x="53" y="1"/>
                </a:cubicBezTo>
                <a:cubicBezTo>
                  <a:pt x="58" y="7"/>
                  <a:pt x="58" y="7"/>
                  <a:pt x="58" y="7"/>
                </a:cubicBezTo>
                <a:cubicBezTo>
                  <a:pt x="58" y="7"/>
                  <a:pt x="59" y="8"/>
                  <a:pt x="59" y="9"/>
                </a:cubicBezTo>
                <a:cubicBezTo>
                  <a:pt x="59" y="10"/>
                  <a:pt x="58" y="11"/>
                  <a:pt x="58" y="12"/>
                </a:cubicBezTo>
                <a:close/>
              </a:path>
            </a:pathLst>
          </a:custGeom>
          <a:solidFill>
            <a:schemeClr val="bg1"/>
          </a:solidFill>
          <a:ln w="9525">
            <a:noFill/>
            <a:round/>
            <a:headEnd/>
            <a:tailEnd/>
          </a:ln>
        </p:spPr>
        <p:txBody>
          <a:bodyPr vert="horz" wrap="square" lIns="45720" tIns="22860" rIns="45720" bIns="22860" numCol="1" anchor="t" anchorCtr="0" compatLnSpc="1">
            <a:prstTxWarp prst="textNoShape">
              <a:avLst/>
            </a:prstTxWarp>
          </a:bodyPr>
          <a:lstStyle/>
          <a:p>
            <a:endParaRPr lang="en-US" sz="900">
              <a:latin typeface="Calibri Light"/>
            </a:endParaRPr>
          </a:p>
        </p:txBody>
      </p:sp>
      <p:pic>
        <p:nvPicPr>
          <p:cNvPr id="71" name="Picture 70">
            <a:extLst>
              <a:ext uri="{FF2B5EF4-FFF2-40B4-BE49-F238E27FC236}">
                <a16:creationId xmlns:a16="http://schemas.microsoft.com/office/drawing/2014/main" id="{181CF067-D70E-644E-B3D0-60FCA32C6CF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54983" y="221416"/>
            <a:ext cx="755271" cy="457200"/>
          </a:xfrm>
          <a:prstGeom prst="rect">
            <a:avLst/>
          </a:prstGeom>
        </p:spPr>
      </p:pic>
    </p:spTree>
    <p:extLst>
      <p:ext uri="{BB962C8B-B14F-4D97-AF65-F5344CB8AC3E}">
        <p14:creationId xmlns:p14="http://schemas.microsoft.com/office/powerpoint/2010/main" val="328707269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904E672-7BBA-49A4-9F9C-0261BC6787C9}"/>
              </a:ext>
            </a:extLst>
          </p:cNvPr>
          <p:cNvSpPr/>
          <p:nvPr/>
        </p:nvSpPr>
        <p:spPr>
          <a:xfrm>
            <a:off x="1" y="517915"/>
            <a:ext cx="12129708" cy="6340084"/>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7817915-F913-7540-9DA2-D3D0EC5B1EAC}"/>
              </a:ext>
            </a:extLst>
          </p:cNvPr>
          <p:cNvSpPr txBox="1"/>
          <p:nvPr/>
        </p:nvSpPr>
        <p:spPr>
          <a:xfrm>
            <a:off x="3939594" y="6283745"/>
            <a:ext cx="4570482" cy="369332"/>
          </a:xfrm>
          <a:prstGeom prst="rect">
            <a:avLst/>
          </a:prstGeom>
          <a:noFill/>
        </p:spPr>
        <p:txBody>
          <a:bodyPr wrap="none" rtlCol="0">
            <a:spAutoFit/>
          </a:bodyPr>
          <a:lstStyle/>
          <a:p>
            <a:r>
              <a:rPr lang="vi-VN" dirty="0"/>
              <a:t>2. Nhập thông tin và tạo ticket lên hệ thống</a:t>
            </a:r>
            <a:endParaRPr lang="en-VN" dirty="0"/>
          </a:p>
        </p:txBody>
      </p:sp>
      <p:pic>
        <p:nvPicPr>
          <p:cNvPr id="74" name="Picture 73">
            <a:extLst>
              <a:ext uri="{FF2B5EF4-FFF2-40B4-BE49-F238E27FC236}">
                <a16:creationId xmlns:a16="http://schemas.microsoft.com/office/drawing/2014/main" id="{80B20968-0B43-CD4E-B51C-A35670E9DEC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166604" y="60715"/>
            <a:ext cx="755271" cy="457200"/>
          </a:xfrm>
          <a:prstGeom prst="rect">
            <a:avLst/>
          </a:prstGeom>
        </p:spPr>
      </p:pic>
      <p:sp>
        <p:nvSpPr>
          <p:cNvPr id="75" name="Slide Number Placeholder 1">
            <a:extLst>
              <a:ext uri="{FF2B5EF4-FFF2-40B4-BE49-F238E27FC236}">
                <a16:creationId xmlns:a16="http://schemas.microsoft.com/office/drawing/2014/main" id="{095EF22A-A1D6-A241-866E-C07DE7E81AE0}"/>
              </a:ext>
            </a:extLst>
          </p:cNvPr>
          <p:cNvSpPr txBox="1">
            <a:spLocks/>
          </p:cNvSpPr>
          <p:nvPr/>
        </p:nvSpPr>
        <p:spPr>
          <a:xfrm>
            <a:off x="11640794" y="6432160"/>
            <a:ext cx="47341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05E74F7-3300-457A-B626-DF17756E4C0D}" type="slidenum">
              <a:rPr lang="en-US" smtClean="0"/>
              <a:pPr/>
              <a:t>50</a:t>
            </a:fld>
            <a:endParaRPr lang="en-US" dirty="0"/>
          </a:p>
        </p:txBody>
      </p:sp>
      <p:sp>
        <p:nvSpPr>
          <p:cNvPr id="8" name="TextBox 72">
            <a:extLst>
              <a:ext uri="{FF2B5EF4-FFF2-40B4-BE49-F238E27FC236}">
                <a16:creationId xmlns:a16="http://schemas.microsoft.com/office/drawing/2014/main" id="{EE039CF1-A256-1A41-9495-791E4475C96D}"/>
              </a:ext>
            </a:extLst>
          </p:cNvPr>
          <p:cNvSpPr txBox="1">
            <a:spLocks noChangeArrowheads="1"/>
          </p:cNvSpPr>
          <p:nvPr/>
        </p:nvSpPr>
        <p:spPr bwMode="auto">
          <a:xfrm>
            <a:off x="4692701" y="95194"/>
            <a:ext cx="2744341"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sz="3600">
                <a:solidFill>
                  <a:schemeClr val="tx1"/>
                </a:solidFill>
                <a:latin typeface="Lato Light" charset="0"/>
                <a:ea typeface="ＭＳ Ｐゴシック" charset="0"/>
                <a:cs typeface="ＭＳ Ｐゴシック" charset="0"/>
              </a:defRPr>
            </a:lvl1pPr>
            <a:lvl2pPr marL="742950" indent="-285750">
              <a:defRPr sz="3600">
                <a:solidFill>
                  <a:schemeClr val="tx1"/>
                </a:solidFill>
                <a:latin typeface="Lato Light" charset="0"/>
                <a:ea typeface="ＭＳ Ｐゴシック" charset="0"/>
              </a:defRPr>
            </a:lvl2pPr>
            <a:lvl3pPr marL="1143000" indent="-228600">
              <a:defRPr sz="3600">
                <a:solidFill>
                  <a:schemeClr val="tx1"/>
                </a:solidFill>
                <a:latin typeface="Lato Light" charset="0"/>
                <a:ea typeface="ＭＳ Ｐゴシック" charset="0"/>
              </a:defRPr>
            </a:lvl3pPr>
            <a:lvl4pPr marL="1600200" indent="-228600">
              <a:defRPr sz="3600">
                <a:solidFill>
                  <a:schemeClr val="tx1"/>
                </a:solidFill>
                <a:latin typeface="Lato Light" charset="0"/>
                <a:ea typeface="ＭＳ Ｐゴシック" charset="0"/>
              </a:defRPr>
            </a:lvl4pPr>
            <a:lvl5pPr marL="2057400" indent="-228600">
              <a:defRPr sz="3600">
                <a:solidFill>
                  <a:schemeClr val="tx1"/>
                </a:solidFill>
                <a:latin typeface="Lato Light" charset="0"/>
                <a:ea typeface="ＭＳ Ｐゴシック" charset="0"/>
              </a:defRPr>
            </a:lvl5pPr>
            <a:lvl6pPr marL="2514600" indent="-228600" defTabSz="1827213" fontAlgn="base">
              <a:spcBef>
                <a:spcPct val="0"/>
              </a:spcBef>
              <a:spcAft>
                <a:spcPct val="0"/>
              </a:spcAft>
              <a:defRPr sz="3600">
                <a:solidFill>
                  <a:schemeClr val="tx1"/>
                </a:solidFill>
                <a:latin typeface="Lato Light" charset="0"/>
                <a:ea typeface="ＭＳ Ｐゴシック" charset="0"/>
              </a:defRPr>
            </a:lvl6pPr>
            <a:lvl7pPr marL="2971800" indent="-228600" defTabSz="1827213" fontAlgn="base">
              <a:spcBef>
                <a:spcPct val="0"/>
              </a:spcBef>
              <a:spcAft>
                <a:spcPct val="0"/>
              </a:spcAft>
              <a:defRPr sz="3600">
                <a:solidFill>
                  <a:schemeClr val="tx1"/>
                </a:solidFill>
                <a:latin typeface="Lato Light" charset="0"/>
                <a:ea typeface="ＭＳ Ｐゴシック" charset="0"/>
              </a:defRPr>
            </a:lvl7pPr>
            <a:lvl8pPr marL="3429000" indent="-228600" defTabSz="1827213" fontAlgn="base">
              <a:spcBef>
                <a:spcPct val="0"/>
              </a:spcBef>
              <a:spcAft>
                <a:spcPct val="0"/>
              </a:spcAft>
              <a:defRPr sz="3600">
                <a:solidFill>
                  <a:schemeClr val="tx1"/>
                </a:solidFill>
                <a:latin typeface="Lato Light" charset="0"/>
                <a:ea typeface="ＭＳ Ｐゴシック" charset="0"/>
              </a:defRPr>
            </a:lvl8pPr>
            <a:lvl9pPr marL="3886200" indent="-228600" defTabSz="1827213" fontAlgn="base">
              <a:spcBef>
                <a:spcPct val="0"/>
              </a:spcBef>
              <a:spcAft>
                <a:spcPct val="0"/>
              </a:spcAft>
              <a:defRPr sz="3600">
                <a:solidFill>
                  <a:schemeClr val="tx1"/>
                </a:solidFill>
                <a:latin typeface="Lato Light" charset="0"/>
                <a:ea typeface="ＭＳ Ｐゴシック" charset="0"/>
              </a:defRPr>
            </a:lvl9pPr>
          </a:lstStyle>
          <a:p>
            <a:pPr algn="ctr"/>
            <a:r>
              <a:rPr lang="en-VN" sz="2000" b="1" dirty="0">
                <a:latin typeface="Arial" panose="020B0604020202020204" pitchFamily="34" charset="0"/>
                <a:cs typeface="Arial" panose="020B0604020202020204" pitchFamily="34" charset="0"/>
              </a:rPr>
              <a:t>Bước 2: Quản lý ticket</a:t>
            </a:r>
            <a:endParaRPr lang="en-US" sz="2000" b="1" dirty="0">
              <a:latin typeface="Arial" panose="020B0604020202020204" pitchFamily="34" charset="0"/>
              <a:cs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77DE0E33-B32D-794D-B881-A9A65DFD8FE3}"/>
                  </a:ext>
                </a:extLst>
              </p14:cNvPr>
              <p14:cNvContentPartPr/>
              <p14:nvPr/>
            </p14:nvContentPartPr>
            <p14:xfrm>
              <a:off x="5966715" y="1830593"/>
              <a:ext cx="360" cy="360"/>
            </p14:xfrm>
          </p:contentPart>
        </mc:Choice>
        <mc:Fallback xmlns="">
          <p:pic>
            <p:nvPicPr>
              <p:cNvPr id="3" name="Ink 2">
                <a:extLst>
                  <a:ext uri="{FF2B5EF4-FFF2-40B4-BE49-F238E27FC236}">
                    <a16:creationId xmlns:a16="http://schemas.microsoft.com/office/drawing/2014/main" id="{77DE0E33-B32D-794D-B881-A9A65DFD8FE3}"/>
                  </a:ext>
                </a:extLst>
              </p:cNvPr>
              <p:cNvPicPr/>
              <p:nvPr/>
            </p:nvPicPr>
            <p:blipFill>
              <a:blip r:embed="rId5"/>
              <a:stretch>
                <a:fillRect/>
              </a:stretch>
            </p:blipFill>
            <p:spPr>
              <a:xfrm>
                <a:off x="5957715" y="1821593"/>
                <a:ext cx="18000" cy="18000"/>
              </a:xfrm>
              <a:prstGeom prst="rect">
                <a:avLst/>
              </a:prstGeom>
            </p:spPr>
          </p:pic>
        </mc:Fallback>
      </mc:AlternateContent>
      <p:pic>
        <p:nvPicPr>
          <p:cNvPr id="5" name="Picture 4">
            <a:extLst>
              <a:ext uri="{FF2B5EF4-FFF2-40B4-BE49-F238E27FC236}">
                <a16:creationId xmlns:a16="http://schemas.microsoft.com/office/drawing/2014/main" id="{FB08AA7E-9C01-E442-ABBA-65E6D72A4468}"/>
              </a:ext>
            </a:extLst>
          </p:cNvPr>
          <p:cNvPicPr>
            <a:picLocks noChangeAspect="1"/>
          </p:cNvPicPr>
          <p:nvPr/>
        </p:nvPicPr>
        <p:blipFill>
          <a:blip r:embed="rId6"/>
          <a:stretch>
            <a:fillRect/>
          </a:stretch>
        </p:blipFill>
        <p:spPr>
          <a:xfrm>
            <a:off x="137160" y="1496092"/>
            <a:ext cx="11885611" cy="3817379"/>
          </a:xfrm>
          <a:prstGeom prst="rect">
            <a:avLst/>
          </a:prstGeom>
        </p:spPr>
      </p:pic>
    </p:spTree>
    <p:extLst>
      <p:ext uri="{BB962C8B-B14F-4D97-AF65-F5344CB8AC3E}">
        <p14:creationId xmlns:p14="http://schemas.microsoft.com/office/powerpoint/2010/main" val="5980509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904E672-7BBA-49A4-9F9C-0261BC6787C9}"/>
              </a:ext>
            </a:extLst>
          </p:cNvPr>
          <p:cNvSpPr/>
          <p:nvPr/>
        </p:nvSpPr>
        <p:spPr>
          <a:xfrm>
            <a:off x="1" y="517915"/>
            <a:ext cx="12129708" cy="6340084"/>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7817915-F913-7540-9DA2-D3D0EC5B1EAC}"/>
              </a:ext>
            </a:extLst>
          </p:cNvPr>
          <p:cNvSpPr txBox="1"/>
          <p:nvPr/>
        </p:nvSpPr>
        <p:spPr>
          <a:xfrm>
            <a:off x="1415361" y="5606122"/>
            <a:ext cx="9151039" cy="369332"/>
          </a:xfrm>
          <a:prstGeom prst="rect">
            <a:avLst/>
          </a:prstGeom>
          <a:noFill/>
        </p:spPr>
        <p:txBody>
          <a:bodyPr wrap="square" rtlCol="0">
            <a:spAutoFit/>
          </a:bodyPr>
          <a:lstStyle/>
          <a:p>
            <a:r>
              <a:rPr lang="vi-VN" dirty="0"/>
              <a:t>3. Xử lý ticket, thực hiện đổi trạng thái ticket và lưu giữ các thông tin xử lý vào ghi chú</a:t>
            </a:r>
            <a:endParaRPr lang="en-VN" dirty="0"/>
          </a:p>
        </p:txBody>
      </p:sp>
      <p:pic>
        <p:nvPicPr>
          <p:cNvPr id="74" name="Picture 73">
            <a:extLst>
              <a:ext uri="{FF2B5EF4-FFF2-40B4-BE49-F238E27FC236}">
                <a16:creationId xmlns:a16="http://schemas.microsoft.com/office/drawing/2014/main" id="{80B20968-0B43-CD4E-B51C-A35670E9DEC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166604" y="60715"/>
            <a:ext cx="755271" cy="457200"/>
          </a:xfrm>
          <a:prstGeom prst="rect">
            <a:avLst/>
          </a:prstGeom>
        </p:spPr>
      </p:pic>
      <p:sp>
        <p:nvSpPr>
          <p:cNvPr id="75" name="Slide Number Placeholder 1">
            <a:extLst>
              <a:ext uri="{FF2B5EF4-FFF2-40B4-BE49-F238E27FC236}">
                <a16:creationId xmlns:a16="http://schemas.microsoft.com/office/drawing/2014/main" id="{095EF22A-A1D6-A241-866E-C07DE7E81AE0}"/>
              </a:ext>
            </a:extLst>
          </p:cNvPr>
          <p:cNvSpPr txBox="1">
            <a:spLocks/>
          </p:cNvSpPr>
          <p:nvPr/>
        </p:nvSpPr>
        <p:spPr>
          <a:xfrm>
            <a:off x="11640794" y="6432160"/>
            <a:ext cx="47341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05E74F7-3300-457A-B626-DF17756E4C0D}" type="slidenum">
              <a:rPr lang="en-US" smtClean="0"/>
              <a:pPr/>
              <a:t>51</a:t>
            </a:fld>
            <a:endParaRPr lang="en-US" dirty="0"/>
          </a:p>
        </p:txBody>
      </p:sp>
      <p:sp>
        <p:nvSpPr>
          <p:cNvPr id="8" name="TextBox 72">
            <a:extLst>
              <a:ext uri="{FF2B5EF4-FFF2-40B4-BE49-F238E27FC236}">
                <a16:creationId xmlns:a16="http://schemas.microsoft.com/office/drawing/2014/main" id="{EE039CF1-A256-1A41-9495-791E4475C96D}"/>
              </a:ext>
            </a:extLst>
          </p:cNvPr>
          <p:cNvSpPr txBox="1">
            <a:spLocks noChangeArrowheads="1"/>
          </p:cNvSpPr>
          <p:nvPr/>
        </p:nvSpPr>
        <p:spPr bwMode="auto">
          <a:xfrm>
            <a:off x="4692701" y="95194"/>
            <a:ext cx="2744341"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3600">
                <a:solidFill>
                  <a:schemeClr val="tx1"/>
                </a:solidFill>
                <a:latin typeface="Lato Light" charset="0"/>
                <a:ea typeface="ＭＳ Ｐゴシック" charset="0"/>
                <a:cs typeface="ＭＳ Ｐゴシック" charset="0"/>
              </a:defRPr>
            </a:lvl1pPr>
            <a:lvl2pPr marL="742950" indent="-285750">
              <a:defRPr sz="3600">
                <a:solidFill>
                  <a:schemeClr val="tx1"/>
                </a:solidFill>
                <a:latin typeface="Lato Light" charset="0"/>
                <a:ea typeface="ＭＳ Ｐゴシック" charset="0"/>
              </a:defRPr>
            </a:lvl2pPr>
            <a:lvl3pPr marL="1143000" indent="-228600">
              <a:defRPr sz="3600">
                <a:solidFill>
                  <a:schemeClr val="tx1"/>
                </a:solidFill>
                <a:latin typeface="Lato Light" charset="0"/>
                <a:ea typeface="ＭＳ Ｐゴシック" charset="0"/>
              </a:defRPr>
            </a:lvl3pPr>
            <a:lvl4pPr marL="1600200" indent="-228600">
              <a:defRPr sz="3600">
                <a:solidFill>
                  <a:schemeClr val="tx1"/>
                </a:solidFill>
                <a:latin typeface="Lato Light" charset="0"/>
                <a:ea typeface="ＭＳ Ｐゴシック" charset="0"/>
              </a:defRPr>
            </a:lvl4pPr>
            <a:lvl5pPr marL="2057400" indent="-228600">
              <a:defRPr sz="3600">
                <a:solidFill>
                  <a:schemeClr val="tx1"/>
                </a:solidFill>
                <a:latin typeface="Lato Light" charset="0"/>
                <a:ea typeface="ＭＳ Ｐゴシック" charset="0"/>
              </a:defRPr>
            </a:lvl5pPr>
            <a:lvl6pPr marL="2514600" indent="-228600" defTabSz="1827213" fontAlgn="base">
              <a:spcBef>
                <a:spcPct val="0"/>
              </a:spcBef>
              <a:spcAft>
                <a:spcPct val="0"/>
              </a:spcAft>
              <a:defRPr sz="3600">
                <a:solidFill>
                  <a:schemeClr val="tx1"/>
                </a:solidFill>
                <a:latin typeface="Lato Light" charset="0"/>
                <a:ea typeface="ＭＳ Ｐゴシック" charset="0"/>
              </a:defRPr>
            </a:lvl6pPr>
            <a:lvl7pPr marL="2971800" indent="-228600" defTabSz="1827213" fontAlgn="base">
              <a:spcBef>
                <a:spcPct val="0"/>
              </a:spcBef>
              <a:spcAft>
                <a:spcPct val="0"/>
              </a:spcAft>
              <a:defRPr sz="3600">
                <a:solidFill>
                  <a:schemeClr val="tx1"/>
                </a:solidFill>
                <a:latin typeface="Lato Light" charset="0"/>
                <a:ea typeface="ＭＳ Ｐゴシック" charset="0"/>
              </a:defRPr>
            </a:lvl7pPr>
            <a:lvl8pPr marL="3429000" indent="-228600" defTabSz="1827213" fontAlgn="base">
              <a:spcBef>
                <a:spcPct val="0"/>
              </a:spcBef>
              <a:spcAft>
                <a:spcPct val="0"/>
              </a:spcAft>
              <a:defRPr sz="3600">
                <a:solidFill>
                  <a:schemeClr val="tx1"/>
                </a:solidFill>
                <a:latin typeface="Lato Light" charset="0"/>
                <a:ea typeface="ＭＳ Ｐゴシック" charset="0"/>
              </a:defRPr>
            </a:lvl8pPr>
            <a:lvl9pPr marL="3886200" indent="-228600" defTabSz="1827213" fontAlgn="base">
              <a:spcBef>
                <a:spcPct val="0"/>
              </a:spcBef>
              <a:spcAft>
                <a:spcPct val="0"/>
              </a:spcAft>
              <a:defRPr sz="3600">
                <a:solidFill>
                  <a:schemeClr val="tx1"/>
                </a:solidFill>
                <a:latin typeface="Lato Light" charset="0"/>
                <a:ea typeface="ＭＳ Ｐゴシック" charset="0"/>
              </a:defRPr>
            </a:lvl9pPr>
          </a:lstStyle>
          <a:p>
            <a:pPr algn="ctr"/>
            <a:r>
              <a:rPr lang="en-VN" sz="2000" b="1" dirty="0">
                <a:latin typeface="Arial" panose="020B0604020202020204" pitchFamily="34" charset="0"/>
                <a:cs typeface="Arial" panose="020B0604020202020204" pitchFamily="34" charset="0"/>
              </a:rPr>
              <a:t>Bước 2: Quản lý ticket</a:t>
            </a:r>
            <a:endParaRPr lang="en-US" sz="2000" b="1" dirty="0">
              <a:latin typeface="Arial" panose="020B0604020202020204" pitchFamily="34" charset="0"/>
              <a:cs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77DE0E33-B32D-794D-B881-A9A65DFD8FE3}"/>
                  </a:ext>
                </a:extLst>
              </p14:cNvPr>
              <p14:cNvContentPartPr/>
              <p14:nvPr/>
            </p14:nvContentPartPr>
            <p14:xfrm>
              <a:off x="5966715" y="1830593"/>
              <a:ext cx="360" cy="360"/>
            </p14:xfrm>
          </p:contentPart>
        </mc:Choice>
        <mc:Fallback xmlns="">
          <p:pic>
            <p:nvPicPr>
              <p:cNvPr id="3" name="Ink 2">
                <a:extLst>
                  <a:ext uri="{FF2B5EF4-FFF2-40B4-BE49-F238E27FC236}">
                    <a16:creationId xmlns:a16="http://schemas.microsoft.com/office/drawing/2014/main" id="{77DE0E33-B32D-794D-B881-A9A65DFD8FE3}"/>
                  </a:ext>
                </a:extLst>
              </p:cNvPr>
              <p:cNvPicPr/>
              <p:nvPr/>
            </p:nvPicPr>
            <p:blipFill>
              <a:blip r:embed="rId5"/>
              <a:stretch>
                <a:fillRect/>
              </a:stretch>
            </p:blipFill>
            <p:spPr>
              <a:xfrm>
                <a:off x="5957715" y="1821593"/>
                <a:ext cx="18000" cy="18000"/>
              </a:xfrm>
              <a:prstGeom prst="rect">
                <a:avLst/>
              </a:prstGeom>
            </p:spPr>
          </p:pic>
        </mc:Fallback>
      </mc:AlternateContent>
      <p:pic>
        <p:nvPicPr>
          <p:cNvPr id="4" name="Picture 3">
            <a:extLst>
              <a:ext uri="{FF2B5EF4-FFF2-40B4-BE49-F238E27FC236}">
                <a16:creationId xmlns:a16="http://schemas.microsoft.com/office/drawing/2014/main" id="{847E4621-798B-2742-9EDF-A3EF0AFE4AF1}"/>
              </a:ext>
            </a:extLst>
          </p:cNvPr>
          <p:cNvPicPr>
            <a:picLocks noChangeAspect="1"/>
          </p:cNvPicPr>
          <p:nvPr/>
        </p:nvPicPr>
        <p:blipFill>
          <a:blip r:embed="rId6"/>
          <a:stretch>
            <a:fillRect/>
          </a:stretch>
        </p:blipFill>
        <p:spPr>
          <a:xfrm>
            <a:off x="157770" y="1159820"/>
            <a:ext cx="11876459" cy="3804398"/>
          </a:xfrm>
          <a:prstGeom prst="rect">
            <a:avLst/>
          </a:prstGeom>
        </p:spPr>
      </p:pic>
    </p:spTree>
    <p:extLst>
      <p:ext uri="{BB962C8B-B14F-4D97-AF65-F5344CB8AC3E}">
        <p14:creationId xmlns:p14="http://schemas.microsoft.com/office/powerpoint/2010/main" val="39602136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904E672-7BBA-49A4-9F9C-0261BC6787C9}"/>
              </a:ext>
            </a:extLst>
          </p:cNvPr>
          <p:cNvSpPr/>
          <p:nvPr/>
        </p:nvSpPr>
        <p:spPr>
          <a:xfrm>
            <a:off x="1" y="517915"/>
            <a:ext cx="12129708" cy="6340084"/>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7817915-F913-7540-9DA2-D3D0EC5B1EAC}"/>
              </a:ext>
            </a:extLst>
          </p:cNvPr>
          <p:cNvSpPr txBox="1"/>
          <p:nvPr/>
        </p:nvSpPr>
        <p:spPr>
          <a:xfrm>
            <a:off x="1864612" y="5883604"/>
            <a:ext cx="9151039" cy="646331"/>
          </a:xfrm>
          <a:prstGeom prst="rect">
            <a:avLst/>
          </a:prstGeom>
          <a:noFill/>
        </p:spPr>
        <p:txBody>
          <a:bodyPr wrap="square" rtlCol="0">
            <a:spAutoFit/>
          </a:bodyPr>
          <a:lstStyle/>
          <a:p>
            <a:r>
              <a:rPr lang="vi-VN" dirty="0"/>
              <a:t>4. Thông báo đến khách hàng phương án xử lý và đóng ticket. Thực hiển đổi trạng thái ticket sang đóng, chọn loại giải quyết ticket và nhập nội dung giải quyết</a:t>
            </a:r>
            <a:endParaRPr lang="en-VN" dirty="0"/>
          </a:p>
        </p:txBody>
      </p:sp>
      <p:pic>
        <p:nvPicPr>
          <p:cNvPr id="74" name="Picture 73">
            <a:extLst>
              <a:ext uri="{FF2B5EF4-FFF2-40B4-BE49-F238E27FC236}">
                <a16:creationId xmlns:a16="http://schemas.microsoft.com/office/drawing/2014/main" id="{80B20968-0B43-CD4E-B51C-A35670E9DEC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166604" y="60715"/>
            <a:ext cx="755271" cy="457200"/>
          </a:xfrm>
          <a:prstGeom prst="rect">
            <a:avLst/>
          </a:prstGeom>
        </p:spPr>
      </p:pic>
      <p:sp>
        <p:nvSpPr>
          <p:cNvPr id="75" name="Slide Number Placeholder 1">
            <a:extLst>
              <a:ext uri="{FF2B5EF4-FFF2-40B4-BE49-F238E27FC236}">
                <a16:creationId xmlns:a16="http://schemas.microsoft.com/office/drawing/2014/main" id="{095EF22A-A1D6-A241-866E-C07DE7E81AE0}"/>
              </a:ext>
            </a:extLst>
          </p:cNvPr>
          <p:cNvSpPr txBox="1">
            <a:spLocks/>
          </p:cNvSpPr>
          <p:nvPr/>
        </p:nvSpPr>
        <p:spPr>
          <a:xfrm>
            <a:off x="11640794" y="6432160"/>
            <a:ext cx="47341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05E74F7-3300-457A-B626-DF17756E4C0D}" type="slidenum">
              <a:rPr lang="en-US" smtClean="0"/>
              <a:pPr/>
              <a:t>52</a:t>
            </a:fld>
            <a:endParaRPr lang="en-US" dirty="0"/>
          </a:p>
        </p:txBody>
      </p:sp>
      <p:sp>
        <p:nvSpPr>
          <p:cNvPr id="8" name="TextBox 72">
            <a:extLst>
              <a:ext uri="{FF2B5EF4-FFF2-40B4-BE49-F238E27FC236}">
                <a16:creationId xmlns:a16="http://schemas.microsoft.com/office/drawing/2014/main" id="{EE039CF1-A256-1A41-9495-791E4475C96D}"/>
              </a:ext>
            </a:extLst>
          </p:cNvPr>
          <p:cNvSpPr txBox="1">
            <a:spLocks noChangeArrowheads="1"/>
          </p:cNvSpPr>
          <p:nvPr/>
        </p:nvSpPr>
        <p:spPr bwMode="auto">
          <a:xfrm>
            <a:off x="4692701" y="95194"/>
            <a:ext cx="2744341"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sz="3600">
                <a:solidFill>
                  <a:schemeClr val="tx1"/>
                </a:solidFill>
                <a:latin typeface="Lato Light" charset="0"/>
                <a:ea typeface="ＭＳ Ｐゴシック" charset="0"/>
                <a:cs typeface="ＭＳ Ｐゴシック" charset="0"/>
              </a:defRPr>
            </a:lvl1pPr>
            <a:lvl2pPr marL="742950" indent="-285750">
              <a:defRPr sz="3600">
                <a:solidFill>
                  <a:schemeClr val="tx1"/>
                </a:solidFill>
                <a:latin typeface="Lato Light" charset="0"/>
                <a:ea typeface="ＭＳ Ｐゴシック" charset="0"/>
              </a:defRPr>
            </a:lvl2pPr>
            <a:lvl3pPr marL="1143000" indent="-228600">
              <a:defRPr sz="3600">
                <a:solidFill>
                  <a:schemeClr val="tx1"/>
                </a:solidFill>
                <a:latin typeface="Lato Light" charset="0"/>
                <a:ea typeface="ＭＳ Ｐゴシック" charset="0"/>
              </a:defRPr>
            </a:lvl3pPr>
            <a:lvl4pPr marL="1600200" indent="-228600">
              <a:defRPr sz="3600">
                <a:solidFill>
                  <a:schemeClr val="tx1"/>
                </a:solidFill>
                <a:latin typeface="Lato Light" charset="0"/>
                <a:ea typeface="ＭＳ Ｐゴシック" charset="0"/>
              </a:defRPr>
            </a:lvl4pPr>
            <a:lvl5pPr marL="2057400" indent="-228600">
              <a:defRPr sz="3600">
                <a:solidFill>
                  <a:schemeClr val="tx1"/>
                </a:solidFill>
                <a:latin typeface="Lato Light" charset="0"/>
                <a:ea typeface="ＭＳ Ｐゴシック" charset="0"/>
              </a:defRPr>
            </a:lvl5pPr>
            <a:lvl6pPr marL="2514600" indent="-228600" defTabSz="1827213" fontAlgn="base">
              <a:spcBef>
                <a:spcPct val="0"/>
              </a:spcBef>
              <a:spcAft>
                <a:spcPct val="0"/>
              </a:spcAft>
              <a:defRPr sz="3600">
                <a:solidFill>
                  <a:schemeClr val="tx1"/>
                </a:solidFill>
                <a:latin typeface="Lato Light" charset="0"/>
                <a:ea typeface="ＭＳ Ｐゴシック" charset="0"/>
              </a:defRPr>
            </a:lvl6pPr>
            <a:lvl7pPr marL="2971800" indent="-228600" defTabSz="1827213" fontAlgn="base">
              <a:spcBef>
                <a:spcPct val="0"/>
              </a:spcBef>
              <a:spcAft>
                <a:spcPct val="0"/>
              </a:spcAft>
              <a:defRPr sz="3600">
                <a:solidFill>
                  <a:schemeClr val="tx1"/>
                </a:solidFill>
                <a:latin typeface="Lato Light" charset="0"/>
                <a:ea typeface="ＭＳ Ｐゴシック" charset="0"/>
              </a:defRPr>
            </a:lvl7pPr>
            <a:lvl8pPr marL="3429000" indent="-228600" defTabSz="1827213" fontAlgn="base">
              <a:spcBef>
                <a:spcPct val="0"/>
              </a:spcBef>
              <a:spcAft>
                <a:spcPct val="0"/>
              </a:spcAft>
              <a:defRPr sz="3600">
                <a:solidFill>
                  <a:schemeClr val="tx1"/>
                </a:solidFill>
                <a:latin typeface="Lato Light" charset="0"/>
                <a:ea typeface="ＭＳ Ｐゴシック" charset="0"/>
              </a:defRPr>
            </a:lvl8pPr>
            <a:lvl9pPr marL="3886200" indent="-228600" defTabSz="1827213" fontAlgn="base">
              <a:spcBef>
                <a:spcPct val="0"/>
              </a:spcBef>
              <a:spcAft>
                <a:spcPct val="0"/>
              </a:spcAft>
              <a:defRPr sz="3600">
                <a:solidFill>
                  <a:schemeClr val="tx1"/>
                </a:solidFill>
                <a:latin typeface="Lato Light" charset="0"/>
                <a:ea typeface="ＭＳ Ｐゴシック" charset="0"/>
              </a:defRPr>
            </a:lvl9pPr>
          </a:lstStyle>
          <a:p>
            <a:pPr algn="ctr"/>
            <a:r>
              <a:rPr lang="en-VN" sz="2000" b="1" dirty="0">
                <a:latin typeface="Arial" panose="020B0604020202020204" pitchFamily="34" charset="0"/>
                <a:cs typeface="Arial" panose="020B0604020202020204" pitchFamily="34" charset="0"/>
              </a:rPr>
              <a:t>Bước 2: Quản lý ticket</a:t>
            </a:r>
            <a:endParaRPr lang="en-US" sz="2000" b="1" dirty="0">
              <a:latin typeface="Arial" panose="020B0604020202020204" pitchFamily="34" charset="0"/>
              <a:cs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77DE0E33-B32D-794D-B881-A9A65DFD8FE3}"/>
                  </a:ext>
                </a:extLst>
              </p14:cNvPr>
              <p14:cNvContentPartPr/>
              <p14:nvPr/>
            </p14:nvContentPartPr>
            <p14:xfrm>
              <a:off x="5966715" y="1830593"/>
              <a:ext cx="360" cy="360"/>
            </p14:xfrm>
          </p:contentPart>
        </mc:Choice>
        <mc:Fallback xmlns="">
          <p:pic>
            <p:nvPicPr>
              <p:cNvPr id="3" name="Ink 2">
                <a:extLst>
                  <a:ext uri="{FF2B5EF4-FFF2-40B4-BE49-F238E27FC236}">
                    <a16:creationId xmlns:a16="http://schemas.microsoft.com/office/drawing/2014/main" id="{77DE0E33-B32D-794D-B881-A9A65DFD8FE3}"/>
                  </a:ext>
                </a:extLst>
              </p:cNvPr>
              <p:cNvPicPr/>
              <p:nvPr/>
            </p:nvPicPr>
            <p:blipFill>
              <a:blip r:embed="rId5"/>
              <a:stretch>
                <a:fillRect/>
              </a:stretch>
            </p:blipFill>
            <p:spPr>
              <a:xfrm>
                <a:off x="5957715" y="1821593"/>
                <a:ext cx="18000" cy="18000"/>
              </a:xfrm>
              <a:prstGeom prst="rect">
                <a:avLst/>
              </a:prstGeom>
            </p:spPr>
          </p:pic>
        </mc:Fallback>
      </mc:AlternateContent>
      <p:pic>
        <p:nvPicPr>
          <p:cNvPr id="5" name="Picture 4">
            <a:extLst>
              <a:ext uri="{FF2B5EF4-FFF2-40B4-BE49-F238E27FC236}">
                <a16:creationId xmlns:a16="http://schemas.microsoft.com/office/drawing/2014/main" id="{CEDCB791-D269-5C4D-916E-16911D737D68}"/>
              </a:ext>
            </a:extLst>
          </p:cNvPr>
          <p:cNvPicPr>
            <a:picLocks noChangeAspect="1"/>
          </p:cNvPicPr>
          <p:nvPr/>
        </p:nvPicPr>
        <p:blipFill>
          <a:blip r:embed="rId6"/>
          <a:stretch>
            <a:fillRect/>
          </a:stretch>
        </p:blipFill>
        <p:spPr>
          <a:xfrm>
            <a:off x="121084" y="740943"/>
            <a:ext cx="11885259" cy="4832545"/>
          </a:xfrm>
          <a:prstGeom prst="rect">
            <a:avLst/>
          </a:prstGeom>
        </p:spPr>
      </p:pic>
    </p:spTree>
    <p:extLst>
      <p:ext uri="{BB962C8B-B14F-4D97-AF65-F5344CB8AC3E}">
        <p14:creationId xmlns:p14="http://schemas.microsoft.com/office/powerpoint/2010/main" val="23716117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Freeform 3"/>
          <p:cNvSpPr>
            <a:spLocks noChangeArrowheads="1"/>
          </p:cNvSpPr>
          <p:nvPr/>
        </p:nvSpPr>
        <p:spPr bwMode="auto">
          <a:xfrm>
            <a:off x="2347325" y="3265348"/>
            <a:ext cx="9500545" cy="1643812"/>
          </a:xfrm>
          <a:custGeom>
            <a:avLst/>
            <a:gdLst>
              <a:gd name="T0" fmla="*/ 904 w 31945"/>
              <a:gd name="T1" fmla="*/ 3799 h 5555"/>
              <a:gd name="T2" fmla="*/ 0 w 31945"/>
              <a:gd name="T3" fmla="*/ 3194 h 5555"/>
              <a:gd name="T4" fmla="*/ 499 w 31945"/>
              <a:gd name="T5" fmla="*/ 2938 h 5555"/>
              <a:gd name="T6" fmla="*/ 1212 w 31945"/>
              <a:gd name="T7" fmla="*/ 2896 h 5555"/>
              <a:gd name="T8" fmla="*/ 1776 w 31945"/>
              <a:gd name="T9" fmla="*/ 3183 h 5555"/>
              <a:gd name="T10" fmla="*/ 904 w 31945"/>
              <a:gd name="T11" fmla="*/ 3799 h 5555"/>
              <a:gd name="T12" fmla="*/ 7236 w 31945"/>
              <a:gd name="T13" fmla="*/ 4299 h 5555"/>
              <a:gd name="T14" fmla="*/ 6181 w 31945"/>
              <a:gd name="T15" fmla="*/ 3586 h 5555"/>
              <a:gd name="T16" fmla="*/ 6756 w 31945"/>
              <a:gd name="T17" fmla="*/ 3277 h 5555"/>
              <a:gd name="T18" fmla="*/ 7597 w 31945"/>
              <a:gd name="T19" fmla="*/ 3225 h 5555"/>
              <a:gd name="T20" fmla="*/ 8268 w 31945"/>
              <a:gd name="T21" fmla="*/ 3565 h 5555"/>
              <a:gd name="T22" fmla="*/ 7236 w 31945"/>
              <a:gd name="T23" fmla="*/ 4299 h 5555"/>
              <a:gd name="T24" fmla="*/ 12205 w 31945"/>
              <a:gd name="T25" fmla="*/ 0 h 5555"/>
              <a:gd name="T26" fmla="*/ 13078 w 31945"/>
              <a:gd name="T27" fmla="*/ 436 h 5555"/>
              <a:gd name="T28" fmla="*/ 13226 w 31945"/>
              <a:gd name="T29" fmla="*/ 1342 h 5555"/>
              <a:gd name="T30" fmla="*/ 11354 w 31945"/>
              <a:gd name="T31" fmla="*/ 1426 h 5555"/>
              <a:gd name="T32" fmla="*/ 11448 w 31945"/>
              <a:gd name="T33" fmla="*/ 394 h 5555"/>
              <a:gd name="T34" fmla="*/ 12205 w 31945"/>
              <a:gd name="T35" fmla="*/ 0 h 5555"/>
              <a:gd name="T36" fmla="*/ 17143 w 31945"/>
              <a:gd name="T37" fmla="*/ 2107 h 5555"/>
              <a:gd name="T38" fmla="*/ 17026 w 31945"/>
              <a:gd name="T39" fmla="*/ 1619 h 5555"/>
              <a:gd name="T40" fmla="*/ 17877 w 31945"/>
              <a:gd name="T41" fmla="*/ 1170 h 5555"/>
              <a:gd name="T42" fmla="*/ 19047 w 31945"/>
              <a:gd name="T43" fmla="*/ 1235 h 5555"/>
              <a:gd name="T44" fmla="*/ 19016 w 31945"/>
              <a:gd name="T45" fmla="*/ 2277 h 5555"/>
              <a:gd name="T46" fmla="*/ 18057 w 31945"/>
              <a:gd name="T47" fmla="*/ 2778 h 5555"/>
              <a:gd name="T48" fmla="*/ 28155 w 31945"/>
              <a:gd name="T49" fmla="*/ 5554 h 5555"/>
              <a:gd name="T50" fmla="*/ 27325 w 31945"/>
              <a:gd name="T51" fmla="*/ 5045 h 5555"/>
              <a:gd name="T52" fmla="*/ 27359 w 31945"/>
              <a:gd name="T53" fmla="*/ 4215 h 5555"/>
              <a:gd name="T54" fmla="*/ 28082 w 31945"/>
              <a:gd name="T55" fmla="*/ 3862 h 5555"/>
              <a:gd name="T56" fmla="*/ 28837 w 31945"/>
              <a:gd name="T57" fmla="*/ 4150 h 5555"/>
              <a:gd name="T58" fmla="*/ 28975 w 31945"/>
              <a:gd name="T59" fmla="*/ 5066 h 5555"/>
              <a:gd name="T60" fmla="*/ 30944 w 31945"/>
              <a:gd name="T61" fmla="*/ 2959 h 5555"/>
              <a:gd name="T62" fmla="*/ 30328 w 31945"/>
              <a:gd name="T63" fmla="*/ 2575 h 5555"/>
              <a:gd name="T64" fmla="*/ 30359 w 31945"/>
              <a:gd name="T65" fmla="*/ 1959 h 5555"/>
              <a:gd name="T66" fmla="*/ 30902 w 31945"/>
              <a:gd name="T67" fmla="*/ 1692 h 5555"/>
              <a:gd name="T68" fmla="*/ 31456 w 31945"/>
              <a:gd name="T69" fmla="*/ 1906 h 5555"/>
              <a:gd name="T70" fmla="*/ 31561 w 31945"/>
              <a:gd name="T71" fmla="*/ 2598 h 5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1945" h="5555">
                <a:moveTo>
                  <a:pt x="904" y="3799"/>
                </a:moveTo>
                <a:lnTo>
                  <a:pt x="904" y="3799"/>
                </a:lnTo>
                <a:cubicBezTo>
                  <a:pt x="627" y="3799"/>
                  <a:pt x="394" y="3651"/>
                  <a:pt x="350" y="3460"/>
                </a:cubicBezTo>
                <a:cubicBezTo>
                  <a:pt x="159" y="3460"/>
                  <a:pt x="0" y="3342"/>
                  <a:pt x="0" y="3194"/>
                </a:cubicBezTo>
                <a:cubicBezTo>
                  <a:pt x="0" y="3045"/>
                  <a:pt x="254" y="2917"/>
                  <a:pt x="382" y="2917"/>
                </a:cubicBezTo>
                <a:cubicBezTo>
                  <a:pt x="499" y="2917"/>
                  <a:pt x="457" y="2927"/>
                  <a:pt x="499" y="2938"/>
                </a:cubicBezTo>
                <a:cubicBezTo>
                  <a:pt x="509" y="2799"/>
                  <a:pt x="669" y="2682"/>
                  <a:pt x="862" y="2682"/>
                </a:cubicBezTo>
                <a:cubicBezTo>
                  <a:pt x="1042" y="2682"/>
                  <a:pt x="1170" y="2778"/>
                  <a:pt x="1212" y="2896"/>
                </a:cubicBezTo>
                <a:cubicBezTo>
                  <a:pt x="1256" y="2885"/>
                  <a:pt x="1212" y="2873"/>
                  <a:pt x="1350" y="2873"/>
                </a:cubicBezTo>
                <a:cubicBezTo>
                  <a:pt x="1489" y="2873"/>
                  <a:pt x="1776" y="3022"/>
                  <a:pt x="1776" y="3183"/>
                </a:cubicBezTo>
                <a:cubicBezTo>
                  <a:pt x="1776" y="3342"/>
                  <a:pt x="1638" y="3447"/>
                  <a:pt x="1447" y="3481"/>
                </a:cubicBezTo>
                <a:cubicBezTo>
                  <a:pt x="1394" y="3661"/>
                  <a:pt x="1170" y="3799"/>
                  <a:pt x="904" y="3799"/>
                </a:cubicBezTo>
                <a:close/>
                <a:moveTo>
                  <a:pt x="7236" y="4299"/>
                </a:moveTo>
                <a:lnTo>
                  <a:pt x="7236" y="4299"/>
                </a:lnTo>
                <a:cubicBezTo>
                  <a:pt x="6917" y="4299"/>
                  <a:pt x="6640" y="4129"/>
                  <a:pt x="6586" y="3906"/>
                </a:cubicBezTo>
                <a:cubicBezTo>
                  <a:pt x="6364" y="3896"/>
                  <a:pt x="6181" y="3758"/>
                  <a:pt x="6181" y="3586"/>
                </a:cubicBezTo>
                <a:cubicBezTo>
                  <a:pt x="6181" y="3405"/>
                  <a:pt x="6481" y="3256"/>
                  <a:pt x="6617" y="3256"/>
                </a:cubicBezTo>
                <a:cubicBezTo>
                  <a:pt x="6766" y="3256"/>
                  <a:pt x="6714" y="3267"/>
                  <a:pt x="6756" y="3277"/>
                </a:cubicBezTo>
                <a:cubicBezTo>
                  <a:pt x="6766" y="3118"/>
                  <a:pt x="6970" y="2990"/>
                  <a:pt x="7181" y="2990"/>
                </a:cubicBezTo>
                <a:cubicBezTo>
                  <a:pt x="7395" y="2990"/>
                  <a:pt x="7555" y="3087"/>
                  <a:pt x="7597" y="3225"/>
                </a:cubicBezTo>
                <a:cubicBezTo>
                  <a:pt x="7651" y="3215"/>
                  <a:pt x="7597" y="3204"/>
                  <a:pt x="7769" y="3204"/>
                </a:cubicBezTo>
                <a:cubicBezTo>
                  <a:pt x="7938" y="3204"/>
                  <a:pt x="8268" y="3384"/>
                  <a:pt x="8268" y="3565"/>
                </a:cubicBezTo>
                <a:cubicBezTo>
                  <a:pt x="8268" y="3758"/>
                  <a:pt x="8098" y="3885"/>
                  <a:pt x="7873" y="3927"/>
                </a:cubicBezTo>
                <a:cubicBezTo>
                  <a:pt x="7821" y="4139"/>
                  <a:pt x="7555" y="4299"/>
                  <a:pt x="7236" y="4299"/>
                </a:cubicBezTo>
                <a:close/>
                <a:moveTo>
                  <a:pt x="12205" y="0"/>
                </a:moveTo>
                <a:lnTo>
                  <a:pt x="12205" y="0"/>
                </a:lnTo>
                <a:cubicBezTo>
                  <a:pt x="12579" y="0"/>
                  <a:pt x="12887" y="193"/>
                  <a:pt x="12950" y="447"/>
                </a:cubicBezTo>
                <a:cubicBezTo>
                  <a:pt x="12992" y="447"/>
                  <a:pt x="13036" y="436"/>
                  <a:pt x="13078" y="436"/>
                </a:cubicBezTo>
                <a:cubicBezTo>
                  <a:pt x="13430" y="436"/>
                  <a:pt x="13717" y="650"/>
                  <a:pt x="13717" y="896"/>
                </a:cubicBezTo>
                <a:cubicBezTo>
                  <a:pt x="13717" y="1118"/>
                  <a:pt x="13503" y="1298"/>
                  <a:pt x="13226" y="1342"/>
                </a:cubicBezTo>
                <a:cubicBezTo>
                  <a:pt x="13195" y="1703"/>
                  <a:pt x="12780" y="1990"/>
                  <a:pt x="12279" y="1990"/>
                </a:cubicBezTo>
                <a:cubicBezTo>
                  <a:pt x="11811" y="1990"/>
                  <a:pt x="11427" y="1747"/>
                  <a:pt x="11354" y="1426"/>
                </a:cubicBezTo>
                <a:cubicBezTo>
                  <a:pt x="11002" y="1395"/>
                  <a:pt x="10738" y="1183"/>
                  <a:pt x="10738" y="917"/>
                </a:cubicBezTo>
                <a:cubicBezTo>
                  <a:pt x="10738" y="629"/>
                  <a:pt x="11056" y="394"/>
                  <a:pt x="11448" y="394"/>
                </a:cubicBezTo>
                <a:cubicBezTo>
                  <a:pt x="11461" y="394"/>
                  <a:pt x="11461" y="394"/>
                  <a:pt x="11471" y="394"/>
                </a:cubicBezTo>
                <a:cubicBezTo>
                  <a:pt x="11555" y="170"/>
                  <a:pt x="11853" y="0"/>
                  <a:pt x="12205" y="0"/>
                </a:cubicBezTo>
                <a:close/>
                <a:moveTo>
                  <a:pt x="18057" y="2778"/>
                </a:moveTo>
                <a:cubicBezTo>
                  <a:pt x="17548" y="2778"/>
                  <a:pt x="17143" y="2481"/>
                  <a:pt x="17143" y="2107"/>
                </a:cubicBezTo>
                <a:cubicBezTo>
                  <a:pt x="17143" y="2045"/>
                  <a:pt x="17154" y="1980"/>
                  <a:pt x="17175" y="1917"/>
                </a:cubicBezTo>
                <a:cubicBezTo>
                  <a:pt x="17089" y="1831"/>
                  <a:pt x="17026" y="1724"/>
                  <a:pt x="17026" y="1619"/>
                </a:cubicBezTo>
                <a:cubicBezTo>
                  <a:pt x="17026" y="1363"/>
                  <a:pt x="17313" y="1149"/>
                  <a:pt x="17676" y="1149"/>
                </a:cubicBezTo>
                <a:cubicBezTo>
                  <a:pt x="17739" y="1149"/>
                  <a:pt x="17812" y="1160"/>
                  <a:pt x="17877" y="1170"/>
                </a:cubicBezTo>
                <a:cubicBezTo>
                  <a:pt x="17950" y="1000"/>
                  <a:pt x="18185" y="862"/>
                  <a:pt x="18452" y="862"/>
                </a:cubicBezTo>
                <a:cubicBezTo>
                  <a:pt x="18749" y="862"/>
                  <a:pt x="19005" y="1021"/>
                  <a:pt x="19047" y="1235"/>
                </a:cubicBezTo>
                <a:cubicBezTo>
                  <a:pt x="19431" y="1246"/>
                  <a:pt x="19729" y="1481"/>
                  <a:pt x="19729" y="1757"/>
                </a:cubicBezTo>
                <a:cubicBezTo>
                  <a:pt x="19729" y="2045"/>
                  <a:pt x="19410" y="2277"/>
                  <a:pt x="19016" y="2277"/>
                </a:cubicBezTo>
                <a:cubicBezTo>
                  <a:pt x="18995" y="2277"/>
                  <a:pt x="18974" y="2277"/>
                  <a:pt x="18953" y="2277"/>
                </a:cubicBezTo>
                <a:cubicBezTo>
                  <a:pt x="18846" y="2565"/>
                  <a:pt x="18483" y="2778"/>
                  <a:pt x="18057" y="2778"/>
                </a:cubicBezTo>
                <a:lnTo>
                  <a:pt x="18057" y="2778"/>
                </a:lnTo>
                <a:close/>
                <a:moveTo>
                  <a:pt x="28155" y="5554"/>
                </a:moveTo>
                <a:lnTo>
                  <a:pt x="28155" y="5554"/>
                </a:lnTo>
                <a:cubicBezTo>
                  <a:pt x="27730" y="5554"/>
                  <a:pt x="27390" y="5332"/>
                  <a:pt x="27325" y="5045"/>
                </a:cubicBezTo>
                <a:cubicBezTo>
                  <a:pt x="27027" y="5024"/>
                  <a:pt x="26795" y="4852"/>
                  <a:pt x="26795" y="4630"/>
                </a:cubicBezTo>
                <a:cubicBezTo>
                  <a:pt x="26795" y="4405"/>
                  <a:pt x="27050" y="4215"/>
                  <a:pt x="27359" y="4215"/>
                </a:cubicBezTo>
                <a:cubicBezTo>
                  <a:pt x="27422" y="4215"/>
                  <a:pt x="27487" y="4225"/>
                  <a:pt x="27539" y="4236"/>
                </a:cubicBezTo>
                <a:cubicBezTo>
                  <a:pt x="27549" y="4032"/>
                  <a:pt x="27795" y="3862"/>
                  <a:pt x="28082" y="3862"/>
                </a:cubicBezTo>
                <a:cubicBezTo>
                  <a:pt x="28348" y="3862"/>
                  <a:pt x="28560" y="4001"/>
                  <a:pt x="28615" y="4173"/>
                </a:cubicBezTo>
                <a:cubicBezTo>
                  <a:pt x="28688" y="4162"/>
                  <a:pt x="28764" y="4150"/>
                  <a:pt x="28837" y="4150"/>
                </a:cubicBezTo>
                <a:cubicBezTo>
                  <a:pt x="29189" y="4150"/>
                  <a:pt x="29476" y="4364"/>
                  <a:pt x="29476" y="4619"/>
                </a:cubicBezTo>
                <a:cubicBezTo>
                  <a:pt x="29476" y="4842"/>
                  <a:pt x="29263" y="5024"/>
                  <a:pt x="28975" y="5066"/>
                </a:cubicBezTo>
                <a:cubicBezTo>
                  <a:pt x="28902" y="5343"/>
                  <a:pt x="28560" y="5554"/>
                  <a:pt x="28155" y="5554"/>
                </a:cubicBezTo>
                <a:close/>
                <a:moveTo>
                  <a:pt x="30944" y="2959"/>
                </a:moveTo>
                <a:lnTo>
                  <a:pt x="30944" y="2959"/>
                </a:lnTo>
                <a:cubicBezTo>
                  <a:pt x="30636" y="2959"/>
                  <a:pt x="30370" y="2789"/>
                  <a:pt x="30328" y="2575"/>
                </a:cubicBezTo>
                <a:cubicBezTo>
                  <a:pt x="30103" y="2565"/>
                  <a:pt x="29934" y="2426"/>
                  <a:pt x="29934" y="2267"/>
                </a:cubicBezTo>
                <a:cubicBezTo>
                  <a:pt x="29934" y="2097"/>
                  <a:pt x="30124" y="1959"/>
                  <a:pt x="30359" y="1959"/>
                </a:cubicBezTo>
                <a:cubicBezTo>
                  <a:pt x="30401" y="1959"/>
                  <a:pt x="30445" y="1959"/>
                  <a:pt x="30487" y="1969"/>
                </a:cubicBezTo>
                <a:cubicBezTo>
                  <a:pt x="30498" y="1810"/>
                  <a:pt x="30678" y="1692"/>
                  <a:pt x="30902" y="1692"/>
                </a:cubicBezTo>
                <a:cubicBezTo>
                  <a:pt x="31093" y="1692"/>
                  <a:pt x="31252" y="1789"/>
                  <a:pt x="31296" y="1927"/>
                </a:cubicBezTo>
                <a:cubicBezTo>
                  <a:pt x="31349" y="1917"/>
                  <a:pt x="31401" y="1906"/>
                  <a:pt x="31456" y="1906"/>
                </a:cubicBezTo>
                <a:cubicBezTo>
                  <a:pt x="31722" y="1906"/>
                  <a:pt x="31944" y="2066"/>
                  <a:pt x="31944" y="2256"/>
                </a:cubicBezTo>
                <a:cubicBezTo>
                  <a:pt x="31944" y="2416"/>
                  <a:pt x="31785" y="2554"/>
                  <a:pt x="31561" y="2598"/>
                </a:cubicBezTo>
                <a:cubicBezTo>
                  <a:pt x="31508" y="2799"/>
                  <a:pt x="31252" y="2959"/>
                  <a:pt x="30944" y="2959"/>
                </a:cubicBezTo>
                <a:close/>
              </a:path>
            </a:pathLst>
          </a:custGeom>
          <a:solidFill>
            <a:schemeClr val="accent4">
              <a:lumMod val="60000"/>
              <a:lumOff val="40000"/>
            </a:schemeClr>
          </a:solidFill>
          <a:ln>
            <a:noFill/>
          </a:ln>
          <a:effectLst/>
        </p:spPr>
        <p:txBody>
          <a:bodyPr wrap="none" anchor="ctr"/>
          <a:lstStyle/>
          <a:p>
            <a:endParaRPr lang="en-US" sz="900">
              <a:latin typeface="Calibri Light"/>
            </a:endParaRPr>
          </a:p>
        </p:txBody>
      </p:sp>
      <p:sp>
        <p:nvSpPr>
          <p:cNvPr id="63" name="Freeform 4"/>
          <p:cNvSpPr>
            <a:spLocks noChangeArrowheads="1"/>
          </p:cNvSpPr>
          <p:nvPr/>
        </p:nvSpPr>
        <p:spPr bwMode="auto">
          <a:xfrm>
            <a:off x="9759247" y="5570358"/>
            <a:ext cx="2453575" cy="1297470"/>
          </a:xfrm>
          <a:custGeom>
            <a:avLst/>
            <a:gdLst>
              <a:gd name="T0" fmla="*/ 4141 w 8271"/>
              <a:gd name="T1" fmla="*/ 0 h 4393"/>
              <a:gd name="T2" fmla="*/ 8270 w 8271"/>
              <a:gd name="T3" fmla="*/ 4392 h 4393"/>
              <a:gd name="T4" fmla="*/ 0 w 8271"/>
              <a:gd name="T5" fmla="*/ 4392 h 4393"/>
              <a:gd name="T6" fmla="*/ 4141 w 8271"/>
              <a:gd name="T7" fmla="*/ 0 h 4393"/>
              <a:gd name="T8" fmla="*/ 4141 w 8271"/>
              <a:gd name="T9" fmla="*/ 0 h 4393"/>
            </a:gdLst>
            <a:ahLst/>
            <a:cxnLst>
              <a:cxn ang="0">
                <a:pos x="T0" y="T1"/>
              </a:cxn>
              <a:cxn ang="0">
                <a:pos x="T2" y="T3"/>
              </a:cxn>
              <a:cxn ang="0">
                <a:pos x="T4" y="T5"/>
              </a:cxn>
              <a:cxn ang="0">
                <a:pos x="T6" y="T7"/>
              </a:cxn>
              <a:cxn ang="0">
                <a:pos x="T8" y="T9"/>
              </a:cxn>
            </a:cxnLst>
            <a:rect l="0" t="0" r="r" b="b"/>
            <a:pathLst>
              <a:path w="8271" h="4393">
                <a:moveTo>
                  <a:pt x="4141" y="0"/>
                </a:moveTo>
                <a:cubicBezTo>
                  <a:pt x="6077" y="0"/>
                  <a:pt x="7716" y="1840"/>
                  <a:pt x="8270" y="4392"/>
                </a:cubicBezTo>
                <a:cubicBezTo>
                  <a:pt x="8270" y="4392"/>
                  <a:pt x="8270" y="4392"/>
                  <a:pt x="0" y="4392"/>
                </a:cubicBezTo>
                <a:cubicBezTo>
                  <a:pt x="564" y="1840"/>
                  <a:pt x="2204" y="0"/>
                  <a:pt x="4141" y="0"/>
                </a:cubicBezTo>
                <a:lnTo>
                  <a:pt x="4141" y="0"/>
                </a:lnTo>
              </a:path>
            </a:pathLst>
          </a:custGeom>
          <a:solidFill>
            <a:srgbClr val="A7D5D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64" name="Freeform 5"/>
          <p:cNvSpPr>
            <a:spLocks noChangeArrowheads="1"/>
          </p:cNvSpPr>
          <p:nvPr/>
        </p:nvSpPr>
        <p:spPr bwMode="auto">
          <a:xfrm>
            <a:off x="9759247" y="5570358"/>
            <a:ext cx="1416483" cy="1297470"/>
          </a:xfrm>
          <a:custGeom>
            <a:avLst/>
            <a:gdLst>
              <a:gd name="T0" fmla="*/ 4087 w 4790"/>
              <a:gd name="T1" fmla="*/ 0 h 4393"/>
              <a:gd name="T2" fmla="*/ 4013 w 4790"/>
              <a:gd name="T3" fmla="*/ 4392 h 4393"/>
              <a:gd name="T4" fmla="*/ 0 w 4790"/>
              <a:gd name="T5" fmla="*/ 4392 h 4393"/>
              <a:gd name="T6" fmla="*/ 4087 w 4790"/>
              <a:gd name="T7" fmla="*/ 0 h 4393"/>
              <a:gd name="T8" fmla="*/ 4087 w 4790"/>
              <a:gd name="T9" fmla="*/ 0 h 4393"/>
            </a:gdLst>
            <a:ahLst/>
            <a:cxnLst>
              <a:cxn ang="0">
                <a:pos x="T0" y="T1"/>
              </a:cxn>
              <a:cxn ang="0">
                <a:pos x="T2" y="T3"/>
              </a:cxn>
              <a:cxn ang="0">
                <a:pos x="T4" y="T5"/>
              </a:cxn>
              <a:cxn ang="0">
                <a:pos x="T6" y="T7"/>
              </a:cxn>
              <a:cxn ang="0">
                <a:pos x="T8" y="T9"/>
              </a:cxn>
            </a:cxnLst>
            <a:rect l="0" t="0" r="r" b="b"/>
            <a:pathLst>
              <a:path w="4790" h="4393">
                <a:moveTo>
                  <a:pt x="4087" y="0"/>
                </a:moveTo>
                <a:cubicBezTo>
                  <a:pt x="4789" y="509"/>
                  <a:pt x="4661" y="2266"/>
                  <a:pt x="4013" y="4392"/>
                </a:cubicBezTo>
                <a:cubicBezTo>
                  <a:pt x="4013" y="4392"/>
                  <a:pt x="4013" y="4392"/>
                  <a:pt x="0" y="4392"/>
                </a:cubicBezTo>
                <a:cubicBezTo>
                  <a:pt x="554" y="1861"/>
                  <a:pt x="2172" y="31"/>
                  <a:pt x="4087" y="0"/>
                </a:cubicBezTo>
                <a:lnTo>
                  <a:pt x="4087" y="0"/>
                </a:lnTo>
              </a:path>
            </a:pathLst>
          </a:custGeom>
          <a:solidFill>
            <a:srgbClr val="94C9B9"/>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65" name="Freeform 6"/>
          <p:cNvSpPr>
            <a:spLocks noChangeArrowheads="1"/>
          </p:cNvSpPr>
          <p:nvPr/>
        </p:nvSpPr>
        <p:spPr bwMode="auto">
          <a:xfrm>
            <a:off x="4371623" y="5474589"/>
            <a:ext cx="3633758" cy="1393239"/>
          </a:xfrm>
          <a:custGeom>
            <a:avLst/>
            <a:gdLst>
              <a:gd name="T0" fmla="*/ 6118 w 12238"/>
              <a:gd name="T1" fmla="*/ 0 h 4714"/>
              <a:gd name="T2" fmla="*/ 12237 w 12238"/>
              <a:gd name="T3" fmla="*/ 4713 h 4714"/>
              <a:gd name="T4" fmla="*/ 0 w 12238"/>
              <a:gd name="T5" fmla="*/ 4713 h 4714"/>
              <a:gd name="T6" fmla="*/ 6118 w 12238"/>
              <a:gd name="T7" fmla="*/ 0 h 4714"/>
              <a:gd name="T8" fmla="*/ 6118 w 12238"/>
              <a:gd name="T9" fmla="*/ 0 h 4714"/>
            </a:gdLst>
            <a:ahLst/>
            <a:cxnLst>
              <a:cxn ang="0">
                <a:pos x="T0" y="T1"/>
              </a:cxn>
              <a:cxn ang="0">
                <a:pos x="T2" y="T3"/>
              </a:cxn>
              <a:cxn ang="0">
                <a:pos x="T4" y="T5"/>
              </a:cxn>
              <a:cxn ang="0">
                <a:pos x="T6" y="T7"/>
              </a:cxn>
              <a:cxn ang="0">
                <a:pos x="T8" y="T9"/>
              </a:cxn>
            </a:cxnLst>
            <a:rect l="0" t="0" r="r" b="b"/>
            <a:pathLst>
              <a:path w="12238" h="4714">
                <a:moveTo>
                  <a:pt x="6118" y="0"/>
                </a:moveTo>
                <a:cubicBezTo>
                  <a:pt x="8980" y="0"/>
                  <a:pt x="11406" y="1979"/>
                  <a:pt x="12237" y="4713"/>
                </a:cubicBezTo>
                <a:cubicBezTo>
                  <a:pt x="12237" y="4713"/>
                  <a:pt x="12237" y="4713"/>
                  <a:pt x="0" y="4713"/>
                </a:cubicBezTo>
                <a:cubicBezTo>
                  <a:pt x="830" y="1979"/>
                  <a:pt x="3256" y="0"/>
                  <a:pt x="6118" y="0"/>
                </a:cubicBezTo>
                <a:lnTo>
                  <a:pt x="6118" y="0"/>
                </a:lnTo>
              </a:path>
            </a:pathLst>
          </a:custGeom>
          <a:solidFill>
            <a:srgbClr val="A7D5D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66" name="Freeform 7"/>
          <p:cNvSpPr>
            <a:spLocks noChangeArrowheads="1"/>
          </p:cNvSpPr>
          <p:nvPr/>
        </p:nvSpPr>
        <p:spPr bwMode="auto">
          <a:xfrm>
            <a:off x="4371623" y="5474589"/>
            <a:ext cx="2100438" cy="1393239"/>
          </a:xfrm>
          <a:custGeom>
            <a:avLst/>
            <a:gdLst>
              <a:gd name="T0" fmla="*/ 6043 w 7088"/>
              <a:gd name="T1" fmla="*/ 0 h 4714"/>
              <a:gd name="T2" fmla="*/ 5938 w 7088"/>
              <a:gd name="T3" fmla="*/ 4713 h 4714"/>
              <a:gd name="T4" fmla="*/ 0 w 7088"/>
              <a:gd name="T5" fmla="*/ 4713 h 4714"/>
              <a:gd name="T6" fmla="*/ 6043 w 7088"/>
              <a:gd name="T7" fmla="*/ 0 h 4714"/>
              <a:gd name="T8" fmla="*/ 6043 w 7088"/>
              <a:gd name="T9" fmla="*/ 0 h 4714"/>
            </a:gdLst>
            <a:ahLst/>
            <a:cxnLst>
              <a:cxn ang="0">
                <a:pos x="T0" y="T1"/>
              </a:cxn>
              <a:cxn ang="0">
                <a:pos x="T2" y="T3"/>
              </a:cxn>
              <a:cxn ang="0">
                <a:pos x="T4" y="T5"/>
              </a:cxn>
              <a:cxn ang="0">
                <a:pos x="T6" y="T7"/>
              </a:cxn>
              <a:cxn ang="0">
                <a:pos x="T8" y="T9"/>
              </a:cxn>
            </a:cxnLst>
            <a:rect l="0" t="0" r="r" b="b"/>
            <a:pathLst>
              <a:path w="7088" h="4714">
                <a:moveTo>
                  <a:pt x="6043" y="0"/>
                </a:moveTo>
                <a:cubicBezTo>
                  <a:pt x="7087" y="543"/>
                  <a:pt x="6884" y="2426"/>
                  <a:pt x="5938" y="4713"/>
                </a:cubicBezTo>
                <a:cubicBezTo>
                  <a:pt x="5938" y="4713"/>
                  <a:pt x="5938" y="4713"/>
                  <a:pt x="0" y="4713"/>
                </a:cubicBezTo>
                <a:cubicBezTo>
                  <a:pt x="818" y="2000"/>
                  <a:pt x="3212" y="33"/>
                  <a:pt x="6043" y="0"/>
                </a:cubicBezTo>
                <a:lnTo>
                  <a:pt x="6043" y="0"/>
                </a:lnTo>
              </a:path>
            </a:pathLst>
          </a:custGeom>
          <a:solidFill>
            <a:srgbClr val="94C9B9"/>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67" name="Freeform 8"/>
          <p:cNvSpPr>
            <a:spLocks noChangeArrowheads="1"/>
          </p:cNvSpPr>
          <p:nvPr/>
        </p:nvSpPr>
        <p:spPr bwMode="auto">
          <a:xfrm>
            <a:off x="1713256" y="5928507"/>
            <a:ext cx="2452262" cy="940633"/>
          </a:xfrm>
          <a:custGeom>
            <a:avLst/>
            <a:gdLst>
              <a:gd name="T0" fmla="*/ 4139 w 8268"/>
              <a:gd name="T1" fmla="*/ 0 h 3192"/>
              <a:gd name="T2" fmla="*/ 8267 w 8268"/>
              <a:gd name="T3" fmla="*/ 3191 h 3192"/>
              <a:gd name="T4" fmla="*/ 0 w 8268"/>
              <a:gd name="T5" fmla="*/ 3191 h 3192"/>
              <a:gd name="T6" fmla="*/ 4139 w 8268"/>
              <a:gd name="T7" fmla="*/ 0 h 3192"/>
              <a:gd name="T8" fmla="*/ 4139 w 8268"/>
              <a:gd name="T9" fmla="*/ 0 h 3192"/>
            </a:gdLst>
            <a:ahLst/>
            <a:cxnLst>
              <a:cxn ang="0">
                <a:pos x="T0" y="T1"/>
              </a:cxn>
              <a:cxn ang="0">
                <a:pos x="T2" y="T3"/>
              </a:cxn>
              <a:cxn ang="0">
                <a:pos x="T4" y="T5"/>
              </a:cxn>
              <a:cxn ang="0">
                <a:pos x="T6" y="T7"/>
              </a:cxn>
              <a:cxn ang="0">
                <a:pos x="T8" y="T9"/>
              </a:cxn>
            </a:cxnLst>
            <a:rect l="0" t="0" r="r" b="b"/>
            <a:pathLst>
              <a:path w="8268" h="3192">
                <a:moveTo>
                  <a:pt x="4139" y="0"/>
                </a:moveTo>
                <a:cubicBezTo>
                  <a:pt x="6076" y="0"/>
                  <a:pt x="7714" y="1342"/>
                  <a:pt x="8267" y="3191"/>
                </a:cubicBezTo>
                <a:cubicBezTo>
                  <a:pt x="8267" y="3191"/>
                  <a:pt x="8267" y="3191"/>
                  <a:pt x="0" y="3191"/>
                </a:cubicBezTo>
                <a:cubicBezTo>
                  <a:pt x="564" y="1342"/>
                  <a:pt x="2201" y="0"/>
                  <a:pt x="4139" y="0"/>
                </a:cubicBezTo>
                <a:lnTo>
                  <a:pt x="4139" y="0"/>
                </a:lnTo>
              </a:path>
            </a:pathLst>
          </a:custGeom>
          <a:solidFill>
            <a:srgbClr val="A7D5D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68" name="Freeform 9"/>
          <p:cNvSpPr>
            <a:spLocks noChangeArrowheads="1"/>
          </p:cNvSpPr>
          <p:nvPr/>
        </p:nvSpPr>
        <p:spPr bwMode="auto">
          <a:xfrm>
            <a:off x="1713256" y="5928507"/>
            <a:ext cx="1416483" cy="940633"/>
          </a:xfrm>
          <a:custGeom>
            <a:avLst/>
            <a:gdLst>
              <a:gd name="T0" fmla="*/ 4084 w 4790"/>
              <a:gd name="T1" fmla="*/ 0 h 3192"/>
              <a:gd name="T2" fmla="*/ 4011 w 4790"/>
              <a:gd name="T3" fmla="*/ 3191 h 3192"/>
              <a:gd name="T4" fmla="*/ 0 w 4790"/>
              <a:gd name="T5" fmla="*/ 3191 h 3192"/>
              <a:gd name="T6" fmla="*/ 4084 w 4790"/>
              <a:gd name="T7" fmla="*/ 0 h 3192"/>
              <a:gd name="T8" fmla="*/ 4084 w 4790"/>
              <a:gd name="T9" fmla="*/ 0 h 3192"/>
            </a:gdLst>
            <a:ahLst/>
            <a:cxnLst>
              <a:cxn ang="0">
                <a:pos x="T0" y="T1"/>
              </a:cxn>
              <a:cxn ang="0">
                <a:pos x="T2" y="T3"/>
              </a:cxn>
              <a:cxn ang="0">
                <a:pos x="T4" y="T5"/>
              </a:cxn>
              <a:cxn ang="0">
                <a:pos x="T6" y="T7"/>
              </a:cxn>
              <a:cxn ang="0">
                <a:pos x="T8" y="T9"/>
              </a:cxn>
            </a:cxnLst>
            <a:rect l="0" t="0" r="r" b="b"/>
            <a:pathLst>
              <a:path w="4790" h="3192">
                <a:moveTo>
                  <a:pt x="4084" y="0"/>
                </a:moveTo>
                <a:cubicBezTo>
                  <a:pt x="4789" y="373"/>
                  <a:pt x="4661" y="1650"/>
                  <a:pt x="4011" y="3191"/>
                </a:cubicBezTo>
                <a:cubicBezTo>
                  <a:pt x="4011" y="3191"/>
                  <a:pt x="4011" y="3191"/>
                  <a:pt x="0" y="3191"/>
                </a:cubicBezTo>
                <a:cubicBezTo>
                  <a:pt x="553" y="1363"/>
                  <a:pt x="2170" y="31"/>
                  <a:pt x="4084" y="0"/>
                </a:cubicBezTo>
                <a:lnTo>
                  <a:pt x="4084" y="0"/>
                </a:lnTo>
              </a:path>
            </a:pathLst>
          </a:custGeom>
          <a:solidFill>
            <a:srgbClr val="94C9B9"/>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69" name="Freeform 10"/>
          <p:cNvSpPr>
            <a:spLocks noChangeArrowheads="1"/>
          </p:cNvSpPr>
          <p:nvPr/>
        </p:nvSpPr>
        <p:spPr bwMode="auto">
          <a:xfrm>
            <a:off x="6024405" y="2758954"/>
            <a:ext cx="741718" cy="823874"/>
          </a:xfrm>
          <a:custGeom>
            <a:avLst/>
            <a:gdLst>
              <a:gd name="T0" fmla="*/ 1256 w 2524"/>
              <a:gd name="T1" fmla="*/ 0 h 2800"/>
              <a:gd name="T2" fmla="*/ 2523 w 2524"/>
              <a:gd name="T3" fmla="*/ 1256 h 2800"/>
              <a:gd name="T4" fmla="*/ 1703 w 2524"/>
              <a:gd name="T5" fmla="*/ 2799 h 2800"/>
              <a:gd name="T6" fmla="*/ 1350 w 2524"/>
              <a:gd name="T7" fmla="*/ 2799 h 2800"/>
              <a:gd name="T8" fmla="*/ 1298 w 2524"/>
              <a:gd name="T9" fmla="*/ 2799 h 2800"/>
              <a:gd name="T10" fmla="*/ 820 w 2524"/>
              <a:gd name="T11" fmla="*/ 2799 h 2800"/>
              <a:gd name="T12" fmla="*/ 0 w 2524"/>
              <a:gd name="T13" fmla="*/ 1256 h 2800"/>
              <a:gd name="T14" fmla="*/ 1256 w 2524"/>
              <a:gd name="T15" fmla="*/ 0 h 2800"/>
              <a:gd name="T16" fmla="*/ 1256 w 2524"/>
              <a:gd name="T17" fmla="*/ 0 h 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24" h="2800">
                <a:moveTo>
                  <a:pt x="1256" y="0"/>
                </a:moveTo>
                <a:cubicBezTo>
                  <a:pt x="1959" y="0"/>
                  <a:pt x="2523" y="564"/>
                  <a:pt x="2523" y="1256"/>
                </a:cubicBezTo>
                <a:cubicBezTo>
                  <a:pt x="2523" y="1830"/>
                  <a:pt x="2011" y="2363"/>
                  <a:pt x="1703" y="2799"/>
                </a:cubicBezTo>
                <a:cubicBezTo>
                  <a:pt x="1703" y="2799"/>
                  <a:pt x="1703" y="2799"/>
                  <a:pt x="1350" y="2799"/>
                </a:cubicBezTo>
                <a:cubicBezTo>
                  <a:pt x="1350" y="2799"/>
                  <a:pt x="1350" y="2799"/>
                  <a:pt x="1298" y="2799"/>
                </a:cubicBezTo>
                <a:cubicBezTo>
                  <a:pt x="1298" y="2799"/>
                  <a:pt x="1298" y="2799"/>
                  <a:pt x="820" y="2799"/>
                </a:cubicBezTo>
                <a:cubicBezTo>
                  <a:pt x="489" y="2342"/>
                  <a:pt x="0" y="1841"/>
                  <a:pt x="0" y="1256"/>
                </a:cubicBezTo>
                <a:cubicBezTo>
                  <a:pt x="0" y="564"/>
                  <a:pt x="564" y="0"/>
                  <a:pt x="1256" y="0"/>
                </a:cubicBezTo>
                <a:lnTo>
                  <a:pt x="1256" y="0"/>
                </a:lnTo>
              </a:path>
            </a:pathLst>
          </a:custGeom>
          <a:solidFill>
            <a:srgbClr val="D36345"/>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74" name="Freeform 11"/>
          <p:cNvSpPr>
            <a:spLocks noChangeArrowheads="1"/>
          </p:cNvSpPr>
          <p:nvPr/>
        </p:nvSpPr>
        <p:spPr bwMode="auto">
          <a:xfrm>
            <a:off x="6122863" y="2758954"/>
            <a:ext cx="544801" cy="823874"/>
          </a:xfrm>
          <a:custGeom>
            <a:avLst/>
            <a:gdLst>
              <a:gd name="T0" fmla="*/ 927 w 1863"/>
              <a:gd name="T1" fmla="*/ 0 h 2800"/>
              <a:gd name="T2" fmla="*/ 1862 w 1863"/>
              <a:gd name="T3" fmla="*/ 1256 h 2800"/>
              <a:gd name="T4" fmla="*/ 1256 w 1863"/>
              <a:gd name="T5" fmla="*/ 2799 h 2800"/>
              <a:gd name="T6" fmla="*/ 1001 w 1863"/>
              <a:gd name="T7" fmla="*/ 2799 h 2800"/>
              <a:gd name="T8" fmla="*/ 959 w 1863"/>
              <a:gd name="T9" fmla="*/ 2799 h 2800"/>
              <a:gd name="T10" fmla="*/ 608 w 1863"/>
              <a:gd name="T11" fmla="*/ 2799 h 2800"/>
              <a:gd name="T12" fmla="*/ 0 w 1863"/>
              <a:gd name="T13" fmla="*/ 1256 h 2800"/>
              <a:gd name="T14" fmla="*/ 927 w 1863"/>
              <a:gd name="T15" fmla="*/ 0 h 2800"/>
              <a:gd name="T16" fmla="*/ 927 w 1863"/>
              <a:gd name="T17" fmla="*/ 0 h 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3" h="2800">
                <a:moveTo>
                  <a:pt x="927" y="0"/>
                </a:moveTo>
                <a:cubicBezTo>
                  <a:pt x="1447" y="0"/>
                  <a:pt x="1862" y="564"/>
                  <a:pt x="1862" y="1256"/>
                </a:cubicBezTo>
                <a:cubicBezTo>
                  <a:pt x="1862" y="1830"/>
                  <a:pt x="1491" y="2363"/>
                  <a:pt x="1256" y="2799"/>
                </a:cubicBezTo>
                <a:cubicBezTo>
                  <a:pt x="1256" y="2799"/>
                  <a:pt x="1256" y="2799"/>
                  <a:pt x="1001" y="2799"/>
                </a:cubicBezTo>
                <a:cubicBezTo>
                  <a:pt x="1001" y="2799"/>
                  <a:pt x="1001" y="2799"/>
                  <a:pt x="959" y="2799"/>
                </a:cubicBezTo>
                <a:cubicBezTo>
                  <a:pt x="959" y="2799"/>
                  <a:pt x="959" y="2799"/>
                  <a:pt x="608" y="2799"/>
                </a:cubicBezTo>
                <a:cubicBezTo>
                  <a:pt x="363" y="2342"/>
                  <a:pt x="0" y="1841"/>
                  <a:pt x="0" y="1256"/>
                </a:cubicBezTo>
                <a:cubicBezTo>
                  <a:pt x="0" y="564"/>
                  <a:pt x="416" y="0"/>
                  <a:pt x="927" y="0"/>
                </a:cubicBezTo>
                <a:lnTo>
                  <a:pt x="927" y="0"/>
                </a:lnTo>
              </a:path>
            </a:pathLst>
          </a:custGeom>
          <a:solidFill>
            <a:srgbClr val="E5E5E5"/>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75" name="Freeform 12"/>
          <p:cNvSpPr>
            <a:spLocks noChangeArrowheads="1"/>
          </p:cNvSpPr>
          <p:nvPr/>
        </p:nvSpPr>
        <p:spPr bwMode="auto">
          <a:xfrm>
            <a:off x="6237074" y="2758954"/>
            <a:ext cx="317692" cy="823874"/>
          </a:xfrm>
          <a:custGeom>
            <a:avLst/>
            <a:gdLst>
              <a:gd name="T0" fmla="*/ 543 w 1098"/>
              <a:gd name="T1" fmla="*/ 0 h 2800"/>
              <a:gd name="T2" fmla="*/ 1097 w 1098"/>
              <a:gd name="T3" fmla="*/ 1256 h 2800"/>
              <a:gd name="T4" fmla="*/ 734 w 1098"/>
              <a:gd name="T5" fmla="*/ 2799 h 2800"/>
              <a:gd name="T6" fmla="*/ 350 w 1098"/>
              <a:gd name="T7" fmla="*/ 2799 h 2800"/>
              <a:gd name="T8" fmla="*/ 0 w 1098"/>
              <a:gd name="T9" fmla="*/ 1256 h 2800"/>
              <a:gd name="T10" fmla="*/ 543 w 1098"/>
              <a:gd name="T11" fmla="*/ 0 h 2800"/>
              <a:gd name="T12" fmla="*/ 543 w 1098"/>
              <a:gd name="T13" fmla="*/ 0 h 2800"/>
            </a:gdLst>
            <a:ahLst/>
            <a:cxnLst>
              <a:cxn ang="0">
                <a:pos x="T0" y="T1"/>
              </a:cxn>
              <a:cxn ang="0">
                <a:pos x="T2" y="T3"/>
              </a:cxn>
              <a:cxn ang="0">
                <a:pos x="T4" y="T5"/>
              </a:cxn>
              <a:cxn ang="0">
                <a:pos x="T6" y="T7"/>
              </a:cxn>
              <a:cxn ang="0">
                <a:pos x="T8" y="T9"/>
              </a:cxn>
              <a:cxn ang="0">
                <a:pos x="T10" y="T11"/>
              </a:cxn>
              <a:cxn ang="0">
                <a:pos x="T12" y="T13"/>
              </a:cxn>
            </a:cxnLst>
            <a:rect l="0" t="0" r="r" b="b"/>
            <a:pathLst>
              <a:path w="1098" h="2800">
                <a:moveTo>
                  <a:pt x="543" y="0"/>
                </a:moveTo>
                <a:cubicBezTo>
                  <a:pt x="851" y="0"/>
                  <a:pt x="1097" y="564"/>
                  <a:pt x="1097" y="1256"/>
                </a:cubicBezTo>
                <a:cubicBezTo>
                  <a:pt x="1097" y="1830"/>
                  <a:pt x="872" y="2363"/>
                  <a:pt x="734" y="2799"/>
                </a:cubicBezTo>
                <a:cubicBezTo>
                  <a:pt x="606" y="2799"/>
                  <a:pt x="478" y="2799"/>
                  <a:pt x="350" y="2799"/>
                </a:cubicBezTo>
                <a:cubicBezTo>
                  <a:pt x="212" y="2342"/>
                  <a:pt x="0" y="1841"/>
                  <a:pt x="0" y="1256"/>
                </a:cubicBezTo>
                <a:cubicBezTo>
                  <a:pt x="0" y="564"/>
                  <a:pt x="245" y="0"/>
                  <a:pt x="543" y="0"/>
                </a:cubicBezTo>
                <a:lnTo>
                  <a:pt x="543" y="0"/>
                </a:lnTo>
              </a:path>
            </a:pathLst>
          </a:custGeom>
          <a:solidFill>
            <a:srgbClr val="D36345"/>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76" name="Freeform 13"/>
          <p:cNvSpPr>
            <a:spLocks noChangeArrowheads="1"/>
          </p:cNvSpPr>
          <p:nvPr/>
        </p:nvSpPr>
        <p:spPr bwMode="auto">
          <a:xfrm>
            <a:off x="6340784" y="2758954"/>
            <a:ext cx="105022" cy="823874"/>
          </a:xfrm>
          <a:custGeom>
            <a:avLst/>
            <a:gdLst>
              <a:gd name="T0" fmla="*/ 193 w 385"/>
              <a:gd name="T1" fmla="*/ 0 h 2800"/>
              <a:gd name="T2" fmla="*/ 384 w 385"/>
              <a:gd name="T3" fmla="*/ 1256 h 2800"/>
              <a:gd name="T4" fmla="*/ 267 w 385"/>
              <a:gd name="T5" fmla="*/ 2799 h 2800"/>
              <a:gd name="T6" fmla="*/ 214 w 385"/>
              <a:gd name="T7" fmla="*/ 2799 h 2800"/>
              <a:gd name="T8" fmla="*/ 204 w 385"/>
              <a:gd name="T9" fmla="*/ 2799 h 2800"/>
              <a:gd name="T10" fmla="*/ 128 w 385"/>
              <a:gd name="T11" fmla="*/ 2799 h 2800"/>
              <a:gd name="T12" fmla="*/ 0 w 385"/>
              <a:gd name="T13" fmla="*/ 1256 h 2800"/>
              <a:gd name="T14" fmla="*/ 193 w 385"/>
              <a:gd name="T15" fmla="*/ 0 h 2800"/>
              <a:gd name="T16" fmla="*/ 193 w 385"/>
              <a:gd name="T17" fmla="*/ 0 h 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2800">
                <a:moveTo>
                  <a:pt x="193" y="0"/>
                </a:moveTo>
                <a:cubicBezTo>
                  <a:pt x="300" y="0"/>
                  <a:pt x="384" y="564"/>
                  <a:pt x="384" y="1256"/>
                </a:cubicBezTo>
                <a:cubicBezTo>
                  <a:pt x="384" y="1830"/>
                  <a:pt x="311" y="2363"/>
                  <a:pt x="267" y="2799"/>
                </a:cubicBezTo>
                <a:cubicBezTo>
                  <a:pt x="267" y="2799"/>
                  <a:pt x="267" y="2799"/>
                  <a:pt x="214" y="2799"/>
                </a:cubicBezTo>
                <a:cubicBezTo>
                  <a:pt x="214" y="2799"/>
                  <a:pt x="214" y="2799"/>
                  <a:pt x="204" y="2799"/>
                </a:cubicBezTo>
                <a:cubicBezTo>
                  <a:pt x="204" y="2799"/>
                  <a:pt x="204" y="2799"/>
                  <a:pt x="128" y="2799"/>
                </a:cubicBezTo>
                <a:cubicBezTo>
                  <a:pt x="76" y="2342"/>
                  <a:pt x="0" y="1841"/>
                  <a:pt x="0" y="1256"/>
                </a:cubicBezTo>
                <a:cubicBezTo>
                  <a:pt x="0" y="564"/>
                  <a:pt x="86" y="0"/>
                  <a:pt x="193" y="0"/>
                </a:cubicBezTo>
                <a:lnTo>
                  <a:pt x="193" y="0"/>
                </a:lnTo>
              </a:path>
            </a:pathLst>
          </a:custGeom>
          <a:solidFill>
            <a:srgbClr val="E5E5E5"/>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77" name="Freeform 14"/>
          <p:cNvSpPr>
            <a:spLocks noChangeArrowheads="1"/>
          </p:cNvSpPr>
          <p:nvPr/>
        </p:nvSpPr>
        <p:spPr bwMode="auto">
          <a:xfrm>
            <a:off x="6268581" y="3588075"/>
            <a:ext cx="253366" cy="91833"/>
          </a:xfrm>
          <a:custGeom>
            <a:avLst/>
            <a:gdLst>
              <a:gd name="T0" fmla="*/ 0 w 884"/>
              <a:gd name="T1" fmla="*/ 0 h 341"/>
              <a:gd name="T2" fmla="*/ 478 w 884"/>
              <a:gd name="T3" fmla="*/ 0 h 341"/>
              <a:gd name="T4" fmla="*/ 530 w 884"/>
              <a:gd name="T5" fmla="*/ 0 h 341"/>
              <a:gd name="T6" fmla="*/ 883 w 884"/>
              <a:gd name="T7" fmla="*/ 0 h 341"/>
              <a:gd name="T8" fmla="*/ 883 w 884"/>
              <a:gd name="T9" fmla="*/ 340 h 341"/>
              <a:gd name="T10" fmla="*/ 0 w 884"/>
              <a:gd name="T11" fmla="*/ 340 h 341"/>
              <a:gd name="T12" fmla="*/ 0 w 884"/>
              <a:gd name="T13" fmla="*/ 0 h 341"/>
            </a:gdLst>
            <a:ahLst/>
            <a:cxnLst>
              <a:cxn ang="0">
                <a:pos x="T0" y="T1"/>
              </a:cxn>
              <a:cxn ang="0">
                <a:pos x="T2" y="T3"/>
              </a:cxn>
              <a:cxn ang="0">
                <a:pos x="T4" y="T5"/>
              </a:cxn>
              <a:cxn ang="0">
                <a:pos x="T6" y="T7"/>
              </a:cxn>
              <a:cxn ang="0">
                <a:pos x="T8" y="T9"/>
              </a:cxn>
              <a:cxn ang="0">
                <a:pos x="T10" y="T11"/>
              </a:cxn>
              <a:cxn ang="0">
                <a:pos x="T12" y="T13"/>
              </a:cxn>
            </a:cxnLst>
            <a:rect l="0" t="0" r="r" b="b"/>
            <a:pathLst>
              <a:path w="884" h="341">
                <a:moveTo>
                  <a:pt x="0" y="0"/>
                </a:moveTo>
                <a:lnTo>
                  <a:pt x="478" y="0"/>
                </a:lnTo>
                <a:lnTo>
                  <a:pt x="530" y="0"/>
                </a:lnTo>
                <a:lnTo>
                  <a:pt x="883" y="0"/>
                </a:lnTo>
                <a:lnTo>
                  <a:pt x="883" y="340"/>
                </a:lnTo>
                <a:lnTo>
                  <a:pt x="0" y="340"/>
                </a:lnTo>
                <a:lnTo>
                  <a:pt x="0" y="0"/>
                </a:lnTo>
              </a:path>
            </a:pathLst>
          </a:custGeom>
          <a:solidFill>
            <a:srgbClr val="D36345"/>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78" name="Freeform 15"/>
          <p:cNvSpPr>
            <a:spLocks noChangeArrowheads="1"/>
          </p:cNvSpPr>
          <p:nvPr/>
        </p:nvSpPr>
        <p:spPr bwMode="auto">
          <a:xfrm>
            <a:off x="6315841" y="3904244"/>
            <a:ext cx="158846" cy="128567"/>
          </a:xfrm>
          <a:custGeom>
            <a:avLst/>
            <a:gdLst>
              <a:gd name="T0" fmla="*/ 0 w 565"/>
              <a:gd name="T1" fmla="*/ 0 h 461"/>
              <a:gd name="T2" fmla="*/ 309 w 565"/>
              <a:gd name="T3" fmla="*/ 0 h 461"/>
              <a:gd name="T4" fmla="*/ 340 w 565"/>
              <a:gd name="T5" fmla="*/ 0 h 461"/>
              <a:gd name="T6" fmla="*/ 564 w 565"/>
              <a:gd name="T7" fmla="*/ 0 h 461"/>
              <a:gd name="T8" fmla="*/ 564 w 565"/>
              <a:gd name="T9" fmla="*/ 405 h 461"/>
              <a:gd name="T10" fmla="*/ 522 w 565"/>
              <a:gd name="T11" fmla="*/ 460 h 461"/>
              <a:gd name="T12" fmla="*/ 42 w 565"/>
              <a:gd name="T13" fmla="*/ 460 h 461"/>
              <a:gd name="T14" fmla="*/ 0 w 565"/>
              <a:gd name="T15" fmla="*/ 405 h 461"/>
              <a:gd name="T16" fmla="*/ 0 w 565"/>
              <a:gd name="T17" fmla="*/ 0 h 461"/>
              <a:gd name="T18" fmla="*/ 0 w 565"/>
              <a:gd name="T19" fmla="*/ 0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5" h="461">
                <a:moveTo>
                  <a:pt x="0" y="0"/>
                </a:moveTo>
                <a:lnTo>
                  <a:pt x="309" y="0"/>
                </a:lnTo>
                <a:cubicBezTo>
                  <a:pt x="309" y="0"/>
                  <a:pt x="309" y="0"/>
                  <a:pt x="340" y="0"/>
                </a:cubicBezTo>
                <a:cubicBezTo>
                  <a:pt x="340" y="0"/>
                  <a:pt x="340" y="0"/>
                  <a:pt x="564" y="0"/>
                </a:cubicBezTo>
                <a:cubicBezTo>
                  <a:pt x="564" y="0"/>
                  <a:pt x="564" y="0"/>
                  <a:pt x="564" y="405"/>
                </a:cubicBezTo>
                <a:cubicBezTo>
                  <a:pt x="564" y="426"/>
                  <a:pt x="543" y="460"/>
                  <a:pt x="522" y="460"/>
                </a:cubicBezTo>
                <a:cubicBezTo>
                  <a:pt x="522" y="460"/>
                  <a:pt x="522" y="460"/>
                  <a:pt x="42" y="460"/>
                </a:cubicBezTo>
                <a:cubicBezTo>
                  <a:pt x="21" y="460"/>
                  <a:pt x="0" y="426"/>
                  <a:pt x="0" y="405"/>
                </a:cubicBezTo>
                <a:cubicBezTo>
                  <a:pt x="0" y="405"/>
                  <a:pt x="0" y="405"/>
                  <a:pt x="0" y="0"/>
                </a:cubicBezTo>
                <a:lnTo>
                  <a:pt x="0" y="0"/>
                </a:lnTo>
              </a:path>
            </a:pathLst>
          </a:custGeom>
          <a:solidFill>
            <a:srgbClr val="417E3C"/>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79" name="Freeform 16"/>
          <p:cNvSpPr>
            <a:spLocks noChangeArrowheads="1"/>
          </p:cNvSpPr>
          <p:nvPr/>
        </p:nvSpPr>
        <p:spPr bwMode="auto">
          <a:xfrm>
            <a:off x="6268581" y="3686468"/>
            <a:ext cx="253366" cy="208593"/>
          </a:xfrm>
          <a:custGeom>
            <a:avLst/>
            <a:gdLst>
              <a:gd name="T0" fmla="*/ 828 w 884"/>
              <a:gd name="T1" fmla="*/ 0 h 734"/>
              <a:gd name="T2" fmla="*/ 883 w 884"/>
              <a:gd name="T3" fmla="*/ 10 h 734"/>
              <a:gd name="T4" fmla="*/ 723 w 884"/>
              <a:gd name="T5" fmla="*/ 733 h 734"/>
              <a:gd name="T6" fmla="*/ 692 w 884"/>
              <a:gd name="T7" fmla="*/ 733 h 734"/>
              <a:gd name="T8" fmla="*/ 828 w 884"/>
              <a:gd name="T9" fmla="*/ 0 h 734"/>
              <a:gd name="T10" fmla="*/ 415 w 884"/>
              <a:gd name="T11" fmla="*/ 10 h 734"/>
              <a:gd name="T12" fmla="*/ 468 w 884"/>
              <a:gd name="T13" fmla="*/ 10 h 734"/>
              <a:gd name="T14" fmla="*/ 468 w 884"/>
              <a:gd name="T15" fmla="*/ 733 h 734"/>
              <a:gd name="T16" fmla="*/ 415 w 884"/>
              <a:gd name="T17" fmla="*/ 733 h 734"/>
              <a:gd name="T18" fmla="*/ 415 w 884"/>
              <a:gd name="T19" fmla="*/ 10 h 734"/>
              <a:gd name="T20" fmla="*/ 0 w 884"/>
              <a:gd name="T21" fmla="*/ 10 h 734"/>
              <a:gd name="T22" fmla="*/ 42 w 884"/>
              <a:gd name="T23" fmla="*/ 0 h 734"/>
              <a:gd name="T24" fmla="*/ 191 w 884"/>
              <a:gd name="T25" fmla="*/ 733 h 734"/>
              <a:gd name="T26" fmla="*/ 159 w 884"/>
              <a:gd name="T27" fmla="*/ 733 h 734"/>
              <a:gd name="T28" fmla="*/ 0 w 884"/>
              <a:gd name="T29" fmla="*/ 10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84" h="734">
                <a:moveTo>
                  <a:pt x="828" y="0"/>
                </a:moveTo>
                <a:lnTo>
                  <a:pt x="883" y="10"/>
                </a:lnTo>
                <a:lnTo>
                  <a:pt x="723" y="733"/>
                </a:lnTo>
                <a:lnTo>
                  <a:pt x="692" y="733"/>
                </a:lnTo>
                <a:lnTo>
                  <a:pt x="828" y="0"/>
                </a:lnTo>
                <a:close/>
                <a:moveTo>
                  <a:pt x="415" y="10"/>
                </a:moveTo>
                <a:lnTo>
                  <a:pt x="468" y="10"/>
                </a:lnTo>
                <a:lnTo>
                  <a:pt x="468" y="733"/>
                </a:lnTo>
                <a:lnTo>
                  <a:pt x="415" y="733"/>
                </a:lnTo>
                <a:lnTo>
                  <a:pt x="415" y="10"/>
                </a:lnTo>
                <a:close/>
                <a:moveTo>
                  <a:pt x="0" y="10"/>
                </a:moveTo>
                <a:lnTo>
                  <a:pt x="42" y="0"/>
                </a:lnTo>
                <a:lnTo>
                  <a:pt x="191" y="733"/>
                </a:lnTo>
                <a:lnTo>
                  <a:pt x="159" y="733"/>
                </a:lnTo>
                <a:lnTo>
                  <a:pt x="0" y="10"/>
                </a:lnTo>
                <a:close/>
              </a:path>
            </a:pathLst>
          </a:custGeom>
          <a:solidFill>
            <a:srgbClr val="D36345"/>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80" name="Freeform 17"/>
          <p:cNvSpPr>
            <a:spLocks noChangeArrowheads="1"/>
          </p:cNvSpPr>
          <p:nvPr/>
        </p:nvSpPr>
        <p:spPr bwMode="auto">
          <a:xfrm>
            <a:off x="6268581" y="3686468"/>
            <a:ext cx="120775" cy="208593"/>
          </a:xfrm>
          <a:custGeom>
            <a:avLst/>
            <a:gdLst>
              <a:gd name="T0" fmla="*/ 436 w 437"/>
              <a:gd name="T1" fmla="*/ 733 h 734"/>
              <a:gd name="T2" fmla="*/ 415 w 437"/>
              <a:gd name="T3" fmla="*/ 733 h 734"/>
              <a:gd name="T4" fmla="*/ 415 w 437"/>
              <a:gd name="T5" fmla="*/ 10 h 734"/>
              <a:gd name="T6" fmla="*/ 436 w 437"/>
              <a:gd name="T7" fmla="*/ 10 h 734"/>
              <a:gd name="T8" fmla="*/ 436 w 437"/>
              <a:gd name="T9" fmla="*/ 733 h 734"/>
              <a:gd name="T10" fmla="*/ 0 w 437"/>
              <a:gd name="T11" fmla="*/ 10 h 734"/>
              <a:gd name="T12" fmla="*/ 42 w 437"/>
              <a:gd name="T13" fmla="*/ 0 h 734"/>
              <a:gd name="T14" fmla="*/ 191 w 437"/>
              <a:gd name="T15" fmla="*/ 733 h 734"/>
              <a:gd name="T16" fmla="*/ 159 w 437"/>
              <a:gd name="T17" fmla="*/ 733 h 734"/>
              <a:gd name="T18" fmla="*/ 0 w 437"/>
              <a:gd name="T19" fmla="*/ 10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7" h="734">
                <a:moveTo>
                  <a:pt x="436" y="733"/>
                </a:moveTo>
                <a:lnTo>
                  <a:pt x="415" y="733"/>
                </a:lnTo>
                <a:lnTo>
                  <a:pt x="415" y="10"/>
                </a:lnTo>
                <a:lnTo>
                  <a:pt x="436" y="10"/>
                </a:lnTo>
                <a:lnTo>
                  <a:pt x="436" y="733"/>
                </a:lnTo>
                <a:close/>
                <a:moveTo>
                  <a:pt x="0" y="10"/>
                </a:moveTo>
                <a:lnTo>
                  <a:pt x="42" y="0"/>
                </a:lnTo>
                <a:lnTo>
                  <a:pt x="191" y="733"/>
                </a:lnTo>
                <a:lnTo>
                  <a:pt x="159" y="733"/>
                </a:lnTo>
                <a:lnTo>
                  <a:pt x="0" y="10"/>
                </a:lnTo>
                <a:close/>
              </a:path>
            </a:pathLst>
          </a:custGeom>
          <a:solidFill>
            <a:srgbClr val="EB7B5C"/>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81" name="Freeform 18"/>
          <p:cNvSpPr>
            <a:spLocks noChangeArrowheads="1"/>
          </p:cNvSpPr>
          <p:nvPr/>
        </p:nvSpPr>
        <p:spPr bwMode="auto">
          <a:xfrm>
            <a:off x="6395920" y="3901620"/>
            <a:ext cx="76141" cy="17055"/>
          </a:xfrm>
          <a:custGeom>
            <a:avLst/>
            <a:gdLst>
              <a:gd name="T0" fmla="*/ 276 w 288"/>
              <a:gd name="T1" fmla="*/ 10 h 87"/>
              <a:gd name="T2" fmla="*/ 287 w 288"/>
              <a:gd name="T3" fmla="*/ 10 h 87"/>
              <a:gd name="T4" fmla="*/ 232 w 288"/>
              <a:gd name="T5" fmla="*/ 65 h 87"/>
              <a:gd name="T6" fmla="*/ 138 w 288"/>
              <a:gd name="T7" fmla="*/ 86 h 87"/>
              <a:gd name="T8" fmla="*/ 0 w 288"/>
              <a:gd name="T9" fmla="*/ 10 h 87"/>
              <a:gd name="T10" fmla="*/ 21 w 288"/>
              <a:gd name="T11" fmla="*/ 0 h 87"/>
              <a:gd name="T12" fmla="*/ 138 w 288"/>
              <a:gd name="T13" fmla="*/ 65 h 87"/>
              <a:gd name="T14" fmla="*/ 222 w 288"/>
              <a:gd name="T15" fmla="*/ 44 h 87"/>
              <a:gd name="T16" fmla="*/ 276 w 288"/>
              <a:gd name="T17" fmla="*/ 10 h 87"/>
              <a:gd name="T18" fmla="*/ 276 w 288"/>
              <a:gd name="T19" fmla="*/ 1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87">
                <a:moveTo>
                  <a:pt x="276" y="10"/>
                </a:moveTo>
                <a:cubicBezTo>
                  <a:pt x="276" y="10"/>
                  <a:pt x="276" y="10"/>
                  <a:pt x="287" y="10"/>
                </a:cubicBezTo>
                <a:cubicBezTo>
                  <a:pt x="276" y="33"/>
                  <a:pt x="266" y="44"/>
                  <a:pt x="232" y="65"/>
                </a:cubicBezTo>
                <a:cubicBezTo>
                  <a:pt x="211" y="75"/>
                  <a:pt x="180" y="86"/>
                  <a:pt x="138" y="86"/>
                </a:cubicBezTo>
                <a:cubicBezTo>
                  <a:pt x="94" y="86"/>
                  <a:pt x="42" y="65"/>
                  <a:pt x="0" y="10"/>
                </a:cubicBezTo>
                <a:cubicBezTo>
                  <a:pt x="0" y="10"/>
                  <a:pt x="0" y="10"/>
                  <a:pt x="21" y="0"/>
                </a:cubicBezTo>
                <a:cubicBezTo>
                  <a:pt x="52" y="54"/>
                  <a:pt x="94" y="65"/>
                  <a:pt x="138" y="65"/>
                </a:cubicBezTo>
                <a:cubicBezTo>
                  <a:pt x="169" y="65"/>
                  <a:pt x="201" y="54"/>
                  <a:pt x="222" y="44"/>
                </a:cubicBezTo>
                <a:cubicBezTo>
                  <a:pt x="255" y="33"/>
                  <a:pt x="266" y="21"/>
                  <a:pt x="276" y="10"/>
                </a:cubicBezTo>
                <a:lnTo>
                  <a:pt x="276" y="10"/>
                </a:lnTo>
              </a:path>
            </a:pathLst>
          </a:custGeom>
          <a:solidFill>
            <a:srgbClr val="D36345"/>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82" name="Freeform 19"/>
          <p:cNvSpPr>
            <a:spLocks noChangeArrowheads="1"/>
          </p:cNvSpPr>
          <p:nvPr/>
        </p:nvSpPr>
        <p:spPr bwMode="auto">
          <a:xfrm>
            <a:off x="6373603" y="3904244"/>
            <a:ext cx="44635" cy="66907"/>
          </a:xfrm>
          <a:custGeom>
            <a:avLst/>
            <a:gdLst>
              <a:gd name="T0" fmla="*/ 107 w 181"/>
              <a:gd name="T1" fmla="*/ 0 h 257"/>
              <a:gd name="T2" fmla="*/ 160 w 181"/>
              <a:gd name="T3" fmla="*/ 149 h 257"/>
              <a:gd name="T4" fmla="*/ 86 w 181"/>
              <a:gd name="T5" fmla="*/ 256 h 257"/>
              <a:gd name="T6" fmla="*/ 11 w 181"/>
              <a:gd name="T7" fmla="*/ 149 h 257"/>
              <a:gd name="T8" fmla="*/ 76 w 181"/>
              <a:gd name="T9" fmla="*/ 0 h 257"/>
              <a:gd name="T10" fmla="*/ 107 w 181"/>
              <a:gd name="T11" fmla="*/ 0 h 257"/>
              <a:gd name="T12" fmla="*/ 107 w 181"/>
              <a:gd name="T13" fmla="*/ 0 h 257"/>
            </a:gdLst>
            <a:ahLst/>
            <a:cxnLst>
              <a:cxn ang="0">
                <a:pos x="T0" y="T1"/>
              </a:cxn>
              <a:cxn ang="0">
                <a:pos x="T2" y="T3"/>
              </a:cxn>
              <a:cxn ang="0">
                <a:pos x="T4" y="T5"/>
              </a:cxn>
              <a:cxn ang="0">
                <a:pos x="T6" y="T7"/>
              </a:cxn>
              <a:cxn ang="0">
                <a:pos x="T8" y="T9"/>
              </a:cxn>
              <a:cxn ang="0">
                <a:pos x="T10" y="T11"/>
              </a:cxn>
              <a:cxn ang="0">
                <a:pos x="T12" y="T13"/>
              </a:cxn>
            </a:cxnLst>
            <a:rect l="0" t="0" r="r" b="b"/>
            <a:pathLst>
              <a:path w="181" h="257">
                <a:moveTo>
                  <a:pt x="107" y="0"/>
                </a:moveTo>
                <a:cubicBezTo>
                  <a:pt x="118" y="44"/>
                  <a:pt x="149" y="86"/>
                  <a:pt x="160" y="149"/>
                </a:cubicBezTo>
                <a:cubicBezTo>
                  <a:pt x="180" y="214"/>
                  <a:pt x="128" y="256"/>
                  <a:pt x="86" y="256"/>
                </a:cubicBezTo>
                <a:cubicBezTo>
                  <a:pt x="53" y="256"/>
                  <a:pt x="0" y="214"/>
                  <a:pt x="11" y="149"/>
                </a:cubicBezTo>
                <a:cubicBezTo>
                  <a:pt x="32" y="86"/>
                  <a:pt x="53" y="44"/>
                  <a:pt x="76" y="0"/>
                </a:cubicBezTo>
                <a:cubicBezTo>
                  <a:pt x="76" y="0"/>
                  <a:pt x="76" y="0"/>
                  <a:pt x="107" y="0"/>
                </a:cubicBezTo>
                <a:lnTo>
                  <a:pt x="107" y="0"/>
                </a:lnTo>
              </a:path>
            </a:pathLst>
          </a:custGeom>
          <a:solidFill>
            <a:srgbClr val="D36345"/>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83" name="Freeform 20"/>
          <p:cNvSpPr>
            <a:spLocks noChangeArrowheads="1"/>
          </p:cNvSpPr>
          <p:nvPr/>
        </p:nvSpPr>
        <p:spPr bwMode="auto">
          <a:xfrm>
            <a:off x="6315841" y="3904244"/>
            <a:ext cx="15754" cy="66907"/>
          </a:xfrm>
          <a:custGeom>
            <a:avLst/>
            <a:gdLst>
              <a:gd name="T0" fmla="*/ 11 w 85"/>
              <a:gd name="T1" fmla="*/ 0 h 257"/>
              <a:gd name="T2" fmla="*/ 74 w 85"/>
              <a:gd name="T3" fmla="*/ 149 h 257"/>
              <a:gd name="T4" fmla="*/ 0 w 85"/>
              <a:gd name="T5" fmla="*/ 256 h 257"/>
              <a:gd name="T6" fmla="*/ 0 w 85"/>
              <a:gd name="T7" fmla="*/ 0 h 257"/>
              <a:gd name="T8" fmla="*/ 11 w 85"/>
              <a:gd name="T9" fmla="*/ 0 h 257"/>
              <a:gd name="T10" fmla="*/ 11 w 85"/>
              <a:gd name="T11" fmla="*/ 0 h 257"/>
            </a:gdLst>
            <a:ahLst/>
            <a:cxnLst>
              <a:cxn ang="0">
                <a:pos x="T0" y="T1"/>
              </a:cxn>
              <a:cxn ang="0">
                <a:pos x="T2" y="T3"/>
              </a:cxn>
              <a:cxn ang="0">
                <a:pos x="T4" y="T5"/>
              </a:cxn>
              <a:cxn ang="0">
                <a:pos x="T6" y="T7"/>
              </a:cxn>
              <a:cxn ang="0">
                <a:pos x="T8" y="T9"/>
              </a:cxn>
              <a:cxn ang="0">
                <a:pos x="T10" y="T11"/>
              </a:cxn>
            </a:cxnLst>
            <a:rect l="0" t="0" r="r" b="b"/>
            <a:pathLst>
              <a:path w="85" h="257">
                <a:moveTo>
                  <a:pt x="11" y="0"/>
                </a:moveTo>
                <a:cubicBezTo>
                  <a:pt x="32" y="44"/>
                  <a:pt x="63" y="86"/>
                  <a:pt x="74" y="149"/>
                </a:cubicBezTo>
                <a:cubicBezTo>
                  <a:pt x="84" y="214"/>
                  <a:pt x="42" y="256"/>
                  <a:pt x="0" y="256"/>
                </a:cubicBezTo>
                <a:cubicBezTo>
                  <a:pt x="0" y="256"/>
                  <a:pt x="0" y="256"/>
                  <a:pt x="0" y="0"/>
                </a:cubicBezTo>
                <a:cubicBezTo>
                  <a:pt x="0" y="0"/>
                  <a:pt x="0" y="0"/>
                  <a:pt x="11" y="0"/>
                </a:cubicBezTo>
                <a:lnTo>
                  <a:pt x="11" y="0"/>
                </a:lnTo>
              </a:path>
            </a:pathLst>
          </a:custGeom>
          <a:solidFill>
            <a:srgbClr val="ED7623"/>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103" name="Freeform 21"/>
          <p:cNvSpPr>
            <a:spLocks noChangeArrowheads="1"/>
          </p:cNvSpPr>
          <p:nvPr/>
        </p:nvSpPr>
        <p:spPr bwMode="auto">
          <a:xfrm>
            <a:off x="6454995" y="3901620"/>
            <a:ext cx="19692" cy="70843"/>
          </a:xfrm>
          <a:custGeom>
            <a:avLst/>
            <a:gdLst>
              <a:gd name="T0" fmla="*/ 86 w 97"/>
              <a:gd name="T1" fmla="*/ 0 h 267"/>
              <a:gd name="T2" fmla="*/ 86 w 97"/>
              <a:gd name="T3" fmla="*/ 0 h 267"/>
              <a:gd name="T4" fmla="*/ 96 w 97"/>
              <a:gd name="T5" fmla="*/ 10 h 267"/>
              <a:gd name="T6" fmla="*/ 96 w 97"/>
              <a:gd name="T7" fmla="*/ 266 h 267"/>
              <a:gd name="T8" fmla="*/ 21 w 97"/>
              <a:gd name="T9" fmla="*/ 159 h 267"/>
              <a:gd name="T10" fmla="*/ 86 w 97"/>
              <a:gd name="T11" fmla="*/ 0 h 267"/>
            </a:gdLst>
            <a:ahLst/>
            <a:cxnLst>
              <a:cxn ang="0">
                <a:pos x="T0" y="T1"/>
              </a:cxn>
              <a:cxn ang="0">
                <a:pos x="T2" y="T3"/>
              </a:cxn>
              <a:cxn ang="0">
                <a:pos x="T4" y="T5"/>
              </a:cxn>
              <a:cxn ang="0">
                <a:pos x="T6" y="T7"/>
              </a:cxn>
              <a:cxn ang="0">
                <a:pos x="T8" y="T9"/>
              </a:cxn>
              <a:cxn ang="0">
                <a:pos x="T10" y="T11"/>
              </a:cxn>
            </a:cxnLst>
            <a:rect l="0" t="0" r="r" b="b"/>
            <a:pathLst>
              <a:path w="97" h="267">
                <a:moveTo>
                  <a:pt x="86" y="0"/>
                </a:moveTo>
                <a:lnTo>
                  <a:pt x="86" y="0"/>
                </a:lnTo>
                <a:cubicBezTo>
                  <a:pt x="96" y="10"/>
                  <a:pt x="96" y="10"/>
                  <a:pt x="96" y="10"/>
                </a:cubicBezTo>
                <a:cubicBezTo>
                  <a:pt x="96" y="266"/>
                  <a:pt x="96" y="266"/>
                  <a:pt x="96" y="266"/>
                </a:cubicBezTo>
                <a:cubicBezTo>
                  <a:pt x="54" y="266"/>
                  <a:pt x="0" y="224"/>
                  <a:pt x="21" y="159"/>
                </a:cubicBezTo>
                <a:cubicBezTo>
                  <a:pt x="31" y="96"/>
                  <a:pt x="65" y="44"/>
                  <a:pt x="86" y="0"/>
                </a:cubicBezTo>
              </a:path>
            </a:pathLst>
          </a:custGeom>
          <a:solidFill>
            <a:srgbClr val="D36345"/>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111" name="Freeform 22"/>
          <p:cNvSpPr>
            <a:spLocks noChangeArrowheads="1"/>
          </p:cNvSpPr>
          <p:nvPr/>
        </p:nvSpPr>
        <p:spPr bwMode="auto">
          <a:xfrm>
            <a:off x="6024405" y="2758954"/>
            <a:ext cx="364951" cy="823874"/>
          </a:xfrm>
          <a:custGeom>
            <a:avLst/>
            <a:gdLst>
              <a:gd name="T0" fmla="*/ 1256 w 1257"/>
              <a:gd name="T1" fmla="*/ 0 h 2800"/>
              <a:gd name="T2" fmla="*/ 1256 w 1257"/>
              <a:gd name="T3" fmla="*/ 2799 h 2800"/>
              <a:gd name="T4" fmla="*/ 820 w 1257"/>
              <a:gd name="T5" fmla="*/ 2799 h 2800"/>
              <a:gd name="T6" fmla="*/ 0 w 1257"/>
              <a:gd name="T7" fmla="*/ 1256 h 2800"/>
              <a:gd name="T8" fmla="*/ 1256 w 1257"/>
              <a:gd name="T9" fmla="*/ 0 h 2800"/>
              <a:gd name="T10" fmla="*/ 1256 w 1257"/>
              <a:gd name="T11" fmla="*/ 0 h 2800"/>
            </a:gdLst>
            <a:ahLst/>
            <a:cxnLst>
              <a:cxn ang="0">
                <a:pos x="T0" y="T1"/>
              </a:cxn>
              <a:cxn ang="0">
                <a:pos x="T2" y="T3"/>
              </a:cxn>
              <a:cxn ang="0">
                <a:pos x="T4" y="T5"/>
              </a:cxn>
              <a:cxn ang="0">
                <a:pos x="T6" y="T7"/>
              </a:cxn>
              <a:cxn ang="0">
                <a:pos x="T8" y="T9"/>
              </a:cxn>
              <a:cxn ang="0">
                <a:pos x="T10" y="T11"/>
              </a:cxn>
            </a:cxnLst>
            <a:rect l="0" t="0" r="r" b="b"/>
            <a:pathLst>
              <a:path w="1257" h="2800">
                <a:moveTo>
                  <a:pt x="1256" y="0"/>
                </a:moveTo>
                <a:cubicBezTo>
                  <a:pt x="1160" y="937"/>
                  <a:pt x="1149" y="1862"/>
                  <a:pt x="1256" y="2799"/>
                </a:cubicBezTo>
                <a:cubicBezTo>
                  <a:pt x="1256" y="2799"/>
                  <a:pt x="1256" y="2799"/>
                  <a:pt x="820" y="2799"/>
                </a:cubicBezTo>
                <a:cubicBezTo>
                  <a:pt x="489" y="2342"/>
                  <a:pt x="0" y="1841"/>
                  <a:pt x="0" y="1256"/>
                </a:cubicBezTo>
                <a:cubicBezTo>
                  <a:pt x="0" y="564"/>
                  <a:pt x="564" y="0"/>
                  <a:pt x="1256" y="0"/>
                </a:cubicBezTo>
                <a:lnTo>
                  <a:pt x="1256" y="0"/>
                </a:lnTo>
              </a:path>
            </a:pathLst>
          </a:custGeom>
          <a:solidFill>
            <a:srgbClr val="EB7B5C"/>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114" name="Freeform 23"/>
          <p:cNvSpPr>
            <a:spLocks noChangeArrowheads="1"/>
          </p:cNvSpPr>
          <p:nvPr/>
        </p:nvSpPr>
        <p:spPr bwMode="auto">
          <a:xfrm>
            <a:off x="6122863" y="2758954"/>
            <a:ext cx="266493" cy="823874"/>
          </a:xfrm>
          <a:custGeom>
            <a:avLst/>
            <a:gdLst>
              <a:gd name="T0" fmla="*/ 927 w 928"/>
              <a:gd name="T1" fmla="*/ 0 h 2800"/>
              <a:gd name="T2" fmla="*/ 927 w 928"/>
              <a:gd name="T3" fmla="*/ 2799 h 2800"/>
              <a:gd name="T4" fmla="*/ 608 w 928"/>
              <a:gd name="T5" fmla="*/ 2799 h 2800"/>
              <a:gd name="T6" fmla="*/ 0 w 928"/>
              <a:gd name="T7" fmla="*/ 1256 h 2800"/>
              <a:gd name="T8" fmla="*/ 927 w 928"/>
              <a:gd name="T9" fmla="*/ 0 h 2800"/>
              <a:gd name="T10" fmla="*/ 927 w 928"/>
              <a:gd name="T11" fmla="*/ 0 h 2800"/>
            </a:gdLst>
            <a:ahLst/>
            <a:cxnLst>
              <a:cxn ang="0">
                <a:pos x="T0" y="T1"/>
              </a:cxn>
              <a:cxn ang="0">
                <a:pos x="T2" y="T3"/>
              </a:cxn>
              <a:cxn ang="0">
                <a:pos x="T4" y="T5"/>
              </a:cxn>
              <a:cxn ang="0">
                <a:pos x="T6" y="T7"/>
              </a:cxn>
              <a:cxn ang="0">
                <a:pos x="T8" y="T9"/>
              </a:cxn>
              <a:cxn ang="0">
                <a:pos x="T10" y="T11"/>
              </a:cxn>
            </a:cxnLst>
            <a:rect l="0" t="0" r="r" b="b"/>
            <a:pathLst>
              <a:path w="928" h="2800">
                <a:moveTo>
                  <a:pt x="927" y="0"/>
                </a:moveTo>
                <a:lnTo>
                  <a:pt x="927" y="2799"/>
                </a:lnTo>
                <a:cubicBezTo>
                  <a:pt x="927" y="2799"/>
                  <a:pt x="927" y="2799"/>
                  <a:pt x="608" y="2799"/>
                </a:cubicBezTo>
                <a:cubicBezTo>
                  <a:pt x="363" y="2342"/>
                  <a:pt x="0" y="1841"/>
                  <a:pt x="0" y="1256"/>
                </a:cubicBezTo>
                <a:cubicBezTo>
                  <a:pt x="0" y="564"/>
                  <a:pt x="416" y="0"/>
                  <a:pt x="927" y="0"/>
                </a:cubicBezTo>
                <a:lnTo>
                  <a:pt x="927"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117" name="Freeform 24"/>
          <p:cNvSpPr>
            <a:spLocks noChangeArrowheads="1"/>
          </p:cNvSpPr>
          <p:nvPr/>
        </p:nvSpPr>
        <p:spPr bwMode="auto">
          <a:xfrm>
            <a:off x="6237074" y="2758954"/>
            <a:ext cx="152282" cy="823874"/>
          </a:xfrm>
          <a:custGeom>
            <a:avLst/>
            <a:gdLst>
              <a:gd name="T0" fmla="*/ 543 w 544"/>
              <a:gd name="T1" fmla="*/ 0 h 2800"/>
              <a:gd name="T2" fmla="*/ 543 w 544"/>
              <a:gd name="T3" fmla="*/ 2799 h 2800"/>
              <a:gd name="T4" fmla="*/ 350 w 544"/>
              <a:gd name="T5" fmla="*/ 2799 h 2800"/>
              <a:gd name="T6" fmla="*/ 0 w 544"/>
              <a:gd name="T7" fmla="*/ 1256 h 2800"/>
              <a:gd name="T8" fmla="*/ 543 w 544"/>
              <a:gd name="T9" fmla="*/ 0 h 2800"/>
              <a:gd name="T10" fmla="*/ 543 w 544"/>
              <a:gd name="T11" fmla="*/ 0 h 2800"/>
            </a:gdLst>
            <a:ahLst/>
            <a:cxnLst>
              <a:cxn ang="0">
                <a:pos x="T0" y="T1"/>
              </a:cxn>
              <a:cxn ang="0">
                <a:pos x="T2" y="T3"/>
              </a:cxn>
              <a:cxn ang="0">
                <a:pos x="T4" y="T5"/>
              </a:cxn>
              <a:cxn ang="0">
                <a:pos x="T6" y="T7"/>
              </a:cxn>
              <a:cxn ang="0">
                <a:pos x="T8" y="T9"/>
              </a:cxn>
              <a:cxn ang="0">
                <a:pos x="T10" y="T11"/>
              </a:cxn>
            </a:cxnLst>
            <a:rect l="0" t="0" r="r" b="b"/>
            <a:pathLst>
              <a:path w="544" h="2800">
                <a:moveTo>
                  <a:pt x="543" y="0"/>
                </a:moveTo>
                <a:cubicBezTo>
                  <a:pt x="350" y="937"/>
                  <a:pt x="319" y="1862"/>
                  <a:pt x="543" y="2799"/>
                </a:cubicBezTo>
                <a:cubicBezTo>
                  <a:pt x="543" y="2799"/>
                  <a:pt x="543" y="2799"/>
                  <a:pt x="350" y="2799"/>
                </a:cubicBezTo>
                <a:cubicBezTo>
                  <a:pt x="212" y="2342"/>
                  <a:pt x="0" y="1841"/>
                  <a:pt x="0" y="1256"/>
                </a:cubicBezTo>
                <a:cubicBezTo>
                  <a:pt x="0" y="564"/>
                  <a:pt x="245" y="0"/>
                  <a:pt x="543" y="0"/>
                </a:cubicBezTo>
                <a:lnTo>
                  <a:pt x="543" y="0"/>
                </a:lnTo>
              </a:path>
            </a:pathLst>
          </a:custGeom>
          <a:solidFill>
            <a:srgbClr val="EB7B5C"/>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120" name="Freeform 25"/>
          <p:cNvSpPr>
            <a:spLocks noChangeArrowheads="1"/>
          </p:cNvSpPr>
          <p:nvPr/>
        </p:nvSpPr>
        <p:spPr bwMode="auto">
          <a:xfrm>
            <a:off x="6340784" y="2758954"/>
            <a:ext cx="48573" cy="823874"/>
          </a:xfrm>
          <a:custGeom>
            <a:avLst/>
            <a:gdLst>
              <a:gd name="T0" fmla="*/ 193 w 194"/>
              <a:gd name="T1" fmla="*/ 0 h 2800"/>
              <a:gd name="T2" fmla="*/ 193 w 194"/>
              <a:gd name="T3" fmla="*/ 2799 h 2800"/>
              <a:gd name="T4" fmla="*/ 128 w 194"/>
              <a:gd name="T5" fmla="*/ 2799 h 2800"/>
              <a:gd name="T6" fmla="*/ 0 w 194"/>
              <a:gd name="T7" fmla="*/ 1256 h 2800"/>
              <a:gd name="T8" fmla="*/ 193 w 194"/>
              <a:gd name="T9" fmla="*/ 0 h 2800"/>
              <a:gd name="T10" fmla="*/ 193 w 194"/>
              <a:gd name="T11" fmla="*/ 0 h 2800"/>
            </a:gdLst>
            <a:ahLst/>
            <a:cxnLst>
              <a:cxn ang="0">
                <a:pos x="T0" y="T1"/>
              </a:cxn>
              <a:cxn ang="0">
                <a:pos x="T2" y="T3"/>
              </a:cxn>
              <a:cxn ang="0">
                <a:pos x="T4" y="T5"/>
              </a:cxn>
              <a:cxn ang="0">
                <a:pos x="T6" y="T7"/>
              </a:cxn>
              <a:cxn ang="0">
                <a:pos x="T8" y="T9"/>
              </a:cxn>
              <a:cxn ang="0">
                <a:pos x="T10" y="T11"/>
              </a:cxn>
            </a:cxnLst>
            <a:rect l="0" t="0" r="r" b="b"/>
            <a:pathLst>
              <a:path w="194" h="2800">
                <a:moveTo>
                  <a:pt x="193" y="0"/>
                </a:moveTo>
                <a:lnTo>
                  <a:pt x="193" y="2799"/>
                </a:lnTo>
                <a:cubicBezTo>
                  <a:pt x="193" y="2799"/>
                  <a:pt x="193" y="2799"/>
                  <a:pt x="128" y="2799"/>
                </a:cubicBezTo>
                <a:cubicBezTo>
                  <a:pt x="76" y="2342"/>
                  <a:pt x="0" y="1841"/>
                  <a:pt x="0" y="1256"/>
                </a:cubicBezTo>
                <a:cubicBezTo>
                  <a:pt x="0" y="564"/>
                  <a:pt x="86" y="0"/>
                  <a:pt x="193" y="0"/>
                </a:cubicBezTo>
                <a:lnTo>
                  <a:pt x="193"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121" name="Freeform 26"/>
          <p:cNvSpPr>
            <a:spLocks noChangeArrowheads="1"/>
          </p:cNvSpPr>
          <p:nvPr/>
        </p:nvSpPr>
        <p:spPr bwMode="auto">
          <a:xfrm>
            <a:off x="6268581" y="3588075"/>
            <a:ext cx="120775" cy="91833"/>
          </a:xfrm>
          <a:custGeom>
            <a:avLst/>
            <a:gdLst>
              <a:gd name="T0" fmla="*/ 0 w 437"/>
              <a:gd name="T1" fmla="*/ 0 h 341"/>
              <a:gd name="T2" fmla="*/ 436 w 437"/>
              <a:gd name="T3" fmla="*/ 0 h 341"/>
              <a:gd name="T4" fmla="*/ 436 w 437"/>
              <a:gd name="T5" fmla="*/ 340 h 341"/>
              <a:gd name="T6" fmla="*/ 0 w 437"/>
              <a:gd name="T7" fmla="*/ 340 h 341"/>
              <a:gd name="T8" fmla="*/ 0 w 437"/>
              <a:gd name="T9" fmla="*/ 0 h 341"/>
            </a:gdLst>
            <a:ahLst/>
            <a:cxnLst>
              <a:cxn ang="0">
                <a:pos x="T0" y="T1"/>
              </a:cxn>
              <a:cxn ang="0">
                <a:pos x="T2" y="T3"/>
              </a:cxn>
              <a:cxn ang="0">
                <a:pos x="T4" y="T5"/>
              </a:cxn>
              <a:cxn ang="0">
                <a:pos x="T6" y="T7"/>
              </a:cxn>
              <a:cxn ang="0">
                <a:pos x="T8" y="T9"/>
              </a:cxn>
            </a:cxnLst>
            <a:rect l="0" t="0" r="r" b="b"/>
            <a:pathLst>
              <a:path w="437" h="341">
                <a:moveTo>
                  <a:pt x="0" y="0"/>
                </a:moveTo>
                <a:lnTo>
                  <a:pt x="436" y="0"/>
                </a:lnTo>
                <a:lnTo>
                  <a:pt x="436" y="340"/>
                </a:lnTo>
                <a:lnTo>
                  <a:pt x="0" y="340"/>
                </a:lnTo>
                <a:lnTo>
                  <a:pt x="0" y="0"/>
                </a:lnTo>
              </a:path>
            </a:pathLst>
          </a:custGeom>
          <a:solidFill>
            <a:srgbClr val="EB7B5C"/>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122" name="Freeform 27"/>
          <p:cNvSpPr>
            <a:spLocks noChangeArrowheads="1"/>
          </p:cNvSpPr>
          <p:nvPr/>
        </p:nvSpPr>
        <p:spPr bwMode="auto">
          <a:xfrm>
            <a:off x="6315841" y="3904244"/>
            <a:ext cx="73516" cy="128567"/>
          </a:xfrm>
          <a:custGeom>
            <a:avLst/>
            <a:gdLst>
              <a:gd name="T0" fmla="*/ 0 w 278"/>
              <a:gd name="T1" fmla="*/ 0 h 461"/>
              <a:gd name="T2" fmla="*/ 277 w 278"/>
              <a:gd name="T3" fmla="*/ 0 h 461"/>
              <a:gd name="T4" fmla="*/ 277 w 278"/>
              <a:gd name="T5" fmla="*/ 256 h 461"/>
              <a:gd name="T6" fmla="*/ 277 w 278"/>
              <a:gd name="T7" fmla="*/ 460 h 461"/>
              <a:gd name="T8" fmla="*/ 42 w 278"/>
              <a:gd name="T9" fmla="*/ 460 h 461"/>
              <a:gd name="T10" fmla="*/ 0 w 278"/>
              <a:gd name="T11" fmla="*/ 405 h 461"/>
              <a:gd name="T12" fmla="*/ 0 w 278"/>
              <a:gd name="T13" fmla="*/ 0 h 461"/>
              <a:gd name="T14" fmla="*/ 0 w 278"/>
              <a:gd name="T15" fmla="*/ 0 h 4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8" h="461">
                <a:moveTo>
                  <a:pt x="0" y="0"/>
                </a:moveTo>
                <a:lnTo>
                  <a:pt x="277" y="0"/>
                </a:lnTo>
                <a:cubicBezTo>
                  <a:pt x="256" y="76"/>
                  <a:pt x="256" y="183"/>
                  <a:pt x="277" y="256"/>
                </a:cubicBezTo>
                <a:cubicBezTo>
                  <a:pt x="277" y="332"/>
                  <a:pt x="277" y="384"/>
                  <a:pt x="277" y="460"/>
                </a:cubicBezTo>
                <a:cubicBezTo>
                  <a:pt x="277" y="460"/>
                  <a:pt x="277" y="460"/>
                  <a:pt x="42" y="460"/>
                </a:cubicBezTo>
                <a:cubicBezTo>
                  <a:pt x="21" y="460"/>
                  <a:pt x="0" y="426"/>
                  <a:pt x="0" y="405"/>
                </a:cubicBezTo>
                <a:cubicBezTo>
                  <a:pt x="0" y="405"/>
                  <a:pt x="0" y="405"/>
                  <a:pt x="0" y="0"/>
                </a:cubicBezTo>
                <a:lnTo>
                  <a:pt x="0" y="0"/>
                </a:lnTo>
              </a:path>
            </a:pathLst>
          </a:custGeom>
          <a:solidFill>
            <a:srgbClr val="5BA445"/>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123" name="Freeform 28"/>
          <p:cNvSpPr>
            <a:spLocks noChangeArrowheads="1"/>
          </p:cNvSpPr>
          <p:nvPr/>
        </p:nvSpPr>
        <p:spPr bwMode="auto">
          <a:xfrm>
            <a:off x="6315841" y="3892437"/>
            <a:ext cx="73516" cy="28862"/>
          </a:xfrm>
          <a:custGeom>
            <a:avLst/>
            <a:gdLst>
              <a:gd name="T0" fmla="*/ 0 w 278"/>
              <a:gd name="T1" fmla="*/ 53 h 129"/>
              <a:gd name="T2" fmla="*/ 32 w 278"/>
              <a:gd name="T3" fmla="*/ 32 h 129"/>
              <a:gd name="T4" fmla="*/ 53 w 278"/>
              <a:gd name="T5" fmla="*/ 53 h 129"/>
              <a:gd name="T6" fmla="*/ 118 w 278"/>
              <a:gd name="T7" fmla="*/ 86 h 129"/>
              <a:gd name="T8" fmla="*/ 212 w 278"/>
              <a:gd name="T9" fmla="*/ 76 h 129"/>
              <a:gd name="T10" fmla="*/ 267 w 278"/>
              <a:gd name="T11" fmla="*/ 32 h 129"/>
              <a:gd name="T12" fmla="*/ 277 w 278"/>
              <a:gd name="T13" fmla="*/ 0 h 129"/>
              <a:gd name="T14" fmla="*/ 277 w 278"/>
              <a:gd name="T15" fmla="*/ 42 h 129"/>
              <a:gd name="T16" fmla="*/ 277 w 278"/>
              <a:gd name="T17" fmla="*/ 53 h 129"/>
              <a:gd name="T18" fmla="*/ 223 w 278"/>
              <a:gd name="T19" fmla="*/ 107 h 129"/>
              <a:gd name="T20" fmla="*/ 118 w 278"/>
              <a:gd name="T21" fmla="*/ 118 h 129"/>
              <a:gd name="T22" fmla="*/ 32 w 278"/>
              <a:gd name="T23" fmla="*/ 86 h 129"/>
              <a:gd name="T24" fmla="*/ 0 w 278"/>
              <a:gd name="T25" fmla="*/ 53 h 129"/>
              <a:gd name="T26" fmla="*/ 0 w 278"/>
              <a:gd name="T27" fmla="*/ 5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8" h="129">
                <a:moveTo>
                  <a:pt x="0" y="53"/>
                </a:moveTo>
                <a:lnTo>
                  <a:pt x="32" y="32"/>
                </a:lnTo>
                <a:cubicBezTo>
                  <a:pt x="32" y="42"/>
                  <a:pt x="42" y="53"/>
                  <a:pt x="53" y="53"/>
                </a:cubicBezTo>
                <a:cubicBezTo>
                  <a:pt x="63" y="76"/>
                  <a:pt x="97" y="86"/>
                  <a:pt x="118" y="86"/>
                </a:cubicBezTo>
                <a:cubicBezTo>
                  <a:pt x="149" y="97"/>
                  <a:pt x="181" y="97"/>
                  <a:pt x="212" y="76"/>
                </a:cubicBezTo>
                <a:cubicBezTo>
                  <a:pt x="233" y="65"/>
                  <a:pt x="244" y="53"/>
                  <a:pt x="267" y="32"/>
                </a:cubicBezTo>
                <a:cubicBezTo>
                  <a:pt x="267" y="32"/>
                  <a:pt x="267" y="32"/>
                  <a:pt x="277" y="0"/>
                </a:cubicBezTo>
                <a:cubicBezTo>
                  <a:pt x="277" y="0"/>
                  <a:pt x="277" y="0"/>
                  <a:pt x="277" y="42"/>
                </a:cubicBezTo>
                <a:cubicBezTo>
                  <a:pt x="277" y="42"/>
                  <a:pt x="277" y="42"/>
                  <a:pt x="277" y="53"/>
                </a:cubicBezTo>
                <a:cubicBezTo>
                  <a:pt x="256" y="76"/>
                  <a:pt x="244" y="97"/>
                  <a:pt x="223" y="107"/>
                </a:cubicBezTo>
                <a:cubicBezTo>
                  <a:pt x="191" y="128"/>
                  <a:pt x="149" y="128"/>
                  <a:pt x="118" y="118"/>
                </a:cubicBezTo>
                <a:cubicBezTo>
                  <a:pt x="84" y="118"/>
                  <a:pt x="53" y="97"/>
                  <a:pt x="32" y="86"/>
                </a:cubicBezTo>
                <a:cubicBezTo>
                  <a:pt x="11" y="76"/>
                  <a:pt x="0" y="65"/>
                  <a:pt x="0" y="53"/>
                </a:cubicBezTo>
                <a:lnTo>
                  <a:pt x="0" y="53"/>
                </a:lnTo>
              </a:path>
            </a:pathLst>
          </a:custGeom>
          <a:solidFill>
            <a:srgbClr val="EB7B5C"/>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124" name="Freeform 29"/>
          <p:cNvSpPr>
            <a:spLocks noChangeArrowheads="1"/>
          </p:cNvSpPr>
          <p:nvPr/>
        </p:nvSpPr>
        <p:spPr bwMode="auto">
          <a:xfrm>
            <a:off x="6373603" y="3904244"/>
            <a:ext cx="17066" cy="66907"/>
          </a:xfrm>
          <a:custGeom>
            <a:avLst/>
            <a:gdLst>
              <a:gd name="T0" fmla="*/ 86 w 87"/>
              <a:gd name="T1" fmla="*/ 0 h 257"/>
              <a:gd name="T2" fmla="*/ 86 w 87"/>
              <a:gd name="T3" fmla="*/ 256 h 257"/>
              <a:gd name="T4" fmla="*/ 11 w 87"/>
              <a:gd name="T5" fmla="*/ 149 h 257"/>
              <a:gd name="T6" fmla="*/ 76 w 87"/>
              <a:gd name="T7" fmla="*/ 0 h 257"/>
              <a:gd name="T8" fmla="*/ 86 w 87"/>
              <a:gd name="T9" fmla="*/ 0 h 257"/>
              <a:gd name="T10" fmla="*/ 86 w 87"/>
              <a:gd name="T11" fmla="*/ 0 h 257"/>
            </a:gdLst>
            <a:ahLst/>
            <a:cxnLst>
              <a:cxn ang="0">
                <a:pos x="T0" y="T1"/>
              </a:cxn>
              <a:cxn ang="0">
                <a:pos x="T2" y="T3"/>
              </a:cxn>
              <a:cxn ang="0">
                <a:pos x="T4" y="T5"/>
              </a:cxn>
              <a:cxn ang="0">
                <a:pos x="T6" y="T7"/>
              </a:cxn>
              <a:cxn ang="0">
                <a:pos x="T8" y="T9"/>
              </a:cxn>
              <a:cxn ang="0">
                <a:pos x="T10" y="T11"/>
              </a:cxn>
            </a:cxnLst>
            <a:rect l="0" t="0" r="r" b="b"/>
            <a:pathLst>
              <a:path w="87" h="257">
                <a:moveTo>
                  <a:pt x="86" y="0"/>
                </a:moveTo>
                <a:lnTo>
                  <a:pt x="86" y="256"/>
                </a:lnTo>
                <a:cubicBezTo>
                  <a:pt x="42" y="256"/>
                  <a:pt x="0" y="214"/>
                  <a:pt x="11" y="149"/>
                </a:cubicBezTo>
                <a:cubicBezTo>
                  <a:pt x="32" y="86"/>
                  <a:pt x="53" y="44"/>
                  <a:pt x="76" y="0"/>
                </a:cubicBezTo>
                <a:cubicBezTo>
                  <a:pt x="76" y="0"/>
                  <a:pt x="76" y="0"/>
                  <a:pt x="86" y="0"/>
                </a:cubicBezTo>
                <a:lnTo>
                  <a:pt x="86" y="0"/>
                </a:lnTo>
              </a:path>
            </a:pathLst>
          </a:custGeom>
          <a:solidFill>
            <a:srgbClr val="EB7B5C"/>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125" name="Freeform 30"/>
          <p:cNvSpPr>
            <a:spLocks noChangeArrowheads="1"/>
          </p:cNvSpPr>
          <p:nvPr/>
        </p:nvSpPr>
        <p:spPr bwMode="auto">
          <a:xfrm>
            <a:off x="6315841" y="3901620"/>
            <a:ext cx="15754" cy="70843"/>
          </a:xfrm>
          <a:custGeom>
            <a:avLst/>
            <a:gdLst>
              <a:gd name="T0" fmla="*/ 11 w 85"/>
              <a:gd name="T1" fmla="*/ 0 h 267"/>
              <a:gd name="T2" fmla="*/ 74 w 85"/>
              <a:gd name="T3" fmla="*/ 159 h 267"/>
              <a:gd name="T4" fmla="*/ 0 w 85"/>
              <a:gd name="T5" fmla="*/ 266 h 267"/>
              <a:gd name="T6" fmla="*/ 0 w 85"/>
              <a:gd name="T7" fmla="*/ 10 h 267"/>
              <a:gd name="T8" fmla="*/ 11 w 85"/>
              <a:gd name="T9" fmla="*/ 0 h 267"/>
              <a:gd name="T10" fmla="*/ 11 w 85"/>
              <a:gd name="T11" fmla="*/ 0 h 267"/>
            </a:gdLst>
            <a:ahLst/>
            <a:cxnLst>
              <a:cxn ang="0">
                <a:pos x="T0" y="T1"/>
              </a:cxn>
              <a:cxn ang="0">
                <a:pos x="T2" y="T3"/>
              </a:cxn>
              <a:cxn ang="0">
                <a:pos x="T4" y="T5"/>
              </a:cxn>
              <a:cxn ang="0">
                <a:pos x="T6" y="T7"/>
              </a:cxn>
              <a:cxn ang="0">
                <a:pos x="T8" y="T9"/>
              </a:cxn>
              <a:cxn ang="0">
                <a:pos x="T10" y="T11"/>
              </a:cxn>
            </a:cxnLst>
            <a:rect l="0" t="0" r="r" b="b"/>
            <a:pathLst>
              <a:path w="85" h="267">
                <a:moveTo>
                  <a:pt x="11" y="0"/>
                </a:moveTo>
                <a:cubicBezTo>
                  <a:pt x="21" y="44"/>
                  <a:pt x="63" y="96"/>
                  <a:pt x="74" y="159"/>
                </a:cubicBezTo>
                <a:cubicBezTo>
                  <a:pt x="84" y="224"/>
                  <a:pt x="42" y="266"/>
                  <a:pt x="0" y="266"/>
                </a:cubicBezTo>
                <a:cubicBezTo>
                  <a:pt x="0" y="266"/>
                  <a:pt x="0" y="266"/>
                  <a:pt x="0" y="10"/>
                </a:cubicBezTo>
                <a:cubicBezTo>
                  <a:pt x="0" y="10"/>
                  <a:pt x="0" y="10"/>
                  <a:pt x="11" y="0"/>
                </a:cubicBezTo>
                <a:lnTo>
                  <a:pt x="11" y="0"/>
                </a:lnTo>
              </a:path>
            </a:pathLst>
          </a:custGeom>
          <a:solidFill>
            <a:srgbClr val="EB7B5C"/>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126" name="Freeform 31"/>
          <p:cNvSpPr>
            <a:spLocks noChangeArrowheads="1"/>
          </p:cNvSpPr>
          <p:nvPr/>
        </p:nvSpPr>
        <p:spPr bwMode="auto">
          <a:xfrm>
            <a:off x="1148763" y="3193193"/>
            <a:ext cx="441092" cy="886845"/>
          </a:xfrm>
          <a:custGeom>
            <a:avLst/>
            <a:gdLst>
              <a:gd name="T0" fmla="*/ 0 w 1513"/>
              <a:gd name="T1" fmla="*/ 0 h 3012"/>
              <a:gd name="T2" fmla="*/ 1512 w 1513"/>
              <a:gd name="T3" fmla="*/ 1499 h 3012"/>
              <a:gd name="T4" fmla="*/ 0 w 1513"/>
              <a:gd name="T5" fmla="*/ 3011 h 3012"/>
              <a:gd name="T6" fmla="*/ 0 w 1513"/>
              <a:gd name="T7" fmla="*/ 0 h 3012"/>
              <a:gd name="T8" fmla="*/ 0 w 1513"/>
              <a:gd name="T9" fmla="*/ 0 h 3012"/>
              <a:gd name="T10" fmla="*/ 0 w 1513"/>
              <a:gd name="T11" fmla="*/ 0 h 3012"/>
            </a:gdLst>
            <a:ahLst/>
            <a:cxnLst>
              <a:cxn ang="0">
                <a:pos x="T0" y="T1"/>
              </a:cxn>
              <a:cxn ang="0">
                <a:pos x="T2" y="T3"/>
              </a:cxn>
              <a:cxn ang="0">
                <a:pos x="T4" y="T5"/>
              </a:cxn>
              <a:cxn ang="0">
                <a:pos x="T6" y="T7"/>
              </a:cxn>
              <a:cxn ang="0">
                <a:pos x="T8" y="T9"/>
              </a:cxn>
              <a:cxn ang="0">
                <a:pos x="T10" y="T11"/>
              </a:cxn>
            </a:cxnLst>
            <a:rect l="0" t="0" r="r" b="b"/>
            <a:pathLst>
              <a:path w="1513" h="3012">
                <a:moveTo>
                  <a:pt x="0" y="0"/>
                </a:moveTo>
                <a:cubicBezTo>
                  <a:pt x="831" y="0"/>
                  <a:pt x="1512" y="669"/>
                  <a:pt x="1512" y="1499"/>
                </a:cubicBezTo>
                <a:cubicBezTo>
                  <a:pt x="1512" y="2340"/>
                  <a:pt x="831" y="3011"/>
                  <a:pt x="0" y="3011"/>
                </a:cubicBezTo>
                <a:cubicBezTo>
                  <a:pt x="0" y="3011"/>
                  <a:pt x="0" y="3011"/>
                  <a:pt x="0" y="0"/>
                </a:cubicBezTo>
                <a:lnTo>
                  <a:pt x="0" y="0"/>
                </a:lnTo>
                <a:lnTo>
                  <a:pt x="0" y="0"/>
                </a:lnTo>
              </a:path>
            </a:pathLst>
          </a:custGeom>
          <a:solidFill>
            <a:srgbClr val="EBBC60"/>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127" name="Freeform 32"/>
          <p:cNvSpPr>
            <a:spLocks noChangeArrowheads="1"/>
          </p:cNvSpPr>
          <p:nvPr/>
        </p:nvSpPr>
        <p:spPr bwMode="auto">
          <a:xfrm>
            <a:off x="1148763" y="2850787"/>
            <a:ext cx="741718" cy="1571658"/>
          </a:xfrm>
          <a:custGeom>
            <a:avLst/>
            <a:gdLst>
              <a:gd name="T0" fmla="*/ 0 w 2524"/>
              <a:gd name="T1" fmla="*/ 0 h 5312"/>
              <a:gd name="T2" fmla="*/ 225 w 2524"/>
              <a:gd name="T3" fmla="*/ 851 h 5312"/>
              <a:gd name="T4" fmla="*/ 0 w 2524"/>
              <a:gd name="T5" fmla="*/ 830 h 5312"/>
              <a:gd name="T6" fmla="*/ 0 w 2524"/>
              <a:gd name="T7" fmla="*/ 0 h 5312"/>
              <a:gd name="T8" fmla="*/ 0 w 2524"/>
              <a:gd name="T9" fmla="*/ 0 h 5312"/>
              <a:gd name="T10" fmla="*/ 0 w 2524"/>
              <a:gd name="T11" fmla="*/ 0 h 5312"/>
              <a:gd name="T12" fmla="*/ 0 w 2524"/>
              <a:gd name="T13" fmla="*/ 4470 h 5312"/>
              <a:gd name="T14" fmla="*/ 225 w 2524"/>
              <a:gd name="T15" fmla="*/ 4460 h 5312"/>
              <a:gd name="T16" fmla="*/ 0 w 2524"/>
              <a:gd name="T17" fmla="*/ 5311 h 5312"/>
              <a:gd name="T18" fmla="*/ 0 w 2524"/>
              <a:gd name="T19" fmla="*/ 5311 h 5312"/>
              <a:gd name="T20" fmla="*/ 0 w 2524"/>
              <a:gd name="T21" fmla="*/ 4470 h 5312"/>
              <a:gd name="T22" fmla="*/ 0 w 2524"/>
              <a:gd name="T23" fmla="*/ 4470 h 5312"/>
              <a:gd name="T24" fmla="*/ 872 w 2524"/>
              <a:gd name="T25" fmla="*/ 4246 h 5312"/>
              <a:gd name="T26" fmla="*/ 1246 w 2524"/>
              <a:gd name="T27" fmla="*/ 3980 h 5312"/>
              <a:gd name="T28" fmla="*/ 1554 w 2524"/>
              <a:gd name="T29" fmla="*/ 4799 h 5312"/>
              <a:gd name="T30" fmla="*/ 872 w 2524"/>
              <a:gd name="T31" fmla="*/ 4246 h 5312"/>
              <a:gd name="T32" fmla="*/ 872 w 2524"/>
              <a:gd name="T33" fmla="*/ 4246 h 5312"/>
              <a:gd name="T34" fmla="*/ 1650 w 2524"/>
              <a:gd name="T35" fmla="*/ 3428 h 5312"/>
              <a:gd name="T36" fmla="*/ 1789 w 2524"/>
              <a:gd name="T37" fmla="*/ 2990 h 5312"/>
              <a:gd name="T38" fmla="*/ 2523 w 2524"/>
              <a:gd name="T39" fmla="*/ 3470 h 5312"/>
              <a:gd name="T40" fmla="*/ 1650 w 2524"/>
              <a:gd name="T41" fmla="*/ 3428 h 5312"/>
              <a:gd name="T42" fmla="*/ 1650 w 2524"/>
              <a:gd name="T43" fmla="*/ 3428 h 5312"/>
              <a:gd name="T44" fmla="*/ 1789 w 2524"/>
              <a:gd name="T45" fmla="*/ 2311 h 5312"/>
              <a:gd name="T46" fmla="*/ 1650 w 2524"/>
              <a:gd name="T47" fmla="*/ 1885 h 5312"/>
              <a:gd name="T48" fmla="*/ 2523 w 2524"/>
              <a:gd name="T49" fmla="*/ 1830 h 5312"/>
              <a:gd name="T50" fmla="*/ 1789 w 2524"/>
              <a:gd name="T51" fmla="*/ 2311 h 5312"/>
              <a:gd name="T52" fmla="*/ 1789 w 2524"/>
              <a:gd name="T53" fmla="*/ 2311 h 5312"/>
              <a:gd name="T54" fmla="*/ 1246 w 2524"/>
              <a:gd name="T55" fmla="*/ 1331 h 5312"/>
              <a:gd name="T56" fmla="*/ 872 w 2524"/>
              <a:gd name="T57" fmla="*/ 1065 h 5312"/>
              <a:gd name="T58" fmla="*/ 1554 w 2524"/>
              <a:gd name="T59" fmla="*/ 512 h 5312"/>
              <a:gd name="T60" fmla="*/ 1246 w 2524"/>
              <a:gd name="T61" fmla="*/ 1331 h 5312"/>
              <a:gd name="T62" fmla="*/ 1246 w 2524"/>
              <a:gd name="T63" fmla="*/ 1331 h 5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524" h="5312">
                <a:moveTo>
                  <a:pt x="0" y="0"/>
                </a:moveTo>
                <a:lnTo>
                  <a:pt x="225" y="851"/>
                </a:lnTo>
                <a:cubicBezTo>
                  <a:pt x="149" y="841"/>
                  <a:pt x="76" y="830"/>
                  <a:pt x="0" y="830"/>
                </a:cubicBezTo>
                <a:cubicBezTo>
                  <a:pt x="0" y="830"/>
                  <a:pt x="0" y="830"/>
                  <a:pt x="0" y="0"/>
                </a:cubicBezTo>
                <a:lnTo>
                  <a:pt x="0" y="0"/>
                </a:lnTo>
                <a:lnTo>
                  <a:pt x="0" y="0"/>
                </a:lnTo>
                <a:close/>
                <a:moveTo>
                  <a:pt x="0" y="4470"/>
                </a:moveTo>
                <a:cubicBezTo>
                  <a:pt x="76" y="4470"/>
                  <a:pt x="149" y="4470"/>
                  <a:pt x="225" y="4460"/>
                </a:cubicBezTo>
                <a:cubicBezTo>
                  <a:pt x="225" y="4460"/>
                  <a:pt x="225" y="4460"/>
                  <a:pt x="0" y="5311"/>
                </a:cubicBezTo>
                <a:lnTo>
                  <a:pt x="0" y="5311"/>
                </a:lnTo>
                <a:cubicBezTo>
                  <a:pt x="0" y="5311"/>
                  <a:pt x="0" y="5311"/>
                  <a:pt x="0" y="4470"/>
                </a:cubicBezTo>
                <a:lnTo>
                  <a:pt x="0" y="4470"/>
                </a:lnTo>
                <a:close/>
                <a:moveTo>
                  <a:pt x="872" y="4246"/>
                </a:moveTo>
                <a:cubicBezTo>
                  <a:pt x="1013" y="4172"/>
                  <a:pt x="1128" y="4086"/>
                  <a:pt x="1246" y="3980"/>
                </a:cubicBezTo>
                <a:cubicBezTo>
                  <a:pt x="1246" y="3980"/>
                  <a:pt x="1246" y="3980"/>
                  <a:pt x="1554" y="4799"/>
                </a:cubicBezTo>
                <a:cubicBezTo>
                  <a:pt x="1554" y="4799"/>
                  <a:pt x="1554" y="4799"/>
                  <a:pt x="872" y="4246"/>
                </a:cubicBezTo>
                <a:lnTo>
                  <a:pt x="872" y="4246"/>
                </a:lnTo>
                <a:close/>
                <a:moveTo>
                  <a:pt x="1650" y="3428"/>
                </a:moveTo>
                <a:cubicBezTo>
                  <a:pt x="1713" y="3290"/>
                  <a:pt x="1757" y="3151"/>
                  <a:pt x="1789" y="2990"/>
                </a:cubicBezTo>
                <a:cubicBezTo>
                  <a:pt x="1789" y="2990"/>
                  <a:pt x="1789" y="2990"/>
                  <a:pt x="2523" y="3470"/>
                </a:cubicBezTo>
                <a:cubicBezTo>
                  <a:pt x="2523" y="3470"/>
                  <a:pt x="2523" y="3470"/>
                  <a:pt x="1650" y="3428"/>
                </a:cubicBezTo>
                <a:lnTo>
                  <a:pt x="1650" y="3428"/>
                </a:lnTo>
                <a:close/>
                <a:moveTo>
                  <a:pt x="1789" y="2311"/>
                </a:moveTo>
                <a:cubicBezTo>
                  <a:pt x="1757" y="2162"/>
                  <a:pt x="1713" y="2013"/>
                  <a:pt x="1650" y="1885"/>
                </a:cubicBezTo>
                <a:cubicBezTo>
                  <a:pt x="1650" y="1885"/>
                  <a:pt x="1650" y="1885"/>
                  <a:pt x="2523" y="1830"/>
                </a:cubicBezTo>
                <a:cubicBezTo>
                  <a:pt x="2523" y="1830"/>
                  <a:pt x="2523" y="1830"/>
                  <a:pt x="1789" y="2311"/>
                </a:cubicBezTo>
                <a:lnTo>
                  <a:pt x="1789" y="2311"/>
                </a:lnTo>
                <a:close/>
                <a:moveTo>
                  <a:pt x="1246" y="1331"/>
                </a:moveTo>
                <a:cubicBezTo>
                  <a:pt x="1128" y="1224"/>
                  <a:pt x="1013" y="1141"/>
                  <a:pt x="872" y="1065"/>
                </a:cubicBezTo>
                <a:cubicBezTo>
                  <a:pt x="872" y="1065"/>
                  <a:pt x="872" y="1065"/>
                  <a:pt x="1554" y="512"/>
                </a:cubicBezTo>
                <a:cubicBezTo>
                  <a:pt x="1554" y="512"/>
                  <a:pt x="1554" y="512"/>
                  <a:pt x="1246" y="1331"/>
                </a:cubicBezTo>
                <a:lnTo>
                  <a:pt x="1246" y="1331"/>
                </a:lnTo>
                <a:close/>
              </a:path>
            </a:pathLst>
          </a:custGeom>
          <a:solidFill>
            <a:srgbClr val="EBBC60"/>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128" name="Freeform 33"/>
          <p:cNvSpPr>
            <a:spLocks noChangeArrowheads="1"/>
          </p:cNvSpPr>
          <p:nvPr/>
        </p:nvSpPr>
        <p:spPr bwMode="auto">
          <a:xfrm>
            <a:off x="699794" y="3193193"/>
            <a:ext cx="439780" cy="886845"/>
          </a:xfrm>
          <a:custGeom>
            <a:avLst/>
            <a:gdLst>
              <a:gd name="T0" fmla="*/ 1509 w 1510"/>
              <a:gd name="T1" fmla="*/ 0 h 3012"/>
              <a:gd name="T2" fmla="*/ 1509 w 1510"/>
              <a:gd name="T3" fmla="*/ 0 h 3012"/>
              <a:gd name="T4" fmla="*/ 1509 w 1510"/>
              <a:gd name="T5" fmla="*/ 0 h 3012"/>
              <a:gd name="T6" fmla="*/ 1509 w 1510"/>
              <a:gd name="T7" fmla="*/ 3011 h 3012"/>
              <a:gd name="T8" fmla="*/ 1509 w 1510"/>
              <a:gd name="T9" fmla="*/ 3011 h 3012"/>
              <a:gd name="T10" fmla="*/ 0 w 1510"/>
              <a:gd name="T11" fmla="*/ 1499 h 3012"/>
              <a:gd name="T12" fmla="*/ 1509 w 1510"/>
              <a:gd name="T13" fmla="*/ 0 h 3012"/>
            </a:gdLst>
            <a:ahLst/>
            <a:cxnLst>
              <a:cxn ang="0">
                <a:pos x="T0" y="T1"/>
              </a:cxn>
              <a:cxn ang="0">
                <a:pos x="T2" y="T3"/>
              </a:cxn>
              <a:cxn ang="0">
                <a:pos x="T4" y="T5"/>
              </a:cxn>
              <a:cxn ang="0">
                <a:pos x="T6" y="T7"/>
              </a:cxn>
              <a:cxn ang="0">
                <a:pos x="T8" y="T9"/>
              </a:cxn>
              <a:cxn ang="0">
                <a:pos x="T10" y="T11"/>
              </a:cxn>
              <a:cxn ang="0">
                <a:pos x="T12" y="T13"/>
              </a:cxn>
            </a:cxnLst>
            <a:rect l="0" t="0" r="r" b="b"/>
            <a:pathLst>
              <a:path w="1510" h="3012">
                <a:moveTo>
                  <a:pt x="1509" y="0"/>
                </a:moveTo>
                <a:lnTo>
                  <a:pt x="1509" y="0"/>
                </a:lnTo>
                <a:lnTo>
                  <a:pt x="1509" y="0"/>
                </a:lnTo>
                <a:cubicBezTo>
                  <a:pt x="1509" y="3011"/>
                  <a:pt x="1509" y="3011"/>
                  <a:pt x="1509" y="3011"/>
                </a:cubicBezTo>
                <a:lnTo>
                  <a:pt x="1509" y="3011"/>
                </a:lnTo>
                <a:cubicBezTo>
                  <a:pt x="679" y="3011"/>
                  <a:pt x="0" y="2340"/>
                  <a:pt x="0" y="1499"/>
                </a:cubicBezTo>
                <a:cubicBezTo>
                  <a:pt x="0" y="669"/>
                  <a:pt x="679" y="0"/>
                  <a:pt x="1509" y="0"/>
                </a:cubicBezTo>
              </a:path>
            </a:pathLst>
          </a:custGeom>
          <a:solidFill>
            <a:srgbClr val="FFD380"/>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129" name="Freeform 34"/>
          <p:cNvSpPr>
            <a:spLocks noChangeArrowheads="1"/>
          </p:cNvSpPr>
          <p:nvPr/>
        </p:nvSpPr>
        <p:spPr bwMode="auto">
          <a:xfrm>
            <a:off x="399169" y="2850787"/>
            <a:ext cx="741718" cy="1571658"/>
          </a:xfrm>
          <a:custGeom>
            <a:avLst/>
            <a:gdLst>
              <a:gd name="T0" fmla="*/ 2520 w 2521"/>
              <a:gd name="T1" fmla="*/ 0 h 5312"/>
              <a:gd name="T2" fmla="*/ 2520 w 2521"/>
              <a:gd name="T3" fmla="*/ 830 h 5312"/>
              <a:gd name="T4" fmla="*/ 2520 w 2521"/>
              <a:gd name="T5" fmla="*/ 830 h 5312"/>
              <a:gd name="T6" fmla="*/ 2298 w 2521"/>
              <a:gd name="T7" fmla="*/ 851 h 5312"/>
              <a:gd name="T8" fmla="*/ 2520 w 2521"/>
              <a:gd name="T9" fmla="*/ 0 h 5312"/>
              <a:gd name="T10" fmla="*/ 2520 w 2521"/>
              <a:gd name="T11" fmla="*/ 0 h 5312"/>
              <a:gd name="T12" fmla="*/ 2520 w 2521"/>
              <a:gd name="T13" fmla="*/ 4470 h 5312"/>
              <a:gd name="T14" fmla="*/ 2520 w 2521"/>
              <a:gd name="T15" fmla="*/ 5311 h 5312"/>
              <a:gd name="T16" fmla="*/ 2520 w 2521"/>
              <a:gd name="T17" fmla="*/ 5311 h 5312"/>
              <a:gd name="T18" fmla="*/ 2298 w 2521"/>
              <a:gd name="T19" fmla="*/ 4460 h 5312"/>
              <a:gd name="T20" fmla="*/ 2520 w 2521"/>
              <a:gd name="T21" fmla="*/ 4470 h 5312"/>
              <a:gd name="T22" fmla="*/ 2520 w 2521"/>
              <a:gd name="T23" fmla="*/ 4470 h 5312"/>
              <a:gd name="T24" fmla="*/ 2520 w 2521"/>
              <a:gd name="T25" fmla="*/ 4470 h 5312"/>
              <a:gd name="T26" fmla="*/ 1648 w 2521"/>
              <a:gd name="T27" fmla="*/ 4246 h 5312"/>
              <a:gd name="T28" fmla="*/ 956 w 2521"/>
              <a:gd name="T29" fmla="*/ 4799 h 5312"/>
              <a:gd name="T30" fmla="*/ 1277 w 2521"/>
              <a:gd name="T31" fmla="*/ 3980 h 5312"/>
              <a:gd name="T32" fmla="*/ 1648 w 2521"/>
              <a:gd name="T33" fmla="*/ 4246 h 5312"/>
              <a:gd name="T34" fmla="*/ 1648 w 2521"/>
              <a:gd name="T35" fmla="*/ 4246 h 5312"/>
              <a:gd name="T36" fmla="*/ 872 w 2521"/>
              <a:gd name="T37" fmla="*/ 3428 h 5312"/>
              <a:gd name="T38" fmla="*/ 0 w 2521"/>
              <a:gd name="T39" fmla="*/ 3470 h 5312"/>
              <a:gd name="T40" fmla="*/ 734 w 2521"/>
              <a:gd name="T41" fmla="*/ 2990 h 5312"/>
              <a:gd name="T42" fmla="*/ 872 w 2521"/>
              <a:gd name="T43" fmla="*/ 3428 h 5312"/>
              <a:gd name="T44" fmla="*/ 872 w 2521"/>
              <a:gd name="T45" fmla="*/ 3428 h 5312"/>
              <a:gd name="T46" fmla="*/ 734 w 2521"/>
              <a:gd name="T47" fmla="*/ 2311 h 5312"/>
              <a:gd name="T48" fmla="*/ 0 w 2521"/>
              <a:gd name="T49" fmla="*/ 1830 h 5312"/>
              <a:gd name="T50" fmla="*/ 872 w 2521"/>
              <a:gd name="T51" fmla="*/ 1885 h 5312"/>
              <a:gd name="T52" fmla="*/ 734 w 2521"/>
              <a:gd name="T53" fmla="*/ 2311 h 5312"/>
              <a:gd name="T54" fmla="*/ 734 w 2521"/>
              <a:gd name="T55" fmla="*/ 2311 h 5312"/>
              <a:gd name="T56" fmla="*/ 1648 w 2521"/>
              <a:gd name="T57" fmla="*/ 1065 h 5312"/>
              <a:gd name="T58" fmla="*/ 1277 w 2521"/>
              <a:gd name="T59" fmla="*/ 1331 h 5312"/>
              <a:gd name="T60" fmla="*/ 956 w 2521"/>
              <a:gd name="T61" fmla="*/ 512 h 5312"/>
              <a:gd name="T62" fmla="*/ 1648 w 2521"/>
              <a:gd name="T63" fmla="*/ 1065 h 5312"/>
              <a:gd name="T64" fmla="*/ 1648 w 2521"/>
              <a:gd name="T65" fmla="*/ 1065 h 5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21" h="5312">
                <a:moveTo>
                  <a:pt x="2520" y="0"/>
                </a:moveTo>
                <a:cubicBezTo>
                  <a:pt x="2520" y="0"/>
                  <a:pt x="2520" y="0"/>
                  <a:pt x="2520" y="830"/>
                </a:cubicBezTo>
                <a:lnTo>
                  <a:pt x="2520" y="830"/>
                </a:lnTo>
                <a:cubicBezTo>
                  <a:pt x="2447" y="830"/>
                  <a:pt x="2371" y="841"/>
                  <a:pt x="2298" y="851"/>
                </a:cubicBezTo>
                <a:cubicBezTo>
                  <a:pt x="2298" y="851"/>
                  <a:pt x="2298" y="851"/>
                  <a:pt x="2520" y="0"/>
                </a:cubicBezTo>
                <a:lnTo>
                  <a:pt x="2520" y="0"/>
                </a:lnTo>
                <a:close/>
                <a:moveTo>
                  <a:pt x="2520" y="4470"/>
                </a:moveTo>
                <a:lnTo>
                  <a:pt x="2520" y="5311"/>
                </a:lnTo>
                <a:lnTo>
                  <a:pt x="2520" y="5311"/>
                </a:lnTo>
                <a:cubicBezTo>
                  <a:pt x="2520" y="5311"/>
                  <a:pt x="2520" y="5311"/>
                  <a:pt x="2298" y="4460"/>
                </a:cubicBezTo>
                <a:cubicBezTo>
                  <a:pt x="2371" y="4470"/>
                  <a:pt x="2447" y="4470"/>
                  <a:pt x="2520" y="4470"/>
                </a:cubicBezTo>
                <a:lnTo>
                  <a:pt x="2520" y="4470"/>
                </a:lnTo>
                <a:lnTo>
                  <a:pt x="2520" y="4470"/>
                </a:lnTo>
                <a:close/>
                <a:moveTo>
                  <a:pt x="1648" y="4246"/>
                </a:moveTo>
                <a:lnTo>
                  <a:pt x="956" y="4799"/>
                </a:lnTo>
                <a:cubicBezTo>
                  <a:pt x="956" y="4799"/>
                  <a:pt x="956" y="4799"/>
                  <a:pt x="1277" y="3980"/>
                </a:cubicBezTo>
                <a:cubicBezTo>
                  <a:pt x="1382" y="4086"/>
                  <a:pt x="1510" y="4172"/>
                  <a:pt x="1648" y="4246"/>
                </a:cubicBezTo>
                <a:lnTo>
                  <a:pt x="1648" y="4246"/>
                </a:lnTo>
                <a:close/>
                <a:moveTo>
                  <a:pt x="872" y="3428"/>
                </a:moveTo>
                <a:lnTo>
                  <a:pt x="0" y="3470"/>
                </a:lnTo>
                <a:cubicBezTo>
                  <a:pt x="0" y="3470"/>
                  <a:pt x="0" y="3470"/>
                  <a:pt x="734" y="2990"/>
                </a:cubicBezTo>
                <a:cubicBezTo>
                  <a:pt x="765" y="3151"/>
                  <a:pt x="807" y="3290"/>
                  <a:pt x="872" y="3428"/>
                </a:cubicBezTo>
                <a:lnTo>
                  <a:pt x="872" y="3428"/>
                </a:lnTo>
                <a:close/>
                <a:moveTo>
                  <a:pt x="734" y="2311"/>
                </a:moveTo>
                <a:lnTo>
                  <a:pt x="0" y="1830"/>
                </a:lnTo>
                <a:cubicBezTo>
                  <a:pt x="0" y="1830"/>
                  <a:pt x="0" y="1830"/>
                  <a:pt x="872" y="1885"/>
                </a:cubicBezTo>
                <a:cubicBezTo>
                  <a:pt x="807" y="2013"/>
                  <a:pt x="765" y="2162"/>
                  <a:pt x="734" y="2311"/>
                </a:cubicBezTo>
                <a:lnTo>
                  <a:pt x="734" y="2311"/>
                </a:lnTo>
                <a:close/>
                <a:moveTo>
                  <a:pt x="1648" y="1065"/>
                </a:moveTo>
                <a:cubicBezTo>
                  <a:pt x="1510" y="1141"/>
                  <a:pt x="1382" y="1224"/>
                  <a:pt x="1277" y="1331"/>
                </a:cubicBezTo>
                <a:cubicBezTo>
                  <a:pt x="1277" y="1331"/>
                  <a:pt x="1277" y="1331"/>
                  <a:pt x="956" y="512"/>
                </a:cubicBezTo>
                <a:cubicBezTo>
                  <a:pt x="956" y="512"/>
                  <a:pt x="956" y="512"/>
                  <a:pt x="1648" y="1065"/>
                </a:cubicBezTo>
                <a:lnTo>
                  <a:pt x="1648" y="1065"/>
                </a:lnTo>
                <a:close/>
              </a:path>
            </a:pathLst>
          </a:custGeom>
          <a:solidFill>
            <a:srgbClr val="FFD380"/>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130" name="Freeform 35"/>
          <p:cNvSpPr>
            <a:spLocks noChangeArrowheads="1"/>
          </p:cNvSpPr>
          <p:nvPr/>
        </p:nvSpPr>
        <p:spPr bwMode="auto">
          <a:xfrm>
            <a:off x="6810757" y="2758954"/>
            <a:ext cx="3649512" cy="4108875"/>
          </a:xfrm>
          <a:custGeom>
            <a:avLst/>
            <a:gdLst>
              <a:gd name="T0" fmla="*/ 12289 w 12290"/>
              <a:gd name="T1" fmla="*/ 13842 h 13843"/>
              <a:gd name="T2" fmla="*/ 0 w 12290"/>
              <a:gd name="T3" fmla="*/ 13842 h 13843"/>
              <a:gd name="T4" fmla="*/ 4714 w 12290"/>
              <a:gd name="T5" fmla="*/ 0 h 13843"/>
              <a:gd name="T6" fmla="*/ 5489 w 12290"/>
              <a:gd name="T7" fmla="*/ 394 h 13843"/>
              <a:gd name="T8" fmla="*/ 7597 w 12290"/>
              <a:gd name="T9" fmla="*/ 44 h 13843"/>
              <a:gd name="T10" fmla="*/ 12289 w 12290"/>
              <a:gd name="T11" fmla="*/ 13842 h 13843"/>
            </a:gdLst>
            <a:ahLst/>
            <a:cxnLst>
              <a:cxn ang="0">
                <a:pos x="T0" y="T1"/>
              </a:cxn>
              <a:cxn ang="0">
                <a:pos x="T2" y="T3"/>
              </a:cxn>
              <a:cxn ang="0">
                <a:pos x="T4" y="T5"/>
              </a:cxn>
              <a:cxn ang="0">
                <a:pos x="T6" y="T7"/>
              </a:cxn>
              <a:cxn ang="0">
                <a:pos x="T8" y="T9"/>
              </a:cxn>
              <a:cxn ang="0">
                <a:pos x="T10" y="T11"/>
              </a:cxn>
            </a:cxnLst>
            <a:rect l="0" t="0" r="r" b="b"/>
            <a:pathLst>
              <a:path w="12290" h="13843">
                <a:moveTo>
                  <a:pt x="12289" y="13842"/>
                </a:moveTo>
                <a:lnTo>
                  <a:pt x="0" y="13842"/>
                </a:lnTo>
                <a:lnTo>
                  <a:pt x="4714" y="0"/>
                </a:lnTo>
                <a:lnTo>
                  <a:pt x="5489" y="394"/>
                </a:lnTo>
                <a:lnTo>
                  <a:pt x="7597" y="44"/>
                </a:lnTo>
                <a:lnTo>
                  <a:pt x="12289" y="13842"/>
                </a:lnTo>
              </a:path>
            </a:pathLst>
          </a:custGeom>
          <a:solidFill>
            <a:srgbClr val="808A8C"/>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131" name="Freeform 36"/>
          <p:cNvSpPr>
            <a:spLocks noChangeArrowheads="1"/>
          </p:cNvSpPr>
          <p:nvPr/>
        </p:nvSpPr>
        <p:spPr bwMode="auto">
          <a:xfrm>
            <a:off x="6810757" y="2758954"/>
            <a:ext cx="3649512" cy="4108875"/>
          </a:xfrm>
          <a:custGeom>
            <a:avLst/>
            <a:gdLst>
              <a:gd name="T0" fmla="*/ 12289 w 12290"/>
              <a:gd name="T1" fmla="*/ 13842 h 13843"/>
              <a:gd name="T2" fmla="*/ 0 w 12290"/>
              <a:gd name="T3" fmla="*/ 13842 h 13843"/>
              <a:gd name="T4" fmla="*/ 4714 w 12290"/>
              <a:gd name="T5" fmla="*/ 0 h 13843"/>
              <a:gd name="T6" fmla="*/ 5489 w 12290"/>
              <a:gd name="T7" fmla="*/ 394 h 13843"/>
              <a:gd name="T8" fmla="*/ 7597 w 12290"/>
              <a:gd name="T9" fmla="*/ 44 h 13843"/>
              <a:gd name="T10" fmla="*/ 12289 w 12290"/>
              <a:gd name="T11" fmla="*/ 13842 h 13843"/>
            </a:gdLst>
            <a:ahLst/>
            <a:cxnLst>
              <a:cxn ang="0">
                <a:pos x="T0" y="T1"/>
              </a:cxn>
              <a:cxn ang="0">
                <a:pos x="T2" y="T3"/>
              </a:cxn>
              <a:cxn ang="0">
                <a:pos x="T4" y="T5"/>
              </a:cxn>
              <a:cxn ang="0">
                <a:pos x="T6" y="T7"/>
              </a:cxn>
              <a:cxn ang="0">
                <a:pos x="T8" y="T9"/>
              </a:cxn>
              <a:cxn ang="0">
                <a:pos x="T10" y="T11"/>
              </a:cxn>
            </a:cxnLst>
            <a:rect l="0" t="0" r="r" b="b"/>
            <a:pathLst>
              <a:path w="12290" h="13843">
                <a:moveTo>
                  <a:pt x="12289" y="13842"/>
                </a:moveTo>
                <a:lnTo>
                  <a:pt x="0" y="13842"/>
                </a:lnTo>
                <a:lnTo>
                  <a:pt x="4714" y="0"/>
                </a:lnTo>
                <a:lnTo>
                  <a:pt x="5489" y="394"/>
                </a:lnTo>
                <a:lnTo>
                  <a:pt x="7597" y="44"/>
                </a:lnTo>
                <a:lnTo>
                  <a:pt x="12289" y="13842"/>
                </a:lnTo>
              </a:path>
            </a:pathLst>
          </a:custGeom>
          <a:solidFill>
            <a:srgbClr val="808A8C"/>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132" name="Freeform 37"/>
          <p:cNvSpPr>
            <a:spLocks noChangeArrowheads="1"/>
          </p:cNvSpPr>
          <p:nvPr/>
        </p:nvSpPr>
        <p:spPr bwMode="auto">
          <a:xfrm>
            <a:off x="6810757" y="2758954"/>
            <a:ext cx="1625214" cy="4108875"/>
          </a:xfrm>
          <a:custGeom>
            <a:avLst/>
            <a:gdLst>
              <a:gd name="T0" fmla="*/ 3585 w 5490"/>
              <a:gd name="T1" fmla="*/ 13842 h 13843"/>
              <a:gd name="T2" fmla="*/ 0 w 5490"/>
              <a:gd name="T3" fmla="*/ 13842 h 13843"/>
              <a:gd name="T4" fmla="*/ 4714 w 5490"/>
              <a:gd name="T5" fmla="*/ 0 h 13843"/>
              <a:gd name="T6" fmla="*/ 5489 w 5490"/>
              <a:gd name="T7" fmla="*/ 394 h 13843"/>
              <a:gd name="T8" fmla="*/ 3585 w 5490"/>
              <a:gd name="T9" fmla="*/ 13842 h 13843"/>
            </a:gdLst>
            <a:ahLst/>
            <a:cxnLst>
              <a:cxn ang="0">
                <a:pos x="T0" y="T1"/>
              </a:cxn>
              <a:cxn ang="0">
                <a:pos x="T2" y="T3"/>
              </a:cxn>
              <a:cxn ang="0">
                <a:pos x="T4" y="T5"/>
              </a:cxn>
              <a:cxn ang="0">
                <a:pos x="T6" y="T7"/>
              </a:cxn>
              <a:cxn ang="0">
                <a:pos x="T8" y="T9"/>
              </a:cxn>
            </a:cxnLst>
            <a:rect l="0" t="0" r="r" b="b"/>
            <a:pathLst>
              <a:path w="5490" h="13843">
                <a:moveTo>
                  <a:pt x="3585" y="13842"/>
                </a:moveTo>
                <a:lnTo>
                  <a:pt x="0" y="13842"/>
                </a:lnTo>
                <a:lnTo>
                  <a:pt x="4714" y="0"/>
                </a:lnTo>
                <a:lnTo>
                  <a:pt x="5489" y="394"/>
                </a:lnTo>
                <a:lnTo>
                  <a:pt x="3585" y="13842"/>
                </a:lnTo>
              </a:path>
            </a:pathLst>
          </a:custGeom>
          <a:solidFill>
            <a:srgbClr val="96A0A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133" name="Freeform 38"/>
          <p:cNvSpPr>
            <a:spLocks noChangeArrowheads="1"/>
          </p:cNvSpPr>
          <p:nvPr/>
        </p:nvSpPr>
        <p:spPr bwMode="auto">
          <a:xfrm>
            <a:off x="6810757" y="2758954"/>
            <a:ext cx="1625214" cy="4108875"/>
          </a:xfrm>
          <a:custGeom>
            <a:avLst/>
            <a:gdLst>
              <a:gd name="T0" fmla="*/ 3585 w 5490"/>
              <a:gd name="T1" fmla="*/ 13842 h 13843"/>
              <a:gd name="T2" fmla="*/ 0 w 5490"/>
              <a:gd name="T3" fmla="*/ 13842 h 13843"/>
              <a:gd name="T4" fmla="*/ 4714 w 5490"/>
              <a:gd name="T5" fmla="*/ 0 h 13843"/>
              <a:gd name="T6" fmla="*/ 5489 w 5490"/>
              <a:gd name="T7" fmla="*/ 394 h 13843"/>
              <a:gd name="T8" fmla="*/ 3585 w 5490"/>
              <a:gd name="T9" fmla="*/ 13842 h 13843"/>
            </a:gdLst>
            <a:ahLst/>
            <a:cxnLst>
              <a:cxn ang="0">
                <a:pos x="T0" y="T1"/>
              </a:cxn>
              <a:cxn ang="0">
                <a:pos x="T2" y="T3"/>
              </a:cxn>
              <a:cxn ang="0">
                <a:pos x="T4" y="T5"/>
              </a:cxn>
              <a:cxn ang="0">
                <a:pos x="T6" y="T7"/>
              </a:cxn>
              <a:cxn ang="0">
                <a:pos x="T8" y="T9"/>
              </a:cxn>
            </a:cxnLst>
            <a:rect l="0" t="0" r="r" b="b"/>
            <a:pathLst>
              <a:path w="5490" h="13843">
                <a:moveTo>
                  <a:pt x="3585" y="13842"/>
                </a:moveTo>
                <a:lnTo>
                  <a:pt x="0" y="13842"/>
                </a:lnTo>
                <a:lnTo>
                  <a:pt x="4714" y="0"/>
                </a:lnTo>
                <a:lnTo>
                  <a:pt x="5489" y="394"/>
                </a:lnTo>
                <a:lnTo>
                  <a:pt x="3585" y="13842"/>
                </a:lnTo>
              </a:path>
            </a:pathLst>
          </a:custGeom>
          <a:solidFill>
            <a:srgbClr val="96A0A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134" name="Freeform 39"/>
          <p:cNvSpPr>
            <a:spLocks noChangeArrowheads="1"/>
          </p:cNvSpPr>
          <p:nvPr/>
        </p:nvSpPr>
        <p:spPr bwMode="auto">
          <a:xfrm>
            <a:off x="8445160" y="1503465"/>
            <a:ext cx="618317" cy="1364377"/>
          </a:xfrm>
          <a:custGeom>
            <a:avLst/>
            <a:gdLst>
              <a:gd name="T0" fmla="*/ 0 w 2109"/>
              <a:gd name="T1" fmla="*/ 4617 h 4618"/>
              <a:gd name="T2" fmla="*/ 661 w 2109"/>
              <a:gd name="T3" fmla="*/ 0 h 4618"/>
              <a:gd name="T4" fmla="*/ 2108 w 2109"/>
              <a:gd name="T5" fmla="*/ 4267 h 4618"/>
              <a:gd name="T6" fmla="*/ 0 w 2109"/>
              <a:gd name="T7" fmla="*/ 4617 h 4618"/>
            </a:gdLst>
            <a:ahLst/>
            <a:cxnLst>
              <a:cxn ang="0">
                <a:pos x="T0" y="T1"/>
              </a:cxn>
              <a:cxn ang="0">
                <a:pos x="T2" y="T3"/>
              </a:cxn>
              <a:cxn ang="0">
                <a:pos x="T4" y="T5"/>
              </a:cxn>
              <a:cxn ang="0">
                <a:pos x="T6" y="T7"/>
              </a:cxn>
            </a:cxnLst>
            <a:rect l="0" t="0" r="r" b="b"/>
            <a:pathLst>
              <a:path w="2109" h="4618">
                <a:moveTo>
                  <a:pt x="0" y="4617"/>
                </a:moveTo>
                <a:lnTo>
                  <a:pt x="661" y="0"/>
                </a:lnTo>
                <a:lnTo>
                  <a:pt x="2108" y="4267"/>
                </a:lnTo>
                <a:lnTo>
                  <a:pt x="0" y="4617"/>
                </a:lnTo>
              </a:path>
            </a:pathLst>
          </a:custGeom>
          <a:solidFill>
            <a:srgbClr val="CCD3D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135" name="Freeform 40"/>
          <p:cNvSpPr>
            <a:spLocks noChangeArrowheads="1"/>
          </p:cNvSpPr>
          <p:nvPr/>
        </p:nvSpPr>
        <p:spPr bwMode="auto">
          <a:xfrm>
            <a:off x="8214112" y="1503465"/>
            <a:ext cx="418775" cy="1364377"/>
          </a:xfrm>
          <a:custGeom>
            <a:avLst/>
            <a:gdLst>
              <a:gd name="T0" fmla="*/ 1436 w 1437"/>
              <a:gd name="T1" fmla="*/ 0 h 4618"/>
              <a:gd name="T2" fmla="*/ 775 w 1437"/>
              <a:gd name="T3" fmla="*/ 4617 h 4618"/>
              <a:gd name="T4" fmla="*/ 0 w 1437"/>
              <a:gd name="T5" fmla="*/ 4223 h 4618"/>
              <a:gd name="T6" fmla="*/ 1436 w 1437"/>
              <a:gd name="T7" fmla="*/ 0 h 4618"/>
            </a:gdLst>
            <a:ahLst/>
            <a:cxnLst>
              <a:cxn ang="0">
                <a:pos x="T0" y="T1"/>
              </a:cxn>
              <a:cxn ang="0">
                <a:pos x="T2" y="T3"/>
              </a:cxn>
              <a:cxn ang="0">
                <a:pos x="T4" y="T5"/>
              </a:cxn>
              <a:cxn ang="0">
                <a:pos x="T6" y="T7"/>
              </a:cxn>
            </a:cxnLst>
            <a:rect l="0" t="0" r="r" b="b"/>
            <a:pathLst>
              <a:path w="1437" h="4618">
                <a:moveTo>
                  <a:pt x="1436" y="0"/>
                </a:moveTo>
                <a:lnTo>
                  <a:pt x="775" y="4617"/>
                </a:lnTo>
                <a:lnTo>
                  <a:pt x="0" y="4223"/>
                </a:lnTo>
                <a:lnTo>
                  <a:pt x="1436"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136" name="Freeform 41"/>
          <p:cNvSpPr>
            <a:spLocks noChangeArrowheads="1"/>
          </p:cNvSpPr>
          <p:nvPr/>
        </p:nvSpPr>
        <p:spPr bwMode="auto">
          <a:xfrm>
            <a:off x="5813048" y="4712375"/>
            <a:ext cx="2639989" cy="2155454"/>
          </a:xfrm>
          <a:custGeom>
            <a:avLst/>
            <a:gdLst>
              <a:gd name="T0" fmla="*/ 8897 w 8898"/>
              <a:gd name="T1" fmla="*/ 7277 h 7278"/>
              <a:gd name="T2" fmla="*/ 0 w 8898"/>
              <a:gd name="T3" fmla="*/ 7277 h 7278"/>
              <a:gd name="T4" fmla="*/ 3426 w 8898"/>
              <a:gd name="T5" fmla="*/ 0 h 7278"/>
              <a:gd name="T6" fmla="*/ 3980 w 8898"/>
              <a:gd name="T7" fmla="*/ 203 h 7278"/>
              <a:gd name="T8" fmla="*/ 5481 w 8898"/>
              <a:gd name="T9" fmla="*/ 23 h 7278"/>
              <a:gd name="T10" fmla="*/ 8897 w 8898"/>
              <a:gd name="T11" fmla="*/ 7277 h 7278"/>
            </a:gdLst>
            <a:ahLst/>
            <a:cxnLst>
              <a:cxn ang="0">
                <a:pos x="T0" y="T1"/>
              </a:cxn>
              <a:cxn ang="0">
                <a:pos x="T2" y="T3"/>
              </a:cxn>
              <a:cxn ang="0">
                <a:pos x="T4" y="T5"/>
              </a:cxn>
              <a:cxn ang="0">
                <a:pos x="T6" y="T7"/>
              </a:cxn>
              <a:cxn ang="0">
                <a:pos x="T8" y="T9"/>
              </a:cxn>
              <a:cxn ang="0">
                <a:pos x="T10" y="T11"/>
              </a:cxn>
            </a:cxnLst>
            <a:rect l="0" t="0" r="r" b="b"/>
            <a:pathLst>
              <a:path w="8898" h="7278">
                <a:moveTo>
                  <a:pt x="8897" y="7277"/>
                </a:moveTo>
                <a:lnTo>
                  <a:pt x="0" y="7277"/>
                </a:lnTo>
                <a:lnTo>
                  <a:pt x="3426" y="0"/>
                </a:lnTo>
                <a:lnTo>
                  <a:pt x="3980" y="203"/>
                </a:lnTo>
                <a:lnTo>
                  <a:pt x="5481" y="23"/>
                </a:lnTo>
                <a:lnTo>
                  <a:pt x="8897" y="7277"/>
                </a:lnTo>
              </a:path>
            </a:pathLst>
          </a:custGeom>
          <a:solidFill>
            <a:srgbClr val="808A8C"/>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137" name="Freeform 42"/>
          <p:cNvSpPr>
            <a:spLocks noChangeArrowheads="1"/>
          </p:cNvSpPr>
          <p:nvPr/>
        </p:nvSpPr>
        <p:spPr bwMode="auto">
          <a:xfrm>
            <a:off x="5813048" y="4712375"/>
            <a:ext cx="2639989" cy="2155454"/>
          </a:xfrm>
          <a:custGeom>
            <a:avLst/>
            <a:gdLst>
              <a:gd name="T0" fmla="*/ 8897 w 8898"/>
              <a:gd name="T1" fmla="*/ 7277 h 7278"/>
              <a:gd name="T2" fmla="*/ 0 w 8898"/>
              <a:gd name="T3" fmla="*/ 7277 h 7278"/>
              <a:gd name="T4" fmla="*/ 3426 w 8898"/>
              <a:gd name="T5" fmla="*/ 0 h 7278"/>
              <a:gd name="T6" fmla="*/ 3980 w 8898"/>
              <a:gd name="T7" fmla="*/ 203 h 7278"/>
              <a:gd name="T8" fmla="*/ 5481 w 8898"/>
              <a:gd name="T9" fmla="*/ 23 h 7278"/>
              <a:gd name="T10" fmla="*/ 8897 w 8898"/>
              <a:gd name="T11" fmla="*/ 7277 h 7278"/>
            </a:gdLst>
            <a:ahLst/>
            <a:cxnLst>
              <a:cxn ang="0">
                <a:pos x="T0" y="T1"/>
              </a:cxn>
              <a:cxn ang="0">
                <a:pos x="T2" y="T3"/>
              </a:cxn>
              <a:cxn ang="0">
                <a:pos x="T4" y="T5"/>
              </a:cxn>
              <a:cxn ang="0">
                <a:pos x="T6" y="T7"/>
              </a:cxn>
              <a:cxn ang="0">
                <a:pos x="T8" y="T9"/>
              </a:cxn>
              <a:cxn ang="0">
                <a:pos x="T10" y="T11"/>
              </a:cxn>
            </a:cxnLst>
            <a:rect l="0" t="0" r="r" b="b"/>
            <a:pathLst>
              <a:path w="8898" h="7278">
                <a:moveTo>
                  <a:pt x="8897" y="7277"/>
                </a:moveTo>
                <a:lnTo>
                  <a:pt x="0" y="7277"/>
                </a:lnTo>
                <a:lnTo>
                  <a:pt x="3426" y="0"/>
                </a:lnTo>
                <a:lnTo>
                  <a:pt x="3980" y="203"/>
                </a:lnTo>
                <a:lnTo>
                  <a:pt x="5481" y="23"/>
                </a:lnTo>
                <a:lnTo>
                  <a:pt x="8897" y="7277"/>
                </a:lnTo>
              </a:path>
            </a:pathLst>
          </a:custGeom>
          <a:solidFill>
            <a:srgbClr val="808A8C"/>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138" name="Freeform 43"/>
          <p:cNvSpPr>
            <a:spLocks noChangeArrowheads="1"/>
          </p:cNvSpPr>
          <p:nvPr/>
        </p:nvSpPr>
        <p:spPr bwMode="auto">
          <a:xfrm>
            <a:off x="5813048" y="4712375"/>
            <a:ext cx="1176246" cy="2155454"/>
          </a:xfrm>
          <a:custGeom>
            <a:avLst/>
            <a:gdLst>
              <a:gd name="T0" fmla="*/ 2596 w 3981"/>
              <a:gd name="T1" fmla="*/ 7277 h 7278"/>
              <a:gd name="T2" fmla="*/ 0 w 3981"/>
              <a:gd name="T3" fmla="*/ 7277 h 7278"/>
              <a:gd name="T4" fmla="*/ 3426 w 3981"/>
              <a:gd name="T5" fmla="*/ 0 h 7278"/>
              <a:gd name="T6" fmla="*/ 3980 w 3981"/>
              <a:gd name="T7" fmla="*/ 203 h 7278"/>
              <a:gd name="T8" fmla="*/ 2596 w 3981"/>
              <a:gd name="T9" fmla="*/ 7277 h 7278"/>
            </a:gdLst>
            <a:ahLst/>
            <a:cxnLst>
              <a:cxn ang="0">
                <a:pos x="T0" y="T1"/>
              </a:cxn>
              <a:cxn ang="0">
                <a:pos x="T2" y="T3"/>
              </a:cxn>
              <a:cxn ang="0">
                <a:pos x="T4" y="T5"/>
              </a:cxn>
              <a:cxn ang="0">
                <a:pos x="T6" y="T7"/>
              </a:cxn>
              <a:cxn ang="0">
                <a:pos x="T8" y="T9"/>
              </a:cxn>
            </a:cxnLst>
            <a:rect l="0" t="0" r="r" b="b"/>
            <a:pathLst>
              <a:path w="3981" h="7278">
                <a:moveTo>
                  <a:pt x="2596" y="7277"/>
                </a:moveTo>
                <a:lnTo>
                  <a:pt x="0" y="7277"/>
                </a:lnTo>
                <a:lnTo>
                  <a:pt x="3426" y="0"/>
                </a:lnTo>
                <a:lnTo>
                  <a:pt x="3980" y="203"/>
                </a:lnTo>
                <a:lnTo>
                  <a:pt x="2596" y="7277"/>
                </a:lnTo>
              </a:path>
            </a:pathLst>
          </a:custGeom>
          <a:solidFill>
            <a:srgbClr val="96A0A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139" name="Freeform 44"/>
          <p:cNvSpPr>
            <a:spLocks noChangeArrowheads="1"/>
          </p:cNvSpPr>
          <p:nvPr/>
        </p:nvSpPr>
        <p:spPr bwMode="auto">
          <a:xfrm>
            <a:off x="6997171" y="4062984"/>
            <a:ext cx="438467" cy="700555"/>
          </a:xfrm>
          <a:custGeom>
            <a:avLst/>
            <a:gdLst>
              <a:gd name="T0" fmla="*/ 0 w 1502"/>
              <a:gd name="T1" fmla="*/ 2384 h 2385"/>
              <a:gd name="T2" fmla="*/ 468 w 1502"/>
              <a:gd name="T3" fmla="*/ 0 h 2385"/>
              <a:gd name="T4" fmla="*/ 1501 w 1502"/>
              <a:gd name="T5" fmla="*/ 2204 h 2385"/>
              <a:gd name="T6" fmla="*/ 0 w 1502"/>
              <a:gd name="T7" fmla="*/ 2384 h 2385"/>
            </a:gdLst>
            <a:ahLst/>
            <a:cxnLst>
              <a:cxn ang="0">
                <a:pos x="T0" y="T1"/>
              </a:cxn>
              <a:cxn ang="0">
                <a:pos x="T2" y="T3"/>
              </a:cxn>
              <a:cxn ang="0">
                <a:pos x="T4" y="T5"/>
              </a:cxn>
              <a:cxn ang="0">
                <a:pos x="T6" y="T7"/>
              </a:cxn>
            </a:cxnLst>
            <a:rect l="0" t="0" r="r" b="b"/>
            <a:pathLst>
              <a:path w="1502" h="2385">
                <a:moveTo>
                  <a:pt x="0" y="2384"/>
                </a:moveTo>
                <a:lnTo>
                  <a:pt x="468" y="0"/>
                </a:lnTo>
                <a:lnTo>
                  <a:pt x="1501" y="2204"/>
                </a:lnTo>
                <a:lnTo>
                  <a:pt x="0" y="2384"/>
                </a:lnTo>
              </a:path>
            </a:pathLst>
          </a:custGeom>
          <a:solidFill>
            <a:srgbClr val="CCD3D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140" name="Freeform 45"/>
          <p:cNvSpPr>
            <a:spLocks noChangeArrowheads="1"/>
          </p:cNvSpPr>
          <p:nvPr/>
        </p:nvSpPr>
        <p:spPr bwMode="auto">
          <a:xfrm>
            <a:off x="6833074" y="4062984"/>
            <a:ext cx="295374" cy="700555"/>
          </a:xfrm>
          <a:custGeom>
            <a:avLst/>
            <a:gdLst>
              <a:gd name="T0" fmla="*/ 1022 w 1023"/>
              <a:gd name="T1" fmla="*/ 0 h 2385"/>
              <a:gd name="T2" fmla="*/ 554 w 1023"/>
              <a:gd name="T3" fmla="*/ 2384 h 2385"/>
              <a:gd name="T4" fmla="*/ 0 w 1023"/>
              <a:gd name="T5" fmla="*/ 2181 h 2385"/>
              <a:gd name="T6" fmla="*/ 1022 w 1023"/>
              <a:gd name="T7" fmla="*/ 0 h 2385"/>
            </a:gdLst>
            <a:ahLst/>
            <a:cxnLst>
              <a:cxn ang="0">
                <a:pos x="T0" y="T1"/>
              </a:cxn>
              <a:cxn ang="0">
                <a:pos x="T2" y="T3"/>
              </a:cxn>
              <a:cxn ang="0">
                <a:pos x="T4" y="T5"/>
              </a:cxn>
              <a:cxn ang="0">
                <a:pos x="T6" y="T7"/>
              </a:cxn>
            </a:cxnLst>
            <a:rect l="0" t="0" r="r" b="b"/>
            <a:pathLst>
              <a:path w="1023" h="2385">
                <a:moveTo>
                  <a:pt x="1022" y="0"/>
                </a:moveTo>
                <a:lnTo>
                  <a:pt x="554" y="2384"/>
                </a:lnTo>
                <a:lnTo>
                  <a:pt x="0" y="2181"/>
                </a:lnTo>
                <a:lnTo>
                  <a:pt x="1022"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141" name="Freeform 46"/>
          <p:cNvSpPr>
            <a:spLocks noChangeArrowheads="1"/>
          </p:cNvSpPr>
          <p:nvPr/>
        </p:nvSpPr>
        <p:spPr bwMode="auto">
          <a:xfrm>
            <a:off x="8656517" y="4348978"/>
            <a:ext cx="3052200" cy="2520162"/>
          </a:xfrm>
          <a:custGeom>
            <a:avLst/>
            <a:gdLst>
              <a:gd name="T0" fmla="*/ 10281 w 10282"/>
              <a:gd name="T1" fmla="*/ 8500 h 8501"/>
              <a:gd name="T2" fmla="*/ 0 w 10282"/>
              <a:gd name="T3" fmla="*/ 8500 h 8501"/>
              <a:gd name="T4" fmla="*/ 3959 w 10282"/>
              <a:gd name="T5" fmla="*/ 0 h 8501"/>
              <a:gd name="T6" fmla="*/ 4598 w 10282"/>
              <a:gd name="T7" fmla="*/ 245 h 8501"/>
              <a:gd name="T8" fmla="*/ 6333 w 10282"/>
              <a:gd name="T9" fmla="*/ 32 h 8501"/>
              <a:gd name="T10" fmla="*/ 10281 w 10282"/>
              <a:gd name="T11" fmla="*/ 8500 h 8501"/>
            </a:gdLst>
            <a:ahLst/>
            <a:cxnLst>
              <a:cxn ang="0">
                <a:pos x="T0" y="T1"/>
              </a:cxn>
              <a:cxn ang="0">
                <a:pos x="T2" y="T3"/>
              </a:cxn>
              <a:cxn ang="0">
                <a:pos x="T4" y="T5"/>
              </a:cxn>
              <a:cxn ang="0">
                <a:pos x="T6" y="T7"/>
              </a:cxn>
              <a:cxn ang="0">
                <a:pos x="T8" y="T9"/>
              </a:cxn>
              <a:cxn ang="0">
                <a:pos x="T10" y="T11"/>
              </a:cxn>
            </a:cxnLst>
            <a:rect l="0" t="0" r="r" b="b"/>
            <a:pathLst>
              <a:path w="10282" h="8501">
                <a:moveTo>
                  <a:pt x="10281" y="8500"/>
                </a:moveTo>
                <a:lnTo>
                  <a:pt x="0" y="8500"/>
                </a:lnTo>
                <a:lnTo>
                  <a:pt x="3959" y="0"/>
                </a:lnTo>
                <a:lnTo>
                  <a:pt x="4598" y="245"/>
                </a:lnTo>
                <a:lnTo>
                  <a:pt x="6333" y="32"/>
                </a:lnTo>
                <a:lnTo>
                  <a:pt x="10281" y="8500"/>
                </a:lnTo>
              </a:path>
            </a:pathLst>
          </a:custGeom>
          <a:solidFill>
            <a:srgbClr val="808A8C"/>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142" name="Freeform 47"/>
          <p:cNvSpPr>
            <a:spLocks noChangeArrowheads="1"/>
          </p:cNvSpPr>
          <p:nvPr/>
        </p:nvSpPr>
        <p:spPr bwMode="auto">
          <a:xfrm>
            <a:off x="8656517" y="4348978"/>
            <a:ext cx="3052200" cy="2520162"/>
          </a:xfrm>
          <a:custGeom>
            <a:avLst/>
            <a:gdLst>
              <a:gd name="T0" fmla="*/ 10281 w 10282"/>
              <a:gd name="T1" fmla="*/ 8500 h 8501"/>
              <a:gd name="T2" fmla="*/ 0 w 10282"/>
              <a:gd name="T3" fmla="*/ 8500 h 8501"/>
              <a:gd name="T4" fmla="*/ 3959 w 10282"/>
              <a:gd name="T5" fmla="*/ 0 h 8501"/>
              <a:gd name="T6" fmla="*/ 4598 w 10282"/>
              <a:gd name="T7" fmla="*/ 245 h 8501"/>
              <a:gd name="T8" fmla="*/ 6333 w 10282"/>
              <a:gd name="T9" fmla="*/ 32 h 8501"/>
              <a:gd name="T10" fmla="*/ 10281 w 10282"/>
              <a:gd name="T11" fmla="*/ 8500 h 8501"/>
            </a:gdLst>
            <a:ahLst/>
            <a:cxnLst>
              <a:cxn ang="0">
                <a:pos x="T0" y="T1"/>
              </a:cxn>
              <a:cxn ang="0">
                <a:pos x="T2" y="T3"/>
              </a:cxn>
              <a:cxn ang="0">
                <a:pos x="T4" y="T5"/>
              </a:cxn>
              <a:cxn ang="0">
                <a:pos x="T6" y="T7"/>
              </a:cxn>
              <a:cxn ang="0">
                <a:pos x="T8" y="T9"/>
              </a:cxn>
              <a:cxn ang="0">
                <a:pos x="T10" y="T11"/>
              </a:cxn>
            </a:cxnLst>
            <a:rect l="0" t="0" r="r" b="b"/>
            <a:pathLst>
              <a:path w="10282" h="8501">
                <a:moveTo>
                  <a:pt x="10281" y="8500"/>
                </a:moveTo>
                <a:lnTo>
                  <a:pt x="0" y="8500"/>
                </a:lnTo>
                <a:lnTo>
                  <a:pt x="3959" y="0"/>
                </a:lnTo>
                <a:lnTo>
                  <a:pt x="4598" y="245"/>
                </a:lnTo>
                <a:lnTo>
                  <a:pt x="6333" y="32"/>
                </a:lnTo>
                <a:lnTo>
                  <a:pt x="10281" y="8500"/>
                </a:lnTo>
              </a:path>
            </a:pathLst>
          </a:custGeom>
          <a:solidFill>
            <a:srgbClr val="808A8C"/>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143" name="Freeform 48"/>
          <p:cNvSpPr>
            <a:spLocks noChangeArrowheads="1"/>
          </p:cNvSpPr>
          <p:nvPr/>
        </p:nvSpPr>
        <p:spPr bwMode="auto">
          <a:xfrm>
            <a:off x="8656517" y="4348978"/>
            <a:ext cx="1360034" cy="2520162"/>
          </a:xfrm>
          <a:custGeom>
            <a:avLst/>
            <a:gdLst>
              <a:gd name="T0" fmla="*/ 3001 w 4599"/>
              <a:gd name="T1" fmla="*/ 8500 h 8501"/>
              <a:gd name="T2" fmla="*/ 0 w 4599"/>
              <a:gd name="T3" fmla="*/ 8500 h 8501"/>
              <a:gd name="T4" fmla="*/ 3959 w 4599"/>
              <a:gd name="T5" fmla="*/ 0 h 8501"/>
              <a:gd name="T6" fmla="*/ 4598 w 4599"/>
              <a:gd name="T7" fmla="*/ 245 h 8501"/>
              <a:gd name="T8" fmla="*/ 3001 w 4599"/>
              <a:gd name="T9" fmla="*/ 8500 h 8501"/>
            </a:gdLst>
            <a:ahLst/>
            <a:cxnLst>
              <a:cxn ang="0">
                <a:pos x="T0" y="T1"/>
              </a:cxn>
              <a:cxn ang="0">
                <a:pos x="T2" y="T3"/>
              </a:cxn>
              <a:cxn ang="0">
                <a:pos x="T4" y="T5"/>
              </a:cxn>
              <a:cxn ang="0">
                <a:pos x="T6" y="T7"/>
              </a:cxn>
              <a:cxn ang="0">
                <a:pos x="T8" y="T9"/>
              </a:cxn>
            </a:cxnLst>
            <a:rect l="0" t="0" r="r" b="b"/>
            <a:pathLst>
              <a:path w="4599" h="8501">
                <a:moveTo>
                  <a:pt x="3001" y="8500"/>
                </a:moveTo>
                <a:lnTo>
                  <a:pt x="0" y="8500"/>
                </a:lnTo>
                <a:lnTo>
                  <a:pt x="3959" y="0"/>
                </a:lnTo>
                <a:lnTo>
                  <a:pt x="4598" y="245"/>
                </a:lnTo>
                <a:lnTo>
                  <a:pt x="3001" y="8500"/>
                </a:lnTo>
              </a:path>
            </a:pathLst>
          </a:custGeom>
          <a:solidFill>
            <a:srgbClr val="96A0A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144" name="Freeform 49"/>
          <p:cNvSpPr>
            <a:spLocks noChangeArrowheads="1"/>
          </p:cNvSpPr>
          <p:nvPr/>
        </p:nvSpPr>
        <p:spPr bwMode="auto">
          <a:xfrm>
            <a:off x="8656517" y="4348978"/>
            <a:ext cx="1360034" cy="2520162"/>
          </a:xfrm>
          <a:custGeom>
            <a:avLst/>
            <a:gdLst>
              <a:gd name="T0" fmla="*/ 3001 w 4599"/>
              <a:gd name="T1" fmla="*/ 8500 h 8501"/>
              <a:gd name="T2" fmla="*/ 0 w 4599"/>
              <a:gd name="T3" fmla="*/ 8500 h 8501"/>
              <a:gd name="T4" fmla="*/ 3959 w 4599"/>
              <a:gd name="T5" fmla="*/ 0 h 8501"/>
              <a:gd name="T6" fmla="*/ 4598 w 4599"/>
              <a:gd name="T7" fmla="*/ 245 h 8501"/>
              <a:gd name="T8" fmla="*/ 3001 w 4599"/>
              <a:gd name="T9" fmla="*/ 8500 h 8501"/>
            </a:gdLst>
            <a:ahLst/>
            <a:cxnLst>
              <a:cxn ang="0">
                <a:pos x="T0" y="T1"/>
              </a:cxn>
              <a:cxn ang="0">
                <a:pos x="T2" y="T3"/>
              </a:cxn>
              <a:cxn ang="0">
                <a:pos x="T4" y="T5"/>
              </a:cxn>
              <a:cxn ang="0">
                <a:pos x="T6" y="T7"/>
              </a:cxn>
              <a:cxn ang="0">
                <a:pos x="T8" y="T9"/>
              </a:cxn>
            </a:cxnLst>
            <a:rect l="0" t="0" r="r" b="b"/>
            <a:pathLst>
              <a:path w="4599" h="8501">
                <a:moveTo>
                  <a:pt x="3001" y="8500"/>
                </a:moveTo>
                <a:lnTo>
                  <a:pt x="0" y="8500"/>
                </a:lnTo>
                <a:lnTo>
                  <a:pt x="3959" y="0"/>
                </a:lnTo>
                <a:lnTo>
                  <a:pt x="4598" y="245"/>
                </a:lnTo>
                <a:lnTo>
                  <a:pt x="3001" y="8500"/>
                </a:lnTo>
              </a:path>
            </a:pathLst>
          </a:custGeom>
          <a:solidFill>
            <a:srgbClr val="96A0A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145" name="Freeform 50"/>
          <p:cNvSpPr>
            <a:spLocks noChangeArrowheads="1"/>
          </p:cNvSpPr>
          <p:nvPr/>
        </p:nvSpPr>
        <p:spPr bwMode="auto">
          <a:xfrm>
            <a:off x="10025740" y="3594635"/>
            <a:ext cx="508044" cy="817315"/>
          </a:xfrm>
          <a:custGeom>
            <a:avLst/>
            <a:gdLst>
              <a:gd name="T0" fmla="*/ 0 w 1736"/>
              <a:gd name="T1" fmla="*/ 2778 h 2779"/>
              <a:gd name="T2" fmla="*/ 544 w 1736"/>
              <a:gd name="T3" fmla="*/ 0 h 2779"/>
              <a:gd name="T4" fmla="*/ 1735 w 1736"/>
              <a:gd name="T5" fmla="*/ 2565 h 2779"/>
              <a:gd name="T6" fmla="*/ 0 w 1736"/>
              <a:gd name="T7" fmla="*/ 2778 h 2779"/>
            </a:gdLst>
            <a:ahLst/>
            <a:cxnLst>
              <a:cxn ang="0">
                <a:pos x="T0" y="T1"/>
              </a:cxn>
              <a:cxn ang="0">
                <a:pos x="T2" y="T3"/>
              </a:cxn>
              <a:cxn ang="0">
                <a:pos x="T4" y="T5"/>
              </a:cxn>
              <a:cxn ang="0">
                <a:pos x="T6" y="T7"/>
              </a:cxn>
            </a:cxnLst>
            <a:rect l="0" t="0" r="r" b="b"/>
            <a:pathLst>
              <a:path w="1736" h="2779">
                <a:moveTo>
                  <a:pt x="0" y="2778"/>
                </a:moveTo>
                <a:lnTo>
                  <a:pt x="544" y="0"/>
                </a:lnTo>
                <a:lnTo>
                  <a:pt x="1735" y="2565"/>
                </a:lnTo>
                <a:lnTo>
                  <a:pt x="0" y="2778"/>
                </a:lnTo>
              </a:path>
            </a:pathLst>
          </a:custGeom>
          <a:solidFill>
            <a:srgbClr val="CCD3D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146" name="Freeform 51"/>
          <p:cNvSpPr>
            <a:spLocks noChangeArrowheads="1"/>
          </p:cNvSpPr>
          <p:nvPr/>
        </p:nvSpPr>
        <p:spPr bwMode="auto">
          <a:xfrm>
            <a:off x="9835388" y="3594635"/>
            <a:ext cx="342634" cy="817315"/>
          </a:xfrm>
          <a:custGeom>
            <a:avLst/>
            <a:gdLst>
              <a:gd name="T0" fmla="*/ 1183 w 1184"/>
              <a:gd name="T1" fmla="*/ 0 h 2779"/>
              <a:gd name="T2" fmla="*/ 639 w 1184"/>
              <a:gd name="T3" fmla="*/ 2778 h 2779"/>
              <a:gd name="T4" fmla="*/ 0 w 1184"/>
              <a:gd name="T5" fmla="*/ 2533 h 2779"/>
              <a:gd name="T6" fmla="*/ 1183 w 1184"/>
              <a:gd name="T7" fmla="*/ 0 h 2779"/>
            </a:gdLst>
            <a:ahLst/>
            <a:cxnLst>
              <a:cxn ang="0">
                <a:pos x="T0" y="T1"/>
              </a:cxn>
              <a:cxn ang="0">
                <a:pos x="T2" y="T3"/>
              </a:cxn>
              <a:cxn ang="0">
                <a:pos x="T4" y="T5"/>
              </a:cxn>
              <a:cxn ang="0">
                <a:pos x="T6" y="T7"/>
              </a:cxn>
            </a:cxnLst>
            <a:rect l="0" t="0" r="r" b="b"/>
            <a:pathLst>
              <a:path w="1184" h="2779">
                <a:moveTo>
                  <a:pt x="1183" y="0"/>
                </a:moveTo>
                <a:lnTo>
                  <a:pt x="639" y="2778"/>
                </a:lnTo>
                <a:lnTo>
                  <a:pt x="0" y="2533"/>
                </a:lnTo>
                <a:lnTo>
                  <a:pt x="1183"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147" name="Freeform 52"/>
          <p:cNvSpPr>
            <a:spLocks noChangeArrowheads="1"/>
          </p:cNvSpPr>
          <p:nvPr/>
        </p:nvSpPr>
        <p:spPr bwMode="auto">
          <a:xfrm>
            <a:off x="6613841" y="5458847"/>
            <a:ext cx="4508066" cy="1408982"/>
          </a:xfrm>
          <a:custGeom>
            <a:avLst/>
            <a:gdLst>
              <a:gd name="T0" fmla="*/ 7586 w 15175"/>
              <a:gd name="T1" fmla="*/ 0 h 4767"/>
              <a:gd name="T2" fmla="*/ 15174 w 15175"/>
              <a:gd name="T3" fmla="*/ 4766 h 4767"/>
              <a:gd name="T4" fmla="*/ 0 w 15175"/>
              <a:gd name="T5" fmla="*/ 4766 h 4767"/>
              <a:gd name="T6" fmla="*/ 7586 w 15175"/>
              <a:gd name="T7" fmla="*/ 0 h 4767"/>
              <a:gd name="T8" fmla="*/ 7586 w 15175"/>
              <a:gd name="T9" fmla="*/ 0 h 4767"/>
            </a:gdLst>
            <a:ahLst/>
            <a:cxnLst>
              <a:cxn ang="0">
                <a:pos x="T0" y="T1"/>
              </a:cxn>
              <a:cxn ang="0">
                <a:pos x="T2" y="T3"/>
              </a:cxn>
              <a:cxn ang="0">
                <a:pos x="T4" y="T5"/>
              </a:cxn>
              <a:cxn ang="0">
                <a:pos x="T6" y="T7"/>
              </a:cxn>
              <a:cxn ang="0">
                <a:pos x="T8" y="T9"/>
              </a:cxn>
            </a:cxnLst>
            <a:rect l="0" t="0" r="r" b="b"/>
            <a:pathLst>
              <a:path w="15175" h="4767">
                <a:moveTo>
                  <a:pt x="7586" y="0"/>
                </a:moveTo>
                <a:cubicBezTo>
                  <a:pt x="11142" y="0"/>
                  <a:pt x="14142" y="2001"/>
                  <a:pt x="15174" y="4766"/>
                </a:cubicBezTo>
                <a:cubicBezTo>
                  <a:pt x="15174" y="4766"/>
                  <a:pt x="15174" y="4766"/>
                  <a:pt x="0" y="4766"/>
                </a:cubicBezTo>
                <a:cubicBezTo>
                  <a:pt x="1031" y="2001"/>
                  <a:pt x="4032" y="0"/>
                  <a:pt x="7586" y="0"/>
                </a:cubicBezTo>
                <a:lnTo>
                  <a:pt x="7586" y="0"/>
                </a:lnTo>
              </a:path>
            </a:pathLst>
          </a:custGeom>
          <a:solidFill>
            <a:srgbClr val="417E3C"/>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148" name="Freeform 53"/>
          <p:cNvSpPr>
            <a:spLocks noChangeArrowheads="1"/>
          </p:cNvSpPr>
          <p:nvPr/>
        </p:nvSpPr>
        <p:spPr bwMode="auto">
          <a:xfrm>
            <a:off x="6613841" y="5458847"/>
            <a:ext cx="2687248" cy="1408982"/>
          </a:xfrm>
          <a:custGeom>
            <a:avLst/>
            <a:gdLst>
              <a:gd name="T0" fmla="*/ 7586 w 9056"/>
              <a:gd name="T1" fmla="*/ 0 h 4767"/>
              <a:gd name="T2" fmla="*/ 8502 w 9056"/>
              <a:gd name="T3" fmla="*/ 4766 h 4767"/>
              <a:gd name="T4" fmla="*/ 0 w 9056"/>
              <a:gd name="T5" fmla="*/ 4766 h 4767"/>
              <a:gd name="T6" fmla="*/ 7586 w 9056"/>
              <a:gd name="T7" fmla="*/ 0 h 4767"/>
              <a:gd name="T8" fmla="*/ 7586 w 9056"/>
              <a:gd name="T9" fmla="*/ 0 h 4767"/>
            </a:gdLst>
            <a:ahLst/>
            <a:cxnLst>
              <a:cxn ang="0">
                <a:pos x="T0" y="T1"/>
              </a:cxn>
              <a:cxn ang="0">
                <a:pos x="T2" y="T3"/>
              </a:cxn>
              <a:cxn ang="0">
                <a:pos x="T4" y="T5"/>
              </a:cxn>
              <a:cxn ang="0">
                <a:pos x="T6" y="T7"/>
              </a:cxn>
              <a:cxn ang="0">
                <a:pos x="T8" y="T9"/>
              </a:cxn>
            </a:cxnLst>
            <a:rect l="0" t="0" r="r" b="b"/>
            <a:pathLst>
              <a:path w="9056" h="4767">
                <a:moveTo>
                  <a:pt x="7586" y="0"/>
                </a:moveTo>
                <a:cubicBezTo>
                  <a:pt x="8852" y="512"/>
                  <a:pt x="9055" y="2512"/>
                  <a:pt x="8502" y="4766"/>
                </a:cubicBezTo>
                <a:cubicBezTo>
                  <a:pt x="8502" y="4766"/>
                  <a:pt x="8502" y="4766"/>
                  <a:pt x="0" y="4766"/>
                </a:cubicBezTo>
                <a:cubicBezTo>
                  <a:pt x="1031" y="2001"/>
                  <a:pt x="4032" y="0"/>
                  <a:pt x="7586" y="0"/>
                </a:cubicBezTo>
                <a:lnTo>
                  <a:pt x="7586" y="0"/>
                </a:lnTo>
              </a:path>
            </a:pathLst>
          </a:custGeom>
          <a:solidFill>
            <a:srgbClr val="5BA445"/>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149" name="Freeform 54"/>
          <p:cNvSpPr>
            <a:spLocks noChangeArrowheads="1"/>
          </p:cNvSpPr>
          <p:nvPr/>
        </p:nvSpPr>
        <p:spPr bwMode="auto">
          <a:xfrm>
            <a:off x="4193085" y="5431297"/>
            <a:ext cx="2120130" cy="1437844"/>
          </a:xfrm>
          <a:custGeom>
            <a:avLst/>
            <a:gdLst>
              <a:gd name="T0" fmla="*/ 7152 w 7153"/>
              <a:gd name="T1" fmla="*/ 4862 h 4863"/>
              <a:gd name="T2" fmla="*/ 0 w 7153"/>
              <a:gd name="T3" fmla="*/ 4862 h 4863"/>
              <a:gd name="T4" fmla="*/ 2757 w 7153"/>
              <a:gd name="T5" fmla="*/ 0 h 4863"/>
              <a:gd name="T6" fmla="*/ 3204 w 7153"/>
              <a:gd name="T7" fmla="*/ 138 h 4863"/>
              <a:gd name="T8" fmla="*/ 4408 w 7153"/>
              <a:gd name="T9" fmla="*/ 21 h 4863"/>
              <a:gd name="T10" fmla="*/ 7152 w 7153"/>
              <a:gd name="T11" fmla="*/ 4862 h 4863"/>
            </a:gdLst>
            <a:ahLst/>
            <a:cxnLst>
              <a:cxn ang="0">
                <a:pos x="T0" y="T1"/>
              </a:cxn>
              <a:cxn ang="0">
                <a:pos x="T2" y="T3"/>
              </a:cxn>
              <a:cxn ang="0">
                <a:pos x="T4" y="T5"/>
              </a:cxn>
              <a:cxn ang="0">
                <a:pos x="T6" y="T7"/>
              </a:cxn>
              <a:cxn ang="0">
                <a:pos x="T8" y="T9"/>
              </a:cxn>
              <a:cxn ang="0">
                <a:pos x="T10" y="T11"/>
              </a:cxn>
            </a:cxnLst>
            <a:rect l="0" t="0" r="r" b="b"/>
            <a:pathLst>
              <a:path w="7153" h="4863">
                <a:moveTo>
                  <a:pt x="7152" y="4862"/>
                </a:moveTo>
                <a:lnTo>
                  <a:pt x="0" y="4862"/>
                </a:lnTo>
                <a:lnTo>
                  <a:pt x="2757" y="0"/>
                </a:lnTo>
                <a:lnTo>
                  <a:pt x="3204" y="138"/>
                </a:lnTo>
                <a:lnTo>
                  <a:pt x="4408" y="21"/>
                </a:lnTo>
                <a:lnTo>
                  <a:pt x="7152" y="4862"/>
                </a:lnTo>
              </a:path>
            </a:pathLst>
          </a:custGeom>
          <a:solidFill>
            <a:srgbClr val="808A8C"/>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150" name="Freeform 55"/>
          <p:cNvSpPr>
            <a:spLocks noChangeArrowheads="1"/>
          </p:cNvSpPr>
          <p:nvPr/>
        </p:nvSpPr>
        <p:spPr bwMode="auto">
          <a:xfrm>
            <a:off x="4193085" y="5431297"/>
            <a:ext cx="945197" cy="1437844"/>
          </a:xfrm>
          <a:custGeom>
            <a:avLst/>
            <a:gdLst>
              <a:gd name="T0" fmla="*/ 2087 w 3205"/>
              <a:gd name="T1" fmla="*/ 4862 h 4863"/>
              <a:gd name="T2" fmla="*/ 0 w 3205"/>
              <a:gd name="T3" fmla="*/ 4862 h 4863"/>
              <a:gd name="T4" fmla="*/ 2757 w 3205"/>
              <a:gd name="T5" fmla="*/ 0 h 4863"/>
              <a:gd name="T6" fmla="*/ 3204 w 3205"/>
              <a:gd name="T7" fmla="*/ 138 h 4863"/>
              <a:gd name="T8" fmla="*/ 2087 w 3205"/>
              <a:gd name="T9" fmla="*/ 4862 h 4863"/>
            </a:gdLst>
            <a:ahLst/>
            <a:cxnLst>
              <a:cxn ang="0">
                <a:pos x="T0" y="T1"/>
              </a:cxn>
              <a:cxn ang="0">
                <a:pos x="T2" y="T3"/>
              </a:cxn>
              <a:cxn ang="0">
                <a:pos x="T4" y="T5"/>
              </a:cxn>
              <a:cxn ang="0">
                <a:pos x="T6" y="T7"/>
              </a:cxn>
              <a:cxn ang="0">
                <a:pos x="T8" y="T9"/>
              </a:cxn>
            </a:cxnLst>
            <a:rect l="0" t="0" r="r" b="b"/>
            <a:pathLst>
              <a:path w="3205" h="4863">
                <a:moveTo>
                  <a:pt x="2087" y="4862"/>
                </a:moveTo>
                <a:lnTo>
                  <a:pt x="0" y="4862"/>
                </a:lnTo>
                <a:lnTo>
                  <a:pt x="2757" y="0"/>
                </a:lnTo>
                <a:lnTo>
                  <a:pt x="3204" y="138"/>
                </a:lnTo>
                <a:lnTo>
                  <a:pt x="2087" y="4862"/>
                </a:lnTo>
              </a:path>
            </a:pathLst>
          </a:custGeom>
          <a:solidFill>
            <a:srgbClr val="96A0A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151" name="Freeform 56"/>
          <p:cNvSpPr>
            <a:spLocks noChangeArrowheads="1"/>
          </p:cNvSpPr>
          <p:nvPr/>
        </p:nvSpPr>
        <p:spPr bwMode="auto">
          <a:xfrm>
            <a:off x="5147472" y="4999681"/>
            <a:ext cx="349198" cy="463101"/>
          </a:xfrm>
          <a:custGeom>
            <a:avLst/>
            <a:gdLst>
              <a:gd name="T0" fmla="*/ 0 w 1205"/>
              <a:gd name="T1" fmla="*/ 1585 h 1586"/>
              <a:gd name="T2" fmla="*/ 373 w 1205"/>
              <a:gd name="T3" fmla="*/ 0 h 1586"/>
              <a:gd name="T4" fmla="*/ 1204 w 1205"/>
              <a:gd name="T5" fmla="*/ 1468 h 1586"/>
              <a:gd name="T6" fmla="*/ 0 w 1205"/>
              <a:gd name="T7" fmla="*/ 1585 h 1586"/>
            </a:gdLst>
            <a:ahLst/>
            <a:cxnLst>
              <a:cxn ang="0">
                <a:pos x="T0" y="T1"/>
              </a:cxn>
              <a:cxn ang="0">
                <a:pos x="T2" y="T3"/>
              </a:cxn>
              <a:cxn ang="0">
                <a:pos x="T4" y="T5"/>
              </a:cxn>
              <a:cxn ang="0">
                <a:pos x="T6" y="T7"/>
              </a:cxn>
            </a:cxnLst>
            <a:rect l="0" t="0" r="r" b="b"/>
            <a:pathLst>
              <a:path w="1205" h="1586">
                <a:moveTo>
                  <a:pt x="0" y="1585"/>
                </a:moveTo>
                <a:lnTo>
                  <a:pt x="373" y="0"/>
                </a:lnTo>
                <a:lnTo>
                  <a:pt x="1204" y="1468"/>
                </a:lnTo>
                <a:lnTo>
                  <a:pt x="0" y="1585"/>
                </a:lnTo>
              </a:path>
            </a:pathLst>
          </a:custGeom>
          <a:solidFill>
            <a:srgbClr val="CCD3D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152" name="Freeform 57"/>
          <p:cNvSpPr>
            <a:spLocks noChangeArrowheads="1"/>
          </p:cNvSpPr>
          <p:nvPr/>
        </p:nvSpPr>
        <p:spPr bwMode="auto">
          <a:xfrm>
            <a:off x="5013569" y="4999681"/>
            <a:ext cx="234987" cy="463101"/>
          </a:xfrm>
          <a:custGeom>
            <a:avLst/>
            <a:gdLst>
              <a:gd name="T0" fmla="*/ 820 w 821"/>
              <a:gd name="T1" fmla="*/ 0 h 1586"/>
              <a:gd name="T2" fmla="*/ 447 w 821"/>
              <a:gd name="T3" fmla="*/ 1585 h 1586"/>
              <a:gd name="T4" fmla="*/ 0 w 821"/>
              <a:gd name="T5" fmla="*/ 1447 h 1586"/>
              <a:gd name="T6" fmla="*/ 820 w 821"/>
              <a:gd name="T7" fmla="*/ 0 h 1586"/>
            </a:gdLst>
            <a:ahLst/>
            <a:cxnLst>
              <a:cxn ang="0">
                <a:pos x="T0" y="T1"/>
              </a:cxn>
              <a:cxn ang="0">
                <a:pos x="T2" y="T3"/>
              </a:cxn>
              <a:cxn ang="0">
                <a:pos x="T4" y="T5"/>
              </a:cxn>
              <a:cxn ang="0">
                <a:pos x="T6" y="T7"/>
              </a:cxn>
            </a:cxnLst>
            <a:rect l="0" t="0" r="r" b="b"/>
            <a:pathLst>
              <a:path w="821" h="1586">
                <a:moveTo>
                  <a:pt x="820" y="0"/>
                </a:moveTo>
                <a:lnTo>
                  <a:pt x="447" y="1585"/>
                </a:lnTo>
                <a:lnTo>
                  <a:pt x="0" y="1447"/>
                </a:lnTo>
                <a:lnTo>
                  <a:pt x="820"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153" name="Freeform 58"/>
          <p:cNvSpPr>
            <a:spLocks noChangeArrowheads="1"/>
          </p:cNvSpPr>
          <p:nvPr/>
        </p:nvSpPr>
        <p:spPr bwMode="auto">
          <a:xfrm>
            <a:off x="2416902" y="5823555"/>
            <a:ext cx="3380393" cy="1044274"/>
          </a:xfrm>
          <a:custGeom>
            <a:avLst/>
            <a:gdLst>
              <a:gd name="T0" fmla="*/ 5695 w 11388"/>
              <a:gd name="T1" fmla="*/ 0 h 3542"/>
              <a:gd name="T2" fmla="*/ 11387 w 11388"/>
              <a:gd name="T3" fmla="*/ 3541 h 3542"/>
              <a:gd name="T4" fmla="*/ 0 w 11388"/>
              <a:gd name="T5" fmla="*/ 3541 h 3542"/>
              <a:gd name="T6" fmla="*/ 5695 w 11388"/>
              <a:gd name="T7" fmla="*/ 0 h 3542"/>
              <a:gd name="T8" fmla="*/ 5695 w 11388"/>
              <a:gd name="T9" fmla="*/ 0 h 3542"/>
            </a:gdLst>
            <a:ahLst/>
            <a:cxnLst>
              <a:cxn ang="0">
                <a:pos x="T0" y="T1"/>
              </a:cxn>
              <a:cxn ang="0">
                <a:pos x="T2" y="T3"/>
              </a:cxn>
              <a:cxn ang="0">
                <a:pos x="T4" y="T5"/>
              </a:cxn>
              <a:cxn ang="0">
                <a:pos x="T6" y="T7"/>
              </a:cxn>
              <a:cxn ang="0">
                <a:pos x="T8" y="T9"/>
              </a:cxn>
            </a:cxnLst>
            <a:rect l="0" t="0" r="r" b="b"/>
            <a:pathLst>
              <a:path w="11388" h="3542">
                <a:moveTo>
                  <a:pt x="5695" y="0"/>
                </a:moveTo>
                <a:cubicBezTo>
                  <a:pt x="8353" y="0"/>
                  <a:pt x="10609" y="1488"/>
                  <a:pt x="11387" y="3541"/>
                </a:cubicBezTo>
                <a:cubicBezTo>
                  <a:pt x="11387" y="3541"/>
                  <a:pt x="11387" y="3541"/>
                  <a:pt x="0" y="3541"/>
                </a:cubicBezTo>
                <a:cubicBezTo>
                  <a:pt x="767" y="1488"/>
                  <a:pt x="3023" y="0"/>
                  <a:pt x="5695" y="0"/>
                </a:cubicBezTo>
                <a:lnTo>
                  <a:pt x="5695" y="0"/>
                </a:lnTo>
              </a:path>
            </a:pathLst>
          </a:custGeom>
          <a:solidFill>
            <a:srgbClr val="417E3C"/>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154" name="Freeform 59"/>
          <p:cNvSpPr>
            <a:spLocks noChangeArrowheads="1"/>
          </p:cNvSpPr>
          <p:nvPr/>
        </p:nvSpPr>
        <p:spPr bwMode="auto">
          <a:xfrm>
            <a:off x="2416902" y="5823555"/>
            <a:ext cx="1952095" cy="1044274"/>
          </a:xfrm>
          <a:custGeom>
            <a:avLst/>
            <a:gdLst>
              <a:gd name="T0" fmla="*/ 5619 w 6589"/>
              <a:gd name="T1" fmla="*/ 0 h 3542"/>
              <a:gd name="T2" fmla="*/ 5512 w 6589"/>
              <a:gd name="T3" fmla="*/ 3541 h 3542"/>
              <a:gd name="T4" fmla="*/ 0 w 6589"/>
              <a:gd name="T5" fmla="*/ 3541 h 3542"/>
              <a:gd name="T6" fmla="*/ 5619 w 6589"/>
              <a:gd name="T7" fmla="*/ 0 h 3542"/>
              <a:gd name="T8" fmla="*/ 5619 w 6589"/>
              <a:gd name="T9" fmla="*/ 0 h 3542"/>
            </a:gdLst>
            <a:ahLst/>
            <a:cxnLst>
              <a:cxn ang="0">
                <a:pos x="T0" y="T1"/>
              </a:cxn>
              <a:cxn ang="0">
                <a:pos x="T2" y="T3"/>
              </a:cxn>
              <a:cxn ang="0">
                <a:pos x="T4" y="T5"/>
              </a:cxn>
              <a:cxn ang="0">
                <a:pos x="T6" y="T7"/>
              </a:cxn>
              <a:cxn ang="0">
                <a:pos x="T8" y="T9"/>
              </a:cxn>
            </a:cxnLst>
            <a:rect l="0" t="0" r="r" b="b"/>
            <a:pathLst>
              <a:path w="6589" h="3542">
                <a:moveTo>
                  <a:pt x="5619" y="0"/>
                </a:moveTo>
                <a:cubicBezTo>
                  <a:pt x="6588" y="415"/>
                  <a:pt x="6407" y="1818"/>
                  <a:pt x="5512" y="3541"/>
                </a:cubicBezTo>
                <a:cubicBezTo>
                  <a:pt x="5512" y="3541"/>
                  <a:pt x="5512" y="3541"/>
                  <a:pt x="0" y="3541"/>
                </a:cubicBezTo>
                <a:cubicBezTo>
                  <a:pt x="767" y="1509"/>
                  <a:pt x="2979" y="31"/>
                  <a:pt x="5619" y="0"/>
                </a:cubicBezTo>
                <a:lnTo>
                  <a:pt x="5619" y="0"/>
                </a:lnTo>
              </a:path>
            </a:pathLst>
          </a:custGeom>
          <a:solidFill>
            <a:srgbClr val="5BA445"/>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155" name="Freeform 60"/>
          <p:cNvSpPr>
            <a:spLocks noChangeArrowheads="1"/>
          </p:cNvSpPr>
          <p:nvPr/>
        </p:nvSpPr>
        <p:spPr bwMode="auto">
          <a:xfrm>
            <a:off x="9180314" y="6383737"/>
            <a:ext cx="3032508" cy="484092"/>
          </a:xfrm>
          <a:custGeom>
            <a:avLst/>
            <a:gdLst>
              <a:gd name="T0" fmla="*/ 5108 w 10217"/>
              <a:gd name="T1" fmla="*/ 0 h 1659"/>
              <a:gd name="T2" fmla="*/ 10216 w 10217"/>
              <a:gd name="T3" fmla="*/ 1658 h 1659"/>
              <a:gd name="T4" fmla="*/ 0 w 10217"/>
              <a:gd name="T5" fmla="*/ 1658 h 1659"/>
              <a:gd name="T6" fmla="*/ 5108 w 10217"/>
              <a:gd name="T7" fmla="*/ 0 h 1659"/>
              <a:gd name="T8" fmla="*/ 5108 w 10217"/>
              <a:gd name="T9" fmla="*/ 0 h 1659"/>
            </a:gdLst>
            <a:ahLst/>
            <a:cxnLst>
              <a:cxn ang="0">
                <a:pos x="T0" y="T1"/>
              </a:cxn>
              <a:cxn ang="0">
                <a:pos x="T2" y="T3"/>
              </a:cxn>
              <a:cxn ang="0">
                <a:pos x="T4" y="T5"/>
              </a:cxn>
              <a:cxn ang="0">
                <a:pos x="T6" y="T7"/>
              </a:cxn>
              <a:cxn ang="0">
                <a:pos x="T8" y="T9"/>
              </a:cxn>
            </a:cxnLst>
            <a:rect l="0" t="0" r="r" b="b"/>
            <a:pathLst>
              <a:path w="10217" h="1659">
                <a:moveTo>
                  <a:pt x="5108" y="0"/>
                </a:moveTo>
                <a:cubicBezTo>
                  <a:pt x="7492" y="0"/>
                  <a:pt x="9513" y="692"/>
                  <a:pt x="10216" y="1658"/>
                </a:cubicBezTo>
                <a:cubicBezTo>
                  <a:pt x="10216" y="1658"/>
                  <a:pt x="10216" y="1658"/>
                  <a:pt x="0" y="1658"/>
                </a:cubicBezTo>
                <a:cubicBezTo>
                  <a:pt x="703" y="692"/>
                  <a:pt x="2724" y="0"/>
                  <a:pt x="5108" y="0"/>
                </a:cubicBezTo>
                <a:lnTo>
                  <a:pt x="5108" y="0"/>
                </a:lnTo>
              </a:path>
            </a:pathLst>
          </a:custGeom>
          <a:solidFill>
            <a:srgbClr val="417E3C"/>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156" name="Freeform 61"/>
          <p:cNvSpPr>
            <a:spLocks noChangeArrowheads="1"/>
          </p:cNvSpPr>
          <p:nvPr/>
        </p:nvSpPr>
        <p:spPr bwMode="auto">
          <a:xfrm>
            <a:off x="9180314" y="6383737"/>
            <a:ext cx="1900897" cy="484092"/>
          </a:xfrm>
          <a:custGeom>
            <a:avLst/>
            <a:gdLst>
              <a:gd name="T0" fmla="*/ 5108 w 6417"/>
              <a:gd name="T1" fmla="*/ 0 h 1659"/>
              <a:gd name="T2" fmla="*/ 6406 w 6417"/>
              <a:gd name="T3" fmla="*/ 1658 h 1659"/>
              <a:gd name="T4" fmla="*/ 0 w 6417"/>
              <a:gd name="T5" fmla="*/ 1658 h 1659"/>
              <a:gd name="T6" fmla="*/ 5108 w 6417"/>
              <a:gd name="T7" fmla="*/ 0 h 1659"/>
              <a:gd name="T8" fmla="*/ 5108 w 6417"/>
              <a:gd name="T9" fmla="*/ 0 h 1659"/>
            </a:gdLst>
            <a:ahLst/>
            <a:cxnLst>
              <a:cxn ang="0">
                <a:pos x="T0" y="T1"/>
              </a:cxn>
              <a:cxn ang="0">
                <a:pos x="T2" y="T3"/>
              </a:cxn>
              <a:cxn ang="0">
                <a:pos x="T4" y="T5"/>
              </a:cxn>
              <a:cxn ang="0">
                <a:pos x="T6" y="T7"/>
              </a:cxn>
              <a:cxn ang="0">
                <a:pos x="T8" y="T9"/>
              </a:cxn>
            </a:cxnLst>
            <a:rect l="0" t="0" r="r" b="b"/>
            <a:pathLst>
              <a:path w="6417" h="1659">
                <a:moveTo>
                  <a:pt x="5108" y="0"/>
                </a:moveTo>
                <a:cubicBezTo>
                  <a:pt x="5938" y="297"/>
                  <a:pt x="6416" y="830"/>
                  <a:pt x="6406" y="1658"/>
                </a:cubicBezTo>
                <a:cubicBezTo>
                  <a:pt x="6406" y="1658"/>
                  <a:pt x="6406" y="1658"/>
                  <a:pt x="0" y="1658"/>
                </a:cubicBezTo>
                <a:cubicBezTo>
                  <a:pt x="703" y="692"/>
                  <a:pt x="2724" y="0"/>
                  <a:pt x="5108" y="0"/>
                </a:cubicBezTo>
                <a:lnTo>
                  <a:pt x="5108" y="0"/>
                </a:lnTo>
              </a:path>
            </a:pathLst>
          </a:custGeom>
          <a:solidFill>
            <a:srgbClr val="5BA445"/>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157" name="Freeform 62"/>
          <p:cNvSpPr>
            <a:spLocks noChangeArrowheads="1"/>
          </p:cNvSpPr>
          <p:nvPr/>
        </p:nvSpPr>
        <p:spPr bwMode="auto">
          <a:xfrm>
            <a:off x="2545554" y="6617255"/>
            <a:ext cx="26256" cy="66907"/>
          </a:xfrm>
          <a:custGeom>
            <a:avLst/>
            <a:gdLst>
              <a:gd name="T0" fmla="*/ 117 w 118"/>
              <a:gd name="T1" fmla="*/ 0 h 257"/>
              <a:gd name="T2" fmla="*/ 117 w 118"/>
              <a:gd name="T3" fmla="*/ 235 h 257"/>
              <a:gd name="T4" fmla="*/ 0 w 118"/>
              <a:gd name="T5" fmla="*/ 235 h 257"/>
              <a:gd name="T6" fmla="*/ 0 w 118"/>
              <a:gd name="T7" fmla="*/ 0 h 257"/>
              <a:gd name="T8" fmla="*/ 117 w 118"/>
              <a:gd name="T9" fmla="*/ 0 h 257"/>
              <a:gd name="T10" fmla="*/ 117 w 118"/>
              <a:gd name="T11" fmla="*/ 0 h 257"/>
            </a:gdLst>
            <a:ahLst/>
            <a:cxnLst>
              <a:cxn ang="0">
                <a:pos x="T0" y="T1"/>
              </a:cxn>
              <a:cxn ang="0">
                <a:pos x="T2" y="T3"/>
              </a:cxn>
              <a:cxn ang="0">
                <a:pos x="T4" y="T5"/>
              </a:cxn>
              <a:cxn ang="0">
                <a:pos x="T6" y="T7"/>
              </a:cxn>
              <a:cxn ang="0">
                <a:pos x="T8" y="T9"/>
              </a:cxn>
              <a:cxn ang="0">
                <a:pos x="T10" y="T11"/>
              </a:cxn>
            </a:cxnLst>
            <a:rect l="0" t="0" r="r" b="b"/>
            <a:pathLst>
              <a:path w="118" h="257">
                <a:moveTo>
                  <a:pt x="117" y="0"/>
                </a:moveTo>
                <a:lnTo>
                  <a:pt x="117" y="235"/>
                </a:lnTo>
                <a:cubicBezTo>
                  <a:pt x="86" y="256"/>
                  <a:pt x="44" y="245"/>
                  <a:pt x="0" y="235"/>
                </a:cubicBezTo>
                <a:cubicBezTo>
                  <a:pt x="0" y="235"/>
                  <a:pt x="0" y="235"/>
                  <a:pt x="0" y="0"/>
                </a:cubicBezTo>
                <a:cubicBezTo>
                  <a:pt x="0" y="0"/>
                  <a:pt x="0" y="0"/>
                  <a:pt x="117" y="0"/>
                </a:cubicBezTo>
                <a:lnTo>
                  <a:pt x="117" y="0"/>
                </a:lnTo>
              </a:path>
            </a:pathLst>
          </a:custGeom>
          <a:solidFill>
            <a:srgbClr val="744425"/>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158" name="Freeform 63"/>
          <p:cNvSpPr>
            <a:spLocks noChangeArrowheads="1"/>
          </p:cNvSpPr>
          <p:nvPr/>
        </p:nvSpPr>
        <p:spPr bwMode="auto">
          <a:xfrm>
            <a:off x="2545554" y="6617255"/>
            <a:ext cx="10502" cy="64283"/>
          </a:xfrm>
          <a:custGeom>
            <a:avLst/>
            <a:gdLst>
              <a:gd name="T0" fmla="*/ 65 w 66"/>
              <a:gd name="T1" fmla="*/ 0 h 246"/>
              <a:gd name="T2" fmla="*/ 65 w 66"/>
              <a:gd name="T3" fmla="*/ 245 h 246"/>
              <a:gd name="T4" fmla="*/ 0 w 66"/>
              <a:gd name="T5" fmla="*/ 235 h 246"/>
              <a:gd name="T6" fmla="*/ 0 w 66"/>
              <a:gd name="T7" fmla="*/ 0 h 246"/>
              <a:gd name="T8" fmla="*/ 65 w 66"/>
              <a:gd name="T9" fmla="*/ 0 h 246"/>
              <a:gd name="T10" fmla="*/ 65 w 66"/>
              <a:gd name="T11" fmla="*/ 0 h 246"/>
            </a:gdLst>
            <a:ahLst/>
            <a:cxnLst>
              <a:cxn ang="0">
                <a:pos x="T0" y="T1"/>
              </a:cxn>
              <a:cxn ang="0">
                <a:pos x="T2" y="T3"/>
              </a:cxn>
              <a:cxn ang="0">
                <a:pos x="T4" y="T5"/>
              </a:cxn>
              <a:cxn ang="0">
                <a:pos x="T6" y="T7"/>
              </a:cxn>
              <a:cxn ang="0">
                <a:pos x="T8" y="T9"/>
              </a:cxn>
              <a:cxn ang="0">
                <a:pos x="T10" y="T11"/>
              </a:cxn>
            </a:cxnLst>
            <a:rect l="0" t="0" r="r" b="b"/>
            <a:pathLst>
              <a:path w="66" h="246">
                <a:moveTo>
                  <a:pt x="65" y="0"/>
                </a:moveTo>
                <a:lnTo>
                  <a:pt x="65" y="245"/>
                </a:lnTo>
                <a:cubicBezTo>
                  <a:pt x="44" y="245"/>
                  <a:pt x="23" y="245"/>
                  <a:pt x="0" y="235"/>
                </a:cubicBezTo>
                <a:cubicBezTo>
                  <a:pt x="0" y="235"/>
                  <a:pt x="0" y="235"/>
                  <a:pt x="0" y="0"/>
                </a:cubicBezTo>
                <a:cubicBezTo>
                  <a:pt x="0" y="0"/>
                  <a:pt x="0" y="0"/>
                  <a:pt x="65" y="0"/>
                </a:cubicBezTo>
                <a:lnTo>
                  <a:pt x="65" y="0"/>
                </a:lnTo>
              </a:path>
            </a:pathLst>
          </a:custGeom>
          <a:solidFill>
            <a:srgbClr val="8C5E40"/>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159" name="Freeform 64"/>
          <p:cNvSpPr>
            <a:spLocks noChangeArrowheads="1"/>
          </p:cNvSpPr>
          <p:nvPr/>
        </p:nvSpPr>
        <p:spPr bwMode="auto">
          <a:xfrm>
            <a:off x="2460224" y="6269601"/>
            <a:ext cx="196916" cy="364709"/>
          </a:xfrm>
          <a:custGeom>
            <a:avLst/>
            <a:gdLst>
              <a:gd name="T0" fmla="*/ 352 w 692"/>
              <a:gd name="T1" fmla="*/ 0 h 1257"/>
              <a:gd name="T2" fmla="*/ 691 w 692"/>
              <a:gd name="T3" fmla="*/ 1180 h 1257"/>
              <a:gd name="T4" fmla="*/ 0 w 692"/>
              <a:gd name="T5" fmla="*/ 1180 h 1257"/>
              <a:gd name="T6" fmla="*/ 352 w 692"/>
              <a:gd name="T7" fmla="*/ 0 h 1257"/>
              <a:gd name="T8" fmla="*/ 352 w 692"/>
              <a:gd name="T9" fmla="*/ 0 h 1257"/>
            </a:gdLst>
            <a:ahLst/>
            <a:cxnLst>
              <a:cxn ang="0">
                <a:pos x="T0" y="T1"/>
              </a:cxn>
              <a:cxn ang="0">
                <a:pos x="T2" y="T3"/>
              </a:cxn>
              <a:cxn ang="0">
                <a:pos x="T4" y="T5"/>
              </a:cxn>
              <a:cxn ang="0">
                <a:pos x="T6" y="T7"/>
              </a:cxn>
              <a:cxn ang="0">
                <a:pos x="T8" y="T9"/>
              </a:cxn>
            </a:cxnLst>
            <a:rect l="0" t="0" r="r" b="b"/>
            <a:pathLst>
              <a:path w="692" h="1257">
                <a:moveTo>
                  <a:pt x="352" y="0"/>
                </a:moveTo>
                <a:cubicBezTo>
                  <a:pt x="532" y="394"/>
                  <a:pt x="671" y="788"/>
                  <a:pt x="691" y="1180"/>
                </a:cubicBezTo>
                <a:cubicBezTo>
                  <a:pt x="459" y="1256"/>
                  <a:pt x="224" y="1245"/>
                  <a:pt x="0" y="1180"/>
                </a:cubicBezTo>
                <a:cubicBezTo>
                  <a:pt x="12" y="734"/>
                  <a:pt x="127" y="340"/>
                  <a:pt x="352" y="0"/>
                </a:cubicBezTo>
                <a:lnTo>
                  <a:pt x="352" y="0"/>
                </a:lnTo>
              </a:path>
            </a:pathLst>
          </a:custGeom>
          <a:solidFill>
            <a:srgbClr val="9ACA3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160" name="Freeform 65"/>
          <p:cNvSpPr>
            <a:spLocks noChangeArrowheads="1"/>
          </p:cNvSpPr>
          <p:nvPr/>
        </p:nvSpPr>
        <p:spPr bwMode="auto">
          <a:xfrm>
            <a:off x="2460224" y="6269601"/>
            <a:ext cx="105022" cy="358149"/>
          </a:xfrm>
          <a:custGeom>
            <a:avLst/>
            <a:gdLst>
              <a:gd name="T0" fmla="*/ 352 w 384"/>
              <a:gd name="T1" fmla="*/ 0 h 1236"/>
              <a:gd name="T2" fmla="*/ 352 w 384"/>
              <a:gd name="T3" fmla="*/ 1235 h 1236"/>
              <a:gd name="T4" fmla="*/ 0 w 384"/>
              <a:gd name="T5" fmla="*/ 1180 h 1236"/>
              <a:gd name="T6" fmla="*/ 352 w 384"/>
              <a:gd name="T7" fmla="*/ 0 h 1236"/>
              <a:gd name="T8" fmla="*/ 352 w 384"/>
              <a:gd name="T9" fmla="*/ 0 h 1236"/>
            </a:gdLst>
            <a:ahLst/>
            <a:cxnLst>
              <a:cxn ang="0">
                <a:pos x="T0" y="T1"/>
              </a:cxn>
              <a:cxn ang="0">
                <a:pos x="T2" y="T3"/>
              </a:cxn>
              <a:cxn ang="0">
                <a:pos x="T4" y="T5"/>
              </a:cxn>
              <a:cxn ang="0">
                <a:pos x="T6" y="T7"/>
              </a:cxn>
              <a:cxn ang="0">
                <a:pos x="T8" y="T9"/>
              </a:cxn>
            </a:cxnLst>
            <a:rect l="0" t="0" r="r" b="b"/>
            <a:pathLst>
              <a:path w="384" h="1236">
                <a:moveTo>
                  <a:pt x="352" y="0"/>
                </a:moveTo>
                <a:cubicBezTo>
                  <a:pt x="383" y="352"/>
                  <a:pt x="373" y="1086"/>
                  <a:pt x="352" y="1235"/>
                </a:cubicBezTo>
                <a:cubicBezTo>
                  <a:pt x="234" y="1235"/>
                  <a:pt x="117" y="1214"/>
                  <a:pt x="0" y="1180"/>
                </a:cubicBezTo>
                <a:cubicBezTo>
                  <a:pt x="12" y="734"/>
                  <a:pt x="127" y="340"/>
                  <a:pt x="352" y="0"/>
                </a:cubicBezTo>
                <a:lnTo>
                  <a:pt x="352" y="0"/>
                </a:lnTo>
              </a:path>
            </a:pathLst>
          </a:custGeom>
          <a:solidFill>
            <a:srgbClr val="B6D661"/>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161" name="Freeform 66"/>
          <p:cNvSpPr>
            <a:spLocks noChangeArrowheads="1"/>
          </p:cNvSpPr>
          <p:nvPr/>
        </p:nvSpPr>
        <p:spPr bwMode="auto">
          <a:xfrm>
            <a:off x="-6479" y="6383737"/>
            <a:ext cx="3032508" cy="484092"/>
          </a:xfrm>
          <a:custGeom>
            <a:avLst/>
            <a:gdLst>
              <a:gd name="T0" fmla="*/ 5108 w 10216"/>
              <a:gd name="T1" fmla="*/ 0 h 1659"/>
              <a:gd name="T2" fmla="*/ 10215 w 10216"/>
              <a:gd name="T3" fmla="*/ 1658 h 1659"/>
              <a:gd name="T4" fmla="*/ 0 w 10216"/>
              <a:gd name="T5" fmla="*/ 1658 h 1659"/>
              <a:gd name="T6" fmla="*/ 5108 w 10216"/>
              <a:gd name="T7" fmla="*/ 0 h 1659"/>
              <a:gd name="T8" fmla="*/ 5108 w 10216"/>
              <a:gd name="T9" fmla="*/ 0 h 1659"/>
            </a:gdLst>
            <a:ahLst/>
            <a:cxnLst>
              <a:cxn ang="0">
                <a:pos x="T0" y="T1"/>
              </a:cxn>
              <a:cxn ang="0">
                <a:pos x="T2" y="T3"/>
              </a:cxn>
              <a:cxn ang="0">
                <a:pos x="T4" y="T5"/>
              </a:cxn>
              <a:cxn ang="0">
                <a:pos x="T6" y="T7"/>
              </a:cxn>
              <a:cxn ang="0">
                <a:pos x="T8" y="T9"/>
              </a:cxn>
            </a:cxnLst>
            <a:rect l="0" t="0" r="r" b="b"/>
            <a:pathLst>
              <a:path w="10216" h="1659">
                <a:moveTo>
                  <a:pt x="5108" y="0"/>
                </a:moveTo>
                <a:cubicBezTo>
                  <a:pt x="7492" y="0"/>
                  <a:pt x="9513" y="692"/>
                  <a:pt x="10215" y="1658"/>
                </a:cubicBezTo>
                <a:cubicBezTo>
                  <a:pt x="10215" y="1658"/>
                  <a:pt x="10215" y="1658"/>
                  <a:pt x="0" y="1658"/>
                </a:cubicBezTo>
                <a:cubicBezTo>
                  <a:pt x="702" y="692"/>
                  <a:pt x="2724" y="0"/>
                  <a:pt x="5108" y="0"/>
                </a:cubicBezTo>
                <a:lnTo>
                  <a:pt x="5108" y="0"/>
                </a:lnTo>
              </a:path>
            </a:pathLst>
          </a:custGeom>
          <a:solidFill>
            <a:srgbClr val="417E3C"/>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162" name="Freeform 67"/>
          <p:cNvSpPr>
            <a:spLocks noChangeArrowheads="1"/>
          </p:cNvSpPr>
          <p:nvPr/>
        </p:nvSpPr>
        <p:spPr bwMode="auto">
          <a:xfrm>
            <a:off x="-6479" y="6383737"/>
            <a:ext cx="1900897" cy="484092"/>
          </a:xfrm>
          <a:custGeom>
            <a:avLst/>
            <a:gdLst>
              <a:gd name="T0" fmla="*/ 5108 w 6417"/>
              <a:gd name="T1" fmla="*/ 0 h 1659"/>
              <a:gd name="T2" fmla="*/ 6406 w 6417"/>
              <a:gd name="T3" fmla="*/ 1658 h 1659"/>
              <a:gd name="T4" fmla="*/ 0 w 6417"/>
              <a:gd name="T5" fmla="*/ 1658 h 1659"/>
              <a:gd name="T6" fmla="*/ 5108 w 6417"/>
              <a:gd name="T7" fmla="*/ 0 h 1659"/>
              <a:gd name="T8" fmla="*/ 5108 w 6417"/>
              <a:gd name="T9" fmla="*/ 0 h 1659"/>
            </a:gdLst>
            <a:ahLst/>
            <a:cxnLst>
              <a:cxn ang="0">
                <a:pos x="T0" y="T1"/>
              </a:cxn>
              <a:cxn ang="0">
                <a:pos x="T2" y="T3"/>
              </a:cxn>
              <a:cxn ang="0">
                <a:pos x="T4" y="T5"/>
              </a:cxn>
              <a:cxn ang="0">
                <a:pos x="T6" y="T7"/>
              </a:cxn>
              <a:cxn ang="0">
                <a:pos x="T8" y="T9"/>
              </a:cxn>
            </a:cxnLst>
            <a:rect l="0" t="0" r="r" b="b"/>
            <a:pathLst>
              <a:path w="6417" h="1659">
                <a:moveTo>
                  <a:pt x="5108" y="0"/>
                </a:moveTo>
                <a:cubicBezTo>
                  <a:pt x="5928" y="297"/>
                  <a:pt x="6416" y="830"/>
                  <a:pt x="6406" y="1658"/>
                </a:cubicBezTo>
                <a:cubicBezTo>
                  <a:pt x="6406" y="1658"/>
                  <a:pt x="6406" y="1658"/>
                  <a:pt x="0" y="1658"/>
                </a:cubicBezTo>
                <a:cubicBezTo>
                  <a:pt x="702" y="692"/>
                  <a:pt x="2724" y="0"/>
                  <a:pt x="5108" y="0"/>
                </a:cubicBezTo>
                <a:lnTo>
                  <a:pt x="5108" y="0"/>
                </a:lnTo>
              </a:path>
            </a:pathLst>
          </a:custGeom>
          <a:solidFill>
            <a:srgbClr val="5BA445"/>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163" name="Freeform 68"/>
          <p:cNvSpPr>
            <a:spLocks noChangeArrowheads="1"/>
          </p:cNvSpPr>
          <p:nvPr/>
        </p:nvSpPr>
        <p:spPr bwMode="auto">
          <a:xfrm>
            <a:off x="4976811" y="6377177"/>
            <a:ext cx="26256" cy="66907"/>
          </a:xfrm>
          <a:custGeom>
            <a:avLst/>
            <a:gdLst>
              <a:gd name="T0" fmla="*/ 117 w 118"/>
              <a:gd name="T1" fmla="*/ 0 h 256"/>
              <a:gd name="T2" fmla="*/ 117 w 118"/>
              <a:gd name="T3" fmla="*/ 232 h 256"/>
              <a:gd name="T4" fmla="*/ 0 w 118"/>
              <a:gd name="T5" fmla="*/ 232 h 256"/>
              <a:gd name="T6" fmla="*/ 0 w 118"/>
              <a:gd name="T7" fmla="*/ 0 h 256"/>
              <a:gd name="T8" fmla="*/ 117 w 118"/>
              <a:gd name="T9" fmla="*/ 0 h 256"/>
              <a:gd name="T10" fmla="*/ 117 w 118"/>
              <a:gd name="T11" fmla="*/ 0 h 256"/>
            </a:gdLst>
            <a:ahLst/>
            <a:cxnLst>
              <a:cxn ang="0">
                <a:pos x="T0" y="T1"/>
              </a:cxn>
              <a:cxn ang="0">
                <a:pos x="T2" y="T3"/>
              </a:cxn>
              <a:cxn ang="0">
                <a:pos x="T4" y="T5"/>
              </a:cxn>
              <a:cxn ang="0">
                <a:pos x="T6" y="T7"/>
              </a:cxn>
              <a:cxn ang="0">
                <a:pos x="T8" y="T9"/>
              </a:cxn>
              <a:cxn ang="0">
                <a:pos x="T10" y="T11"/>
              </a:cxn>
            </a:cxnLst>
            <a:rect l="0" t="0" r="r" b="b"/>
            <a:pathLst>
              <a:path w="118" h="256">
                <a:moveTo>
                  <a:pt x="117" y="0"/>
                </a:moveTo>
                <a:lnTo>
                  <a:pt x="117" y="232"/>
                </a:lnTo>
                <a:cubicBezTo>
                  <a:pt x="86" y="255"/>
                  <a:pt x="42" y="255"/>
                  <a:pt x="0" y="232"/>
                </a:cubicBezTo>
                <a:cubicBezTo>
                  <a:pt x="0" y="232"/>
                  <a:pt x="0" y="232"/>
                  <a:pt x="0" y="0"/>
                </a:cubicBezTo>
                <a:cubicBezTo>
                  <a:pt x="0" y="0"/>
                  <a:pt x="0" y="0"/>
                  <a:pt x="117" y="0"/>
                </a:cubicBezTo>
                <a:lnTo>
                  <a:pt x="117" y="0"/>
                </a:lnTo>
              </a:path>
            </a:pathLst>
          </a:custGeom>
          <a:solidFill>
            <a:srgbClr val="744425"/>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164" name="Freeform 69"/>
          <p:cNvSpPr>
            <a:spLocks noChangeArrowheads="1"/>
          </p:cNvSpPr>
          <p:nvPr/>
        </p:nvSpPr>
        <p:spPr bwMode="auto">
          <a:xfrm>
            <a:off x="4976811" y="6377177"/>
            <a:ext cx="6564" cy="62972"/>
          </a:xfrm>
          <a:custGeom>
            <a:avLst/>
            <a:gdLst>
              <a:gd name="T0" fmla="*/ 52 w 53"/>
              <a:gd name="T1" fmla="*/ 0 h 244"/>
              <a:gd name="T2" fmla="*/ 52 w 53"/>
              <a:gd name="T3" fmla="*/ 243 h 244"/>
              <a:gd name="T4" fmla="*/ 0 w 53"/>
              <a:gd name="T5" fmla="*/ 232 h 244"/>
              <a:gd name="T6" fmla="*/ 0 w 53"/>
              <a:gd name="T7" fmla="*/ 0 h 244"/>
              <a:gd name="T8" fmla="*/ 52 w 53"/>
              <a:gd name="T9" fmla="*/ 0 h 244"/>
              <a:gd name="T10" fmla="*/ 52 w 53"/>
              <a:gd name="T11" fmla="*/ 0 h 244"/>
            </a:gdLst>
            <a:ahLst/>
            <a:cxnLst>
              <a:cxn ang="0">
                <a:pos x="T0" y="T1"/>
              </a:cxn>
              <a:cxn ang="0">
                <a:pos x="T2" y="T3"/>
              </a:cxn>
              <a:cxn ang="0">
                <a:pos x="T4" y="T5"/>
              </a:cxn>
              <a:cxn ang="0">
                <a:pos x="T6" y="T7"/>
              </a:cxn>
              <a:cxn ang="0">
                <a:pos x="T8" y="T9"/>
              </a:cxn>
              <a:cxn ang="0">
                <a:pos x="T10" y="T11"/>
              </a:cxn>
            </a:cxnLst>
            <a:rect l="0" t="0" r="r" b="b"/>
            <a:pathLst>
              <a:path w="53" h="244">
                <a:moveTo>
                  <a:pt x="52" y="0"/>
                </a:moveTo>
                <a:lnTo>
                  <a:pt x="52" y="243"/>
                </a:lnTo>
                <a:cubicBezTo>
                  <a:pt x="42" y="243"/>
                  <a:pt x="21" y="243"/>
                  <a:pt x="0" y="232"/>
                </a:cubicBezTo>
                <a:cubicBezTo>
                  <a:pt x="0" y="232"/>
                  <a:pt x="0" y="232"/>
                  <a:pt x="0" y="0"/>
                </a:cubicBezTo>
                <a:cubicBezTo>
                  <a:pt x="0" y="0"/>
                  <a:pt x="0" y="0"/>
                  <a:pt x="52" y="0"/>
                </a:cubicBezTo>
                <a:lnTo>
                  <a:pt x="52" y="0"/>
                </a:lnTo>
              </a:path>
            </a:pathLst>
          </a:custGeom>
          <a:solidFill>
            <a:srgbClr val="8C5E40"/>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165" name="Freeform 70"/>
          <p:cNvSpPr>
            <a:spLocks noChangeArrowheads="1"/>
          </p:cNvSpPr>
          <p:nvPr/>
        </p:nvSpPr>
        <p:spPr bwMode="auto">
          <a:xfrm>
            <a:off x="4890168" y="6029524"/>
            <a:ext cx="196916" cy="364709"/>
          </a:xfrm>
          <a:custGeom>
            <a:avLst/>
            <a:gdLst>
              <a:gd name="T0" fmla="*/ 340 w 693"/>
              <a:gd name="T1" fmla="*/ 0 h 1257"/>
              <a:gd name="T2" fmla="*/ 692 w 693"/>
              <a:gd name="T3" fmla="*/ 1182 h 1257"/>
              <a:gd name="T4" fmla="*/ 0 w 693"/>
              <a:gd name="T5" fmla="*/ 1182 h 1257"/>
              <a:gd name="T6" fmla="*/ 340 w 693"/>
              <a:gd name="T7" fmla="*/ 0 h 1257"/>
              <a:gd name="T8" fmla="*/ 340 w 693"/>
              <a:gd name="T9" fmla="*/ 0 h 1257"/>
            </a:gdLst>
            <a:ahLst/>
            <a:cxnLst>
              <a:cxn ang="0">
                <a:pos x="T0" y="T1"/>
              </a:cxn>
              <a:cxn ang="0">
                <a:pos x="T2" y="T3"/>
              </a:cxn>
              <a:cxn ang="0">
                <a:pos x="T4" y="T5"/>
              </a:cxn>
              <a:cxn ang="0">
                <a:pos x="T6" y="T7"/>
              </a:cxn>
              <a:cxn ang="0">
                <a:pos x="T8" y="T9"/>
              </a:cxn>
            </a:cxnLst>
            <a:rect l="0" t="0" r="r" b="b"/>
            <a:pathLst>
              <a:path w="693" h="1257">
                <a:moveTo>
                  <a:pt x="340" y="0"/>
                </a:moveTo>
                <a:cubicBezTo>
                  <a:pt x="533" y="394"/>
                  <a:pt x="671" y="788"/>
                  <a:pt x="692" y="1182"/>
                </a:cubicBezTo>
                <a:cubicBezTo>
                  <a:pt x="457" y="1256"/>
                  <a:pt x="225" y="1256"/>
                  <a:pt x="0" y="1182"/>
                </a:cubicBezTo>
                <a:cubicBezTo>
                  <a:pt x="0" y="736"/>
                  <a:pt x="128" y="352"/>
                  <a:pt x="340" y="0"/>
                </a:cubicBezTo>
                <a:lnTo>
                  <a:pt x="340" y="0"/>
                </a:lnTo>
              </a:path>
            </a:pathLst>
          </a:custGeom>
          <a:solidFill>
            <a:srgbClr val="9ACA3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166" name="Freeform 71"/>
          <p:cNvSpPr>
            <a:spLocks noChangeArrowheads="1"/>
          </p:cNvSpPr>
          <p:nvPr/>
        </p:nvSpPr>
        <p:spPr bwMode="auto">
          <a:xfrm>
            <a:off x="4890168" y="6029524"/>
            <a:ext cx="105022" cy="358149"/>
          </a:xfrm>
          <a:custGeom>
            <a:avLst/>
            <a:gdLst>
              <a:gd name="T0" fmla="*/ 340 w 385"/>
              <a:gd name="T1" fmla="*/ 0 h 1236"/>
              <a:gd name="T2" fmla="*/ 340 w 385"/>
              <a:gd name="T3" fmla="*/ 1235 h 1236"/>
              <a:gd name="T4" fmla="*/ 0 w 385"/>
              <a:gd name="T5" fmla="*/ 1182 h 1236"/>
              <a:gd name="T6" fmla="*/ 340 w 385"/>
              <a:gd name="T7" fmla="*/ 0 h 1236"/>
              <a:gd name="T8" fmla="*/ 340 w 385"/>
              <a:gd name="T9" fmla="*/ 0 h 1236"/>
            </a:gdLst>
            <a:ahLst/>
            <a:cxnLst>
              <a:cxn ang="0">
                <a:pos x="T0" y="T1"/>
              </a:cxn>
              <a:cxn ang="0">
                <a:pos x="T2" y="T3"/>
              </a:cxn>
              <a:cxn ang="0">
                <a:pos x="T4" y="T5"/>
              </a:cxn>
              <a:cxn ang="0">
                <a:pos x="T6" y="T7"/>
              </a:cxn>
              <a:cxn ang="0">
                <a:pos x="T8" y="T9"/>
              </a:cxn>
            </a:cxnLst>
            <a:rect l="0" t="0" r="r" b="b"/>
            <a:pathLst>
              <a:path w="385" h="1236">
                <a:moveTo>
                  <a:pt x="340" y="0"/>
                </a:moveTo>
                <a:cubicBezTo>
                  <a:pt x="384" y="352"/>
                  <a:pt x="374" y="1086"/>
                  <a:pt x="340" y="1235"/>
                </a:cubicBezTo>
                <a:cubicBezTo>
                  <a:pt x="235" y="1235"/>
                  <a:pt x="118" y="1214"/>
                  <a:pt x="0" y="1182"/>
                </a:cubicBezTo>
                <a:cubicBezTo>
                  <a:pt x="0" y="736"/>
                  <a:pt x="128" y="352"/>
                  <a:pt x="340" y="0"/>
                </a:cubicBezTo>
                <a:lnTo>
                  <a:pt x="340" y="0"/>
                </a:lnTo>
              </a:path>
            </a:pathLst>
          </a:custGeom>
          <a:solidFill>
            <a:srgbClr val="B6D661"/>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167" name="Freeform 72"/>
          <p:cNvSpPr>
            <a:spLocks noChangeArrowheads="1"/>
          </p:cNvSpPr>
          <p:nvPr/>
        </p:nvSpPr>
        <p:spPr bwMode="auto">
          <a:xfrm>
            <a:off x="5188168" y="6238116"/>
            <a:ext cx="17066" cy="44605"/>
          </a:xfrm>
          <a:custGeom>
            <a:avLst/>
            <a:gdLst>
              <a:gd name="T0" fmla="*/ 86 w 87"/>
              <a:gd name="T1" fmla="*/ 0 h 183"/>
              <a:gd name="T2" fmla="*/ 86 w 87"/>
              <a:gd name="T3" fmla="*/ 172 h 183"/>
              <a:gd name="T4" fmla="*/ 0 w 87"/>
              <a:gd name="T5" fmla="*/ 172 h 183"/>
              <a:gd name="T6" fmla="*/ 0 w 87"/>
              <a:gd name="T7" fmla="*/ 0 h 183"/>
              <a:gd name="T8" fmla="*/ 86 w 87"/>
              <a:gd name="T9" fmla="*/ 0 h 183"/>
              <a:gd name="T10" fmla="*/ 86 w 87"/>
              <a:gd name="T11" fmla="*/ 0 h 183"/>
            </a:gdLst>
            <a:ahLst/>
            <a:cxnLst>
              <a:cxn ang="0">
                <a:pos x="T0" y="T1"/>
              </a:cxn>
              <a:cxn ang="0">
                <a:pos x="T2" y="T3"/>
              </a:cxn>
              <a:cxn ang="0">
                <a:pos x="T4" y="T5"/>
              </a:cxn>
              <a:cxn ang="0">
                <a:pos x="T6" y="T7"/>
              </a:cxn>
              <a:cxn ang="0">
                <a:pos x="T8" y="T9"/>
              </a:cxn>
              <a:cxn ang="0">
                <a:pos x="T10" y="T11"/>
              </a:cxn>
            </a:cxnLst>
            <a:rect l="0" t="0" r="r" b="b"/>
            <a:pathLst>
              <a:path w="87" h="183">
                <a:moveTo>
                  <a:pt x="86" y="0"/>
                </a:moveTo>
                <a:lnTo>
                  <a:pt x="86" y="172"/>
                </a:lnTo>
                <a:cubicBezTo>
                  <a:pt x="53" y="182"/>
                  <a:pt x="32" y="182"/>
                  <a:pt x="0" y="172"/>
                </a:cubicBezTo>
                <a:cubicBezTo>
                  <a:pt x="0" y="172"/>
                  <a:pt x="0" y="172"/>
                  <a:pt x="0" y="0"/>
                </a:cubicBezTo>
                <a:cubicBezTo>
                  <a:pt x="0" y="0"/>
                  <a:pt x="0" y="0"/>
                  <a:pt x="86" y="0"/>
                </a:cubicBezTo>
                <a:lnTo>
                  <a:pt x="86" y="0"/>
                </a:lnTo>
              </a:path>
            </a:pathLst>
          </a:custGeom>
          <a:solidFill>
            <a:srgbClr val="744425"/>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168" name="Freeform 73"/>
          <p:cNvSpPr>
            <a:spLocks noChangeArrowheads="1"/>
          </p:cNvSpPr>
          <p:nvPr/>
        </p:nvSpPr>
        <p:spPr bwMode="auto">
          <a:xfrm>
            <a:off x="5188168" y="6238116"/>
            <a:ext cx="3939" cy="44605"/>
          </a:xfrm>
          <a:custGeom>
            <a:avLst/>
            <a:gdLst>
              <a:gd name="T0" fmla="*/ 42 w 43"/>
              <a:gd name="T1" fmla="*/ 0 h 183"/>
              <a:gd name="T2" fmla="*/ 42 w 43"/>
              <a:gd name="T3" fmla="*/ 182 h 183"/>
              <a:gd name="T4" fmla="*/ 0 w 43"/>
              <a:gd name="T5" fmla="*/ 172 h 183"/>
              <a:gd name="T6" fmla="*/ 0 w 43"/>
              <a:gd name="T7" fmla="*/ 0 h 183"/>
              <a:gd name="T8" fmla="*/ 42 w 43"/>
              <a:gd name="T9" fmla="*/ 0 h 183"/>
              <a:gd name="T10" fmla="*/ 42 w 43"/>
              <a:gd name="T11" fmla="*/ 0 h 183"/>
            </a:gdLst>
            <a:ahLst/>
            <a:cxnLst>
              <a:cxn ang="0">
                <a:pos x="T0" y="T1"/>
              </a:cxn>
              <a:cxn ang="0">
                <a:pos x="T2" y="T3"/>
              </a:cxn>
              <a:cxn ang="0">
                <a:pos x="T4" y="T5"/>
              </a:cxn>
              <a:cxn ang="0">
                <a:pos x="T6" y="T7"/>
              </a:cxn>
              <a:cxn ang="0">
                <a:pos x="T8" y="T9"/>
              </a:cxn>
              <a:cxn ang="0">
                <a:pos x="T10" y="T11"/>
              </a:cxn>
            </a:cxnLst>
            <a:rect l="0" t="0" r="r" b="b"/>
            <a:pathLst>
              <a:path w="43" h="183">
                <a:moveTo>
                  <a:pt x="42" y="0"/>
                </a:moveTo>
                <a:lnTo>
                  <a:pt x="42" y="182"/>
                </a:lnTo>
                <a:cubicBezTo>
                  <a:pt x="32" y="172"/>
                  <a:pt x="11" y="172"/>
                  <a:pt x="0" y="172"/>
                </a:cubicBezTo>
                <a:cubicBezTo>
                  <a:pt x="0" y="172"/>
                  <a:pt x="0" y="172"/>
                  <a:pt x="0" y="0"/>
                </a:cubicBezTo>
                <a:cubicBezTo>
                  <a:pt x="0" y="0"/>
                  <a:pt x="0" y="0"/>
                  <a:pt x="42" y="0"/>
                </a:cubicBezTo>
                <a:lnTo>
                  <a:pt x="42" y="0"/>
                </a:lnTo>
              </a:path>
            </a:pathLst>
          </a:custGeom>
          <a:solidFill>
            <a:srgbClr val="8C5E40"/>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169" name="Freeform 74"/>
          <p:cNvSpPr>
            <a:spLocks noChangeArrowheads="1"/>
          </p:cNvSpPr>
          <p:nvPr/>
        </p:nvSpPr>
        <p:spPr bwMode="auto">
          <a:xfrm>
            <a:off x="5127780" y="5987543"/>
            <a:ext cx="136529" cy="261069"/>
          </a:xfrm>
          <a:custGeom>
            <a:avLst/>
            <a:gdLst>
              <a:gd name="T0" fmla="*/ 243 w 490"/>
              <a:gd name="T1" fmla="*/ 0 h 907"/>
              <a:gd name="T2" fmla="*/ 489 w 490"/>
              <a:gd name="T3" fmla="*/ 851 h 907"/>
              <a:gd name="T4" fmla="*/ 0 w 490"/>
              <a:gd name="T5" fmla="*/ 851 h 907"/>
              <a:gd name="T6" fmla="*/ 243 w 490"/>
              <a:gd name="T7" fmla="*/ 0 h 907"/>
              <a:gd name="T8" fmla="*/ 243 w 490"/>
              <a:gd name="T9" fmla="*/ 0 h 907"/>
            </a:gdLst>
            <a:ahLst/>
            <a:cxnLst>
              <a:cxn ang="0">
                <a:pos x="T0" y="T1"/>
              </a:cxn>
              <a:cxn ang="0">
                <a:pos x="T2" y="T3"/>
              </a:cxn>
              <a:cxn ang="0">
                <a:pos x="T4" y="T5"/>
              </a:cxn>
              <a:cxn ang="0">
                <a:pos x="T6" y="T7"/>
              </a:cxn>
              <a:cxn ang="0">
                <a:pos x="T8" y="T9"/>
              </a:cxn>
            </a:cxnLst>
            <a:rect l="0" t="0" r="r" b="b"/>
            <a:pathLst>
              <a:path w="490" h="907">
                <a:moveTo>
                  <a:pt x="243" y="0"/>
                </a:moveTo>
                <a:cubicBezTo>
                  <a:pt x="382" y="290"/>
                  <a:pt x="468" y="564"/>
                  <a:pt x="489" y="851"/>
                </a:cubicBezTo>
                <a:cubicBezTo>
                  <a:pt x="319" y="906"/>
                  <a:pt x="160" y="896"/>
                  <a:pt x="0" y="851"/>
                </a:cubicBezTo>
                <a:cubicBezTo>
                  <a:pt x="0" y="533"/>
                  <a:pt x="84" y="246"/>
                  <a:pt x="243" y="0"/>
                </a:cubicBezTo>
                <a:lnTo>
                  <a:pt x="243" y="0"/>
                </a:lnTo>
              </a:path>
            </a:pathLst>
          </a:custGeom>
          <a:solidFill>
            <a:srgbClr val="9ACA3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170" name="Freeform 75"/>
          <p:cNvSpPr>
            <a:spLocks noChangeArrowheads="1"/>
          </p:cNvSpPr>
          <p:nvPr/>
        </p:nvSpPr>
        <p:spPr bwMode="auto">
          <a:xfrm>
            <a:off x="5127780" y="5987543"/>
            <a:ext cx="70890" cy="254509"/>
          </a:xfrm>
          <a:custGeom>
            <a:avLst/>
            <a:gdLst>
              <a:gd name="T0" fmla="*/ 243 w 267"/>
              <a:gd name="T1" fmla="*/ 0 h 886"/>
              <a:gd name="T2" fmla="*/ 243 w 267"/>
              <a:gd name="T3" fmla="*/ 885 h 886"/>
              <a:gd name="T4" fmla="*/ 0 w 267"/>
              <a:gd name="T5" fmla="*/ 851 h 886"/>
              <a:gd name="T6" fmla="*/ 243 w 267"/>
              <a:gd name="T7" fmla="*/ 0 h 886"/>
              <a:gd name="T8" fmla="*/ 243 w 267"/>
              <a:gd name="T9" fmla="*/ 0 h 886"/>
            </a:gdLst>
            <a:ahLst/>
            <a:cxnLst>
              <a:cxn ang="0">
                <a:pos x="T0" y="T1"/>
              </a:cxn>
              <a:cxn ang="0">
                <a:pos x="T2" y="T3"/>
              </a:cxn>
              <a:cxn ang="0">
                <a:pos x="T4" y="T5"/>
              </a:cxn>
              <a:cxn ang="0">
                <a:pos x="T6" y="T7"/>
              </a:cxn>
              <a:cxn ang="0">
                <a:pos x="T8" y="T9"/>
              </a:cxn>
            </a:cxnLst>
            <a:rect l="0" t="0" r="r" b="b"/>
            <a:pathLst>
              <a:path w="267" h="886">
                <a:moveTo>
                  <a:pt x="243" y="0"/>
                </a:moveTo>
                <a:cubicBezTo>
                  <a:pt x="266" y="256"/>
                  <a:pt x="266" y="778"/>
                  <a:pt x="243" y="885"/>
                </a:cubicBezTo>
                <a:cubicBezTo>
                  <a:pt x="160" y="885"/>
                  <a:pt x="74" y="875"/>
                  <a:pt x="0" y="851"/>
                </a:cubicBezTo>
                <a:cubicBezTo>
                  <a:pt x="0" y="533"/>
                  <a:pt x="84" y="246"/>
                  <a:pt x="243" y="0"/>
                </a:cubicBezTo>
                <a:lnTo>
                  <a:pt x="243" y="0"/>
                </a:lnTo>
              </a:path>
            </a:pathLst>
          </a:custGeom>
          <a:solidFill>
            <a:srgbClr val="B6D661"/>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171" name="Freeform 76"/>
          <p:cNvSpPr>
            <a:spLocks noChangeArrowheads="1"/>
          </p:cNvSpPr>
          <p:nvPr/>
        </p:nvSpPr>
        <p:spPr bwMode="auto">
          <a:xfrm>
            <a:off x="4430698" y="6117421"/>
            <a:ext cx="3193979" cy="750408"/>
          </a:xfrm>
          <a:custGeom>
            <a:avLst/>
            <a:gdLst>
              <a:gd name="T0" fmla="*/ 5374 w 10760"/>
              <a:gd name="T1" fmla="*/ 0 h 2553"/>
              <a:gd name="T2" fmla="*/ 10759 w 10760"/>
              <a:gd name="T3" fmla="*/ 2552 h 2553"/>
              <a:gd name="T4" fmla="*/ 0 w 10760"/>
              <a:gd name="T5" fmla="*/ 2552 h 2553"/>
              <a:gd name="T6" fmla="*/ 5374 w 10760"/>
              <a:gd name="T7" fmla="*/ 0 h 2553"/>
              <a:gd name="T8" fmla="*/ 5374 w 10760"/>
              <a:gd name="T9" fmla="*/ 0 h 2553"/>
            </a:gdLst>
            <a:ahLst/>
            <a:cxnLst>
              <a:cxn ang="0">
                <a:pos x="T0" y="T1"/>
              </a:cxn>
              <a:cxn ang="0">
                <a:pos x="T2" y="T3"/>
              </a:cxn>
              <a:cxn ang="0">
                <a:pos x="T4" y="T5"/>
              </a:cxn>
              <a:cxn ang="0">
                <a:pos x="T6" y="T7"/>
              </a:cxn>
              <a:cxn ang="0">
                <a:pos x="T8" y="T9"/>
              </a:cxn>
            </a:cxnLst>
            <a:rect l="0" t="0" r="r" b="b"/>
            <a:pathLst>
              <a:path w="10760" h="2553">
                <a:moveTo>
                  <a:pt x="5374" y="0"/>
                </a:moveTo>
                <a:cubicBezTo>
                  <a:pt x="7897" y="0"/>
                  <a:pt x="10025" y="1074"/>
                  <a:pt x="10759" y="2552"/>
                </a:cubicBezTo>
                <a:cubicBezTo>
                  <a:pt x="10759" y="2552"/>
                  <a:pt x="10759" y="2552"/>
                  <a:pt x="0" y="2552"/>
                </a:cubicBezTo>
                <a:cubicBezTo>
                  <a:pt x="734" y="1074"/>
                  <a:pt x="2862" y="0"/>
                  <a:pt x="5374" y="0"/>
                </a:cubicBezTo>
                <a:lnTo>
                  <a:pt x="5374" y="0"/>
                </a:lnTo>
              </a:path>
            </a:pathLst>
          </a:custGeom>
          <a:solidFill>
            <a:srgbClr val="417E3C"/>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172" name="Freeform 77"/>
          <p:cNvSpPr>
            <a:spLocks noChangeArrowheads="1"/>
          </p:cNvSpPr>
          <p:nvPr/>
        </p:nvSpPr>
        <p:spPr bwMode="auto">
          <a:xfrm>
            <a:off x="4430698" y="6117421"/>
            <a:ext cx="2138509" cy="750408"/>
          </a:xfrm>
          <a:custGeom>
            <a:avLst/>
            <a:gdLst>
              <a:gd name="T0" fmla="*/ 5374 w 7216"/>
              <a:gd name="T1" fmla="*/ 0 h 2553"/>
              <a:gd name="T2" fmla="*/ 6683 w 7216"/>
              <a:gd name="T3" fmla="*/ 2552 h 2553"/>
              <a:gd name="T4" fmla="*/ 0 w 7216"/>
              <a:gd name="T5" fmla="*/ 2552 h 2553"/>
              <a:gd name="T6" fmla="*/ 5374 w 7216"/>
              <a:gd name="T7" fmla="*/ 0 h 2553"/>
              <a:gd name="T8" fmla="*/ 5374 w 7216"/>
              <a:gd name="T9" fmla="*/ 0 h 2553"/>
            </a:gdLst>
            <a:ahLst/>
            <a:cxnLst>
              <a:cxn ang="0">
                <a:pos x="T0" y="T1"/>
              </a:cxn>
              <a:cxn ang="0">
                <a:pos x="T2" y="T3"/>
              </a:cxn>
              <a:cxn ang="0">
                <a:pos x="T4" y="T5"/>
              </a:cxn>
              <a:cxn ang="0">
                <a:pos x="T6" y="T7"/>
              </a:cxn>
              <a:cxn ang="0">
                <a:pos x="T8" y="T9"/>
              </a:cxn>
            </a:cxnLst>
            <a:rect l="0" t="0" r="r" b="b"/>
            <a:pathLst>
              <a:path w="7216" h="2553">
                <a:moveTo>
                  <a:pt x="5374" y="0"/>
                </a:moveTo>
                <a:cubicBezTo>
                  <a:pt x="6651" y="393"/>
                  <a:pt x="7215" y="1202"/>
                  <a:pt x="6683" y="2552"/>
                </a:cubicBezTo>
                <a:cubicBezTo>
                  <a:pt x="6683" y="2552"/>
                  <a:pt x="6683" y="2552"/>
                  <a:pt x="0" y="2552"/>
                </a:cubicBezTo>
                <a:cubicBezTo>
                  <a:pt x="734" y="1074"/>
                  <a:pt x="2862" y="0"/>
                  <a:pt x="5374" y="0"/>
                </a:cubicBezTo>
                <a:lnTo>
                  <a:pt x="5374" y="0"/>
                </a:lnTo>
              </a:path>
            </a:pathLst>
          </a:custGeom>
          <a:solidFill>
            <a:srgbClr val="5BA445"/>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173" name="Freeform 78"/>
          <p:cNvSpPr>
            <a:spLocks noChangeArrowheads="1"/>
          </p:cNvSpPr>
          <p:nvPr/>
        </p:nvSpPr>
        <p:spPr bwMode="auto">
          <a:xfrm>
            <a:off x="10536409" y="6263042"/>
            <a:ext cx="53824" cy="232207"/>
          </a:xfrm>
          <a:custGeom>
            <a:avLst/>
            <a:gdLst>
              <a:gd name="T0" fmla="*/ 211 w 212"/>
              <a:gd name="T1" fmla="*/ 0 h 810"/>
              <a:gd name="T2" fmla="*/ 211 w 212"/>
              <a:gd name="T3" fmla="*/ 744 h 810"/>
              <a:gd name="T4" fmla="*/ 0 w 212"/>
              <a:gd name="T5" fmla="*/ 744 h 810"/>
              <a:gd name="T6" fmla="*/ 0 w 212"/>
              <a:gd name="T7" fmla="*/ 0 h 810"/>
              <a:gd name="T8" fmla="*/ 211 w 212"/>
              <a:gd name="T9" fmla="*/ 0 h 810"/>
              <a:gd name="T10" fmla="*/ 211 w 212"/>
              <a:gd name="T11" fmla="*/ 0 h 810"/>
            </a:gdLst>
            <a:ahLst/>
            <a:cxnLst>
              <a:cxn ang="0">
                <a:pos x="T0" y="T1"/>
              </a:cxn>
              <a:cxn ang="0">
                <a:pos x="T2" y="T3"/>
              </a:cxn>
              <a:cxn ang="0">
                <a:pos x="T4" y="T5"/>
              </a:cxn>
              <a:cxn ang="0">
                <a:pos x="T6" y="T7"/>
              </a:cxn>
              <a:cxn ang="0">
                <a:pos x="T8" y="T9"/>
              </a:cxn>
              <a:cxn ang="0">
                <a:pos x="T10" y="T11"/>
              </a:cxn>
            </a:cxnLst>
            <a:rect l="0" t="0" r="r" b="b"/>
            <a:pathLst>
              <a:path w="212" h="810">
                <a:moveTo>
                  <a:pt x="211" y="0"/>
                </a:moveTo>
                <a:lnTo>
                  <a:pt x="211" y="744"/>
                </a:lnTo>
                <a:cubicBezTo>
                  <a:pt x="148" y="809"/>
                  <a:pt x="73" y="799"/>
                  <a:pt x="0" y="744"/>
                </a:cubicBezTo>
                <a:cubicBezTo>
                  <a:pt x="0" y="744"/>
                  <a:pt x="0" y="744"/>
                  <a:pt x="0" y="0"/>
                </a:cubicBezTo>
                <a:cubicBezTo>
                  <a:pt x="0" y="0"/>
                  <a:pt x="0" y="0"/>
                  <a:pt x="211" y="0"/>
                </a:cubicBezTo>
                <a:lnTo>
                  <a:pt x="211" y="0"/>
                </a:lnTo>
              </a:path>
            </a:pathLst>
          </a:custGeom>
          <a:solidFill>
            <a:srgbClr val="744425"/>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174" name="Freeform 79"/>
          <p:cNvSpPr>
            <a:spLocks noChangeArrowheads="1"/>
          </p:cNvSpPr>
          <p:nvPr/>
        </p:nvSpPr>
        <p:spPr bwMode="auto">
          <a:xfrm>
            <a:off x="10536409" y="6263042"/>
            <a:ext cx="22317" cy="224335"/>
          </a:xfrm>
          <a:custGeom>
            <a:avLst/>
            <a:gdLst>
              <a:gd name="T0" fmla="*/ 106 w 107"/>
              <a:gd name="T1" fmla="*/ 0 h 787"/>
              <a:gd name="T2" fmla="*/ 106 w 107"/>
              <a:gd name="T3" fmla="*/ 786 h 787"/>
              <a:gd name="T4" fmla="*/ 0 w 107"/>
              <a:gd name="T5" fmla="*/ 744 h 787"/>
              <a:gd name="T6" fmla="*/ 0 w 107"/>
              <a:gd name="T7" fmla="*/ 0 h 787"/>
              <a:gd name="T8" fmla="*/ 106 w 107"/>
              <a:gd name="T9" fmla="*/ 0 h 787"/>
              <a:gd name="T10" fmla="*/ 106 w 107"/>
              <a:gd name="T11" fmla="*/ 0 h 787"/>
            </a:gdLst>
            <a:ahLst/>
            <a:cxnLst>
              <a:cxn ang="0">
                <a:pos x="T0" y="T1"/>
              </a:cxn>
              <a:cxn ang="0">
                <a:pos x="T2" y="T3"/>
              </a:cxn>
              <a:cxn ang="0">
                <a:pos x="T4" y="T5"/>
              </a:cxn>
              <a:cxn ang="0">
                <a:pos x="T6" y="T7"/>
              </a:cxn>
              <a:cxn ang="0">
                <a:pos x="T8" y="T9"/>
              </a:cxn>
              <a:cxn ang="0">
                <a:pos x="T10" y="T11"/>
              </a:cxn>
            </a:cxnLst>
            <a:rect l="0" t="0" r="r" b="b"/>
            <a:pathLst>
              <a:path w="107" h="787">
                <a:moveTo>
                  <a:pt x="106" y="0"/>
                </a:moveTo>
                <a:lnTo>
                  <a:pt x="106" y="786"/>
                </a:lnTo>
                <a:cubicBezTo>
                  <a:pt x="73" y="786"/>
                  <a:pt x="31" y="776"/>
                  <a:pt x="0" y="744"/>
                </a:cubicBezTo>
                <a:cubicBezTo>
                  <a:pt x="0" y="744"/>
                  <a:pt x="0" y="744"/>
                  <a:pt x="0" y="0"/>
                </a:cubicBezTo>
                <a:cubicBezTo>
                  <a:pt x="0" y="0"/>
                  <a:pt x="0" y="0"/>
                  <a:pt x="106" y="0"/>
                </a:cubicBezTo>
                <a:lnTo>
                  <a:pt x="106" y="0"/>
                </a:lnTo>
              </a:path>
            </a:pathLst>
          </a:custGeom>
          <a:solidFill>
            <a:srgbClr val="8C5E40"/>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175" name="Freeform 80"/>
          <p:cNvSpPr>
            <a:spLocks noChangeArrowheads="1"/>
          </p:cNvSpPr>
          <p:nvPr/>
        </p:nvSpPr>
        <p:spPr bwMode="auto">
          <a:xfrm>
            <a:off x="10389378" y="5772391"/>
            <a:ext cx="346573" cy="566742"/>
          </a:xfrm>
          <a:custGeom>
            <a:avLst/>
            <a:gdLst>
              <a:gd name="T0" fmla="*/ 597 w 1194"/>
              <a:gd name="T1" fmla="*/ 0 h 1938"/>
              <a:gd name="T2" fmla="*/ 1193 w 1194"/>
              <a:gd name="T3" fmla="*/ 969 h 1938"/>
              <a:gd name="T4" fmla="*/ 597 w 1194"/>
              <a:gd name="T5" fmla="*/ 1937 h 1938"/>
              <a:gd name="T6" fmla="*/ 0 w 1194"/>
              <a:gd name="T7" fmla="*/ 969 h 1938"/>
              <a:gd name="T8" fmla="*/ 597 w 1194"/>
              <a:gd name="T9" fmla="*/ 0 h 1938"/>
              <a:gd name="T10" fmla="*/ 597 w 1194"/>
              <a:gd name="T11" fmla="*/ 0 h 1938"/>
            </a:gdLst>
            <a:ahLst/>
            <a:cxnLst>
              <a:cxn ang="0">
                <a:pos x="T0" y="T1"/>
              </a:cxn>
              <a:cxn ang="0">
                <a:pos x="T2" y="T3"/>
              </a:cxn>
              <a:cxn ang="0">
                <a:pos x="T4" y="T5"/>
              </a:cxn>
              <a:cxn ang="0">
                <a:pos x="T6" y="T7"/>
              </a:cxn>
              <a:cxn ang="0">
                <a:pos x="T8" y="T9"/>
              </a:cxn>
              <a:cxn ang="0">
                <a:pos x="T10" y="T11"/>
              </a:cxn>
            </a:cxnLst>
            <a:rect l="0" t="0" r="r" b="b"/>
            <a:pathLst>
              <a:path w="1194" h="1938">
                <a:moveTo>
                  <a:pt x="597" y="0"/>
                </a:moveTo>
                <a:cubicBezTo>
                  <a:pt x="927" y="0"/>
                  <a:pt x="1193" y="436"/>
                  <a:pt x="1193" y="969"/>
                </a:cubicBezTo>
                <a:cubicBezTo>
                  <a:pt x="1193" y="1501"/>
                  <a:pt x="927" y="1937"/>
                  <a:pt x="597" y="1937"/>
                </a:cubicBezTo>
                <a:cubicBezTo>
                  <a:pt x="266" y="1937"/>
                  <a:pt x="0" y="1501"/>
                  <a:pt x="0" y="969"/>
                </a:cubicBezTo>
                <a:cubicBezTo>
                  <a:pt x="0" y="436"/>
                  <a:pt x="266" y="0"/>
                  <a:pt x="597" y="0"/>
                </a:cubicBezTo>
                <a:lnTo>
                  <a:pt x="597" y="0"/>
                </a:lnTo>
              </a:path>
            </a:pathLst>
          </a:custGeom>
          <a:solidFill>
            <a:srgbClr val="9ACA3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176" name="Freeform 81"/>
          <p:cNvSpPr>
            <a:spLocks noChangeArrowheads="1"/>
          </p:cNvSpPr>
          <p:nvPr/>
        </p:nvSpPr>
        <p:spPr bwMode="auto">
          <a:xfrm>
            <a:off x="10389378" y="5772391"/>
            <a:ext cx="225797" cy="566742"/>
          </a:xfrm>
          <a:custGeom>
            <a:avLst/>
            <a:gdLst>
              <a:gd name="T0" fmla="*/ 574 w 789"/>
              <a:gd name="T1" fmla="*/ 0 h 1938"/>
              <a:gd name="T2" fmla="*/ 597 w 789"/>
              <a:gd name="T3" fmla="*/ 0 h 1938"/>
              <a:gd name="T4" fmla="*/ 597 w 789"/>
              <a:gd name="T5" fmla="*/ 1937 h 1938"/>
              <a:gd name="T6" fmla="*/ 0 w 789"/>
              <a:gd name="T7" fmla="*/ 969 h 1938"/>
              <a:gd name="T8" fmla="*/ 574 w 789"/>
              <a:gd name="T9" fmla="*/ 0 h 1938"/>
              <a:gd name="T10" fmla="*/ 574 w 789"/>
              <a:gd name="T11" fmla="*/ 0 h 1938"/>
            </a:gdLst>
            <a:ahLst/>
            <a:cxnLst>
              <a:cxn ang="0">
                <a:pos x="T0" y="T1"/>
              </a:cxn>
              <a:cxn ang="0">
                <a:pos x="T2" y="T3"/>
              </a:cxn>
              <a:cxn ang="0">
                <a:pos x="T4" y="T5"/>
              </a:cxn>
              <a:cxn ang="0">
                <a:pos x="T6" y="T7"/>
              </a:cxn>
              <a:cxn ang="0">
                <a:pos x="T8" y="T9"/>
              </a:cxn>
              <a:cxn ang="0">
                <a:pos x="T10" y="T11"/>
              </a:cxn>
            </a:cxnLst>
            <a:rect l="0" t="0" r="r" b="b"/>
            <a:pathLst>
              <a:path w="789" h="1938">
                <a:moveTo>
                  <a:pt x="574" y="0"/>
                </a:moveTo>
                <a:cubicBezTo>
                  <a:pt x="587" y="0"/>
                  <a:pt x="587" y="0"/>
                  <a:pt x="597" y="0"/>
                </a:cubicBezTo>
                <a:cubicBezTo>
                  <a:pt x="788" y="426"/>
                  <a:pt x="767" y="1564"/>
                  <a:pt x="597" y="1937"/>
                </a:cubicBezTo>
                <a:cubicBezTo>
                  <a:pt x="266" y="1937"/>
                  <a:pt x="0" y="1501"/>
                  <a:pt x="0" y="969"/>
                </a:cubicBezTo>
                <a:cubicBezTo>
                  <a:pt x="0" y="446"/>
                  <a:pt x="256" y="10"/>
                  <a:pt x="574" y="0"/>
                </a:cubicBezTo>
                <a:lnTo>
                  <a:pt x="574" y="0"/>
                </a:lnTo>
              </a:path>
            </a:pathLst>
          </a:custGeom>
          <a:solidFill>
            <a:srgbClr val="B6D661"/>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177" name="Freeform 82"/>
          <p:cNvSpPr>
            <a:spLocks noChangeArrowheads="1"/>
          </p:cNvSpPr>
          <p:nvPr/>
        </p:nvSpPr>
        <p:spPr bwMode="auto">
          <a:xfrm>
            <a:off x="10054621" y="6491313"/>
            <a:ext cx="66952" cy="156116"/>
          </a:xfrm>
          <a:custGeom>
            <a:avLst/>
            <a:gdLst>
              <a:gd name="T0" fmla="*/ 256 w 257"/>
              <a:gd name="T1" fmla="*/ 0 h 555"/>
              <a:gd name="T2" fmla="*/ 256 w 257"/>
              <a:gd name="T3" fmla="*/ 512 h 555"/>
              <a:gd name="T4" fmla="*/ 0 w 257"/>
              <a:gd name="T5" fmla="*/ 512 h 555"/>
              <a:gd name="T6" fmla="*/ 0 w 257"/>
              <a:gd name="T7" fmla="*/ 0 h 555"/>
              <a:gd name="T8" fmla="*/ 256 w 257"/>
              <a:gd name="T9" fmla="*/ 0 h 555"/>
              <a:gd name="T10" fmla="*/ 256 w 257"/>
              <a:gd name="T11" fmla="*/ 0 h 555"/>
            </a:gdLst>
            <a:ahLst/>
            <a:cxnLst>
              <a:cxn ang="0">
                <a:pos x="T0" y="T1"/>
              </a:cxn>
              <a:cxn ang="0">
                <a:pos x="T2" y="T3"/>
              </a:cxn>
              <a:cxn ang="0">
                <a:pos x="T4" y="T5"/>
              </a:cxn>
              <a:cxn ang="0">
                <a:pos x="T6" y="T7"/>
              </a:cxn>
              <a:cxn ang="0">
                <a:pos x="T8" y="T9"/>
              </a:cxn>
              <a:cxn ang="0">
                <a:pos x="T10" y="T11"/>
              </a:cxn>
            </a:cxnLst>
            <a:rect l="0" t="0" r="r" b="b"/>
            <a:pathLst>
              <a:path w="257" h="555">
                <a:moveTo>
                  <a:pt x="256" y="0"/>
                </a:moveTo>
                <a:lnTo>
                  <a:pt x="256" y="512"/>
                </a:lnTo>
                <a:cubicBezTo>
                  <a:pt x="182" y="554"/>
                  <a:pt x="86" y="554"/>
                  <a:pt x="0" y="512"/>
                </a:cubicBezTo>
                <a:cubicBezTo>
                  <a:pt x="0" y="512"/>
                  <a:pt x="0" y="512"/>
                  <a:pt x="0" y="0"/>
                </a:cubicBezTo>
                <a:cubicBezTo>
                  <a:pt x="0" y="0"/>
                  <a:pt x="0" y="0"/>
                  <a:pt x="256" y="0"/>
                </a:cubicBezTo>
                <a:lnTo>
                  <a:pt x="256" y="0"/>
                </a:lnTo>
              </a:path>
            </a:pathLst>
          </a:custGeom>
          <a:solidFill>
            <a:srgbClr val="744425"/>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178" name="Freeform 83"/>
          <p:cNvSpPr>
            <a:spLocks noChangeArrowheads="1"/>
          </p:cNvSpPr>
          <p:nvPr/>
        </p:nvSpPr>
        <p:spPr bwMode="auto">
          <a:xfrm>
            <a:off x="10054621" y="6491313"/>
            <a:ext cx="28881" cy="152181"/>
          </a:xfrm>
          <a:custGeom>
            <a:avLst/>
            <a:gdLst>
              <a:gd name="T0" fmla="*/ 128 w 129"/>
              <a:gd name="T1" fmla="*/ 0 h 544"/>
              <a:gd name="T2" fmla="*/ 128 w 129"/>
              <a:gd name="T3" fmla="*/ 543 h 544"/>
              <a:gd name="T4" fmla="*/ 0 w 129"/>
              <a:gd name="T5" fmla="*/ 512 h 544"/>
              <a:gd name="T6" fmla="*/ 0 w 129"/>
              <a:gd name="T7" fmla="*/ 0 h 544"/>
              <a:gd name="T8" fmla="*/ 128 w 129"/>
              <a:gd name="T9" fmla="*/ 0 h 544"/>
              <a:gd name="T10" fmla="*/ 128 w 129"/>
              <a:gd name="T11" fmla="*/ 0 h 544"/>
            </a:gdLst>
            <a:ahLst/>
            <a:cxnLst>
              <a:cxn ang="0">
                <a:pos x="T0" y="T1"/>
              </a:cxn>
              <a:cxn ang="0">
                <a:pos x="T2" y="T3"/>
              </a:cxn>
              <a:cxn ang="0">
                <a:pos x="T4" y="T5"/>
              </a:cxn>
              <a:cxn ang="0">
                <a:pos x="T6" y="T7"/>
              </a:cxn>
              <a:cxn ang="0">
                <a:pos x="T8" y="T9"/>
              </a:cxn>
              <a:cxn ang="0">
                <a:pos x="T10" y="T11"/>
              </a:cxn>
            </a:cxnLst>
            <a:rect l="0" t="0" r="r" b="b"/>
            <a:pathLst>
              <a:path w="129" h="544">
                <a:moveTo>
                  <a:pt x="128" y="0"/>
                </a:moveTo>
                <a:lnTo>
                  <a:pt x="128" y="543"/>
                </a:lnTo>
                <a:cubicBezTo>
                  <a:pt x="86" y="543"/>
                  <a:pt x="44" y="533"/>
                  <a:pt x="0" y="512"/>
                </a:cubicBezTo>
                <a:cubicBezTo>
                  <a:pt x="0" y="512"/>
                  <a:pt x="0" y="512"/>
                  <a:pt x="0" y="0"/>
                </a:cubicBezTo>
                <a:cubicBezTo>
                  <a:pt x="0" y="0"/>
                  <a:pt x="0" y="0"/>
                  <a:pt x="128" y="0"/>
                </a:cubicBezTo>
                <a:lnTo>
                  <a:pt x="128" y="0"/>
                </a:lnTo>
              </a:path>
            </a:pathLst>
          </a:custGeom>
          <a:solidFill>
            <a:srgbClr val="8C5E40"/>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179" name="Freeform 84"/>
          <p:cNvSpPr>
            <a:spLocks noChangeArrowheads="1"/>
          </p:cNvSpPr>
          <p:nvPr/>
        </p:nvSpPr>
        <p:spPr bwMode="auto">
          <a:xfrm>
            <a:off x="9870833" y="5727786"/>
            <a:ext cx="438467" cy="810755"/>
          </a:xfrm>
          <a:custGeom>
            <a:avLst/>
            <a:gdLst>
              <a:gd name="T0" fmla="*/ 745 w 1503"/>
              <a:gd name="T1" fmla="*/ 0 h 2758"/>
              <a:gd name="T2" fmla="*/ 1502 w 1503"/>
              <a:gd name="T3" fmla="*/ 2585 h 2758"/>
              <a:gd name="T4" fmla="*/ 0 w 1503"/>
              <a:gd name="T5" fmla="*/ 2585 h 2758"/>
              <a:gd name="T6" fmla="*/ 745 w 1503"/>
              <a:gd name="T7" fmla="*/ 0 h 2758"/>
              <a:gd name="T8" fmla="*/ 745 w 1503"/>
              <a:gd name="T9" fmla="*/ 0 h 2758"/>
            </a:gdLst>
            <a:ahLst/>
            <a:cxnLst>
              <a:cxn ang="0">
                <a:pos x="T0" y="T1"/>
              </a:cxn>
              <a:cxn ang="0">
                <a:pos x="T2" y="T3"/>
              </a:cxn>
              <a:cxn ang="0">
                <a:pos x="T4" y="T5"/>
              </a:cxn>
              <a:cxn ang="0">
                <a:pos x="T6" y="T7"/>
              </a:cxn>
              <a:cxn ang="0">
                <a:pos x="T8" y="T9"/>
              </a:cxn>
            </a:cxnLst>
            <a:rect l="0" t="0" r="r" b="b"/>
            <a:pathLst>
              <a:path w="1503" h="2758">
                <a:moveTo>
                  <a:pt x="745" y="0"/>
                </a:moveTo>
                <a:cubicBezTo>
                  <a:pt x="1160" y="862"/>
                  <a:pt x="1447" y="1723"/>
                  <a:pt x="1502" y="2585"/>
                </a:cubicBezTo>
                <a:cubicBezTo>
                  <a:pt x="990" y="2757"/>
                  <a:pt x="491" y="2747"/>
                  <a:pt x="0" y="2585"/>
                </a:cubicBezTo>
                <a:cubicBezTo>
                  <a:pt x="0" y="1619"/>
                  <a:pt x="267" y="757"/>
                  <a:pt x="745" y="0"/>
                </a:cubicBezTo>
                <a:lnTo>
                  <a:pt x="745" y="0"/>
                </a:lnTo>
              </a:path>
            </a:pathLst>
          </a:custGeom>
          <a:solidFill>
            <a:srgbClr val="9ACA3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180" name="Freeform 85"/>
          <p:cNvSpPr>
            <a:spLocks noChangeArrowheads="1"/>
          </p:cNvSpPr>
          <p:nvPr/>
        </p:nvSpPr>
        <p:spPr bwMode="auto">
          <a:xfrm>
            <a:off x="9870833" y="5727786"/>
            <a:ext cx="234987" cy="797636"/>
          </a:xfrm>
          <a:custGeom>
            <a:avLst/>
            <a:gdLst>
              <a:gd name="T0" fmla="*/ 745 w 821"/>
              <a:gd name="T1" fmla="*/ 0 h 2714"/>
              <a:gd name="T2" fmla="*/ 745 w 821"/>
              <a:gd name="T3" fmla="*/ 2713 h 2714"/>
              <a:gd name="T4" fmla="*/ 0 w 821"/>
              <a:gd name="T5" fmla="*/ 2585 h 2714"/>
              <a:gd name="T6" fmla="*/ 745 w 821"/>
              <a:gd name="T7" fmla="*/ 0 h 2714"/>
              <a:gd name="T8" fmla="*/ 745 w 821"/>
              <a:gd name="T9" fmla="*/ 0 h 2714"/>
            </a:gdLst>
            <a:ahLst/>
            <a:cxnLst>
              <a:cxn ang="0">
                <a:pos x="T0" y="T1"/>
              </a:cxn>
              <a:cxn ang="0">
                <a:pos x="T2" y="T3"/>
              </a:cxn>
              <a:cxn ang="0">
                <a:pos x="T4" y="T5"/>
              </a:cxn>
              <a:cxn ang="0">
                <a:pos x="T6" y="T7"/>
              </a:cxn>
              <a:cxn ang="0">
                <a:pos x="T8" y="T9"/>
              </a:cxn>
            </a:cxnLst>
            <a:rect l="0" t="0" r="r" b="b"/>
            <a:pathLst>
              <a:path w="821" h="2714">
                <a:moveTo>
                  <a:pt x="745" y="0"/>
                </a:moveTo>
                <a:cubicBezTo>
                  <a:pt x="820" y="767"/>
                  <a:pt x="810" y="2384"/>
                  <a:pt x="745" y="2713"/>
                </a:cubicBezTo>
                <a:cubicBezTo>
                  <a:pt x="491" y="2713"/>
                  <a:pt x="246" y="2671"/>
                  <a:pt x="0" y="2585"/>
                </a:cubicBezTo>
                <a:cubicBezTo>
                  <a:pt x="0" y="1619"/>
                  <a:pt x="267" y="757"/>
                  <a:pt x="745" y="0"/>
                </a:cubicBezTo>
                <a:lnTo>
                  <a:pt x="745" y="0"/>
                </a:lnTo>
              </a:path>
            </a:pathLst>
          </a:custGeom>
          <a:solidFill>
            <a:srgbClr val="B6D661"/>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181" name="Freeform 86"/>
          <p:cNvSpPr>
            <a:spLocks noChangeArrowheads="1"/>
          </p:cNvSpPr>
          <p:nvPr/>
        </p:nvSpPr>
        <p:spPr bwMode="auto">
          <a:xfrm>
            <a:off x="9684419" y="5693677"/>
            <a:ext cx="51198" cy="228271"/>
          </a:xfrm>
          <a:custGeom>
            <a:avLst/>
            <a:gdLst>
              <a:gd name="T0" fmla="*/ 202 w 203"/>
              <a:gd name="T1" fmla="*/ 0 h 797"/>
              <a:gd name="T2" fmla="*/ 202 w 203"/>
              <a:gd name="T3" fmla="*/ 744 h 797"/>
              <a:gd name="T4" fmla="*/ 0 w 203"/>
              <a:gd name="T5" fmla="*/ 744 h 797"/>
              <a:gd name="T6" fmla="*/ 0 w 203"/>
              <a:gd name="T7" fmla="*/ 0 h 797"/>
              <a:gd name="T8" fmla="*/ 202 w 203"/>
              <a:gd name="T9" fmla="*/ 0 h 797"/>
              <a:gd name="T10" fmla="*/ 202 w 203"/>
              <a:gd name="T11" fmla="*/ 0 h 797"/>
            </a:gdLst>
            <a:ahLst/>
            <a:cxnLst>
              <a:cxn ang="0">
                <a:pos x="T0" y="T1"/>
              </a:cxn>
              <a:cxn ang="0">
                <a:pos x="T2" y="T3"/>
              </a:cxn>
              <a:cxn ang="0">
                <a:pos x="T4" y="T5"/>
              </a:cxn>
              <a:cxn ang="0">
                <a:pos x="T6" y="T7"/>
              </a:cxn>
              <a:cxn ang="0">
                <a:pos x="T8" y="T9"/>
              </a:cxn>
              <a:cxn ang="0">
                <a:pos x="T10" y="T11"/>
              </a:cxn>
            </a:cxnLst>
            <a:rect l="0" t="0" r="r" b="b"/>
            <a:pathLst>
              <a:path w="203" h="797">
                <a:moveTo>
                  <a:pt x="202" y="0"/>
                </a:moveTo>
                <a:lnTo>
                  <a:pt x="202" y="744"/>
                </a:lnTo>
                <a:cubicBezTo>
                  <a:pt x="139" y="796"/>
                  <a:pt x="74" y="796"/>
                  <a:pt x="0" y="744"/>
                </a:cubicBezTo>
                <a:cubicBezTo>
                  <a:pt x="0" y="744"/>
                  <a:pt x="0" y="744"/>
                  <a:pt x="0" y="0"/>
                </a:cubicBezTo>
                <a:cubicBezTo>
                  <a:pt x="0" y="0"/>
                  <a:pt x="0" y="0"/>
                  <a:pt x="202" y="0"/>
                </a:cubicBezTo>
                <a:lnTo>
                  <a:pt x="202" y="0"/>
                </a:lnTo>
              </a:path>
            </a:pathLst>
          </a:custGeom>
          <a:solidFill>
            <a:srgbClr val="744425"/>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182" name="Freeform 87"/>
          <p:cNvSpPr>
            <a:spLocks noChangeArrowheads="1"/>
          </p:cNvSpPr>
          <p:nvPr/>
        </p:nvSpPr>
        <p:spPr bwMode="auto">
          <a:xfrm>
            <a:off x="9684419" y="5693677"/>
            <a:ext cx="22317" cy="224335"/>
          </a:xfrm>
          <a:custGeom>
            <a:avLst/>
            <a:gdLst>
              <a:gd name="T0" fmla="*/ 105 w 106"/>
              <a:gd name="T1" fmla="*/ 0 h 787"/>
              <a:gd name="T2" fmla="*/ 105 w 106"/>
              <a:gd name="T3" fmla="*/ 786 h 787"/>
              <a:gd name="T4" fmla="*/ 0 w 106"/>
              <a:gd name="T5" fmla="*/ 744 h 787"/>
              <a:gd name="T6" fmla="*/ 0 w 106"/>
              <a:gd name="T7" fmla="*/ 0 h 787"/>
              <a:gd name="T8" fmla="*/ 105 w 106"/>
              <a:gd name="T9" fmla="*/ 0 h 787"/>
              <a:gd name="T10" fmla="*/ 105 w 106"/>
              <a:gd name="T11" fmla="*/ 0 h 787"/>
            </a:gdLst>
            <a:ahLst/>
            <a:cxnLst>
              <a:cxn ang="0">
                <a:pos x="T0" y="T1"/>
              </a:cxn>
              <a:cxn ang="0">
                <a:pos x="T2" y="T3"/>
              </a:cxn>
              <a:cxn ang="0">
                <a:pos x="T4" y="T5"/>
              </a:cxn>
              <a:cxn ang="0">
                <a:pos x="T6" y="T7"/>
              </a:cxn>
              <a:cxn ang="0">
                <a:pos x="T8" y="T9"/>
              </a:cxn>
              <a:cxn ang="0">
                <a:pos x="T10" y="T11"/>
              </a:cxn>
            </a:cxnLst>
            <a:rect l="0" t="0" r="r" b="b"/>
            <a:pathLst>
              <a:path w="106" h="787">
                <a:moveTo>
                  <a:pt x="105" y="0"/>
                </a:moveTo>
                <a:lnTo>
                  <a:pt x="105" y="786"/>
                </a:lnTo>
                <a:cubicBezTo>
                  <a:pt x="63" y="775"/>
                  <a:pt x="32" y="765"/>
                  <a:pt x="0" y="744"/>
                </a:cubicBezTo>
                <a:cubicBezTo>
                  <a:pt x="0" y="744"/>
                  <a:pt x="0" y="744"/>
                  <a:pt x="0" y="0"/>
                </a:cubicBezTo>
                <a:cubicBezTo>
                  <a:pt x="0" y="0"/>
                  <a:pt x="0" y="0"/>
                  <a:pt x="105" y="0"/>
                </a:cubicBezTo>
                <a:lnTo>
                  <a:pt x="105" y="0"/>
                </a:lnTo>
              </a:path>
            </a:pathLst>
          </a:custGeom>
          <a:solidFill>
            <a:srgbClr val="8C5E40"/>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183" name="Freeform 88"/>
          <p:cNvSpPr>
            <a:spLocks noChangeArrowheads="1"/>
          </p:cNvSpPr>
          <p:nvPr/>
        </p:nvSpPr>
        <p:spPr bwMode="auto">
          <a:xfrm>
            <a:off x="9534762" y="5203026"/>
            <a:ext cx="349198" cy="564118"/>
          </a:xfrm>
          <a:custGeom>
            <a:avLst/>
            <a:gdLst>
              <a:gd name="T0" fmla="*/ 606 w 1205"/>
              <a:gd name="T1" fmla="*/ 0 h 1925"/>
              <a:gd name="T2" fmla="*/ 1204 w 1205"/>
              <a:gd name="T3" fmla="*/ 968 h 1925"/>
              <a:gd name="T4" fmla="*/ 606 w 1205"/>
              <a:gd name="T5" fmla="*/ 1924 h 1925"/>
              <a:gd name="T6" fmla="*/ 0 w 1205"/>
              <a:gd name="T7" fmla="*/ 968 h 1925"/>
              <a:gd name="T8" fmla="*/ 606 w 1205"/>
              <a:gd name="T9" fmla="*/ 0 h 1925"/>
              <a:gd name="T10" fmla="*/ 606 w 1205"/>
              <a:gd name="T11" fmla="*/ 0 h 1925"/>
            </a:gdLst>
            <a:ahLst/>
            <a:cxnLst>
              <a:cxn ang="0">
                <a:pos x="T0" y="T1"/>
              </a:cxn>
              <a:cxn ang="0">
                <a:pos x="T2" y="T3"/>
              </a:cxn>
              <a:cxn ang="0">
                <a:pos x="T4" y="T5"/>
              </a:cxn>
              <a:cxn ang="0">
                <a:pos x="T6" y="T7"/>
              </a:cxn>
              <a:cxn ang="0">
                <a:pos x="T8" y="T9"/>
              </a:cxn>
              <a:cxn ang="0">
                <a:pos x="T10" y="T11"/>
              </a:cxn>
            </a:cxnLst>
            <a:rect l="0" t="0" r="r" b="b"/>
            <a:pathLst>
              <a:path w="1205" h="1925">
                <a:moveTo>
                  <a:pt x="606" y="0"/>
                </a:moveTo>
                <a:cubicBezTo>
                  <a:pt x="938" y="0"/>
                  <a:pt x="1204" y="436"/>
                  <a:pt x="1204" y="968"/>
                </a:cubicBezTo>
                <a:cubicBezTo>
                  <a:pt x="1204" y="1499"/>
                  <a:pt x="938" y="1924"/>
                  <a:pt x="606" y="1924"/>
                </a:cubicBezTo>
                <a:cubicBezTo>
                  <a:pt x="277" y="1924"/>
                  <a:pt x="0" y="1499"/>
                  <a:pt x="0" y="968"/>
                </a:cubicBezTo>
                <a:cubicBezTo>
                  <a:pt x="0" y="436"/>
                  <a:pt x="277" y="0"/>
                  <a:pt x="606" y="0"/>
                </a:cubicBezTo>
                <a:lnTo>
                  <a:pt x="606" y="0"/>
                </a:lnTo>
              </a:path>
            </a:pathLst>
          </a:custGeom>
          <a:solidFill>
            <a:srgbClr val="9ACA3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184" name="Freeform 89"/>
          <p:cNvSpPr>
            <a:spLocks noChangeArrowheads="1"/>
          </p:cNvSpPr>
          <p:nvPr/>
        </p:nvSpPr>
        <p:spPr bwMode="auto">
          <a:xfrm>
            <a:off x="9534762" y="5203026"/>
            <a:ext cx="228423" cy="564118"/>
          </a:xfrm>
          <a:custGeom>
            <a:avLst/>
            <a:gdLst>
              <a:gd name="T0" fmla="*/ 585 w 800"/>
              <a:gd name="T1" fmla="*/ 0 h 1925"/>
              <a:gd name="T2" fmla="*/ 606 w 800"/>
              <a:gd name="T3" fmla="*/ 0 h 1925"/>
              <a:gd name="T4" fmla="*/ 606 w 800"/>
              <a:gd name="T5" fmla="*/ 1924 h 1925"/>
              <a:gd name="T6" fmla="*/ 0 w 800"/>
              <a:gd name="T7" fmla="*/ 968 h 1925"/>
              <a:gd name="T8" fmla="*/ 585 w 800"/>
              <a:gd name="T9" fmla="*/ 0 h 1925"/>
              <a:gd name="T10" fmla="*/ 585 w 800"/>
              <a:gd name="T11" fmla="*/ 0 h 1925"/>
            </a:gdLst>
            <a:ahLst/>
            <a:cxnLst>
              <a:cxn ang="0">
                <a:pos x="T0" y="T1"/>
              </a:cxn>
              <a:cxn ang="0">
                <a:pos x="T2" y="T3"/>
              </a:cxn>
              <a:cxn ang="0">
                <a:pos x="T4" y="T5"/>
              </a:cxn>
              <a:cxn ang="0">
                <a:pos x="T6" y="T7"/>
              </a:cxn>
              <a:cxn ang="0">
                <a:pos x="T8" y="T9"/>
              </a:cxn>
              <a:cxn ang="0">
                <a:pos x="T10" y="T11"/>
              </a:cxn>
            </a:cxnLst>
            <a:rect l="0" t="0" r="r" b="b"/>
            <a:pathLst>
              <a:path w="800" h="1925">
                <a:moveTo>
                  <a:pt x="585" y="0"/>
                </a:moveTo>
                <a:cubicBezTo>
                  <a:pt x="596" y="0"/>
                  <a:pt x="596" y="0"/>
                  <a:pt x="606" y="0"/>
                </a:cubicBezTo>
                <a:cubicBezTo>
                  <a:pt x="799" y="425"/>
                  <a:pt x="778" y="1564"/>
                  <a:pt x="606" y="1924"/>
                </a:cubicBezTo>
                <a:cubicBezTo>
                  <a:pt x="277" y="1924"/>
                  <a:pt x="0" y="1499"/>
                  <a:pt x="0" y="968"/>
                </a:cubicBezTo>
                <a:cubicBezTo>
                  <a:pt x="0" y="446"/>
                  <a:pt x="267" y="21"/>
                  <a:pt x="585" y="0"/>
                </a:cubicBezTo>
                <a:lnTo>
                  <a:pt x="585" y="0"/>
                </a:lnTo>
              </a:path>
            </a:pathLst>
          </a:custGeom>
          <a:solidFill>
            <a:srgbClr val="B6D661"/>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185" name="Freeform 90"/>
          <p:cNvSpPr>
            <a:spLocks noChangeArrowheads="1"/>
          </p:cNvSpPr>
          <p:nvPr/>
        </p:nvSpPr>
        <p:spPr bwMode="auto">
          <a:xfrm>
            <a:off x="9290587" y="5465406"/>
            <a:ext cx="28881" cy="133814"/>
          </a:xfrm>
          <a:custGeom>
            <a:avLst/>
            <a:gdLst>
              <a:gd name="T0" fmla="*/ 128 w 129"/>
              <a:gd name="T1" fmla="*/ 0 h 481"/>
              <a:gd name="T2" fmla="*/ 128 w 129"/>
              <a:gd name="T3" fmla="*/ 447 h 481"/>
              <a:gd name="T4" fmla="*/ 0 w 129"/>
              <a:gd name="T5" fmla="*/ 447 h 481"/>
              <a:gd name="T6" fmla="*/ 0 w 129"/>
              <a:gd name="T7" fmla="*/ 0 h 481"/>
              <a:gd name="T8" fmla="*/ 128 w 129"/>
              <a:gd name="T9" fmla="*/ 0 h 481"/>
              <a:gd name="T10" fmla="*/ 128 w 129"/>
              <a:gd name="T11" fmla="*/ 0 h 481"/>
            </a:gdLst>
            <a:ahLst/>
            <a:cxnLst>
              <a:cxn ang="0">
                <a:pos x="T0" y="T1"/>
              </a:cxn>
              <a:cxn ang="0">
                <a:pos x="T2" y="T3"/>
              </a:cxn>
              <a:cxn ang="0">
                <a:pos x="T4" y="T5"/>
              </a:cxn>
              <a:cxn ang="0">
                <a:pos x="T6" y="T7"/>
              </a:cxn>
              <a:cxn ang="0">
                <a:pos x="T8" y="T9"/>
              </a:cxn>
              <a:cxn ang="0">
                <a:pos x="T10" y="T11"/>
              </a:cxn>
            </a:cxnLst>
            <a:rect l="0" t="0" r="r" b="b"/>
            <a:pathLst>
              <a:path w="129" h="481">
                <a:moveTo>
                  <a:pt x="128" y="0"/>
                </a:moveTo>
                <a:lnTo>
                  <a:pt x="128" y="447"/>
                </a:lnTo>
                <a:cubicBezTo>
                  <a:pt x="86" y="480"/>
                  <a:pt x="45" y="480"/>
                  <a:pt x="0" y="447"/>
                </a:cubicBezTo>
                <a:cubicBezTo>
                  <a:pt x="0" y="447"/>
                  <a:pt x="0" y="447"/>
                  <a:pt x="0" y="0"/>
                </a:cubicBezTo>
                <a:cubicBezTo>
                  <a:pt x="0" y="0"/>
                  <a:pt x="0" y="0"/>
                  <a:pt x="128" y="0"/>
                </a:cubicBezTo>
                <a:lnTo>
                  <a:pt x="128" y="0"/>
                </a:lnTo>
              </a:path>
            </a:pathLst>
          </a:custGeom>
          <a:solidFill>
            <a:srgbClr val="744425"/>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186" name="Freeform 91"/>
          <p:cNvSpPr>
            <a:spLocks noChangeArrowheads="1"/>
          </p:cNvSpPr>
          <p:nvPr/>
        </p:nvSpPr>
        <p:spPr bwMode="auto">
          <a:xfrm>
            <a:off x="9290587" y="5465406"/>
            <a:ext cx="10502" cy="131190"/>
          </a:xfrm>
          <a:custGeom>
            <a:avLst/>
            <a:gdLst>
              <a:gd name="T0" fmla="*/ 65 w 66"/>
              <a:gd name="T1" fmla="*/ 0 h 471"/>
              <a:gd name="T2" fmla="*/ 65 w 66"/>
              <a:gd name="T3" fmla="*/ 470 h 471"/>
              <a:gd name="T4" fmla="*/ 0 w 66"/>
              <a:gd name="T5" fmla="*/ 447 h 471"/>
              <a:gd name="T6" fmla="*/ 0 w 66"/>
              <a:gd name="T7" fmla="*/ 0 h 471"/>
              <a:gd name="T8" fmla="*/ 65 w 66"/>
              <a:gd name="T9" fmla="*/ 0 h 471"/>
              <a:gd name="T10" fmla="*/ 65 w 66"/>
              <a:gd name="T11" fmla="*/ 0 h 471"/>
            </a:gdLst>
            <a:ahLst/>
            <a:cxnLst>
              <a:cxn ang="0">
                <a:pos x="T0" y="T1"/>
              </a:cxn>
              <a:cxn ang="0">
                <a:pos x="T2" y="T3"/>
              </a:cxn>
              <a:cxn ang="0">
                <a:pos x="T4" y="T5"/>
              </a:cxn>
              <a:cxn ang="0">
                <a:pos x="T6" y="T7"/>
              </a:cxn>
              <a:cxn ang="0">
                <a:pos x="T8" y="T9"/>
              </a:cxn>
              <a:cxn ang="0">
                <a:pos x="T10" y="T11"/>
              </a:cxn>
            </a:cxnLst>
            <a:rect l="0" t="0" r="r" b="b"/>
            <a:pathLst>
              <a:path w="66" h="471">
                <a:moveTo>
                  <a:pt x="65" y="0"/>
                </a:moveTo>
                <a:lnTo>
                  <a:pt x="65" y="470"/>
                </a:lnTo>
                <a:cubicBezTo>
                  <a:pt x="45" y="470"/>
                  <a:pt x="21" y="457"/>
                  <a:pt x="0" y="447"/>
                </a:cubicBezTo>
                <a:cubicBezTo>
                  <a:pt x="0" y="447"/>
                  <a:pt x="0" y="447"/>
                  <a:pt x="0" y="0"/>
                </a:cubicBezTo>
                <a:cubicBezTo>
                  <a:pt x="0" y="0"/>
                  <a:pt x="0" y="0"/>
                  <a:pt x="65" y="0"/>
                </a:cubicBezTo>
                <a:lnTo>
                  <a:pt x="65" y="0"/>
                </a:lnTo>
              </a:path>
            </a:pathLst>
          </a:custGeom>
          <a:solidFill>
            <a:srgbClr val="8C5E40"/>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187" name="Freeform 92"/>
          <p:cNvSpPr>
            <a:spLocks noChangeArrowheads="1"/>
          </p:cNvSpPr>
          <p:nvPr/>
        </p:nvSpPr>
        <p:spPr bwMode="auto">
          <a:xfrm>
            <a:off x="9202631" y="5174164"/>
            <a:ext cx="203480" cy="333223"/>
          </a:xfrm>
          <a:custGeom>
            <a:avLst/>
            <a:gdLst>
              <a:gd name="T0" fmla="*/ 362 w 714"/>
              <a:gd name="T1" fmla="*/ 0 h 1150"/>
              <a:gd name="T2" fmla="*/ 713 w 714"/>
              <a:gd name="T3" fmla="*/ 575 h 1150"/>
              <a:gd name="T4" fmla="*/ 362 w 714"/>
              <a:gd name="T5" fmla="*/ 1149 h 1150"/>
              <a:gd name="T6" fmla="*/ 0 w 714"/>
              <a:gd name="T7" fmla="*/ 575 h 1150"/>
              <a:gd name="T8" fmla="*/ 362 w 714"/>
              <a:gd name="T9" fmla="*/ 0 h 1150"/>
              <a:gd name="T10" fmla="*/ 362 w 714"/>
              <a:gd name="T11" fmla="*/ 0 h 1150"/>
            </a:gdLst>
            <a:ahLst/>
            <a:cxnLst>
              <a:cxn ang="0">
                <a:pos x="T0" y="T1"/>
              </a:cxn>
              <a:cxn ang="0">
                <a:pos x="T2" y="T3"/>
              </a:cxn>
              <a:cxn ang="0">
                <a:pos x="T4" y="T5"/>
              </a:cxn>
              <a:cxn ang="0">
                <a:pos x="T6" y="T7"/>
              </a:cxn>
              <a:cxn ang="0">
                <a:pos x="T8" y="T9"/>
              </a:cxn>
              <a:cxn ang="0">
                <a:pos x="T10" y="T11"/>
              </a:cxn>
            </a:cxnLst>
            <a:rect l="0" t="0" r="r" b="b"/>
            <a:pathLst>
              <a:path w="714" h="1150">
                <a:moveTo>
                  <a:pt x="362" y="0"/>
                </a:moveTo>
                <a:cubicBezTo>
                  <a:pt x="553" y="0"/>
                  <a:pt x="713" y="256"/>
                  <a:pt x="713" y="575"/>
                </a:cubicBezTo>
                <a:cubicBezTo>
                  <a:pt x="713" y="895"/>
                  <a:pt x="553" y="1149"/>
                  <a:pt x="362" y="1149"/>
                </a:cubicBezTo>
                <a:cubicBezTo>
                  <a:pt x="159" y="1149"/>
                  <a:pt x="0" y="895"/>
                  <a:pt x="0" y="575"/>
                </a:cubicBezTo>
                <a:cubicBezTo>
                  <a:pt x="0" y="256"/>
                  <a:pt x="159" y="0"/>
                  <a:pt x="362" y="0"/>
                </a:cubicBezTo>
                <a:lnTo>
                  <a:pt x="362" y="0"/>
                </a:lnTo>
              </a:path>
            </a:pathLst>
          </a:custGeom>
          <a:solidFill>
            <a:srgbClr val="9ACA3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188" name="Freeform 93"/>
          <p:cNvSpPr>
            <a:spLocks noChangeArrowheads="1"/>
          </p:cNvSpPr>
          <p:nvPr/>
        </p:nvSpPr>
        <p:spPr bwMode="auto">
          <a:xfrm>
            <a:off x="9202631" y="5174164"/>
            <a:ext cx="133903" cy="333223"/>
          </a:xfrm>
          <a:custGeom>
            <a:avLst/>
            <a:gdLst>
              <a:gd name="T0" fmla="*/ 352 w 481"/>
              <a:gd name="T1" fmla="*/ 0 h 1150"/>
              <a:gd name="T2" fmla="*/ 362 w 481"/>
              <a:gd name="T3" fmla="*/ 0 h 1150"/>
              <a:gd name="T4" fmla="*/ 362 w 481"/>
              <a:gd name="T5" fmla="*/ 1149 h 1150"/>
              <a:gd name="T6" fmla="*/ 0 w 481"/>
              <a:gd name="T7" fmla="*/ 575 h 1150"/>
              <a:gd name="T8" fmla="*/ 352 w 481"/>
              <a:gd name="T9" fmla="*/ 0 h 1150"/>
              <a:gd name="T10" fmla="*/ 352 w 481"/>
              <a:gd name="T11" fmla="*/ 0 h 1150"/>
            </a:gdLst>
            <a:ahLst/>
            <a:cxnLst>
              <a:cxn ang="0">
                <a:pos x="T0" y="T1"/>
              </a:cxn>
              <a:cxn ang="0">
                <a:pos x="T2" y="T3"/>
              </a:cxn>
              <a:cxn ang="0">
                <a:pos x="T4" y="T5"/>
              </a:cxn>
              <a:cxn ang="0">
                <a:pos x="T6" y="T7"/>
              </a:cxn>
              <a:cxn ang="0">
                <a:pos x="T8" y="T9"/>
              </a:cxn>
              <a:cxn ang="0">
                <a:pos x="T10" y="T11"/>
              </a:cxn>
            </a:cxnLst>
            <a:rect l="0" t="0" r="r" b="b"/>
            <a:pathLst>
              <a:path w="481" h="1150">
                <a:moveTo>
                  <a:pt x="352" y="0"/>
                </a:moveTo>
                <a:cubicBezTo>
                  <a:pt x="352" y="0"/>
                  <a:pt x="352" y="0"/>
                  <a:pt x="362" y="0"/>
                </a:cubicBezTo>
                <a:cubicBezTo>
                  <a:pt x="480" y="256"/>
                  <a:pt x="457" y="927"/>
                  <a:pt x="362" y="1149"/>
                </a:cubicBezTo>
                <a:cubicBezTo>
                  <a:pt x="159" y="1149"/>
                  <a:pt x="0" y="895"/>
                  <a:pt x="0" y="575"/>
                </a:cubicBezTo>
                <a:cubicBezTo>
                  <a:pt x="0" y="266"/>
                  <a:pt x="159" y="11"/>
                  <a:pt x="352" y="0"/>
                </a:cubicBezTo>
                <a:lnTo>
                  <a:pt x="352" y="0"/>
                </a:lnTo>
              </a:path>
            </a:pathLst>
          </a:custGeom>
          <a:solidFill>
            <a:srgbClr val="B6D661"/>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189" name="Freeform 94"/>
          <p:cNvSpPr>
            <a:spLocks noChangeArrowheads="1"/>
          </p:cNvSpPr>
          <p:nvPr/>
        </p:nvSpPr>
        <p:spPr bwMode="auto">
          <a:xfrm>
            <a:off x="1009609" y="6396856"/>
            <a:ext cx="55137" cy="127255"/>
          </a:xfrm>
          <a:custGeom>
            <a:avLst/>
            <a:gdLst>
              <a:gd name="T0" fmla="*/ 214 w 215"/>
              <a:gd name="T1" fmla="*/ 0 h 458"/>
              <a:gd name="T2" fmla="*/ 214 w 215"/>
              <a:gd name="T3" fmla="*/ 425 h 458"/>
              <a:gd name="T4" fmla="*/ 0 w 215"/>
              <a:gd name="T5" fmla="*/ 425 h 458"/>
              <a:gd name="T6" fmla="*/ 0 w 215"/>
              <a:gd name="T7" fmla="*/ 0 h 458"/>
              <a:gd name="T8" fmla="*/ 214 w 215"/>
              <a:gd name="T9" fmla="*/ 0 h 458"/>
              <a:gd name="T10" fmla="*/ 214 w 215"/>
              <a:gd name="T11" fmla="*/ 0 h 458"/>
            </a:gdLst>
            <a:ahLst/>
            <a:cxnLst>
              <a:cxn ang="0">
                <a:pos x="T0" y="T1"/>
              </a:cxn>
              <a:cxn ang="0">
                <a:pos x="T2" y="T3"/>
              </a:cxn>
              <a:cxn ang="0">
                <a:pos x="T4" y="T5"/>
              </a:cxn>
              <a:cxn ang="0">
                <a:pos x="T6" y="T7"/>
              </a:cxn>
              <a:cxn ang="0">
                <a:pos x="T8" y="T9"/>
              </a:cxn>
              <a:cxn ang="0">
                <a:pos x="T10" y="T11"/>
              </a:cxn>
            </a:cxnLst>
            <a:rect l="0" t="0" r="r" b="b"/>
            <a:pathLst>
              <a:path w="215" h="458">
                <a:moveTo>
                  <a:pt x="214" y="0"/>
                </a:moveTo>
                <a:lnTo>
                  <a:pt x="214" y="425"/>
                </a:lnTo>
                <a:cubicBezTo>
                  <a:pt x="149" y="457"/>
                  <a:pt x="75" y="457"/>
                  <a:pt x="0" y="425"/>
                </a:cubicBezTo>
                <a:cubicBezTo>
                  <a:pt x="0" y="425"/>
                  <a:pt x="0" y="425"/>
                  <a:pt x="0" y="0"/>
                </a:cubicBezTo>
                <a:cubicBezTo>
                  <a:pt x="0" y="0"/>
                  <a:pt x="0" y="0"/>
                  <a:pt x="214" y="0"/>
                </a:cubicBezTo>
                <a:lnTo>
                  <a:pt x="214" y="0"/>
                </a:lnTo>
              </a:path>
            </a:pathLst>
          </a:custGeom>
          <a:solidFill>
            <a:srgbClr val="744425"/>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190" name="Freeform 95"/>
          <p:cNvSpPr>
            <a:spLocks noChangeArrowheads="1"/>
          </p:cNvSpPr>
          <p:nvPr/>
        </p:nvSpPr>
        <p:spPr bwMode="auto">
          <a:xfrm>
            <a:off x="1009609" y="6396856"/>
            <a:ext cx="22317" cy="123319"/>
          </a:xfrm>
          <a:custGeom>
            <a:avLst/>
            <a:gdLst>
              <a:gd name="T0" fmla="*/ 107 w 108"/>
              <a:gd name="T1" fmla="*/ 0 h 447"/>
              <a:gd name="T2" fmla="*/ 107 w 108"/>
              <a:gd name="T3" fmla="*/ 446 h 447"/>
              <a:gd name="T4" fmla="*/ 0 w 108"/>
              <a:gd name="T5" fmla="*/ 425 h 447"/>
              <a:gd name="T6" fmla="*/ 0 w 108"/>
              <a:gd name="T7" fmla="*/ 0 h 447"/>
              <a:gd name="T8" fmla="*/ 107 w 108"/>
              <a:gd name="T9" fmla="*/ 0 h 447"/>
              <a:gd name="T10" fmla="*/ 107 w 108"/>
              <a:gd name="T11" fmla="*/ 0 h 447"/>
            </a:gdLst>
            <a:ahLst/>
            <a:cxnLst>
              <a:cxn ang="0">
                <a:pos x="T0" y="T1"/>
              </a:cxn>
              <a:cxn ang="0">
                <a:pos x="T2" y="T3"/>
              </a:cxn>
              <a:cxn ang="0">
                <a:pos x="T4" y="T5"/>
              </a:cxn>
              <a:cxn ang="0">
                <a:pos x="T6" y="T7"/>
              </a:cxn>
              <a:cxn ang="0">
                <a:pos x="T8" y="T9"/>
              </a:cxn>
              <a:cxn ang="0">
                <a:pos x="T10" y="T11"/>
              </a:cxn>
            </a:cxnLst>
            <a:rect l="0" t="0" r="r" b="b"/>
            <a:pathLst>
              <a:path w="108" h="447">
                <a:moveTo>
                  <a:pt x="107" y="0"/>
                </a:moveTo>
                <a:lnTo>
                  <a:pt x="107" y="446"/>
                </a:lnTo>
                <a:cubicBezTo>
                  <a:pt x="75" y="446"/>
                  <a:pt x="42" y="436"/>
                  <a:pt x="0" y="425"/>
                </a:cubicBezTo>
                <a:cubicBezTo>
                  <a:pt x="0" y="425"/>
                  <a:pt x="0" y="425"/>
                  <a:pt x="0" y="0"/>
                </a:cubicBezTo>
                <a:cubicBezTo>
                  <a:pt x="0" y="0"/>
                  <a:pt x="0" y="0"/>
                  <a:pt x="107" y="0"/>
                </a:cubicBezTo>
                <a:lnTo>
                  <a:pt x="107" y="0"/>
                </a:lnTo>
              </a:path>
            </a:pathLst>
          </a:custGeom>
          <a:solidFill>
            <a:srgbClr val="8C5E40"/>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191" name="Freeform 96"/>
          <p:cNvSpPr>
            <a:spLocks noChangeArrowheads="1"/>
          </p:cNvSpPr>
          <p:nvPr/>
        </p:nvSpPr>
        <p:spPr bwMode="auto">
          <a:xfrm>
            <a:off x="861265" y="5772391"/>
            <a:ext cx="355762" cy="662510"/>
          </a:xfrm>
          <a:custGeom>
            <a:avLst/>
            <a:gdLst>
              <a:gd name="T0" fmla="*/ 608 w 1225"/>
              <a:gd name="T1" fmla="*/ 0 h 2257"/>
              <a:gd name="T2" fmla="*/ 1224 w 1225"/>
              <a:gd name="T3" fmla="*/ 2118 h 2257"/>
              <a:gd name="T4" fmla="*/ 0 w 1225"/>
              <a:gd name="T5" fmla="*/ 2118 h 2257"/>
              <a:gd name="T6" fmla="*/ 608 w 1225"/>
              <a:gd name="T7" fmla="*/ 0 h 2257"/>
              <a:gd name="T8" fmla="*/ 608 w 1225"/>
              <a:gd name="T9" fmla="*/ 0 h 2257"/>
            </a:gdLst>
            <a:ahLst/>
            <a:cxnLst>
              <a:cxn ang="0">
                <a:pos x="T0" y="T1"/>
              </a:cxn>
              <a:cxn ang="0">
                <a:pos x="T2" y="T3"/>
              </a:cxn>
              <a:cxn ang="0">
                <a:pos x="T4" y="T5"/>
              </a:cxn>
              <a:cxn ang="0">
                <a:pos x="T6" y="T7"/>
              </a:cxn>
              <a:cxn ang="0">
                <a:pos x="T8" y="T9"/>
              </a:cxn>
            </a:cxnLst>
            <a:rect l="0" t="0" r="r" b="b"/>
            <a:pathLst>
              <a:path w="1225" h="2257">
                <a:moveTo>
                  <a:pt x="608" y="0"/>
                </a:moveTo>
                <a:cubicBezTo>
                  <a:pt x="947" y="713"/>
                  <a:pt x="1182" y="1415"/>
                  <a:pt x="1224" y="2118"/>
                </a:cubicBezTo>
                <a:cubicBezTo>
                  <a:pt x="809" y="2256"/>
                  <a:pt x="394" y="2245"/>
                  <a:pt x="0" y="2118"/>
                </a:cubicBezTo>
                <a:cubicBezTo>
                  <a:pt x="0" y="1331"/>
                  <a:pt x="224" y="629"/>
                  <a:pt x="608" y="0"/>
                </a:cubicBezTo>
                <a:lnTo>
                  <a:pt x="608" y="0"/>
                </a:lnTo>
              </a:path>
            </a:pathLst>
          </a:custGeom>
          <a:solidFill>
            <a:srgbClr val="9ACA3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192" name="Freeform 97"/>
          <p:cNvSpPr>
            <a:spLocks noChangeArrowheads="1"/>
          </p:cNvSpPr>
          <p:nvPr/>
        </p:nvSpPr>
        <p:spPr bwMode="auto">
          <a:xfrm>
            <a:off x="861265" y="5772391"/>
            <a:ext cx="190352" cy="653327"/>
          </a:xfrm>
          <a:custGeom>
            <a:avLst/>
            <a:gdLst>
              <a:gd name="T0" fmla="*/ 608 w 671"/>
              <a:gd name="T1" fmla="*/ 0 h 2225"/>
              <a:gd name="T2" fmla="*/ 608 w 671"/>
              <a:gd name="T3" fmla="*/ 2224 h 2225"/>
              <a:gd name="T4" fmla="*/ 0 w 671"/>
              <a:gd name="T5" fmla="*/ 2118 h 2225"/>
              <a:gd name="T6" fmla="*/ 608 w 671"/>
              <a:gd name="T7" fmla="*/ 0 h 2225"/>
              <a:gd name="T8" fmla="*/ 608 w 671"/>
              <a:gd name="T9" fmla="*/ 0 h 2225"/>
            </a:gdLst>
            <a:ahLst/>
            <a:cxnLst>
              <a:cxn ang="0">
                <a:pos x="T0" y="T1"/>
              </a:cxn>
              <a:cxn ang="0">
                <a:pos x="T2" y="T3"/>
              </a:cxn>
              <a:cxn ang="0">
                <a:pos x="T4" y="T5"/>
              </a:cxn>
              <a:cxn ang="0">
                <a:pos x="T6" y="T7"/>
              </a:cxn>
              <a:cxn ang="0">
                <a:pos x="T8" y="T9"/>
              </a:cxn>
            </a:cxnLst>
            <a:rect l="0" t="0" r="r" b="b"/>
            <a:pathLst>
              <a:path w="671" h="2225">
                <a:moveTo>
                  <a:pt x="608" y="0"/>
                </a:moveTo>
                <a:cubicBezTo>
                  <a:pt x="670" y="629"/>
                  <a:pt x="660" y="1948"/>
                  <a:pt x="608" y="2224"/>
                </a:cubicBezTo>
                <a:cubicBezTo>
                  <a:pt x="404" y="2224"/>
                  <a:pt x="203" y="2183"/>
                  <a:pt x="0" y="2118"/>
                </a:cubicBezTo>
                <a:cubicBezTo>
                  <a:pt x="0" y="1331"/>
                  <a:pt x="224" y="629"/>
                  <a:pt x="608" y="0"/>
                </a:cubicBezTo>
                <a:lnTo>
                  <a:pt x="608" y="0"/>
                </a:lnTo>
              </a:path>
            </a:pathLst>
          </a:custGeom>
          <a:solidFill>
            <a:srgbClr val="B6D661"/>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193" name="Freeform 98"/>
          <p:cNvSpPr>
            <a:spLocks noChangeArrowheads="1"/>
          </p:cNvSpPr>
          <p:nvPr/>
        </p:nvSpPr>
        <p:spPr bwMode="auto">
          <a:xfrm>
            <a:off x="8523927" y="5754024"/>
            <a:ext cx="38071" cy="89210"/>
          </a:xfrm>
          <a:custGeom>
            <a:avLst/>
            <a:gdLst>
              <a:gd name="T0" fmla="*/ 159 w 160"/>
              <a:gd name="T1" fmla="*/ 0 h 330"/>
              <a:gd name="T2" fmla="*/ 159 w 160"/>
              <a:gd name="T3" fmla="*/ 298 h 330"/>
              <a:gd name="T4" fmla="*/ 0 w 160"/>
              <a:gd name="T5" fmla="*/ 298 h 330"/>
              <a:gd name="T6" fmla="*/ 0 w 160"/>
              <a:gd name="T7" fmla="*/ 0 h 330"/>
              <a:gd name="T8" fmla="*/ 159 w 160"/>
              <a:gd name="T9" fmla="*/ 0 h 330"/>
              <a:gd name="T10" fmla="*/ 159 w 160"/>
              <a:gd name="T11" fmla="*/ 0 h 330"/>
            </a:gdLst>
            <a:ahLst/>
            <a:cxnLst>
              <a:cxn ang="0">
                <a:pos x="T0" y="T1"/>
              </a:cxn>
              <a:cxn ang="0">
                <a:pos x="T2" y="T3"/>
              </a:cxn>
              <a:cxn ang="0">
                <a:pos x="T4" y="T5"/>
              </a:cxn>
              <a:cxn ang="0">
                <a:pos x="T6" y="T7"/>
              </a:cxn>
              <a:cxn ang="0">
                <a:pos x="T8" y="T9"/>
              </a:cxn>
              <a:cxn ang="0">
                <a:pos x="T10" y="T11"/>
              </a:cxn>
            </a:cxnLst>
            <a:rect l="0" t="0" r="r" b="b"/>
            <a:pathLst>
              <a:path w="160" h="330">
                <a:moveTo>
                  <a:pt x="159" y="0"/>
                </a:moveTo>
                <a:lnTo>
                  <a:pt x="159" y="298"/>
                </a:lnTo>
                <a:cubicBezTo>
                  <a:pt x="107" y="329"/>
                  <a:pt x="54" y="319"/>
                  <a:pt x="0" y="298"/>
                </a:cubicBezTo>
                <a:cubicBezTo>
                  <a:pt x="0" y="298"/>
                  <a:pt x="0" y="298"/>
                  <a:pt x="0" y="0"/>
                </a:cubicBezTo>
                <a:cubicBezTo>
                  <a:pt x="0" y="0"/>
                  <a:pt x="0" y="0"/>
                  <a:pt x="159" y="0"/>
                </a:cubicBezTo>
                <a:lnTo>
                  <a:pt x="159" y="0"/>
                </a:lnTo>
              </a:path>
            </a:pathLst>
          </a:custGeom>
          <a:solidFill>
            <a:srgbClr val="744425"/>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194" name="Freeform 99"/>
          <p:cNvSpPr>
            <a:spLocks noChangeArrowheads="1"/>
          </p:cNvSpPr>
          <p:nvPr/>
        </p:nvSpPr>
        <p:spPr bwMode="auto">
          <a:xfrm>
            <a:off x="8523927" y="5754024"/>
            <a:ext cx="13128" cy="86586"/>
          </a:xfrm>
          <a:custGeom>
            <a:avLst/>
            <a:gdLst>
              <a:gd name="T0" fmla="*/ 75 w 76"/>
              <a:gd name="T1" fmla="*/ 0 h 320"/>
              <a:gd name="T2" fmla="*/ 75 w 76"/>
              <a:gd name="T3" fmla="*/ 319 h 320"/>
              <a:gd name="T4" fmla="*/ 0 w 76"/>
              <a:gd name="T5" fmla="*/ 298 h 320"/>
              <a:gd name="T6" fmla="*/ 0 w 76"/>
              <a:gd name="T7" fmla="*/ 0 h 320"/>
              <a:gd name="T8" fmla="*/ 75 w 76"/>
              <a:gd name="T9" fmla="*/ 0 h 320"/>
              <a:gd name="T10" fmla="*/ 75 w 76"/>
              <a:gd name="T11" fmla="*/ 0 h 320"/>
            </a:gdLst>
            <a:ahLst/>
            <a:cxnLst>
              <a:cxn ang="0">
                <a:pos x="T0" y="T1"/>
              </a:cxn>
              <a:cxn ang="0">
                <a:pos x="T2" y="T3"/>
              </a:cxn>
              <a:cxn ang="0">
                <a:pos x="T4" y="T5"/>
              </a:cxn>
              <a:cxn ang="0">
                <a:pos x="T6" y="T7"/>
              </a:cxn>
              <a:cxn ang="0">
                <a:pos x="T8" y="T9"/>
              </a:cxn>
              <a:cxn ang="0">
                <a:pos x="T10" y="T11"/>
              </a:cxn>
            </a:cxnLst>
            <a:rect l="0" t="0" r="r" b="b"/>
            <a:pathLst>
              <a:path w="76" h="320">
                <a:moveTo>
                  <a:pt x="75" y="0"/>
                </a:moveTo>
                <a:lnTo>
                  <a:pt x="75" y="319"/>
                </a:lnTo>
                <a:cubicBezTo>
                  <a:pt x="54" y="319"/>
                  <a:pt x="31" y="308"/>
                  <a:pt x="0" y="298"/>
                </a:cubicBezTo>
                <a:cubicBezTo>
                  <a:pt x="0" y="298"/>
                  <a:pt x="0" y="298"/>
                  <a:pt x="0" y="0"/>
                </a:cubicBezTo>
                <a:cubicBezTo>
                  <a:pt x="0" y="0"/>
                  <a:pt x="0" y="0"/>
                  <a:pt x="75" y="0"/>
                </a:cubicBezTo>
                <a:lnTo>
                  <a:pt x="75" y="0"/>
                </a:lnTo>
              </a:path>
            </a:pathLst>
          </a:custGeom>
          <a:solidFill>
            <a:srgbClr val="8C5E40"/>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195" name="Freeform 100"/>
          <p:cNvSpPr>
            <a:spLocks noChangeArrowheads="1"/>
          </p:cNvSpPr>
          <p:nvPr/>
        </p:nvSpPr>
        <p:spPr bwMode="auto">
          <a:xfrm>
            <a:off x="8416279" y="5306666"/>
            <a:ext cx="253366" cy="472285"/>
          </a:xfrm>
          <a:custGeom>
            <a:avLst/>
            <a:gdLst>
              <a:gd name="T0" fmla="*/ 436 w 884"/>
              <a:gd name="T1" fmla="*/ 0 h 1619"/>
              <a:gd name="T2" fmla="*/ 883 w 884"/>
              <a:gd name="T3" fmla="*/ 1511 h 1619"/>
              <a:gd name="T4" fmla="*/ 0 w 884"/>
              <a:gd name="T5" fmla="*/ 1511 h 1619"/>
              <a:gd name="T6" fmla="*/ 436 w 884"/>
              <a:gd name="T7" fmla="*/ 0 h 1619"/>
              <a:gd name="T8" fmla="*/ 436 w 884"/>
              <a:gd name="T9" fmla="*/ 0 h 1619"/>
            </a:gdLst>
            <a:ahLst/>
            <a:cxnLst>
              <a:cxn ang="0">
                <a:pos x="T0" y="T1"/>
              </a:cxn>
              <a:cxn ang="0">
                <a:pos x="T2" y="T3"/>
              </a:cxn>
              <a:cxn ang="0">
                <a:pos x="T4" y="T5"/>
              </a:cxn>
              <a:cxn ang="0">
                <a:pos x="T6" y="T7"/>
              </a:cxn>
              <a:cxn ang="0">
                <a:pos x="T8" y="T9"/>
              </a:cxn>
            </a:cxnLst>
            <a:rect l="0" t="0" r="r" b="b"/>
            <a:pathLst>
              <a:path w="884" h="1619">
                <a:moveTo>
                  <a:pt x="436" y="0"/>
                </a:moveTo>
                <a:cubicBezTo>
                  <a:pt x="679" y="501"/>
                  <a:pt x="851" y="1012"/>
                  <a:pt x="883" y="1511"/>
                </a:cubicBezTo>
                <a:cubicBezTo>
                  <a:pt x="585" y="1618"/>
                  <a:pt x="287" y="1608"/>
                  <a:pt x="0" y="1511"/>
                </a:cubicBezTo>
                <a:cubicBezTo>
                  <a:pt x="0" y="947"/>
                  <a:pt x="159" y="448"/>
                  <a:pt x="436" y="0"/>
                </a:cubicBezTo>
                <a:lnTo>
                  <a:pt x="436" y="0"/>
                </a:lnTo>
              </a:path>
            </a:pathLst>
          </a:custGeom>
          <a:solidFill>
            <a:srgbClr val="9ACA3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196" name="Freeform 101"/>
          <p:cNvSpPr>
            <a:spLocks noChangeArrowheads="1"/>
          </p:cNvSpPr>
          <p:nvPr/>
        </p:nvSpPr>
        <p:spPr bwMode="auto">
          <a:xfrm>
            <a:off x="8416279" y="5306666"/>
            <a:ext cx="136529" cy="463101"/>
          </a:xfrm>
          <a:custGeom>
            <a:avLst/>
            <a:gdLst>
              <a:gd name="T0" fmla="*/ 436 w 490"/>
              <a:gd name="T1" fmla="*/ 0 h 1586"/>
              <a:gd name="T2" fmla="*/ 436 w 490"/>
              <a:gd name="T3" fmla="*/ 1585 h 1586"/>
              <a:gd name="T4" fmla="*/ 0 w 490"/>
              <a:gd name="T5" fmla="*/ 1511 h 1586"/>
              <a:gd name="T6" fmla="*/ 436 w 490"/>
              <a:gd name="T7" fmla="*/ 0 h 1586"/>
              <a:gd name="T8" fmla="*/ 436 w 490"/>
              <a:gd name="T9" fmla="*/ 0 h 1586"/>
            </a:gdLst>
            <a:ahLst/>
            <a:cxnLst>
              <a:cxn ang="0">
                <a:pos x="T0" y="T1"/>
              </a:cxn>
              <a:cxn ang="0">
                <a:pos x="T2" y="T3"/>
              </a:cxn>
              <a:cxn ang="0">
                <a:pos x="T4" y="T5"/>
              </a:cxn>
              <a:cxn ang="0">
                <a:pos x="T6" y="T7"/>
              </a:cxn>
              <a:cxn ang="0">
                <a:pos x="T8" y="T9"/>
              </a:cxn>
            </a:cxnLst>
            <a:rect l="0" t="0" r="r" b="b"/>
            <a:pathLst>
              <a:path w="490" h="1586">
                <a:moveTo>
                  <a:pt x="436" y="0"/>
                </a:moveTo>
                <a:cubicBezTo>
                  <a:pt x="489" y="448"/>
                  <a:pt x="478" y="1394"/>
                  <a:pt x="436" y="1585"/>
                </a:cubicBezTo>
                <a:cubicBezTo>
                  <a:pt x="298" y="1585"/>
                  <a:pt x="149" y="1564"/>
                  <a:pt x="0" y="1511"/>
                </a:cubicBezTo>
                <a:cubicBezTo>
                  <a:pt x="0" y="947"/>
                  <a:pt x="159" y="448"/>
                  <a:pt x="436" y="0"/>
                </a:cubicBezTo>
                <a:lnTo>
                  <a:pt x="436" y="0"/>
                </a:lnTo>
              </a:path>
            </a:pathLst>
          </a:custGeom>
          <a:solidFill>
            <a:srgbClr val="B6D661"/>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197" name="Freeform 102"/>
          <p:cNvSpPr>
            <a:spLocks noChangeArrowheads="1"/>
          </p:cNvSpPr>
          <p:nvPr/>
        </p:nvSpPr>
        <p:spPr bwMode="auto">
          <a:xfrm>
            <a:off x="8770728" y="5617587"/>
            <a:ext cx="22317" cy="60348"/>
          </a:xfrm>
          <a:custGeom>
            <a:avLst/>
            <a:gdLst>
              <a:gd name="T0" fmla="*/ 107 w 108"/>
              <a:gd name="T1" fmla="*/ 0 h 234"/>
              <a:gd name="T2" fmla="*/ 107 w 108"/>
              <a:gd name="T3" fmla="*/ 222 h 234"/>
              <a:gd name="T4" fmla="*/ 0 w 108"/>
              <a:gd name="T5" fmla="*/ 222 h 234"/>
              <a:gd name="T6" fmla="*/ 0 w 108"/>
              <a:gd name="T7" fmla="*/ 0 h 234"/>
              <a:gd name="T8" fmla="*/ 107 w 108"/>
              <a:gd name="T9" fmla="*/ 0 h 234"/>
              <a:gd name="T10" fmla="*/ 107 w 108"/>
              <a:gd name="T11" fmla="*/ 0 h 234"/>
            </a:gdLst>
            <a:ahLst/>
            <a:cxnLst>
              <a:cxn ang="0">
                <a:pos x="T0" y="T1"/>
              </a:cxn>
              <a:cxn ang="0">
                <a:pos x="T2" y="T3"/>
              </a:cxn>
              <a:cxn ang="0">
                <a:pos x="T4" y="T5"/>
              </a:cxn>
              <a:cxn ang="0">
                <a:pos x="T6" y="T7"/>
              </a:cxn>
              <a:cxn ang="0">
                <a:pos x="T8" y="T9"/>
              </a:cxn>
              <a:cxn ang="0">
                <a:pos x="T10" y="T11"/>
              </a:cxn>
            </a:cxnLst>
            <a:rect l="0" t="0" r="r" b="b"/>
            <a:pathLst>
              <a:path w="108" h="234">
                <a:moveTo>
                  <a:pt x="107" y="0"/>
                </a:moveTo>
                <a:lnTo>
                  <a:pt x="107" y="222"/>
                </a:lnTo>
                <a:cubicBezTo>
                  <a:pt x="75" y="233"/>
                  <a:pt x="42" y="233"/>
                  <a:pt x="0" y="222"/>
                </a:cubicBezTo>
                <a:cubicBezTo>
                  <a:pt x="0" y="222"/>
                  <a:pt x="0" y="222"/>
                  <a:pt x="0" y="0"/>
                </a:cubicBezTo>
                <a:cubicBezTo>
                  <a:pt x="0" y="0"/>
                  <a:pt x="0" y="0"/>
                  <a:pt x="107" y="0"/>
                </a:cubicBezTo>
                <a:lnTo>
                  <a:pt x="107" y="0"/>
                </a:lnTo>
              </a:path>
            </a:pathLst>
          </a:custGeom>
          <a:solidFill>
            <a:srgbClr val="744425"/>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198" name="Freeform 103"/>
          <p:cNvSpPr>
            <a:spLocks noChangeArrowheads="1"/>
          </p:cNvSpPr>
          <p:nvPr/>
        </p:nvSpPr>
        <p:spPr bwMode="auto">
          <a:xfrm>
            <a:off x="8770728" y="5617587"/>
            <a:ext cx="6564" cy="60348"/>
          </a:xfrm>
          <a:custGeom>
            <a:avLst/>
            <a:gdLst>
              <a:gd name="T0" fmla="*/ 52 w 53"/>
              <a:gd name="T1" fmla="*/ 0 h 234"/>
              <a:gd name="T2" fmla="*/ 52 w 53"/>
              <a:gd name="T3" fmla="*/ 233 h 234"/>
              <a:gd name="T4" fmla="*/ 0 w 53"/>
              <a:gd name="T5" fmla="*/ 222 h 234"/>
              <a:gd name="T6" fmla="*/ 0 w 53"/>
              <a:gd name="T7" fmla="*/ 0 h 234"/>
              <a:gd name="T8" fmla="*/ 52 w 53"/>
              <a:gd name="T9" fmla="*/ 0 h 234"/>
              <a:gd name="T10" fmla="*/ 52 w 53"/>
              <a:gd name="T11" fmla="*/ 0 h 234"/>
            </a:gdLst>
            <a:ahLst/>
            <a:cxnLst>
              <a:cxn ang="0">
                <a:pos x="T0" y="T1"/>
              </a:cxn>
              <a:cxn ang="0">
                <a:pos x="T2" y="T3"/>
              </a:cxn>
              <a:cxn ang="0">
                <a:pos x="T4" y="T5"/>
              </a:cxn>
              <a:cxn ang="0">
                <a:pos x="T6" y="T7"/>
              </a:cxn>
              <a:cxn ang="0">
                <a:pos x="T8" y="T9"/>
              </a:cxn>
              <a:cxn ang="0">
                <a:pos x="T10" y="T11"/>
              </a:cxn>
            </a:cxnLst>
            <a:rect l="0" t="0" r="r" b="b"/>
            <a:pathLst>
              <a:path w="53" h="234">
                <a:moveTo>
                  <a:pt x="52" y="0"/>
                </a:moveTo>
                <a:lnTo>
                  <a:pt x="52" y="233"/>
                </a:lnTo>
                <a:cubicBezTo>
                  <a:pt x="31" y="233"/>
                  <a:pt x="21" y="222"/>
                  <a:pt x="0" y="222"/>
                </a:cubicBezTo>
                <a:cubicBezTo>
                  <a:pt x="0" y="222"/>
                  <a:pt x="0" y="222"/>
                  <a:pt x="0" y="0"/>
                </a:cubicBezTo>
                <a:cubicBezTo>
                  <a:pt x="0" y="0"/>
                  <a:pt x="0" y="0"/>
                  <a:pt x="52" y="0"/>
                </a:cubicBezTo>
                <a:lnTo>
                  <a:pt x="52" y="0"/>
                </a:lnTo>
              </a:path>
            </a:pathLst>
          </a:custGeom>
          <a:solidFill>
            <a:srgbClr val="8C5E40"/>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199" name="Freeform 104"/>
          <p:cNvSpPr>
            <a:spLocks noChangeArrowheads="1"/>
          </p:cNvSpPr>
          <p:nvPr/>
        </p:nvSpPr>
        <p:spPr bwMode="auto">
          <a:xfrm>
            <a:off x="8694587" y="5297483"/>
            <a:ext cx="178538" cy="335847"/>
          </a:xfrm>
          <a:custGeom>
            <a:avLst/>
            <a:gdLst>
              <a:gd name="T0" fmla="*/ 308 w 630"/>
              <a:gd name="T1" fmla="*/ 0 h 1161"/>
              <a:gd name="T2" fmla="*/ 629 w 630"/>
              <a:gd name="T3" fmla="*/ 1086 h 1161"/>
              <a:gd name="T4" fmla="*/ 0 w 630"/>
              <a:gd name="T5" fmla="*/ 1086 h 1161"/>
              <a:gd name="T6" fmla="*/ 308 w 630"/>
              <a:gd name="T7" fmla="*/ 0 h 1161"/>
              <a:gd name="T8" fmla="*/ 308 w 630"/>
              <a:gd name="T9" fmla="*/ 0 h 1161"/>
            </a:gdLst>
            <a:ahLst/>
            <a:cxnLst>
              <a:cxn ang="0">
                <a:pos x="T0" y="T1"/>
              </a:cxn>
              <a:cxn ang="0">
                <a:pos x="T2" y="T3"/>
              </a:cxn>
              <a:cxn ang="0">
                <a:pos x="T4" y="T5"/>
              </a:cxn>
              <a:cxn ang="0">
                <a:pos x="T6" y="T7"/>
              </a:cxn>
              <a:cxn ang="0">
                <a:pos x="T8" y="T9"/>
              </a:cxn>
            </a:cxnLst>
            <a:rect l="0" t="0" r="r" b="b"/>
            <a:pathLst>
              <a:path w="630" h="1161">
                <a:moveTo>
                  <a:pt x="308" y="0"/>
                </a:moveTo>
                <a:cubicBezTo>
                  <a:pt x="491" y="363"/>
                  <a:pt x="608" y="724"/>
                  <a:pt x="629" y="1086"/>
                </a:cubicBezTo>
                <a:cubicBezTo>
                  <a:pt x="415" y="1160"/>
                  <a:pt x="204" y="1149"/>
                  <a:pt x="0" y="1086"/>
                </a:cubicBezTo>
                <a:cubicBezTo>
                  <a:pt x="0" y="682"/>
                  <a:pt x="107" y="319"/>
                  <a:pt x="308" y="0"/>
                </a:cubicBezTo>
                <a:lnTo>
                  <a:pt x="308" y="0"/>
                </a:lnTo>
              </a:path>
            </a:pathLst>
          </a:custGeom>
          <a:solidFill>
            <a:srgbClr val="9ACA3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200" name="Freeform 105"/>
          <p:cNvSpPr>
            <a:spLocks noChangeArrowheads="1"/>
          </p:cNvSpPr>
          <p:nvPr/>
        </p:nvSpPr>
        <p:spPr bwMode="auto">
          <a:xfrm>
            <a:off x="8694587" y="5297483"/>
            <a:ext cx="93207" cy="330599"/>
          </a:xfrm>
          <a:custGeom>
            <a:avLst/>
            <a:gdLst>
              <a:gd name="T0" fmla="*/ 308 w 343"/>
              <a:gd name="T1" fmla="*/ 0 h 1140"/>
              <a:gd name="T2" fmla="*/ 308 w 343"/>
              <a:gd name="T3" fmla="*/ 1139 h 1140"/>
              <a:gd name="T4" fmla="*/ 0 w 343"/>
              <a:gd name="T5" fmla="*/ 1086 h 1140"/>
              <a:gd name="T6" fmla="*/ 308 w 343"/>
              <a:gd name="T7" fmla="*/ 0 h 1140"/>
              <a:gd name="T8" fmla="*/ 308 w 343"/>
              <a:gd name="T9" fmla="*/ 0 h 1140"/>
            </a:gdLst>
            <a:ahLst/>
            <a:cxnLst>
              <a:cxn ang="0">
                <a:pos x="T0" y="T1"/>
              </a:cxn>
              <a:cxn ang="0">
                <a:pos x="T2" y="T3"/>
              </a:cxn>
              <a:cxn ang="0">
                <a:pos x="T4" y="T5"/>
              </a:cxn>
              <a:cxn ang="0">
                <a:pos x="T6" y="T7"/>
              </a:cxn>
              <a:cxn ang="0">
                <a:pos x="T8" y="T9"/>
              </a:cxn>
            </a:cxnLst>
            <a:rect l="0" t="0" r="r" b="b"/>
            <a:pathLst>
              <a:path w="343" h="1140">
                <a:moveTo>
                  <a:pt x="308" y="0"/>
                </a:moveTo>
                <a:cubicBezTo>
                  <a:pt x="342" y="319"/>
                  <a:pt x="331" y="1000"/>
                  <a:pt x="308" y="1139"/>
                </a:cubicBezTo>
                <a:cubicBezTo>
                  <a:pt x="204" y="1139"/>
                  <a:pt x="97" y="1118"/>
                  <a:pt x="0" y="1086"/>
                </a:cubicBezTo>
                <a:cubicBezTo>
                  <a:pt x="0" y="682"/>
                  <a:pt x="107" y="319"/>
                  <a:pt x="308" y="0"/>
                </a:cubicBezTo>
                <a:lnTo>
                  <a:pt x="308" y="0"/>
                </a:lnTo>
              </a:path>
            </a:pathLst>
          </a:custGeom>
          <a:solidFill>
            <a:srgbClr val="B6D661"/>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201" name="Freeform 106"/>
          <p:cNvSpPr>
            <a:spLocks noChangeArrowheads="1"/>
          </p:cNvSpPr>
          <p:nvPr/>
        </p:nvSpPr>
        <p:spPr bwMode="auto">
          <a:xfrm>
            <a:off x="1343053" y="6440149"/>
            <a:ext cx="53824" cy="232207"/>
          </a:xfrm>
          <a:custGeom>
            <a:avLst/>
            <a:gdLst>
              <a:gd name="T0" fmla="*/ 212 w 213"/>
              <a:gd name="T1" fmla="*/ 0 h 811"/>
              <a:gd name="T2" fmla="*/ 212 w 213"/>
              <a:gd name="T3" fmla="*/ 745 h 811"/>
              <a:gd name="T4" fmla="*/ 0 w 213"/>
              <a:gd name="T5" fmla="*/ 745 h 811"/>
              <a:gd name="T6" fmla="*/ 0 w 213"/>
              <a:gd name="T7" fmla="*/ 0 h 811"/>
              <a:gd name="T8" fmla="*/ 212 w 213"/>
              <a:gd name="T9" fmla="*/ 0 h 811"/>
              <a:gd name="T10" fmla="*/ 212 w 213"/>
              <a:gd name="T11" fmla="*/ 0 h 811"/>
            </a:gdLst>
            <a:ahLst/>
            <a:cxnLst>
              <a:cxn ang="0">
                <a:pos x="T0" y="T1"/>
              </a:cxn>
              <a:cxn ang="0">
                <a:pos x="T2" y="T3"/>
              </a:cxn>
              <a:cxn ang="0">
                <a:pos x="T4" y="T5"/>
              </a:cxn>
              <a:cxn ang="0">
                <a:pos x="T6" y="T7"/>
              </a:cxn>
              <a:cxn ang="0">
                <a:pos x="T8" y="T9"/>
              </a:cxn>
              <a:cxn ang="0">
                <a:pos x="T10" y="T11"/>
              </a:cxn>
            </a:cxnLst>
            <a:rect l="0" t="0" r="r" b="b"/>
            <a:pathLst>
              <a:path w="213" h="811">
                <a:moveTo>
                  <a:pt x="212" y="0"/>
                </a:moveTo>
                <a:lnTo>
                  <a:pt x="212" y="745"/>
                </a:lnTo>
                <a:cubicBezTo>
                  <a:pt x="139" y="810"/>
                  <a:pt x="74" y="799"/>
                  <a:pt x="0" y="745"/>
                </a:cubicBezTo>
                <a:cubicBezTo>
                  <a:pt x="0" y="745"/>
                  <a:pt x="0" y="745"/>
                  <a:pt x="0" y="0"/>
                </a:cubicBezTo>
                <a:cubicBezTo>
                  <a:pt x="0" y="0"/>
                  <a:pt x="0" y="0"/>
                  <a:pt x="212" y="0"/>
                </a:cubicBezTo>
                <a:lnTo>
                  <a:pt x="212" y="0"/>
                </a:lnTo>
              </a:path>
            </a:pathLst>
          </a:custGeom>
          <a:solidFill>
            <a:srgbClr val="744425"/>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202" name="Freeform 107"/>
          <p:cNvSpPr>
            <a:spLocks noChangeArrowheads="1"/>
          </p:cNvSpPr>
          <p:nvPr/>
        </p:nvSpPr>
        <p:spPr bwMode="auto">
          <a:xfrm>
            <a:off x="1343053" y="6440149"/>
            <a:ext cx="22317" cy="225647"/>
          </a:xfrm>
          <a:custGeom>
            <a:avLst/>
            <a:gdLst>
              <a:gd name="T0" fmla="*/ 107 w 108"/>
              <a:gd name="T1" fmla="*/ 0 h 790"/>
              <a:gd name="T2" fmla="*/ 107 w 108"/>
              <a:gd name="T3" fmla="*/ 789 h 790"/>
              <a:gd name="T4" fmla="*/ 0 w 108"/>
              <a:gd name="T5" fmla="*/ 745 h 790"/>
              <a:gd name="T6" fmla="*/ 0 w 108"/>
              <a:gd name="T7" fmla="*/ 0 h 790"/>
              <a:gd name="T8" fmla="*/ 107 w 108"/>
              <a:gd name="T9" fmla="*/ 0 h 790"/>
              <a:gd name="T10" fmla="*/ 107 w 108"/>
              <a:gd name="T11" fmla="*/ 0 h 790"/>
            </a:gdLst>
            <a:ahLst/>
            <a:cxnLst>
              <a:cxn ang="0">
                <a:pos x="T0" y="T1"/>
              </a:cxn>
              <a:cxn ang="0">
                <a:pos x="T2" y="T3"/>
              </a:cxn>
              <a:cxn ang="0">
                <a:pos x="T4" y="T5"/>
              </a:cxn>
              <a:cxn ang="0">
                <a:pos x="T6" y="T7"/>
              </a:cxn>
              <a:cxn ang="0">
                <a:pos x="T8" y="T9"/>
              </a:cxn>
              <a:cxn ang="0">
                <a:pos x="T10" y="T11"/>
              </a:cxn>
            </a:cxnLst>
            <a:rect l="0" t="0" r="r" b="b"/>
            <a:pathLst>
              <a:path w="108" h="790">
                <a:moveTo>
                  <a:pt x="107" y="0"/>
                </a:moveTo>
                <a:lnTo>
                  <a:pt x="107" y="789"/>
                </a:lnTo>
                <a:cubicBezTo>
                  <a:pt x="63" y="789"/>
                  <a:pt x="32" y="778"/>
                  <a:pt x="0" y="745"/>
                </a:cubicBezTo>
                <a:cubicBezTo>
                  <a:pt x="0" y="745"/>
                  <a:pt x="0" y="745"/>
                  <a:pt x="0" y="0"/>
                </a:cubicBezTo>
                <a:cubicBezTo>
                  <a:pt x="0" y="0"/>
                  <a:pt x="0" y="0"/>
                  <a:pt x="107" y="0"/>
                </a:cubicBezTo>
                <a:lnTo>
                  <a:pt x="107" y="0"/>
                </a:lnTo>
              </a:path>
            </a:pathLst>
          </a:custGeom>
          <a:solidFill>
            <a:srgbClr val="8C5E40"/>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203" name="Freeform 108"/>
          <p:cNvSpPr>
            <a:spLocks noChangeArrowheads="1"/>
          </p:cNvSpPr>
          <p:nvPr/>
        </p:nvSpPr>
        <p:spPr bwMode="auto">
          <a:xfrm>
            <a:off x="1148763" y="6057073"/>
            <a:ext cx="438467" cy="459166"/>
          </a:xfrm>
          <a:custGeom>
            <a:avLst/>
            <a:gdLst>
              <a:gd name="T0" fmla="*/ 757 w 1503"/>
              <a:gd name="T1" fmla="*/ 0 h 1576"/>
              <a:gd name="T2" fmla="*/ 1502 w 1503"/>
              <a:gd name="T3" fmla="*/ 788 h 1576"/>
              <a:gd name="T4" fmla="*/ 757 w 1503"/>
              <a:gd name="T5" fmla="*/ 1575 h 1576"/>
              <a:gd name="T6" fmla="*/ 0 w 1503"/>
              <a:gd name="T7" fmla="*/ 788 h 1576"/>
              <a:gd name="T8" fmla="*/ 757 w 1503"/>
              <a:gd name="T9" fmla="*/ 0 h 1576"/>
              <a:gd name="T10" fmla="*/ 757 w 1503"/>
              <a:gd name="T11" fmla="*/ 0 h 1576"/>
            </a:gdLst>
            <a:ahLst/>
            <a:cxnLst>
              <a:cxn ang="0">
                <a:pos x="T0" y="T1"/>
              </a:cxn>
              <a:cxn ang="0">
                <a:pos x="T2" y="T3"/>
              </a:cxn>
              <a:cxn ang="0">
                <a:pos x="T4" y="T5"/>
              </a:cxn>
              <a:cxn ang="0">
                <a:pos x="T6" y="T7"/>
              </a:cxn>
              <a:cxn ang="0">
                <a:pos x="T8" y="T9"/>
              </a:cxn>
              <a:cxn ang="0">
                <a:pos x="T10" y="T11"/>
              </a:cxn>
            </a:cxnLst>
            <a:rect l="0" t="0" r="r" b="b"/>
            <a:pathLst>
              <a:path w="1503" h="1576">
                <a:moveTo>
                  <a:pt x="757" y="0"/>
                </a:moveTo>
                <a:cubicBezTo>
                  <a:pt x="1172" y="0"/>
                  <a:pt x="1502" y="352"/>
                  <a:pt x="1502" y="788"/>
                </a:cubicBezTo>
                <a:cubicBezTo>
                  <a:pt x="1502" y="1214"/>
                  <a:pt x="1172" y="1575"/>
                  <a:pt x="757" y="1575"/>
                </a:cubicBezTo>
                <a:cubicBezTo>
                  <a:pt x="342" y="1575"/>
                  <a:pt x="0" y="1214"/>
                  <a:pt x="0" y="788"/>
                </a:cubicBezTo>
                <a:cubicBezTo>
                  <a:pt x="0" y="352"/>
                  <a:pt x="342" y="0"/>
                  <a:pt x="757" y="0"/>
                </a:cubicBezTo>
                <a:lnTo>
                  <a:pt x="757" y="0"/>
                </a:lnTo>
              </a:path>
            </a:pathLst>
          </a:custGeom>
          <a:solidFill>
            <a:srgbClr val="9ACA3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204" name="Freeform 109"/>
          <p:cNvSpPr>
            <a:spLocks noChangeArrowheads="1"/>
          </p:cNvSpPr>
          <p:nvPr/>
        </p:nvSpPr>
        <p:spPr bwMode="auto">
          <a:xfrm>
            <a:off x="1148763" y="6057073"/>
            <a:ext cx="288811" cy="459166"/>
          </a:xfrm>
          <a:custGeom>
            <a:avLst/>
            <a:gdLst>
              <a:gd name="T0" fmla="*/ 736 w 1001"/>
              <a:gd name="T1" fmla="*/ 0 h 1576"/>
              <a:gd name="T2" fmla="*/ 757 w 1001"/>
              <a:gd name="T3" fmla="*/ 0 h 1576"/>
              <a:gd name="T4" fmla="*/ 757 w 1001"/>
              <a:gd name="T5" fmla="*/ 1575 h 1576"/>
              <a:gd name="T6" fmla="*/ 0 w 1001"/>
              <a:gd name="T7" fmla="*/ 788 h 1576"/>
              <a:gd name="T8" fmla="*/ 736 w 1001"/>
              <a:gd name="T9" fmla="*/ 0 h 1576"/>
              <a:gd name="T10" fmla="*/ 736 w 1001"/>
              <a:gd name="T11" fmla="*/ 0 h 1576"/>
            </a:gdLst>
            <a:ahLst/>
            <a:cxnLst>
              <a:cxn ang="0">
                <a:pos x="T0" y="T1"/>
              </a:cxn>
              <a:cxn ang="0">
                <a:pos x="T2" y="T3"/>
              </a:cxn>
              <a:cxn ang="0">
                <a:pos x="T4" y="T5"/>
              </a:cxn>
              <a:cxn ang="0">
                <a:pos x="T6" y="T7"/>
              </a:cxn>
              <a:cxn ang="0">
                <a:pos x="T8" y="T9"/>
              </a:cxn>
              <a:cxn ang="0">
                <a:pos x="T10" y="T11"/>
              </a:cxn>
            </a:cxnLst>
            <a:rect l="0" t="0" r="r" b="b"/>
            <a:pathLst>
              <a:path w="1001" h="1576">
                <a:moveTo>
                  <a:pt x="736" y="0"/>
                </a:moveTo>
                <a:cubicBezTo>
                  <a:pt x="736" y="0"/>
                  <a:pt x="747" y="0"/>
                  <a:pt x="757" y="0"/>
                </a:cubicBezTo>
                <a:cubicBezTo>
                  <a:pt x="1000" y="340"/>
                  <a:pt x="969" y="1266"/>
                  <a:pt x="757" y="1575"/>
                </a:cubicBezTo>
                <a:cubicBezTo>
                  <a:pt x="342" y="1575"/>
                  <a:pt x="0" y="1214"/>
                  <a:pt x="0" y="788"/>
                </a:cubicBezTo>
                <a:cubicBezTo>
                  <a:pt x="0" y="352"/>
                  <a:pt x="332" y="11"/>
                  <a:pt x="736" y="0"/>
                </a:cubicBezTo>
                <a:lnTo>
                  <a:pt x="736" y="0"/>
                </a:lnTo>
              </a:path>
            </a:pathLst>
          </a:custGeom>
          <a:solidFill>
            <a:srgbClr val="B6D661"/>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205" name="Freeform 110"/>
          <p:cNvSpPr>
            <a:spLocks noChangeArrowheads="1"/>
          </p:cNvSpPr>
          <p:nvPr/>
        </p:nvSpPr>
        <p:spPr bwMode="auto">
          <a:xfrm>
            <a:off x="4773332" y="6148907"/>
            <a:ext cx="13128" cy="45917"/>
          </a:xfrm>
          <a:custGeom>
            <a:avLst/>
            <a:gdLst>
              <a:gd name="T0" fmla="*/ 76 w 77"/>
              <a:gd name="T1" fmla="*/ 0 h 184"/>
              <a:gd name="T2" fmla="*/ 76 w 77"/>
              <a:gd name="T3" fmla="*/ 172 h 184"/>
              <a:gd name="T4" fmla="*/ 0 w 77"/>
              <a:gd name="T5" fmla="*/ 172 h 184"/>
              <a:gd name="T6" fmla="*/ 0 w 77"/>
              <a:gd name="T7" fmla="*/ 0 h 184"/>
              <a:gd name="T8" fmla="*/ 76 w 77"/>
              <a:gd name="T9" fmla="*/ 0 h 184"/>
              <a:gd name="T10" fmla="*/ 76 w 77"/>
              <a:gd name="T11" fmla="*/ 0 h 184"/>
            </a:gdLst>
            <a:ahLst/>
            <a:cxnLst>
              <a:cxn ang="0">
                <a:pos x="T0" y="T1"/>
              </a:cxn>
              <a:cxn ang="0">
                <a:pos x="T2" y="T3"/>
              </a:cxn>
              <a:cxn ang="0">
                <a:pos x="T4" y="T5"/>
              </a:cxn>
              <a:cxn ang="0">
                <a:pos x="T6" y="T7"/>
              </a:cxn>
              <a:cxn ang="0">
                <a:pos x="T8" y="T9"/>
              </a:cxn>
              <a:cxn ang="0">
                <a:pos x="T10" y="T11"/>
              </a:cxn>
            </a:cxnLst>
            <a:rect l="0" t="0" r="r" b="b"/>
            <a:pathLst>
              <a:path w="77" h="184">
                <a:moveTo>
                  <a:pt x="76" y="0"/>
                </a:moveTo>
                <a:lnTo>
                  <a:pt x="76" y="172"/>
                </a:lnTo>
                <a:cubicBezTo>
                  <a:pt x="55" y="183"/>
                  <a:pt x="21" y="183"/>
                  <a:pt x="0" y="172"/>
                </a:cubicBezTo>
                <a:cubicBezTo>
                  <a:pt x="0" y="172"/>
                  <a:pt x="0" y="172"/>
                  <a:pt x="0" y="0"/>
                </a:cubicBezTo>
                <a:cubicBezTo>
                  <a:pt x="0" y="0"/>
                  <a:pt x="0" y="0"/>
                  <a:pt x="76" y="0"/>
                </a:cubicBezTo>
                <a:lnTo>
                  <a:pt x="76" y="0"/>
                </a:lnTo>
              </a:path>
            </a:pathLst>
          </a:custGeom>
          <a:solidFill>
            <a:srgbClr val="744425"/>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206" name="Freeform 111"/>
          <p:cNvSpPr>
            <a:spLocks noChangeArrowheads="1"/>
          </p:cNvSpPr>
          <p:nvPr/>
        </p:nvSpPr>
        <p:spPr bwMode="auto">
          <a:xfrm>
            <a:off x="4773332" y="6148907"/>
            <a:ext cx="1313" cy="45917"/>
          </a:xfrm>
          <a:custGeom>
            <a:avLst/>
            <a:gdLst>
              <a:gd name="T0" fmla="*/ 34 w 35"/>
              <a:gd name="T1" fmla="*/ 0 h 184"/>
              <a:gd name="T2" fmla="*/ 34 w 35"/>
              <a:gd name="T3" fmla="*/ 183 h 184"/>
              <a:gd name="T4" fmla="*/ 0 w 35"/>
              <a:gd name="T5" fmla="*/ 172 h 184"/>
              <a:gd name="T6" fmla="*/ 0 w 35"/>
              <a:gd name="T7" fmla="*/ 0 h 184"/>
              <a:gd name="T8" fmla="*/ 34 w 35"/>
              <a:gd name="T9" fmla="*/ 0 h 184"/>
              <a:gd name="T10" fmla="*/ 34 w 35"/>
              <a:gd name="T11" fmla="*/ 0 h 184"/>
            </a:gdLst>
            <a:ahLst/>
            <a:cxnLst>
              <a:cxn ang="0">
                <a:pos x="T0" y="T1"/>
              </a:cxn>
              <a:cxn ang="0">
                <a:pos x="T2" y="T3"/>
              </a:cxn>
              <a:cxn ang="0">
                <a:pos x="T4" y="T5"/>
              </a:cxn>
              <a:cxn ang="0">
                <a:pos x="T6" y="T7"/>
              </a:cxn>
              <a:cxn ang="0">
                <a:pos x="T8" y="T9"/>
              </a:cxn>
              <a:cxn ang="0">
                <a:pos x="T10" y="T11"/>
              </a:cxn>
            </a:cxnLst>
            <a:rect l="0" t="0" r="r" b="b"/>
            <a:pathLst>
              <a:path w="35" h="184">
                <a:moveTo>
                  <a:pt x="34" y="0"/>
                </a:moveTo>
                <a:lnTo>
                  <a:pt x="34" y="183"/>
                </a:lnTo>
                <a:cubicBezTo>
                  <a:pt x="21" y="183"/>
                  <a:pt x="11" y="172"/>
                  <a:pt x="0" y="172"/>
                </a:cubicBezTo>
                <a:cubicBezTo>
                  <a:pt x="0" y="172"/>
                  <a:pt x="0" y="172"/>
                  <a:pt x="0" y="0"/>
                </a:cubicBezTo>
                <a:cubicBezTo>
                  <a:pt x="0" y="0"/>
                  <a:pt x="0" y="0"/>
                  <a:pt x="34" y="0"/>
                </a:cubicBezTo>
                <a:lnTo>
                  <a:pt x="34" y="0"/>
                </a:lnTo>
              </a:path>
            </a:pathLst>
          </a:custGeom>
          <a:solidFill>
            <a:srgbClr val="8C5E40"/>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207" name="Freeform 112"/>
          <p:cNvSpPr>
            <a:spLocks noChangeArrowheads="1"/>
          </p:cNvSpPr>
          <p:nvPr/>
        </p:nvSpPr>
        <p:spPr bwMode="auto">
          <a:xfrm>
            <a:off x="4710318" y="5899645"/>
            <a:ext cx="139154" cy="259757"/>
          </a:xfrm>
          <a:custGeom>
            <a:avLst/>
            <a:gdLst>
              <a:gd name="T0" fmla="*/ 246 w 500"/>
              <a:gd name="T1" fmla="*/ 0 h 906"/>
              <a:gd name="T2" fmla="*/ 499 w 500"/>
              <a:gd name="T3" fmla="*/ 851 h 906"/>
              <a:gd name="T4" fmla="*/ 0 w 500"/>
              <a:gd name="T5" fmla="*/ 851 h 906"/>
              <a:gd name="T6" fmla="*/ 246 w 500"/>
              <a:gd name="T7" fmla="*/ 0 h 906"/>
              <a:gd name="T8" fmla="*/ 246 w 500"/>
              <a:gd name="T9" fmla="*/ 0 h 906"/>
            </a:gdLst>
            <a:ahLst/>
            <a:cxnLst>
              <a:cxn ang="0">
                <a:pos x="T0" y="T1"/>
              </a:cxn>
              <a:cxn ang="0">
                <a:pos x="T2" y="T3"/>
              </a:cxn>
              <a:cxn ang="0">
                <a:pos x="T4" y="T5"/>
              </a:cxn>
              <a:cxn ang="0">
                <a:pos x="T6" y="T7"/>
              </a:cxn>
              <a:cxn ang="0">
                <a:pos x="T8" y="T9"/>
              </a:cxn>
            </a:cxnLst>
            <a:rect l="0" t="0" r="r" b="b"/>
            <a:pathLst>
              <a:path w="500" h="906">
                <a:moveTo>
                  <a:pt x="246" y="0"/>
                </a:moveTo>
                <a:cubicBezTo>
                  <a:pt x="382" y="287"/>
                  <a:pt x="478" y="564"/>
                  <a:pt x="499" y="851"/>
                </a:cubicBezTo>
                <a:cubicBezTo>
                  <a:pt x="330" y="905"/>
                  <a:pt x="170" y="895"/>
                  <a:pt x="0" y="851"/>
                </a:cubicBezTo>
                <a:cubicBezTo>
                  <a:pt x="11" y="532"/>
                  <a:pt x="95" y="255"/>
                  <a:pt x="246" y="0"/>
                </a:cubicBezTo>
                <a:lnTo>
                  <a:pt x="246" y="0"/>
                </a:lnTo>
              </a:path>
            </a:pathLst>
          </a:custGeom>
          <a:solidFill>
            <a:srgbClr val="9ACA3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208" name="Freeform 113"/>
          <p:cNvSpPr>
            <a:spLocks noChangeArrowheads="1"/>
          </p:cNvSpPr>
          <p:nvPr/>
        </p:nvSpPr>
        <p:spPr bwMode="auto">
          <a:xfrm>
            <a:off x="4710318" y="5899645"/>
            <a:ext cx="73516" cy="254509"/>
          </a:xfrm>
          <a:custGeom>
            <a:avLst/>
            <a:gdLst>
              <a:gd name="T0" fmla="*/ 246 w 278"/>
              <a:gd name="T1" fmla="*/ 0 h 885"/>
              <a:gd name="T2" fmla="*/ 256 w 278"/>
              <a:gd name="T3" fmla="*/ 884 h 885"/>
              <a:gd name="T4" fmla="*/ 0 w 278"/>
              <a:gd name="T5" fmla="*/ 851 h 885"/>
              <a:gd name="T6" fmla="*/ 246 w 278"/>
              <a:gd name="T7" fmla="*/ 0 h 885"/>
              <a:gd name="T8" fmla="*/ 246 w 278"/>
              <a:gd name="T9" fmla="*/ 0 h 885"/>
            </a:gdLst>
            <a:ahLst/>
            <a:cxnLst>
              <a:cxn ang="0">
                <a:pos x="T0" y="T1"/>
              </a:cxn>
              <a:cxn ang="0">
                <a:pos x="T2" y="T3"/>
              </a:cxn>
              <a:cxn ang="0">
                <a:pos x="T4" y="T5"/>
              </a:cxn>
              <a:cxn ang="0">
                <a:pos x="T6" y="T7"/>
              </a:cxn>
              <a:cxn ang="0">
                <a:pos x="T8" y="T9"/>
              </a:cxn>
            </a:cxnLst>
            <a:rect l="0" t="0" r="r" b="b"/>
            <a:pathLst>
              <a:path w="278" h="885">
                <a:moveTo>
                  <a:pt x="246" y="0"/>
                </a:moveTo>
                <a:cubicBezTo>
                  <a:pt x="277" y="255"/>
                  <a:pt x="267" y="777"/>
                  <a:pt x="256" y="884"/>
                </a:cubicBezTo>
                <a:cubicBezTo>
                  <a:pt x="170" y="884"/>
                  <a:pt x="84" y="872"/>
                  <a:pt x="0" y="851"/>
                </a:cubicBezTo>
                <a:cubicBezTo>
                  <a:pt x="11" y="532"/>
                  <a:pt x="95" y="255"/>
                  <a:pt x="246" y="0"/>
                </a:cubicBezTo>
                <a:lnTo>
                  <a:pt x="246" y="0"/>
                </a:lnTo>
              </a:path>
            </a:pathLst>
          </a:custGeom>
          <a:solidFill>
            <a:srgbClr val="B6D661"/>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209" name="Freeform 114"/>
          <p:cNvSpPr>
            <a:spLocks noChangeArrowheads="1"/>
          </p:cNvSpPr>
          <p:nvPr/>
        </p:nvSpPr>
        <p:spPr bwMode="auto">
          <a:xfrm>
            <a:off x="3081166" y="6301087"/>
            <a:ext cx="17066" cy="44605"/>
          </a:xfrm>
          <a:custGeom>
            <a:avLst/>
            <a:gdLst>
              <a:gd name="T0" fmla="*/ 86 w 87"/>
              <a:gd name="T1" fmla="*/ 0 h 181"/>
              <a:gd name="T2" fmla="*/ 86 w 87"/>
              <a:gd name="T3" fmla="*/ 170 h 181"/>
              <a:gd name="T4" fmla="*/ 0 w 87"/>
              <a:gd name="T5" fmla="*/ 170 h 181"/>
              <a:gd name="T6" fmla="*/ 0 w 87"/>
              <a:gd name="T7" fmla="*/ 0 h 181"/>
              <a:gd name="T8" fmla="*/ 86 w 87"/>
              <a:gd name="T9" fmla="*/ 0 h 181"/>
              <a:gd name="T10" fmla="*/ 86 w 87"/>
              <a:gd name="T11" fmla="*/ 0 h 181"/>
            </a:gdLst>
            <a:ahLst/>
            <a:cxnLst>
              <a:cxn ang="0">
                <a:pos x="T0" y="T1"/>
              </a:cxn>
              <a:cxn ang="0">
                <a:pos x="T2" y="T3"/>
              </a:cxn>
              <a:cxn ang="0">
                <a:pos x="T4" y="T5"/>
              </a:cxn>
              <a:cxn ang="0">
                <a:pos x="T6" y="T7"/>
              </a:cxn>
              <a:cxn ang="0">
                <a:pos x="T8" y="T9"/>
              </a:cxn>
              <a:cxn ang="0">
                <a:pos x="T10" y="T11"/>
              </a:cxn>
            </a:cxnLst>
            <a:rect l="0" t="0" r="r" b="b"/>
            <a:pathLst>
              <a:path w="87" h="181">
                <a:moveTo>
                  <a:pt x="86" y="0"/>
                </a:moveTo>
                <a:lnTo>
                  <a:pt x="86" y="170"/>
                </a:lnTo>
                <a:cubicBezTo>
                  <a:pt x="65" y="180"/>
                  <a:pt x="31" y="180"/>
                  <a:pt x="0" y="170"/>
                </a:cubicBezTo>
                <a:cubicBezTo>
                  <a:pt x="0" y="170"/>
                  <a:pt x="0" y="170"/>
                  <a:pt x="0" y="0"/>
                </a:cubicBezTo>
                <a:cubicBezTo>
                  <a:pt x="0" y="0"/>
                  <a:pt x="0" y="0"/>
                  <a:pt x="86" y="0"/>
                </a:cubicBezTo>
                <a:lnTo>
                  <a:pt x="86" y="0"/>
                </a:lnTo>
              </a:path>
            </a:pathLst>
          </a:custGeom>
          <a:solidFill>
            <a:srgbClr val="744425"/>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210" name="Freeform 115"/>
          <p:cNvSpPr>
            <a:spLocks noChangeArrowheads="1"/>
          </p:cNvSpPr>
          <p:nvPr/>
        </p:nvSpPr>
        <p:spPr bwMode="auto">
          <a:xfrm>
            <a:off x="3081166" y="6301087"/>
            <a:ext cx="3939" cy="44605"/>
          </a:xfrm>
          <a:custGeom>
            <a:avLst/>
            <a:gdLst>
              <a:gd name="T0" fmla="*/ 42 w 43"/>
              <a:gd name="T1" fmla="*/ 0 h 181"/>
              <a:gd name="T2" fmla="*/ 42 w 43"/>
              <a:gd name="T3" fmla="*/ 180 h 181"/>
              <a:gd name="T4" fmla="*/ 0 w 43"/>
              <a:gd name="T5" fmla="*/ 170 h 181"/>
              <a:gd name="T6" fmla="*/ 0 w 43"/>
              <a:gd name="T7" fmla="*/ 0 h 181"/>
              <a:gd name="T8" fmla="*/ 42 w 43"/>
              <a:gd name="T9" fmla="*/ 0 h 181"/>
              <a:gd name="T10" fmla="*/ 42 w 43"/>
              <a:gd name="T11" fmla="*/ 0 h 181"/>
            </a:gdLst>
            <a:ahLst/>
            <a:cxnLst>
              <a:cxn ang="0">
                <a:pos x="T0" y="T1"/>
              </a:cxn>
              <a:cxn ang="0">
                <a:pos x="T2" y="T3"/>
              </a:cxn>
              <a:cxn ang="0">
                <a:pos x="T4" y="T5"/>
              </a:cxn>
              <a:cxn ang="0">
                <a:pos x="T6" y="T7"/>
              </a:cxn>
              <a:cxn ang="0">
                <a:pos x="T8" y="T9"/>
              </a:cxn>
              <a:cxn ang="0">
                <a:pos x="T10" y="T11"/>
              </a:cxn>
            </a:cxnLst>
            <a:rect l="0" t="0" r="r" b="b"/>
            <a:pathLst>
              <a:path w="43" h="181">
                <a:moveTo>
                  <a:pt x="42" y="0"/>
                </a:moveTo>
                <a:lnTo>
                  <a:pt x="42" y="180"/>
                </a:lnTo>
                <a:cubicBezTo>
                  <a:pt x="31" y="180"/>
                  <a:pt x="21" y="180"/>
                  <a:pt x="0" y="170"/>
                </a:cubicBezTo>
                <a:cubicBezTo>
                  <a:pt x="0" y="170"/>
                  <a:pt x="0" y="170"/>
                  <a:pt x="0" y="0"/>
                </a:cubicBezTo>
                <a:cubicBezTo>
                  <a:pt x="0" y="0"/>
                  <a:pt x="0" y="0"/>
                  <a:pt x="42" y="0"/>
                </a:cubicBezTo>
                <a:lnTo>
                  <a:pt x="42" y="0"/>
                </a:lnTo>
              </a:path>
            </a:pathLst>
          </a:custGeom>
          <a:solidFill>
            <a:srgbClr val="8C5E40"/>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211" name="Freeform 116"/>
          <p:cNvSpPr>
            <a:spLocks noChangeArrowheads="1"/>
          </p:cNvSpPr>
          <p:nvPr/>
        </p:nvSpPr>
        <p:spPr bwMode="auto">
          <a:xfrm>
            <a:off x="3022091" y="6054450"/>
            <a:ext cx="136529" cy="257133"/>
          </a:xfrm>
          <a:custGeom>
            <a:avLst/>
            <a:gdLst>
              <a:gd name="T0" fmla="*/ 243 w 489"/>
              <a:gd name="T1" fmla="*/ 0 h 894"/>
              <a:gd name="T2" fmla="*/ 488 w 489"/>
              <a:gd name="T3" fmla="*/ 840 h 894"/>
              <a:gd name="T4" fmla="*/ 0 w 489"/>
              <a:gd name="T5" fmla="*/ 840 h 894"/>
              <a:gd name="T6" fmla="*/ 243 w 489"/>
              <a:gd name="T7" fmla="*/ 0 h 894"/>
              <a:gd name="T8" fmla="*/ 243 w 489"/>
              <a:gd name="T9" fmla="*/ 0 h 894"/>
            </a:gdLst>
            <a:ahLst/>
            <a:cxnLst>
              <a:cxn ang="0">
                <a:pos x="T0" y="T1"/>
              </a:cxn>
              <a:cxn ang="0">
                <a:pos x="T2" y="T3"/>
              </a:cxn>
              <a:cxn ang="0">
                <a:pos x="T4" y="T5"/>
              </a:cxn>
              <a:cxn ang="0">
                <a:pos x="T6" y="T7"/>
              </a:cxn>
              <a:cxn ang="0">
                <a:pos x="T8" y="T9"/>
              </a:cxn>
            </a:cxnLst>
            <a:rect l="0" t="0" r="r" b="b"/>
            <a:pathLst>
              <a:path w="489" h="894">
                <a:moveTo>
                  <a:pt x="243" y="0"/>
                </a:moveTo>
                <a:cubicBezTo>
                  <a:pt x="381" y="276"/>
                  <a:pt x="478" y="564"/>
                  <a:pt x="488" y="840"/>
                </a:cubicBezTo>
                <a:cubicBezTo>
                  <a:pt x="329" y="893"/>
                  <a:pt x="159" y="893"/>
                  <a:pt x="0" y="840"/>
                </a:cubicBezTo>
                <a:cubicBezTo>
                  <a:pt x="0" y="522"/>
                  <a:pt x="94" y="245"/>
                  <a:pt x="243" y="0"/>
                </a:cubicBezTo>
                <a:lnTo>
                  <a:pt x="243" y="0"/>
                </a:lnTo>
              </a:path>
            </a:pathLst>
          </a:custGeom>
          <a:solidFill>
            <a:srgbClr val="9ACA3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212" name="Freeform 117"/>
          <p:cNvSpPr>
            <a:spLocks noChangeArrowheads="1"/>
          </p:cNvSpPr>
          <p:nvPr/>
        </p:nvSpPr>
        <p:spPr bwMode="auto">
          <a:xfrm>
            <a:off x="3022091" y="6054450"/>
            <a:ext cx="73516" cy="253197"/>
          </a:xfrm>
          <a:custGeom>
            <a:avLst/>
            <a:gdLst>
              <a:gd name="T0" fmla="*/ 243 w 277"/>
              <a:gd name="T1" fmla="*/ 0 h 883"/>
              <a:gd name="T2" fmla="*/ 243 w 277"/>
              <a:gd name="T3" fmla="*/ 882 h 883"/>
              <a:gd name="T4" fmla="*/ 0 w 277"/>
              <a:gd name="T5" fmla="*/ 840 h 883"/>
              <a:gd name="T6" fmla="*/ 243 w 277"/>
              <a:gd name="T7" fmla="*/ 0 h 883"/>
              <a:gd name="T8" fmla="*/ 243 w 277"/>
              <a:gd name="T9" fmla="*/ 0 h 883"/>
            </a:gdLst>
            <a:ahLst/>
            <a:cxnLst>
              <a:cxn ang="0">
                <a:pos x="T0" y="T1"/>
              </a:cxn>
              <a:cxn ang="0">
                <a:pos x="T2" y="T3"/>
              </a:cxn>
              <a:cxn ang="0">
                <a:pos x="T4" y="T5"/>
              </a:cxn>
              <a:cxn ang="0">
                <a:pos x="T6" y="T7"/>
              </a:cxn>
              <a:cxn ang="0">
                <a:pos x="T8" y="T9"/>
              </a:cxn>
            </a:cxnLst>
            <a:rect l="0" t="0" r="r" b="b"/>
            <a:pathLst>
              <a:path w="277" h="883">
                <a:moveTo>
                  <a:pt x="243" y="0"/>
                </a:moveTo>
                <a:cubicBezTo>
                  <a:pt x="276" y="245"/>
                  <a:pt x="266" y="775"/>
                  <a:pt x="243" y="882"/>
                </a:cubicBezTo>
                <a:cubicBezTo>
                  <a:pt x="169" y="882"/>
                  <a:pt x="83" y="872"/>
                  <a:pt x="0" y="840"/>
                </a:cubicBezTo>
                <a:cubicBezTo>
                  <a:pt x="0" y="522"/>
                  <a:pt x="94" y="245"/>
                  <a:pt x="243" y="0"/>
                </a:cubicBezTo>
                <a:lnTo>
                  <a:pt x="243" y="0"/>
                </a:lnTo>
              </a:path>
            </a:pathLst>
          </a:custGeom>
          <a:solidFill>
            <a:srgbClr val="B6D661"/>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213" name="Freeform 118"/>
          <p:cNvSpPr>
            <a:spLocks noChangeArrowheads="1"/>
          </p:cNvSpPr>
          <p:nvPr/>
        </p:nvSpPr>
        <p:spPr bwMode="auto">
          <a:xfrm>
            <a:off x="2802858" y="6450644"/>
            <a:ext cx="17066" cy="44605"/>
          </a:xfrm>
          <a:custGeom>
            <a:avLst/>
            <a:gdLst>
              <a:gd name="T0" fmla="*/ 86 w 87"/>
              <a:gd name="T1" fmla="*/ 0 h 183"/>
              <a:gd name="T2" fmla="*/ 86 w 87"/>
              <a:gd name="T3" fmla="*/ 172 h 183"/>
              <a:gd name="T4" fmla="*/ 0 w 87"/>
              <a:gd name="T5" fmla="*/ 172 h 183"/>
              <a:gd name="T6" fmla="*/ 0 w 87"/>
              <a:gd name="T7" fmla="*/ 0 h 183"/>
              <a:gd name="T8" fmla="*/ 86 w 87"/>
              <a:gd name="T9" fmla="*/ 0 h 183"/>
              <a:gd name="T10" fmla="*/ 86 w 87"/>
              <a:gd name="T11" fmla="*/ 0 h 183"/>
            </a:gdLst>
            <a:ahLst/>
            <a:cxnLst>
              <a:cxn ang="0">
                <a:pos x="T0" y="T1"/>
              </a:cxn>
              <a:cxn ang="0">
                <a:pos x="T2" y="T3"/>
              </a:cxn>
              <a:cxn ang="0">
                <a:pos x="T4" y="T5"/>
              </a:cxn>
              <a:cxn ang="0">
                <a:pos x="T6" y="T7"/>
              </a:cxn>
              <a:cxn ang="0">
                <a:pos x="T8" y="T9"/>
              </a:cxn>
              <a:cxn ang="0">
                <a:pos x="T10" y="T11"/>
              </a:cxn>
            </a:cxnLst>
            <a:rect l="0" t="0" r="r" b="b"/>
            <a:pathLst>
              <a:path w="87" h="183">
                <a:moveTo>
                  <a:pt x="86" y="0"/>
                </a:moveTo>
                <a:lnTo>
                  <a:pt x="86" y="172"/>
                </a:lnTo>
                <a:cubicBezTo>
                  <a:pt x="54" y="182"/>
                  <a:pt x="23" y="182"/>
                  <a:pt x="0" y="172"/>
                </a:cubicBezTo>
                <a:cubicBezTo>
                  <a:pt x="0" y="172"/>
                  <a:pt x="0" y="172"/>
                  <a:pt x="0" y="0"/>
                </a:cubicBezTo>
                <a:cubicBezTo>
                  <a:pt x="0" y="0"/>
                  <a:pt x="0" y="0"/>
                  <a:pt x="86" y="0"/>
                </a:cubicBezTo>
                <a:lnTo>
                  <a:pt x="86" y="0"/>
                </a:lnTo>
              </a:path>
            </a:pathLst>
          </a:custGeom>
          <a:solidFill>
            <a:srgbClr val="744425"/>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214" name="Freeform 119"/>
          <p:cNvSpPr>
            <a:spLocks noChangeArrowheads="1"/>
          </p:cNvSpPr>
          <p:nvPr/>
        </p:nvSpPr>
        <p:spPr bwMode="auto">
          <a:xfrm>
            <a:off x="2802858" y="6450644"/>
            <a:ext cx="3939" cy="44605"/>
          </a:xfrm>
          <a:custGeom>
            <a:avLst/>
            <a:gdLst>
              <a:gd name="T0" fmla="*/ 44 w 45"/>
              <a:gd name="T1" fmla="*/ 0 h 183"/>
              <a:gd name="T2" fmla="*/ 44 w 45"/>
              <a:gd name="T3" fmla="*/ 182 h 183"/>
              <a:gd name="T4" fmla="*/ 0 w 45"/>
              <a:gd name="T5" fmla="*/ 172 h 183"/>
              <a:gd name="T6" fmla="*/ 0 w 45"/>
              <a:gd name="T7" fmla="*/ 0 h 183"/>
              <a:gd name="T8" fmla="*/ 44 w 45"/>
              <a:gd name="T9" fmla="*/ 0 h 183"/>
              <a:gd name="T10" fmla="*/ 44 w 45"/>
              <a:gd name="T11" fmla="*/ 0 h 183"/>
            </a:gdLst>
            <a:ahLst/>
            <a:cxnLst>
              <a:cxn ang="0">
                <a:pos x="T0" y="T1"/>
              </a:cxn>
              <a:cxn ang="0">
                <a:pos x="T2" y="T3"/>
              </a:cxn>
              <a:cxn ang="0">
                <a:pos x="T4" y="T5"/>
              </a:cxn>
              <a:cxn ang="0">
                <a:pos x="T6" y="T7"/>
              </a:cxn>
              <a:cxn ang="0">
                <a:pos x="T8" y="T9"/>
              </a:cxn>
              <a:cxn ang="0">
                <a:pos x="T10" y="T11"/>
              </a:cxn>
            </a:cxnLst>
            <a:rect l="0" t="0" r="r" b="b"/>
            <a:pathLst>
              <a:path w="45" h="183">
                <a:moveTo>
                  <a:pt x="44" y="0"/>
                </a:moveTo>
                <a:lnTo>
                  <a:pt x="44" y="182"/>
                </a:lnTo>
                <a:cubicBezTo>
                  <a:pt x="23" y="182"/>
                  <a:pt x="12" y="172"/>
                  <a:pt x="0" y="172"/>
                </a:cubicBezTo>
                <a:cubicBezTo>
                  <a:pt x="0" y="172"/>
                  <a:pt x="0" y="172"/>
                  <a:pt x="0" y="0"/>
                </a:cubicBezTo>
                <a:cubicBezTo>
                  <a:pt x="0" y="0"/>
                  <a:pt x="0" y="0"/>
                  <a:pt x="44" y="0"/>
                </a:cubicBezTo>
                <a:lnTo>
                  <a:pt x="44" y="0"/>
                </a:lnTo>
              </a:path>
            </a:pathLst>
          </a:custGeom>
          <a:solidFill>
            <a:srgbClr val="8C5E40"/>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215" name="Freeform 120"/>
          <p:cNvSpPr>
            <a:spLocks noChangeArrowheads="1"/>
          </p:cNvSpPr>
          <p:nvPr/>
        </p:nvSpPr>
        <p:spPr bwMode="auto">
          <a:xfrm>
            <a:off x="2739845" y="6200071"/>
            <a:ext cx="140467" cy="259757"/>
          </a:xfrm>
          <a:custGeom>
            <a:avLst/>
            <a:gdLst>
              <a:gd name="T0" fmla="*/ 256 w 502"/>
              <a:gd name="T1" fmla="*/ 0 h 905"/>
              <a:gd name="T2" fmla="*/ 501 w 502"/>
              <a:gd name="T3" fmla="*/ 851 h 905"/>
              <a:gd name="T4" fmla="*/ 0 w 502"/>
              <a:gd name="T5" fmla="*/ 851 h 905"/>
              <a:gd name="T6" fmla="*/ 256 w 502"/>
              <a:gd name="T7" fmla="*/ 0 h 905"/>
              <a:gd name="T8" fmla="*/ 256 w 502"/>
              <a:gd name="T9" fmla="*/ 0 h 905"/>
            </a:gdLst>
            <a:ahLst/>
            <a:cxnLst>
              <a:cxn ang="0">
                <a:pos x="T0" y="T1"/>
              </a:cxn>
              <a:cxn ang="0">
                <a:pos x="T2" y="T3"/>
              </a:cxn>
              <a:cxn ang="0">
                <a:pos x="T4" y="T5"/>
              </a:cxn>
              <a:cxn ang="0">
                <a:pos x="T6" y="T7"/>
              </a:cxn>
              <a:cxn ang="0">
                <a:pos x="T8" y="T9"/>
              </a:cxn>
            </a:cxnLst>
            <a:rect l="0" t="0" r="r" b="b"/>
            <a:pathLst>
              <a:path w="502" h="905">
                <a:moveTo>
                  <a:pt x="256" y="0"/>
                </a:moveTo>
                <a:cubicBezTo>
                  <a:pt x="384" y="285"/>
                  <a:pt x="478" y="562"/>
                  <a:pt x="501" y="851"/>
                </a:cubicBezTo>
                <a:cubicBezTo>
                  <a:pt x="329" y="904"/>
                  <a:pt x="170" y="904"/>
                  <a:pt x="0" y="851"/>
                </a:cubicBezTo>
                <a:cubicBezTo>
                  <a:pt x="10" y="531"/>
                  <a:pt x="96" y="254"/>
                  <a:pt x="256" y="0"/>
                </a:cubicBezTo>
                <a:lnTo>
                  <a:pt x="256" y="0"/>
                </a:lnTo>
              </a:path>
            </a:pathLst>
          </a:custGeom>
          <a:solidFill>
            <a:srgbClr val="9ACA3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216" name="Freeform 121"/>
          <p:cNvSpPr>
            <a:spLocks noChangeArrowheads="1"/>
          </p:cNvSpPr>
          <p:nvPr/>
        </p:nvSpPr>
        <p:spPr bwMode="auto">
          <a:xfrm>
            <a:off x="2739845" y="6200071"/>
            <a:ext cx="73516" cy="253197"/>
          </a:xfrm>
          <a:custGeom>
            <a:avLst/>
            <a:gdLst>
              <a:gd name="T0" fmla="*/ 256 w 278"/>
              <a:gd name="T1" fmla="*/ 0 h 884"/>
              <a:gd name="T2" fmla="*/ 256 w 278"/>
              <a:gd name="T3" fmla="*/ 883 h 884"/>
              <a:gd name="T4" fmla="*/ 0 w 278"/>
              <a:gd name="T5" fmla="*/ 851 h 884"/>
              <a:gd name="T6" fmla="*/ 256 w 278"/>
              <a:gd name="T7" fmla="*/ 0 h 884"/>
              <a:gd name="T8" fmla="*/ 256 w 278"/>
              <a:gd name="T9" fmla="*/ 0 h 884"/>
            </a:gdLst>
            <a:ahLst/>
            <a:cxnLst>
              <a:cxn ang="0">
                <a:pos x="T0" y="T1"/>
              </a:cxn>
              <a:cxn ang="0">
                <a:pos x="T2" y="T3"/>
              </a:cxn>
              <a:cxn ang="0">
                <a:pos x="T4" y="T5"/>
              </a:cxn>
              <a:cxn ang="0">
                <a:pos x="T6" y="T7"/>
              </a:cxn>
              <a:cxn ang="0">
                <a:pos x="T8" y="T9"/>
              </a:cxn>
            </a:cxnLst>
            <a:rect l="0" t="0" r="r" b="b"/>
            <a:pathLst>
              <a:path w="278" h="884">
                <a:moveTo>
                  <a:pt x="256" y="0"/>
                </a:moveTo>
                <a:cubicBezTo>
                  <a:pt x="277" y="254"/>
                  <a:pt x="266" y="776"/>
                  <a:pt x="256" y="883"/>
                </a:cubicBezTo>
                <a:cubicBezTo>
                  <a:pt x="170" y="883"/>
                  <a:pt x="86" y="872"/>
                  <a:pt x="0" y="851"/>
                </a:cubicBezTo>
                <a:cubicBezTo>
                  <a:pt x="10" y="531"/>
                  <a:pt x="96" y="254"/>
                  <a:pt x="256" y="0"/>
                </a:cubicBezTo>
                <a:lnTo>
                  <a:pt x="256" y="0"/>
                </a:lnTo>
              </a:path>
            </a:pathLst>
          </a:custGeom>
          <a:solidFill>
            <a:srgbClr val="B6D661"/>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217" name="Freeform 122"/>
          <p:cNvSpPr>
            <a:spLocks noChangeArrowheads="1"/>
          </p:cNvSpPr>
          <p:nvPr/>
        </p:nvSpPr>
        <p:spPr bwMode="auto">
          <a:xfrm>
            <a:off x="10942056" y="6374554"/>
            <a:ext cx="28881" cy="133814"/>
          </a:xfrm>
          <a:custGeom>
            <a:avLst/>
            <a:gdLst>
              <a:gd name="T0" fmla="*/ 126 w 127"/>
              <a:gd name="T1" fmla="*/ 0 h 479"/>
              <a:gd name="T2" fmla="*/ 126 w 127"/>
              <a:gd name="T3" fmla="*/ 447 h 479"/>
              <a:gd name="T4" fmla="*/ 0 w 127"/>
              <a:gd name="T5" fmla="*/ 447 h 479"/>
              <a:gd name="T6" fmla="*/ 0 w 127"/>
              <a:gd name="T7" fmla="*/ 0 h 479"/>
              <a:gd name="T8" fmla="*/ 126 w 127"/>
              <a:gd name="T9" fmla="*/ 0 h 479"/>
              <a:gd name="T10" fmla="*/ 126 w 127"/>
              <a:gd name="T11" fmla="*/ 0 h 479"/>
            </a:gdLst>
            <a:ahLst/>
            <a:cxnLst>
              <a:cxn ang="0">
                <a:pos x="T0" y="T1"/>
              </a:cxn>
              <a:cxn ang="0">
                <a:pos x="T2" y="T3"/>
              </a:cxn>
              <a:cxn ang="0">
                <a:pos x="T4" y="T5"/>
              </a:cxn>
              <a:cxn ang="0">
                <a:pos x="T6" y="T7"/>
              </a:cxn>
              <a:cxn ang="0">
                <a:pos x="T8" y="T9"/>
              </a:cxn>
              <a:cxn ang="0">
                <a:pos x="T10" y="T11"/>
              </a:cxn>
            </a:cxnLst>
            <a:rect l="0" t="0" r="r" b="b"/>
            <a:pathLst>
              <a:path w="127" h="479">
                <a:moveTo>
                  <a:pt x="126" y="0"/>
                </a:moveTo>
                <a:lnTo>
                  <a:pt x="126" y="447"/>
                </a:lnTo>
                <a:cubicBezTo>
                  <a:pt x="84" y="478"/>
                  <a:pt x="42" y="478"/>
                  <a:pt x="0" y="447"/>
                </a:cubicBezTo>
                <a:cubicBezTo>
                  <a:pt x="0" y="447"/>
                  <a:pt x="0" y="447"/>
                  <a:pt x="0" y="0"/>
                </a:cubicBezTo>
                <a:cubicBezTo>
                  <a:pt x="0" y="0"/>
                  <a:pt x="0" y="0"/>
                  <a:pt x="126" y="0"/>
                </a:cubicBezTo>
                <a:lnTo>
                  <a:pt x="126" y="0"/>
                </a:lnTo>
              </a:path>
            </a:pathLst>
          </a:custGeom>
          <a:solidFill>
            <a:srgbClr val="744425"/>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218" name="Freeform 123"/>
          <p:cNvSpPr>
            <a:spLocks noChangeArrowheads="1"/>
          </p:cNvSpPr>
          <p:nvPr/>
        </p:nvSpPr>
        <p:spPr bwMode="auto">
          <a:xfrm>
            <a:off x="10942056" y="6374554"/>
            <a:ext cx="10502" cy="129878"/>
          </a:xfrm>
          <a:custGeom>
            <a:avLst/>
            <a:gdLst>
              <a:gd name="T0" fmla="*/ 63 w 64"/>
              <a:gd name="T1" fmla="*/ 0 h 469"/>
              <a:gd name="T2" fmla="*/ 63 w 64"/>
              <a:gd name="T3" fmla="*/ 468 h 469"/>
              <a:gd name="T4" fmla="*/ 0 w 64"/>
              <a:gd name="T5" fmla="*/ 447 h 469"/>
              <a:gd name="T6" fmla="*/ 0 w 64"/>
              <a:gd name="T7" fmla="*/ 0 h 469"/>
              <a:gd name="T8" fmla="*/ 63 w 64"/>
              <a:gd name="T9" fmla="*/ 0 h 469"/>
              <a:gd name="T10" fmla="*/ 63 w 64"/>
              <a:gd name="T11" fmla="*/ 0 h 469"/>
            </a:gdLst>
            <a:ahLst/>
            <a:cxnLst>
              <a:cxn ang="0">
                <a:pos x="T0" y="T1"/>
              </a:cxn>
              <a:cxn ang="0">
                <a:pos x="T2" y="T3"/>
              </a:cxn>
              <a:cxn ang="0">
                <a:pos x="T4" y="T5"/>
              </a:cxn>
              <a:cxn ang="0">
                <a:pos x="T6" y="T7"/>
              </a:cxn>
              <a:cxn ang="0">
                <a:pos x="T8" y="T9"/>
              </a:cxn>
              <a:cxn ang="0">
                <a:pos x="T10" y="T11"/>
              </a:cxn>
            </a:cxnLst>
            <a:rect l="0" t="0" r="r" b="b"/>
            <a:pathLst>
              <a:path w="64" h="469">
                <a:moveTo>
                  <a:pt x="63" y="0"/>
                </a:moveTo>
                <a:lnTo>
                  <a:pt x="63" y="468"/>
                </a:lnTo>
                <a:cubicBezTo>
                  <a:pt x="42" y="468"/>
                  <a:pt x="21" y="457"/>
                  <a:pt x="0" y="447"/>
                </a:cubicBezTo>
                <a:cubicBezTo>
                  <a:pt x="0" y="447"/>
                  <a:pt x="0" y="447"/>
                  <a:pt x="0" y="0"/>
                </a:cubicBezTo>
                <a:cubicBezTo>
                  <a:pt x="0" y="0"/>
                  <a:pt x="0" y="0"/>
                  <a:pt x="63" y="0"/>
                </a:cubicBezTo>
                <a:lnTo>
                  <a:pt x="63" y="0"/>
                </a:lnTo>
              </a:path>
            </a:pathLst>
          </a:custGeom>
          <a:solidFill>
            <a:srgbClr val="8C5E40"/>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219" name="Freeform 124"/>
          <p:cNvSpPr>
            <a:spLocks noChangeArrowheads="1"/>
          </p:cNvSpPr>
          <p:nvPr/>
        </p:nvSpPr>
        <p:spPr bwMode="auto">
          <a:xfrm>
            <a:off x="10852787" y="6083311"/>
            <a:ext cx="203480" cy="333223"/>
          </a:xfrm>
          <a:custGeom>
            <a:avLst/>
            <a:gdLst>
              <a:gd name="T0" fmla="*/ 362 w 714"/>
              <a:gd name="T1" fmla="*/ 0 h 1150"/>
              <a:gd name="T2" fmla="*/ 713 w 714"/>
              <a:gd name="T3" fmla="*/ 575 h 1150"/>
              <a:gd name="T4" fmla="*/ 362 w 714"/>
              <a:gd name="T5" fmla="*/ 1149 h 1150"/>
              <a:gd name="T6" fmla="*/ 0 w 714"/>
              <a:gd name="T7" fmla="*/ 575 h 1150"/>
              <a:gd name="T8" fmla="*/ 362 w 714"/>
              <a:gd name="T9" fmla="*/ 0 h 1150"/>
              <a:gd name="T10" fmla="*/ 362 w 714"/>
              <a:gd name="T11" fmla="*/ 0 h 1150"/>
            </a:gdLst>
            <a:ahLst/>
            <a:cxnLst>
              <a:cxn ang="0">
                <a:pos x="T0" y="T1"/>
              </a:cxn>
              <a:cxn ang="0">
                <a:pos x="T2" y="T3"/>
              </a:cxn>
              <a:cxn ang="0">
                <a:pos x="T4" y="T5"/>
              </a:cxn>
              <a:cxn ang="0">
                <a:pos x="T6" y="T7"/>
              </a:cxn>
              <a:cxn ang="0">
                <a:pos x="T8" y="T9"/>
              </a:cxn>
              <a:cxn ang="0">
                <a:pos x="T10" y="T11"/>
              </a:cxn>
            </a:cxnLst>
            <a:rect l="0" t="0" r="r" b="b"/>
            <a:pathLst>
              <a:path w="714" h="1150">
                <a:moveTo>
                  <a:pt x="362" y="0"/>
                </a:moveTo>
                <a:cubicBezTo>
                  <a:pt x="553" y="0"/>
                  <a:pt x="713" y="254"/>
                  <a:pt x="713" y="575"/>
                </a:cubicBezTo>
                <a:cubicBezTo>
                  <a:pt x="713" y="893"/>
                  <a:pt x="553" y="1149"/>
                  <a:pt x="362" y="1149"/>
                </a:cubicBezTo>
                <a:cubicBezTo>
                  <a:pt x="159" y="1149"/>
                  <a:pt x="0" y="893"/>
                  <a:pt x="0" y="575"/>
                </a:cubicBezTo>
                <a:cubicBezTo>
                  <a:pt x="0" y="254"/>
                  <a:pt x="159" y="0"/>
                  <a:pt x="362" y="0"/>
                </a:cubicBezTo>
                <a:lnTo>
                  <a:pt x="362" y="0"/>
                </a:lnTo>
              </a:path>
            </a:pathLst>
          </a:custGeom>
          <a:solidFill>
            <a:srgbClr val="9ACA3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220" name="Freeform 125"/>
          <p:cNvSpPr>
            <a:spLocks noChangeArrowheads="1"/>
          </p:cNvSpPr>
          <p:nvPr/>
        </p:nvSpPr>
        <p:spPr bwMode="auto">
          <a:xfrm>
            <a:off x="10852787" y="6083311"/>
            <a:ext cx="133903" cy="333223"/>
          </a:xfrm>
          <a:custGeom>
            <a:avLst/>
            <a:gdLst>
              <a:gd name="T0" fmla="*/ 352 w 481"/>
              <a:gd name="T1" fmla="*/ 0 h 1150"/>
              <a:gd name="T2" fmla="*/ 362 w 481"/>
              <a:gd name="T3" fmla="*/ 0 h 1150"/>
              <a:gd name="T4" fmla="*/ 362 w 481"/>
              <a:gd name="T5" fmla="*/ 1149 h 1150"/>
              <a:gd name="T6" fmla="*/ 0 w 481"/>
              <a:gd name="T7" fmla="*/ 575 h 1150"/>
              <a:gd name="T8" fmla="*/ 352 w 481"/>
              <a:gd name="T9" fmla="*/ 0 h 1150"/>
              <a:gd name="T10" fmla="*/ 352 w 481"/>
              <a:gd name="T11" fmla="*/ 0 h 1150"/>
            </a:gdLst>
            <a:ahLst/>
            <a:cxnLst>
              <a:cxn ang="0">
                <a:pos x="T0" y="T1"/>
              </a:cxn>
              <a:cxn ang="0">
                <a:pos x="T2" y="T3"/>
              </a:cxn>
              <a:cxn ang="0">
                <a:pos x="T4" y="T5"/>
              </a:cxn>
              <a:cxn ang="0">
                <a:pos x="T6" y="T7"/>
              </a:cxn>
              <a:cxn ang="0">
                <a:pos x="T8" y="T9"/>
              </a:cxn>
              <a:cxn ang="0">
                <a:pos x="T10" y="T11"/>
              </a:cxn>
            </a:cxnLst>
            <a:rect l="0" t="0" r="r" b="b"/>
            <a:pathLst>
              <a:path w="481" h="1150">
                <a:moveTo>
                  <a:pt x="352" y="0"/>
                </a:moveTo>
                <a:cubicBezTo>
                  <a:pt x="352" y="0"/>
                  <a:pt x="352" y="0"/>
                  <a:pt x="362" y="0"/>
                </a:cubicBezTo>
                <a:cubicBezTo>
                  <a:pt x="480" y="254"/>
                  <a:pt x="469" y="925"/>
                  <a:pt x="362" y="1149"/>
                </a:cubicBezTo>
                <a:cubicBezTo>
                  <a:pt x="159" y="1149"/>
                  <a:pt x="0" y="893"/>
                  <a:pt x="0" y="575"/>
                </a:cubicBezTo>
                <a:cubicBezTo>
                  <a:pt x="0" y="266"/>
                  <a:pt x="159" y="11"/>
                  <a:pt x="352" y="0"/>
                </a:cubicBezTo>
                <a:lnTo>
                  <a:pt x="352" y="0"/>
                </a:lnTo>
              </a:path>
            </a:pathLst>
          </a:custGeom>
          <a:solidFill>
            <a:srgbClr val="B6D661"/>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221" name="Freeform 126"/>
          <p:cNvSpPr>
            <a:spLocks noChangeArrowheads="1"/>
          </p:cNvSpPr>
          <p:nvPr/>
        </p:nvSpPr>
        <p:spPr bwMode="auto">
          <a:xfrm>
            <a:off x="9287961" y="5950809"/>
            <a:ext cx="421401" cy="291242"/>
          </a:xfrm>
          <a:custGeom>
            <a:avLst/>
            <a:gdLst>
              <a:gd name="T0" fmla="*/ 1447 w 1448"/>
              <a:gd name="T1" fmla="*/ 1011 h 1012"/>
              <a:gd name="T2" fmla="*/ 0 w 1448"/>
              <a:gd name="T3" fmla="*/ 1011 h 1012"/>
              <a:gd name="T4" fmla="*/ 671 w 1448"/>
              <a:gd name="T5" fmla="*/ 0 h 1012"/>
              <a:gd name="T6" fmla="*/ 1447 w 1448"/>
              <a:gd name="T7" fmla="*/ 1011 h 1012"/>
            </a:gdLst>
            <a:ahLst/>
            <a:cxnLst>
              <a:cxn ang="0">
                <a:pos x="T0" y="T1"/>
              </a:cxn>
              <a:cxn ang="0">
                <a:pos x="T2" y="T3"/>
              </a:cxn>
              <a:cxn ang="0">
                <a:pos x="T4" y="T5"/>
              </a:cxn>
              <a:cxn ang="0">
                <a:pos x="T6" y="T7"/>
              </a:cxn>
            </a:cxnLst>
            <a:rect l="0" t="0" r="r" b="b"/>
            <a:pathLst>
              <a:path w="1448" h="1012">
                <a:moveTo>
                  <a:pt x="1447" y="1011"/>
                </a:moveTo>
                <a:lnTo>
                  <a:pt x="0" y="1011"/>
                </a:lnTo>
                <a:lnTo>
                  <a:pt x="671" y="0"/>
                </a:lnTo>
                <a:lnTo>
                  <a:pt x="1447" y="1011"/>
                </a:lnTo>
              </a:path>
            </a:pathLst>
          </a:custGeom>
          <a:solidFill>
            <a:srgbClr val="EB7B5C"/>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222" name="Freeform 127"/>
          <p:cNvSpPr>
            <a:spLocks noChangeArrowheads="1"/>
          </p:cNvSpPr>
          <p:nvPr/>
        </p:nvSpPr>
        <p:spPr bwMode="auto">
          <a:xfrm>
            <a:off x="9287961" y="5950809"/>
            <a:ext cx="421401" cy="291242"/>
          </a:xfrm>
          <a:custGeom>
            <a:avLst/>
            <a:gdLst>
              <a:gd name="T0" fmla="*/ 1447 w 1448"/>
              <a:gd name="T1" fmla="*/ 1011 h 1012"/>
              <a:gd name="T2" fmla="*/ 0 w 1448"/>
              <a:gd name="T3" fmla="*/ 1011 h 1012"/>
              <a:gd name="T4" fmla="*/ 671 w 1448"/>
              <a:gd name="T5" fmla="*/ 0 h 1012"/>
              <a:gd name="T6" fmla="*/ 1447 w 1448"/>
              <a:gd name="T7" fmla="*/ 1011 h 1012"/>
            </a:gdLst>
            <a:ahLst/>
            <a:cxnLst>
              <a:cxn ang="0">
                <a:pos x="T0" y="T1"/>
              </a:cxn>
              <a:cxn ang="0">
                <a:pos x="T2" y="T3"/>
              </a:cxn>
              <a:cxn ang="0">
                <a:pos x="T4" y="T5"/>
              </a:cxn>
              <a:cxn ang="0">
                <a:pos x="T6" y="T7"/>
              </a:cxn>
            </a:cxnLst>
            <a:rect l="0" t="0" r="r" b="b"/>
            <a:pathLst>
              <a:path w="1448" h="1012">
                <a:moveTo>
                  <a:pt x="1447" y="1011"/>
                </a:moveTo>
                <a:lnTo>
                  <a:pt x="0" y="1011"/>
                </a:lnTo>
                <a:lnTo>
                  <a:pt x="671" y="0"/>
                </a:lnTo>
                <a:lnTo>
                  <a:pt x="1447" y="1011"/>
                </a:lnTo>
              </a:path>
            </a:pathLst>
          </a:custGeom>
          <a:solidFill>
            <a:srgbClr val="EB7B5C"/>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223" name="Freeform 128"/>
          <p:cNvSpPr>
            <a:spLocks noChangeArrowheads="1"/>
          </p:cNvSpPr>
          <p:nvPr/>
        </p:nvSpPr>
        <p:spPr bwMode="auto">
          <a:xfrm>
            <a:off x="8904631" y="5950809"/>
            <a:ext cx="421401" cy="291242"/>
          </a:xfrm>
          <a:custGeom>
            <a:avLst/>
            <a:gdLst>
              <a:gd name="T0" fmla="*/ 1446 w 1447"/>
              <a:gd name="T1" fmla="*/ 1011 h 1012"/>
              <a:gd name="T2" fmla="*/ 0 w 1447"/>
              <a:gd name="T3" fmla="*/ 1011 h 1012"/>
              <a:gd name="T4" fmla="*/ 681 w 1447"/>
              <a:gd name="T5" fmla="*/ 0 h 1012"/>
              <a:gd name="T6" fmla="*/ 1446 w 1447"/>
              <a:gd name="T7" fmla="*/ 1011 h 1012"/>
            </a:gdLst>
            <a:ahLst/>
            <a:cxnLst>
              <a:cxn ang="0">
                <a:pos x="T0" y="T1"/>
              </a:cxn>
              <a:cxn ang="0">
                <a:pos x="T2" y="T3"/>
              </a:cxn>
              <a:cxn ang="0">
                <a:pos x="T4" y="T5"/>
              </a:cxn>
              <a:cxn ang="0">
                <a:pos x="T6" y="T7"/>
              </a:cxn>
            </a:cxnLst>
            <a:rect l="0" t="0" r="r" b="b"/>
            <a:pathLst>
              <a:path w="1447" h="1012">
                <a:moveTo>
                  <a:pt x="1446" y="1011"/>
                </a:moveTo>
                <a:lnTo>
                  <a:pt x="0" y="1011"/>
                </a:lnTo>
                <a:lnTo>
                  <a:pt x="681" y="0"/>
                </a:lnTo>
                <a:lnTo>
                  <a:pt x="1446" y="1011"/>
                </a:lnTo>
              </a:path>
            </a:pathLst>
          </a:custGeom>
          <a:solidFill>
            <a:srgbClr val="EB7B5C"/>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224" name="Freeform 129"/>
          <p:cNvSpPr>
            <a:spLocks noChangeArrowheads="1"/>
          </p:cNvSpPr>
          <p:nvPr/>
        </p:nvSpPr>
        <p:spPr bwMode="auto">
          <a:xfrm>
            <a:off x="8904631" y="5950809"/>
            <a:ext cx="421401" cy="291242"/>
          </a:xfrm>
          <a:custGeom>
            <a:avLst/>
            <a:gdLst>
              <a:gd name="T0" fmla="*/ 1446 w 1447"/>
              <a:gd name="T1" fmla="*/ 1011 h 1012"/>
              <a:gd name="T2" fmla="*/ 0 w 1447"/>
              <a:gd name="T3" fmla="*/ 1011 h 1012"/>
              <a:gd name="T4" fmla="*/ 681 w 1447"/>
              <a:gd name="T5" fmla="*/ 0 h 1012"/>
              <a:gd name="T6" fmla="*/ 1446 w 1447"/>
              <a:gd name="T7" fmla="*/ 1011 h 1012"/>
            </a:gdLst>
            <a:ahLst/>
            <a:cxnLst>
              <a:cxn ang="0">
                <a:pos x="T0" y="T1"/>
              </a:cxn>
              <a:cxn ang="0">
                <a:pos x="T2" y="T3"/>
              </a:cxn>
              <a:cxn ang="0">
                <a:pos x="T4" y="T5"/>
              </a:cxn>
              <a:cxn ang="0">
                <a:pos x="T6" y="T7"/>
              </a:cxn>
            </a:cxnLst>
            <a:rect l="0" t="0" r="r" b="b"/>
            <a:pathLst>
              <a:path w="1447" h="1012">
                <a:moveTo>
                  <a:pt x="1446" y="1011"/>
                </a:moveTo>
                <a:lnTo>
                  <a:pt x="0" y="1011"/>
                </a:lnTo>
                <a:lnTo>
                  <a:pt x="681" y="0"/>
                </a:lnTo>
                <a:lnTo>
                  <a:pt x="1446" y="1011"/>
                </a:lnTo>
              </a:path>
            </a:pathLst>
          </a:custGeom>
          <a:solidFill>
            <a:srgbClr val="EB7B5C"/>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225" name="Freeform 130"/>
          <p:cNvSpPr>
            <a:spLocks noChangeArrowheads="1"/>
          </p:cNvSpPr>
          <p:nvPr/>
        </p:nvSpPr>
        <p:spPr bwMode="auto">
          <a:xfrm>
            <a:off x="8929574" y="5984919"/>
            <a:ext cx="754845" cy="884222"/>
          </a:xfrm>
          <a:custGeom>
            <a:avLst/>
            <a:gdLst>
              <a:gd name="T0" fmla="*/ 2564 w 2565"/>
              <a:gd name="T1" fmla="*/ 895 h 3001"/>
              <a:gd name="T2" fmla="*/ 2564 w 2565"/>
              <a:gd name="T3" fmla="*/ 3000 h 3001"/>
              <a:gd name="T4" fmla="*/ 1543 w 2565"/>
              <a:gd name="T5" fmla="*/ 3000 h 3001"/>
              <a:gd name="T6" fmla="*/ 1276 w 2565"/>
              <a:gd name="T7" fmla="*/ 3000 h 3001"/>
              <a:gd name="T8" fmla="*/ 0 w 2565"/>
              <a:gd name="T9" fmla="*/ 3000 h 3001"/>
              <a:gd name="T10" fmla="*/ 0 w 2565"/>
              <a:gd name="T11" fmla="*/ 895 h 3001"/>
              <a:gd name="T12" fmla="*/ 595 w 2565"/>
              <a:gd name="T13" fmla="*/ 0 h 3001"/>
              <a:gd name="T14" fmla="*/ 1276 w 2565"/>
              <a:gd name="T15" fmla="*/ 895 h 3001"/>
              <a:gd name="T16" fmla="*/ 1882 w 2565"/>
              <a:gd name="T17" fmla="*/ 0 h 3001"/>
              <a:gd name="T18" fmla="*/ 2564 w 2565"/>
              <a:gd name="T19" fmla="*/ 895 h 3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65" h="3001">
                <a:moveTo>
                  <a:pt x="2564" y="895"/>
                </a:moveTo>
                <a:lnTo>
                  <a:pt x="2564" y="3000"/>
                </a:lnTo>
                <a:lnTo>
                  <a:pt x="1543" y="3000"/>
                </a:lnTo>
                <a:lnTo>
                  <a:pt x="1276" y="3000"/>
                </a:lnTo>
                <a:lnTo>
                  <a:pt x="0" y="3000"/>
                </a:lnTo>
                <a:lnTo>
                  <a:pt x="0" y="895"/>
                </a:lnTo>
                <a:lnTo>
                  <a:pt x="595" y="0"/>
                </a:lnTo>
                <a:lnTo>
                  <a:pt x="1276" y="895"/>
                </a:lnTo>
                <a:lnTo>
                  <a:pt x="1882" y="0"/>
                </a:lnTo>
                <a:lnTo>
                  <a:pt x="2564" y="895"/>
                </a:lnTo>
              </a:path>
            </a:pathLst>
          </a:custGeom>
          <a:solidFill>
            <a:srgbClr val="FBD1CC"/>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226" name="Freeform 131"/>
          <p:cNvSpPr>
            <a:spLocks noChangeArrowheads="1"/>
          </p:cNvSpPr>
          <p:nvPr/>
        </p:nvSpPr>
        <p:spPr bwMode="auto">
          <a:xfrm>
            <a:off x="8929574" y="5984919"/>
            <a:ext cx="754845" cy="884222"/>
          </a:xfrm>
          <a:custGeom>
            <a:avLst/>
            <a:gdLst>
              <a:gd name="T0" fmla="*/ 2564 w 2565"/>
              <a:gd name="T1" fmla="*/ 895 h 3001"/>
              <a:gd name="T2" fmla="*/ 2564 w 2565"/>
              <a:gd name="T3" fmla="*/ 3000 h 3001"/>
              <a:gd name="T4" fmla="*/ 1543 w 2565"/>
              <a:gd name="T5" fmla="*/ 3000 h 3001"/>
              <a:gd name="T6" fmla="*/ 1276 w 2565"/>
              <a:gd name="T7" fmla="*/ 3000 h 3001"/>
              <a:gd name="T8" fmla="*/ 0 w 2565"/>
              <a:gd name="T9" fmla="*/ 3000 h 3001"/>
              <a:gd name="T10" fmla="*/ 0 w 2565"/>
              <a:gd name="T11" fmla="*/ 895 h 3001"/>
              <a:gd name="T12" fmla="*/ 595 w 2565"/>
              <a:gd name="T13" fmla="*/ 0 h 3001"/>
              <a:gd name="T14" fmla="*/ 1276 w 2565"/>
              <a:gd name="T15" fmla="*/ 895 h 3001"/>
              <a:gd name="T16" fmla="*/ 1882 w 2565"/>
              <a:gd name="T17" fmla="*/ 0 h 3001"/>
              <a:gd name="T18" fmla="*/ 2564 w 2565"/>
              <a:gd name="T19" fmla="*/ 895 h 3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65" h="3001">
                <a:moveTo>
                  <a:pt x="2564" y="895"/>
                </a:moveTo>
                <a:lnTo>
                  <a:pt x="2564" y="3000"/>
                </a:lnTo>
                <a:lnTo>
                  <a:pt x="1543" y="3000"/>
                </a:lnTo>
                <a:lnTo>
                  <a:pt x="1276" y="3000"/>
                </a:lnTo>
                <a:lnTo>
                  <a:pt x="0" y="3000"/>
                </a:lnTo>
                <a:lnTo>
                  <a:pt x="0" y="895"/>
                </a:lnTo>
                <a:lnTo>
                  <a:pt x="595" y="0"/>
                </a:lnTo>
                <a:lnTo>
                  <a:pt x="1276" y="895"/>
                </a:lnTo>
                <a:lnTo>
                  <a:pt x="1882" y="0"/>
                </a:lnTo>
                <a:lnTo>
                  <a:pt x="2564" y="895"/>
                </a:lnTo>
              </a:path>
            </a:pathLst>
          </a:custGeom>
          <a:solidFill>
            <a:srgbClr val="FBD1CC"/>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227" name="Freeform 132"/>
          <p:cNvSpPr>
            <a:spLocks noChangeArrowheads="1"/>
          </p:cNvSpPr>
          <p:nvPr/>
        </p:nvSpPr>
        <p:spPr bwMode="auto">
          <a:xfrm>
            <a:off x="9423177" y="6263042"/>
            <a:ext cx="181163" cy="152181"/>
          </a:xfrm>
          <a:custGeom>
            <a:avLst/>
            <a:gdLst>
              <a:gd name="T0" fmla="*/ 0 w 641"/>
              <a:gd name="T1" fmla="*/ 543 h 544"/>
              <a:gd name="T2" fmla="*/ 0 w 641"/>
              <a:gd name="T3" fmla="*/ 0 h 544"/>
              <a:gd name="T4" fmla="*/ 640 w 641"/>
              <a:gd name="T5" fmla="*/ 0 h 544"/>
              <a:gd name="T6" fmla="*/ 640 w 641"/>
              <a:gd name="T7" fmla="*/ 543 h 544"/>
              <a:gd name="T8" fmla="*/ 0 w 641"/>
              <a:gd name="T9" fmla="*/ 543 h 544"/>
            </a:gdLst>
            <a:ahLst/>
            <a:cxnLst>
              <a:cxn ang="0">
                <a:pos x="T0" y="T1"/>
              </a:cxn>
              <a:cxn ang="0">
                <a:pos x="T2" y="T3"/>
              </a:cxn>
              <a:cxn ang="0">
                <a:pos x="T4" y="T5"/>
              </a:cxn>
              <a:cxn ang="0">
                <a:pos x="T6" y="T7"/>
              </a:cxn>
              <a:cxn ang="0">
                <a:pos x="T8" y="T9"/>
              </a:cxn>
            </a:cxnLst>
            <a:rect l="0" t="0" r="r" b="b"/>
            <a:pathLst>
              <a:path w="641" h="544">
                <a:moveTo>
                  <a:pt x="0" y="543"/>
                </a:moveTo>
                <a:lnTo>
                  <a:pt x="0" y="0"/>
                </a:lnTo>
                <a:lnTo>
                  <a:pt x="640" y="0"/>
                </a:lnTo>
                <a:lnTo>
                  <a:pt x="640" y="543"/>
                </a:lnTo>
                <a:lnTo>
                  <a:pt x="0" y="543"/>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228" name="Freeform 133"/>
          <p:cNvSpPr>
            <a:spLocks noChangeArrowheads="1"/>
          </p:cNvSpPr>
          <p:nvPr/>
        </p:nvSpPr>
        <p:spPr bwMode="auto">
          <a:xfrm>
            <a:off x="9423177" y="6263042"/>
            <a:ext cx="181163" cy="152181"/>
          </a:xfrm>
          <a:custGeom>
            <a:avLst/>
            <a:gdLst>
              <a:gd name="T0" fmla="*/ 0 w 641"/>
              <a:gd name="T1" fmla="*/ 543 h 544"/>
              <a:gd name="T2" fmla="*/ 0 w 641"/>
              <a:gd name="T3" fmla="*/ 0 h 544"/>
              <a:gd name="T4" fmla="*/ 640 w 641"/>
              <a:gd name="T5" fmla="*/ 0 h 544"/>
              <a:gd name="T6" fmla="*/ 640 w 641"/>
              <a:gd name="T7" fmla="*/ 543 h 544"/>
              <a:gd name="T8" fmla="*/ 0 w 641"/>
              <a:gd name="T9" fmla="*/ 543 h 544"/>
            </a:gdLst>
            <a:ahLst/>
            <a:cxnLst>
              <a:cxn ang="0">
                <a:pos x="T0" y="T1"/>
              </a:cxn>
              <a:cxn ang="0">
                <a:pos x="T2" y="T3"/>
              </a:cxn>
              <a:cxn ang="0">
                <a:pos x="T4" y="T5"/>
              </a:cxn>
              <a:cxn ang="0">
                <a:pos x="T6" y="T7"/>
              </a:cxn>
              <a:cxn ang="0">
                <a:pos x="T8" y="T9"/>
              </a:cxn>
            </a:cxnLst>
            <a:rect l="0" t="0" r="r" b="b"/>
            <a:pathLst>
              <a:path w="641" h="544">
                <a:moveTo>
                  <a:pt x="0" y="543"/>
                </a:moveTo>
                <a:lnTo>
                  <a:pt x="0" y="0"/>
                </a:lnTo>
                <a:lnTo>
                  <a:pt x="640" y="0"/>
                </a:lnTo>
                <a:lnTo>
                  <a:pt x="640" y="543"/>
                </a:lnTo>
                <a:lnTo>
                  <a:pt x="0" y="543"/>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229" name="Freeform 134"/>
          <p:cNvSpPr>
            <a:spLocks noChangeArrowheads="1"/>
          </p:cNvSpPr>
          <p:nvPr/>
        </p:nvSpPr>
        <p:spPr bwMode="auto">
          <a:xfrm>
            <a:off x="9440243" y="6278785"/>
            <a:ext cx="149656" cy="124631"/>
          </a:xfrm>
          <a:custGeom>
            <a:avLst/>
            <a:gdLst>
              <a:gd name="T0" fmla="*/ 0 w 533"/>
              <a:gd name="T1" fmla="*/ 447 h 448"/>
              <a:gd name="T2" fmla="*/ 0 w 533"/>
              <a:gd name="T3" fmla="*/ 0 h 448"/>
              <a:gd name="T4" fmla="*/ 532 w 533"/>
              <a:gd name="T5" fmla="*/ 0 h 448"/>
              <a:gd name="T6" fmla="*/ 532 w 533"/>
              <a:gd name="T7" fmla="*/ 447 h 448"/>
              <a:gd name="T8" fmla="*/ 0 w 533"/>
              <a:gd name="T9" fmla="*/ 447 h 448"/>
            </a:gdLst>
            <a:ahLst/>
            <a:cxnLst>
              <a:cxn ang="0">
                <a:pos x="T0" y="T1"/>
              </a:cxn>
              <a:cxn ang="0">
                <a:pos x="T2" y="T3"/>
              </a:cxn>
              <a:cxn ang="0">
                <a:pos x="T4" y="T5"/>
              </a:cxn>
              <a:cxn ang="0">
                <a:pos x="T6" y="T7"/>
              </a:cxn>
              <a:cxn ang="0">
                <a:pos x="T8" y="T9"/>
              </a:cxn>
            </a:cxnLst>
            <a:rect l="0" t="0" r="r" b="b"/>
            <a:pathLst>
              <a:path w="533" h="448">
                <a:moveTo>
                  <a:pt x="0" y="447"/>
                </a:moveTo>
                <a:lnTo>
                  <a:pt x="0" y="0"/>
                </a:lnTo>
                <a:lnTo>
                  <a:pt x="532" y="0"/>
                </a:lnTo>
                <a:lnTo>
                  <a:pt x="532" y="447"/>
                </a:lnTo>
                <a:lnTo>
                  <a:pt x="0" y="447"/>
                </a:lnTo>
              </a:path>
            </a:pathLst>
          </a:custGeom>
          <a:solidFill>
            <a:srgbClr val="CCEBF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230" name="Freeform 135"/>
          <p:cNvSpPr>
            <a:spLocks noChangeArrowheads="1"/>
          </p:cNvSpPr>
          <p:nvPr/>
        </p:nvSpPr>
        <p:spPr bwMode="auto">
          <a:xfrm>
            <a:off x="9440243" y="6278785"/>
            <a:ext cx="149656" cy="124631"/>
          </a:xfrm>
          <a:custGeom>
            <a:avLst/>
            <a:gdLst>
              <a:gd name="T0" fmla="*/ 0 w 533"/>
              <a:gd name="T1" fmla="*/ 447 h 448"/>
              <a:gd name="T2" fmla="*/ 0 w 533"/>
              <a:gd name="T3" fmla="*/ 0 h 448"/>
              <a:gd name="T4" fmla="*/ 532 w 533"/>
              <a:gd name="T5" fmla="*/ 0 h 448"/>
              <a:gd name="T6" fmla="*/ 532 w 533"/>
              <a:gd name="T7" fmla="*/ 447 h 448"/>
              <a:gd name="T8" fmla="*/ 0 w 533"/>
              <a:gd name="T9" fmla="*/ 447 h 448"/>
            </a:gdLst>
            <a:ahLst/>
            <a:cxnLst>
              <a:cxn ang="0">
                <a:pos x="T0" y="T1"/>
              </a:cxn>
              <a:cxn ang="0">
                <a:pos x="T2" y="T3"/>
              </a:cxn>
              <a:cxn ang="0">
                <a:pos x="T4" y="T5"/>
              </a:cxn>
              <a:cxn ang="0">
                <a:pos x="T6" y="T7"/>
              </a:cxn>
              <a:cxn ang="0">
                <a:pos x="T8" y="T9"/>
              </a:cxn>
            </a:cxnLst>
            <a:rect l="0" t="0" r="r" b="b"/>
            <a:pathLst>
              <a:path w="533" h="448">
                <a:moveTo>
                  <a:pt x="0" y="447"/>
                </a:moveTo>
                <a:lnTo>
                  <a:pt x="0" y="0"/>
                </a:lnTo>
                <a:lnTo>
                  <a:pt x="532" y="0"/>
                </a:lnTo>
                <a:lnTo>
                  <a:pt x="532" y="447"/>
                </a:lnTo>
                <a:lnTo>
                  <a:pt x="0" y="447"/>
                </a:lnTo>
              </a:path>
            </a:pathLst>
          </a:custGeom>
          <a:solidFill>
            <a:srgbClr val="CCEBF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231" name="Freeform 136"/>
          <p:cNvSpPr>
            <a:spLocks noChangeArrowheads="1"/>
          </p:cNvSpPr>
          <p:nvPr/>
        </p:nvSpPr>
        <p:spPr bwMode="auto">
          <a:xfrm>
            <a:off x="9509820" y="6263042"/>
            <a:ext cx="6564" cy="152181"/>
          </a:xfrm>
          <a:custGeom>
            <a:avLst/>
            <a:gdLst>
              <a:gd name="T0" fmla="*/ 0 w 54"/>
              <a:gd name="T1" fmla="*/ 543 h 544"/>
              <a:gd name="T2" fmla="*/ 0 w 54"/>
              <a:gd name="T3" fmla="*/ 0 h 544"/>
              <a:gd name="T4" fmla="*/ 53 w 54"/>
              <a:gd name="T5" fmla="*/ 0 h 544"/>
              <a:gd name="T6" fmla="*/ 53 w 54"/>
              <a:gd name="T7" fmla="*/ 543 h 544"/>
              <a:gd name="T8" fmla="*/ 0 w 54"/>
              <a:gd name="T9" fmla="*/ 543 h 544"/>
            </a:gdLst>
            <a:ahLst/>
            <a:cxnLst>
              <a:cxn ang="0">
                <a:pos x="T0" y="T1"/>
              </a:cxn>
              <a:cxn ang="0">
                <a:pos x="T2" y="T3"/>
              </a:cxn>
              <a:cxn ang="0">
                <a:pos x="T4" y="T5"/>
              </a:cxn>
              <a:cxn ang="0">
                <a:pos x="T6" y="T7"/>
              </a:cxn>
              <a:cxn ang="0">
                <a:pos x="T8" y="T9"/>
              </a:cxn>
            </a:cxnLst>
            <a:rect l="0" t="0" r="r" b="b"/>
            <a:pathLst>
              <a:path w="54" h="544">
                <a:moveTo>
                  <a:pt x="0" y="543"/>
                </a:moveTo>
                <a:lnTo>
                  <a:pt x="0" y="0"/>
                </a:lnTo>
                <a:lnTo>
                  <a:pt x="53" y="0"/>
                </a:lnTo>
                <a:lnTo>
                  <a:pt x="53" y="543"/>
                </a:lnTo>
                <a:lnTo>
                  <a:pt x="0" y="543"/>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232" name="Freeform 137"/>
          <p:cNvSpPr>
            <a:spLocks noChangeArrowheads="1"/>
          </p:cNvSpPr>
          <p:nvPr/>
        </p:nvSpPr>
        <p:spPr bwMode="auto">
          <a:xfrm>
            <a:off x="9509820" y="6263042"/>
            <a:ext cx="6564" cy="152181"/>
          </a:xfrm>
          <a:custGeom>
            <a:avLst/>
            <a:gdLst>
              <a:gd name="T0" fmla="*/ 0 w 54"/>
              <a:gd name="T1" fmla="*/ 543 h 544"/>
              <a:gd name="T2" fmla="*/ 0 w 54"/>
              <a:gd name="T3" fmla="*/ 0 h 544"/>
              <a:gd name="T4" fmla="*/ 53 w 54"/>
              <a:gd name="T5" fmla="*/ 0 h 544"/>
              <a:gd name="T6" fmla="*/ 53 w 54"/>
              <a:gd name="T7" fmla="*/ 543 h 544"/>
              <a:gd name="T8" fmla="*/ 0 w 54"/>
              <a:gd name="T9" fmla="*/ 543 h 544"/>
            </a:gdLst>
            <a:ahLst/>
            <a:cxnLst>
              <a:cxn ang="0">
                <a:pos x="T0" y="T1"/>
              </a:cxn>
              <a:cxn ang="0">
                <a:pos x="T2" y="T3"/>
              </a:cxn>
              <a:cxn ang="0">
                <a:pos x="T4" y="T5"/>
              </a:cxn>
              <a:cxn ang="0">
                <a:pos x="T6" y="T7"/>
              </a:cxn>
              <a:cxn ang="0">
                <a:pos x="T8" y="T9"/>
              </a:cxn>
            </a:cxnLst>
            <a:rect l="0" t="0" r="r" b="b"/>
            <a:pathLst>
              <a:path w="54" h="544">
                <a:moveTo>
                  <a:pt x="0" y="543"/>
                </a:moveTo>
                <a:lnTo>
                  <a:pt x="0" y="0"/>
                </a:lnTo>
                <a:lnTo>
                  <a:pt x="53" y="0"/>
                </a:lnTo>
                <a:lnTo>
                  <a:pt x="53" y="543"/>
                </a:lnTo>
                <a:lnTo>
                  <a:pt x="0" y="543"/>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233" name="Freeform 138"/>
          <p:cNvSpPr>
            <a:spLocks noChangeArrowheads="1"/>
          </p:cNvSpPr>
          <p:nvPr/>
        </p:nvSpPr>
        <p:spPr bwMode="auto">
          <a:xfrm>
            <a:off x="9423177" y="6336508"/>
            <a:ext cx="181163" cy="6560"/>
          </a:xfrm>
          <a:custGeom>
            <a:avLst/>
            <a:gdLst>
              <a:gd name="T0" fmla="*/ 0 w 641"/>
              <a:gd name="T1" fmla="*/ 0 h 54"/>
              <a:gd name="T2" fmla="*/ 640 w 641"/>
              <a:gd name="T3" fmla="*/ 0 h 54"/>
              <a:gd name="T4" fmla="*/ 640 w 641"/>
              <a:gd name="T5" fmla="*/ 53 h 54"/>
              <a:gd name="T6" fmla="*/ 0 w 641"/>
              <a:gd name="T7" fmla="*/ 53 h 54"/>
              <a:gd name="T8" fmla="*/ 0 w 641"/>
              <a:gd name="T9" fmla="*/ 0 h 54"/>
            </a:gdLst>
            <a:ahLst/>
            <a:cxnLst>
              <a:cxn ang="0">
                <a:pos x="T0" y="T1"/>
              </a:cxn>
              <a:cxn ang="0">
                <a:pos x="T2" y="T3"/>
              </a:cxn>
              <a:cxn ang="0">
                <a:pos x="T4" y="T5"/>
              </a:cxn>
              <a:cxn ang="0">
                <a:pos x="T6" y="T7"/>
              </a:cxn>
              <a:cxn ang="0">
                <a:pos x="T8" y="T9"/>
              </a:cxn>
            </a:cxnLst>
            <a:rect l="0" t="0" r="r" b="b"/>
            <a:pathLst>
              <a:path w="641" h="54">
                <a:moveTo>
                  <a:pt x="0" y="0"/>
                </a:moveTo>
                <a:lnTo>
                  <a:pt x="640" y="0"/>
                </a:lnTo>
                <a:lnTo>
                  <a:pt x="640" y="53"/>
                </a:lnTo>
                <a:lnTo>
                  <a:pt x="0" y="53"/>
                </a:lnTo>
                <a:lnTo>
                  <a:pt x="0"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234" name="Freeform 139"/>
          <p:cNvSpPr>
            <a:spLocks noChangeArrowheads="1"/>
          </p:cNvSpPr>
          <p:nvPr/>
        </p:nvSpPr>
        <p:spPr bwMode="auto">
          <a:xfrm>
            <a:off x="9423177" y="6336508"/>
            <a:ext cx="181163" cy="6560"/>
          </a:xfrm>
          <a:custGeom>
            <a:avLst/>
            <a:gdLst>
              <a:gd name="T0" fmla="*/ 0 w 641"/>
              <a:gd name="T1" fmla="*/ 0 h 54"/>
              <a:gd name="T2" fmla="*/ 640 w 641"/>
              <a:gd name="T3" fmla="*/ 0 h 54"/>
              <a:gd name="T4" fmla="*/ 640 w 641"/>
              <a:gd name="T5" fmla="*/ 53 h 54"/>
              <a:gd name="T6" fmla="*/ 0 w 641"/>
              <a:gd name="T7" fmla="*/ 53 h 54"/>
              <a:gd name="T8" fmla="*/ 0 w 641"/>
              <a:gd name="T9" fmla="*/ 0 h 54"/>
            </a:gdLst>
            <a:ahLst/>
            <a:cxnLst>
              <a:cxn ang="0">
                <a:pos x="T0" y="T1"/>
              </a:cxn>
              <a:cxn ang="0">
                <a:pos x="T2" y="T3"/>
              </a:cxn>
              <a:cxn ang="0">
                <a:pos x="T4" y="T5"/>
              </a:cxn>
              <a:cxn ang="0">
                <a:pos x="T6" y="T7"/>
              </a:cxn>
              <a:cxn ang="0">
                <a:pos x="T8" y="T9"/>
              </a:cxn>
            </a:cxnLst>
            <a:rect l="0" t="0" r="r" b="b"/>
            <a:pathLst>
              <a:path w="641" h="54">
                <a:moveTo>
                  <a:pt x="0" y="0"/>
                </a:moveTo>
                <a:lnTo>
                  <a:pt x="640" y="0"/>
                </a:lnTo>
                <a:lnTo>
                  <a:pt x="640" y="53"/>
                </a:lnTo>
                <a:lnTo>
                  <a:pt x="0" y="53"/>
                </a:lnTo>
                <a:lnTo>
                  <a:pt x="0"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235" name="Freeform 140"/>
          <p:cNvSpPr>
            <a:spLocks noChangeArrowheads="1"/>
          </p:cNvSpPr>
          <p:nvPr/>
        </p:nvSpPr>
        <p:spPr bwMode="auto">
          <a:xfrm>
            <a:off x="9423177" y="6516239"/>
            <a:ext cx="181163" cy="152181"/>
          </a:xfrm>
          <a:custGeom>
            <a:avLst/>
            <a:gdLst>
              <a:gd name="T0" fmla="*/ 0 w 641"/>
              <a:gd name="T1" fmla="*/ 543 h 544"/>
              <a:gd name="T2" fmla="*/ 0 w 641"/>
              <a:gd name="T3" fmla="*/ 0 h 544"/>
              <a:gd name="T4" fmla="*/ 640 w 641"/>
              <a:gd name="T5" fmla="*/ 0 h 544"/>
              <a:gd name="T6" fmla="*/ 640 w 641"/>
              <a:gd name="T7" fmla="*/ 543 h 544"/>
              <a:gd name="T8" fmla="*/ 0 w 641"/>
              <a:gd name="T9" fmla="*/ 543 h 544"/>
            </a:gdLst>
            <a:ahLst/>
            <a:cxnLst>
              <a:cxn ang="0">
                <a:pos x="T0" y="T1"/>
              </a:cxn>
              <a:cxn ang="0">
                <a:pos x="T2" y="T3"/>
              </a:cxn>
              <a:cxn ang="0">
                <a:pos x="T4" y="T5"/>
              </a:cxn>
              <a:cxn ang="0">
                <a:pos x="T6" y="T7"/>
              </a:cxn>
              <a:cxn ang="0">
                <a:pos x="T8" y="T9"/>
              </a:cxn>
            </a:cxnLst>
            <a:rect l="0" t="0" r="r" b="b"/>
            <a:pathLst>
              <a:path w="641" h="544">
                <a:moveTo>
                  <a:pt x="0" y="543"/>
                </a:moveTo>
                <a:lnTo>
                  <a:pt x="0" y="0"/>
                </a:lnTo>
                <a:lnTo>
                  <a:pt x="640" y="0"/>
                </a:lnTo>
                <a:lnTo>
                  <a:pt x="640" y="543"/>
                </a:lnTo>
                <a:lnTo>
                  <a:pt x="0" y="543"/>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236" name="Freeform 141"/>
          <p:cNvSpPr>
            <a:spLocks noChangeArrowheads="1"/>
          </p:cNvSpPr>
          <p:nvPr/>
        </p:nvSpPr>
        <p:spPr bwMode="auto">
          <a:xfrm>
            <a:off x="9423177" y="6516239"/>
            <a:ext cx="181163" cy="152181"/>
          </a:xfrm>
          <a:custGeom>
            <a:avLst/>
            <a:gdLst>
              <a:gd name="T0" fmla="*/ 0 w 641"/>
              <a:gd name="T1" fmla="*/ 543 h 544"/>
              <a:gd name="T2" fmla="*/ 0 w 641"/>
              <a:gd name="T3" fmla="*/ 0 h 544"/>
              <a:gd name="T4" fmla="*/ 640 w 641"/>
              <a:gd name="T5" fmla="*/ 0 h 544"/>
              <a:gd name="T6" fmla="*/ 640 w 641"/>
              <a:gd name="T7" fmla="*/ 543 h 544"/>
              <a:gd name="T8" fmla="*/ 0 w 641"/>
              <a:gd name="T9" fmla="*/ 543 h 544"/>
            </a:gdLst>
            <a:ahLst/>
            <a:cxnLst>
              <a:cxn ang="0">
                <a:pos x="T0" y="T1"/>
              </a:cxn>
              <a:cxn ang="0">
                <a:pos x="T2" y="T3"/>
              </a:cxn>
              <a:cxn ang="0">
                <a:pos x="T4" y="T5"/>
              </a:cxn>
              <a:cxn ang="0">
                <a:pos x="T6" y="T7"/>
              </a:cxn>
              <a:cxn ang="0">
                <a:pos x="T8" y="T9"/>
              </a:cxn>
            </a:cxnLst>
            <a:rect l="0" t="0" r="r" b="b"/>
            <a:pathLst>
              <a:path w="641" h="544">
                <a:moveTo>
                  <a:pt x="0" y="543"/>
                </a:moveTo>
                <a:lnTo>
                  <a:pt x="0" y="0"/>
                </a:lnTo>
                <a:lnTo>
                  <a:pt x="640" y="0"/>
                </a:lnTo>
                <a:lnTo>
                  <a:pt x="640" y="543"/>
                </a:lnTo>
                <a:lnTo>
                  <a:pt x="0" y="543"/>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237" name="Freeform 142"/>
          <p:cNvSpPr>
            <a:spLocks noChangeArrowheads="1"/>
          </p:cNvSpPr>
          <p:nvPr/>
        </p:nvSpPr>
        <p:spPr bwMode="auto">
          <a:xfrm>
            <a:off x="9440243" y="6531982"/>
            <a:ext cx="149656" cy="123319"/>
          </a:xfrm>
          <a:custGeom>
            <a:avLst/>
            <a:gdLst>
              <a:gd name="T0" fmla="*/ 0 w 533"/>
              <a:gd name="T1" fmla="*/ 446 h 447"/>
              <a:gd name="T2" fmla="*/ 0 w 533"/>
              <a:gd name="T3" fmla="*/ 0 h 447"/>
              <a:gd name="T4" fmla="*/ 532 w 533"/>
              <a:gd name="T5" fmla="*/ 0 h 447"/>
              <a:gd name="T6" fmla="*/ 532 w 533"/>
              <a:gd name="T7" fmla="*/ 446 h 447"/>
              <a:gd name="T8" fmla="*/ 0 w 533"/>
              <a:gd name="T9" fmla="*/ 446 h 447"/>
            </a:gdLst>
            <a:ahLst/>
            <a:cxnLst>
              <a:cxn ang="0">
                <a:pos x="T0" y="T1"/>
              </a:cxn>
              <a:cxn ang="0">
                <a:pos x="T2" y="T3"/>
              </a:cxn>
              <a:cxn ang="0">
                <a:pos x="T4" y="T5"/>
              </a:cxn>
              <a:cxn ang="0">
                <a:pos x="T6" y="T7"/>
              </a:cxn>
              <a:cxn ang="0">
                <a:pos x="T8" y="T9"/>
              </a:cxn>
            </a:cxnLst>
            <a:rect l="0" t="0" r="r" b="b"/>
            <a:pathLst>
              <a:path w="533" h="447">
                <a:moveTo>
                  <a:pt x="0" y="446"/>
                </a:moveTo>
                <a:lnTo>
                  <a:pt x="0" y="0"/>
                </a:lnTo>
                <a:lnTo>
                  <a:pt x="532" y="0"/>
                </a:lnTo>
                <a:lnTo>
                  <a:pt x="532" y="446"/>
                </a:lnTo>
                <a:lnTo>
                  <a:pt x="0" y="446"/>
                </a:lnTo>
              </a:path>
            </a:pathLst>
          </a:custGeom>
          <a:solidFill>
            <a:srgbClr val="CCEBF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238" name="Freeform 143"/>
          <p:cNvSpPr>
            <a:spLocks noChangeArrowheads="1"/>
          </p:cNvSpPr>
          <p:nvPr/>
        </p:nvSpPr>
        <p:spPr bwMode="auto">
          <a:xfrm>
            <a:off x="9440243" y="6531982"/>
            <a:ext cx="149656" cy="123319"/>
          </a:xfrm>
          <a:custGeom>
            <a:avLst/>
            <a:gdLst>
              <a:gd name="T0" fmla="*/ 0 w 533"/>
              <a:gd name="T1" fmla="*/ 446 h 447"/>
              <a:gd name="T2" fmla="*/ 0 w 533"/>
              <a:gd name="T3" fmla="*/ 0 h 447"/>
              <a:gd name="T4" fmla="*/ 532 w 533"/>
              <a:gd name="T5" fmla="*/ 0 h 447"/>
              <a:gd name="T6" fmla="*/ 532 w 533"/>
              <a:gd name="T7" fmla="*/ 446 h 447"/>
              <a:gd name="T8" fmla="*/ 0 w 533"/>
              <a:gd name="T9" fmla="*/ 446 h 447"/>
            </a:gdLst>
            <a:ahLst/>
            <a:cxnLst>
              <a:cxn ang="0">
                <a:pos x="T0" y="T1"/>
              </a:cxn>
              <a:cxn ang="0">
                <a:pos x="T2" y="T3"/>
              </a:cxn>
              <a:cxn ang="0">
                <a:pos x="T4" y="T5"/>
              </a:cxn>
              <a:cxn ang="0">
                <a:pos x="T6" y="T7"/>
              </a:cxn>
              <a:cxn ang="0">
                <a:pos x="T8" y="T9"/>
              </a:cxn>
            </a:cxnLst>
            <a:rect l="0" t="0" r="r" b="b"/>
            <a:pathLst>
              <a:path w="533" h="447">
                <a:moveTo>
                  <a:pt x="0" y="446"/>
                </a:moveTo>
                <a:lnTo>
                  <a:pt x="0" y="0"/>
                </a:lnTo>
                <a:lnTo>
                  <a:pt x="532" y="0"/>
                </a:lnTo>
                <a:lnTo>
                  <a:pt x="532" y="446"/>
                </a:lnTo>
                <a:lnTo>
                  <a:pt x="0" y="446"/>
                </a:lnTo>
              </a:path>
            </a:pathLst>
          </a:custGeom>
          <a:solidFill>
            <a:srgbClr val="CCEBF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239" name="Freeform 144"/>
          <p:cNvSpPr>
            <a:spLocks noChangeArrowheads="1"/>
          </p:cNvSpPr>
          <p:nvPr/>
        </p:nvSpPr>
        <p:spPr bwMode="auto">
          <a:xfrm>
            <a:off x="9509820" y="6516239"/>
            <a:ext cx="6564" cy="152181"/>
          </a:xfrm>
          <a:custGeom>
            <a:avLst/>
            <a:gdLst>
              <a:gd name="T0" fmla="*/ 0 w 54"/>
              <a:gd name="T1" fmla="*/ 543 h 544"/>
              <a:gd name="T2" fmla="*/ 0 w 54"/>
              <a:gd name="T3" fmla="*/ 0 h 544"/>
              <a:gd name="T4" fmla="*/ 53 w 54"/>
              <a:gd name="T5" fmla="*/ 0 h 544"/>
              <a:gd name="T6" fmla="*/ 53 w 54"/>
              <a:gd name="T7" fmla="*/ 543 h 544"/>
              <a:gd name="T8" fmla="*/ 0 w 54"/>
              <a:gd name="T9" fmla="*/ 543 h 544"/>
            </a:gdLst>
            <a:ahLst/>
            <a:cxnLst>
              <a:cxn ang="0">
                <a:pos x="T0" y="T1"/>
              </a:cxn>
              <a:cxn ang="0">
                <a:pos x="T2" y="T3"/>
              </a:cxn>
              <a:cxn ang="0">
                <a:pos x="T4" y="T5"/>
              </a:cxn>
              <a:cxn ang="0">
                <a:pos x="T6" y="T7"/>
              </a:cxn>
              <a:cxn ang="0">
                <a:pos x="T8" y="T9"/>
              </a:cxn>
            </a:cxnLst>
            <a:rect l="0" t="0" r="r" b="b"/>
            <a:pathLst>
              <a:path w="54" h="544">
                <a:moveTo>
                  <a:pt x="0" y="543"/>
                </a:moveTo>
                <a:lnTo>
                  <a:pt x="0" y="0"/>
                </a:lnTo>
                <a:lnTo>
                  <a:pt x="53" y="0"/>
                </a:lnTo>
                <a:lnTo>
                  <a:pt x="53" y="543"/>
                </a:lnTo>
                <a:lnTo>
                  <a:pt x="0" y="543"/>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240" name="Freeform 145"/>
          <p:cNvSpPr>
            <a:spLocks noChangeArrowheads="1"/>
          </p:cNvSpPr>
          <p:nvPr/>
        </p:nvSpPr>
        <p:spPr bwMode="auto">
          <a:xfrm>
            <a:off x="9509820" y="6516239"/>
            <a:ext cx="6564" cy="152181"/>
          </a:xfrm>
          <a:custGeom>
            <a:avLst/>
            <a:gdLst>
              <a:gd name="T0" fmla="*/ 0 w 54"/>
              <a:gd name="T1" fmla="*/ 543 h 544"/>
              <a:gd name="T2" fmla="*/ 0 w 54"/>
              <a:gd name="T3" fmla="*/ 0 h 544"/>
              <a:gd name="T4" fmla="*/ 53 w 54"/>
              <a:gd name="T5" fmla="*/ 0 h 544"/>
              <a:gd name="T6" fmla="*/ 53 w 54"/>
              <a:gd name="T7" fmla="*/ 543 h 544"/>
              <a:gd name="T8" fmla="*/ 0 w 54"/>
              <a:gd name="T9" fmla="*/ 543 h 544"/>
            </a:gdLst>
            <a:ahLst/>
            <a:cxnLst>
              <a:cxn ang="0">
                <a:pos x="T0" y="T1"/>
              </a:cxn>
              <a:cxn ang="0">
                <a:pos x="T2" y="T3"/>
              </a:cxn>
              <a:cxn ang="0">
                <a:pos x="T4" y="T5"/>
              </a:cxn>
              <a:cxn ang="0">
                <a:pos x="T6" y="T7"/>
              </a:cxn>
              <a:cxn ang="0">
                <a:pos x="T8" y="T9"/>
              </a:cxn>
            </a:cxnLst>
            <a:rect l="0" t="0" r="r" b="b"/>
            <a:pathLst>
              <a:path w="54" h="544">
                <a:moveTo>
                  <a:pt x="0" y="543"/>
                </a:moveTo>
                <a:lnTo>
                  <a:pt x="0" y="0"/>
                </a:lnTo>
                <a:lnTo>
                  <a:pt x="53" y="0"/>
                </a:lnTo>
                <a:lnTo>
                  <a:pt x="53" y="543"/>
                </a:lnTo>
                <a:lnTo>
                  <a:pt x="0" y="543"/>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241" name="Freeform 146"/>
          <p:cNvSpPr>
            <a:spLocks noChangeArrowheads="1"/>
          </p:cNvSpPr>
          <p:nvPr/>
        </p:nvSpPr>
        <p:spPr bwMode="auto">
          <a:xfrm>
            <a:off x="9423177" y="6589705"/>
            <a:ext cx="181163" cy="6560"/>
          </a:xfrm>
          <a:custGeom>
            <a:avLst/>
            <a:gdLst>
              <a:gd name="T0" fmla="*/ 0 w 641"/>
              <a:gd name="T1" fmla="*/ 0 h 53"/>
              <a:gd name="T2" fmla="*/ 640 w 641"/>
              <a:gd name="T3" fmla="*/ 0 h 53"/>
              <a:gd name="T4" fmla="*/ 640 w 641"/>
              <a:gd name="T5" fmla="*/ 52 h 53"/>
              <a:gd name="T6" fmla="*/ 0 w 641"/>
              <a:gd name="T7" fmla="*/ 52 h 53"/>
              <a:gd name="T8" fmla="*/ 0 w 641"/>
              <a:gd name="T9" fmla="*/ 0 h 53"/>
            </a:gdLst>
            <a:ahLst/>
            <a:cxnLst>
              <a:cxn ang="0">
                <a:pos x="T0" y="T1"/>
              </a:cxn>
              <a:cxn ang="0">
                <a:pos x="T2" y="T3"/>
              </a:cxn>
              <a:cxn ang="0">
                <a:pos x="T4" y="T5"/>
              </a:cxn>
              <a:cxn ang="0">
                <a:pos x="T6" y="T7"/>
              </a:cxn>
              <a:cxn ang="0">
                <a:pos x="T8" y="T9"/>
              </a:cxn>
            </a:cxnLst>
            <a:rect l="0" t="0" r="r" b="b"/>
            <a:pathLst>
              <a:path w="641" h="53">
                <a:moveTo>
                  <a:pt x="0" y="0"/>
                </a:moveTo>
                <a:lnTo>
                  <a:pt x="640" y="0"/>
                </a:lnTo>
                <a:lnTo>
                  <a:pt x="640" y="52"/>
                </a:lnTo>
                <a:lnTo>
                  <a:pt x="0" y="52"/>
                </a:lnTo>
                <a:lnTo>
                  <a:pt x="0"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242" name="Freeform 147"/>
          <p:cNvSpPr>
            <a:spLocks noChangeArrowheads="1"/>
          </p:cNvSpPr>
          <p:nvPr/>
        </p:nvSpPr>
        <p:spPr bwMode="auto">
          <a:xfrm>
            <a:off x="9423177" y="6589705"/>
            <a:ext cx="181163" cy="6560"/>
          </a:xfrm>
          <a:custGeom>
            <a:avLst/>
            <a:gdLst>
              <a:gd name="T0" fmla="*/ 0 w 641"/>
              <a:gd name="T1" fmla="*/ 0 h 53"/>
              <a:gd name="T2" fmla="*/ 640 w 641"/>
              <a:gd name="T3" fmla="*/ 0 h 53"/>
              <a:gd name="T4" fmla="*/ 640 w 641"/>
              <a:gd name="T5" fmla="*/ 52 h 53"/>
              <a:gd name="T6" fmla="*/ 0 w 641"/>
              <a:gd name="T7" fmla="*/ 52 h 53"/>
              <a:gd name="T8" fmla="*/ 0 w 641"/>
              <a:gd name="T9" fmla="*/ 0 h 53"/>
            </a:gdLst>
            <a:ahLst/>
            <a:cxnLst>
              <a:cxn ang="0">
                <a:pos x="T0" y="T1"/>
              </a:cxn>
              <a:cxn ang="0">
                <a:pos x="T2" y="T3"/>
              </a:cxn>
              <a:cxn ang="0">
                <a:pos x="T4" y="T5"/>
              </a:cxn>
              <a:cxn ang="0">
                <a:pos x="T6" y="T7"/>
              </a:cxn>
              <a:cxn ang="0">
                <a:pos x="T8" y="T9"/>
              </a:cxn>
            </a:cxnLst>
            <a:rect l="0" t="0" r="r" b="b"/>
            <a:pathLst>
              <a:path w="641" h="53">
                <a:moveTo>
                  <a:pt x="0" y="0"/>
                </a:moveTo>
                <a:lnTo>
                  <a:pt x="640" y="0"/>
                </a:lnTo>
                <a:lnTo>
                  <a:pt x="640" y="52"/>
                </a:lnTo>
                <a:lnTo>
                  <a:pt x="0" y="52"/>
                </a:lnTo>
                <a:lnTo>
                  <a:pt x="0"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243" name="Freeform 148"/>
          <p:cNvSpPr>
            <a:spLocks noChangeArrowheads="1"/>
          </p:cNvSpPr>
          <p:nvPr/>
        </p:nvSpPr>
        <p:spPr bwMode="auto">
          <a:xfrm>
            <a:off x="9009653" y="6263042"/>
            <a:ext cx="181163" cy="152181"/>
          </a:xfrm>
          <a:custGeom>
            <a:avLst/>
            <a:gdLst>
              <a:gd name="T0" fmla="*/ 0 w 638"/>
              <a:gd name="T1" fmla="*/ 543 h 544"/>
              <a:gd name="T2" fmla="*/ 0 w 638"/>
              <a:gd name="T3" fmla="*/ 0 h 544"/>
              <a:gd name="T4" fmla="*/ 637 w 638"/>
              <a:gd name="T5" fmla="*/ 0 h 544"/>
              <a:gd name="T6" fmla="*/ 637 w 638"/>
              <a:gd name="T7" fmla="*/ 543 h 544"/>
              <a:gd name="T8" fmla="*/ 0 w 638"/>
              <a:gd name="T9" fmla="*/ 543 h 544"/>
            </a:gdLst>
            <a:ahLst/>
            <a:cxnLst>
              <a:cxn ang="0">
                <a:pos x="T0" y="T1"/>
              </a:cxn>
              <a:cxn ang="0">
                <a:pos x="T2" y="T3"/>
              </a:cxn>
              <a:cxn ang="0">
                <a:pos x="T4" y="T5"/>
              </a:cxn>
              <a:cxn ang="0">
                <a:pos x="T6" y="T7"/>
              </a:cxn>
              <a:cxn ang="0">
                <a:pos x="T8" y="T9"/>
              </a:cxn>
            </a:cxnLst>
            <a:rect l="0" t="0" r="r" b="b"/>
            <a:pathLst>
              <a:path w="638" h="544">
                <a:moveTo>
                  <a:pt x="0" y="543"/>
                </a:moveTo>
                <a:lnTo>
                  <a:pt x="0" y="0"/>
                </a:lnTo>
                <a:lnTo>
                  <a:pt x="637" y="0"/>
                </a:lnTo>
                <a:lnTo>
                  <a:pt x="637" y="543"/>
                </a:lnTo>
                <a:lnTo>
                  <a:pt x="0" y="543"/>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244" name="Freeform 149"/>
          <p:cNvSpPr>
            <a:spLocks noChangeArrowheads="1"/>
          </p:cNvSpPr>
          <p:nvPr/>
        </p:nvSpPr>
        <p:spPr bwMode="auto">
          <a:xfrm>
            <a:off x="9024093" y="6278785"/>
            <a:ext cx="149656" cy="124631"/>
          </a:xfrm>
          <a:custGeom>
            <a:avLst/>
            <a:gdLst>
              <a:gd name="T0" fmla="*/ 0 w 534"/>
              <a:gd name="T1" fmla="*/ 447 h 448"/>
              <a:gd name="T2" fmla="*/ 0 w 534"/>
              <a:gd name="T3" fmla="*/ 0 h 448"/>
              <a:gd name="T4" fmla="*/ 533 w 534"/>
              <a:gd name="T5" fmla="*/ 0 h 448"/>
              <a:gd name="T6" fmla="*/ 533 w 534"/>
              <a:gd name="T7" fmla="*/ 447 h 448"/>
              <a:gd name="T8" fmla="*/ 0 w 534"/>
              <a:gd name="T9" fmla="*/ 447 h 448"/>
            </a:gdLst>
            <a:ahLst/>
            <a:cxnLst>
              <a:cxn ang="0">
                <a:pos x="T0" y="T1"/>
              </a:cxn>
              <a:cxn ang="0">
                <a:pos x="T2" y="T3"/>
              </a:cxn>
              <a:cxn ang="0">
                <a:pos x="T4" y="T5"/>
              </a:cxn>
              <a:cxn ang="0">
                <a:pos x="T6" y="T7"/>
              </a:cxn>
              <a:cxn ang="0">
                <a:pos x="T8" y="T9"/>
              </a:cxn>
            </a:cxnLst>
            <a:rect l="0" t="0" r="r" b="b"/>
            <a:pathLst>
              <a:path w="534" h="448">
                <a:moveTo>
                  <a:pt x="0" y="447"/>
                </a:moveTo>
                <a:lnTo>
                  <a:pt x="0" y="0"/>
                </a:lnTo>
                <a:lnTo>
                  <a:pt x="533" y="0"/>
                </a:lnTo>
                <a:lnTo>
                  <a:pt x="533" y="447"/>
                </a:lnTo>
                <a:lnTo>
                  <a:pt x="0" y="447"/>
                </a:lnTo>
              </a:path>
            </a:pathLst>
          </a:custGeom>
          <a:solidFill>
            <a:srgbClr val="CCEBF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245" name="Freeform 150"/>
          <p:cNvSpPr>
            <a:spLocks noChangeArrowheads="1"/>
          </p:cNvSpPr>
          <p:nvPr/>
        </p:nvSpPr>
        <p:spPr bwMode="auto">
          <a:xfrm>
            <a:off x="9097609" y="6263042"/>
            <a:ext cx="3939" cy="152181"/>
          </a:xfrm>
          <a:custGeom>
            <a:avLst/>
            <a:gdLst>
              <a:gd name="T0" fmla="*/ 0 w 43"/>
              <a:gd name="T1" fmla="*/ 543 h 544"/>
              <a:gd name="T2" fmla="*/ 0 w 43"/>
              <a:gd name="T3" fmla="*/ 0 h 544"/>
              <a:gd name="T4" fmla="*/ 42 w 43"/>
              <a:gd name="T5" fmla="*/ 0 h 544"/>
              <a:gd name="T6" fmla="*/ 42 w 43"/>
              <a:gd name="T7" fmla="*/ 543 h 544"/>
              <a:gd name="T8" fmla="*/ 0 w 43"/>
              <a:gd name="T9" fmla="*/ 543 h 544"/>
            </a:gdLst>
            <a:ahLst/>
            <a:cxnLst>
              <a:cxn ang="0">
                <a:pos x="T0" y="T1"/>
              </a:cxn>
              <a:cxn ang="0">
                <a:pos x="T2" y="T3"/>
              </a:cxn>
              <a:cxn ang="0">
                <a:pos x="T4" y="T5"/>
              </a:cxn>
              <a:cxn ang="0">
                <a:pos x="T6" y="T7"/>
              </a:cxn>
              <a:cxn ang="0">
                <a:pos x="T8" y="T9"/>
              </a:cxn>
            </a:cxnLst>
            <a:rect l="0" t="0" r="r" b="b"/>
            <a:pathLst>
              <a:path w="43" h="544">
                <a:moveTo>
                  <a:pt x="0" y="543"/>
                </a:moveTo>
                <a:lnTo>
                  <a:pt x="0" y="0"/>
                </a:lnTo>
                <a:lnTo>
                  <a:pt x="42" y="0"/>
                </a:lnTo>
                <a:lnTo>
                  <a:pt x="42" y="543"/>
                </a:lnTo>
                <a:lnTo>
                  <a:pt x="0" y="543"/>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246" name="Freeform 151"/>
          <p:cNvSpPr>
            <a:spLocks noChangeArrowheads="1"/>
          </p:cNvSpPr>
          <p:nvPr/>
        </p:nvSpPr>
        <p:spPr bwMode="auto">
          <a:xfrm>
            <a:off x="9009653" y="6336508"/>
            <a:ext cx="181163" cy="6560"/>
          </a:xfrm>
          <a:custGeom>
            <a:avLst/>
            <a:gdLst>
              <a:gd name="T0" fmla="*/ 0 w 638"/>
              <a:gd name="T1" fmla="*/ 0 h 54"/>
              <a:gd name="T2" fmla="*/ 637 w 638"/>
              <a:gd name="T3" fmla="*/ 0 h 54"/>
              <a:gd name="T4" fmla="*/ 637 w 638"/>
              <a:gd name="T5" fmla="*/ 53 h 54"/>
              <a:gd name="T6" fmla="*/ 0 w 638"/>
              <a:gd name="T7" fmla="*/ 53 h 54"/>
              <a:gd name="T8" fmla="*/ 0 w 638"/>
              <a:gd name="T9" fmla="*/ 0 h 54"/>
            </a:gdLst>
            <a:ahLst/>
            <a:cxnLst>
              <a:cxn ang="0">
                <a:pos x="T0" y="T1"/>
              </a:cxn>
              <a:cxn ang="0">
                <a:pos x="T2" y="T3"/>
              </a:cxn>
              <a:cxn ang="0">
                <a:pos x="T4" y="T5"/>
              </a:cxn>
              <a:cxn ang="0">
                <a:pos x="T6" y="T7"/>
              </a:cxn>
              <a:cxn ang="0">
                <a:pos x="T8" y="T9"/>
              </a:cxn>
            </a:cxnLst>
            <a:rect l="0" t="0" r="r" b="b"/>
            <a:pathLst>
              <a:path w="638" h="54">
                <a:moveTo>
                  <a:pt x="0" y="0"/>
                </a:moveTo>
                <a:lnTo>
                  <a:pt x="637" y="0"/>
                </a:lnTo>
                <a:lnTo>
                  <a:pt x="637" y="53"/>
                </a:lnTo>
                <a:lnTo>
                  <a:pt x="0" y="53"/>
                </a:lnTo>
                <a:lnTo>
                  <a:pt x="0"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247" name="Freeform 152"/>
          <p:cNvSpPr>
            <a:spLocks noChangeArrowheads="1"/>
          </p:cNvSpPr>
          <p:nvPr/>
        </p:nvSpPr>
        <p:spPr bwMode="auto">
          <a:xfrm>
            <a:off x="9009653" y="6516239"/>
            <a:ext cx="181163" cy="152181"/>
          </a:xfrm>
          <a:custGeom>
            <a:avLst/>
            <a:gdLst>
              <a:gd name="T0" fmla="*/ 0 w 638"/>
              <a:gd name="T1" fmla="*/ 543 h 544"/>
              <a:gd name="T2" fmla="*/ 0 w 638"/>
              <a:gd name="T3" fmla="*/ 0 h 544"/>
              <a:gd name="T4" fmla="*/ 637 w 638"/>
              <a:gd name="T5" fmla="*/ 0 h 544"/>
              <a:gd name="T6" fmla="*/ 637 w 638"/>
              <a:gd name="T7" fmla="*/ 543 h 544"/>
              <a:gd name="T8" fmla="*/ 0 w 638"/>
              <a:gd name="T9" fmla="*/ 543 h 544"/>
            </a:gdLst>
            <a:ahLst/>
            <a:cxnLst>
              <a:cxn ang="0">
                <a:pos x="T0" y="T1"/>
              </a:cxn>
              <a:cxn ang="0">
                <a:pos x="T2" y="T3"/>
              </a:cxn>
              <a:cxn ang="0">
                <a:pos x="T4" y="T5"/>
              </a:cxn>
              <a:cxn ang="0">
                <a:pos x="T6" y="T7"/>
              </a:cxn>
              <a:cxn ang="0">
                <a:pos x="T8" y="T9"/>
              </a:cxn>
            </a:cxnLst>
            <a:rect l="0" t="0" r="r" b="b"/>
            <a:pathLst>
              <a:path w="638" h="544">
                <a:moveTo>
                  <a:pt x="0" y="543"/>
                </a:moveTo>
                <a:lnTo>
                  <a:pt x="0" y="0"/>
                </a:lnTo>
                <a:lnTo>
                  <a:pt x="637" y="0"/>
                </a:lnTo>
                <a:lnTo>
                  <a:pt x="637" y="543"/>
                </a:lnTo>
                <a:lnTo>
                  <a:pt x="0" y="543"/>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248" name="Freeform 153"/>
          <p:cNvSpPr>
            <a:spLocks noChangeArrowheads="1"/>
          </p:cNvSpPr>
          <p:nvPr/>
        </p:nvSpPr>
        <p:spPr bwMode="auto">
          <a:xfrm>
            <a:off x="9024093" y="6531982"/>
            <a:ext cx="149656" cy="123319"/>
          </a:xfrm>
          <a:custGeom>
            <a:avLst/>
            <a:gdLst>
              <a:gd name="T0" fmla="*/ 0 w 534"/>
              <a:gd name="T1" fmla="*/ 446 h 447"/>
              <a:gd name="T2" fmla="*/ 0 w 534"/>
              <a:gd name="T3" fmla="*/ 0 h 447"/>
              <a:gd name="T4" fmla="*/ 533 w 534"/>
              <a:gd name="T5" fmla="*/ 0 h 447"/>
              <a:gd name="T6" fmla="*/ 533 w 534"/>
              <a:gd name="T7" fmla="*/ 446 h 447"/>
              <a:gd name="T8" fmla="*/ 0 w 534"/>
              <a:gd name="T9" fmla="*/ 446 h 447"/>
            </a:gdLst>
            <a:ahLst/>
            <a:cxnLst>
              <a:cxn ang="0">
                <a:pos x="T0" y="T1"/>
              </a:cxn>
              <a:cxn ang="0">
                <a:pos x="T2" y="T3"/>
              </a:cxn>
              <a:cxn ang="0">
                <a:pos x="T4" y="T5"/>
              </a:cxn>
              <a:cxn ang="0">
                <a:pos x="T6" y="T7"/>
              </a:cxn>
              <a:cxn ang="0">
                <a:pos x="T8" y="T9"/>
              </a:cxn>
            </a:cxnLst>
            <a:rect l="0" t="0" r="r" b="b"/>
            <a:pathLst>
              <a:path w="534" h="447">
                <a:moveTo>
                  <a:pt x="0" y="446"/>
                </a:moveTo>
                <a:lnTo>
                  <a:pt x="0" y="0"/>
                </a:lnTo>
                <a:lnTo>
                  <a:pt x="533" y="0"/>
                </a:lnTo>
                <a:lnTo>
                  <a:pt x="533" y="446"/>
                </a:lnTo>
                <a:lnTo>
                  <a:pt x="0" y="446"/>
                </a:lnTo>
              </a:path>
            </a:pathLst>
          </a:custGeom>
          <a:solidFill>
            <a:srgbClr val="CCEBF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249" name="Freeform 154"/>
          <p:cNvSpPr>
            <a:spLocks noChangeArrowheads="1"/>
          </p:cNvSpPr>
          <p:nvPr/>
        </p:nvSpPr>
        <p:spPr bwMode="auto">
          <a:xfrm>
            <a:off x="9097609" y="6516239"/>
            <a:ext cx="3939" cy="152181"/>
          </a:xfrm>
          <a:custGeom>
            <a:avLst/>
            <a:gdLst>
              <a:gd name="T0" fmla="*/ 0 w 43"/>
              <a:gd name="T1" fmla="*/ 543 h 544"/>
              <a:gd name="T2" fmla="*/ 0 w 43"/>
              <a:gd name="T3" fmla="*/ 0 h 544"/>
              <a:gd name="T4" fmla="*/ 42 w 43"/>
              <a:gd name="T5" fmla="*/ 0 h 544"/>
              <a:gd name="T6" fmla="*/ 42 w 43"/>
              <a:gd name="T7" fmla="*/ 543 h 544"/>
              <a:gd name="T8" fmla="*/ 0 w 43"/>
              <a:gd name="T9" fmla="*/ 543 h 544"/>
            </a:gdLst>
            <a:ahLst/>
            <a:cxnLst>
              <a:cxn ang="0">
                <a:pos x="T0" y="T1"/>
              </a:cxn>
              <a:cxn ang="0">
                <a:pos x="T2" y="T3"/>
              </a:cxn>
              <a:cxn ang="0">
                <a:pos x="T4" y="T5"/>
              </a:cxn>
              <a:cxn ang="0">
                <a:pos x="T6" y="T7"/>
              </a:cxn>
              <a:cxn ang="0">
                <a:pos x="T8" y="T9"/>
              </a:cxn>
            </a:cxnLst>
            <a:rect l="0" t="0" r="r" b="b"/>
            <a:pathLst>
              <a:path w="43" h="544">
                <a:moveTo>
                  <a:pt x="0" y="543"/>
                </a:moveTo>
                <a:lnTo>
                  <a:pt x="0" y="0"/>
                </a:lnTo>
                <a:lnTo>
                  <a:pt x="42" y="0"/>
                </a:lnTo>
                <a:lnTo>
                  <a:pt x="42" y="543"/>
                </a:lnTo>
                <a:lnTo>
                  <a:pt x="0" y="543"/>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250" name="Freeform 155"/>
          <p:cNvSpPr>
            <a:spLocks noChangeArrowheads="1"/>
          </p:cNvSpPr>
          <p:nvPr/>
        </p:nvSpPr>
        <p:spPr bwMode="auto">
          <a:xfrm>
            <a:off x="9009653" y="6589705"/>
            <a:ext cx="181163" cy="6560"/>
          </a:xfrm>
          <a:custGeom>
            <a:avLst/>
            <a:gdLst>
              <a:gd name="T0" fmla="*/ 0 w 638"/>
              <a:gd name="T1" fmla="*/ 0 h 53"/>
              <a:gd name="T2" fmla="*/ 637 w 638"/>
              <a:gd name="T3" fmla="*/ 0 h 53"/>
              <a:gd name="T4" fmla="*/ 637 w 638"/>
              <a:gd name="T5" fmla="*/ 52 h 53"/>
              <a:gd name="T6" fmla="*/ 0 w 638"/>
              <a:gd name="T7" fmla="*/ 52 h 53"/>
              <a:gd name="T8" fmla="*/ 0 w 638"/>
              <a:gd name="T9" fmla="*/ 0 h 53"/>
            </a:gdLst>
            <a:ahLst/>
            <a:cxnLst>
              <a:cxn ang="0">
                <a:pos x="T0" y="T1"/>
              </a:cxn>
              <a:cxn ang="0">
                <a:pos x="T2" y="T3"/>
              </a:cxn>
              <a:cxn ang="0">
                <a:pos x="T4" y="T5"/>
              </a:cxn>
              <a:cxn ang="0">
                <a:pos x="T6" y="T7"/>
              </a:cxn>
              <a:cxn ang="0">
                <a:pos x="T8" y="T9"/>
              </a:cxn>
            </a:cxnLst>
            <a:rect l="0" t="0" r="r" b="b"/>
            <a:pathLst>
              <a:path w="638" h="53">
                <a:moveTo>
                  <a:pt x="0" y="0"/>
                </a:moveTo>
                <a:lnTo>
                  <a:pt x="637" y="0"/>
                </a:lnTo>
                <a:lnTo>
                  <a:pt x="637" y="52"/>
                </a:lnTo>
                <a:lnTo>
                  <a:pt x="0" y="52"/>
                </a:lnTo>
                <a:lnTo>
                  <a:pt x="0"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251" name="Freeform 156"/>
          <p:cNvSpPr>
            <a:spLocks noChangeArrowheads="1"/>
          </p:cNvSpPr>
          <p:nvPr/>
        </p:nvSpPr>
        <p:spPr bwMode="auto">
          <a:xfrm>
            <a:off x="9243327" y="6531982"/>
            <a:ext cx="127339" cy="232207"/>
          </a:xfrm>
          <a:custGeom>
            <a:avLst/>
            <a:gdLst>
              <a:gd name="T0" fmla="*/ 457 w 458"/>
              <a:gd name="T1" fmla="*/ 0 h 810"/>
              <a:gd name="T2" fmla="*/ 457 w 458"/>
              <a:gd name="T3" fmla="*/ 809 h 810"/>
              <a:gd name="T4" fmla="*/ 0 w 458"/>
              <a:gd name="T5" fmla="*/ 809 h 810"/>
              <a:gd name="T6" fmla="*/ 0 w 458"/>
              <a:gd name="T7" fmla="*/ 0 h 810"/>
              <a:gd name="T8" fmla="*/ 457 w 458"/>
              <a:gd name="T9" fmla="*/ 0 h 810"/>
            </a:gdLst>
            <a:ahLst/>
            <a:cxnLst>
              <a:cxn ang="0">
                <a:pos x="T0" y="T1"/>
              </a:cxn>
              <a:cxn ang="0">
                <a:pos x="T2" y="T3"/>
              </a:cxn>
              <a:cxn ang="0">
                <a:pos x="T4" y="T5"/>
              </a:cxn>
              <a:cxn ang="0">
                <a:pos x="T6" y="T7"/>
              </a:cxn>
              <a:cxn ang="0">
                <a:pos x="T8" y="T9"/>
              </a:cxn>
            </a:cxnLst>
            <a:rect l="0" t="0" r="r" b="b"/>
            <a:pathLst>
              <a:path w="458" h="810">
                <a:moveTo>
                  <a:pt x="457" y="0"/>
                </a:moveTo>
                <a:lnTo>
                  <a:pt x="457" y="809"/>
                </a:lnTo>
                <a:lnTo>
                  <a:pt x="0" y="809"/>
                </a:lnTo>
                <a:lnTo>
                  <a:pt x="0" y="0"/>
                </a:lnTo>
                <a:lnTo>
                  <a:pt x="457"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252" name="Freeform 157"/>
          <p:cNvSpPr>
            <a:spLocks noChangeArrowheads="1"/>
          </p:cNvSpPr>
          <p:nvPr/>
        </p:nvSpPr>
        <p:spPr bwMode="auto">
          <a:xfrm>
            <a:off x="9243327" y="6531982"/>
            <a:ext cx="127339" cy="232207"/>
          </a:xfrm>
          <a:custGeom>
            <a:avLst/>
            <a:gdLst>
              <a:gd name="T0" fmla="*/ 457 w 458"/>
              <a:gd name="T1" fmla="*/ 0 h 810"/>
              <a:gd name="T2" fmla="*/ 457 w 458"/>
              <a:gd name="T3" fmla="*/ 809 h 810"/>
              <a:gd name="T4" fmla="*/ 0 w 458"/>
              <a:gd name="T5" fmla="*/ 809 h 810"/>
              <a:gd name="T6" fmla="*/ 0 w 458"/>
              <a:gd name="T7" fmla="*/ 0 h 810"/>
              <a:gd name="T8" fmla="*/ 457 w 458"/>
              <a:gd name="T9" fmla="*/ 0 h 810"/>
            </a:gdLst>
            <a:ahLst/>
            <a:cxnLst>
              <a:cxn ang="0">
                <a:pos x="T0" y="T1"/>
              </a:cxn>
              <a:cxn ang="0">
                <a:pos x="T2" y="T3"/>
              </a:cxn>
              <a:cxn ang="0">
                <a:pos x="T4" y="T5"/>
              </a:cxn>
              <a:cxn ang="0">
                <a:pos x="T6" y="T7"/>
              </a:cxn>
              <a:cxn ang="0">
                <a:pos x="T8" y="T9"/>
              </a:cxn>
            </a:cxnLst>
            <a:rect l="0" t="0" r="r" b="b"/>
            <a:pathLst>
              <a:path w="458" h="810">
                <a:moveTo>
                  <a:pt x="457" y="0"/>
                </a:moveTo>
                <a:lnTo>
                  <a:pt x="457" y="809"/>
                </a:lnTo>
                <a:lnTo>
                  <a:pt x="0" y="809"/>
                </a:lnTo>
                <a:lnTo>
                  <a:pt x="0" y="0"/>
                </a:lnTo>
                <a:lnTo>
                  <a:pt x="457"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253" name="Freeform 158"/>
          <p:cNvSpPr>
            <a:spLocks noChangeArrowheads="1"/>
          </p:cNvSpPr>
          <p:nvPr/>
        </p:nvSpPr>
        <p:spPr bwMode="auto">
          <a:xfrm>
            <a:off x="9263018" y="6549036"/>
            <a:ext cx="89269" cy="203345"/>
          </a:xfrm>
          <a:custGeom>
            <a:avLst/>
            <a:gdLst>
              <a:gd name="T0" fmla="*/ 329 w 330"/>
              <a:gd name="T1" fmla="*/ 0 h 714"/>
              <a:gd name="T2" fmla="*/ 329 w 330"/>
              <a:gd name="T3" fmla="*/ 713 h 714"/>
              <a:gd name="T4" fmla="*/ 0 w 330"/>
              <a:gd name="T5" fmla="*/ 713 h 714"/>
              <a:gd name="T6" fmla="*/ 0 w 330"/>
              <a:gd name="T7" fmla="*/ 0 h 714"/>
              <a:gd name="T8" fmla="*/ 329 w 330"/>
              <a:gd name="T9" fmla="*/ 0 h 714"/>
            </a:gdLst>
            <a:ahLst/>
            <a:cxnLst>
              <a:cxn ang="0">
                <a:pos x="T0" y="T1"/>
              </a:cxn>
              <a:cxn ang="0">
                <a:pos x="T2" y="T3"/>
              </a:cxn>
              <a:cxn ang="0">
                <a:pos x="T4" y="T5"/>
              </a:cxn>
              <a:cxn ang="0">
                <a:pos x="T6" y="T7"/>
              </a:cxn>
              <a:cxn ang="0">
                <a:pos x="T8" y="T9"/>
              </a:cxn>
            </a:cxnLst>
            <a:rect l="0" t="0" r="r" b="b"/>
            <a:pathLst>
              <a:path w="330" h="714">
                <a:moveTo>
                  <a:pt x="329" y="0"/>
                </a:moveTo>
                <a:lnTo>
                  <a:pt x="329" y="713"/>
                </a:lnTo>
                <a:lnTo>
                  <a:pt x="0" y="713"/>
                </a:lnTo>
                <a:lnTo>
                  <a:pt x="0" y="0"/>
                </a:lnTo>
                <a:lnTo>
                  <a:pt x="329" y="0"/>
                </a:lnTo>
              </a:path>
            </a:pathLst>
          </a:custGeom>
          <a:solidFill>
            <a:srgbClr val="CCEBF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254" name="Freeform 159"/>
          <p:cNvSpPr>
            <a:spLocks noChangeArrowheads="1"/>
          </p:cNvSpPr>
          <p:nvPr/>
        </p:nvSpPr>
        <p:spPr bwMode="auto">
          <a:xfrm>
            <a:off x="9263018" y="6549036"/>
            <a:ext cx="89269" cy="203345"/>
          </a:xfrm>
          <a:custGeom>
            <a:avLst/>
            <a:gdLst>
              <a:gd name="T0" fmla="*/ 329 w 330"/>
              <a:gd name="T1" fmla="*/ 0 h 714"/>
              <a:gd name="T2" fmla="*/ 329 w 330"/>
              <a:gd name="T3" fmla="*/ 713 h 714"/>
              <a:gd name="T4" fmla="*/ 0 w 330"/>
              <a:gd name="T5" fmla="*/ 713 h 714"/>
              <a:gd name="T6" fmla="*/ 0 w 330"/>
              <a:gd name="T7" fmla="*/ 0 h 714"/>
              <a:gd name="T8" fmla="*/ 329 w 330"/>
              <a:gd name="T9" fmla="*/ 0 h 714"/>
            </a:gdLst>
            <a:ahLst/>
            <a:cxnLst>
              <a:cxn ang="0">
                <a:pos x="T0" y="T1"/>
              </a:cxn>
              <a:cxn ang="0">
                <a:pos x="T2" y="T3"/>
              </a:cxn>
              <a:cxn ang="0">
                <a:pos x="T4" y="T5"/>
              </a:cxn>
              <a:cxn ang="0">
                <a:pos x="T6" y="T7"/>
              </a:cxn>
              <a:cxn ang="0">
                <a:pos x="T8" y="T9"/>
              </a:cxn>
            </a:cxnLst>
            <a:rect l="0" t="0" r="r" b="b"/>
            <a:pathLst>
              <a:path w="330" h="714">
                <a:moveTo>
                  <a:pt x="329" y="0"/>
                </a:moveTo>
                <a:lnTo>
                  <a:pt x="329" y="713"/>
                </a:lnTo>
                <a:lnTo>
                  <a:pt x="0" y="713"/>
                </a:lnTo>
                <a:lnTo>
                  <a:pt x="0" y="0"/>
                </a:lnTo>
                <a:lnTo>
                  <a:pt x="329" y="0"/>
                </a:lnTo>
              </a:path>
            </a:pathLst>
          </a:custGeom>
          <a:solidFill>
            <a:srgbClr val="CCEBF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255" name="Freeform 160"/>
          <p:cNvSpPr>
            <a:spLocks noChangeArrowheads="1"/>
          </p:cNvSpPr>
          <p:nvPr/>
        </p:nvSpPr>
        <p:spPr bwMode="auto">
          <a:xfrm>
            <a:off x="9227573" y="6516239"/>
            <a:ext cx="158846" cy="6560"/>
          </a:xfrm>
          <a:custGeom>
            <a:avLst/>
            <a:gdLst>
              <a:gd name="T0" fmla="*/ 564 w 565"/>
              <a:gd name="T1" fmla="*/ 53 h 54"/>
              <a:gd name="T2" fmla="*/ 0 w 565"/>
              <a:gd name="T3" fmla="*/ 53 h 54"/>
              <a:gd name="T4" fmla="*/ 0 w 565"/>
              <a:gd name="T5" fmla="*/ 0 h 54"/>
              <a:gd name="T6" fmla="*/ 564 w 565"/>
              <a:gd name="T7" fmla="*/ 0 h 54"/>
              <a:gd name="T8" fmla="*/ 564 w 565"/>
              <a:gd name="T9" fmla="*/ 53 h 54"/>
            </a:gdLst>
            <a:ahLst/>
            <a:cxnLst>
              <a:cxn ang="0">
                <a:pos x="T0" y="T1"/>
              </a:cxn>
              <a:cxn ang="0">
                <a:pos x="T2" y="T3"/>
              </a:cxn>
              <a:cxn ang="0">
                <a:pos x="T4" y="T5"/>
              </a:cxn>
              <a:cxn ang="0">
                <a:pos x="T6" y="T7"/>
              </a:cxn>
              <a:cxn ang="0">
                <a:pos x="T8" y="T9"/>
              </a:cxn>
            </a:cxnLst>
            <a:rect l="0" t="0" r="r" b="b"/>
            <a:pathLst>
              <a:path w="565" h="54">
                <a:moveTo>
                  <a:pt x="564" y="53"/>
                </a:moveTo>
                <a:lnTo>
                  <a:pt x="0" y="53"/>
                </a:lnTo>
                <a:lnTo>
                  <a:pt x="0" y="0"/>
                </a:lnTo>
                <a:lnTo>
                  <a:pt x="564" y="0"/>
                </a:lnTo>
                <a:lnTo>
                  <a:pt x="564" y="53"/>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256" name="Freeform 161"/>
          <p:cNvSpPr>
            <a:spLocks noChangeArrowheads="1"/>
          </p:cNvSpPr>
          <p:nvPr/>
        </p:nvSpPr>
        <p:spPr bwMode="auto">
          <a:xfrm>
            <a:off x="9227573" y="6516239"/>
            <a:ext cx="158846" cy="6560"/>
          </a:xfrm>
          <a:custGeom>
            <a:avLst/>
            <a:gdLst>
              <a:gd name="T0" fmla="*/ 564 w 565"/>
              <a:gd name="T1" fmla="*/ 53 h 54"/>
              <a:gd name="T2" fmla="*/ 0 w 565"/>
              <a:gd name="T3" fmla="*/ 53 h 54"/>
              <a:gd name="T4" fmla="*/ 0 w 565"/>
              <a:gd name="T5" fmla="*/ 0 h 54"/>
              <a:gd name="T6" fmla="*/ 564 w 565"/>
              <a:gd name="T7" fmla="*/ 0 h 54"/>
              <a:gd name="T8" fmla="*/ 564 w 565"/>
              <a:gd name="T9" fmla="*/ 53 h 54"/>
            </a:gdLst>
            <a:ahLst/>
            <a:cxnLst>
              <a:cxn ang="0">
                <a:pos x="T0" y="T1"/>
              </a:cxn>
              <a:cxn ang="0">
                <a:pos x="T2" y="T3"/>
              </a:cxn>
              <a:cxn ang="0">
                <a:pos x="T4" y="T5"/>
              </a:cxn>
              <a:cxn ang="0">
                <a:pos x="T6" y="T7"/>
              </a:cxn>
              <a:cxn ang="0">
                <a:pos x="T8" y="T9"/>
              </a:cxn>
            </a:cxnLst>
            <a:rect l="0" t="0" r="r" b="b"/>
            <a:pathLst>
              <a:path w="565" h="54">
                <a:moveTo>
                  <a:pt x="564" y="53"/>
                </a:moveTo>
                <a:lnTo>
                  <a:pt x="0" y="53"/>
                </a:lnTo>
                <a:lnTo>
                  <a:pt x="0" y="0"/>
                </a:lnTo>
                <a:lnTo>
                  <a:pt x="564" y="0"/>
                </a:lnTo>
                <a:lnTo>
                  <a:pt x="564" y="53"/>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257" name="Freeform 162"/>
          <p:cNvSpPr>
            <a:spLocks noChangeArrowheads="1"/>
          </p:cNvSpPr>
          <p:nvPr/>
        </p:nvSpPr>
        <p:spPr bwMode="auto">
          <a:xfrm>
            <a:off x="9243327" y="6773371"/>
            <a:ext cx="127339" cy="26238"/>
          </a:xfrm>
          <a:custGeom>
            <a:avLst/>
            <a:gdLst>
              <a:gd name="T0" fmla="*/ 0 w 458"/>
              <a:gd name="T1" fmla="*/ 117 h 118"/>
              <a:gd name="T2" fmla="*/ 0 w 458"/>
              <a:gd name="T3" fmla="*/ 0 h 118"/>
              <a:gd name="T4" fmla="*/ 457 w 458"/>
              <a:gd name="T5" fmla="*/ 0 h 118"/>
              <a:gd name="T6" fmla="*/ 457 w 458"/>
              <a:gd name="T7" fmla="*/ 117 h 118"/>
              <a:gd name="T8" fmla="*/ 0 w 458"/>
              <a:gd name="T9" fmla="*/ 117 h 118"/>
            </a:gdLst>
            <a:ahLst/>
            <a:cxnLst>
              <a:cxn ang="0">
                <a:pos x="T0" y="T1"/>
              </a:cxn>
              <a:cxn ang="0">
                <a:pos x="T2" y="T3"/>
              </a:cxn>
              <a:cxn ang="0">
                <a:pos x="T4" y="T5"/>
              </a:cxn>
              <a:cxn ang="0">
                <a:pos x="T6" y="T7"/>
              </a:cxn>
              <a:cxn ang="0">
                <a:pos x="T8" y="T9"/>
              </a:cxn>
            </a:cxnLst>
            <a:rect l="0" t="0" r="r" b="b"/>
            <a:pathLst>
              <a:path w="458" h="118">
                <a:moveTo>
                  <a:pt x="0" y="117"/>
                </a:moveTo>
                <a:lnTo>
                  <a:pt x="0" y="0"/>
                </a:lnTo>
                <a:lnTo>
                  <a:pt x="457" y="0"/>
                </a:lnTo>
                <a:lnTo>
                  <a:pt x="457" y="117"/>
                </a:lnTo>
                <a:lnTo>
                  <a:pt x="0" y="117"/>
                </a:lnTo>
              </a:path>
            </a:pathLst>
          </a:custGeom>
          <a:solidFill>
            <a:srgbClr val="EB7B5C"/>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258" name="Freeform 163"/>
          <p:cNvSpPr>
            <a:spLocks noChangeArrowheads="1"/>
          </p:cNvSpPr>
          <p:nvPr/>
        </p:nvSpPr>
        <p:spPr bwMode="auto">
          <a:xfrm>
            <a:off x="9243327" y="6773371"/>
            <a:ext cx="127339" cy="26238"/>
          </a:xfrm>
          <a:custGeom>
            <a:avLst/>
            <a:gdLst>
              <a:gd name="T0" fmla="*/ 0 w 458"/>
              <a:gd name="T1" fmla="*/ 117 h 118"/>
              <a:gd name="T2" fmla="*/ 0 w 458"/>
              <a:gd name="T3" fmla="*/ 0 h 118"/>
              <a:gd name="T4" fmla="*/ 457 w 458"/>
              <a:gd name="T5" fmla="*/ 0 h 118"/>
              <a:gd name="T6" fmla="*/ 457 w 458"/>
              <a:gd name="T7" fmla="*/ 117 h 118"/>
              <a:gd name="T8" fmla="*/ 0 w 458"/>
              <a:gd name="T9" fmla="*/ 117 h 118"/>
            </a:gdLst>
            <a:ahLst/>
            <a:cxnLst>
              <a:cxn ang="0">
                <a:pos x="T0" y="T1"/>
              </a:cxn>
              <a:cxn ang="0">
                <a:pos x="T2" y="T3"/>
              </a:cxn>
              <a:cxn ang="0">
                <a:pos x="T4" y="T5"/>
              </a:cxn>
              <a:cxn ang="0">
                <a:pos x="T6" y="T7"/>
              </a:cxn>
              <a:cxn ang="0">
                <a:pos x="T8" y="T9"/>
              </a:cxn>
            </a:cxnLst>
            <a:rect l="0" t="0" r="r" b="b"/>
            <a:pathLst>
              <a:path w="458" h="118">
                <a:moveTo>
                  <a:pt x="0" y="117"/>
                </a:moveTo>
                <a:lnTo>
                  <a:pt x="0" y="0"/>
                </a:lnTo>
                <a:lnTo>
                  <a:pt x="457" y="0"/>
                </a:lnTo>
                <a:lnTo>
                  <a:pt x="457" y="117"/>
                </a:lnTo>
                <a:lnTo>
                  <a:pt x="0" y="117"/>
                </a:lnTo>
              </a:path>
            </a:pathLst>
          </a:custGeom>
          <a:solidFill>
            <a:srgbClr val="EB7B5C"/>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259" name="Freeform 164"/>
          <p:cNvSpPr>
            <a:spLocks noChangeArrowheads="1"/>
          </p:cNvSpPr>
          <p:nvPr/>
        </p:nvSpPr>
        <p:spPr bwMode="auto">
          <a:xfrm>
            <a:off x="9169811" y="6842902"/>
            <a:ext cx="273057" cy="24926"/>
          </a:xfrm>
          <a:custGeom>
            <a:avLst/>
            <a:gdLst>
              <a:gd name="T0" fmla="*/ 0 w 949"/>
              <a:gd name="T1" fmla="*/ 115 h 116"/>
              <a:gd name="T2" fmla="*/ 0 w 949"/>
              <a:gd name="T3" fmla="*/ 0 h 116"/>
              <a:gd name="T4" fmla="*/ 948 w 949"/>
              <a:gd name="T5" fmla="*/ 0 h 116"/>
              <a:gd name="T6" fmla="*/ 948 w 949"/>
              <a:gd name="T7" fmla="*/ 115 h 116"/>
              <a:gd name="T8" fmla="*/ 0 w 949"/>
              <a:gd name="T9" fmla="*/ 115 h 116"/>
            </a:gdLst>
            <a:ahLst/>
            <a:cxnLst>
              <a:cxn ang="0">
                <a:pos x="T0" y="T1"/>
              </a:cxn>
              <a:cxn ang="0">
                <a:pos x="T2" y="T3"/>
              </a:cxn>
              <a:cxn ang="0">
                <a:pos x="T4" y="T5"/>
              </a:cxn>
              <a:cxn ang="0">
                <a:pos x="T6" y="T7"/>
              </a:cxn>
              <a:cxn ang="0">
                <a:pos x="T8" y="T9"/>
              </a:cxn>
            </a:cxnLst>
            <a:rect l="0" t="0" r="r" b="b"/>
            <a:pathLst>
              <a:path w="949" h="116">
                <a:moveTo>
                  <a:pt x="0" y="115"/>
                </a:moveTo>
                <a:lnTo>
                  <a:pt x="0" y="0"/>
                </a:lnTo>
                <a:lnTo>
                  <a:pt x="948" y="0"/>
                </a:lnTo>
                <a:lnTo>
                  <a:pt x="948" y="115"/>
                </a:lnTo>
                <a:lnTo>
                  <a:pt x="0" y="115"/>
                </a:lnTo>
              </a:path>
            </a:pathLst>
          </a:custGeom>
          <a:solidFill>
            <a:srgbClr val="EB7B5C"/>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260" name="Freeform 165"/>
          <p:cNvSpPr>
            <a:spLocks noChangeArrowheads="1"/>
          </p:cNvSpPr>
          <p:nvPr/>
        </p:nvSpPr>
        <p:spPr bwMode="auto">
          <a:xfrm>
            <a:off x="9169811" y="6842902"/>
            <a:ext cx="273057" cy="24926"/>
          </a:xfrm>
          <a:custGeom>
            <a:avLst/>
            <a:gdLst>
              <a:gd name="T0" fmla="*/ 0 w 949"/>
              <a:gd name="T1" fmla="*/ 115 h 116"/>
              <a:gd name="T2" fmla="*/ 0 w 949"/>
              <a:gd name="T3" fmla="*/ 0 h 116"/>
              <a:gd name="T4" fmla="*/ 948 w 949"/>
              <a:gd name="T5" fmla="*/ 0 h 116"/>
              <a:gd name="T6" fmla="*/ 948 w 949"/>
              <a:gd name="T7" fmla="*/ 115 h 116"/>
              <a:gd name="T8" fmla="*/ 0 w 949"/>
              <a:gd name="T9" fmla="*/ 115 h 116"/>
            </a:gdLst>
            <a:ahLst/>
            <a:cxnLst>
              <a:cxn ang="0">
                <a:pos x="T0" y="T1"/>
              </a:cxn>
              <a:cxn ang="0">
                <a:pos x="T2" y="T3"/>
              </a:cxn>
              <a:cxn ang="0">
                <a:pos x="T4" y="T5"/>
              </a:cxn>
              <a:cxn ang="0">
                <a:pos x="T6" y="T7"/>
              </a:cxn>
              <a:cxn ang="0">
                <a:pos x="T8" y="T9"/>
              </a:cxn>
            </a:cxnLst>
            <a:rect l="0" t="0" r="r" b="b"/>
            <a:pathLst>
              <a:path w="949" h="116">
                <a:moveTo>
                  <a:pt x="0" y="115"/>
                </a:moveTo>
                <a:lnTo>
                  <a:pt x="0" y="0"/>
                </a:lnTo>
                <a:lnTo>
                  <a:pt x="948" y="0"/>
                </a:lnTo>
                <a:lnTo>
                  <a:pt x="948" y="115"/>
                </a:lnTo>
                <a:lnTo>
                  <a:pt x="0" y="115"/>
                </a:lnTo>
              </a:path>
            </a:pathLst>
          </a:custGeom>
          <a:solidFill>
            <a:srgbClr val="EB7B5C"/>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261" name="Freeform 166"/>
          <p:cNvSpPr>
            <a:spLocks noChangeArrowheads="1"/>
          </p:cNvSpPr>
          <p:nvPr/>
        </p:nvSpPr>
        <p:spPr bwMode="auto">
          <a:xfrm>
            <a:off x="9202631" y="6807481"/>
            <a:ext cx="210044" cy="26238"/>
          </a:xfrm>
          <a:custGeom>
            <a:avLst/>
            <a:gdLst>
              <a:gd name="T0" fmla="*/ 0 w 735"/>
              <a:gd name="T1" fmla="*/ 118 h 119"/>
              <a:gd name="T2" fmla="*/ 0 w 735"/>
              <a:gd name="T3" fmla="*/ 0 h 119"/>
              <a:gd name="T4" fmla="*/ 734 w 735"/>
              <a:gd name="T5" fmla="*/ 0 h 119"/>
              <a:gd name="T6" fmla="*/ 734 w 735"/>
              <a:gd name="T7" fmla="*/ 118 h 119"/>
              <a:gd name="T8" fmla="*/ 0 w 735"/>
              <a:gd name="T9" fmla="*/ 118 h 119"/>
            </a:gdLst>
            <a:ahLst/>
            <a:cxnLst>
              <a:cxn ang="0">
                <a:pos x="T0" y="T1"/>
              </a:cxn>
              <a:cxn ang="0">
                <a:pos x="T2" y="T3"/>
              </a:cxn>
              <a:cxn ang="0">
                <a:pos x="T4" y="T5"/>
              </a:cxn>
              <a:cxn ang="0">
                <a:pos x="T6" y="T7"/>
              </a:cxn>
              <a:cxn ang="0">
                <a:pos x="T8" y="T9"/>
              </a:cxn>
            </a:cxnLst>
            <a:rect l="0" t="0" r="r" b="b"/>
            <a:pathLst>
              <a:path w="735" h="119">
                <a:moveTo>
                  <a:pt x="0" y="118"/>
                </a:moveTo>
                <a:lnTo>
                  <a:pt x="0" y="0"/>
                </a:lnTo>
                <a:lnTo>
                  <a:pt x="734" y="0"/>
                </a:lnTo>
                <a:lnTo>
                  <a:pt x="734" y="118"/>
                </a:lnTo>
                <a:lnTo>
                  <a:pt x="0" y="118"/>
                </a:lnTo>
              </a:path>
            </a:pathLst>
          </a:custGeom>
          <a:solidFill>
            <a:srgbClr val="EB7B5C"/>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262" name="Freeform 167"/>
          <p:cNvSpPr>
            <a:spLocks noChangeArrowheads="1"/>
          </p:cNvSpPr>
          <p:nvPr/>
        </p:nvSpPr>
        <p:spPr bwMode="auto">
          <a:xfrm>
            <a:off x="9202631" y="6807481"/>
            <a:ext cx="210044" cy="26238"/>
          </a:xfrm>
          <a:custGeom>
            <a:avLst/>
            <a:gdLst>
              <a:gd name="T0" fmla="*/ 0 w 735"/>
              <a:gd name="T1" fmla="*/ 118 h 119"/>
              <a:gd name="T2" fmla="*/ 0 w 735"/>
              <a:gd name="T3" fmla="*/ 0 h 119"/>
              <a:gd name="T4" fmla="*/ 734 w 735"/>
              <a:gd name="T5" fmla="*/ 0 h 119"/>
              <a:gd name="T6" fmla="*/ 734 w 735"/>
              <a:gd name="T7" fmla="*/ 118 h 119"/>
              <a:gd name="T8" fmla="*/ 0 w 735"/>
              <a:gd name="T9" fmla="*/ 118 h 119"/>
            </a:gdLst>
            <a:ahLst/>
            <a:cxnLst>
              <a:cxn ang="0">
                <a:pos x="T0" y="T1"/>
              </a:cxn>
              <a:cxn ang="0">
                <a:pos x="T2" y="T3"/>
              </a:cxn>
              <a:cxn ang="0">
                <a:pos x="T4" y="T5"/>
              </a:cxn>
              <a:cxn ang="0">
                <a:pos x="T6" y="T7"/>
              </a:cxn>
              <a:cxn ang="0">
                <a:pos x="T8" y="T9"/>
              </a:cxn>
            </a:cxnLst>
            <a:rect l="0" t="0" r="r" b="b"/>
            <a:pathLst>
              <a:path w="735" h="119">
                <a:moveTo>
                  <a:pt x="0" y="118"/>
                </a:moveTo>
                <a:lnTo>
                  <a:pt x="0" y="0"/>
                </a:lnTo>
                <a:lnTo>
                  <a:pt x="734" y="0"/>
                </a:lnTo>
                <a:lnTo>
                  <a:pt x="734" y="118"/>
                </a:lnTo>
                <a:lnTo>
                  <a:pt x="0" y="118"/>
                </a:lnTo>
              </a:path>
            </a:pathLst>
          </a:custGeom>
          <a:solidFill>
            <a:srgbClr val="EB7B5C"/>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263" name="Freeform 168"/>
          <p:cNvSpPr>
            <a:spLocks noChangeArrowheads="1"/>
          </p:cNvSpPr>
          <p:nvPr/>
        </p:nvSpPr>
        <p:spPr bwMode="auto">
          <a:xfrm>
            <a:off x="7326677" y="6538541"/>
            <a:ext cx="551365" cy="329287"/>
          </a:xfrm>
          <a:custGeom>
            <a:avLst/>
            <a:gdLst>
              <a:gd name="T0" fmla="*/ 0 w 1884"/>
              <a:gd name="T1" fmla="*/ 1138 h 1139"/>
              <a:gd name="T2" fmla="*/ 0 w 1884"/>
              <a:gd name="T3" fmla="*/ 0 h 1139"/>
              <a:gd name="T4" fmla="*/ 1883 w 1884"/>
              <a:gd name="T5" fmla="*/ 0 h 1139"/>
              <a:gd name="T6" fmla="*/ 1883 w 1884"/>
              <a:gd name="T7" fmla="*/ 1138 h 1139"/>
              <a:gd name="T8" fmla="*/ 0 w 1884"/>
              <a:gd name="T9" fmla="*/ 1138 h 1139"/>
            </a:gdLst>
            <a:ahLst/>
            <a:cxnLst>
              <a:cxn ang="0">
                <a:pos x="T0" y="T1"/>
              </a:cxn>
              <a:cxn ang="0">
                <a:pos x="T2" y="T3"/>
              </a:cxn>
              <a:cxn ang="0">
                <a:pos x="T4" y="T5"/>
              </a:cxn>
              <a:cxn ang="0">
                <a:pos x="T6" y="T7"/>
              </a:cxn>
              <a:cxn ang="0">
                <a:pos x="T8" y="T9"/>
              </a:cxn>
            </a:cxnLst>
            <a:rect l="0" t="0" r="r" b="b"/>
            <a:pathLst>
              <a:path w="1884" h="1139">
                <a:moveTo>
                  <a:pt x="0" y="1138"/>
                </a:moveTo>
                <a:lnTo>
                  <a:pt x="0" y="0"/>
                </a:lnTo>
                <a:lnTo>
                  <a:pt x="1883" y="0"/>
                </a:lnTo>
                <a:lnTo>
                  <a:pt x="1883" y="1138"/>
                </a:lnTo>
                <a:lnTo>
                  <a:pt x="0" y="1138"/>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264" name="Freeform 169"/>
          <p:cNvSpPr>
            <a:spLocks noChangeArrowheads="1"/>
          </p:cNvSpPr>
          <p:nvPr/>
        </p:nvSpPr>
        <p:spPr bwMode="auto">
          <a:xfrm>
            <a:off x="7326677" y="6538541"/>
            <a:ext cx="551365" cy="329287"/>
          </a:xfrm>
          <a:custGeom>
            <a:avLst/>
            <a:gdLst>
              <a:gd name="T0" fmla="*/ 0 w 1884"/>
              <a:gd name="T1" fmla="*/ 1138 h 1139"/>
              <a:gd name="T2" fmla="*/ 0 w 1884"/>
              <a:gd name="T3" fmla="*/ 0 h 1139"/>
              <a:gd name="T4" fmla="*/ 1883 w 1884"/>
              <a:gd name="T5" fmla="*/ 0 h 1139"/>
              <a:gd name="T6" fmla="*/ 1883 w 1884"/>
              <a:gd name="T7" fmla="*/ 1138 h 1139"/>
              <a:gd name="T8" fmla="*/ 0 w 1884"/>
              <a:gd name="T9" fmla="*/ 1138 h 1139"/>
            </a:gdLst>
            <a:ahLst/>
            <a:cxnLst>
              <a:cxn ang="0">
                <a:pos x="T0" y="T1"/>
              </a:cxn>
              <a:cxn ang="0">
                <a:pos x="T2" y="T3"/>
              </a:cxn>
              <a:cxn ang="0">
                <a:pos x="T4" y="T5"/>
              </a:cxn>
              <a:cxn ang="0">
                <a:pos x="T6" y="T7"/>
              </a:cxn>
              <a:cxn ang="0">
                <a:pos x="T8" y="T9"/>
              </a:cxn>
            </a:cxnLst>
            <a:rect l="0" t="0" r="r" b="b"/>
            <a:pathLst>
              <a:path w="1884" h="1139">
                <a:moveTo>
                  <a:pt x="0" y="1138"/>
                </a:moveTo>
                <a:lnTo>
                  <a:pt x="0" y="0"/>
                </a:lnTo>
                <a:lnTo>
                  <a:pt x="1883" y="0"/>
                </a:lnTo>
                <a:lnTo>
                  <a:pt x="1883" y="1138"/>
                </a:lnTo>
                <a:lnTo>
                  <a:pt x="0" y="1138"/>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265" name="Freeform 170"/>
          <p:cNvSpPr>
            <a:spLocks noChangeArrowheads="1"/>
          </p:cNvSpPr>
          <p:nvPr/>
        </p:nvSpPr>
        <p:spPr bwMode="auto">
          <a:xfrm>
            <a:off x="7266289" y="6396856"/>
            <a:ext cx="669515" cy="181043"/>
          </a:xfrm>
          <a:custGeom>
            <a:avLst/>
            <a:gdLst>
              <a:gd name="T0" fmla="*/ 2086 w 2278"/>
              <a:gd name="T1" fmla="*/ 0 h 640"/>
              <a:gd name="T2" fmla="*/ 2277 w 2278"/>
              <a:gd name="T3" fmla="*/ 639 h 640"/>
              <a:gd name="T4" fmla="*/ 0 w 2278"/>
              <a:gd name="T5" fmla="*/ 639 h 640"/>
              <a:gd name="T6" fmla="*/ 203 w 2278"/>
              <a:gd name="T7" fmla="*/ 0 h 640"/>
              <a:gd name="T8" fmla="*/ 2086 w 2278"/>
              <a:gd name="T9" fmla="*/ 0 h 640"/>
            </a:gdLst>
            <a:ahLst/>
            <a:cxnLst>
              <a:cxn ang="0">
                <a:pos x="T0" y="T1"/>
              </a:cxn>
              <a:cxn ang="0">
                <a:pos x="T2" y="T3"/>
              </a:cxn>
              <a:cxn ang="0">
                <a:pos x="T4" y="T5"/>
              </a:cxn>
              <a:cxn ang="0">
                <a:pos x="T6" y="T7"/>
              </a:cxn>
              <a:cxn ang="0">
                <a:pos x="T8" y="T9"/>
              </a:cxn>
            </a:cxnLst>
            <a:rect l="0" t="0" r="r" b="b"/>
            <a:pathLst>
              <a:path w="2278" h="640">
                <a:moveTo>
                  <a:pt x="2086" y="0"/>
                </a:moveTo>
                <a:lnTo>
                  <a:pt x="2277" y="639"/>
                </a:lnTo>
                <a:lnTo>
                  <a:pt x="0" y="639"/>
                </a:lnTo>
                <a:lnTo>
                  <a:pt x="203" y="0"/>
                </a:lnTo>
                <a:lnTo>
                  <a:pt x="2086" y="0"/>
                </a:lnTo>
              </a:path>
            </a:pathLst>
          </a:custGeom>
          <a:solidFill>
            <a:srgbClr val="EB7B5C"/>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266" name="Freeform 171"/>
          <p:cNvSpPr>
            <a:spLocks noChangeArrowheads="1"/>
          </p:cNvSpPr>
          <p:nvPr/>
        </p:nvSpPr>
        <p:spPr bwMode="auto">
          <a:xfrm>
            <a:off x="7266289" y="6396856"/>
            <a:ext cx="669515" cy="181043"/>
          </a:xfrm>
          <a:custGeom>
            <a:avLst/>
            <a:gdLst>
              <a:gd name="T0" fmla="*/ 2086 w 2278"/>
              <a:gd name="T1" fmla="*/ 0 h 640"/>
              <a:gd name="T2" fmla="*/ 2277 w 2278"/>
              <a:gd name="T3" fmla="*/ 639 h 640"/>
              <a:gd name="T4" fmla="*/ 0 w 2278"/>
              <a:gd name="T5" fmla="*/ 639 h 640"/>
              <a:gd name="T6" fmla="*/ 203 w 2278"/>
              <a:gd name="T7" fmla="*/ 0 h 640"/>
              <a:gd name="T8" fmla="*/ 2086 w 2278"/>
              <a:gd name="T9" fmla="*/ 0 h 640"/>
            </a:gdLst>
            <a:ahLst/>
            <a:cxnLst>
              <a:cxn ang="0">
                <a:pos x="T0" y="T1"/>
              </a:cxn>
              <a:cxn ang="0">
                <a:pos x="T2" y="T3"/>
              </a:cxn>
              <a:cxn ang="0">
                <a:pos x="T4" y="T5"/>
              </a:cxn>
              <a:cxn ang="0">
                <a:pos x="T6" y="T7"/>
              </a:cxn>
              <a:cxn ang="0">
                <a:pos x="T8" y="T9"/>
              </a:cxn>
            </a:cxnLst>
            <a:rect l="0" t="0" r="r" b="b"/>
            <a:pathLst>
              <a:path w="2278" h="640">
                <a:moveTo>
                  <a:pt x="2086" y="0"/>
                </a:moveTo>
                <a:lnTo>
                  <a:pt x="2277" y="639"/>
                </a:lnTo>
                <a:lnTo>
                  <a:pt x="0" y="639"/>
                </a:lnTo>
                <a:lnTo>
                  <a:pt x="203" y="0"/>
                </a:lnTo>
                <a:lnTo>
                  <a:pt x="2086" y="0"/>
                </a:lnTo>
              </a:path>
            </a:pathLst>
          </a:custGeom>
          <a:solidFill>
            <a:srgbClr val="EB7B5C"/>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267" name="Freeform 172"/>
          <p:cNvSpPr>
            <a:spLocks noChangeArrowheads="1"/>
          </p:cNvSpPr>
          <p:nvPr/>
        </p:nvSpPr>
        <p:spPr bwMode="auto">
          <a:xfrm>
            <a:off x="7503901" y="6652677"/>
            <a:ext cx="98458" cy="181043"/>
          </a:xfrm>
          <a:custGeom>
            <a:avLst/>
            <a:gdLst>
              <a:gd name="T0" fmla="*/ 0 w 363"/>
              <a:gd name="T1" fmla="*/ 640 h 641"/>
              <a:gd name="T2" fmla="*/ 0 w 363"/>
              <a:gd name="T3" fmla="*/ 0 h 641"/>
              <a:gd name="T4" fmla="*/ 362 w 363"/>
              <a:gd name="T5" fmla="*/ 0 h 641"/>
              <a:gd name="T6" fmla="*/ 362 w 363"/>
              <a:gd name="T7" fmla="*/ 640 h 641"/>
              <a:gd name="T8" fmla="*/ 0 w 363"/>
              <a:gd name="T9" fmla="*/ 640 h 641"/>
            </a:gdLst>
            <a:ahLst/>
            <a:cxnLst>
              <a:cxn ang="0">
                <a:pos x="T0" y="T1"/>
              </a:cxn>
              <a:cxn ang="0">
                <a:pos x="T2" y="T3"/>
              </a:cxn>
              <a:cxn ang="0">
                <a:pos x="T4" y="T5"/>
              </a:cxn>
              <a:cxn ang="0">
                <a:pos x="T6" y="T7"/>
              </a:cxn>
              <a:cxn ang="0">
                <a:pos x="T8" y="T9"/>
              </a:cxn>
            </a:cxnLst>
            <a:rect l="0" t="0" r="r" b="b"/>
            <a:pathLst>
              <a:path w="363" h="641">
                <a:moveTo>
                  <a:pt x="0" y="640"/>
                </a:moveTo>
                <a:lnTo>
                  <a:pt x="0" y="0"/>
                </a:lnTo>
                <a:lnTo>
                  <a:pt x="362" y="0"/>
                </a:lnTo>
                <a:lnTo>
                  <a:pt x="362" y="640"/>
                </a:lnTo>
                <a:lnTo>
                  <a:pt x="0" y="640"/>
                </a:lnTo>
              </a:path>
            </a:pathLst>
          </a:custGeom>
          <a:solidFill>
            <a:srgbClr val="F9B5A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268" name="Freeform 173"/>
          <p:cNvSpPr>
            <a:spLocks noChangeArrowheads="1"/>
          </p:cNvSpPr>
          <p:nvPr/>
        </p:nvSpPr>
        <p:spPr bwMode="auto">
          <a:xfrm>
            <a:off x="7522280" y="6668419"/>
            <a:ext cx="64326" cy="148245"/>
          </a:xfrm>
          <a:custGeom>
            <a:avLst/>
            <a:gdLst>
              <a:gd name="T0" fmla="*/ 0 w 247"/>
              <a:gd name="T1" fmla="*/ 530 h 531"/>
              <a:gd name="T2" fmla="*/ 0 w 247"/>
              <a:gd name="T3" fmla="*/ 0 h 531"/>
              <a:gd name="T4" fmla="*/ 246 w 247"/>
              <a:gd name="T5" fmla="*/ 0 h 531"/>
              <a:gd name="T6" fmla="*/ 246 w 247"/>
              <a:gd name="T7" fmla="*/ 530 h 531"/>
              <a:gd name="T8" fmla="*/ 0 w 247"/>
              <a:gd name="T9" fmla="*/ 530 h 531"/>
            </a:gdLst>
            <a:ahLst/>
            <a:cxnLst>
              <a:cxn ang="0">
                <a:pos x="T0" y="T1"/>
              </a:cxn>
              <a:cxn ang="0">
                <a:pos x="T2" y="T3"/>
              </a:cxn>
              <a:cxn ang="0">
                <a:pos x="T4" y="T5"/>
              </a:cxn>
              <a:cxn ang="0">
                <a:pos x="T6" y="T7"/>
              </a:cxn>
              <a:cxn ang="0">
                <a:pos x="T8" y="T9"/>
              </a:cxn>
            </a:cxnLst>
            <a:rect l="0" t="0" r="r" b="b"/>
            <a:pathLst>
              <a:path w="247" h="531">
                <a:moveTo>
                  <a:pt x="0" y="530"/>
                </a:moveTo>
                <a:lnTo>
                  <a:pt x="0" y="0"/>
                </a:lnTo>
                <a:lnTo>
                  <a:pt x="246" y="0"/>
                </a:lnTo>
                <a:lnTo>
                  <a:pt x="246" y="530"/>
                </a:lnTo>
                <a:lnTo>
                  <a:pt x="0" y="530"/>
                </a:lnTo>
              </a:path>
            </a:pathLst>
          </a:custGeom>
          <a:solidFill>
            <a:srgbClr val="CCEBF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269" name="Freeform 174"/>
          <p:cNvSpPr>
            <a:spLocks noChangeArrowheads="1"/>
          </p:cNvSpPr>
          <p:nvPr/>
        </p:nvSpPr>
        <p:spPr bwMode="auto">
          <a:xfrm>
            <a:off x="7551161" y="6652677"/>
            <a:ext cx="6564" cy="181043"/>
          </a:xfrm>
          <a:custGeom>
            <a:avLst/>
            <a:gdLst>
              <a:gd name="T0" fmla="*/ 0 w 53"/>
              <a:gd name="T1" fmla="*/ 640 h 641"/>
              <a:gd name="T2" fmla="*/ 0 w 53"/>
              <a:gd name="T3" fmla="*/ 0 h 641"/>
              <a:gd name="T4" fmla="*/ 52 w 53"/>
              <a:gd name="T5" fmla="*/ 0 h 641"/>
              <a:gd name="T6" fmla="*/ 52 w 53"/>
              <a:gd name="T7" fmla="*/ 640 h 641"/>
              <a:gd name="T8" fmla="*/ 0 w 53"/>
              <a:gd name="T9" fmla="*/ 640 h 641"/>
            </a:gdLst>
            <a:ahLst/>
            <a:cxnLst>
              <a:cxn ang="0">
                <a:pos x="T0" y="T1"/>
              </a:cxn>
              <a:cxn ang="0">
                <a:pos x="T2" y="T3"/>
              </a:cxn>
              <a:cxn ang="0">
                <a:pos x="T4" y="T5"/>
              </a:cxn>
              <a:cxn ang="0">
                <a:pos x="T6" y="T7"/>
              </a:cxn>
              <a:cxn ang="0">
                <a:pos x="T8" y="T9"/>
              </a:cxn>
            </a:cxnLst>
            <a:rect l="0" t="0" r="r" b="b"/>
            <a:pathLst>
              <a:path w="53" h="641">
                <a:moveTo>
                  <a:pt x="0" y="640"/>
                </a:moveTo>
                <a:lnTo>
                  <a:pt x="0" y="0"/>
                </a:lnTo>
                <a:lnTo>
                  <a:pt x="52" y="0"/>
                </a:lnTo>
                <a:lnTo>
                  <a:pt x="52" y="640"/>
                </a:lnTo>
                <a:lnTo>
                  <a:pt x="0" y="640"/>
                </a:lnTo>
              </a:path>
            </a:pathLst>
          </a:custGeom>
          <a:solidFill>
            <a:srgbClr val="F9B5A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270" name="Freeform 175"/>
          <p:cNvSpPr>
            <a:spLocks noChangeArrowheads="1"/>
          </p:cNvSpPr>
          <p:nvPr/>
        </p:nvSpPr>
        <p:spPr bwMode="auto">
          <a:xfrm>
            <a:off x="7503901" y="6737950"/>
            <a:ext cx="98458" cy="10495"/>
          </a:xfrm>
          <a:custGeom>
            <a:avLst/>
            <a:gdLst>
              <a:gd name="T0" fmla="*/ 0 w 363"/>
              <a:gd name="T1" fmla="*/ 0 h 66"/>
              <a:gd name="T2" fmla="*/ 362 w 363"/>
              <a:gd name="T3" fmla="*/ 0 h 66"/>
              <a:gd name="T4" fmla="*/ 362 w 363"/>
              <a:gd name="T5" fmla="*/ 65 h 66"/>
              <a:gd name="T6" fmla="*/ 0 w 363"/>
              <a:gd name="T7" fmla="*/ 65 h 66"/>
              <a:gd name="T8" fmla="*/ 0 w 363"/>
              <a:gd name="T9" fmla="*/ 0 h 66"/>
            </a:gdLst>
            <a:ahLst/>
            <a:cxnLst>
              <a:cxn ang="0">
                <a:pos x="T0" y="T1"/>
              </a:cxn>
              <a:cxn ang="0">
                <a:pos x="T2" y="T3"/>
              </a:cxn>
              <a:cxn ang="0">
                <a:pos x="T4" y="T5"/>
              </a:cxn>
              <a:cxn ang="0">
                <a:pos x="T6" y="T7"/>
              </a:cxn>
              <a:cxn ang="0">
                <a:pos x="T8" y="T9"/>
              </a:cxn>
            </a:cxnLst>
            <a:rect l="0" t="0" r="r" b="b"/>
            <a:pathLst>
              <a:path w="363" h="66">
                <a:moveTo>
                  <a:pt x="0" y="0"/>
                </a:moveTo>
                <a:lnTo>
                  <a:pt x="362" y="0"/>
                </a:lnTo>
                <a:lnTo>
                  <a:pt x="362" y="65"/>
                </a:lnTo>
                <a:lnTo>
                  <a:pt x="0" y="65"/>
                </a:lnTo>
                <a:lnTo>
                  <a:pt x="0" y="0"/>
                </a:lnTo>
              </a:path>
            </a:pathLst>
          </a:custGeom>
          <a:solidFill>
            <a:srgbClr val="F9B5A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271" name="Freeform 176"/>
          <p:cNvSpPr>
            <a:spLocks noChangeArrowheads="1"/>
          </p:cNvSpPr>
          <p:nvPr/>
        </p:nvSpPr>
        <p:spPr bwMode="auto">
          <a:xfrm>
            <a:off x="7367373" y="6652677"/>
            <a:ext cx="98458" cy="181043"/>
          </a:xfrm>
          <a:custGeom>
            <a:avLst/>
            <a:gdLst>
              <a:gd name="T0" fmla="*/ 0 w 362"/>
              <a:gd name="T1" fmla="*/ 640 h 641"/>
              <a:gd name="T2" fmla="*/ 0 w 362"/>
              <a:gd name="T3" fmla="*/ 0 h 641"/>
              <a:gd name="T4" fmla="*/ 361 w 362"/>
              <a:gd name="T5" fmla="*/ 0 h 641"/>
              <a:gd name="T6" fmla="*/ 361 w 362"/>
              <a:gd name="T7" fmla="*/ 640 h 641"/>
              <a:gd name="T8" fmla="*/ 0 w 362"/>
              <a:gd name="T9" fmla="*/ 640 h 641"/>
            </a:gdLst>
            <a:ahLst/>
            <a:cxnLst>
              <a:cxn ang="0">
                <a:pos x="T0" y="T1"/>
              </a:cxn>
              <a:cxn ang="0">
                <a:pos x="T2" y="T3"/>
              </a:cxn>
              <a:cxn ang="0">
                <a:pos x="T4" y="T5"/>
              </a:cxn>
              <a:cxn ang="0">
                <a:pos x="T6" y="T7"/>
              </a:cxn>
              <a:cxn ang="0">
                <a:pos x="T8" y="T9"/>
              </a:cxn>
            </a:cxnLst>
            <a:rect l="0" t="0" r="r" b="b"/>
            <a:pathLst>
              <a:path w="362" h="641">
                <a:moveTo>
                  <a:pt x="0" y="640"/>
                </a:moveTo>
                <a:lnTo>
                  <a:pt x="0" y="0"/>
                </a:lnTo>
                <a:lnTo>
                  <a:pt x="361" y="0"/>
                </a:lnTo>
                <a:lnTo>
                  <a:pt x="361" y="640"/>
                </a:lnTo>
                <a:lnTo>
                  <a:pt x="0" y="640"/>
                </a:lnTo>
              </a:path>
            </a:pathLst>
          </a:custGeom>
          <a:solidFill>
            <a:srgbClr val="F9B5A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272" name="Freeform 177"/>
          <p:cNvSpPr>
            <a:spLocks noChangeArrowheads="1"/>
          </p:cNvSpPr>
          <p:nvPr/>
        </p:nvSpPr>
        <p:spPr bwMode="auto">
          <a:xfrm>
            <a:off x="7384439" y="6668419"/>
            <a:ext cx="64326" cy="148245"/>
          </a:xfrm>
          <a:custGeom>
            <a:avLst/>
            <a:gdLst>
              <a:gd name="T0" fmla="*/ 0 w 246"/>
              <a:gd name="T1" fmla="*/ 530 h 531"/>
              <a:gd name="T2" fmla="*/ 0 w 246"/>
              <a:gd name="T3" fmla="*/ 0 h 531"/>
              <a:gd name="T4" fmla="*/ 245 w 246"/>
              <a:gd name="T5" fmla="*/ 0 h 531"/>
              <a:gd name="T6" fmla="*/ 245 w 246"/>
              <a:gd name="T7" fmla="*/ 530 h 531"/>
              <a:gd name="T8" fmla="*/ 0 w 246"/>
              <a:gd name="T9" fmla="*/ 530 h 531"/>
            </a:gdLst>
            <a:ahLst/>
            <a:cxnLst>
              <a:cxn ang="0">
                <a:pos x="T0" y="T1"/>
              </a:cxn>
              <a:cxn ang="0">
                <a:pos x="T2" y="T3"/>
              </a:cxn>
              <a:cxn ang="0">
                <a:pos x="T4" y="T5"/>
              </a:cxn>
              <a:cxn ang="0">
                <a:pos x="T6" y="T7"/>
              </a:cxn>
              <a:cxn ang="0">
                <a:pos x="T8" y="T9"/>
              </a:cxn>
            </a:cxnLst>
            <a:rect l="0" t="0" r="r" b="b"/>
            <a:pathLst>
              <a:path w="246" h="531">
                <a:moveTo>
                  <a:pt x="0" y="530"/>
                </a:moveTo>
                <a:lnTo>
                  <a:pt x="0" y="0"/>
                </a:lnTo>
                <a:lnTo>
                  <a:pt x="245" y="0"/>
                </a:lnTo>
                <a:lnTo>
                  <a:pt x="245" y="530"/>
                </a:lnTo>
                <a:lnTo>
                  <a:pt x="0" y="530"/>
                </a:lnTo>
              </a:path>
            </a:pathLst>
          </a:custGeom>
          <a:solidFill>
            <a:srgbClr val="CCEBF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273" name="Freeform 178"/>
          <p:cNvSpPr>
            <a:spLocks noChangeArrowheads="1"/>
          </p:cNvSpPr>
          <p:nvPr/>
        </p:nvSpPr>
        <p:spPr bwMode="auto">
          <a:xfrm>
            <a:off x="7412007" y="6652677"/>
            <a:ext cx="6564" cy="181043"/>
          </a:xfrm>
          <a:custGeom>
            <a:avLst/>
            <a:gdLst>
              <a:gd name="T0" fmla="*/ 0 w 54"/>
              <a:gd name="T1" fmla="*/ 640 h 641"/>
              <a:gd name="T2" fmla="*/ 0 w 54"/>
              <a:gd name="T3" fmla="*/ 0 h 641"/>
              <a:gd name="T4" fmla="*/ 53 w 54"/>
              <a:gd name="T5" fmla="*/ 0 h 641"/>
              <a:gd name="T6" fmla="*/ 53 w 54"/>
              <a:gd name="T7" fmla="*/ 640 h 641"/>
              <a:gd name="T8" fmla="*/ 0 w 54"/>
              <a:gd name="T9" fmla="*/ 640 h 641"/>
            </a:gdLst>
            <a:ahLst/>
            <a:cxnLst>
              <a:cxn ang="0">
                <a:pos x="T0" y="T1"/>
              </a:cxn>
              <a:cxn ang="0">
                <a:pos x="T2" y="T3"/>
              </a:cxn>
              <a:cxn ang="0">
                <a:pos x="T4" y="T5"/>
              </a:cxn>
              <a:cxn ang="0">
                <a:pos x="T6" y="T7"/>
              </a:cxn>
              <a:cxn ang="0">
                <a:pos x="T8" y="T9"/>
              </a:cxn>
            </a:cxnLst>
            <a:rect l="0" t="0" r="r" b="b"/>
            <a:pathLst>
              <a:path w="54" h="641">
                <a:moveTo>
                  <a:pt x="0" y="640"/>
                </a:moveTo>
                <a:lnTo>
                  <a:pt x="0" y="0"/>
                </a:lnTo>
                <a:lnTo>
                  <a:pt x="53" y="0"/>
                </a:lnTo>
                <a:lnTo>
                  <a:pt x="53" y="640"/>
                </a:lnTo>
                <a:lnTo>
                  <a:pt x="0" y="640"/>
                </a:lnTo>
              </a:path>
            </a:pathLst>
          </a:custGeom>
          <a:solidFill>
            <a:srgbClr val="F9B5A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274" name="Freeform 179"/>
          <p:cNvSpPr>
            <a:spLocks noChangeArrowheads="1"/>
          </p:cNvSpPr>
          <p:nvPr/>
        </p:nvSpPr>
        <p:spPr bwMode="auto">
          <a:xfrm>
            <a:off x="7367373" y="6737950"/>
            <a:ext cx="98458" cy="10495"/>
          </a:xfrm>
          <a:custGeom>
            <a:avLst/>
            <a:gdLst>
              <a:gd name="T0" fmla="*/ 0 w 362"/>
              <a:gd name="T1" fmla="*/ 0 h 66"/>
              <a:gd name="T2" fmla="*/ 361 w 362"/>
              <a:gd name="T3" fmla="*/ 0 h 66"/>
              <a:gd name="T4" fmla="*/ 361 w 362"/>
              <a:gd name="T5" fmla="*/ 65 h 66"/>
              <a:gd name="T6" fmla="*/ 0 w 362"/>
              <a:gd name="T7" fmla="*/ 65 h 66"/>
              <a:gd name="T8" fmla="*/ 0 w 362"/>
              <a:gd name="T9" fmla="*/ 0 h 66"/>
            </a:gdLst>
            <a:ahLst/>
            <a:cxnLst>
              <a:cxn ang="0">
                <a:pos x="T0" y="T1"/>
              </a:cxn>
              <a:cxn ang="0">
                <a:pos x="T2" y="T3"/>
              </a:cxn>
              <a:cxn ang="0">
                <a:pos x="T4" y="T5"/>
              </a:cxn>
              <a:cxn ang="0">
                <a:pos x="T6" y="T7"/>
              </a:cxn>
              <a:cxn ang="0">
                <a:pos x="T8" y="T9"/>
              </a:cxn>
            </a:cxnLst>
            <a:rect l="0" t="0" r="r" b="b"/>
            <a:pathLst>
              <a:path w="362" h="66">
                <a:moveTo>
                  <a:pt x="0" y="0"/>
                </a:moveTo>
                <a:lnTo>
                  <a:pt x="361" y="0"/>
                </a:lnTo>
                <a:lnTo>
                  <a:pt x="361" y="65"/>
                </a:lnTo>
                <a:lnTo>
                  <a:pt x="0" y="65"/>
                </a:lnTo>
                <a:lnTo>
                  <a:pt x="0" y="0"/>
                </a:lnTo>
              </a:path>
            </a:pathLst>
          </a:custGeom>
          <a:solidFill>
            <a:srgbClr val="F9B5A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275" name="Freeform 180"/>
          <p:cNvSpPr>
            <a:spLocks noChangeArrowheads="1"/>
          </p:cNvSpPr>
          <p:nvPr/>
        </p:nvSpPr>
        <p:spPr bwMode="auto">
          <a:xfrm>
            <a:off x="7690315" y="6668419"/>
            <a:ext cx="108960" cy="199409"/>
          </a:xfrm>
          <a:custGeom>
            <a:avLst/>
            <a:gdLst>
              <a:gd name="T0" fmla="*/ 395 w 396"/>
              <a:gd name="T1" fmla="*/ 0 h 701"/>
              <a:gd name="T2" fmla="*/ 395 w 396"/>
              <a:gd name="T3" fmla="*/ 700 h 701"/>
              <a:gd name="T4" fmla="*/ 0 w 396"/>
              <a:gd name="T5" fmla="*/ 700 h 701"/>
              <a:gd name="T6" fmla="*/ 0 w 396"/>
              <a:gd name="T7" fmla="*/ 0 h 701"/>
              <a:gd name="T8" fmla="*/ 395 w 396"/>
              <a:gd name="T9" fmla="*/ 0 h 701"/>
            </a:gdLst>
            <a:ahLst/>
            <a:cxnLst>
              <a:cxn ang="0">
                <a:pos x="T0" y="T1"/>
              </a:cxn>
              <a:cxn ang="0">
                <a:pos x="T2" y="T3"/>
              </a:cxn>
              <a:cxn ang="0">
                <a:pos x="T4" y="T5"/>
              </a:cxn>
              <a:cxn ang="0">
                <a:pos x="T6" y="T7"/>
              </a:cxn>
              <a:cxn ang="0">
                <a:pos x="T8" y="T9"/>
              </a:cxn>
            </a:cxnLst>
            <a:rect l="0" t="0" r="r" b="b"/>
            <a:pathLst>
              <a:path w="396" h="701">
                <a:moveTo>
                  <a:pt x="395" y="0"/>
                </a:moveTo>
                <a:lnTo>
                  <a:pt x="395" y="700"/>
                </a:lnTo>
                <a:lnTo>
                  <a:pt x="0" y="700"/>
                </a:lnTo>
                <a:lnTo>
                  <a:pt x="0" y="0"/>
                </a:lnTo>
                <a:lnTo>
                  <a:pt x="395" y="0"/>
                </a:lnTo>
              </a:path>
            </a:pathLst>
          </a:custGeom>
          <a:solidFill>
            <a:srgbClr val="F9B5A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276" name="Freeform 181"/>
          <p:cNvSpPr>
            <a:spLocks noChangeArrowheads="1"/>
          </p:cNvSpPr>
          <p:nvPr/>
        </p:nvSpPr>
        <p:spPr bwMode="auto">
          <a:xfrm>
            <a:off x="7690315" y="6668419"/>
            <a:ext cx="108960" cy="199409"/>
          </a:xfrm>
          <a:custGeom>
            <a:avLst/>
            <a:gdLst>
              <a:gd name="T0" fmla="*/ 395 w 396"/>
              <a:gd name="T1" fmla="*/ 0 h 701"/>
              <a:gd name="T2" fmla="*/ 395 w 396"/>
              <a:gd name="T3" fmla="*/ 700 h 701"/>
              <a:gd name="T4" fmla="*/ 0 w 396"/>
              <a:gd name="T5" fmla="*/ 700 h 701"/>
              <a:gd name="T6" fmla="*/ 0 w 396"/>
              <a:gd name="T7" fmla="*/ 0 h 701"/>
              <a:gd name="T8" fmla="*/ 395 w 396"/>
              <a:gd name="T9" fmla="*/ 0 h 701"/>
            </a:gdLst>
            <a:ahLst/>
            <a:cxnLst>
              <a:cxn ang="0">
                <a:pos x="T0" y="T1"/>
              </a:cxn>
              <a:cxn ang="0">
                <a:pos x="T2" y="T3"/>
              </a:cxn>
              <a:cxn ang="0">
                <a:pos x="T4" y="T5"/>
              </a:cxn>
              <a:cxn ang="0">
                <a:pos x="T6" y="T7"/>
              </a:cxn>
              <a:cxn ang="0">
                <a:pos x="T8" y="T9"/>
              </a:cxn>
            </a:cxnLst>
            <a:rect l="0" t="0" r="r" b="b"/>
            <a:pathLst>
              <a:path w="396" h="701">
                <a:moveTo>
                  <a:pt x="395" y="0"/>
                </a:moveTo>
                <a:lnTo>
                  <a:pt x="395" y="700"/>
                </a:lnTo>
                <a:lnTo>
                  <a:pt x="0" y="700"/>
                </a:lnTo>
                <a:lnTo>
                  <a:pt x="0" y="0"/>
                </a:lnTo>
                <a:lnTo>
                  <a:pt x="395" y="0"/>
                </a:lnTo>
              </a:path>
            </a:pathLst>
          </a:custGeom>
          <a:solidFill>
            <a:srgbClr val="F9B5A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277" name="Freeform 182"/>
          <p:cNvSpPr>
            <a:spLocks noChangeArrowheads="1"/>
          </p:cNvSpPr>
          <p:nvPr/>
        </p:nvSpPr>
        <p:spPr bwMode="auto">
          <a:xfrm>
            <a:off x="7707381" y="6681538"/>
            <a:ext cx="76141" cy="174483"/>
          </a:xfrm>
          <a:custGeom>
            <a:avLst/>
            <a:gdLst>
              <a:gd name="T0" fmla="*/ 287 w 288"/>
              <a:gd name="T1" fmla="*/ 0 h 617"/>
              <a:gd name="T2" fmla="*/ 287 w 288"/>
              <a:gd name="T3" fmla="*/ 616 h 617"/>
              <a:gd name="T4" fmla="*/ 0 w 288"/>
              <a:gd name="T5" fmla="*/ 616 h 617"/>
              <a:gd name="T6" fmla="*/ 0 w 288"/>
              <a:gd name="T7" fmla="*/ 0 h 617"/>
              <a:gd name="T8" fmla="*/ 287 w 288"/>
              <a:gd name="T9" fmla="*/ 0 h 617"/>
            </a:gdLst>
            <a:ahLst/>
            <a:cxnLst>
              <a:cxn ang="0">
                <a:pos x="T0" y="T1"/>
              </a:cxn>
              <a:cxn ang="0">
                <a:pos x="T2" y="T3"/>
              </a:cxn>
              <a:cxn ang="0">
                <a:pos x="T4" y="T5"/>
              </a:cxn>
              <a:cxn ang="0">
                <a:pos x="T6" y="T7"/>
              </a:cxn>
              <a:cxn ang="0">
                <a:pos x="T8" y="T9"/>
              </a:cxn>
            </a:cxnLst>
            <a:rect l="0" t="0" r="r" b="b"/>
            <a:pathLst>
              <a:path w="288" h="617">
                <a:moveTo>
                  <a:pt x="287" y="0"/>
                </a:moveTo>
                <a:lnTo>
                  <a:pt x="287" y="616"/>
                </a:lnTo>
                <a:lnTo>
                  <a:pt x="0" y="616"/>
                </a:lnTo>
                <a:lnTo>
                  <a:pt x="0" y="0"/>
                </a:lnTo>
                <a:lnTo>
                  <a:pt x="287" y="0"/>
                </a:lnTo>
              </a:path>
            </a:pathLst>
          </a:custGeom>
          <a:solidFill>
            <a:srgbClr val="CCEBF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278" name="Freeform 183"/>
          <p:cNvSpPr>
            <a:spLocks noChangeArrowheads="1"/>
          </p:cNvSpPr>
          <p:nvPr/>
        </p:nvSpPr>
        <p:spPr bwMode="auto">
          <a:xfrm>
            <a:off x="7707381" y="6681538"/>
            <a:ext cx="76141" cy="174483"/>
          </a:xfrm>
          <a:custGeom>
            <a:avLst/>
            <a:gdLst>
              <a:gd name="T0" fmla="*/ 287 w 288"/>
              <a:gd name="T1" fmla="*/ 0 h 617"/>
              <a:gd name="T2" fmla="*/ 287 w 288"/>
              <a:gd name="T3" fmla="*/ 616 h 617"/>
              <a:gd name="T4" fmla="*/ 0 w 288"/>
              <a:gd name="T5" fmla="*/ 616 h 617"/>
              <a:gd name="T6" fmla="*/ 0 w 288"/>
              <a:gd name="T7" fmla="*/ 0 h 617"/>
              <a:gd name="T8" fmla="*/ 287 w 288"/>
              <a:gd name="T9" fmla="*/ 0 h 617"/>
            </a:gdLst>
            <a:ahLst/>
            <a:cxnLst>
              <a:cxn ang="0">
                <a:pos x="T0" y="T1"/>
              </a:cxn>
              <a:cxn ang="0">
                <a:pos x="T2" y="T3"/>
              </a:cxn>
              <a:cxn ang="0">
                <a:pos x="T4" y="T5"/>
              </a:cxn>
              <a:cxn ang="0">
                <a:pos x="T6" y="T7"/>
              </a:cxn>
              <a:cxn ang="0">
                <a:pos x="T8" y="T9"/>
              </a:cxn>
            </a:cxnLst>
            <a:rect l="0" t="0" r="r" b="b"/>
            <a:pathLst>
              <a:path w="288" h="617">
                <a:moveTo>
                  <a:pt x="287" y="0"/>
                </a:moveTo>
                <a:lnTo>
                  <a:pt x="287" y="616"/>
                </a:lnTo>
                <a:lnTo>
                  <a:pt x="0" y="616"/>
                </a:lnTo>
                <a:lnTo>
                  <a:pt x="0" y="0"/>
                </a:lnTo>
                <a:lnTo>
                  <a:pt x="287" y="0"/>
                </a:lnTo>
              </a:path>
            </a:pathLst>
          </a:custGeom>
          <a:solidFill>
            <a:srgbClr val="CCEBF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279" name="Freeform 184"/>
          <p:cNvSpPr>
            <a:spLocks noChangeArrowheads="1"/>
          </p:cNvSpPr>
          <p:nvPr/>
        </p:nvSpPr>
        <p:spPr bwMode="auto">
          <a:xfrm>
            <a:off x="7678500" y="6652677"/>
            <a:ext cx="133903" cy="7872"/>
          </a:xfrm>
          <a:custGeom>
            <a:avLst/>
            <a:gdLst>
              <a:gd name="T0" fmla="*/ 478 w 479"/>
              <a:gd name="T1" fmla="*/ 55 h 56"/>
              <a:gd name="T2" fmla="*/ 0 w 479"/>
              <a:gd name="T3" fmla="*/ 55 h 56"/>
              <a:gd name="T4" fmla="*/ 0 w 479"/>
              <a:gd name="T5" fmla="*/ 0 h 56"/>
              <a:gd name="T6" fmla="*/ 478 w 479"/>
              <a:gd name="T7" fmla="*/ 0 h 56"/>
              <a:gd name="T8" fmla="*/ 478 w 479"/>
              <a:gd name="T9" fmla="*/ 55 h 56"/>
            </a:gdLst>
            <a:ahLst/>
            <a:cxnLst>
              <a:cxn ang="0">
                <a:pos x="T0" y="T1"/>
              </a:cxn>
              <a:cxn ang="0">
                <a:pos x="T2" y="T3"/>
              </a:cxn>
              <a:cxn ang="0">
                <a:pos x="T4" y="T5"/>
              </a:cxn>
              <a:cxn ang="0">
                <a:pos x="T6" y="T7"/>
              </a:cxn>
              <a:cxn ang="0">
                <a:pos x="T8" y="T9"/>
              </a:cxn>
            </a:cxnLst>
            <a:rect l="0" t="0" r="r" b="b"/>
            <a:pathLst>
              <a:path w="479" h="56">
                <a:moveTo>
                  <a:pt x="478" y="55"/>
                </a:moveTo>
                <a:lnTo>
                  <a:pt x="0" y="55"/>
                </a:lnTo>
                <a:lnTo>
                  <a:pt x="0" y="0"/>
                </a:lnTo>
                <a:lnTo>
                  <a:pt x="478" y="0"/>
                </a:lnTo>
                <a:lnTo>
                  <a:pt x="478" y="55"/>
                </a:lnTo>
              </a:path>
            </a:pathLst>
          </a:custGeom>
          <a:solidFill>
            <a:srgbClr val="F9B5A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280" name="Freeform 185"/>
          <p:cNvSpPr>
            <a:spLocks noChangeArrowheads="1"/>
          </p:cNvSpPr>
          <p:nvPr/>
        </p:nvSpPr>
        <p:spPr bwMode="auto">
          <a:xfrm>
            <a:off x="7678500" y="6652677"/>
            <a:ext cx="133903" cy="7872"/>
          </a:xfrm>
          <a:custGeom>
            <a:avLst/>
            <a:gdLst>
              <a:gd name="T0" fmla="*/ 478 w 479"/>
              <a:gd name="T1" fmla="*/ 55 h 56"/>
              <a:gd name="T2" fmla="*/ 0 w 479"/>
              <a:gd name="T3" fmla="*/ 55 h 56"/>
              <a:gd name="T4" fmla="*/ 0 w 479"/>
              <a:gd name="T5" fmla="*/ 0 h 56"/>
              <a:gd name="T6" fmla="*/ 478 w 479"/>
              <a:gd name="T7" fmla="*/ 0 h 56"/>
              <a:gd name="T8" fmla="*/ 478 w 479"/>
              <a:gd name="T9" fmla="*/ 55 h 56"/>
            </a:gdLst>
            <a:ahLst/>
            <a:cxnLst>
              <a:cxn ang="0">
                <a:pos x="T0" y="T1"/>
              </a:cxn>
              <a:cxn ang="0">
                <a:pos x="T2" y="T3"/>
              </a:cxn>
              <a:cxn ang="0">
                <a:pos x="T4" y="T5"/>
              </a:cxn>
              <a:cxn ang="0">
                <a:pos x="T6" y="T7"/>
              </a:cxn>
              <a:cxn ang="0">
                <a:pos x="T8" y="T9"/>
              </a:cxn>
            </a:cxnLst>
            <a:rect l="0" t="0" r="r" b="b"/>
            <a:pathLst>
              <a:path w="479" h="56">
                <a:moveTo>
                  <a:pt x="478" y="55"/>
                </a:moveTo>
                <a:lnTo>
                  <a:pt x="0" y="55"/>
                </a:lnTo>
                <a:lnTo>
                  <a:pt x="0" y="0"/>
                </a:lnTo>
                <a:lnTo>
                  <a:pt x="478" y="0"/>
                </a:lnTo>
                <a:lnTo>
                  <a:pt x="478" y="55"/>
                </a:lnTo>
              </a:path>
            </a:pathLst>
          </a:custGeom>
          <a:solidFill>
            <a:srgbClr val="F9B5A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281" name="Freeform 186"/>
          <p:cNvSpPr>
            <a:spLocks noChangeArrowheads="1"/>
          </p:cNvSpPr>
          <p:nvPr/>
        </p:nvSpPr>
        <p:spPr bwMode="auto">
          <a:xfrm>
            <a:off x="7456641" y="6329949"/>
            <a:ext cx="127339" cy="95769"/>
          </a:xfrm>
          <a:custGeom>
            <a:avLst/>
            <a:gdLst>
              <a:gd name="T0" fmla="*/ 0 w 458"/>
              <a:gd name="T1" fmla="*/ 350 h 351"/>
              <a:gd name="T2" fmla="*/ 0 w 458"/>
              <a:gd name="T3" fmla="*/ 0 h 351"/>
              <a:gd name="T4" fmla="*/ 457 w 458"/>
              <a:gd name="T5" fmla="*/ 0 h 351"/>
              <a:gd name="T6" fmla="*/ 457 w 458"/>
              <a:gd name="T7" fmla="*/ 350 h 351"/>
              <a:gd name="T8" fmla="*/ 0 w 458"/>
              <a:gd name="T9" fmla="*/ 350 h 351"/>
            </a:gdLst>
            <a:ahLst/>
            <a:cxnLst>
              <a:cxn ang="0">
                <a:pos x="T0" y="T1"/>
              </a:cxn>
              <a:cxn ang="0">
                <a:pos x="T2" y="T3"/>
              </a:cxn>
              <a:cxn ang="0">
                <a:pos x="T4" y="T5"/>
              </a:cxn>
              <a:cxn ang="0">
                <a:pos x="T6" y="T7"/>
              </a:cxn>
              <a:cxn ang="0">
                <a:pos x="T8" y="T9"/>
              </a:cxn>
            </a:cxnLst>
            <a:rect l="0" t="0" r="r" b="b"/>
            <a:pathLst>
              <a:path w="458" h="351">
                <a:moveTo>
                  <a:pt x="0" y="350"/>
                </a:moveTo>
                <a:lnTo>
                  <a:pt x="0" y="0"/>
                </a:lnTo>
                <a:lnTo>
                  <a:pt x="457" y="0"/>
                </a:lnTo>
                <a:lnTo>
                  <a:pt x="457" y="350"/>
                </a:lnTo>
                <a:lnTo>
                  <a:pt x="0" y="35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282" name="Freeform 187"/>
          <p:cNvSpPr>
            <a:spLocks noChangeArrowheads="1"/>
          </p:cNvSpPr>
          <p:nvPr/>
        </p:nvSpPr>
        <p:spPr bwMode="auto">
          <a:xfrm>
            <a:off x="7436950" y="6276161"/>
            <a:ext cx="165410" cy="44605"/>
          </a:xfrm>
          <a:custGeom>
            <a:avLst/>
            <a:gdLst>
              <a:gd name="T0" fmla="*/ 0 w 588"/>
              <a:gd name="T1" fmla="*/ 182 h 183"/>
              <a:gd name="T2" fmla="*/ 0 w 588"/>
              <a:gd name="T3" fmla="*/ 0 h 183"/>
              <a:gd name="T4" fmla="*/ 587 w 588"/>
              <a:gd name="T5" fmla="*/ 0 h 183"/>
              <a:gd name="T6" fmla="*/ 587 w 588"/>
              <a:gd name="T7" fmla="*/ 182 h 183"/>
              <a:gd name="T8" fmla="*/ 0 w 588"/>
              <a:gd name="T9" fmla="*/ 182 h 183"/>
            </a:gdLst>
            <a:ahLst/>
            <a:cxnLst>
              <a:cxn ang="0">
                <a:pos x="T0" y="T1"/>
              </a:cxn>
              <a:cxn ang="0">
                <a:pos x="T2" y="T3"/>
              </a:cxn>
              <a:cxn ang="0">
                <a:pos x="T4" y="T5"/>
              </a:cxn>
              <a:cxn ang="0">
                <a:pos x="T6" y="T7"/>
              </a:cxn>
              <a:cxn ang="0">
                <a:pos x="T8" y="T9"/>
              </a:cxn>
            </a:cxnLst>
            <a:rect l="0" t="0" r="r" b="b"/>
            <a:pathLst>
              <a:path w="588" h="183">
                <a:moveTo>
                  <a:pt x="0" y="182"/>
                </a:moveTo>
                <a:lnTo>
                  <a:pt x="0" y="0"/>
                </a:lnTo>
                <a:lnTo>
                  <a:pt x="587" y="0"/>
                </a:lnTo>
                <a:lnTo>
                  <a:pt x="587" y="182"/>
                </a:lnTo>
                <a:lnTo>
                  <a:pt x="0" y="182"/>
                </a:lnTo>
              </a:path>
            </a:pathLst>
          </a:custGeom>
          <a:solidFill>
            <a:srgbClr val="EB7B5C"/>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283" name="Freeform 188"/>
          <p:cNvSpPr>
            <a:spLocks noChangeArrowheads="1"/>
          </p:cNvSpPr>
          <p:nvPr/>
        </p:nvSpPr>
        <p:spPr bwMode="auto">
          <a:xfrm>
            <a:off x="8169478" y="6175145"/>
            <a:ext cx="551365" cy="693996"/>
          </a:xfrm>
          <a:custGeom>
            <a:avLst/>
            <a:gdLst>
              <a:gd name="T0" fmla="*/ 0 w 1884"/>
              <a:gd name="T1" fmla="*/ 2361 h 2362"/>
              <a:gd name="T2" fmla="*/ 0 w 1884"/>
              <a:gd name="T3" fmla="*/ 0 h 2362"/>
              <a:gd name="T4" fmla="*/ 1883 w 1884"/>
              <a:gd name="T5" fmla="*/ 0 h 2362"/>
              <a:gd name="T6" fmla="*/ 1883 w 1884"/>
              <a:gd name="T7" fmla="*/ 2361 h 2362"/>
              <a:gd name="T8" fmla="*/ 0 w 1884"/>
              <a:gd name="T9" fmla="*/ 2361 h 2362"/>
            </a:gdLst>
            <a:ahLst/>
            <a:cxnLst>
              <a:cxn ang="0">
                <a:pos x="T0" y="T1"/>
              </a:cxn>
              <a:cxn ang="0">
                <a:pos x="T2" y="T3"/>
              </a:cxn>
              <a:cxn ang="0">
                <a:pos x="T4" y="T5"/>
              </a:cxn>
              <a:cxn ang="0">
                <a:pos x="T6" y="T7"/>
              </a:cxn>
              <a:cxn ang="0">
                <a:pos x="T8" y="T9"/>
              </a:cxn>
            </a:cxnLst>
            <a:rect l="0" t="0" r="r" b="b"/>
            <a:pathLst>
              <a:path w="1884" h="2362">
                <a:moveTo>
                  <a:pt x="0" y="2361"/>
                </a:moveTo>
                <a:lnTo>
                  <a:pt x="0" y="0"/>
                </a:lnTo>
                <a:lnTo>
                  <a:pt x="1883" y="0"/>
                </a:lnTo>
                <a:lnTo>
                  <a:pt x="1883" y="2361"/>
                </a:lnTo>
                <a:lnTo>
                  <a:pt x="0" y="2361"/>
                </a:lnTo>
              </a:path>
            </a:pathLst>
          </a:custGeom>
          <a:solidFill>
            <a:srgbClr val="C7E9F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284" name="Freeform 189"/>
          <p:cNvSpPr>
            <a:spLocks noChangeArrowheads="1"/>
          </p:cNvSpPr>
          <p:nvPr/>
        </p:nvSpPr>
        <p:spPr bwMode="auto">
          <a:xfrm>
            <a:off x="8169478" y="6175145"/>
            <a:ext cx="551365" cy="693996"/>
          </a:xfrm>
          <a:custGeom>
            <a:avLst/>
            <a:gdLst>
              <a:gd name="T0" fmla="*/ 0 w 1884"/>
              <a:gd name="T1" fmla="*/ 2361 h 2362"/>
              <a:gd name="T2" fmla="*/ 0 w 1884"/>
              <a:gd name="T3" fmla="*/ 0 h 2362"/>
              <a:gd name="T4" fmla="*/ 1883 w 1884"/>
              <a:gd name="T5" fmla="*/ 0 h 2362"/>
              <a:gd name="T6" fmla="*/ 1883 w 1884"/>
              <a:gd name="T7" fmla="*/ 2361 h 2362"/>
              <a:gd name="T8" fmla="*/ 0 w 1884"/>
              <a:gd name="T9" fmla="*/ 2361 h 2362"/>
            </a:gdLst>
            <a:ahLst/>
            <a:cxnLst>
              <a:cxn ang="0">
                <a:pos x="T0" y="T1"/>
              </a:cxn>
              <a:cxn ang="0">
                <a:pos x="T2" y="T3"/>
              </a:cxn>
              <a:cxn ang="0">
                <a:pos x="T4" y="T5"/>
              </a:cxn>
              <a:cxn ang="0">
                <a:pos x="T6" y="T7"/>
              </a:cxn>
              <a:cxn ang="0">
                <a:pos x="T8" y="T9"/>
              </a:cxn>
            </a:cxnLst>
            <a:rect l="0" t="0" r="r" b="b"/>
            <a:pathLst>
              <a:path w="1884" h="2362">
                <a:moveTo>
                  <a:pt x="0" y="2361"/>
                </a:moveTo>
                <a:lnTo>
                  <a:pt x="0" y="0"/>
                </a:lnTo>
                <a:lnTo>
                  <a:pt x="1883" y="0"/>
                </a:lnTo>
                <a:lnTo>
                  <a:pt x="1883" y="2361"/>
                </a:lnTo>
                <a:lnTo>
                  <a:pt x="0" y="2361"/>
                </a:lnTo>
              </a:path>
            </a:pathLst>
          </a:custGeom>
          <a:solidFill>
            <a:srgbClr val="C7E9F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285" name="Freeform 190"/>
          <p:cNvSpPr>
            <a:spLocks noChangeArrowheads="1"/>
          </p:cNvSpPr>
          <p:nvPr/>
        </p:nvSpPr>
        <p:spPr bwMode="auto">
          <a:xfrm>
            <a:off x="8111716" y="6104302"/>
            <a:ext cx="669515" cy="178419"/>
          </a:xfrm>
          <a:custGeom>
            <a:avLst/>
            <a:gdLst>
              <a:gd name="T0" fmla="*/ 2076 w 2278"/>
              <a:gd name="T1" fmla="*/ 0 h 630"/>
              <a:gd name="T2" fmla="*/ 2277 w 2278"/>
              <a:gd name="T3" fmla="*/ 629 h 630"/>
              <a:gd name="T4" fmla="*/ 0 w 2278"/>
              <a:gd name="T5" fmla="*/ 629 h 630"/>
              <a:gd name="T6" fmla="*/ 193 w 2278"/>
              <a:gd name="T7" fmla="*/ 0 h 630"/>
              <a:gd name="T8" fmla="*/ 2076 w 2278"/>
              <a:gd name="T9" fmla="*/ 0 h 630"/>
            </a:gdLst>
            <a:ahLst/>
            <a:cxnLst>
              <a:cxn ang="0">
                <a:pos x="T0" y="T1"/>
              </a:cxn>
              <a:cxn ang="0">
                <a:pos x="T2" y="T3"/>
              </a:cxn>
              <a:cxn ang="0">
                <a:pos x="T4" y="T5"/>
              </a:cxn>
              <a:cxn ang="0">
                <a:pos x="T6" y="T7"/>
              </a:cxn>
              <a:cxn ang="0">
                <a:pos x="T8" y="T9"/>
              </a:cxn>
            </a:cxnLst>
            <a:rect l="0" t="0" r="r" b="b"/>
            <a:pathLst>
              <a:path w="2278" h="630">
                <a:moveTo>
                  <a:pt x="2076" y="0"/>
                </a:moveTo>
                <a:lnTo>
                  <a:pt x="2277" y="629"/>
                </a:lnTo>
                <a:lnTo>
                  <a:pt x="0" y="629"/>
                </a:lnTo>
                <a:lnTo>
                  <a:pt x="193" y="0"/>
                </a:lnTo>
                <a:lnTo>
                  <a:pt x="2076" y="0"/>
                </a:lnTo>
              </a:path>
            </a:pathLst>
          </a:custGeom>
          <a:solidFill>
            <a:srgbClr val="6499A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286" name="Freeform 191"/>
          <p:cNvSpPr>
            <a:spLocks noChangeArrowheads="1"/>
          </p:cNvSpPr>
          <p:nvPr/>
        </p:nvSpPr>
        <p:spPr bwMode="auto">
          <a:xfrm>
            <a:off x="8111716" y="6104302"/>
            <a:ext cx="669515" cy="178419"/>
          </a:xfrm>
          <a:custGeom>
            <a:avLst/>
            <a:gdLst>
              <a:gd name="T0" fmla="*/ 2076 w 2278"/>
              <a:gd name="T1" fmla="*/ 0 h 630"/>
              <a:gd name="T2" fmla="*/ 2277 w 2278"/>
              <a:gd name="T3" fmla="*/ 629 h 630"/>
              <a:gd name="T4" fmla="*/ 0 w 2278"/>
              <a:gd name="T5" fmla="*/ 629 h 630"/>
              <a:gd name="T6" fmla="*/ 193 w 2278"/>
              <a:gd name="T7" fmla="*/ 0 h 630"/>
              <a:gd name="T8" fmla="*/ 2076 w 2278"/>
              <a:gd name="T9" fmla="*/ 0 h 630"/>
            </a:gdLst>
            <a:ahLst/>
            <a:cxnLst>
              <a:cxn ang="0">
                <a:pos x="T0" y="T1"/>
              </a:cxn>
              <a:cxn ang="0">
                <a:pos x="T2" y="T3"/>
              </a:cxn>
              <a:cxn ang="0">
                <a:pos x="T4" y="T5"/>
              </a:cxn>
              <a:cxn ang="0">
                <a:pos x="T6" y="T7"/>
              </a:cxn>
              <a:cxn ang="0">
                <a:pos x="T8" y="T9"/>
              </a:cxn>
            </a:cxnLst>
            <a:rect l="0" t="0" r="r" b="b"/>
            <a:pathLst>
              <a:path w="2278" h="630">
                <a:moveTo>
                  <a:pt x="2076" y="0"/>
                </a:moveTo>
                <a:lnTo>
                  <a:pt x="2277" y="629"/>
                </a:lnTo>
                <a:lnTo>
                  <a:pt x="0" y="629"/>
                </a:lnTo>
                <a:lnTo>
                  <a:pt x="193" y="0"/>
                </a:lnTo>
                <a:lnTo>
                  <a:pt x="2076" y="0"/>
                </a:lnTo>
              </a:path>
            </a:pathLst>
          </a:custGeom>
          <a:solidFill>
            <a:srgbClr val="6499A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287" name="Freeform 192"/>
          <p:cNvSpPr>
            <a:spLocks noChangeArrowheads="1"/>
          </p:cNvSpPr>
          <p:nvPr/>
        </p:nvSpPr>
        <p:spPr bwMode="auto">
          <a:xfrm>
            <a:off x="8498984" y="6576586"/>
            <a:ext cx="107648" cy="203345"/>
          </a:xfrm>
          <a:custGeom>
            <a:avLst/>
            <a:gdLst>
              <a:gd name="T0" fmla="*/ 392 w 393"/>
              <a:gd name="T1" fmla="*/ 0 h 713"/>
              <a:gd name="T2" fmla="*/ 392 w 393"/>
              <a:gd name="T3" fmla="*/ 712 h 713"/>
              <a:gd name="T4" fmla="*/ 0 w 393"/>
              <a:gd name="T5" fmla="*/ 712 h 713"/>
              <a:gd name="T6" fmla="*/ 0 w 393"/>
              <a:gd name="T7" fmla="*/ 0 h 713"/>
              <a:gd name="T8" fmla="*/ 392 w 393"/>
              <a:gd name="T9" fmla="*/ 0 h 713"/>
            </a:gdLst>
            <a:ahLst/>
            <a:cxnLst>
              <a:cxn ang="0">
                <a:pos x="T0" y="T1"/>
              </a:cxn>
              <a:cxn ang="0">
                <a:pos x="T2" y="T3"/>
              </a:cxn>
              <a:cxn ang="0">
                <a:pos x="T4" y="T5"/>
              </a:cxn>
              <a:cxn ang="0">
                <a:pos x="T6" y="T7"/>
              </a:cxn>
              <a:cxn ang="0">
                <a:pos x="T8" y="T9"/>
              </a:cxn>
            </a:cxnLst>
            <a:rect l="0" t="0" r="r" b="b"/>
            <a:pathLst>
              <a:path w="393" h="713">
                <a:moveTo>
                  <a:pt x="392" y="0"/>
                </a:moveTo>
                <a:lnTo>
                  <a:pt x="392" y="712"/>
                </a:lnTo>
                <a:lnTo>
                  <a:pt x="0" y="712"/>
                </a:lnTo>
                <a:lnTo>
                  <a:pt x="0" y="0"/>
                </a:lnTo>
                <a:lnTo>
                  <a:pt x="392"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288" name="Freeform 193"/>
          <p:cNvSpPr>
            <a:spLocks noChangeArrowheads="1"/>
          </p:cNvSpPr>
          <p:nvPr/>
        </p:nvSpPr>
        <p:spPr bwMode="auto">
          <a:xfrm>
            <a:off x="8498984" y="6576586"/>
            <a:ext cx="107648" cy="203345"/>
          </a:xfrm>
          <a:custGeom>
            <a:avLst/>
            <a:gdLst>
              <a:gd name="T0" fmla="*/ 392 w 393"/>
              <a:gd name="T1" fmla="*/ 0 h 713"/>
              <a:gd name="T2" fmla="*/ 392 w 393"/>
              <a:gd name="T3" fmla="*/ 712 h 713"/>
              <a:gd name="T4" fmla="*/ 0 w 393"/>
              <a:gd name="T5" fmla="*/ 712 h 713"/>
              <a:gd name="T6" fmla="*/ 0 w 393"/>
              <a:gd name="T7" fmla="*/ 0 h 713"/>
              <a:gd name="T8" fmla="*/ 392 w 393"/>
              <a:gd name="T9" fmla="*/ 0 h 713"/>
            </a:gdLst>
            <a:ahLst/>
            <a:cxnLst>
              <a:cxn ang="0">
                <a:pos x="T0" y="T1"/>
              </a:cxn>
              <a:cxn ang="0">
                <a:pos x="T2" y="T3"/>
              </a:cxn>
              <a:cxn ang="0">
                <a:pos x="T4" y="T5"/>
              </a:cxn>
              <a:cxn ang="0">
                <a:pos x="T6" y="T7"/>
              </a:cxn>
              <a:cxn ang="0">
                <a:pos x="T8" y="T9"/>
              </a:cxn>
            </a:cxnLst>
            <a:rect l="0" t="0" r="r" b="b"/>
            <a:pathLst>
              <a:path w="393" h="713">
                <a:moveTo>
                  <a:pt x="392" y="0"/>
                </a:moveTo>
                <a:lnTo>
                  <a:pt x="392" y="712"/>
                </a:lnTo>
                <a:lnTo>
                  <a:pt x="0" y="712"/>
                </a:lnTo>
                <a:lnTo>
                  <a:pt x="0" y="0"/>
                </a:lnTo>
                <a:lnTo>
                  <a:pt x="392"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289" name="Freeform 194"/>
          <p:cNvSpPr>
            <a:spLocks noChangeArrowheads="1"/>
          </p:cNvSpPr>
          <p:nvPr/>
        </p:nvSpPr>
        <p:spPr bwMode="auto">
          <a:xfrm>
            <a:off x="8514737" y="6592329"/>
            <a:ext cx="76141" cy="171859"/>
          </a:xfrm>
          <a:custGeom>
            <a:avLst/>
            <a:gdLst>
              <a:gd name="T0" fmla="*/ 287 w 288"/>
              <a:gd name="T1" fmla="*/ 0 h 607"/>
              <a:gd name="T2" fmla="*/ 287 w 288"/>
              <a:gd name="T3" fmla="*/ 606 h 607"/>
              <a:gd name="T4" fmla="*/ 0 w 288"/>
              <a:gd name="T5" fmla="*/ 606 h 607"/>
              <a:gd name="T6" fmla="*/ 0 w 288"/>
              <a:gd name="T7" fmla="*/ 0 h 607"/>
              <a:gd name="T8" fmla="*/ 287 w 288"/>
              <a:gd name="T9" fmla="*/ 0 h 607"/>
            </a:gdLst>
            <a:ahLst/>
            <a:cxnLst>
              <a:cxn ang="0">
                <a:pos x="T0" y="T1"/>
              </a:cxn>
              <a:cxn ang="0">
                <a:pos x="T2" y="T3"/>
              </a:cxn>
              <a:cxn ang="0">
                <a:pos x="T4" y="T5"/>
              </a:cxn>
              <a:cxn ang="0">
                <a:pos x="T6" y="T7"/>
              </a:cxn>
              <a:cxn ang="0">
                <a:pos x="T8" y="T9"/>
              </a:cxn>
            </a:cxnLst>
            <a:rect l="0" t="0" r="r" b="b"/>
            <a:pathLst>
              <a:path w="288" h="607">
                <a:moveTo>
                  <a:pt x="287" y="0"/>
                </a:moveTo>
                <a:lnTo>
                  <a:pt x="287" y="606"/>
                </a:lnTo>
                <a:lnTo>
                  <a:pt x="0" y="606"/>
                </a:lnTo>
                <a:lnTo>
                  <a:pt x="0" y="0"/>
                </a:lnTo>
                <a:lnTo>
                  <a:pt x="287" y="0"/>
                </a:lnTo>
              </a:path>
            </a:pathLst>
          </a:custGeom>
          <a:solidFill>
            <a:srgbClr val="CCEBF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290" name="Freeform 195"/>
          <p:cNvSpPr>
            <a:spLocks noChangeArrowheads="1"/>
          </p:cNvSpPr>
          <p:nvPr/>
        </p:nvSpPr>
        <p:spPr bwMode="auto">
          <a:xfrm>
            <a:off x="8514737" y="6592329"/>
            <a:ext cx="76141" cy="171859"/>
          </a:xfrm>
          <a:custGeom>
            <a:avLst/>
            <a:gdLst>
              <a:gd name="T0" fmla="*/ 287 w 288"/>
              <a:gd name="T1" fmla="*/ 0 h 607"/>
              <a:gd name="T2" fmla="*/ 287 w 288"/>
              <a:gd name="T3" fmla="*/ 606 h 607"/>
              <a:gd name="T4" fmla="*/ 0 w 288"/>
              <a:gd name="T5" fmla="*/ 606 h 607"/>
              <a:gd name="T6" fmla="*/ 0 w 288"/>
              <a:gd name="T7" fmla="*/ 0 h 607"/>
              <a:gd name="T8" fmla="*/ 287 w 288"/>
              <a:gd name="T9" fmla="*/ 0 h 607"/>
            </a:gdLst>
            <a:ahLst/>
            <a:cxnLst>
              <a:cxn ang="0">
                <a:pos x="T0" y="T1"/>
              </a:cxn>
              <a:cxn ang="0">
                <a:pos x="T2" y="T3"/>
              </a:cxn>
              <a:cxn ang="0">
                <a:pos x="T4" y="T5"/>
              </a:cxn>
              <a:cxn ang="0">
                <a:pos x="T6" y="T7"/>
              </a:cxn>
              <a:cxn ang="0">
                <a:pos x="T8" y="T9"/>
              </a:cxn>
            </a:cxnLst>
            <a:rect l="0" t="0" r="r" b="b"/>
            <a:pathLst>
              <a:path w="288" h="607">
                <a:moveTo>
                  <a:pt x="287" y="0"/>
                </a:moveTo>
                <a:lnTo>
                  <a:pt x="287" y="606"/>
                </a:lnTo>
                <a:lnTo>
                  <a:pt x="0" y="606"/>
                </a:lnTo>
                <a:lnTo>
                  <a:pt x="0" y="0"/>
                </a:lnTo>
                <a:lnTo>
                  <a:pt x="287" y="0"/>
                </a:lnTo>
              </a:path>
            </a:pathLst>
          </a:custGeom>
          <a:solidFill>
            <a:srgbClr val="CCEBF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291" name="Freeform 196"/>
          <p:cNvSpPr>
            <a:spLocks noChangeArrowheads="1"/>
          </p:cNvSpPr>
          <p:nvPr/>
        </p:nvSpPr>
        <p:spPr bwMode="auto">
          <a:xfrm>
            <a:off x="8485856" y="6564779"/>
            <a:ext cx="133903" cy="3936"/>
          </a:xfrm>
          <a:custGeom>
            <a:avLst/>
            <a:gdLst>
              <a:gd name="T0" fmla="*/ 480 w 481"/>
              <a:gd name="T1" fmla="*/ 42 h 43"/>
              <a:gd name="T2" fmla="*/ 0 w 481"/>
              <a:gd name="T3" fmla="*/ 42 h 43"/>
              <a:gd name="T4" fmla="*/ 0 w 481"/>
              <a:gd name="T5" fmla="*/ 0 h 43"/>
              <a:gd name="T6" fmla="*/ 480 w 481"/>
              <a:gd name="T7" fmla="*/ 0 h 43"/>
              <a:gd name="T8" fmla="*/ 480 w 481"/>
              <a:gd name="T9" fmla="*/ 42 h 43"/>
            </a:gdLst>
            <a:ahLst/>
            <a:cxnLst>
              <a:cxn ang="0">
                <a:pos x="T0" y="T1"/>
              </a:cxn>
              <a:cxn ang="0">
                <a:pos x="T2" y="T3"/>
              </a:cxn>
              <a:cxn ang="0">
                <a:pos x="T4" y="T5"/>
              </a:cxn>
              <a:cxn ang="0">
                <a:pos x="T6" y="T7"/>
              </a:cxn>
              <a:cxn ang="0">
                <a:pos x="T8" y="T9"/>
              </a:cxn>
            </a:cxnLst>
            <a:rect l="0" t="0" r="r" b="b"/>
            <a:pathLst>
              <a:path w="481" h="43">
                <a:moveTo>
                  <a:pt x="480" y="42"/>
                </a:moveTo>
                <a:lnTo>
                  <a:pt x="0" y="42"/>
                </a:lnTo>
                <a:lnTo>
                  <a:pt x="0" y="0"/>
                </a:lnTo>
                <a:lnTo>
                  <a:pt x="480" y="0"/>
                </a:lnTo>
                <a:lnTo>
                  <a:pt x="480" y="42"/>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292" name="Freeform 197"/>
          <p:cNvSpPr>
            <a:spLocks noChangeArrowheads="1"/>
          </p:cNvSpPr>
          <p:nvPr/>
        </p:nvSpPr>
        <p:spPr bwMode="auto">
          <a:xfrm>
            <a:off x="8485856" y="6564779"/>
            <a:ext cx="133903" cy="3936"/>
          </a:xfrm>
          <a:custGeom>
            <a:avLst/>
            <a:gdLst>
              <a:gd name="T0" fmla="*/ 480 w 481"/>
              <a:gd name="T1" fmla="*/ 42 h 43"/>
              <a:gd name="T2" fmla="*/ 0 w 481"/>
              <a:gd name="T3" fmla="*/ 42 h 43"/>
              <a:gd name="T4" fmla="*/ 0 w 481"/>
              <a:gd name="T5" fmla="*/ 0 h 43"/>
              <a:gd name="T6" fmla="*/ 480 w 481"/>
              <a:gd name="T7" fmla="*/ 0 h 43"/>
              <a:gd name="T8" fmla="*/ 480 w 481"/>
              <a:gd name="T9" fmla="*/ 42 h 43"/>
            </a:gdLst>
            <a:ahLst/>
            <a:cxnLst>
              <a:cxn ang="0">
                <a:pos x="T0" y="T1"/>
              </a:cxn>
              <a:cxn ang="0">
                <a:pos x="T2" y="T3"/>
              </a:cxn>
              <a:cxn ang="0">
                <a:pos x="T4" y="T5"/>
              </a:cxn>
              <a:cxn ang="0">
                <a:pos x="T6" y="T7"/>
              </a:cxn>
              <a:cxn ang="0">
                <a:pos x="T8" y="T9"/>
              </a:cxn>
            </a:cxnLst>
            <a:rect l="0" t="0" r="r" b="b"/>
            <a:pathLst>
              <a:path w="481" h="43">
                <a:moveTo>
                  <a:pt x="480" y="42"/>
                </a:moveTo>
                <a:lnTo>
                  <a:pt x="0" y="42"/>
                </a:lnTo>
                <a:lnTo>
                  <a:pt x="0" y="0"/>
                </a:lnTo>
                <a:lnTo>
                  <a:pt x="480" y="0"/>
                </a:lnTo>
                <a:lnTo>
                  <a:pt x="480" y="42"/>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293" name="Freeform 198"/>
          <p:cNvSpPr>
            <a:spLocks noChangeArrowheads="1"/>
          </p:cNvSpPr>
          <p:nvPr/>
        </p:nvSpPr>
        <p:spPr bwMode="auto">
          <a:xfrm>
            <a:off x="8498984" y="6789114"/>
            <a:ext cx="107648" cy="19679"/>
          </a:xfrm>
          <a:custGeom>
            <a:avLst/>
            <a:gdLst>
              <a:gd name="T0" fmla="*/ 0 w 393"/>
              <a:gd name="T1" fmla="*/ 97 h 98"/>
              <a:gd name="T2" fmla="*/ 0 w 393"/>
              <a:gd name="T3" fmla="*/ 0 h 98"/>
              <a:gd name="T4" fmla="*/ 392 w 393"/>
              <a:gd name="T5" fmla="*/ 0 h 98"/>
              <a:gd name="T6" fmla="*/ 392 w 393"/>
              <a:gd name="T7" fmla="*/ 97 h 98"/>
              <a:gd name="T8" fmla="*/ 0 w 393"/>
              <a:gd name="T9" fmla="*/ 97 h 98"/>
            </a:gdLst>
            <a:ahLst/>
            <a:cxnLst>
              <a:cxn ang="0">
                <a:pos x="T0" y="T1"/>
              </a:cxn>
              <a:cxn ang="0">
                <a:pos x="T2" y="T3"/>
              </a:cxn>
              <a:cxn ang="0">
                <a:pos x="T4" y="T5"/>
              </a:cxn>
              <a:cxn ang="0">
                <a:pos x="T6" y="T7"/>
              </a:cxn>
              <a:cxn ang="0">
                <a:pos x="T8" y="T9"/>
              </a:cxn>
            </a:cxnLst>
            <a:rect l="0" t="0" r="r" b="b"/>
            <a:pathLst>
              <a:path w="393" h="98">
                <a:moveTo>
                  <a:pt x="0" y="97"/>
                </a:moveTo>
                <a:lnTo>
                  <a:pt x="0" y="0"/>
                </a:lnTo>
                <a:lnTo>
                  <a:pt x="392" y="0"/>
                </a:lnTo>
                <a:lnTo>
                  <a:pt x="392" y="97"/>
                </a:lnTo>
                <a:lnTo>
                  <a:pt x="0" y="97"/>
                </a:lnTo>
              </a:path>
            </a:pathLst>
          </a:custGeom>
          <a:solidFill>
            <a:srgbClr val="6499A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294" name="Freeform 199"/>
          <p:cNvSpPr>
            <a:spLocks noChangeArrowheads="1"/>
          </p:cNvSpPr>
          <p:nvPr/>
        </p:nvSpPr>
        <p:spPr bwMode="auto">
          <a:xfrm>
            <a:off x="8498984" y="6789114"/>
            <a:ext cx="107648" cy="19679"/>
          </a:xfrm>
          <a:custGeom>
            <a:avLst/>
            <a:gdLst>
              <a:gd name="T0" fmla="*/ 0 w 393"/>
              <a:gd name="T1" fmla="*/ 97 h 98"/>
              <a:gd name="T2" fmla="*/ 0 w 393"/>
              <a:gd name="T3" fmla="*/ 0 h 98"/>
              <a:gd name="T4" fmla="*/ 392 w 393"/>
              <a:gd name="T5" fmla="*/ 0 h 98"/>
              <a:gd name="T6" fmla="*/ 392 w 393"/>
              <a:gd name="T7" fmla="*/ 97 h 98"/>
              <a:gd name="T8" fmla="*/ 0 w 393"/>
              <a:gd name="T9" fmla="*/ 97 h 98"/>
            </a:gdLst>
            <a:ahLst/>
            <a:cxnLst>
              <a:cxn ang="0">
                <a:pos x="T0" y="T1"/>
              </a:cxn>
              <a:cxn ang="0">
                <a:pos x="T2" y="T3"/>
              </a:cxn>
              <a:cxn ang="0">
                <a:pos x="T4" y="T5"/>
              </a:cxn>
              <a:cxn ang="0">
                <a:pos x="T6" y="T7"/>
              </a:cxn>
              <a:cxn ang="0">
                <a:pos x="T8" y="T9"/>
              </a:cxn>
            </a:cxnLst>
            <a:rect l="0" t="0" r="r" b="b"/>
            <a:pathLst>
              <a:path w="393" h="98">
                <a:moveTo>
                  <a:pt x="0" y="97"/>
                </a:moveTo>
                <a:lnTo>
                  <a:pt x="0" y="0"/>
                </a:lnTo>
                <a:lnTo>
                  <a:pt x="392" y="0"/>
                </a:lnTo>
                <a:lnTo>
                  <a:pt x="392" y="97"/>
                </a:lnTo>
                <a:lnTo>
                  <a:pt x="0" y="97"/>
                </a:lnTo>
              </a:path>
            </a:pathLst>
          </a:custGeom>
          <a:solidFill>
            <a:srgbClr val="6499A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295" name="Freeform 200"/>
          <p:cNvSpPr>
            <a:spLocks noChangeArrowheads="1"/>
          </p:cNvSpPr>
          <p:nvPr/>
        </p:nvSpPr>
        <p:spPr bwMode="auto">
          <a:xfrm>
            <a:off x="8420217" y="6845526"/>
            <a:ext cx="266493" cy="22303"/>
          </a:xfrm>
          <a:custGeom>
            <a:avLst/>
            <a:gdLst>
              <a:gd name="T0" fmla="*/ 0 w 926"/>
              <a:gd name="T1" fmla="*/ 105 h 106"/>
              <a:gd name="T2" fmla="*/ 0 w 926"/>
              <a:gd name="T3" fmla="*/ 0 h 106"/>
              <a:gd name="T4" fmla="*/ 925 w 926"/>
              <a:gd name="T5" fmla="*/ 0 h 106"/>
              <a:gd name="T6" fmla="*/ 925 w 926"/>
              <a:gd name="T7" fmla="*/ 105 h 106"/>
              <a:gd name="T8" fmla="*/ 0 w 926"/>
              <a:gd name="T9" fmla="*/ 105 h 106"/>
            </a:gdLst>
            <a:ahLst/>
            <a:cxnLst>
              <a:cxn ang="0">
                <a:pos x="T0" y="T1"/>
              </a:cxn>
              <a:cxn ang="0">
                <a:pos x="T2" y="T3"/>
              </a:cxn>
              <a:cxn ang="0">
                <a:pos x="T4" y="T5"/>
              </a:cxn>
              <a:cxn ang="0">
                <a:pos x="T6" y="T7"/>
              </a:cxn>
              <a:cxn ang="0">
                <a:pos x="T8" y="T9"/>
              </a:cxn>
            </a:cxnLst>
            <a:rect l="0" t="0" r="r" b="b"/>
            <a:pathLst>
              <a:path w="926" h="106">
                <a:moveTo>
                  <a:pt x="0" y="105"/>
                </a:moveTo>
                <a:lnTo>
                  <a:pt x="0" y="0"/>
                </a:lnTo>
                <a:lnTo>
                  <a:pt x="925" y="0"/>
                </a:lnTo>
                <a:lnTo>
                  <a:pt x="925" y="105"/>
                </a:lnTo>
                <a:lnTo>
                  <a:pt x="0" y="105"/>
                </a:lnTo>
              </a:path>
            </a:pathLst>
          </a:custGeom>
          <a:solidFill>
            <a:srgbClr val="6499A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296" name="Freeform 201"/>
          <p:cNvSpPr>
            <a:spLocks noChangeArrowheads="1"/>
          </p:cNvSpPr>
          <p:nvPr/>
        </p:nvSpPr>
        <p:spPr bwMode="auto">
          <a:xfrm>
            <a:off x="8420217" y="6845526"/>
            <a:ext cx="266493" cy="22303"/>
          </a:xfrm>
          <a:custGeom>
            <a:avLst/>
            <a:gdLst>
              <a:gd name="T0" fmla="*/ 0 w 926"/>
              <a:gd name="T1" fmla="*/ 105 h 106"/>
              <a:gd name="T2" fmla="*/ 0 w 926"/>
              <a:gd name="T3" fmla="*/ 0 h 106"/>
              <a:gd name="T4" fmla="*/ 925 w 926"/>
              <a:gd name="T5" fmla="*/ 0 h 106"/>
              <a:gd name="T6" fmla="*/ 925 w 926"/>
              <a:gd name="T7" fmla="*/ 105 h 106"/>
              <a:gd name="T8" fmla="*/ 0 w 926"/>
              <a:gd name="T9" fmla="*/ 105 h 106"/>
            </a:gdLst>
            <a:ahLst/>
            <a:cxnLst>
              <a:cxn ang="0">
                <a:pos x="T0" y="T1"/>
              </a:cxn>
              <a:cxn ang="0">
                <a:pos x="T2" y="T3"/>
              </a:cxn>
              <a:cxn ang="0">
                <a:pos x="T4" y="T5"/>
              </a:cxn>
              <a:cxn ang="0">
                <a:pos x="T6" y="T7"/>
              </a:cxn>
              <a:cxn ang="0">
                <a:pos x="T8" y="T9"/>
              </a:cxn>
            </a:cxnLst>
            <a:rect l="0" t="0" r="r" b="b"/>
            <a:pathLst>
              <a:path w="926" h="106">
                <a:moveTo>
                  <a:pt x="0" y="105"/>
                </a:moveTo>
                <a:lnTo>
                  <a:pt x="0" y="0"/>
                </a:lnTo>
                <a:lnTo>
                  <a:pt x="925" y="0"/>
                </a:lnTo>
                <a:lnTo>
                  <a:pt x="925" y="105"/>
                </a:lnTo>
                <a:lnTo>
                  <a:pt x="0" y="105"/>
                </a:lnTo>
              </a:path>
            </a:pathLst>
          </a:custGeom>
          <a:solidFill>
            <a:srgbClr val="6499A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297" name="Freeform 202"/>
          <p:cNvSpPr>
            <a:spLocks noChangeArrowheads="1"/>
          </p:cNvSpPr>
          <p:nvPr/>
        </p:nvSpPr>
        <p:spPr bwMode="auto">
          <a:xfrm>
            <a:off x="8450411" y="6817976"/>
            <a:ext cx="203480" cy="19679"/>
          </a:xfrm>
          <a:custGeom>
            <a:avLst/>
            <a:gdLst>
              <a:gd name="T0" fmla="*/ 0 w 714"/>
              <a:gd name="T1" fmla="*/ 96 h 97"/>
              <a:gd name="T2" fmla="*/ 0 w 714"/>
              <a:gd name="T3" fmla="*/ 0 h 97"/>
              <a:gd name="T4" fmla="*/ 713 w 714"/>
              <a:gd name="T5" fmla="*/ 0 h 97"/>
              <a:gd name="T6" fmla="*/ 713 w 714"/>
              <a:gd name="T7" fmla="*/ 96 h 97"/>
              <a:gd name="T8" fmla="*/ 0 w 714"/>
              <a:gd name="T9" fmla="*/ 96 h 97"/>
            </a:gdLst>
            <a:ahLst/>
            <a:cxnLst>
              <a:cxn ang="0">
                <a:pos x="T0" y="T1"/>
              </a:cxn>
              <a:cxn ang="0">
                <a:pos x="T2" y="T3"/>
              </a:cxn>
              <a:cxn ang="0">
                <a:pos x="T4" y="T5"/>
              </a:cxn>
              <a:cxn ang="0">
                <a:pos x="T6" y="T7"/>
              </a:cxn>
              <a:cxn ang="0">
                <a:pos x="T8" y="T9"/>
              </a:cxn>
            </a:cxnLst>
            <a:rect l="0" t="0" r="r" b="b"/>
            <a:pathLst>
              <a:path w="714" h="97">
                <a:moveTo>
                  <a:pt x="0" y="96"/>
                </a:moveTo>
                <a:lnTo>
                  <a:pt x="0" y="0"/>
                </a:lnTo>
                <a:lnTo>
                  <a:pt x="713" y="0"/>
                </a:lnTo>
                <a:lnTo>
                  <a:pt x="713" y="96"/>
                </a:lnTo>
                <a:lnTo>
                  <a:pt x="0" y="96"/>
                </a:lnTo>
              </a:path>
            </a:pathLst>
          </a:custGeom>
          <a:solidFill>
            <a:srgbClr val="6499A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298" name="Freeform 203"/>
          <p:cNvSpPr>
            <a:spLocks noChangeArrowheads="1"/>
          </p:cNvSpPr>
          <p:nvPr/>
        </p:nvSpPr>
        <p:spPr bwMode="auto">
          <a:xfrm>
            <a:off x="8450411" y="6817976"/>
            <a:ext cx="203480" cy="19679"/>
          </a:xfrm>
          <a:custGeom>
            <a:avLst/>
            <a:gdLst>
              <a:gd name="T0" fmla="*/ 0 w 714"/>
              <a:gd name="T1" fmla="*/ 96 h 97"/>
              <a:gd name="T2" fmla="*/ 0 w 714"/>
              <a:gd name="T3" fmla="*/ 0 h 97"/>
              <a:gd name="T4" fmla="*/ 713 w 714"/>
              <a:gd name="T5" fmla="*/ 0 h 97"/>
              <a:gd name="T6" fmla="*/ 713 w 714"/>
              <a:gd name="T7" fmla="*/ 96 h 97"/>
              <a:gd name="T8" fmla="*/ 0 w 714"/>
              <a:gd name="T9" fmla="*/ 96 h 97"/>
            </a:gdLst>
            <a:ahLst/>
            <a:cxnLst>
              <a:cxn ang="0">
                <a:pos x="T0" y="T1"/>
              </a:cxn>
              <a:cxn ang="0">
                <a:pos x="T2" y="T3"/>
              </a:cxn>
              <a:cxn ang="0">
                <a:pos x="T4" y="T5"/>
              </a:cxn>
              <a:cxn ang="0">
                <a:pos x="T6" y="T7"/>
              </a:cxn>
              <a:cxn ang="0">
                <a:pos x="T8" y="T9"/>
              </a:cxn>
            </a:cxnLst>
            <a:rect l="0" t="0" r="r" b="b"/>
            <a:pathLst>
              <a:path w="714" h="97">
                <a:moveTo>
                  <a:pt x="0" y="96"/>
                </a:moveTo>
                <a:lnTo>
                  <a:pt x="0" y="0"/>
                </a:lnTo>
                <a:lnTo>
                  <a:pt x="713" y="0"/>
                </a:lnTo>
                <a:lnTo>
                  <a:pt x="713" y="96"/>
                </a:lnTo>
                <a:lnTo>
                  <a:pt x="0" y="96"/>
                </a:lnTo>
              </a:path>
            </a:pathLst>
          </a:custGeom>
          <a:solidFill>
            <a:srgbClr val="6499A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299" name="Freeform 204"/>
          <p:cNvSpPr>
            <a:spLocks noChangeArrowheads="1"/>
          </p:cNvSpPr>
          <p:nvPr/>
        </p:nvSpPr>
        <p:spPr bwMode="auto">
          <a:xfrm>
            <a:off x="8261372" y="6036083"/>
            <a:ext cx="127339" cy="95769"/>
          </a:xfrm>
          <a:custGeom>
            <a:avLst/>
            <a:gdLst>
              <a:gd name="T0" fmla="*/ 0 w 458"/>
              <a:gd name="T1" fmla="*/ 350 h 351"/>
              <a:gd name="T2" fmla="*/ 0 w 458"/>
              <a:gd name="T3" fmla="*/ 0 h 351"/>
              <a:gd name="T4" fmla="*/ 457 w 458"/>
              <a:gd name="T5" fmla="*/ 0 h 351"/>
              <a:gd name="T6" fmla="*/ 457 w 458"/>
              <a:gd name="T7" fmla="*/ 350 h 351"/>
              <a:gd name="T8" fmla="*/ 0 w 458"/>
              <a:gd name="T9" fmla="*/ 350 h 351"/>
            </a:gdLst>
            <a:ahLst/>
            <a:cxnLst>
              <a:cxn ang="0">
                <a:pos x="T0" y="T1"/>
              </a:cxn>
              <a:cxn ang="0">
                <a:pos x="T2" y="T3"/>
              </a:cxn>
              <a:cxn ang="0">
                <a:pos x="T4" y="T5"/>
              </a:cxn>
              <a:cxn ang="0">
                <a:pos x="T6" y="T7"/>
              </a:cxn>
              <a:cxn ang="0">
                <a:pos x="T8" y="T9"/>
              </a:cxn>
            </a:cxnLst>
            <a:rect l="0" t="0" r="r" b="b"/>
            <a:pathLst>
              <a:path w="458" h="351">
                <a:moveTo>
                  <a:pt x="0" y="350"/>
                </a:moveTo>
                <a:lnTo>
                  <a:pt x="0" y="0"/>
                </a:lnTo>
                <a:lnTo>
                  <a:pt x="457" y="0"/>
                </a:lnTo>
                <a:lnTo>
                  <a:pt x="457" y="350"/>
                </a:lnTo>
                <a:lnTo>
                  <a:pt x="0" y="350"/>
                </a:lnTo>
              </a:path>
            </a:pathLst>
          </a:custGeom>
          <a:solidFill>
            <a:srgbClr val="BCDBE3"/>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300" name="Freeform 205"/>
          <p:cNvSpPr>
            <a:spLocks noChangeArrowheads="1"/>
          </p:cNvSpPr>
          <p:nvPr/>
        </p:nvSpPr>
        <p:spPr bwMode="auto">
          <a:xfrm>
            <a:off x="8242993" y="5984919"/>
            <a:ext cx="165410" cy="41981"/>
          </a:xfrm>
          <a:custGeom>
            <a:avLst/>
            <a:gdLst>
              <a:gd name="T0" fmla="*/ 0 w 586"/>
              <a:gd name="T1" fmla="*/ 172 h 173"/>
              <a:gd name="T2" fmla="*/ 0 w 586"/>
              <a:gd name="T3" fmla="*/ 0 h 173"/>
              <a:gd name="T4" fmla="*/ 585 w 586"/>
              <a:gd name="T5" fmla="*/ 0 h 173"/>
              <a:gd name="T6" fmla="*/ 585 w 586"/>
              <a:gd name="T7" fmla="*/ 172 h 173"/>
              <a:gd name="T8" fmla="*/ 0 w 586"/>
              <a:gd name="T9" fmla="*/ 172 h 173"/>
            </a:gdLst>
            <a:ahLst/>
            <a:cxnLst>
              <a:cxn ang="0">
                <a:pos x="T0" y="T1"/>
              </a:cxn>
              <a:cxn ang="0">
                <a:pos x="T2" y="T3"/>
              </a:cxn>
              <a:cxn ang="0">
                <a:pos x="T4" y="T5"/>
              </a:cxn>
              <a:cxn ang="0">
                <a:pos x="T6" y="T7"/>
              </a:cxn>
              <a:cxn ang="0">
                <a:pos x="T8" y="T9"/>
              </a:cxn>
            </a:cxnLst>
            <a:rect l="0" t="0" r="r" b="b"/>
            <a:pathLst>
              <a:path w="586" h="173">
                <a:moveTo>
                  <a:pt x="0" y="172"/>
                </a:moveTo>
                <a:lnTo>
                  <a:pt x="0" y="0"/>
                </a:lnTo>
                <a:lnTo>
                  <a:pt x="585" y="0"/>
                </a:lnTo>
                <a:lnTo>
                  <a:pt x="585" y="172"/>
                </a:lnTo>
                <a:lnTo>
                  <a:pt x="0" y="172"/>
                </a:lnTo>
              </a:path>
            </a:pathLst>
          </a:custGeom>
          <a:solidFill>
            <a:srgbClr val="6499A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301" name="Freeform 206"/>
          <p:cNvSpPr>
            <a:spLocks noChangeArrowheads="1"/>
          </p:cNvSpPr>
          <p:nvPr/>
        </p:nvSpPr>
        <p:spPr bwMode="auto">
          <a:xfrm>
            <a:off x="8460913" y="6348315"/>
            <a:ext cx="183789" cy="152181"/>
          </a:xfrm>
          <a:custGeom>
            <a:avLst/>
            <a:gdLst>
              <a:gd name="T0" fmla="*/ 0 w 649"/>
              <a:gd name="T1" fmla="*/ 543 h 544"/>
              <a:gd name="T2" fmla="*/ 0 w 649"/>
              <a:gd name="T3" fmla="*/ 0 h 544"/>
              <a:gd name="T4" fmla="*/ 648 w 649"/>
              <a:gd name="T5" fmla="*/ 0 h 544"/>
              <a:gd name="T6" fmla="*/ 648 w 649"/>
              <a:gd name="T7" fmla="*/ 543 h 544"/>
              <a:gd name="T8" fmla="*/ 0 w 649"/>
              <a:gd name="T9" fmla="*/ 543 h 544"/>
            </a:gdLst>
            <a:ahLst/>
            <a:cxnLst>
              <a:cxn ang="0">
                <a:pos x="T0" y="T1"/>
              </a:cxn>
              <a:cxn ang="0">
                <a:pos x="T2" y="T3"/>
              </a:cxn>
              <a:cxn ang="0">
                <a:pos x="T4" y="T5"/>
              </a:cxn>
              <a:cxn ang="0">
                <a:pos x="T6" y="T7"/>
              </a:cxn>
              <a:cxn ang="0">
                <a:pos x="T8" y="T9"/>
              </a:cxn>
            </a:cxnLst>
            <a:rect l="0" t="0" r="r" b="b"/>
            <a:pathLst>
              <a:path w="649" h="544">
                <a:moveTo>
                  <a:pt x="0" y="543"/>
                </a:moveTo>
                <a:lnTo>
                  <a:pt x="0" y="0"/>
                </a:lnTo>
                <a:lnTo>
                  <a:pt x="648" y="0"/>
                </a:lnTo>
                <a:lnTo>
                  <a:pt x="648" y="543"/>
                </a:lnTo>
                <a:lnTo>
                  <a:pt x="0" y="543"/>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302" name="Freeform 207"/>
          <p:cNvSpPr>
            <a:spLocks noChangeArrowheads="1"/>
          </p:cNvSpPr>
          <p:nvPr/>
        </p:nvSpPr>
        <p:spPr bwMode="auto">
          <a:xfrm>
            <a:off x="8460913" y="6348315"/>
            <a:ext cx="183789" cy="152181"/>
          </a:xfrm>
          <a:custGeom>
            <a:avLst/>
            <a:gdLst>
              <a:gd name="T0" fmla="*/ 0 w 649"/>
              <a:gd name="T1" fmla="*/ 543 h 544"/>
              <a:gd name="T2" fmla="*/ 0 w 649"/>
              <a:gd name="T3" fmla="*/ 0 h 544"/>
              <a:gd name="T4" fmla="*/ 648 w 649"/>
              <a:gd name="T5" fmla="*/ 0 h 544"/>
              <a:gd name="T6" fmla="*/ 648 w 649"/>
              <a:gd name="T7" fmla="*/ 543 h 544"/>
              <a:gd name="T8" fmla="*/ 0 w 649"/>
              <a:gd name="T9" fmla="*/ 543 h 544"/>
            </a:gdLst>
            <a:ahLst/>
            <a:cxnLst>
              <a:cxn ang="0">
                <a:pos x="T0" y="T1"/>
              </a:cxn>
              <a:cxn ang="0">
                <a:pos x="T2" y="T3"/>
              </a:cxn>
              <a:cxn ang="0">
                <a:pos x="T4" y="T5"/>
              </a:cxn>
              <a:cxn ang="0">
                <a:pos x="T6" y="T7"/>
              </a:cxn>
              <a:cxn ang="0">
                <a:pos x="T8" y="T9"/>
              </a:cxn>
            </a:cxnLst>
            <a:rect l="0" t="0" r="r" b="b"/>
            <a:pathLst>
              <a:path w="649" h="544">
                <a:moveTo>
                  <a:pt x="0" y="543"/>
                </a:moveTo>
                <a:lnTo>
                  <a:pt x="0" y="0"/>
                </a:lnTo>
                <a:lnTo>
                  <a:pt x="648" y="0"/>
                </a:lnTo>
                <a:lnTo>
                  <a:pt x="648" y="543"/>
                </a:lnTo>
                <a:lnTo>
                  <a:pt x="0" y="543"/>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303" name="Freeform 208"/>
          <p:cNvSpPr>
            <a:spLocks noChangeArrowheads="1"/>
          </p:cNvSpPr>
          <p:nvPr/>
        </p:nvSpPr>
        <p:spPr bwMode="auto">
          <a:xfrm>
            <a:off x="8476667" y="6361435"/>
            <a:ext cx="152282" cy="127255"/>
          </a:xfrm>
          <a:custGeom>
            <a:avLst/>
            <a:gdLst>
              <a:gd name="T0" fmla="*/ 0 w 544"/>
              <a:gd name="T1" fmla="*/ 457 h 458"/>
              <a:gd name="T2" fmla="*/ 0 w 544"/>
              <a:gd name="T3" fmla="*/ 0 h 458"/>
              <a:gd name="T4" fmla="*/ 543 w 544"/>
              <a:gd name="T5" fmla="*/ 0 h 458"/>
              <a:gd name="T6" fmla="*/ 543 w 544"/>
              <a:gd name="T7" fmla="*/ 457 h 458"/>
              <a:gd name="T8" fmla="*/ 0 w 544"/>
              <a:gd name="T9" fmla="*/ 457 h 458"/>
            </a:gdLst>
            <a:ahLst/>
            <a:cxnLst>
              <a:cxn ang="0">
                <a:pos x="T0" y="T1"/>
              </a:cxn>
              <a:cxn ang="0">
                <a:pos x="T2" y="T3"/>
              </a:cxn>
              <a:cxn ang="0">
                <a:pos x="T4" y="T5"/>
              </a:cxn>
              <a:cxn ang="0">
                <a:pos x="T6" y="T7"/>
              </a:cxn>
              <a:cxn ang="0">
                <a:pos x="T8" y="T9"/>
              </a:cxn>
            </a:cxnLst>
            <a:rect l="0" t="0" r="r" b="b"/>
            <a:pathLst>
              <a:path w="544" h="458">
                <a:moveTo>
                  <a:pt x="0" y="457"/>
                </a:moveTo>
                <a:lnTo>
                  <a:pt x="0" y="0"/>
                </a:lnTo>
                <a:lnTo>
                  <a:pt x="543" y="0"/>
                </a:lnTo>
                <a:lnTo>
                  <a:pt x="543" y="457"/>
                </a:lnTo>
                <a:lnTo>
                  <a:pt x="0" y="457"/>
                </a:lnTo>
              </a:path>
            </a:pathLst>
          </a:custGeom>
          <a:solidFill>
            <a:srgbClr val="CCEBF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304" name="Freeform 209"/>
          <p:cNvSpPr>
            <a:spLocks noChangeArrowheads="1"/>
          </p:cNvSpPr>
          <p:nvPr/>
        </p:nvSpPr>
        <p:spPr bwMode="auto">
          <a:xfrm>
            <a:off x="8476667" y="6361435"/>
            <a:ext cx="152282" cy="127255"/>
          </a:xfrm>
          <a:custGeom>
            <a:avLst/>
            <a:gdLst>
              <a:gd name="T0" fmla="*/ 0 w 544"/>
              <a:gd name="T1" fmla="*/ 457 h 458"/>
              <a:gd name="T2" fmla="*/ 0 w 544"/>
              <a:gd name="T3" fmla="*/ 0 h 458"/>
              <a:gd name="T4" fmla="*/ 543 w 544"/>
              <a:gd name="T5" fmla="*/ 0 h 458"/>
              <a:gd name="T6" fmla="*/ 543 w 544"/>
              <a:gd name="T7" fmla="*/ 457 h 458"/>
              <a:gd name="T8" fmla="*/ 0 w 544"/>
              <a:gd name="T9" fmla="*/ 457 h 458"/>
            </a:gdLst>
            <a:ahLst/>
            <a:cxnLst>
              <a:cxn ang="0">
                <a:pos x="T0" y="T1"/>
              </a:cxn>
              <a:cxn ang="0">
                <a:pos x="T2" y="T3"/>
              </a:cxn>
              <a:cxn ang="0">
                <a:pos x="T4" y="T5"/>
              </a:cxn>
              <a:cxn ang="0">
                <a:pos x="T6" y="T7"/>
              </a:cxn>
              <a:cxn ang="0">
                <a:pos x="T8" y="T9"/>
              </a:cxn>
            </a:cxnLst>
            <a:rect l="0" t="0" r="r" b="b"/>
            <a:pathLst>
              <a:path w="544" h="458">
                <a:moveTo>
                  <a:pt x="0" y="457"/>
                </a:moveTo>
                <a:lnTo>
                  <a:pt x="0" y="0"/>
                </a:lnTo>
                <a:lnTo>
                  <a:pt x="543" y="0"/>
                </a:lnTo>
                <a:lnTo>
                  <a:pt x="543" y="457"/>
                </a:lnTo>
                <a:lnTo>
                  <a:pt x="0" y="457"/>
                </a:lnTo>
              </a:path>
            </a:pathLst>
          </a:custGeom>
          <a:solidFill>
            <a:srgbClr val="CCEBF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305" name="Freeform 210"/>
          <p:cNvSpPr>
            <a:spLocks noChangeArrowheads="1"/>
          </p:cNvSpPr>
          <p:nvPr/>
        </p:nvSpPr>
        <p:spPr bwMode="auto">
          <a:xfrm>
            <a:off x="8550182" y="6348315"/>
            <a:ext cx="6564" cy="152181"/>
          </a:xfrm>
          <a:custGeom>
            <a:avLst/>
            <a:gdLst>
              <a:gd name="T0" fmla="*/ 0 w 53"/>
              <a:gd name="T1" fmla="*/ 543 h 544"/>
              <a:gd name="T2" fmla="*/ 0 w 53"/>
              <a:gd name="T3" fmla="*/ 0 h 544"/>
              <a:gd name="T4" fmla="*/ 52 w 53"/>
              <a:gd name="T5" fmla="*/ 0 h 544"/>
              <a:gd name="T6" fmla="*/ 52 w 53"/>
              <a:gd name="T7" fmla="*/ 543 h 544"/>
              <a:gd name="T8" fmla="*/ 0 w 53"/>
              <a:gd name="T9" fmla="*/ 543 h 544"/>
            </a:gdLst>
            <a:ahLst/>
            <a:cxnLst>
              <a:cxn ang="0">
                <a:pos x="T0" y="T1"/>
              </a:cxn>
              <a:cxn ang="0">
                <a:pos x="T2" y="T3"/>
              </a:cxn>
              <a:cxn ang="0">
                <a:pos x="T4" y="T5"/>
              </a:cxn>
              <a:cxn ang="0">
                <a:pos x="T6" y="T7"/>
              </a:cxn>
              <a:cxn ang="0">
                <a:pos x="T8" y="T9"/>
              </a:cxn>
            </a:cxnLst>
            <a:rect l="0" t="0" r="r" b="b"/>
            <a:pathLst>
              <a:path w="53" h="544">
                <a:moveTo>
                  <a:pt x="0" y="543"/>
                </a:moveTo>
                <a:lnTo>
                  <a:pt x="0" y="0"/>
                </a:lnTo>
                <a:lnTo>
                  <a:pt x="52" y="0"/>
                </a:lnTo>
                <a:lnTo>
                  <a:pt x="52" y="543"/>
                </a:lnTo>
                <a:lnTo>
                  <a:pt x="0" y="543"/>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306" name="Freeform 211"/>
          <p:cNvSpPr>
            <a:spLocks noChangeArrowheads="1"/>
          </p:cNvSpPr>
          <p:nvPr/>
        </p:nvSpPr>
        <p:spPr bwMode="auto">
          <a:xfrm>
            <a:off x="8550182" y="6348315"/>
            <a:ext cx="6564" cy="152181"/>
          </a:xfrm>
          <a:custGeom>
            <a:avLst/>
            <a:gdLst>
              <a:gd name="T0" fmla="*/ 0 w 53"/>
              <a:gd name="T1" fmla="*/ 543 h 544"/>
              <a:gd name="T2" fmla="*/ 0 w 53"/>
              <a:gd name="T3" fmla="*/ 0 h 544"/>
              <a:gd name="T4" fmla="*/ 52 w 53"/>
              <a:gd name="T5" fmla="*/ 0 h 544"/>
              <a:gd name="T6" fmla="*/ 52 w 53"/>
              <a:gd name="T7" fmla="*/ 543 h 544"/>
              <a:gd name="T8" fmla="*/ 0 w 53"/>
              <a:gd name="T9" fmla="*/ 543 h 544"/>
            </a:gdLst>
            <a:ahLst/>
            <a:cxnLst>
              <a:cxn ang="0">
                <a:pos x="T0" y="T1"/>
              </a:cxn>
              <a:cxn ang="0">
                <a:pos x="T2" y="T3"/>
              </a:cxn>
              <a:cxn ang="0">
                <a:pos x="T4" y="T5"/>
              </a:cxn>
              <a:cxn ang="0">
                <a:pos x="T6" y="T7"/>
              </a:cxn>
              <a:cxn ang="0">
                <a:pos x="T8" y="T9"/>
              </a:cxn>
            </a:cxnLst>
            <a:rect l="0" t="0" r="r" b="b"/>
            <a:pathLst>
              <a:path w="53" h="544">
                <a:moveTo>
                  <a:pt x="0" y="543"/>
                </a:moveTo>
                <a:lnTo>
                  <a:pt x="0" y="0"/>
                </a:lnTo>
                <a:lnTo>
                  <a:pt x="52" y="0"/>
                </a:lnTo>
                <a:lnTo>
                  <a:pt x="52" y="543"/>
                </a:lnTo>
                <a:lnTo>
                  <a:pt x="0" y="543"/>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307" name="Freeform 212"/>
          <p:cNvSpPr>
            <a:spLocks noChangeArrowheads="1"/>
          </p:cNvSpPr>
          <p:nvPr/>
        </p:nvSpPr>
        <p:spPr bwMode="auto">
          <a:xfrm>
            <a:off x="8460913" y="6421782"/>
            <a:ext cx="183789" cy="6560"/>
          </a:xfrm>
          <a:custGeom>
            <a:avLst/>
            <a:gdLst>
              <a:gd name="T0" fmla="*/ 0 w 649"/>
              <a:gd name="T1" fmla="*/ 0 h 53"/>
              <a:gd name="T2" fmla="*/ 648 w 649"/>
              <a:gd name="T3" fmla="*/ 0 h 53"/>
              <a:gd name="T4" fmla="*/ 648 w 649"/>
              <a:gd name="T5" fmla="*/ 52 h 53"/>
              <a:gd name="T6" fmla="*/ 0 w 649"/>
              <a:gd name="T7" fmla="*/ 52 h 53"/>
              <a:gd name="T8" fmla="*/ 0 w 649"/>
              <a:gd name="T9" fmla="*/ 0 h 53"/>
            </a:gdLst>
            <a:ahLst/>
            <a:cxnLst>
              <a:cxn ang="0">
                <a:pos x="T0" y="T1"/>
              </a:cxn>
              <a:cxn ang="0">
                <a:pos x="T2" y="T3"/>
              </a:cxn>
              <a:cxn ang="0">
                <a:pos x="T4" y="T5"/>
              </a:cxn>
              <a:cxn ang="0">
                <a:pos x="T6" y="T7"/>
              </a:cxn>
              <a:cxn ang="0">
                <a:pos x="T8" y="T9"/>
              </a:cxn>
            </a:cxnLst>
            <a:rect l="0" t="0" r="r" b="b"/>
            <a:pathLst>
              <a:path w="649" h="53">
                <a:moveTo>
                  <a:pt x="0" y="0"/>
                </a:moveTo>
                <a:lnTo>
                  <a:pt x="648" y="0"/>
                </a:lnTo>
                <a:lnTo>
                  <a:pt x="648" y="52"/>
                </a:lnTo>
                <a:lnTo>
                  <a:pt x="0" y="52"/>
                </a:lnTo>
                <a:lnTo>
                  <a:pt x="0"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308" name="Freeform 213"/>
          <p:cNvSpPr>
            <a:spLocks noChangeArrowheads="1"/>
          </p:cNvSpPr>
          <p:nvPr/>
        </p:nvSpPr>
        <p:spPr bwMode="auto">
          <a:xfrm>
            <a:off x="8460913" y="6421782"/>
            <a:ext cx="183789" cy="6560"/>
          </a:xfrm>
          <a:custGeom>
            <a:avLst/>
            <a:gdLst>
              <a:gd name="T0" fmla="*/ 0 w 649"/>
              <a:gd name="T1" fmla="*/ 0 h 53"/>
              <a:gd name="T2" fmla="*/ 648 w 649"/>
              <a:gd name="T3" fmla="*/ 0 h 53"/>
              <a:gd name="T4" fmla="*/ 648 w 649"/>
              <a:gd name="T5" fmla="*/ 52 h 53"/>
              <a:gd name="T6" fmla="*/ 0 w 649"/>
              <a:gd name="T7" fmla="*/ 52 h 53"/>
              <a:gd name="T8" fmla="*/ 0 w 649"/>
              <a:gd name="T9" fmla="*/ 0 h 53"/>
            </a:gdLst>
            <a:ahLst/>
            <a:cxnLst>
              <a:cxn ang="0">
                <a:pos x="T0" y="T1"/>
              </a:cxn>
              <a:cxn ang="0">
                <a:pos x="T2" y="T3"/>
              </a:cxn>
              <a:cxn ang="0">
                <a:pos x="T4" y="T5"/>
              </a:cxn>
              <a:cxn ang="0">
                <a:pos x="T6" y="T7"/>
              </a:cxn>
              <a:cxn ang="0">
                <a:pos x="T8" y="T9"/>
              </a:cxn>
            </a:cxnLst>
            <a:rect l="0" t="0" r="r" b="b"/>
            <a:pathLst>
              <a:path w="649" h="53">
                <a:moveTo>
                  <a:pt x="0" y="0"/>
                </a:moveTo>
                <a:lnTo>
                  <a:pt x="648" y="0"/>
                </a:lnTo>
                <a:lnTo>
                  <a:pt x="648" y="52"/>
                </a:lnTo>
                <a:lnTo>
                  <a:pt x="0" y="52"/>
                </a:lnTo>
                <a:lnTo>
                  <a:pt x="0"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309" name="Freeform 214"/>
          <p:cNvSpPr>
            <a:spLocks noChangeArrowheads="1"/>
          </p:cNvSpPr>
          <p:nvPr/>
        </p:nvSpPr>
        <p:spPr bwMode="auto">
          <a:xfrm>
            <a:off x="8210174" y="6348315"/>
            <a:ext cx="181163" cy="152181"/>
          </a:xfrm>
          <a:custGeom>
            <a:avLst/>
            <a:gdLst>
              <a:gd name="T0" fmla="*/ 0 w 638"/>
              <a:gd name="T1" fmla="*/ 543 h 544"/>
              <a:gd name="T2" fmla="*/ 0 w 638"/>
              <a:gd name="T3" fmla="*/ 0 h 544"/>
              <a:gd name="T4" fmla="*/ 637 w 638"/>
              <a:gd name="T5" fmla="*/ 0 h 544"/>
              <a:gd name="T6" fmla="*/ 637 w 638"/>
              <a:gd name="T7" fmla="*/ 543 h 544"/>
              <a:gd name="T8" fmla="*/ 0 w 638"/>
              <a:gd name="T9" fmla="*/ 543 h 544"/>
            </a:gdLst>
            <a:ahLst/>
            <a:cxnLst>
              <a:cxn ang="0">
                <a:pos x="T0" y="T1"/>
              </a:cxn>
              <a:cxn ang="0">
                <a:pos x="T2" y="T3"/>
              </a:cxn>
              <a:cxn ang="0">
                <a:pos x="T4" y="T5"/>
              </a:cxn>
              <a:cxn ang="0">
                <a:pos x="T6" y="T7"/>
              </a:cxn>
              <a:cxn ang="0">
                <a:pos x="T8" y="T9"/>
              </a:cxn>
            </a:cxnLst>
            <a:rect l="0" t="0" r="r" b="b"/>
            <a:pathLst>
              <a:path w="638" h="544">
                <a:moveTo>
                  <a:pt x="0" y="543"/>
                </a:moveTo>
                <a:lnTo>
                  <a:pt x="0" y="0"/>
                </a:lnTo>
                <a:lnTo>
                  <a:pt x="637" y="0"/>
                </a:lnTo>
                <a:lnTo>
                  <a:pt x="637" y="543"/>
                </a:lnTo>
                <a:lnTo>
                  <a:pt x="0" y="543"/>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310" name="Freeform 215"/>
          <p:cNvSpPr>
            <a:spLocks noChangeArrowheads="1"/>
          </p:cNvSpPr>
          <p:nvPr/>
        </p:nvSpPr>
        <p:spPr bwMode="auto">
          <a:xfrm>
            <a:off x="8225927" y="6361435"/>
            <a:ext cx="149656" cy="127255"/>
          </a:xfrm>
          <a:custGeom>
            <a:avLst/>
            <a:gdLst>
              <a:gd name="T0" fmla="*/ 0 w 534"/>
              <a:gd name="T1" fmla="*/ 457 h 458"/>
              <a:gd name="T2" fmla="*/ 0 w 534"/>
              <a:gd name="T3" fmla="*/ 0 h 458"/>
              <a:gd name="T4" fmla="*/ 533 w 534"/>
              <a:gd name="T5" fmla="*/ 0 h 458"/>
              <a:gd name="T6" fmla="*/ 533 w 534"/>
              <a:gd name="T7" fmla="*/ 457 h 458"/>
              <a:gd name="T8" fmla="*/ 0 w 534"/>
              <a:gd name="T9" fmla="*/ 457 h 458"/>
            </a:gdLst>
            <a:ahLst/>
            <a:cxnLst>
              <a:cxn ang="0">
                <a:pos x="T0" y="T1"/>
              </a:cxn>
              <a:cxn ang="0">
                <a:pos x="T2" y="T3"/>
              </a:cxn>
              <a:cxn ang="0">
                <a:pos x="T4" y="T5"/>
              </a:cxn>
              <a:cxn ang="0">
                <a:pos x="T6" y="T7"/>
              </a:cxn>
              <a:cxn ang="0">
                <a:pos x="T8" y="T9"/>
              </a:cxn>
            </a:cxnLst>
            <a:rect l="0" t="0" r="r" b="b"/>
            <a:pathLst>
              <a:path w="534" h="458">
                <a:moveTo>
                  <a:pt x="0" y="457"/>
                </a:moveTo>
                <a:lnTo>
                  <a:pt x="0" y="0"/>
                </a:lnTo>
                <a:lnTo>
                  <a:pt x="533" y="0"/>
                </a:lnTo>
                <a:lnTo>
                  <a:pt x="533" y="457"/>
                </a:lnTo>
                <a:lnTo>
                  <a:pt x="0" y="457"/>
                </a:lnTo>
              </a:path>
            </a:pathLst>
          </a:custGeom>
          <a:solidFill>
            <a:srgbClr val="CCEBF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311" name="Freeform 216"/>
          <p:cNvSpPr>
            <a:spLocks noChangeArrowheads="1"/>
          </p:cNvSpPr>
          <p:nvPr/>
        </p:nvSpPr>
        <p:spPr bwMode="auto">
          <a:xfrm>
            <a:off x="8299442" y="6348315"/>
            <a:ext cx="6564" cy="152181"/>
          </a:xfrm>
          <a:custGeom>
            <a:avLst/>
            <a:gdLst>
              <a:gd name="T0" fmla="*/ 0 w 53"/>
              <a:gd name="T1" fmla="*/ 543 h 544"/>
              <a:gd name="T2" fmla="*/ 0 w 53"/>
              <a:gd name="T3" fmla="*/ 0 h 544"/>
              <a:gd name="T4" fmla="*/ 52 w 53"/>
              <a:gd name="T5" fmla="*/ 0 h 544"/>
              <a:gd name="T6" fmla="*/ 52 w 53"/>
              <a:gd name="T7" fmla="*/ 543 h 544"/>
              <a:gd name="T8" fmla="*/ 0 w 53"/>
              <a:gd name="T9" fmla="*/ 543 h 544"/>
            </a:gdLst>
            <a:ahLst/>
            <a:cxnLst>
              <a:cxn ang="0">
                <a:pos x="T0" y="T1"/>
              </a:cxn>
              <a:cxn ang="0">
                <a:pos x="T2" y="T3"/>
              </a:cxn>
              <a:cxn ang="0">
                <a:pos x="T4" y="T5"/>
              </a:cxn>
              <a:cxn ang="0">
                <a:pos x="T6" y="T7"/>
              </a:cxn>
              <a:cxn ang="0">
                <a:pos x="T8" y="T9"/>
              </a:cxn>
            </a:cxnLst>
            <a:rect l="0" t="0" r="r" b="b"/>
            <a:pathLst>
              <a:path w="53" h="544">
                <a:moveTo>
                  <a:pt x="0" y="543"/>
                </a:moveTo>
                <a:lnTo>
                  <a:pt x="0" y="0"/>
                </a:lnTo>
                <a:lnTo>
                  <a:pt x="52" y="0"/>
                </a:lnTo>
                <a:lnTo>
                  <a:pt x="52" y="543"/>
                </a:lnTo>
                <a:lnTo>
                  <a:pt x="0" y="543"/>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312" name="Freeform 217"/>
          <p:cNvSpPr>
            <a:spLocks noChangeArrowheads="1"/>
          </p:cNvSpPr>
          <p:nvPr/>
        </p:nvSpPr>
        <p:spPr bwMode="auto">
          <a:xfrm>
            <a:off x="8210174" y="6421782"/>
            <a:ext cx="181163" cy="6560"/>
          </a:xfrm>
          <a:custGeom>
            <a:avLst/>
            <a:gdLst>
              <a:gd name="T0" fmla="*/ 0 w 638"/>
              <a:gd name="T1" fmla="*/ 0 h 53"/>
              <a:gd name="T2" fmla="*/ 637 w 638"/>
              <a:gd name="T3" fmla="*/ 0 h 53"/>
              <a:gd name="T4" fmla="*/ 637 w 638"/>
              <a:gd name="T5" fmla="*/ 52 h 53"/>
              <a:gd name="T6" fmla="*/ 0 w 638"/>
              <a:gd name="T7" fmla="*/ 52 h 53"/>
              <a:gd name="T8" fmla="*/ 0 w 638"/>
              <a:gd name="T9" fmla="*/ 0 h 53"/>
            </a:gdLst>
            <a:ahLst/>
            <a:cxnLst>
              <a:cxn ang="0">
                <a:pos x="T0" y="T1"/>
              </a:cxn>
              <a:cxn ang="0">
                <a:pos x="T2" y="T3"/>
              </a:cxn>
              <a:cxn ang="0">
                <a:pos x="T4" y="T5"/>
              </a:cxn>
              <a:cxn ang="0">
                <a:pos x="T6" y="T7"/>
              </a:cxn>
              <a:cxn ang="0">
                <a:pos x="T8" y="T9"/>
              </a:cxn>
            </a:cxnLst>
            <a:rect l="0" t="0" r="r" b="b"/>
            <a:pathLst>
              <a:path w="638" h="53">
                <a:moveTo>
                  <a:pt x="0" y="0"/>
                </a:moveTo>
                <a:lnTo>
                  <a:pt x="637" y="0"/>
                </a:lnTo>
                <a:lnTo>
                  <a:pt x="637" y="52"/>
                </a:lnTo>
                <a:lnTo>
                  <a:pt x="0" y="52"/>
                </a:lnTo>
                <a:lnTo>
                  <a:pt x="0"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313" name="Freeform 218"/>
          <p:cNvSpPr>
            <a:spLocks noChangeArrowheads="1"/>
          </p:cNvSpPr>
          <p:nvPr/>
        </p:nvSpPr>
        <p:spPr bwMode="auto">
          <a:xfrm>
            <a:off x="8210174" y="6576586"/>
            <a:ext cx="181163" cy="152181"/>
          </a:xfrm>
          <a:custGeom>
            <a:avLst/>
            <a:gdLst>
              <a:gd name="T0" fmla="*/ 0 w 638"/>
              <a:gd name="T1" fmla="*/ 543 h 544"/>
              <a:gd name="T2" fmla="*/ 0 w 638"/>
              <a:gd name="T3" fmla="*/ 0 h 544"/>
              <a:gd name="T4" fmla="*/ 637 w 638"/>
              <a:gd name="T5" fmla="*/ 0 h 544"/>
              <a:gd name="T6" fmla="*/ 637 w 638"/>
              <a:gd name="T7" fmla="*/ 543 h 544"/>
              <a:gd name="T8" fmla="*/ 0 w 638"/>
              <a:gd name="T9" fmla="*/ 543 h 544"/>
            </a:gdLst>
            <a:ahLst/>
            <a:cxnLst>
              <a:cxn ang="0">
                <a:pos x="T0" y="T1"/>
              </a:cxn>
              <a:cxn ang="0">
                <a:pos x="T2" y="T3"/>
              </a:cxn>
              <a:cxn ang="0">
                <a:pos x="T4" y="T5"/>
              </a:cxn>
              <a:cxn ang="0">
                <a:pos x="T6" y="T7"/>
              </a:cxn>
              <a:cxn ang="0">
                <a:pos x="T8" y="T9"/>
              </a:cxn>
            </a:cxnLst>
            <a:rect l="0" t="0" r="r" b="b"/>
            <a:pathLst>
              <a:path w="638" h="544">
                <a:moveTo>
                  <a:pt x="0" y="543"/>
                </a:moveTo>
                <a:lnTo>
                  <a:pt x="0" y="0"/>
                </a:lnTo>
                <a:lnTo>
                  <a:pt x="637" y="0"/>
                </a:lnTo>
                <a:lnTo>
                  <a:pt x="637" y="543"/>
                </a:lnTo>
                <a:lnTo>
                  <a:pt x="0" y="543"/>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314" name="Freeform 219"/>
          <p:cNvSpPr>
            <a:spLocks noChangeArrowheads="1"/>
          </p:cNvSpPr>
          <p:nvPr/>
        </p:nvSpPr>
        <p:spPr bwMode="auto">
          <a:xfrm>
            <a:off x="8225927" y="6592329"/>
            <a:ext cx="149656" cy="124631"/>
          </a:xfrm>
          <a:custGeom>
            <a:avLst/>
            <a:gdLst>
              <a:gd name="T0" fmla="*/ 0 w 534"/>
              <a:gd name="T1" fmla="*/ 447 h 448"/>
              <a:gd name="T2" fmla="*/ 0 w 534"/>
              <a:gd name="T3" fmla="*/ 0 h 448"/>
              <a:gd name="T4" fmla="*/ 533 w 534"/>
              <a:gd name="T5" fmla="*/ 0 h 448"/>
              <a:gd name="T6" fmla="*/ 533 w 534"/>
              <a:gd name="T7" fmla="*/ 447 h 448"/>
              <a:gd name="T8" fmla="*/ 0 w 534"/>
              <a:gd name="T9" fmla="*/ 447 h 448"/>
            </a:gdLst>
            <a:ahLst/>
            <a:cxnLst>
              <a:cxn ang="0">
                <a:pos x="T0" y="T1"/>
              </a:cxn>
              <a:cxn ang="0">
                <a:pos x="T2" y="T3"/>
              </a:cxn>
              <a:cxn ang="0">
                <a:pos x="T4" y="T5"/>
              </a:cxn>
              <a:cxn ang="0">
                <a:pos x="T6" y="T7"/>
              </a:cxn>
              <a:cxn ang="0">
                <a:pos x="T8" y="T9"/>
              </a:cxn>
            </a:cxnLst>
            <a:rect l="0" t="0" r="r" b="b"/>
            <a:pathLst>
              <a:path w="534" h="448">
                <a:moveTo>
                  <a:pt x="0" y="447"/>
                </a:moveTo>
                <a:lnTo>
                  <a:pt x="0" y="0"/>
                </a:lnTo>
                <a:lnTo>
                  <a:pt x="533" y="0"/>
                </a:lnTo>
                <a:lnTo>
                  <a:pt x="533" y="447"/>
                </a:lnTo>
                <a:lnTo>
                  <a:pt x="0" y="447"/>
                </a:lnTo>
              </a:path>
            </a:pathLst>
          </a:custGeom>
          <a:solidFill>
            <a:srgbClr val="CCEBF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315" name="Freeform 220"/>
          <p:cNvSpPr>
            <a:spLocks noChangeArrowheads="1"/>
          </p:cNvSpPr>
          <p:nvPr/>
        </p:nvSpPr>
        <p:spPr bwMode="auto">
          <a:xfrm>
            <a:off x="8299442" y="6576586"/>
            <a:ext cx="6564" cy="152181"/>
          </a:xfrm>
          <a:custGeom>
            <a:avLst/>
            <a:gdLst>
              <a:gd name="T0" fmla="*/ 0 w 53"/>
              <a:gd name="T1" fmla="*/ 543 h 544"/>
              <a:gd name="T2" fmla="*/ 0 w 53"/>
              <a:gd name="T3" fmla="*/ 0 h 544"/>
              <a:gd name="T4" fmla="*/ 52 w 53"/>
              <a:gd name="T5" fmla="*/ 0 h 544"/>
              <a:gd name="T6" fmla="*/ 52 w 53"/>
              <a:gd name="T7" fmla="*/ 543 h 544"/>
              <a:gd name="T8" fmla="*/ 0 w 53"/>
              <a:gd name="T9" fmla="*/ 543 h 544"/>
            </a:gdLst>
            <a:ahLst/>
            <a:cxnLst>
              <a:cxn ang="0">
                <a:pos x="T0" y="T1"/>
              </a:cxn>
              <a:cxn ang="0">
                <a:pos x="T2" y="T3"/>
              </a:cxn>
              <a:cxn ang="0">
                <a:pos x="T4" y="T5"/>
              </a:cxn>
              <a:cxn ang="0">
                <a:pos x="T6" y="T7"/>
              </a:cxn>
              <a:cxn ang="0">
                <a:pos x="T8" y="T9"/>
              </a:cxn>
            </a:cxnLst>
            <a:rect l="0" t="0" r="r" b="b"/>
            <a:pathLst>
              <a:path w="53" h="544">
                <a:moveTo>
                  <a:pt x="0" y="543"/>
                </a:moveTo>
                <a:lnTo>
                  <a:pt x="0" y="0"/>
                </a:lnTo>
                <a:lnTo>
                  <a:pt x="52" y="0"/>
                </a:lnTo>
                <a:lnTo>
                  <a:pt x="52" y="543"/>
                </a:lnTo>
                <a:lnTo>
                  <a:pt x="0" y="543"/>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316" name="Freeform 221"/>
          <p:cNvSpPr>
            <a:spLocks noChangeArrowheads="1"/>
          </p:cNvSpPr>
          <p:nvPr/>
        </p:nvSpPr>
        <p:spPr bwMode="auto">
          <a:xfrm>
            <a:off x="8210174" y="6650053"/>
            <a:ext cx="181163" cy="6560"/>
          </a:xfrm>
          <a:custGeom>
            <a:avLst/>
            <a:gdLst>
              <a:gd name="T0" fmla="*/ 0 w 638"/>
              <a:gd name="T1" fmla="*/ 0 h 53"/>
              <a:gd name="T2" fmla="*/ 637 w 638"/>
              <a:gd name="T3" fmla="*/ 0 h 53"/>
              <a:gd name="T4" fmla="*/ 637 w 638"/>
              <a:gd name="T5" fmla="*/ 52 h 53"/>
              <a:gd name="T6" fmla="*/ 0 w 638"/>
              <a:gd name="T7" fmla="*/ 52 h 53"/>
              <a:gd name="T8" fmla="*/ 0 w 638"/>
              <a:gd name="T9" fmla="*/ 0 h 53"/>
            </a:gdLst>
            <a:ahLst/>
            <a:cxnLst>
              <a:cxn ang="0">
                <a:pos x="T0" y="T1"/>
              </a:cxn>
              <a:cxn ang="0">
                <a:pos x="T2" y="T3"/>
              </a:cxn>
              <a:cxn ang="0">
                <a:pos x="T4" y="T5"/>
              </a:cxn>
              <a:cxn ang="0">
                <a:pos x="T6" y="T7"/>
              </a:cxn>
              <a:cxn ang="0">
                <a:pos x="T8" y="T9"/>
              </a:cxn>
            </a:cxnLst>
            <a:rect l="0" t="0" r="r" b="b"/>
            <a:pathLst>
              <a:path w="638" h="53">
                <a:moveTo>
                  <a:pt x="0" y="0"/>
                </a:moveTo>
                <a:lnTo>
                  <a:pt x="637" y="0"/>
                </a:lnTo>
                <a:lnTo>
                  <a:pt x="637" y="52"/>
                </a:lnTo>
                <a:lnTo>
                  <a:pt x="0" y="52"/>
                </a:lnTo>
                <a:lnTo>
                  <a:pt x="0"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325" name="Freeform 230"/>
          <p:cNvSpPr>
            <a:spLocks noChangeArrowheads="1"/>
          </p:cNvSpPr>
          <p:nvPr/>
        </p:nvSpPr>
        <p:spPr bwMode="auto">
          <a:xfrm>
            <a:off x="9310278" y="5950809"/>
            <a:ext cx="399084" cy="291242"/>
          </a:xfrm>
          <a:custGeom>
            <a:avLst/>
            <a:gdLst>
              <a:gd name="T0" fmla="*/ 596 w 1373"/>
              <a:gd name="T1" fmla="*/ 0 h 1012"/>
              <a:gd name="T2" fmla="*/ 1372 w 1373"/>
              <a:gd name="T3" fmla="*/ 1011 h 1012"/>
              <a:gd name="T4" fmla="*/ 1288 w 1373"/>
              <a:gd name="T5" fmla="*/ 1011 h 1012"/>
              <a:gd name="T6" fmla="*/ 606 w 1373"/>
              <a:gd name="T7" fmla="*/ 116 h 1012"/>
              <a:gd name="T8" fmla="*/ 42 w 1373"/>
              <a:gd name="T9" fmla="*/ 946 h 1012"/>
              <a:gd name="T10" fmla="*/ 0 w 1373"/>
              <a:gd name="T11" fmla="*/ 894 h 1012"/>
              <a:gd name="T12" fmla="*/ 596 w 1373"/>
              <a:gd name="T13" fmla="*/ 0 h 1012"/>
              <a:gd name="T14" fmla="*/ 596 w 1373"/>
              <a:gd name="T15" fmla="*/ 0 h 10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3" h="1012">
                <a:moveTo>
                  <a:pt x="596" y="0"/>
                </a:moveTo>
                <a:lnTo>
                  <a:pt x="1372" y="1011"/>
                </a:lnTo>
                <a:lnTo>
                  <a:pt x="1288" y="1011"/>
                </a:lnTo>
                <a:lnTo>
                  <a:pt x="606" y="116"/>
                </a:lnTo>
                <a:lnTo>
                  <a:pt x="42" y="946"/>
                </a:lnTo>
                <a:lnTo>
                  <a:pt x="0" y="894"/>
                </a:lnTo>
                <a:lnTo>
                  <a:pt x="596" y="0"/>
                </a:lnTo>
                <a:lnTo>
                  <a:pt x="596" y="0"/>
                </a:lnTo>
              </a:path>
            </a:pathLst>
          </a:custGeom>
          <a:solidFill>
            <a:srgbClr val="B0634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326" name="Freeform 231"/>
          <p:cNvSpPr>
            <a:spLocks noChangeArrowheads="1"/>
          </p:cNvSpPr>
          <p:nvPr/>
        </p:nvSpPr>
        <p:spPr bwMode="auto">
          <a:xfrm>
            <a:off x="9310278" y="5950809"/>
            <a:ext cx="399084" cy="291242"/>
          </a:xfrm>
          <a:custGeom>
            <a:avLst/>
            <a:gdLst>
              <a:gd name="T0" fmla="*/ 596 w 1373"/>
              <a:gd name="T1" fmla="*/ 0 h 1012"/>
              <a:gd name="T2" fmla="*/ 1372 w 1373"/>
              <a:gd name="T3" fmla="*/ 1011 h 1012"/>
              <a:gd name="T4" fmla="*/ 1288 w 1373"/>
              <a:gd name="T5" fmla="*/ 1011 h 1012"/>
              <a:gd name="T6" fmla="*/ 606 w 1373"/>
              <a:gd name="T7" fmla="*/ 116 h 1012"/>
              <a:gd name="T8" fmla="*/ 42 w 1373"/>
              <a:gd name="T9" fmla="*/ 946 h 1012"/>
              <a:gd name="T10" fmla="*/ 0 w 1373"/>
              <a:gd name="T11" fmla="*/ 894 h 1012"/>
              <a:gd name="T12" fmla="*/ 596 w 1373"/>
              <a:gd name="T13" fmla="*/ 0 h 1012"/>
              <a:gd name="T14" fmla="*/ 596 w 1373"/>
              <a:gd name="T15" fmla="*/ 0 h 10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3" h="1012">
                <a:moveTo>
                  <a:pt x="596" y="0"/>
                </a:moveTo>
                <a:lnTo>
                  <a:pt x="1372" y="1011"/>
                </a:lnTo>
                <a:lnTo>
                  <a:pt x="1288" y="1011"/>
                </a:lnTo>
                <a:lnTo>
                  <a:pt x="606" y="116"/>
                </a:lnTo>
                <a:lnTo>
                  <a:pt x="42" y="946"/>
                </a:lnTo>
                <a:lnTo>
                  <a:pt x="0" y="894"/>
                </a:lnTo>
                <a:lnTo>
                  <a:pt x="596" y="0"/>
                </a:lnTo>
                <a:lnTo>
                  <a:pt x="596" y="0"/>
                </a:lnTo>
              </a:path>
            </a:pathLst>
          </a:custGeom>
          <a:solidFill>
            <a:srgbClr val="B0634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327" name="Freeform 232"/>
          <p:cNvSpPr>
            <a:spLocks noChangeArrowheads="1"/>
          </p:cNvSpPr>
          <p:nvPr/>
        </p:nvSpPr>
        <p:spPr bwMode="auto">
          <a:xfrm>
            <a:off x="9310278" y="6215813"/>
            <a:ext cx="3939" cy="26238"/>
          </a:xfrm>
          <a:custGeom>
            <a:avLst/>
            <a:gdLst>
              <a:gd name="T0" fmla="*/ 0 w 43"/>
              <a:gd name="T1" fmla="*/ 0 h 118"/>
              <a:gd name="T2" fmla="*/ 42 w 43"/>
              <a:gd name="T3" fmla="*/ 52 h 118"/>
              <a:gd name="T4" fmla="*/ 0 w 43"/>
              <a:gd name="T5" fmla="*/ 117 h 118"/>
              <a:gd name="T6" fmla="*/ 0 w 43"/>
              <a:gd name="T7" fmla="*/ 107 h 118"/>
              <a:gd name="T8" fmla="*/ 0 w 43"/>
              <a:gd name="T9" fmla="*/ 0 h 118"/>
            </a:gdLst>
            <a:ahLst/>
            <a:cxnLst>
              <a:cxn ang="0">
                <a:pos x="T0" y="T1"/>
              </a:cxn>
              <a:cxn ang="0">
                <a:pos x="T2" y="T3"/>
              </a:cxn>
              <a:cxn ang="0">
                <a:pos x="T4" y="T5"/>
              </a:cxn>
              <a:cxn ang="0">
                <a:pos x="T6" y="T7"/>
              </a:cxn>
              <a:cxn ang="0">
                <a:pos x="T8" y="T9"/>
              </a:cxn>
            </a:cxnLst>
            <a:rect l="0" t="0" r="r" b="b"/>
            <a:pathLst>
              <a:path w="43" h="118">
                <a:moveTo>
                  <a:pt x="0" y="0"/>
                </a:moveTo>
                <a:lnTo>
                  <a:pt x="42" y="52"/>
                </a:lnTo>
                <a:lnTo>
                  <a:pt x="0" y="117"/>
                </a:lnTo>
                <a:lnTo>
                  <a:pt x="0" y="107"/>
                </a:lnTo>
                <a:lnTo>
                  <a:pt x="0" y="0"/>
                </a:lnTo>
              </a:path>
            </a:pathLst>
          </a:custGeom>
          <a:solidFill>
            <a:srgbClr val="B0634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328" name="Freeform 233"/>
          <p:cNvSpPr>
            <a:spLocks noChangeArrowheads="1"/>
          </p:cNvSpPr>
          <p:nvPr/>
        </p:nvSpPr>
        <p:spPr bwMode="auto">
          <a:xfrm>
            <a:off x="9310278" y="6215813"/>
            <a:ext cx="3939" cy="26238"/>
          </a:xfrm>
          <a:custGeom>
            <a:avLst/>
            <a:gdLst>
              <a:gd name="T0" fmla="*/ 0 w 43"/>
              <a:gd name="T1" fmla="*/ 0 h 118"/>
              <a:gd name="T2" fmla="*/ 42 w 43"/>
              <a:gd name="T3" fmla="*/ 52 h 118"/>
              <a:gd name="T4" fmla="*/ 0 w 43"/>
              <a:gd name="T5" fmla="*/ 117 h 118"/>
              <a:gd name="T6" fmla="*/ 0 w 43"/>
              <a:gd name="T7" fmla="*/ 107 h 118"/>
              <a:gd name="T8" fmla="*/ 0 w 43"/>
              <a:gd name="T9" fmla="*/ 0 h 118"/>
            </a:gdLst>
            <a:ahLst/>
            <a:cxnLst>
              <a:cxn ang="0">
                <a:pos x="T0" y="T1"/>
              </a:cxn>
              <a:cxn ang="0">
                <a:pos x="T2" y="T3"/>
              </a:cxn>
              <a:cxn ang="0">
                <a:pos x="T4" y="T5"/>
              </a:cxn>
              <a:cxn ang="0">
                <a:pos x="T6" y="T7"/>
              </a:cxn>
              <a:cxn ang="0">
                <a:pos x="T8" y="T9"/>
              </a:cxn>
            </a:cxnLst>
            <a:rect l="0" t="0" r="r" b="b"/>
            <a:pathLst>
              <a:path w="43" h="118">
                <a:moveTo>
                  <a:pt x="0" y="0"/>
                </a:moveTo>
                <a:lnTo>
                  <a:pt x="42" y="52"/>
                </a:lnTo>
                <a:lnTo>
                  <a:pt x="0" y="117"/>
                </a:lnTo>
                <a:lnTo>
                  <a:pt x="0" y="107"/>
                </a:lnTo>
                <a:lnTo>
                  <a:pt x="0" y="0"/>
                </a:lnTo>
              </a:path>
            </a:pathLst>
          </a:custGeom>
          <a:solidFill>
            <a:srgbClr val="B0634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329" name="Freeform 234"/>
          <p:cNvSpPr>
            <a:spLocks noChangeArrowheads="1"/>
          </p:cNvSpPr>
          <p:nvPr/>
        </p:nvSpPr>
        <p:spPr bwMode="auto">
          <a:xfrm>
            <a:off x="9310278" y="5984919"/>
            <a:ext cx="374141" cy="884222"/>
          </a:xfrm>
          <a:custGeom>
            <a:avLst/>
            <a:gdLst>
              <a:gd name="T0" fmla="*/ 724 w 1289"/>
              <a:gd name="T1" fmla="*/ 1788 h 3001"/>
              <a:gd name="T2" fmla="*/ 671 w 1289"/>
              <a:gd name="T3" fmla="*/ 1788 h 3001"/>
              <a:gd name="T4" fmla="*/ 382 w 1289"/>
              <a:gd name="T5" fmla="*/ 1788 h 3001"/>
              <a:gd name="T6" fmla="*/ 382 w 1289"/>
              <a:gd name="T7" fmla="*/ 2331 h 3001"/>
              <a:gd name="T8" fmla="*/ 1022 w 1289"/>
              <a:gd name="T9" fmla="*/ 2331 h 3001"/>
              <a:gd name="T10" fmla="*/ 1022 w 1289"/>
              <a:gd name="T11" fmla="*/ 2086 h 3001"/>
              <a:gd name="T12" fmla="*/ 1022 w 1289"/>
              <a:gd name="T13" fmla="*/ 2034 h 3001"/>
              <a:gd name="T14" fmla="*/ 1022 w 1289"/>
              <a:gd name="T15" fmla="*/ 1788 h 3001"/>
              <a:gd name="T16" fmla="*/ 724 w 1289"/>
              <a:gd name="T17" fmla="*/ 1788 h 3001"/>
              <a:gd name="T18" fmla="*/ 724 w 1289"/>
              <a:gd name="T19" fmla="*/ 937 h 3001"/>
              <a:gd name="T20" fmla="*/ 671 w 1289"/>
              <a:gd name="T21" fmla="*/ 937 h 3001"/>
              <a:gd name="T22" fmla="*/ 382 w 1289"/>
              <a:gd name="T23" fmla="*/ 937 h 3001"/>
              <a:gd name="T24" fmla="*/ 382 w 1289"/>
              <a:gd name="T25" fmla="*/ 1480 h 3001"/>
              <a:gd name="T26" fmla="*/ 1022 w 1289"/>
              <a:gd name="T27" fmla="*/ 1480 h 3001"/>
              <a:gd name="T28" fmla="*/ 1022 w 1289"/>
              <a:gd name="T29" fmla="*/ 1235 h 3001"/>
              <a:gd name="T30" fmla="*/ 1022 w 1289"/>
              <a:gd name="T31" fmla="*/ 1182 h 3001"/>
              <a:gd name="T32" fmla="*/ 1022 w 1289"/>
              <a:gd name="T33" fmla="*/ 937 h 3001"/>
              <a:gd name="T34" fmla="*/ 724 w 1289"/>
              <a:gd name="T35" fmla="*/ 937 h 3001"/>
              <a:gd name="T36" fmla="*/ 606 w 1289"/>
              <a:gd name="T37" fmla="*/ 0 h 3001"/>
              <a:gd name="T38" fmla="*/ 1288 w 1289"/>
              <a:gd name="T39" fmla="*/ 895 h 3001"/>
              <a:gd name="T40" fmla="*/ 1288 w 1289"/>
              <a:gd name="T41" fmla="*/ 1874 h 3001"/>
              <a:gd name="T42" fmla="*/ 1288 w 1289"/>
              <a:gd name="T43" fmla="*/ 3000 h 3001"/>
              <a:gd name="T44" fmla="*/ 479 w 1289"/>
              <a:gd name="T45" fmla="*/ 3000 h 3001"/>
              <a:gd name="T46" fmla="*/ 479 w 1289"/>
              <a:gd name="T47" fmla="*/ 2885 h 3001"/>
              <a:gd name="T48" fmla="*/ 372 w 1289"/>
              <a:gd name="T49" fmla="*/ 2885 h 3001"/>
              <a:gd name="T50" fmla="*/ 372 w 1289"/>
              <a:gd name="T51" fmla="*/ 2767 h 3001"/>
              <a:gd name="T52" fmla="*/ 233 w 1289"/>
              <a:gd name="T53" fmla="*/ 2767 h 3001"/>
              <a:gd name="T54" fmla="*/ 233 w 1289"/>
              <a:gd name="T55" fmla="*/ 2650 h 3001"/>
              <a:gd name="T56" fmla="*/ 233 w 1289"/>
              <a:gd name="T57" fmla="*/ 1841 h 3001"/>
              <a:gd name="T58" fmla="*/ 288 w 1289"/>
              <a:gd name="T59" fmla="*/ 1841 h 3001"/>
              <a:gd name="T60" fmla="*/ 288 w 1289"/>
              <a:gd name="T61" fmla="*/ 1788 h 3001"/>
              <a:gd name="T62" fmla="*/ 0 w 1289"/>
              <a:gd name="T63" fmla="*/ 1788 h 3001"/>
              <a:gd name="T64" fmla="*/ 0 w 1289"/>
              <a:gd name="T65" fmla="*/ 895 h 3001"/>
              <a:gd name="T66" fmla="*/ 42 w 1289"/>
              <a:gd name="T67" fmla="*/ 830 h 3001"/>
              <a:gd name="T68" fmla="*/ 606 w 1289"/>
              <a:gd name="T69" fmla="*/ 0 h 3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9" h="3001">
                <a:moveTo>
                  <a:pt x="724" y="1788"/>
                </a:moveTo>
                <a:lnTo>
                  <a:pt x="671" y="1788"/>
                </a:lnTo>
                <a:lnTo>
                  <a:pt x="382" y="1788"/>
                </a:lnTo>
                <a:lnTo>
                  <a:pt x="382" y="2331"/>
                </a:lnTo>
                <a:lnTo>
                  <a:pt x="1022" y="2331"/>
                </a:lnTo>
                <a:lnTo>
                  <a:pt x="1022" y="2086"/>
                </a:lnTo>
                <a:lnTo>
                  <a:pt x="1022" y="2034"/>
                </a:lnTo>
                <a:lnTo>
                  <a:pt x="1022" y="1788"/>
                </a:lnTo>
                <a:lnTo>
                  <a:pt x="724" y="1788"/>
                </a:lnTo>
                <a:close/>
                <a:moveTo>
                  <a:pt x="724" y="937"/>
                </a:moveTo>
                <a:lnTo>
                  <a:pt x="671" y="937"/>
                </a:lnTo>
                <a:lnTo>
                  <a:pt x="382" y="937"/>
                </a:lnTo>
                <a:lnTo>
                  <a:pt x="382" y="1480"/>
                </a:lnTo>
                <a:lnTo>
                  <a:pt x="1022" y="1480"/>
                </a:lnTo>
                <a:lnTo>
                  <a:pt x="1022" y="1235"/>
                </a:lnTo>
                <a:lnTo>
                  <a:pt x="1022" y="1182"/>
                </a:lnTo>
                <a:lnTo>
                  <a:pt x="1022" y="937"/>
                </a:lnTo>
                <a:lnTo>
                  <a:pt x="724" y="937"/>
                </a:lnTo>
                <a:close/>
                <a:moveTo>
                  <a:pt x="606" y="0"/>
                </a:moveTo>
                <a:lnTo>
                  <a:pt x="1288" y="895"/>
                </a:lnTo>
                <a:lnTo>
                  <a:pt x="1288" y="1874"/>
                </a:lnTo>
                <a:lnTo>
                  <a:pt x="1288" y="3000"/>
                </a:lnTo>
                <a:lnTo>
                  <a:pt x="479" y="3000"/>
                </a:lnTo>
                <a:lnTo>
                  <a:pt x="479" y="2885"/>
                </a:lnTo>
                <a:lnTo>
                  <a:pt x="372" y="2885"/>
                </a:lnTo>
                <a:lnTo>
                  <a:pt x="372" y="2767"/>
                </a:lnTo>
                <a:lnTo>
                  <a:pt x="233" y="2767"/>
                </a:lnTo>
                <a:lnTo>
                  <a:pt x="233" y="2650"/>
                </a:lnTo>
                <a:lnTo>
                  <a:pt x="233" y="1841"/>
                </a:lnTo>
                <a:lnTo>
                  <a:pt x="288" y="1841"/>
                </a:lnTo>
                <a:lnTo>
                  <a:pt x="288" y="1788"/>
                </a:lnTo>
                <a:lnTo>
                  <a:pt x="0" y="1788"/>
                </a:lnTo>
                <a:lnTo>
                  <a:pt x="0" y="895"/>
                </a:lnTo>
                <a:lnTo>
                  <a:pt x="42" y="830"/>
                </a:lnTo>
                <a:lnTo>
                  <a:pt x="606" y="0"/>
                </a:lnTo>
                <a:close/>
              </a:path>
            </a:pathLst>
          </a:custGeom>
          <a:solidFill>
            <a:srgbClr val="B5989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330" name="Freeform 235"/>
          <p:cNvSpPr>
            <a:spLocks noChangeArrowheads="1"/>
          </p:cNvSpPr>
          <p:nvPr/>
        </p:nvSpPr>
        <p:spPr bwMode="auto">
          <a:xfrm>
            <a:off x="9423177" y="6516239"/>
            <a:ext cx="181163" cy="152181"/>
          </a:xfrm>
          <a:custGeom>
            <a:avLst/>
            <a:gdLst>
              <a:gd name="T0" fmla="*/ 342 w 641"/>
              <a:gd name="T1" fmla="*/ 0 h 544"/>
              <a:gd name="T2" fmla="*/ 640 w 641"/>
              <a:gd name="T3" fmla="*/ 0 h 544"/>
              <a:gd name="T4" fmla="*/ 640 w 641"/>
              <a:gd name="T5" fmla="*/ 246 h 544"/>
              <a:gd name="T6" fmla="*/ 640 w 641"/>
              <a:gd name="T7" fmla="*/ 298 h 544"/>
              <a:gd name="T8" fmla="*/ 640 w 641"/>
              <a:gd name="T9" fmla="*/ 543 h 544"/>
              <a:gd name="T10" fmla="*/ 0 w 641"/>
              <a:gd name="T11" fmla="*/ 543 h 544"/>
              <a:gd name="T12" fmla="*/ 0 w 641"/>
              <a:gd name="T13" fmla="*/ 0 h 544"/>
              <a:gd name="T14" fmla="*/ 289 w 641"/>
              <a:gd name="T15" fmla="*/ 0 h 544"/>
              <a:gd name="T16" fmla="*/ 342 w 641"/>
              <a:gd name="T17" fmla="*/ 0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1" h="544">
                <a:moveTo>
                  <a:pt x="342" y="0"/>
                </a:moveTo>
                <a:lnTo>
                  <a:pt x="640" y="0"/>
                </a:lnTo>
                <a:lnTo>
                  <a:pt x="640" y="246"/>
                </a:lnTo>
                <a:lnTo>
                  <a:pt x="640" y="298"/>
                </a:lnTo>
                <a:lnTo>
                  <a:pt x="640" y="543"/>
                </a:lnTo>
                <a:lnTo>
                  <a:pt x="0" y="543"/>
                </a:lnTo>
                <a:lnTo>
                  <a:pt x="0" y="0"/>
                </a:lnTo>
                <a:lnTo>
                  <a:pt x="289" y="0"/>
                </a:lnTo>
                <a:lnTo>
                  <a:pt x="342" y="0"/>
                </a:lnTo>
              </a:path>
            </a:pathLst>
          </a:custGeom>
          <a:solidFill>
            <a:srgbClr val="B5989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331" name="Freeform 236"/>
          <p:cNvSpPr>
            <a:spLocks noChangeArrowheads="1"/>
          </p:cNvSpPr>
          <p:nvPr/>
        </p:nvSpPr>
        <p:spPr bwMode="auto">
          <a:xfrm>
            <a:off x="9423177" y="6263042"/>
            <a:ext cx="181163" cy="152181"/>
          </a:xfrm>
          <a:custGeom>
            <a:avLst/>
            <a:gdLst>
              <a:gd name="T0" fmla="*/ 342 w 641"/>
              <a:gd name="T1" fmla="*/ 0 h 544"/>
              <a:gd name="T2" fmla="*/ 640 w 641"/>
              <a:gd name="T3" fmla="*/ 0 h 544"/>
              <a:gd name="T4" fmla="*/ 640 w 641"/>
              <a:gd name="T5" fmla="*/ 245 h 544"/>
              <a:gd name="T6" fmla="*/ 640 w 641"/>
              <a:gd name="T7" fmla="*/ 298 h 544"/>
              <a:gd name="T8" fmla="*/ 640 w 641"/>
              <a:gd name="T9" fmla="*/ 543 h 544"/>
              <a:gd name="T10" fmla="*/ 0 w 641"/>
              <a:gd name="T11" fmla="*/ 543 h 544"/>
              <a:gd name="T12" fmla="*/ 0 w 641"/>
              <a:gd name="T13" fmla="*/ 0 h 544"/>
              <a:gd name="T14" fmla="*/ 289 w 641"/>
              <a:gd name="T15" fmla="*/ 0 h 544"/>
              <a:gd name="T16" fmla="*/ 342 w 641"/>
              <a:gd name="T17" fmla="*/ 0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1" h="544">
                <a:moveTo>
                  <a:pt x="342" y="0"/>
                </a:moveTo>
                <a:lnTo>
                  <a:pt x="640" y="0"/>
                </a:lnTo>
                <a:lnTo>
                  <a:pt x="640" y="245"/>
                </a:lnTo>
                <a:lnTo>
                  <a:pt x="640" y="298"/>
                </a:lnTo>
                <a:lnTo>
                  <a:pt x="640" y="543"/>
                </a:lnTo>
                <a:lnTo>
                  <a:pt x="0" y="543"/>
                </a:lnTo>
                <a:lnTo>
                  <a:pt x="0" y="0"/>
                </a:lnTo>
                <a:lnTo>
                  <a:pt x="289" y="0"/>
                </a:lnTo>
                <a:lnTo>
                  <a:pt x="342" y="0"/>
                </a:lnTo>
              </a:path>
            </a:pathLst>
          </a:custGeom>
          <a:solidFill>
            <a:srgbClr val="B5989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332" name="Freeform 237"/>
          <p:cNvSpPr>
            <a:spLocks noChangeArrowheads="1"/>
          </p:cNvSpPr>
          <p:nvPr/>
        </p:nvSpPr>
        <p:spPr bwMode="auto">
          <a:xfrm>
            <a:off x="9310278" y="5984919"/>
            <a:ext cx="374141" cy="884222"/>
          </a:xfrm>
          <a:custGeom>
            <a:avLst/>
            <a:gdLst>
              <a:gd name="T0" fmla="*/ 606 w 1289"/>
              <a:gd name="T1" fmla="*/ 0 h 3001"/>
              <a:gd name="T2" fmla="*/ 1288 w 1289"/>
              <a:gd name="T3" fmla="*/ 895 h 3001"/>
              <a:gd name="T4" fmla="*/ 1288 w 1289"/>
              <a:gd name="T5" fmla="*/ 1874 h 3001"/>
              <a:gd name="T6" fmla="*/ 1288 w 1289"/>
              <a:gd name="T7" fmla="*/ 3000 h 3001"/>
              <a:gd name="T8" fmla="*/ 479 w 1289"/>
              <a:gd name="T9" fmla="*/ 3000 h 3001"/>
              <a:gd name="T10" fmla="*/ 479 w 1289"/>
              <a:gd name="T11" fmla="*/ 2885 h 3001"/>
              <a:gd name="T12" fmla="*/ 372 w 1289"/>
              <a:gd name="T13" fmla="*/ 2885 h 3001"/>
              <a:gd name="T14" fmla="*/ 372 w 1289"/>
              <a:gd name="T15" fmla="*/ 2767 h 3001"/>
              <a:gd name="T16" fmla="*/ 233 w 1289"/>
              <a:gd name="T17" fmla="*/ 2767 h 3001"/>
              <a:gd name="T18" fmla="*/ 233 w 1289"/>
              <a:gd name="T19" fmla="*/ 2650 h 3001"/>
              <a:gd name="T20" fmla="*/ 233 w 1289"/>
              <a:gd name="T21" fmla="*/ 1841 h 3001"/>
              <a:gd name="T22" fmla="*/ 288 w 1289"/>
              <a:gd name="T23" fmla="*/ 1841 h 3001"/>
              <a:gd name="T24" fmla="*/ 288 w 1289"/>
              <a:gd name="T25" fmla="*/ 1788 h 3001"/>
              <a:gd name="T26" fmla="*/ 0 w 1289"/>
              <a:gd name="T27" fmla="*/ 1788 h 3001"/>
              <a:gd name="T28" fmla="*/ 0 w 1289"/>
              <a:gd name="T29" fmla="*/ 895 h 3001"/>
              <a:gd name="T30" fmla="*/ 42 w 1289"/>
              <a:gd name="T31" fmla="*/ 830 h 3001"/>
              <a:gd name="T32" fmla="*/ 606 w 1289"/>
              <a:gd name="T33" fmla="*/ 0 h 3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89" h="3001">
                <a:moveTo>
                  <a:pt x="606" y="0"/>
                </a:moveTo>
                <a:lnTo>
                  <a:pt x="1288" y="895"/>
                </a:lnTo>
                <a:lnTo>
                  <a:pt x="1288" y="1874"/>
                </a:lnTo>
                <a:lnTo>
                  <a:pt x="1288" y="3000"/>
                </a:lnTo>
                <a:lnTo>
                  <a:pt x="479" y="3000"/>
                </a:lnTo>
                <a:lnTo>
                  <a:pt x="479" y="2885"/>
                </a:lnTo>
                <a:lnTo>
                  <a:pt x="372" y="2885"/>
                </a:lnTo>
                <a:lnTo>
                  <a:pt x="372" y="2767"/>
                </a:lnTo>
                <a:lnTo>
                  <a:pt x="233" y="2767"/>
                </a:lnTo>
                <a:lnTo>
                  <a:pt x="233" y="2650"/>
                </a:lnTo>
                <a:lnTo>
                  <a:pt x="233" y="1841"/>
                </a:lnTo>
                <a:lnTo>
                  <a:pt x="288" y="1841"/>
                </a:lnTo>
                <a:lnTo>
                  <a:pt x="288" y="1788"/>
                </a:lnTo>
                <a:lnTo>
                  <a:pt x="0" y="1788"/>
                </a:lnTo>
                <a:lnTo>
                  <a:pt x="0" y="895"/>
                </a:lnTo>
                <a:lnTo>
                  <a:pt x="42" y="830"/>
                </a:lnTo>
                <a:lnTo>
                  <a:pt x="606" y="0"/>
                </a:lnTo>
              </a:path>
            </a:pathLst>
          </a:custGeom>
          <a:solidFill>
            <a:srgbClr val="B5989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333" name="Freeform 238"/>
          <p:cNvSpPr>
            <a:spLocks noChangeArrowheads="1"/>
          </p:cNvSpPr>
          <p:nvPr/>
        </p:nvSpPr>
        <p:spPr bwMode="auto">
          <a:xfrm>
            <a:off x="9423177" y="6263042"/>
            <a:ext cx="181163" cy="152181"/>
          </a:xfrm>
          <a:custGeom>
            <a:avLst/>
            <a:gdLst>
              <a:gd name="T0" fmla="*/ 289 w 641"/>
              <a:gd name="T1" fmla="*/ 0 h 544"/>
              <a:gd name="T2" fmla="*/ 289 w 641"/>
              <a:gd name="T3" fmla="*/ 52 h 544"/>
              <a:gd name="T4" fmla="*/ 55 w 641"/>
              <a:gd name="T5" fmla="*/ 52 h 544"/>
              <a:gd name="T6" fmla="*/ 55 w 641"/>
              <a:gd name="T7" fmla="*/ 245 h 544"/>
              <a:gd name="T8" fmla="*/ 0 w 641"/>
              <a:gd name="T9" fmla="*/ 245 h 544"/>
              <a:gd name="T10" fmla="*/ 0 w 641"/>
              <a:gd name="T11" fmla="*/ 0 h 544"/>
              <a:gd name="T12" fmla="*/ 289 w 641"/>
              <a:gd name="T13" fmla="*/ 0 h 544"/>
              <a:gd name="T14" fmla="*/ 0 w 641"/>
              <a:gd name="T15" fmla="*/ 543 h 544"/>
              <a:gd name="T16" fmla="*/ 0 w 641"/>
              <a:gd name="T17" fmla="*/ 298 h 544"/>
              <a:gd name="T18" fmla="*/ 55 w 641"/>
              <a:gd name="T19" fmla="*/ 298 h 544"/>
              <a:gd name="T20" fmla="*/ 55 w 641"/>
              <a:gd name="T21" fmla="*/ 499 h 544"/>
              <a:gd name="T22" fmla="*/ 289 w 641"/>
              <a:gd name="T23" fmla="*/ 499 h 544"/>
              <a:gd name="T24" fmla="*/ 289 w 641"/>
              <a:gd name="T25" fmla="*/ 543 h 544"/>
              <a:gd name="T26" fmla="*/ 0 w 641"/>
              <a:gd name="T27" fmla="*/ 543 h 544"/>
              <a:gd name="T28" fmla="*/ 640 w 641"/>
              <a:gd name="T29" fmla="*/ 543 h 544"/>
              <a:gd name="T30" fmla="*/ 342 w 641"/>
              <a:gd name="T31" fmla="*/ 543 h 544"/>
              <a:gd name="T32" fmla="*/ 342 w 641"/>
              <a:gd name="T33" fmla="*/ 499 h 544"/>
              <a:gd name="T34" fmla="*/ 587 w 641"/>
              <a:gd name="T35" fmla="*/ 499 h 544"/>
              <a:gd name="T36" fmla="*/ 587 w 641"/>
              <a:gd name="T37" fmla="*/ 298 h 544"/>
              <a:gd name="T38" fmla="*/ 640 w 641"/>
              <a:gd name="T39" fmla="*/ 298 h 544"/>
              <a:gd name="T40" fmla="*/ 640 w 641"/>
              <a:gd name="T41" fmla="*/ 543 h 544"/>
              <a:gd name="T42" fmla="*/ 640 w 641"/>
              <a:gd name="T43" fmla="*/ 0 h 544"/>
              <a:gd name="T44" fmla="*/ 640 w 641"/>
              <a:gd name="T45" fmla="*/ 245 h 544"/>
              <a:gd name="T46" fmla="*/ 587 w 641"/>
              <a:gd name="T47" fmla="*/ 245 h 544"/>
              <a:gd name="T48" fmla="*/ 587 w 641"/>
              <a:gd name="T49" fmla="*/ 52 h 544"/>
              <a:gd name="T50" fmla="*/ 342 w 641"/>
              <a:gd name="T51" fmla="*/ 52 h 544"/>
              <a:gd name="T52" fmla="*/ 342 w 641"/>
              <a:gd name="T53" fmla="*/ 0 h 544"/>
              <a:gd name="T54" fmla="*/ 640 w 641"/>
              <a:gd name="T55" fmla="*/ 0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41" h="544">
                <a:moveTo>
                  <a:pt x="289" y="0"/>
                </a:moveTo>
                <a:lnTo>
                  <a:pt x="289" y="52"/>
                </a:lnTo>
                <a:lnTo>
                  <a:pt x="55" y="52"/>
                </a:lnTo>
                <a:lnTo>
                  <a:pt x="55" y="245"/>
                </a:lnTo>
                <a:lnTo>
                  <a:pt x="0" y="245"/>
                </a:lnTo>
                <a:lnTo>
                  <a:pt x="0" y="0"/>
                </a:lnTo>
                <a:lnTo>
                  <a:pt x="289" y="0"/>
                </a:lnTo>
                <a:close/>
                <a:moveTo>
                  <a:pt x="0" y="543"/>
                </a:moveTo>
                <a:lnTo>
                  <a:pt x="0" y="298"/>
                </a:lnTo>
                <a:lnTo>
                  <a:pt x="55" y="298"/>
                </a:lnTo>
                <a:lnTo>
                  <a:pt x="55" y="499"/>
                </a:lnTo>
                <a:lnTo>
                  <a:pt x="289" y="499"/>
                </a:lnTo>
                <a:lnTo>
                  <a:pt x="289" y="543"/>
                </a:lnTo>
                <a:lnTo>
                  <a:pt x="0" y="543"/>
                </a:lnTo>
                <a:close/>
                <a:moveTo>
                  <a:pt x="640" y="543"/>
                </a:moveTo>
                <a:lnTo>
                  <a:pt x="342" y="543"/>
                </a:lnTo>
                <a:lnTo>
                  <a:pt x="342" y="499"/>
                </a:lnTo>
                <a:lnTo>
                  <a:pt x="587" y="499"/>
                </a:lnTo>
                <a:lnTo>
                  <a:pt x="587" y="298"/>
                </a:lnTo>
                <a:lnTo>
                  <a:pt x="640" y="298"/>
                </a:lnTo>
                <a:lnTo>
                  <a:pt x="640" y="543"/>
                </a:lnTo>
                <a:close/>
                <a:moveTo>
                  <a:pt x="640" y="0"/>
                </a:moveTo>
                <a:lnTo>
                  <a:pt x="640" y="245"/>
                </a:lnTo>
                <a:lnTo>
                  <a:pt x="587" y="245"/>
                </a:lnTo>
                <a:lnTo>
                  <a:pt x="587" y="52"/>
                </a:lnTo>
                <a:lnTo>
                  <a:pt x="342" y="52"/>
                </a:lnTo>
                <a:lnTo>
                  <a:pt x="342" y="0"/>
                </a:lnTo>
                <a:lnTo>
                  <a:pt x="640" y="0"/>
                </a:lnTo>
                <a:close/>
              </a:path>
            </a:pathLst>
          </a:custGeom>
          <a:solidFill>
            <a:srgbClr val="B5B3B3"/>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334" name="Freeform 239"/>
          <p:cNvSpPr>
            <a:spLocks noChangeArrowheads="1"/>
          </p:cNvSpPr>
          <p:nvPr/>
        </p:nvSpPr>
        <p:spPr bwMode="auto">
          <a:xfrm>
            <a:off x="9423177" y="6263042"/>
            <a:ext cx="181163" cy="152181"/>
          </a:xfrm>
          <a:custGeom>
            <a:avLst/>
            <a:gdLst>
              <a:gd name="T0" fmla="*/ 289 w 641"/>
              <a:gd name="T1" fmla="*/ 0 h 544"/>
              <a:gd name="T2" fmla="*/ 289 w 641"/>
              <a:gd name="T3" fmla="*/ 52 h 544"/>
              <a:gd name="T4" fmla="*/ 55 w 641"/>
              <a:gd name="T5" fmla="*/ 52 h 544"/>
              <a:gd name="T6" fmla="*/ 55 w 641"/>
              <a:gd name="T7" fmla="*/ 245 h 544"/>
              <a:gd name="T8" fmla="*/ 0 w 641"/>
              <a:gd name="T9" fmla="*/ 245 h 544"/>
              <a:gd name="T10" fmla="*/ 0 w 641"/>
              <a:gd name="T11" fmla="*/ 0 h 544"/>
              <a:gd name="T12" fmla="*/ 289 w 641"/>
              <a:gd name="T13" fmla="*/ 0 h 544"/>
              <a:gd name="T14" fmla="*/ 55 w 641"/>
              <a:gd name="T15" fmla="*/ 298 h 544"/>
              <a:gd name="T16" fmla="*/ 55 w 641"/>
              <a:gd name="T17" fmla="*/ 499 h 544"/>
              <a:gd name="T18" fmla="*/ 289 w 641"/>
              <a:gd name="T19" fmla="*/ 499 h 544"/>
              <a:gd name="T20" fmla="*/ 289 w 641"/>
              <a:gd name="T21" fmla="*/ 543 h 544"/>
              <a:gd name="T22" fmla="*/ 0 w 641"/>
              <a:gd name="T23" fmla="*/ 543 h 544"/>
              <a:gd name="T24" fmla="*/ 0 w 641"/>
              <a:gd name="T25" fmla="*/ 298 h 544"/>
              <a:gd name="T26" fmla="*/ 55 w 641"/>
              <a:gd name="T27" fmla="*/ 298 h 544"/>
              <a:gd name="T28" fmla="*/ 342 w 641"/>
              <a:gd name="T29" fmla="*/ 499 h 544"/>
              <a:gd name="T30" fmla="*/ 587 w 641"/>
              <a:gd name="T31" fmla="*/ 499 h 544"/>
              <a:gd name="T32" fmla="*/ 587 w 641"/>
              <a:gd name="T33" fmla="*/ 298 h 544"/>
              <a:gd name="T34" fmla="*/ 640 w 641"/>
              <a:gd name="T35" fmla="*/ 298 h 544"/>
              <a:gd name="T36" fmla="*/ 640 w 641"/>
              <a:gd name="T37" fmla="*/ 543 h 544"/>
              <a:gd name="T38" fmla="*/ 342 w 641"/>
              <a:gd name="T39" fmla="*/ 543 h 544"/>
              <a:gd name="T40" fmla="*/ 342 w 641"/>
              <a:gd name="T41" fmla="*/ 499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1" h="544">
                <a:moveTo>
                  <a:pt x="289" y="0"/>
                </a:moveTo>
                <a:lnTo>
                  <a:pt x="289" y="52"/>
                </a:lnTo>
                <a:lnTo>
                  <a:pt x="55" y="52"/>
                </a:lnTo>
                <a:lnTo>
                  <a:pt x="55" y="245"/>
                </a:lnTo>
                <a:lnTo>
                  <a:pt x="0" y="245"/>
                </a:lnTo>
                <a:lnTo>
                  <a:pt x="0" y="0"/>
                </a:lnTo>
                <a:lnTo>
                  <a:pt x="289" y="0"/>
                </a:lnTo>
                <a:close/>
                <a:moveTo>
                  <a:pt x="55" y="298"/>
                </a:moveTo>
                <a:lnTo>
                  <a:pt x="55" y="499"/>
                </a:lnTo>
                <a:lnTo>
                  <a:pt x="289" y="499"/>
                </a:lnTo>
                <a:lnTo>
                  <a:pt x="289" y="543"/>
                </a:lnTo>
                <a:lnTo>
                  <a:pt x="0" y="543"/>
                </a:lnTo>
                <a:lnTo>
                  <a:pt x="0" y="298"/>
                </a:lnTo>
                <a:lnTo>
                  <a:pt x="55" y="298"/>
                </a:lnTo>
                <a:close/>
                <a:moveTo>
                  <a:pt x="342" y="499"/>
                </a:moveTo>
                <a:lnTo>
                  <a:pt x="587" y="499"/>
                </a:lnTo>
                <a:lnTo>
                  <a:pt x="587" y="298"/>
                </a:lnTo>
                <a:lnTo>
                  <a:pt x="640" y="298"/>
                </a:lnTo>
                <a:lnTo>
                  <a:pt x="640" y="543"/>
                </a:lnTo>
                <a:lnTo>
                  <a:pt x="342" y="543"/>
                </a:lnTo>
                <a:lnTo>
                  <a:pt x="342" y="499"/>
                </a:lnTo>
                <a:close/>
              </a:path>
            </a:pathLst>
          </a:custGeom>
          <a:solidFill>
            <a:srgbClr val="B5B3B3"/>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335" name="Freeform 240"/>
          <p:cNvSpPr>
            <a:spLocks noChangeArrowheads="1"/>
          </p:cNvSpPr>
          <p:nvPr/>
        </p:nvSpPr>
        <p:spPr bwMode="auto">
          <a:xfrm>
            <a:off x="9525573" y="6263042"/>
            <a:ext cx="80079" cy="64283"/>
          </a:xfrm>
          <a:custGeom>
            <a:avLst/>
            <a:gdLst>
              <a:gd name="T0" fmla="*/ 298 w 299"/>
              <a:gd name="T1" fmla="*/ 0 h 246"/>
              <a:gd name="T2" fmla="*/ 298 w 299"/>
              <a:gd name="T3" fmla="*/ 245 h 246"/>
              <a:gd name="T4" fmla="*/ 245 w 299"/>
              <a:gd name="T5" fmla="*/ 245 h 246"/>
              <a:gd name="T6" fmla="*/ 245 w 299"/>
              <a:gd name="T7" fmla="*/ 52 h 246"/>
              <a:gd name="T8" fmla="*/ 0 w 299"/>
              <a:gd name="T9" fmla="*/ 52 h 246"/>
              <a:gd name="T10" fmla="*/ 0 w 299"/>
              <a:gd name="T11" fmla="*/ 0 h 246"/>
              <a:gd name="T12" fmla="*/ 298 w 299"/>
              <a:gd name="T13" fmla="*/ 0 h 246"/>
            </a:gdLst>
            <a:ahLst/>
            <a:cxnLst>
              <a:cxn ang="0">
                <a:pos x="T0" y="T1"/>
              </a:cxn>
              <a:cxn ang="0">
                <a:pos x="T2" y="T3"/>
              </a:cxn>
              <a:cxn ang="0">
                <a:pos x="T4" y="T5"/>
              </a:cxn>
              <a:cxn ang="0">
                <a:pos x="T6" y="T7"/>
              </a:cxn>
              <a:cxn ang="0">
                <a:pos x="T8" y="T9"/>
              </a:cxn>
              <a:cxn ang="0">
                <a:pos x="T10" y="T11"/>
              </a:cxn>
              <a:cxn ang="0">
                <a:pos x="T12" y="T13"/>
              </a:cxn>
            </a:cxnLst>
            <a:rect l="0" t="0" r="r" b="b"/>
            <a:pathLst>
              <a:path w="299" h="246">
                <a:moveTo>
                  <a:pt x="298" y="0"/>
                </a:moveTo>
                <a:lnTo>
                  <a:pt x="298" y="245"/>
                </a:lnTo>
                <a:lnTo>
                  <a:pt x="245" y="245"/>
                </a:lnTo>
                <a:lnTo>
                  <a:pt x="245" y="52"/>
                </a:lnTo>
                <a:lnTo>
                  <a:pt x="0" y="52"/>
                </a:lnTo>
                <a:lnTo>
                  <a:pt x="0" y="0"/>
                </a:lnTo>
                <a:lnTo>
                  <a:pt x="298" y="0"/>
                </a:lnTo>
              </a:path>
            </a:pathLst>
          </a:custGeom>
          <a:solidFill>
            <a:srgbClr val="B5B3B3"/>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336" name="Freeform 241"/>
          <p:cNvSpPr>
            <a:spLocks noChangeArrowheads="1"/>
          </p:cNvSpPr>
          <p:nvPr/>
        </p:nvSpPr>
        <p:spPr bwMode="auto">
          <a:xfrm>
            <a:off x="9440243" y="6278785"/>
            <a:ext cx="149656" cy="124631"/>
          </a:xfrm>
          <a:custGeom>
            <a:avLst/>
            <a:gdLst>
              <a:gd name="T0" fmla="*/ 234 w 533"/>
              <a:gd name="T1" fmla="*/ 246 h 448"/>
              <a:gd name="T2" fmla="*/ 234 w 533"/>
              <a:gd name="T3" fmla="*/ 447 h 448"/>
              <a:gd name="T4" fmla="*/ 0 w 533"/>
              <a:gd name="T5" fmla="*/ 447 h 448"/>
              <a:gd name="T6" fmla="*/ 0 w 533"/>
              <a:gd name="T7" fmla="*/ 246 h 448"/>
              <a:gd name="T8" fmla="*/ 234 w 533"/>
              <a:gd name="T9" fmla="*/ 246 h 448"/>
              <a:gd name="T10" fmla="*/ 532 w 533"/>
              <a:gd name="T11" fmla="*/ 246 h 448"/>
              <a:gd name="T12" fmla="*/ 532 w 533"/>
              <a:gd name="T13" fmla="*/ 447 h 448"/>
              <a:gd name="T14" fmla="*/ 287 w 533"/>
              <a:gd name="T15" fmla="*/ 447 h 448"/>
              <a:gd name="T16" fmla="*/ 287 w 533"/>
              <a:gd name="T17" fmla="*/ 246 h 448"/>
              <a:gd name="T18" fmla="*/ 532 w 533"/>
              <a:gd name="T19" fmla="*/ 246 h 448"/>
              <a:gd name="T20" fmla="*/ 234 w 533"/>
              <a:gd name="T21" fmla="*/ 0 h 448"/>
              <a:gd name="T22" fmla="*/ 234 w 533"/>
              <a:gd name="T23" fmla="*/ 193 h 448"/>
              <a:gd name="T24" fmla="*/ 0 w 533"/>
              <a:gd name="T25" fmla="*/ 193 h 448"/>
              <a:gd name="T26" fmla="*/ 0 w 533"/>
              <a:gd name="T27" fmla="*/ 0 h 448"/>
              <a:gd name="T28" fmla="*/ 234 w 533"/>
              <a:gd name="T29" fmla="*/ 0 h 448"/>
              <a:gd name="T30" fmla="*/ 532 w 533"/>
              <a:gd name="T31" fmla="*/ 0 h 448"/>
              <a:gd name="T32" fmla="*/ 532 w 533"/>
              <a:gd name="T33" fmla="*/ 193 h 448"/>
              <a:gd name="T34" fmla="*/ 287 w 533"/>
              <a:gd name="T35" fmla="*/ 193 h 448"/>
              <a:gd name="T36" fmla="*/ 287 w 533"/>
              <a:gd name="T37" fmla="*/ 0 h 448"/>
              <a:gd name="T38" fmla="*/ 532 w 533"/>
              <a:gd name="T39" fmla="*/ 0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3" h="448">
                <a:moveTo>
                  <a:pt x="234" y="246"/>
                </a:moveTo>
                <a:lnTo>
                  <a:pt x="234" y="447"/>
                </a:lnTo>
                <a:lnTo>
                  <a:pt x="0" y="447"/>
                </a:lnTo>
                <a:lnTo>
                  <a:pt x="0" y="246"/>
                </a:lnTo>
                <a:lnTo>
                  <a:pt x="234" y="246"/>
                </a:lnTo>
                <a:close/>
                <a:moveTo>
                  <a:pt x="532" y="246"/>
                </a:moveTo>
                <a:lnTo>
                  <a:pt x="532" y="447"/>
                </a:lnTo>
                <a:lnTo>
                  <a:pt x="287" y="447"/>
                </a:lnTo>
                <a:lnTo>
                  <a:pt x="287" y="246"/>
                </a:lnTo>
                <a:lnTo>
                  <a:pt x="532" y="246"/>
                </a:lnTo>
                <a:close/>
                <a:moveTo>
                  <a:pt x="234" y="0"/>
                </a:moveTo>
                <a:lnTo>
                  <a:pt x="234" y="193"/>
                </a:lnTo>
                <a:lnTo>
                  <a:pt x="0" y="193"/>
                </a:lnTo>
                <a:lnTo>
                  <a:pt x="0" y="0"/>
                </a:lnTo>
                <a:lnTo>
                  <a:pt x="234" y="0"/>
                </a:lnTo>
                <a:close/>
                <a:moveTo>
                  <a:pt x="532" y="0"/>
                </a:moveTo>
                <a:lnTo>
                  <a:pt x="532" y="193"/>
                </a:lnTo>
                <a:lnTo>
                  <a:pt x="287" y="193"/>
                </a:lnTo>
                <a:lnTo>
                  <a:pt x="287" y="0"/>
                </a:lnTo>
                <a:lnTo>
                  <a:pt x="532" y="0"/>
                </a:lnTo>
                <a:close/>
              </a:path>
            </a:pathLst>
          </a:custGeom>
          <a:solidFill>
            <a:srgbClr val="98A9AE"/>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337" name="Freeform 242"/>
          <p:cNvSpPr>
            <a:spLocks noChangeArrowheads="1"/>
          </p:cNvSpPr>
          <p:nvPr/>
        </p:nvSpPr>
        <p:spPr bwMode="auto">
          <a:xfrm>
            <a:off x="9440243" y="6352251"/>
            <a:ext cx="60388" cy="51164"/>
          </a:xfrm>
          <a:custGeom>
            <a:avLst/>
            <a:gdLst>
              <a:gd name="T0" fmla="*/ 234 w 235"/>
              <a:gd name="T1" fmla="*/ 0 h 202"/>
              <a:gd name="T2" fmla="*/ 234 w 235"/>
              <a:gd name="T3" fmla="*/ 201 h 202"/>
              <a:gd name="T4" fmla="*/ 0 w 235"/>
              <a:gd name="T5" fmla="*/ 201 h 202"/>
              <a:gd name="T6" fmla="*/ 0 w 235"/>
              <a:gd name="T7" fmla="*/ 0 h 202"/>
              <a:gd name="T8" fmla="*/ 234 w 235"/>
              <a:gd name="T9" fmla="*/ 0 h 202"/>
            </a:gdLst>
            <a:ahLst/>
            <a:cxnLst>
              <a:cxn ang="0">
                <a:pos x="T0" y="T1"/>
              </a:cxn>
              <a:cxn ang="0">
                <a:pos x="T2" y="T3"/>
              </a:cxn>
              <a:cxn ang="0">
                <a:pos x="T4" y="T5"/>
              </a:cxn>
              <a:cxn ang="0">
                <a:pos x="T6" y="T7"/>
              </a:cxn>
              <a:cxn ang="0">
                <a:pos x="T8" y="T9"/>
              </a:cxn>
            </a:cxnLst>
            <a:rect l="0" t="0" r="r" b="b"/>
            <a:pathLst>
              <a:path w="235" h="202">
                <a:moveTo>
                  <a:pt x="234" y="0"/>
                </a:moveTo>
                <a:lnTo>
                  <a:pt x="234" y="201"/>
                </a:lnTo>
                <a:lnTo>
                  <a:pt x="0" y="201"/>
                </a:lnTo>
                <a:lnTo>
                  <a:pt x="0" y="0"/>
                </a:lnTo>
                <a:lnTo>
                  <a:pt x="234" y="0"/>
                </a:lnTo>
              </a:path>
            </a:pathLst>
          </a:custGeom>
          <a:solidFill>
            <a:srgbClr val="98A9AE"/>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338" name="Freeform 243"/>
          <p:cNvSpPr>
            <a:spLocks noChangeArrowheads="1"/>
          </p:cNvSpPr>
          <p:nvPr/>
        </p:nvSpPr>
        <p:spPr bwMode="auto">
          <a:xfrm>
            <a:off x="9525573" y="6352251"/>
            <a:ext cx="64326" cy="51164"/>
          </a:xfrm>
          <a:custGeom>
            <a:avLst/>
            <a:gdLst>
              <a:gd name="T0" fmla="*/ 245 w 246"/>
              <a:gd name="T1" fmla="*/ 0 h 202"/>
              <a:gd name="T2" fmla="*/ 245 w 246"/>
              <a:gd name="T3" fmla="*/ 201 h 202"/>
              <a:gd name="T4" fmla="*/ 0 w 246"/>
              <a:gd name="T5" fmla="*/ 201 h 202"/>
              <a:gd name="T6" fmla="*/ 0 w 246"/>
              <a:gd name="T7" fmla="*/ 0 h 202"/>
              <a:gd name="T8" fmla="*/ 245 w 246"/>
              <a:gd name="T9" fmla="*/ 0 h 202"/>
            </a:gdLst>
            <a:ahLst/>
            <a:cxnLst>
              <a:cxn ang="0">
                <a:pos x="T0" y="T1"/>
              </a:cxn>
              <a:cxn ang="0">
                <a:pos x="T2" y="T3"/>
              </a:cxn>
              <a:cxn ang="0">
                <a:pos x="T4" y="T5"/>
              </a:cxn>
              <a:cxn ang="0">
                <a:pos x="T6" y="T7"/>
              </a:cxn>
              <a:cxn ang="0">
                <a:pos x="T8" y="T9"/>
              </a:cxn>
            </a:cxnLst>
            <a:rect l="0" t="0" r="r" b="b"/>
            <a:pathLst>
              <a:path w="246" h="202">
                <a:moveTo>
                  <a:pt x="245" y="0"/>
                </a:moveTo>
                <a:lnTo>
                  <a:pt x="245" y="201"/>
                </a:lnTo>
                <a:lnTo>
                  <a:pt x="0" y="201"/>
                </a:lnTo>
                <a:lnTo>
                  <a:pt x="0" y="0"/>
                </a:lnTo>
                <a:lnTo>
                  <a:pt x="245" y="0"/>
                </a:lnTo>
              </a:path>
            </a:pathLst>
          </a:custGeom>
          <a:solidFill>
            <a:srgbClr val="98A9AE"/>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339" name="Freeform 244"/>
          <p:cNvSpPr>
            <a:spLocks noChangeArrowheads="1"/>
          </p:cNvSpPr>
          <p:nvPr/>
        </p:nvSpPr>
        <p:spPr bwMode="auto">
          <a:xfrm>
            <a:off x="9440243" y="6278785"/>
            <a:ext cx="60388" cy="48541"/>
          </a:xfrm>
          <a:custGeom>
            <a:avLst/>
            <a:gdLst>
              <a:gd name="T0" fmla="*/ 234 w 235"/>
              <a:gd name="T1" fmla="*/ 0 h 194"/>
              <a:gd name="T2" fmla="*/ 234 w 235"/>
              <a:gd name="T3" fmla="*/ 193 h 194"/>
              <a:gd name="T4" fmla="*/ 0 w 235"/>
              <a:gd name="T5" fmla="*/ 193 h 194"/>
              <a:gd name="T6" fmla="*/ 0 w 235"/>
              <a:gd name="T7" fmla="*/ 0 h 194"/>
              <a:gd name="T8" fmla="*/ 234 w 235"/>
              <a:gd name="T9" fmla="*/ 0 h 194"/>
            </a:gdLst>
            <a:ahLst/>
            <a:cxnLst>
              <a:cxn ang="0">
                <a:pos x="T0" y="T1"/>
              </a:cxn>
              <a:cxn ang="0">
                <a:pos x="T2" y="T3"/>
              </a:cxn>
              <a:cxn ang="0">
                <a:pos x="T4" y="T5"/>
              </a:cxn>
              <a:cxn ang="0">
                <a:pos x="T6" y="T7"/>
              </a:cxn>
              <a:cxn ang="0">
                <a:pos x="T8" y="T9"/>
              </a:cxn>
            </a:cxnLst>
            <a:rect l="0" t="0" r="r" b="b"/>
            <a:pathLst>
              <a:path w="235" h="194">
                <a:moveTo>
                  <a:pt x="234" y="0"/>
                </a:moveTo>
                <a:lnTo>
                  <a:pt x="234" y="193"/>
                </a:lnTo>
                <a:lnTo>
                  <a:pt x="0" y="193"/>
                </a:lnTo>
                <a:lnTo>
                  <a:pt x="0" y="0"/>
                </a:lnTo>
                <a:lnTo>
                  <a:pt x="234" y="0"/>
                </a:lnTo>
              </a:path>
            </a:pathLst>
          </a:custGeom>
          <a:solidFill>
            <a:srgbClr val="98A9AE"/>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340" name="Freeform 245"/>
          <p:cNvSpPr>
            <a:spLocks noChangeArrowheads="1"/>
          </p:cNvSpPr>
          <p:nvPr/>
        </p:nvSpPr>
        <p:spPr bwMode="auto">
          <a:xfrm>
            <a:off x="9525573" y="6278785"/>
            <a:ext cx="64326" cy="48541"/>
          </a:xfrm>
          <a:custGeom>
            <a:avLst/>
            <a:gdLst>
              <a:gd name="T0" fmla="*/ 245 w 246"/>
              <a:gd name="T1" fmla="*/ 0 h 194"/>
              <a:gd name="T2" fmla="*/ 245 w 246"/>
              <a:gd name="T3" fmla="*/ 193 h 194"/>
              <a:gd name="T4" fmla="*/ 0 w 246"/>
              <a:gd name="T5" fmla="*/ 193 h 194"/>
              <a:gd name="T6" fmla="*/ 0 w 246"/>
              <a:gd name="T7" fmla="*/ 0 h 194"/>
              <a:gd name="T8" fmla="*/ 245 w 246"/>
              <a:gd name="T9" fmla="*/ 0 h 194"/>
            </a:gdLst>
            <a:ahLst/>
            <a:cxnLst>
              <a:cxn ang="0">
                <a:pos x="T0" y="T1"/>
              </a:cxn>
              <a:cxn ang="0">
                <a:pos x="T2" y="T3"/>
              </a:cxn>
              <a:cxn ang="0">
                <a:pos x="T4" y="T5"/>
              </a:cxn>
              <a:cxn ang="0">
                <a:pos x="T6" y="T7"/>
              </a:cxn>
              <a:cxn ang="0">
                <a:pos x="T8" y="T9"/>
              </a:cxn>
            </a:cxnLst>
            <a:rect l="0" t="0" r="r" b="b"/>
            <a:pathLst>
              <a:path w="246" h="194">
                <a:moveTo>
                  <a:pt x="245" y="0"/>
                </a:moveTo>
                <a:lnTo>
                  <a:pt x="245" y="193"/>
                </a:lnTo>
                <a:lnTo>
                  <a:pt x="0" y="193"/>
                </a:lnTo>
                <a:lnTo>
                  <a:pt x="0" y="0"/>
                </a:lnTo>
                <a:lnTo>
                  <a:pt x="245" y="0"/>
                </a:lnTo>
              </a:path>
            </a:pathLst>
          </a:custGeom>
          <a:solidFill>
            <a:srgbClr val="98A9AE"/>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341" name="Freeform 246"/>
          <p:cNvSpPr>
            <a:spLocks noChangeArrowheads="1"/>
          </p:cNvSpPr>
          <p:nvPr/>
        </p:nvSpPr>
        <p:spPr bwMode="auto">
          <a:xfrm>
            <a:off x="9509820" y="6263042"/>
            <a:ext cx="6564" cy="152181"/>
          </a:xfrm>
          <a:custGeom>
            <a:avLst/>
            <a:gdLst>
              <a:gd name="T0" fmla="*/ 53 w 54"/>
              <a:gd name="T1" fmla="*/ 298 h 544"/>
              <a:gd name="T2" fmla="*/ 53 w 54"/>
              <a:gd name="T3" fmla="*/ 499 h 544"/>
              <a:gd name="T4" fmla="*/ 53 w 54"/>
              <a:gd name="T5" fmla="*/ 543 h 544"/>
              <a:gd name="T6" fmla="*/ 0 w 54"/>
              <a:gd name="T7" fmla="*/ 543 h 544"/>
              <a:gd name="T8" fmla="*/ 0 w 54"/>
              <a:gd name="T9" fmla="*/ 499 h 544"/>
              <a:gd name="T10" fmla="*/ 0 w 54"/>
              <a:gd name="T11" fmla="*/ 298 h 544"/>
              <a:gd name="T12" fmla="*/ 53 w 54"/>
              <a:gd name="T13" fmla="*/ 298 h 544"/>
              <a:gd name="T14" fmla="*/ 53 w 54"/>
              <a:gd name="T15" fmla="*/ 0 h 544"/>
              <a:gd name="T16" fmla="*/ 53 w 54"/>
              <a:gd name="T17" fmla="*/ 52 h 544"/>
              <a:gd name="T18" fmla="*/ 53 w 54"/>
              <a:gd name="T19" fmla="*/ 245 h 544"/>
              <a:gd name="T20" fmla="*/ 0 w 54"/>
              <a:gd name="T21" fmla="*/ 245 h 544"/>
              <a:gd name="T22" fmla="*/ 0 w 54"/>
              <a:gd name="T23" fmla="*/ 52 h 544"/>
              <a:gd name="T24" fmla="*/ 0 w 54"/>
              <a:gd name="T25" fmla="*/ 0 h 544"/>
              <a:gd name="T26" fmla="*/ 53 w 54"/>
              <a:gd name="T27" fmla="*/ 0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544">
                <a:moveTo>
                  <a:pt x="53" y="298"/>
                </a:moveTo>
                <a:lnTo>
                  <a:pt x="53" y="499"/>
                </a:lnTo>
                <a:lnTo>
                  <a:pt x="53" y="543"/>
                </a:lnTo>
                <a:lnTo>
                  <a:pt x="0" y="543"/>
                </a:lnTo>
                <a:lnTo>
                  <a:pt x="0" y="499"/>
                </a:lnTo>
                <a:lnTo>
                  <a:pt x="0" y="298"/>
                </a:lnTo>
                <a:lnTo>
                  <a:pt x="53" y="298"/>
                </a:lnTo>
                <a:close/>
                <a:moveTo>
                  <a:pt x="53" y="0"/>
                </a:moveTo>
                <a:lnTo>
                  <a:pt x="53" y="52"/>
                </a:lnTo>
                <a:lnTo>
                  <a:pt x="53" y="245"/>
                </a:lnTo>
                <a:lnTo>
                  <a:pt x="0" y="245"/>
                </a:lnTo>
                <a:lnTo>
                  <a:pt x="0" y="52"/>
                </a:lnTo>
                <a:lnTo>
                  <a:pt x="0" y="0"/>
                </a:lnTo>
                <a:lnTo>
                  <a:pt x="53" y="0"/>
                </a:lnTo>
                <a:close/>
              </a:path>
            </a:pathLst>
          </a:custGeom>
          <a:solidFill>
            <a:srgbClr val="B5B3B3"/>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342" name="Freeform 247"/>
          <p:cNvSpPr>
            <a:spLocks noChangeArrowheads="1"/>
          </p:cNvSpPr>
          <p:nvPr/>
        </p:nvSpPr>
        <p:spPr bwMode="auto">
          <a:xfrm>
            <a:off x="9509820" y="6352251"/>
            <a:ext cx="6564" cy="64283"/>
          </a:xfrm>
          <a:custGeom>
            <a:avLst/>
            <a:gdLst>
              <a:gd name="T0" fmla="*/ 53 w 54"/>
              <a:gd name="T1" fmla="*/ 0 h 246"/>
              <a:gd name="T2" fmla="*/ 53 w 54"/>
              <a:gd name="T3" fmla="*/ 201 h 246"/>
              <a:gd name="T4" fmla="*/ 53 w 54"/>
              <a:gd name="T5" fmla="*/ 245 h 246"/>
              <a:gd name="T6" fmla="*/ 0 w 54"/>
              <a:gd name="T7" fmla="*/ 245 h 246"/>
              <a:gd name="T8" fmla="*/ 0 w 54"/>
              <a:gd name="T9" fmla="*/ 201 h 246"/>
              <a:gd name="T10" fmla="*/ 0 w 54"/>
              <a:gd name="T11" fmla="*/ 0 h 246"/>
              <a:gd name="T12" fmla="*/ 53 w 54"/>
              <a:gd name="T13" fmla="*/ 0 h 246"/>
            </a:gdLst>
            <a:ahLst/>
            <a:cxnLst>
              <a:cxn ang="0">
                <a:pos x="T0" y="T1"/>
              </a:cxn>
              <a:cxn ang="0">
                <a:pos x="T2" y="T3"/>
              </a:cxn>
              <a:cxn ang="0">
                <a:pos x="T4" y="T5"/>
              </a:cxn>
              <a:cxn ang="0">
                <a:pos x="T6" y="T7"/>
              </a:cxn>
              <a:cxn ang="0">
                <a:pos x="T8" y="T9"/>
              </a:cxn>
              <a:cxn ang="0">
                <a:pos x="T10" y="T11"/>
              </a:cxn>
              <a:cxn ang="0">
                <a:pos x="T12" y="T13"/>
              </a:cxn>
            </a:cxnLst>
            <a:rect l="0" t="0" r="r" b="b"/>
            <a:pathLst>
              <a:path w="54" h="246">
                <a:moveTo>
                  <a:pt x="53" y="0"/>
                </a:moveTo>
                <a:lnTo>
                  <a:pt x="53" y="201"/>
                </a:lnTo>
                <a:lnTo>
                  <a:pt x="53" y="245"/>
                </a:lnTo>
                <a:lnTo>
                  <a:pt x="0" y="245"/>
                </a:lnTo>
                <a:lnTo>
                  <a:pt x="0" y="201"/>
                </a:lnTo>
                <a:lnTo>
                  <a:pt x="0" y="0"/>
                </a:lnTo>
                <a:lnTo>
                  <a:pt x="53" y="0"/>
                </a:lnTo>
              </a:path>
            </a:pathLst>
          </a:custGeom>
          <a:solidFill>
            <a:srgbClr val="B5B3B3"/>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343" name="Freeform 248"/>
          <p:cNvSpPr>
            <a:spLocks noChangeArrowheads="1"/>
          </p:cNvSpPr>
          <p:nvPr/>
        </p:nvSpPr>
        <p:spPr bwMode="auto">
          <a:xfrm>
            <a:off x="9509820" y="6263042"/>
            <a:ext cx="6564" cy="64283"/>
          </a:xfrm>
          <a:custGeom>
            <a:avLst/>
            <a:gdLst>
              <a:gd name="T0" fmla="*/ 53 w 54"/>
              <a:gd name="T1" fmla="*/ 0 h 246"/>
              <a:gd name="T2" fmla="*/ 53 w 54"/>
              <a:gd name="T3" fmla="*/ 52 h 246"/>
              <a:gd name="T4" fmla="*/ 53 w 54"/>
              <a:gd name="T5" fmla="*/ 245 h 246"/>
              <a:gd name="T6" fmla="*/ 0 w 54"/>
              <a:gd name="T7" fmla="*/ 245 h 246"/>
              <a:gd name="T8" fmla="*/ 0 w 54"/>
              <a:gd name="T9" fmla="*/ 52 h 246"/>
              <a:gd name="T10" fmla="*/ 0 w 54"/>
              <a:gd name="T11" fmla="*/ 0 h 246"/>
              <a:gd name="T12" fmla="*/ 53 w 54"/>
              <a:gd name="T13" fmla="*/ 0 h 246"/>
            </a:gdLst>
            <a:ahLst/>
            <a:cxnLst>
              <a:cxn ang="0">
                <a:pos x="T0" y="T1"/>
              </a:cxn>
              <a:cxn ang="0">
                <a:pos x="T2" y="T3"/>
              </a:cxn>
              <a:cxn ang="0">
                <a:pos x="T4" y="T5"/>
              </a:cxn>
              <a:cxn ang="0">
                <a:pos x="T6" y="T7"/>
              </a:cxn>
              <a:cxn ang="0">
                <a:pos x="T8" y="T9"/>
              </a:cxn>
              <a:cxn ang="0">
                <a:pos x="T10" y="T11"/>
              </a:cxn>
              <a:cxn ang="0">
                <a:pos x="T12" y="T13"/>
              </a:cxn>
            </a:cxnLst>
            <a:rect l="0" t="0" r="r" b="b"/>
            <a:pathLst>
              <a:path w="54" h="246">
                <a:moveTo>
                  <a:pt x="53" y="0"/>
                </a:moveTo>
                <a:lnTo>
                  <a:pt x="53" y="52"/>
                </a:lnTo>
                <a:lnTo>
                  <a:pt x="53" y="245"/>
                </a:lnTo>
                <a:lnTo>
                  <a:pt x="0" y="245"/>
                </a:lnTo>
                <a:lnTo>
                  <a:pt x="0" y="52"/>
                </a:lnTo>
                <a:lnTo>
                  <a:pt x="0" y="0"/>
                </a:lnTo>
                <a:lnTo>
                  <a:pt x="53" y="0"/>
                </a:lnTo>
              </a:path>
            </a:pathLst>
          </a:custGeom>
          <a:solidFill>
            <a:srgbClr val="B5B3B3"/>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344" name="Freeform 249"/>
          <p:cNvSpPr>
            <a:spLocks noChangeArrowheads="1"/>
          </p:cNvSpPr>
          <p:nvPr/>
        </p:nvSpPr>
        <p:spPr bwMode="auto">
          <a:xfrm>
            <a:off x="9423177" y="6336508"/>
            <a:ext cx="181163" cy="6560"/>
          </a:xfrm>
          <a:custGeom>
            <a:avLst/>
            <a:gdLst>
              <a:gd name="T0" fmla="*/ 640 w 641"/>
              <a:gd name="T1" fmla="*/ 0 h 54"/>
              <a:gd name="T2" fmla="*/ 640 w 641"/>
              <a:gd name="T3" fmla="*/ 53 h 54"/>
              <a:gd name="T4" fmla="*/ 587 w 641"/>
              <a:gd name="T5" fmla="*/ 53 h 54"/>
              <a:gd name="T6" fmla="*/ 342 w 641"/>
              <a:gd name="T7" fmla="*/ 53 h 54"/>
              <a:gd name="T8" fmla="*/ 289 w 641"/>
              <a:gd name="T9" fmla="*/ 53 h 54"/>
              <a:gd name="T10" fmla="*/ 55 w 641"/>
              <a:gd name="T11" fmla="*/ 53 h 54"/>
              <a:gd name="T12" fmla="*/ 0 w 641"/>
              <a:gd name="T13" fmla="*/ 53 h 54"/>
              <a:gd name="T14" fmla="*/ 0 w 641"/>
              <a:gd name="T15" fmla="*/ 0 h 54"/>
              <a:gd name="T16" fmla="*/ 55 w 641"/>
              <a:gd name="T17" fmla="*/ 0 h 54"/>
              <a:gd name="T18" fmla="*/ 289 w 641"/>
              <a:gd name="T19" fmla="*/ 0 h 54"/>
              <a:gd name="T20" fmla="*/ 342 w 641"/>
              <a:gd name="T21" fmla="*/ 0 h 54"/>
              <a:gd name="T22" fmla="*/ 587 w 641"/>
              <a:gd name="T23" fmla="*/ 0 h 54"/>
              <a:gd name="T24" fmla="*/ 640 w 641"/>
              <a:gd name="T25" fmla="*/ 0 h 54"/>
              <a:gd name="T26" fmla="*/ 640 w 641"/>
              <a:gd name="T2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1" h="54">
                <a:moveTo>
                  <a:pt x="640" y="0"/>
                </a:moveTo>
                <a:lnTo>
                  <a:pt x="640" y="53"/>
                </a:lnTo>
                <a:lnTo>
                  <a:pt x="587" y="53"/>
                </a:lnTo>
                <a:lnTo>
                  <a:pt x="342" y="53"/>
                </a:lnTo>
                <a:lnTo>
                  <a:pt x="289" y="53"/>
                </a:lnTo>
                <a:lnTo>
                  <a:pt x="55" y="53"/>
                </a:lnTo>
                <a:lnTo>
                  <a:pt x="0" y="53"/>
                </a:lnTo>
                <a:lnTo>
                  <a:pt x="0" y="0"/>
                </a:lnTo>
                <a:lnTo>
                  <a:pt x="55" y="0"/>
                </a:lnTo>
                <a:lnTo>
                  <a:pt x="289" y="0"/>
                </a:lnTo>
                <a:lnTo>
                  <a:pt x="342" y="0"/>
                </a:lnTo>
                <a:lnTo>
                  <a:pt x="587" y="0"/>
                </a:lnTo>
                <a:lnTo>
                  <a:pt x="640" y="0"/>
                </a:lnTo>
                <a:lnTo>
                  <a:pt x="640" y="0"/>
                </a:lnTo>
              </a:path>
            </a:pathLst>
          </a:custGeom>
          <a:solidFill>
            <a:srgbClr val="B5B3B3"/>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345" name="Freeform 250"/>
          <p:cNvSpPr>
            <a:spLocks noChangeArrowheads="1"/>
          </p:cNvSpPr>
          <p:nvPr/>
        </p:nvSpPr>
        <p:spPr bwMode="auto">
          <a:xfrm>
            <a:off x="9423177" y="6336508"/>
            <a:ext cx="181163" cy="6560"/>
          </a:xfrm>
          <a:custGeom>
            <a:avLst/>
            <a:gdLst>
              <a:gd name="T0" fmla="*/ 640 w 641"/>
              <a:gd name="T1" fmla="*/ 0 h 54"/>
              <a:gd name="T2" fmla="*/ 640 w 641"/>
              <a:gd name="T3" fmla="*/ 53 h 54"/>
              <a:gd name="T4" fmla="*/ 587 w 641"/>
              <a:gd name="T5" fmla="*/ 53 h 54"/>
              <a:gd name="T6" fmla="*/ 342 w 641"/>
              <a:gd name="T7" fmla="*/ 53 h 54"/>
              <a:gd name="T8" fmla="*/ 289 w 641"/>
              <a:gd name="T9" fmla="*/ 53 h 54"/>
              <a:gd name="T10" fmla="*/ 55 w 641"/>
              <a:gd name="T11" fmla="*/ 53 h 54"/>
              <a:gd name="T12" fmla="*/ 0 w 641"/>
              <a:gd name="T13" fmla="*/ 53 h 54"/>
              <a:gd name="T14" fmla="*/ 0 w 641"/>
              <a:gd name="T15" fmla="*/ 0 h 54"/>
              <a:gd name="T16" fmla="*/ 55 w 641"/>
              <a:gd name="T17" fmla="*/ 0 h 54"/>
              <a:gd name="T18" fmla="*/ 289 w 641"/>
              <a:gd name="T19" fmla="*/ 0 h 54"/>
              <a:gd name="T20" fmla="*/ 342 w 641"/>
              <a:gd name="T21" fmla="*/ 0 h 54"/>
              <a:gd name="T22" fmla="*/ 587 w 641"/>
              <a:gd name="T23" fmla="*/ 0 h 54"/>
              <a:gd name="T24" fmla="*/ 640 w 641"/>
              <a:gd name="T25" fmla="*/ 0 h 54"/>
              <a:gd name="T26" fmla="*/ 640 w 641"/>
              <a:gd name="T2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1" h="54">
                <a:moveTo>
                  <a:pt x="640" y="0"/>
                </a:moveTo>
                <a:lnTo>
                  <a:pt x="640" y="53"/>
                </a:lnTo>
                <a:lnTo>
                  <a:pt x="587" y="53"/>
                </a:lnTo>
                <a:lnTo>
                  <a:pt x="342" y="53"/>
                </a:lnTo>
                <a:lnTo>
                  <a:pt x="289" y="53"/>
                </a:lnTo>
                <a:lnTo>
                  <a:pt x="55" y="53"/>
                </a:lnTo>
                <a:lnTo>
                  <a:pt x="0" y="53"/>
                </a:lnTo>
                <a:lnTo>
                  <a:pt x="0" y="0"/>
                </a:lnTo>
                <a:lnTo>
                  <a:pt x="55" y="0"/>
                </a:lnTo>
                <a:lnTo>
                  <a:pt x="289" y="0"/>
                </a:lnTo>
                <a:lnTo>
                  <a:pt x="342" y="0"/>
                </a:lnTo>
                <a:lnTo>
                  <a:pt x="587" y="0"/>
                </a:lnTo>
                <a:lnTo>
                  <a:pt x="640" y="0"/>
                </a:lnTo>
                <a:lnTo>
                  <a:pt x="640" y="0"/>
                </a:lnTo>
              </a:path>
            </a:pathLst>
          </a:custGeom>
          <a:solidFill>
            <a:srgbClr val="B5B3B3"/>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346" name="Freeform 251"/>
          <p:cNvSpPr>
            <a:spLocks noChangeArrowheads="1"/>
          </p:cNvSpPr>
          <p:nvPr/>
        </p:nvSpPr>
        <p:spPr bwMode="auto">
          <a:xfrm>
            <a:off x="9423177" y="6516239"/>
            <a:ext cx="181163" cy="152181"/>
          </a:xfrm>
          <a:custGeom>
            <a:avLst/>
            <a:gdLst>
              <a:gd name="T0" fmla="*/ 289 w 641"/>
              <a:gd name="T1" fmla="*/ 0 h 544"/>
              <a:gd name="T2" fmla="*/ 289 w 641"/>
              <a:gd name="T3" fmla="*/ 53 h 544"/>
              <a:gd name="T4" fmla="*/ 55 w 641"/>
              <a:gd name="T5" fmla="*/ 53 h 544"/>
              <a:gd name="T6" fmla="*/ 55 w 641"/>
              <a:gd name="T7" fmla="*/ 246 h 544"/>
              <a:gd name="T8" fmla="*/ 0 w 641"/>
              <a:gd name="T9" fmla="*/ 246 h 544"/>
              <a:gd name="T10" fmla="*/ 0 w 641"/>
              <a:gd name="T11" fmla="*/ 0 h 544"/>
              <a:gd name="T12" fmla="*/ 289 w 641"/>
              <a:gd name="T13" fmla="*/ 0 h 544"/>
              <a:gd name="T14" fmla="*/ 0 w 641"/>
              <a:gd name="T15" fmla="*/ 543 h 544"/>
              <a:gd name="T16" fmla="*/ 0 w 641"/>
              <a:gd name="T17" fmla="*/ 298 h 544"/>
              <a:gd name="T18" fmla="*/ 55 w 641"/>
              <a:gd name="T19" fmla="*/ 298 h 544"/>
              <a:gd name="T20" fmla="*/ 55 w 641"/>
              <a:gd name="T21" fmla="*/ 499 h 544"/>
              <a:gd name="T22" fmla="*/ 289 w 641"/>
              <a:gd name="T23" fmla="*/ 499 h 544"/>
              <a:gd name="T24" fmla="*/ 289 w 641"/>
              <a:gd name="T25" fmla="*/ 543 h 544"/>
              <a:gd name="T26" fmla="*/ 0 w 641"/>
              <a:gd name="T27" fmla="*/ 543 h 544"/>
              <a:gd name="T28" fmla="*/ 640 w 641"/>
              <a:gd name="T29" fmla="*/ 543 h 544"/>
              <a:gd name="T30" fmla="*/ 342 w 641"/>
              <a:gd name="T31" fmla="*/ 543 h 544"/>
              <a:gd name="T32" fmla="*/ 342 w 641"/>
              <a:gd name="T33" fmla="*/ 499 h 544"/>
              <a:gd name="T34" fmla="*/ 587 w 641"/>
              <a:gd name="T35" fmla="*/ 499 h 544"/>
              <a:gd name="T36" fmla="*/ 587 w 641"/>
              <a:gd name="T37" fmla="*/ 298 h 544"/>
              <a:gd name="T38" fmla="*/ 640 w 641"/>
              <a:gd name="T39" fmla="*/ 298 h 544"/>
              <a:gd name="T40" fmla="*/ 640 w 641"/>
              <a:gd name="T41" fmla="*/ 543 h 544"/>
              <a:gd name="T42" fmla="*/ 640 w 641"/>
              <a:gd name="T43" fmla="*/ 0 h 544"/>
              <a:gd name="T44" fmla="*/ 640 w 641"/>
              <a:gd name="T45" fmla="*/ 246 h 544"/>
              <a:gd name="T46" fmla="*/ 587 w 641"/>
              <a:gd name="T47" fmla="*/ 246 h 544"/>
              <a:gd name="T48" fmla="*/ 587 w 641"/>
              <a:gd name="T49" fmla="*/ 53 h 544"/>
              <a:gd name="T50" fmla="*/ 342 w 641"/>
              <a:gd name="T51" fmla="*/ 53 h 544"/>
              <a:gd name="T52" fmla="*/ 342 w 641"/>
              <a:gd name="T53" fmla="*/ 0 h 544"/>
              <a:gd name="T54" fmla="*/ 640 w 641"/>
              <a:gd name="T55" fmla="*/ 0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41" h="544">
                <a:moveTo>
                  <a:pt x="289" y="0"/>
                </a:moveTo>
                <a:lnTo>
                  <a:pt x="289" y="53"/>
                </a:lnTo>
                <a:lnTo>
                  <a:pt x="55" y="53"/>
                </a:lnTo>
                <a:lnTo>
                  <a:pt x="55" y="246"/>
                </a:lnTo>
                <a:lnTo>
                  <a:pt x="0" y="246"/>
                </a:lnTo>
                <a:lnTo>
                  <a:pt x="0" y="0"/>
                </a:lnTo>
                <a:lnTo>
                  <a:pt x="289" y="0"/>
                </a:lnTo>
                <a:close/>
                <a:moveTo>
                  <a:pt x="0" y="543"/>
                </a:moveTo>
                <a:lnTo>
                  <a:pt x="0" y="298"/>
                </a:lnTo>
                <a:lnTo>
                  <a:pt x="55" y="298"/>
                </a:lnTo>
                <a:lnTo>
                  <a:pt x="55" y="499"/>
                </a:lnTo>
                <a:lnTo>
                  <a:pt x="289" y="499"/>
                </a:lnTo>
                <a:lnTo>
                  <a:pt x="289" y="543"/>
                </a:lnTo>
                <a:lnTo>
                  <a:pt x="0" y="543"/>
                </a:lnTo>
                <a:close/>
                <a:moveTo>
                  <a:pt x="640" y="543"/>
                </a:moveTo>
                <a:lnTo>
                  <a:pt x="342" y="543"/>
                </a:lnTo>
                <a:lnTo>
                  <a:pt x="342" y="499"/>
                </a:lnTo>
                <a:lnTo>
                  <a:pt x="587" y="499"/>
                </a:lnTo>
                <a:lnTo>
                  <a:pt x="587" y="298"/>
                </a:lnTo>
                <a:lnTo>
                  <a:pt x="640" y="298"/>
                </a:lnTo>
                <a:lnTo>
                  <a:pt x="640" y="543"/>
                </a:lnTo>
                <a:close/>
                <a:moveTo>
                  <a:pt x="640" y="0"/>
                </a:moveTo>
                <a:lnTo>
                  <a:pt x="640" y="246"/>
                </a:lnTo>
                <a:lnTo>
                  <a:pt x="587" y="246"/>
                </a:lnTo>
                <a:lnTo>
                  <a:pt x="587" y="53"/>
                </a:lnTo>
                <a:lnTo>
                  <a:pt x="342" y="53"/>
                </a:lnTo>
                <a:lnTo>
                  <a:pt x="342" y="0"/>
                </a:lnTo>
                <a:lnTo>
                  <a:pt x="640" y="0"/>
                </a:lnTo>
                <a:close/>
              </a:path>
            </a:pathLst>
          </a:custGeom>
          <a:solidFill>
            <a:srgbClr val="B5B3B3"/>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347" name="Freeform 252"/>
          <p:cNvSpPr>
            <a:spLocks noChangeArrowheads="1"/>
          </p:cNvSpPr>
          <p:nvPr/>
        </p:nvSpPr>
        <p:spPr bwMode="auto">
          <a:xfrm>
            <a:off x="9423177" y="6516239"/>
            <a:ext cx="181163" cy="152181"/>
          </a:xfrm>
          <a:custGeom>
            <a:avLst/>
            <a:gdLst>
              <a:gd name="T0" fmla="*/ 289 w 641"/>
              <a:gd name="T1" fmla="*/ 0 h 544"/>
              <a:gd name="T2" fmla="*/ 289 w 641"/>
              <a:gd name="T3" fmla="*/ 53 h 544"/>
              <a:gd name="T4" fmla="*/ 55 w 641"/>
              <a:gd name="T5" fmla="*/ 53 h 544"/>
              <a:gd name="T6" fmla="*/ 55 w 641"/>
              <a:gd name="T7" fmla="*/ 246 h 544"/>
              <a:gd name="T8" fmla="*/ 0 w 641"/>
              <a:gd name="T9" fmla="*/ 246 h 544"/>
              <a:gd name="T10" fmla="*/ 0 w 641"/>
              <a:gd name="T11" fmla="*/ 0 h 544"/>
              <a:gd name="T12" fmla="*/ 289 w 641"/>
              <a:gd name="T13" fmla="*/ 0 h 544"/>
              <a:gd name="T14" fmla="*/ 55 w 641"/>
              <a:gd name="T15" fmla="*/ 298 h 544"/>
              <a:gd name="T16" fmla="*/ 55 w 641"/>
              <a:gd name="T17" fmla="*/ 499 h 544"/>
              <a:gd name="T18" fmla="*/ 289 w 641"/>
              <a:gd name="T19" fmla="*/ 499 h 544"/>
              <a:gd name="T20" fmla="*/ 289 w 641"/>
              <a:gd name="T21" fmla="*/ 543 h 544"/>
              <a:gd name="T22" fmla="*/ 0 w 641"/>
              <a:gd name="T23" fmla="*/ 543 h 544"/>
              <a:gd name="T24" fmla="*/ 0 w 641"/>
              <a:gd name="T25" fmla="*/ 298 h 544"/>
              <a:gd name="T26" fmla="*/ 55 w 641"/>
              <a:gd name="T27" fmla="*/ 298 h 544"/>
              <a:gd name="T28" fmla="*/ 342 w 641"/>
              <a:gd name="T29" fmla="*/ 499 h 544"/>
              <a:gd name="T30" fmla="*/ 587 w 641"/>
              <a:gd name="T31" fmla="*/ 499 h 544"/>
              <a:gd name="T32" fmla="*/ 587 w 641"/>
              <a:gd name="T33" fmla="*/ 298 h 544"/>
              <a:gd name="T34" fmla="*/ 640 w 641"/>
              <a:gd name="T35" fmla="*/ 298 h 544"/>
              <a:gd name="T36" fmla="*/ 640 w 641"/>
              <a:gd name="T37" fmla="*/ 543 h 544"/>
              <a:gd name="T38" fmla="*/ 342 w 641"/>
              <a:gd name="T39" fmla="*/ 543 h 544"/>
              <a:gd name="T40" fmla="*/ 342 w 641"/>
              <a:gd name="T41" fmla="*/ 499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1" h="544">
                <a:moveTo>
                  <a:pt x="289" y="0"/>
                </a:moveTo>
                <a:lnTo>
                  <a:pt x="289" y="53"/>
                </a:lnTo>
                <a:lnTo>
                  <a:pt x="55" y="53"/>
                </a:lnTo>
                <a:lnTo>
                  <a:pt x="55" y="246"/>
                </a:lnTo>
                <a:lnTo>
                  <a:pt x="0" y="246"/>
                </a:lnTo>
                <a:lnTo>
                  <a:pt x="0" y="0"/>
                </a:lnTo>
                <a:lnTo>
                  <a:pt x="289" y="0"/>
                </a:lnTo>
                <a:close/>
                <a:moveTo>
                  <a:pt x="55" y="298"/>
                </a:moveTo>
                <a:lnTo>
                  <a:pt x="55" y="499"/>
                </a:lnTo>
                <a:lnTo>
                  <a:pt x="289" y="499"/>
                </a:lnTo>
                <a:lnTo>
                  <a:pt x="289" y="543"/>
                </a:lnTo>
                <a:lnTo>
                  <a:pt x="0" y="543"/>
                </a:lnTo>
                <a:lnTo>
                  <a:pt x="0" y="298"/>
                </a:lnTo>
                <a:lnTo>
                  <a:pt x="55" y="298"/>
                </a:lnTo>
                <a:close/>
                <a:moveTo>
                  <a:pt x="342" y="499"/>
                </a:moveTo>
                <a:lnTo>
                  <a:pt x="587" y="499"/>
                </a:lnTo>
                <a:lnTo>
                  <a:pt x="587" y="298"/>
                </a:lnTo>
                <a:lnTo>
                  <a:pt x="640" y="298"/>
                </a:lnTo>
                <a:lnTo>
                  <a:pt x="640" y="543"/>
                </a:lnTo>
                <a:lnTo>
                  <a:pt x="342" y="543"/>
                </a:lnTo>
                <a:lnTo>
                  <a:pt x="342" y="499"/>
                </a:lnTo>
                <a:close/>
              </a:path>
            </a:pathLst>
          </a:custGeom>
          <a:solidFill>
            <a:srgbClr val="B5B3B3"/>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348" name="Freeform 253"/>
          <p:cNvSpPr>
            <a:spLocks noChangeArrowheads="1"/>
          </p:cNvSpPr>
          <p:nvPr/>
        </p:nvSpPr>
        <p:spPr bwMode="auto">
          <a:xfrm>
            <a:off x="9525573" y="6516239"/>
            <a:ext cx="80079" cy="64283"/>
          </a:xfrm>
          <a:custGeom>
            <a:avLst/>
            <a:gdLst>
              <a:gd name="T0" fmla="*/ 298 w 299"/>
              <a:gd name="T1" fmla="*/ 0 h 247"/>
              <a:gd name="T2" fmla="*/ 298 w 299"/>
              <a:gd name="T3" fmla="*/ 246 h 247"/>
              <a:gd name="T4" fmla="*/ 245 w 299"/>
              <a:gd name="T5" fmla="*/ 246 h 247"/>
              <a:gd name="T6" fmla="*/ 245 w 299"/>
              <a:gd name="T7" fmla="*/ 53 h 247"/>
              <a:gd name="T8" fmla="*/ 0 w 299"/>
              <a:gd name="T9" fmla="*/ 53 h 247"/>
              <a:gd name="T10" fmla="*/ 0 w 299"/>
              <a:gd name="T11" fmla="*/ 0 h 247"/>
              <a:gd name="T12" fmla="*/ 298 w 299"/>
              <a:gd name="T13" fmla="*/ 0 h 247"/>
            </a:gdLst>
            <a:ahLst/>
            <a:cxnLst>
              <a:cxn ang="0">
                <a:pos x="T0" y="T1"/>
              </a:cxn>
              <a:cxn ang="0">
                <a:pos x="T2" y="T3"/>
              </a:cxn>
              <a:cxn ang="0">
                <a:pos x="T4" y="T5"/>
              </a:cxn>
              <a:cxn ang="0">
                <a:pos x="T6" y="T7"/>
              </a:cxn>
              <a:cxn ang="0">
                <a:pos x="T8" y="T9"/>
              </a:cxn>
              <a:cxn ang="0">
                <a:pos x="T10" y="T11"/>
              </a:cxn>
              <a:cxn ang="0">
                <a:pos x="T12" y="T13"/>
              </a:cxn>
            </a:cxnLst>
            <a:rect l="0" t="0" r="r" b="b"/>
            <a:pathLst>
              <a:path w="299" h="247">
                <a:moveTo>
                  <a:pt x="298" y="0"/>
                </a:moveTo>
                <a:lnTo>
                  <a:pt x="298" y="246"/>
                </a:lnTo>
                <a:lnTo>
                  <a:pt x="245" y="246"/>
                </a:lnTo>
                <a:lnTo>
                  <a:pt x="245" y="53"/>
                </a:lnTo>
                <a:lnTo>
                  <a:pt x="0" y="53"/>
                </a:lnTo>
                <a:lnTo>
                  <a:pt x="0" y="0"/>
                </a:lnTo>
                <a:lnTo>
                  <a:pt x="298" y="0"/>
                </a:lnTo>
              </a:path>
            </a:pathLst>
          </a:custGeom>
          <a:solidFill>
            <a:srgbClr val="B5B3B3"/>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349" name="Freeform 254"/>
          <p:cNvSpPr>
            <a:spLocks noChangeArrowheads="1"/>
          </p:cNvSpPr>
          <p:nvPr/>
        </p:nvSpPr>
        <p:spPr bwMode="auto">
          <a:xfrm>
            <a:off x="9440243" y="6531982"/>
            <a:ext cx="149656" cy="123319"/>
          </a:xfrm>
          <a:custGeom>
            <a:avLst/>
            <a:gdLst>
              <a:gd name="T0" fmla="*/ 234 w 533"/>
              <a:gd name="T1" fmla="*/ 245 h 447"/>
              <a:gd name="T2" fmla="*/ 234 w 533"/>
              <a:gd name="T3" fmla="*/ 446 h 447"/>
              <a:gd name="T4" fmla="*/ 0 w 533"/>
              <a:gd name="T5" fmla="*/ 446 h 447"/>
              <a:gd name="T6" fmla="*/ 0 w 533"/>
              <a:gd name="T7" fmla="*/ 245 h 447"/>
              <a:gd name="T8" fmla="*/ 234 w 533"/>
              <a:gd name="T9" fmla="*/ 245 h 447"/>
              <a:gd name="T10" fmla="*/ 532 w 533"/>
              <a:gd name="T11" fmla="*/ 245 h 447"/>
              <a:gd name="T12" fmla="*/ 532 w 533"/>
              <a:gd name="T13" fmla="*/ 446 h 447"/>
              <a:gd name="T14" fmla="*/ 287 w 533"/>
              <a:gd name="T15" fmla="*/ 446 h 447"/>
              <a:gd name="T16" fmla="*/ 287 w 533"/>
              <a:gd name="T17" fmla="*/ 245 h 447"/>
              <a:gd name="T18" fmla="*/ 532 w 533"/>
              <a:gd name="T19" fmla="*/ 245 h 447"/>
              <a:gd name="T20" fmla="*/ 234 w 533"/>
              <a:gd name="T21" fmla="*/ 0 h 447"/>
              <a:gd name="T22" fmla="*/ 234 w 533"/>
              <a:gd name="T23" fmla="*/ 193 h 447"/>
              <a:gd name="T24" fmla="*/ 0 w 533"/>
              <a:gd name="T25" fmla="*/ 193 h 447"/>
              <a:gd name="T26" fmla="*/ 0 w 533"/>
              <a:gd name="T27" fmla="*/ 0 h 447"/>
              <a:gd name="T28" fmla="*/ 234 w 533"/>
              <a:gd name="T29" fmla="*/ 0 h 447"/>
              <a:gd name="T30" fmla="*/ 532 w 533"/>
              <a:gd name="T31" fmla="*/ 0 h 447"/>
              <a:gd name="T32" fmla="*/ 532 w 533"/>
              <a:gd name="T33" fmla="*/ 193 h 447"/>
              <a:gd name="T34" fmla="*/ 287 w 533"/>
              <a:gd name="T35" fmla="*/ 193 h 447"/>
              <a:gd name="T36" fmla="*/ 287 w 533"/>
              <a:gd name="T37" fmla="*/ 0 h 447"/>
              <a:gd name="T38" fmla="*/ 532 w 533"/>
              <a:gd name="T39"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3" h="447">
                <a:moveTo>
                  <a:pt x="234" y="245"/>
                </a:moveTo>
                <a:lnTo>
                  <a:pt x="234" y="446"/>
                </a:lnTo>
                <a:lnTo>
                  <a:pt x="0" y="446"/>
                </a:lnTo>
                <a:lnTo>
                  <a:pt x="0" y="245"/>
                </a:lnTo>
                <a:lnTo>
                  <a:pt x="234" y="245"/>
                </a:lnTo>
                <a:close/>
                <a:moveTo>
                  <a:pt x="532" y="245"/>
                </a:moveTo>
                <a:lnTo>
                  <a:pt x="532" y="446"/>
                </a:lnTo>
                <a:lnTo>
                  <a:pt x="287" y="446"/>
                </a:lnTo>
                <a:lnTo>
                  <a:pt x="287" y="245"/>
                </a:lnTo>
                <a:lnTo>
                  <a:pt x="532" y="245"/>
                </a:lnTo>
                <a:close/>
                <a:moveTo>
                  <a:pt x="234" y="0"/>
                </a:moveTo>
                <a:lnTo>
                  <a:pt x="234" y="193"/>
                </a:lnTo>
                <a:lnTo>
                  <a:pt x="0" y="193"/>
                </a:lnTo>
                <a:lnTo>
                  <a:pt x="0" y="0"/>
                </a:lnTo>
                <a:lnTo>
                  <a:pt x="234" y="0"/>
                </a:lnTo>
                <a:close/>
                <a:moveTo>
                  <a:pt x="532" y="0"/>
                </a:moveTo>
                <a:lnTo>
                  <a:pt x="532" y="193"/>
                </a:lnTo>
                <a:lnTo>
                  <a:pt x="287" y="193"/>
                </a:lnTo>
                <a:lnTo>
                  <a:pt x="287" y="0"/>
                </a:lnTo>
                <a:lnTo>
                  <a:pt x="532" y="0"/>
                </a:lnTo>
                <a:close/>
              </a:path>
            </a:pathLst>
          </a:custGeom>
          <a:solidFill>
            <a:srgbClr val="98A9AE"/>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350" name="Freeform 255"/>
          <p:cNvSpPr>
            <a:spLocks noChangeArrowheads="1"/>
          </p:cNvSpPr>
          <p:nvPr/>
        </p:nvSpPr>
        <p:spPr bwMode="auto">
          <a:xfrm>
            <a:off x="9440243" y="6605448"/>
            <a:ext cx="60388" cy="51164"/>
          </a:xfrm>
          <a:custGeom>
            <a:avLst/>
            <a:gdLst>
              <a:gd name="T0" fmla="*/ 234 w 235"/>
              <a:gd name="T1" fmla="*/ 0 h 202"/>
              <a:gd name="T2" fmla="*/ 234 w 235"/>
              <a:gd name="T3" fmla="*/ 201 h 202"/>
              <a:gd name="T4" fmla="*/ 0 w 235"/>
              <a:gd name="T5" fmla="*/ 201 h 202"/>
              <a:gd name="T6" fmla="*/ 0 w 235"/>
              <a:gd name="T7" fmla="*/ 0 h 202"/>
              <a:gd name="T8" fmla="*/ 234 w 235"/>
              <a:gd name="T9" fmla="*/ 0 h 202"/>
            </a:gdLst>
            <a:ahLst/>
            <a:cxnLst>
              <a:cxn ang="0">
                <a:pos x="T0" y="T1"/>
              </a:cxn>
              <a:cxn ang="0">
                <a:pos x="T2" y="T3"/>
              </a:cxn>
              <a:cxn ang="0">
                <a:pos x="T4" y="T5"/>
              </a:cxn>
              <a:cxn ang="0">
                <a:pos x="T6" y="T7"/>
              </a:cxn>
              <a:cxn ang="0">
                <a:pos x="T8" y="T9"/>
              </a:cxn>
            </a:cxnLst>
            <a:rect l="0" t="0" r="r" b="b"/>
            <a:pathLst>
              <a:path w="235" h="202">
                <a:moveTo>
                  <a:pt x="234" y="0"/>
                </a:moveTo>
                <a:lnTo>
                  <a:pt x="234" y="201"/>
                </a:lnTo>
                <a:lnTo>
                  <a:pt x="0" y="201"/>
                </a:lnTo>
                <a:lnTo>
                  <a:pt x="0" y="0"/>
                </a:lnTo>
                <a:lnTo>
                  <a:pt x="234" y="0"/>
                </a:lnTo>
              </a:path>
            </a:pathLst>
          </a:custGeom>
          <a:solidFill>
            <a:srgbClr val="98A9AE"/>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351" name="Freeform 256"/>
          <p:cNvSpPr>
            <a:spLocks noChangeArrowheads="1"/>
          </p:cNvSpPr>
          <p:nvPr/>
        </p:nvSpPr>
        <p:spPr bwMode="auto">
          <a:xfrm>
            <a:off x="9525573" y="6605448"/>
            <a:ext cx="64326" cy="51164"/>
          </a:xfrm>
          <a:custGeom>
            <a:avLst/>
            <a:gdLst>
              <a:gd name="T0" fmla="*/ 245 w 246"/>
              <a:gd name="T1" fmla="*/ 0 h 202"/>
              <a:gd name="T2" fmla="*/ 245 w 246"/>
              <a:gd name="T3" fmla="*/ 201 h 202"/>
              <a:gd name="T4" fmla="*/ 0 w 246"/>
              <a:gd name="T5" fmla="*/ 201 h 202"/>
              <a:gd name="T6" fmla="*/ 0 w 246"/>
              <a:gd name="T7" fmla="*/ 0 h 202"/>
              <a:gd name="T8" fmla="*/ 245 w 246"/>
              <a:gd name="T9" fmla="*/ 0 h 202"/>
            </a:gdLst>
            <a:ahLst/>
            <a:cxnLst>
              <a:cxn ang="0">
                <a:pos x="T0" y="T1"/>
              </a:cxn>
              <a:cxn ang="0">
                <a:pos x="T2" y="T3"/>
              </a:cxn>
              <a:cxn ang="0">
                <a:pos x="T4" y="T5"/>
              </a:cxn>
              <a:cxn ang="0">
                <a:pos x="T6" y="T7"/>
              </a:cxn>
              <a:cxn ang="0">
                <a:pos x="T8" y="T9"/>
              </a:cxn>
            </a:cxnLst>
            <a:rect l="0" t="0" r="r" b="b"/>
            <a:pathLst>
              <a:path w="246" h="202">
                <a:moveTo>
                  <a:pt x="245" y="0"/>
                </a:moveTo>
                <a:lnTo>
                  <a:pt x="245" y="201"/>
                </a:lnTo>
                <a:lnTo>
                  <a:pt x="0" y="201"/>
                </a:lnTo>
                <a:lnTo>
                  <a:pt x="0" y="0"/>
                </a:lnTo>
                <a:lnTo>
                  <a:pt x="245" y="0"/>
                </a:lnTo>
              </a:path>
            </a:pathLst>
          </a:custGeom>
          <a:solidFill>
            <a:srgbClr val="98A9AE"/>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352" name="Freeform 257"/>
          <p:cNvSpPr>
            <a:spLocks noChangeArrowheads="1"/>
          </p:cNvSpPr>
          <p:nvPr/>
        </p:nvSpPr>
        <p:spPr bwMode="auto">
          <a:xfrm>
            <a:off x="9440243" y="6531982"/>
            <a:ext cx="60388" cy="48541"/>
          </a:xfrm>
          <a:custGeom>
            <a:avLst/>
            <a:gdLst>
              <a:gd name="T0" fmla="*/ 234 w 235"/>
              <a:gd name="T1" fmla="*/ 0 h 194"/>
              <a:gd name="T2" fmla="*/ 234 w 235"/>
              <a:gd name="T3" fmla="*/ 193 h 194"/>
              <a:gd name="T4" fmla="*/ 0 w 235"/>
              <a:gd name="T5" fmla="*/ 193 h 194"/>
              <a:gd name="T6" fmla="*/ 0 w 235"/>
              <a:gd name="T7" fmla="*/ 0 h 194"/>
              <a:gd name="T8" fmla="*/ 234 w 235"/>
              <a:gd name="T9" fmla="*/ 0 h 194"/>
            </a:gdLst>
            <a:ahLst/>
            <a:cxnLst>
              <a:cxn ang="0">
                <a:pos x="T0" y="T1"/>
              </a:cxn>
              <a:cxn ang="0">
                <a:pos x="T2" y="T3"/>
              </a:cxn>
              <a:cxn ang="0">
                <a:pos x="T4" y="T5"/>
              </a:cxn>
              <a:cxn ang="0">
                <a:pos x="T6" y="T7"/>
              </a:cxn>
              <a:cxn ang="0">
                <a:pos x="T8" y="T9"/>
              </a:cxn>
            </a:cxnLst>
            <a:rect l="0" t="0" r="r" b="b"/>
            <a:pathLst>
              <a:path w="235" h="194">
                <a:moveTo>
                  <a:pt x="234" y="0"/>
                </a:moveTo>
                <a:lnTo>
                  <a:pt x="234" y="193"/>
                </a:lnTo>
                <a:lnTo>
                  <a:pt x="0" y="193"/>
                </a:lnTo>
                <a:lnTo>
                  <a:pt x="0" y="0"/>
                </a:lnTo>
                <a:lnTo>
                  <a:pt x="234" y="0"/>
                </a:lnTo>
              </a:path>
            </a:pathLst>
          </a:custGeom>
          <a:solidFill>
            <a:srgbClr val="98A9AE"/>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353" name="Freeform 258"/>
          <p:cNvSpPr>
            <a:spLocks noChangeArrowheads="1"/>
          </p:cNvSpPr>
          <p:nvPr/>
        </p:nvSpPr>
        <p:spPr bwMode="auto">
          <a:xfrm>
            <a:off x="9525573" y="6531982"/>
            <a:ext cx="64326" cy="48541"/>
          </a:xfrm>
          <a:custGeom>
            <a:avLst/>
            <a:gdLst>
              <a:gd name="T0" fmla="*/ 245 w 246"/>
              <a:gd name="T1" fmla="*/ 0 h 194"/>
              <a:gd name="T2" fmla="*/ 245 w 246"/>
              <a:gd name="T3" fmla="*/ 193 h 194"/>
              <a:gd name="T4" fmla="*/ 0 w 246"/>
              <a:gd name="T5" fmla="*/ 193 h 194"/>
              <a:gd name="T6" fmla="*/ 0 w 246"/>
              <a:gd name="T7" fmla="*/ 0 h 194"/>
              <a:gd name="T8" fmla="*/ 245 w 246"/>
              <a:gd name="T9" fmla="*/ 0 h 194"/>
            </a:gdLst>
            <a:ahLst/>
            <a:cxnLst>
              <a:cxn ang="0">
                <a:pos x="T0" y="T1"/>
              </a:cxn>
              <a:cxn ang="0">
                <a:pos x="T2" y="T3"/>
              </a:cxn>
              <a:cxn ang="0">
                <a:pos x="T4" y="T5"/>
              </a:cxn>
              <a:cxn ang="0">
                <a:pos x="T6" y="T7"/>
              </a:cxn>
              <a:cxn ang="0">
                <a:pos x="T8" y="T9"/>
              </a:cxn>
            </a:cxnLst>
            <a:rect l="0" t="0" r="r" b="b"/>
            <a:pathLst>
              <a:path w="246" h="194">
                <a:moveTo>
                  <a:pt x="245" y="0"/>
                </a:moveTo>
                <a:lnTo>
                  <a:pt x="245" y="193"/>
                </a:lnTo>
                <a:lnTo>
                  <a:pt x="0" y="193"/>
                </a:lnTo>
                <a:lnTo>
                  <a:pt x="0" y="0"/>
                </a:lnTo>
                <a:lnTo>
                  <a:pt x="245" y="0"/>
                </a:lnTo>
              </a:path>
            </a:pathLst>
          </a:custGeom>
          <a:solidFill>
            <a:srgbClr val="98A9AE"/>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354" name="Freeform 259"/>
          <p:cNvSpPr>
            <a:spLocks noChangeArrowheads="1"/>
          </p:cNvSpPr>
          <p:nvPr/>
        </p:nvSpPr>
        <p:spPr bwMode="auto">
          <a:xfrm>
            <a:off x="9509820" y="6516239"/>
            <a:ext cx="6564" cy="152181"/>
          </a:xfrm>
          <a:custGeom>
            <a:avLst/>
            <a:gdLst>
              <a:gd name="T0" fmla="*/ 53 w 54"/>
              <a:gd name="T1" fmla="*/ 298 h 544"/>
              <a:gd name="T2" fmla="*/ 53 w 54"/>
              <a:gd name="T3" fmla="*/ 499 h 544"/>
              <a:gd name="T4" fmla="*/ 53 w 54"/>
              <a:gd name="T5" fmla="*/ 543 h 544"/>
              <a:gd name="T6" fmla="*/ 0 w 54"/>
              <a:gd name="T7" fmla="*/ 543 h 544"/>
              <a:gd name="T8" fmla="*/ 0 w 54"/>
              <a:gd name="T9" fmla="*/ 499 h 544"/>
              <a:gd name="T10" fmla="*/ 0 w 54"/>
              <a:gd name="T11" fmla="*/ 298 h 544"/>
              <a:gd name="T12" fmla="*/ 53 w 54"/>
              <a:gd name="T13" fmla="*/ 298 h 544"/>
              <a:gd name="T14" fmla="*/ 53 w 54"/>
              <a:gd name="T15" fmla="*/ 0 h 544"/>
              <a:gd name="T16" fmla="*/ 53 w 54"/>
              <a:gd name="T17" fmla="*/ 53 h 544"/>
              <a:gd name="T18" fmla="*/ 53 w 54"/>
              <a:gd name="T19" fmla="*/ 246 h 544"/>
              <a:gd name="T20" fmla="*/ 0 w 54"/>
              <a:gd name="T21" fmla="*/ 246 h 544"/>
              <a:gd name="T22" fmla="*/ 0 w 54"/>
              <a:gd name="T23" fmla="*/ 53 h 544"/>
              <a:gd name="T24" fmla="*/ 0 w 54"/>
              <a:gd name="T25" fmla="*/ 0 h 544"/>
              <a:gd name="T26" fmla="*/ 53 w 54"/>
              <a:gd name="T27" fmla="*/ 0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544">
                <a:moveTo>
                  <a:pt x="53" y="298"/>
                </a:moveTo>
                <a:lnTo>
                  <a:pt x="53" y="499"/>
                </a:lnTo>
                <a:lnTo>
                  <a:pt x="53" y="543"/>
                </a:lnTo>
                <a:lnTo>
                  <a:pt x="0" y="543"/>
                </a:lnTo>
                <a:lnTo>
                  <a:pt x="0" y="499"/>
                </a:lnTo>
                <a:lnTo>
                  <a:pt x="0" y="298"/>
                </a:lnTo>
                <a:lnTo>
                  <a:pt x="53" y="298"/>
                </a:lnTo>
                <a:close/>
                <a:moveTo>
                  <a:pt x="53" y="0"/>
                </a:moveTo>
                <a:lnTo>
                  <a:pt x="53" y="53"/>
                </a:lnTo>
                <a:lnTo>
                  <a:pt x="53" y="246"/>
                </a:lnTo>
                <a:lnTo>
                  <a:pt x="0" y="246"/>
                </a:lnTo>
                <a:lnTo>
                  <a:pt x="0" y="53"/>
                </a:lnTo>
                <a:lnTo>
                  <a:pt x="0" y="0"/>
                </a:lnTo>
                <a:lnTo>
                  <a:pt x="53" y="0"/>
                </a:lnTo>
                <a:close/>
              </a:path>
            </a:pathLst>
          </a:custGeom>
          <a:solidFill>
            <a:srgbClr val="B5B3B3"/>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355" name="Freeform 260"/>
          <p:cNvSpPr>
            <a:spLocks noChangeArrowheads="1"/>
          </p:cNvSpPr>
          <p:nvPr/>
        </p:nvSpPr>
        <p:spPr bwMode="auto">
          <a:xfrm>
            <a:off x="9509820" y="6605448"/>
            <a:ext cx="6564" cy="64283"/>
          </a:xfrm>
          <a:custGeom>
            <a:avLst/>
            <a:gdLst>
              <a:gd name="T0" fmla="*/ 53 w 54"/>
              <a:gd name="T1" fmla="*/ 0 h 246"/>
              <a:gd name="T2" fmla="*/ 53 w 54"/>
              <a:gd name="T3" fmla="*/ 201 h 246"/>
              <a:gd name="T4" fmla="*/ 53 w 54"/>
              <a:gd name="T5" fmla="*/ 245 h 246"/>
              <a:gd name="T6" fmla="*/ 0 w 54"/>
              <a:gd name="T7" fmla="*/ 245 h 246"/>
              <a:gd name="T8" fmla="*/ 0 w 54"/>
              <a:gd name="T9" fmla="*/ 201 h 246"/>
              <a:gd name="T10" fmla="*/ 0 w 54"/>
              <a:gd name="T11" fmla="*/ 0 h 246"/>
              <a:gd name="T12" fmla="*/ 53 w 54"/>
              <a:gd name="T13" fmla="*/ 0 h 246"/>
            </a:gdLst>
            <a:ahLst/>
            <a:cxnLst>
              <a:cxn ang="0">
                <a:pos x="T0" y="T1"/>
              </a:cxn>
              <a:cxn ang="0">
                <a:pos x="T2" y="T3"/>
              </a:cxn>
              <a:cxn ang="0">
                <a:pos x="T4" y="T5"/>
              </a:cxn>
              <a:cxn ang="0">
                <a:pos x="T6" y="T7"/>
              </a:cxn>
              <a:cxn ang="0">
                <a:pos x="T8" y="T9"/>
              </a:cxn>
              <a:cxn ang="0">
                <a:pos x="T10" y="T11"/>
              </a:cxn>
              <a:cxn ang="0">
                <a:pos x="T12" y="T13"/>
              </a:cxn>
            </a:cxnLst>
            <a:rect l="0" t="0" r="r" b="b"/>
            <a:pathLst>
              <a:path w="54" h="246">
                <a:moveTo>
                  <a:pt x="53" y="0"/>
                </a:moveTo>
                <a:lnTo>
                  <a:pt x="53" y="201"/>
                </a:lnTo>
                <a:lnTo>
                  <a:pt x="53" y="245"/>
                </a:lnTo>
                <a:lnTo>
                  <a:pt x="0" y="245"/>
                </a:lnTo>
                <a:lnTo>
                  <a:pt x="0" y="201"/>
                </a:lnTo>
                <a:lnTo>
                  <a:pt x="0" y="0"/>
                </a:lnTo>
                <a:lnTo>
                  <a:pt x="53" y="0"/>
                </a:lnTo>
              </a:path>
            </a:pathLst>
          </a:custGeom>
          <a:solidFill>
            <a:srgbClr val="B5B3B3"/>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356" name="Freeform 261"/>
          <p:cNvSpPr>
            <a:spLocks noChangeArrowheads="1"/>
          </p:cNvSpPr>
          <p:nvPr/>
        </p:nvSpPr>
        <p:spPr bwMode="auto">
          <a:xfrm>
            <a:off x="9509820" y="6516239"/>
            <a:ext cx="6564" cy="64283"/>
          </a:xfrm>
          <a:custGeom>
            <a:avLst/>
            <a:gdLst>
              <a:gd name="T0" fmla="*/ 53 w 54"/>
              <a:gd name="T1" fmla="*/ 0 h 247"/>
              <a:gd name="T2" fmla="*/ 53 w 54"/>
              <a:gd name="T3" fmla="*/ 53 h 247"/>
              <a:gd name="T4" fmla="*/ 53 w 54"/>
              <a:gd name="T5" fmla="*/ 246 h 247"/>
              <a:gd name="T6" fmla="*/ 0 w 54"/>
              <a:gd name="T7" fmla="*/ 246 h 247"/>
              <a:gd name="T8" fmla="*/ 0 w 54"/>
              <a:gd name="T9" fmla="*/ 53 h 247"/>
              <a:gd name="T10" fmla="*/ 0 w 54"/>
              <a:gd name="T11" fmla="*/ 0 h 247"/>
              <a:gd name="T12" fmla="*/ 53 w 54"/>
              <a:gd name="T13" fmla="*/ 0 h 247"/>
            </a:gdLst>
            <a:ahLst/>
            <a:cxnLst>
              <a:cxn ang="0">
                <a:pos x="T0" y="T1"/>
              </a:cxn>
              <a:cxn ang="0">
                <a:pos x="T2" y="T3"/>
              </a:cxn>
              <a:cxn ang="0">
                <a:pos x="T4" y="T5"/>
              </a:cxn>
              <a:cxn ang="0">
                <a:pos x="T6" y="T7"/>
              </a:cxn>
              <a:cxn ang="0">
                <a:pos x="T8" y="T9"/>
              </a:cxn>
              <a:cxn ang="0">
                <a:pos x="T10" y="T11"/>
              </a:cxn>
              <a:cxn ang="0">
                <a:pos x="T12" y="T13"/>
              </a:cxn>
            </a:cxnLst>
            <a:rect l="0" t="0" r="r" b="b"/>
            <a:pathLst>
              <a:path w="54" h="247">
                <a:moveTo>
                  <a:pt x="53" y="0"/>
                </a:moveTo>
                <a:lnTo>
                  <a:pt x="53" y="53"/>
                </a:lnTo>
                <a:lnTo>
                  <a:pt x="53" y="246"/>
                </a:lnTo>
                <a:lnTo>
                  <a:pt x="0" y="246"/>
                </a:lnTo>
                <a:lnTo>
                  <a:pt x="0" y="53"/>
                </a:lnTo>
                <a:lnTo>
                  <a:pt x="0" y="0"/>
                </a:lnTo>
                <a:lnTo>
                  <a:pt x="53" y="0"/>
                </a:lnTo>
              </a:path>
            </a:pathLst>
          </a:custGeom>
          <a:solidFill>
            <a:srgbClr val="B5B3B3"/>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357" name="Freeform 262"/>
          <p:cNvSpPr>
            <a:spLocks noChangeArrowheads="1"/>
          </p:cNvSpPr>
          <p:nvPr/>
        </p:nvSpPr>
        <p:spPr bwMode="auto">
          <a:xfrm>
            <a:off x="9423177" y="6589705"/>
            <a:ext cx="181163" cy="6560"/>
          </a:xfrm>
          <a:custGeom>
            <a:avLst/>
            <a:gdLst>
              <a:gd name="T0" fmla="*/ 640 w 641"/>
              <a:gd name="T1" fmla="*/ 0 h 53"/>
              <a:gd name="T2" fmla="*/ 640 w 641"/>
              <a:gd name="T3" fmla="*/ 52 h 53"/>
              <a:gd name="T4" fmla="*/ 587 w 641"/>
              <a:gd name="T5" fmla="*/ 52 h 53"/>
              <a:gd name="T6" fmla="*/ 342 w 641"/>
              <a:gd name="T7" fmla="*/ 52 h 53"/>
              <a:gd name="T8" fmla="*/ 289 w 641"/>
              <a:gd name="T9" fmla="*/ 52 h 53"/>
              <a:gd name="T10" fmla="*/ 55 w 641"/>
              <a:gd name="T11" fmla="*/ 52 h 53"/>
              <a:gd name="T12" fmla="*/ 0 w 641"/>
              <a:gd name="T13" fmla="*/ 52 h 53"/>
              <a:gd name="T14" fmla="*/ 0 w 641"/>
              <a:gd name="T15" fmla="*/ 0 h 53"/>
              <a:gd name="T16" fmla="*/ 55 w 641"/>
              <a:gd name="T17" fmla="*/ 0 h 53"/>
              <a:gd name="T18" fmla="*/ 289 w 641"/>
              <a:gd name="T19" fmla="*/ 0 h 53"/>
              <a:gd name="T20" fmla="*/ 342 w 641"/>
              <a:gd name="T21" fmla="*/ 0 h 53"/>
              <a:gd name="T22" fmla="*/ 587 w 641"/>
              <a:gd name="T23" fmla="*/ 0 h 53"/>
              <a:gd name="T24" fmla="*/ 640 w 641"/>
              <a:gd name="T25" fmla="*/ 0 h 53"/>
              <a:gd name="T26" fmla="*/ 640 w 641"/>
              <a:gd name="T27"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1" h="53">
                <a:moveTo>
                  <a:pt x="640" y="0"/>
                </a:moveTo>
                <a:lnTo>
                  <a:pt x="640" y="52"/>
                </a:lnTo>
                <a:lnTo>
                  <a:pt x="587" y="52"/>
                </a:lnTo>
                <a:lnTo>
                  <a:pt x="342" y="52"/>
                </a:lnTo>
                <a:lnTo>
                  <a:pt x="289" y="52"/>
                </a:lnTo>
                <a:lnTo>
                  <a:pt x="55" y="52"/>
                </a:lnTo>
                <a:lnTo>
                  <a:pt x="0" y="52"/>
                </a:lnTo>
                <a:lnTo>
                  <a:pt x="0" y="0"/>
                </a:lnTo>
                <a:lnTo>
                  <a:pt x="55" y="0"/>
                </a:lnTo>
                <a:lnTo>
                  <a:pt x="289" y="0"/>
                </a:lnTo>
                <a:lnTo>
                  <a:pt x="342" y="0"/>
                </a:lnTo>
                <a:lnTo>
                  <a:pt x="587" y="0"/>
                </a:lnTo>
                <a:lnTo>
                  <a:pt x="640" y="0"/>
                </a:lnTo>
                <a:lnTo>
                  <a:pt x="640" y="0"/>
                </a:lnTo>
              </a:path>
            </a:pathLst>
          </a:custGeom>
          <a:solidFill>
            <a:srgbClr val="B5B3B3"/>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358" name="Freeform 263"/>
          <p:cNvSpPr>
            <a:spLocks noChangeArrowheads="1"/>
          </p:cNvSpPr>
          <p:nvPr/>
        </p:nvSpPr>
        <p:spPr bwMode="auto">
          <a:xfrm>
            <a:off x="9423177" y="6589705"/>
            <a:ext cx="181163" cy="6560"/>
          </a:xfrm>
          <a:custGeom>
            <a:avLst/>
            <a:gdLst>
              <a:gd name="T0" fmla="*/ 640 w 641"/>
              <a:gd name="T1" fmla="*/ 0 h 53"/>
              <a:gd name="T2" fmla="*/ 640 w 641"/>
              <a:gd name="T3" fmla="*/ 52 h 53"/>
              <a:gd name="T4" fmla="*/ 587 w 641"/>
              <a:gd name="T5" fmla="*/ 52 h 53"/>
              <a:gd name="T6" fmla="*/ 342 w 641"/>
              <a:gd name="T7" fmla="*/ 52 h 53"/>
              <a:gd name="T8" fmla="*/ 289 w 641"/>
              <a:gd name="T9" fmla="*/ 52 h 53"/>
              <a:gd name="T10" fmla="*/ 55 w 641"/>
              <a:gd name="T11" fmla="*/ 52 h 53"/>
              <a:gd name="T12" fmla="*/ 0 w 641"/>
              <a:gd name="T13" fmla="*/ 52 h 53"/>
              <a:gd name="T14" fmla="*/ 0 w 641"/>
              <a:gd name="T15" fmla="*/ 0 h 53"/>
              <a:gd name="T16" fmla="*/ 55 w 641"/>
              <a:gd name="T17" fmla="*/ 0 h 53"/>
              <a:gd name="T18" fmla="*/ 289 w 641"/>
              <a:gd name="T19" fmla="*/ 0 h 53"/>
              <a:gd name="T20" fmla="*/ 342 w 641"/>
              <a:gd name="T21" fmla="*/ 0 h 53"/>
              <a:gd name="T22" fmla="*/ 587 w 641"/>
              <a:gd name="T23" fmla="*/ 0 h 53"/>
              <a:gd name="T24" fmla="*/ 640 w 641"/>
              <a:gd name="T25" fmla="*/ 0 h 53"/>
              <a:gd name="T26" fmla="*/ 640 w 641"/>
              <a:gd name="T27"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1" h="53">
                <a:moveTo>
                  <a:pt x="640" y="0"/>
                </a:moveTo>
                <a:lnTo>
                  <a:pt x="640" y="52"/>
                </a:lnTo>
                <a:lnTo>
                  <a:pt x="587" y="52"/>
                </a:lnTo>
                <a:lnTo>
                  <a:pt x="342" y="52"/>
                </a:lnTo>
                <a:lnTo>
                  <a:pt x="289" y="52"/>
                </a:lnTo>
                <a:lnTo>
                  <a:pt x="55" y="52"/>
                </a:lnTo>
                <a:lnTo>
                  <a:pt x="0" y="52"/>
                </a:lnTo>
                <a:lnTo>
                  <a:pt x="0" y="0"/>
                </a:lnTo>
                <a:lnTo>
                  <a:pt x="55" y="0"/>
                </a:lnTo>
                <a:lnTo>
                  <a:pt x="289" y="0"/>
                </a:lnTo>
                <a:lnTo>
                  <a:pt x="342" y="0"/>
                </a:lnTo>
                <a:lnTo>
                  <a:pt x="587" y="0"/>
                </a:lnTo>
                <a:lnTo>
                  <a:pt x="640" y="0"/>
                </a:lnTo>
                <a:lnTo>
                  <a:pt x="640" y="0"/>
                </a:lnTo>
              </a:path>
            </a:pathLst>
          </a:custGeom>
          <a:solidFill>
            <a:srgbClr val="B5B3B3"/>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359" name="Freeform 264"/>
          <p:cNvSpPr>
            <a:spLocks noChangeArrowheads="1"/>
          </p:cNvSpPr>
          <p:nvPr/>
        </p:nvSpPr>
        <p:spPr bwMode="auto">
          <a:xfrm>
            <a:off x="9310278" y="6531982"/>
            <a:ext cx="60388" cy="232207"/>
          </a:xfrm>
          <a:custGeom>
            <a:avLst/>
            <a:gdLst>
              <a:gd name="T0" fmla="*/ 233 w 234"/>
              <a:gd name="T1" fmla="*/ 0 h 810"/>
              <a:gd name="T2" fmla="*/ 233 w 234"/>
              <a:gd name="T3" fmla="*/ 809 h 810"/>
              <a:gd name="T4" fmla="*/ 0 w 234"/>
              <a:gd name="T5" fmla="*/ 809 h 810"/>
              <a:gd name="T6" fmla="*/ 0 w 234"/>
              <a:gd name="T7" fmla="*/ 767 h 810"/>
              <a:gd name="T8" fmla="*/ 170 w 234"/>
              <a:gd name="T9" fmla="*/ 767 h 810"/>
              <a:gd name="T10" fmla="*/ 170 w 234"/>
              <a:gd name="T11" fmla="*/ 54 h 810"/>
              <a:gd name="T12" fmla="*/ 0 w 234"/>
              <a:gd name="T13" fmla="*/ 54 h 810"/>
              <a:gd name="T14" fmla="*/ 0 w 234"/>
              <a:gd name="T15" fmla="*/ 0 h 810"/>
              <a:gd name="T16" fmla="*/ 233 w 234"/>
              <a:gd name="T17" fmla="*/ 0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4" h="810">
                <a:moveTo>
                  <a:pt x="233" y="0"/>
                </a:moveTo>
                <a:lnTo>
                  <a:pt x="233" y="809"/>
                </a:lnTo>
                <a:lnTo>
                  <a:pt x="0" y="809"/>
                </a:lnTo>
                <a:lnTo>
                  <a:pt x="0" y="767"/>
                </a:lnTo>
                <a:lnTo>
                  <a:pt x="170" y="767"/>
                </a:lnTo>
                <a:lnTo>
                  <a:pt x="170" y="54"/>
                </a:lnTo>
                <a:lnTo>
                  <a:pt x="0" y="54"/>
                </a:lnTo>
                <a:lnTo>
                  <a:pt x="0" y="0"/>
                </a:lnTo>
                <a:lnTo>
                  <a:pt x="233" y="0"/>
                </a:lnTo>
              </a:path>
            </a:pathLst>
          </a:custGeom>
          <a:solidFill>
            <a:srgbClr val="B5B3B3"/>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360" name="Freeform 265"/>
          <p:cNvSpPr>
            <a:spLocks noChangeArrowheads="1"/>
          </p:cNvSpPr>
          <p:nvPr/>
        </p:nvSpPr>
        <p:spPr bwMode="auto">
          <a:xfrm>
            <a:off x="9310278" y="6531982"/>
            <a:ext cx="60388" cy="232207"/>
          </a:xfrm>
          <a:custGeom>
            <a:avLst/>
            <a:gdLst>
              <a:gd name="T0" fmla="*/ 233 w 234"/>
              <a:gd name="T1" fmla="*/ 0 h 810"/>
              <a:gd name="T2" fmla="*/ 233 w 234"/>
              <a:gd name="T3" fmla="*/ 809 h 810"/>
              <a:gd name="T4" fmla="*/ 0 w 234"/>
              <a:gd name="T5" fmla="*/ 809 h 810"/>
              <a:gd name="T6" fmla="*/ 0 w 234"/>
              <a:gd name="T7" fmla="*/ 767 h 810"/>
              <a:gd name="T8" fmla="*/ 170 w 234"/>
              <a:gd name="T9" fmla="*/ 767 h 810"/>
              <a:gd name="T10" fmla="*/ 170 w 234"/>
              <a:gd name="T11" fmla="*/ 54 h 810"/>
              <a:gd name="T12" fmla="*/ 0 w 234"/>
              <a:gd name="T13" fmla="*/ 54 h 810"/>
              <a:gd name="T14" fmla="*/ 0 w 234"/>
              <a:gd name="T15" fmla="*/ 0 h 810"/>
              <a:gd name="T16" fmla="*/ 233 w 234"/>
              <a:gd name="T17" fmla="*/ 0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4" h="810">
                <a:moveTo>
                  <a:pt x="233" y="0"/>
                </a:moveTo>
                <a:lnTo>
                  <a:pt x="233" y="809"/>
                </a:lnTo>
                <a:lnTo>
                  <a:pt x="0" y="809"/>
                </a:lnTo>
                <a:lnTo>
                  <a:pt x="0" y="767"/>
                </a:lnTo>
                <a:lnTo>
                  <a:pt x="170" y="767"/>
                </a:lnTo>
                <a:lnTo>
                  <a:pt x="170" y="54"/>
                </a:lnTo>
                <a:lnTo>
                  <a:pt x="0" y="54"/>
                </a:lnTo>
                <a:lnTo>
                  <a:pt x="0" y="0"/>
                </a:lnTo>
                <a:lnTo>
                  <a:pt x="233" y="0"/>
                </a:lnTo>
              </a:path>
            </a:pathLst>
          </a:custGeom>
          <a:solidFill>
            <a:srgbClr val="B5B3B3"/>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361" name="Freeform 266"/>
          <p:cNvSpPr>
            <a:spLocks noChangeArrowheads="1"/>
          </p:cNvSpPr>
          <p:nvPr/>
        </p:nvSpPr>
        <p:spPr bwMode="auto">
          <a:xfrm>
            <a:off x="9310278" y="6549036"/>
            <a:ext cx="42009" cy="203345"/>
          </a:xfrm>
          <a:custGeom>
            <a:avLst/>
            <a:gdLst>
              <a:gd name="T0" fmla="*/ 170 w 171"/>
              <a:gd name="T1" fmla="*/ 0 h 714"/>
              <a:gd name="T2" fmla="*/ 170 w 171"/>
              <a:gd name="T3" fmla="*/ 713 h 714"/>
              <a:gd name="T4" fmla="*/ 0 w 171"/>
              <a:gd name="T5" fmla="*/ 713 h 714"/>
              <a:gd name="T6" fmla="*/ 0 w 171"/>
              <a:gd name="T7" fmla="*/ 0 h 714"/>
              <a:gd name="T8" fmla="*/ 170 w 171"/>
              <a:gd name="T9" fmla="*/ 0 h 714"/>
            </a:gdLst>
            <a:ahLst/>
            <a:cxnLst>
              <a:cxn ang="0">
                <a:pos x="T0" y="T1"/>
              </a:cxn>
              <a:cxn ang="0">
                <a:pos x="T2" y="T3"/>
              </a:cxn>
              <a:cxn ang="0">
                <a:pos x="T4" y="T5"/>
              </a:cxn>
              <a:cxn ang="0">
                <a:pos x="T6" y="T7"/>
              </a:cxn>
              <a:cxn ang="0">
                <a:pos x="T8" y="T9"/>
              </a:cxn>
            </a:cxnLst>
            <a:rect l="0" t="0" r="r" b="b"/>
            <a:pathLst>
              <a:path w="171" h="714">
                <a:moveTo>
                  <a:pt x="170" y="0"/>
                </a:moveTo>
                <a:lnTo>
                  <a:pt x="170" y="713"/>
                </a:lnTo>
                <a:lnTo>
                  <a:pt x="0" y="713"/>
                </a:lnTo>
                <a:lnTo>
                  <a:pt x="0" y="0"/>
                </a:lnTo>
                <a:lnTo>
                  <a:pt x="170" y="0"/>
                </a:lnTo>
              </a:path>
            </a:pathLst>
          </a:custGeom>
          <a:solidFill>
            <a:srgbClr val="98A9AE"/>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362" name="Freeform 267"/>
          <p:cNvSpPr>
            <a:spLocks noChangeArrowheads="1"/>
          </p:cNvSpPr>
          <p:nvPr/>
        </p:nvSpPr>
        <p:spPr bwMode="auto">
          <a:xfrm>
            <a:off x="9310278" y="6549036"/>
            <a:ext cx="42009" cy="203345"/>
          </a:xfrm>
          <a:custGeom>
            <a:avLst/>
            <a:gdLst>
              <a:gd name="T0" fmla="*/ 170 w 171"/>
              <a:gd name="T1" fmla="*/ 0 h 714"/>
              <a:gd name="T2" fmla="*/ 170 w 171"/>
              <a:gd name="T3" fmla="*/ 713 h 714"/>
              <a:gd name="T4" fmla="*/ 0 w 171"/>
              <a:gd name="T5" fmla="*/ 713 h 714"/>
              <a:gd name="T6" fmla="*/ 0 w 171"/>
              <a:gd name="T7" fmla="*/ 0 h 714"/>
              <a:gd name="T8" fmla="*/ 170 w 171"/>
              <a:gd name="T9" fmla="*/ 0 h 714"/>
            </a:gdLst>
            <a:ahLst/>
            <a:cxnLst>
              <a:cxn ang="0">
                <a:pos x="T0" y="T1"/>
              </a:cxn>
              <a:cxn ang="0">
                <a:pos x="T2" y="T3"/>
              </a:cxn>
              <a:cxn ang="0">
                <a:pos x="T4" y="T5"/>
              </a:cxn>
              <a:cxn ang="0">
                <a:pos x="T6" y="T7"/>
              </a:cxn>
              <a:cxn ang="0">
                <a:pos x="T8" y="T9"/>
              </a:cxn>
            </a:cxnLst>
            <a:rect l="0" t="0" r="r" b="b"/>
            <a:pathLst>
              <a:path w="171" h="714">
                <a:moveTo>
                  <a:pt x="170" y="0"/>
                </a:moveTo>
                <a:lnTo>
                  <a:pt x="170" y="713"/>
                </a:lnTo>
                <a:lnTo>
                  <a:pt x="0" y="713"/>
                </a:lnTo>
                <a:lnTo>
                  <a:pt x="0" y="0"/>
                </a:lnTo>
                <a:lnTo>
                  <a:pt x="170" y="0"/>
                </a:lnTo>
              </a:path>
            </a:pathLst>
          </a:custGeom>
          <a:solidFill>
            <a:srgbClr val="98A9AE"/>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363" name="Freeform 268"/>
          <p:cNvSpPr>
            <a:spLocks noChangeArrowheads="1"/>
          </p:cNvSpPr>
          <p:nvPr/>
        </p:nvSpPr>
        <p:spPr bwMode="auto">
          <a:xfrm>
            <a:off x="9310278" y="6516239"/>
            <a:ext cx="77454" cy="6560"/>
          </a:xfrm>
          <a:custGeom>
            <a:avLst/>
            <a:gdLst>
              <a:gd name="T0" fmla="*/ 288 w 289"/>
              <a:gd name="T1" fmla="*/ 0 h 54"/>
              <a:gd name="T2" fmla="*/ 288 w 289"/>
              <a:gd name="T3" fmla="*/ 53 h 54"/>
              <a:gd name="T4" fmla="*/ 0 w 289"/>
              <a:gd name="T5" fmla="*/ 53 h 54"/>
              <a:gd name="T6" fmla="*/ 0 w 289"/>
              <a:gd name="T7" fmla="*/ 0 h 54"/>
              <a:gd name="T8" fmla="*/ 288 w 289"/>
              <a:gd name="T9" fmla="*/ 0 h 54"/>
            </a:gdLst>
            <a:ahLst/>
            <a:cxnLst>
              <a:cxn ang="0">
                <a:pos x="T0" y="T1"/>
              </a:cxn>
              <a:cxn ang="0">
                <a:pos x="T2" y="T3"/>
              </a:cxn>
              <a:cxn ang="0">
                <a:pos x="T4" y="T5"/>
              </a:cxn>
              <a:cxn ang="0">
                <a:pos x="T6" y="T7"/>
              </a:cxn>
              <a:cxn ang="0">
                <a:pos x="T8" y="T9"/>
              </a:cxn>
            </a:cxnLst>
            <a:rect l="0" t="0" r="r" b="b"/>
            <a:pathLst>
              <a:path w="289" h="54">
                <a:moveTo>
                  <a:pt x="288" y="0"/>
                </a:moveTo>
                <a:lnTo>
                  <a:pt x="288" y="53"/>
                </a:lnTo>
                <a:lnTo>
                  <a:pt x="0" y="53"/>
                </a:lnTo>
                <a:lnTo>
                  <a:pt x="0" y="0"/>
                </a:lnTo>
                <a:lnTo>
                  <a:pt x="288" y="0"/>
                </a:lnTo>
              </a:path>
            </a:pathLst>
          </a:custGeom>
          <a:solidFill>
            <a:srgbClr val="B5B3B3"/>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364" name="Freeform 269"/>
          <p:cNvSpPr>
            <a:spLocks noChangeArrowheads="1"/>
          </p:cNvSpPr>
          <p:nvPr/>
        </p:nvSpPr>
        <p:spPr bwMode="auto">
          <a:xfrm>
            <a:off x="9310278" y="6516239"/>
            <a:ext cx="77454" cy="6560"/>
          </a:xfrm>
          <a:custGeom>
            <a:avLst/>
            <a:gdLst>
              <a:gd name="T0" fmla="*/ 288 w 289"/>
              <a:gd name="T1" fmla="*/ 0 h 54"/>
              <a:gd name="T2" fmla="*/ 288 w 289"/>
              <a:gd name="T3" fmla="*/ 53 h 54"/>
              <a:gd name="T4" fmla="*/ 0 w 289"/>
              <a:gd name="T5" fmla="*/ 53 h 54"/>
              <a:gd name="T6" fmla="*/ 0 w 289"/>
              <a:gd name="T7" fmla="*/ 0 h 54"/>
              <a:gd name="T8" fmla="*/ 288 w 289"/>
              <a:gd name="T9" fmla="*/ 0 h 54"/>
            </a:gdLst>
            <a:ahLst/>
            <a:cxnLst>
              <a:cxn ang="0">
                <a:pos x="T0" y="T1"/>
              </a:cxn>
              <a:cxn ang="0">
                <a:pos x="T2" y="T3"/>
              </a:cxn>
              <a:cxn ang="0">
                <a:pos x="T4" y="T5"/>
              </a:cxn>
              <a:cxn ang="0">
                <a:pos x="T6" y="T7"/>
              </a:cxn>
              <a:cxn ang="0">
                <a:pos x="T8" y="T9"/>
              </a:cxn>
            </a:cxnLst>
            <a:rect l="0" t="0" r="r" b="b"/>
            <a:pathLst>
              <a:path w="289" h="54">
                <a:moveTo>
                  <a:pt x="288" y="0"/>
                </a:moveTo>
                <a:lnTo>
                  <a:pt x="288" y="53"/>
                </a:lnTo>
                <a:lnTo>
                  <a:pt x="0" y="53"/>
                </a:lnTo>
                <a:lnTo>
                  <a:pt x="0" y="0"/>
                </a:lnTo>
                <a:lnTo>
                  <a:pt x="288" y="0"/>
                </a:lnTo>
              </a:path>
            </a:pathLst>
          </a:custGeom>
          <a:solidFill>
            <a:srgbClr val="B5B3B3"/>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365" name="Freeform 270"/>
          <p:cNvSpPr>
            <a:spLocks noChangeArrowheads="1"/>
          </p:cNvSpPr>
          <p:nvPr/>
        </p:nvSpPr>
        <p:spPr bwMode="auto">
          <a:xfrm>
            <a:off x="9310278" y="6773371"/>
            <a:ext cx="60388" cy="26238"/>
          </a:xfrm>
          <a:custGeom>
            <a:avLst/>
            <a:gdLst>
              <a:gd name="T0" fmla="*/ 233 w 234"/>
              <a:gd name="T1" fmla="*/ 0 h 118"/>
              <a:gd name="T2" fmla="*/ 233 w 234"/>
              <a:gd name="T3" fmla="*/ 117 h 118"/>
              <a:gd name="T4" fmla="*/ 0 w 234"/>
              <a:gd name="T5" fmla="*/ 117 h 118"/>
              <a:gd name="T6" fmla="*/ 0 w 234"/>
              <a:gd name="T7" fmla="*/ 0 h 118"/>
              <a:gd name="T8" fmla="*/ 233 w 234"/>
              <a:gd name="T9" fmla="*/ 0 h 118"/>
              <a:gd name="T10" fmla="*/ 233 w 234"/>
              <a:gd name="T11" fmla="*/ 0 h 118"/>
            </a:gdLst>
            <a:ahLst/>
            <a:cxnLst>
              <a:cxn ang="0">
                <a:pos x="T0" y="T1"/>
              </a:cxn>
              <a:cxn ang="0">
                <a:pos x="T2" y="T3"/>
              </a:cxn>
              <a:cxn ang="0">
                <a:pos x="T4" y="T5"/>
              </a:cxn>
              <a:cxn ang="0">
                <a:pos x="T6" y="T7"/>
              </a:cxn>
              <a:cxn ang="0">
                <a:pos x="T8" y="T9"/>
              </a:cxn>
              <a:cxn ang="0">
                <a:pos x="T10" y="T11"/>
              </a:cxn>
            </a:cxnLst>
            <a:rect l="0" t="0" r="r" b="b"/>
            <a:pathLst>
              <a:path w="234" h="118">
                <a:moveTo>
                  <a:pt x="233" y="0"/>
                </a:moveTo>
                <a:lnTo>
                  <a:pt x="233" y="117"/>
                </a:lnTo>
                <a:lnTo>
                  <a:pt x="0" y="117"/>
                </a:lnTo>
                <a:lnTo>
                  <a:pt x="0" y="0"/>
                </a:lnTo>
                <a:lnTo>
                  <a:pt x="233" y="0"/>
                </a:lnTo>
                <a:lnTo>
                  <a:pt x="233" y="0"/>
                </a:lnTo>
              </a:path>
            </a:pathLst>
          </a:custGeom>
          <a:solidFill>
            <a:srgbClr val="B0634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366" name="Freeform 271"/>
          <p:cNvSpPr>
            <a:spLocks noChangeArrowheads="1"/>
          </p:cNvSpPr>
          <p:nvPr/>
        </p:nvSpPr>
        <p:spPr bwMode="auto">
          <a:xfrm>
            <a:off x="9310278" y="6773371"/>
            <a:ext cx="60388" cy="26238"/>
          </a:xfrm>
          <a:custGeom>
            <a:avLst/>
            <a:gdLst>
              <a:gd name="T0" fmla="*/ 233 w 234"/>
              <a:gd name="T1" fmla="*/ 0 h 118"/>
              <a:gd name="T2" fmla="*/ 233 w 234"/>
              <a:gd name="T3" fmla="*/ 117 h 118"/>
              <a:gd name="T4" fmla="*/ 0 w 234"/>
              <a:gd name="T5" fmla="*/ 117 h 118"/>
              <a:gd name="T6" fmla="*/ 0 w 234"/>
              <a:gd name="T7" fmla="*/ 0 h 118"/>
              <a:gd name="T8" fmla="*/ 233 w 234"/>
              <a:gd name="T9" fmla="*/ 0 h 118"/>
              <a:gd name="T10" fmla="*/ 233 w 234"/>
              <a:gd name="T11" fmla="*/ 0 h 118"/>
            </a:gdLst>
            <a:ahLst/>
            <a:cxnLst>
              <a:cxn ang="0">
                <a:pos x="T0" y="T1"/>
              </a:cxn>
              <a:cxn ang="0">
                <a:pos x="T2" y="T3"/>
              </a:cxn>
              <a:cxn ang="0">
                <a:pos x="T4" y="T5"/>
              </a:cxn>
              <a:cxn ang="0">
                <a:pos x="T6" y="T7"/>
              </a:cxn>
              <a:cxn ang="0">
                <a:pos x="T8" y="T9"/>
              </a:cxn>
              <a:cxn ang="0">
                <a:pos x="T10" y="T11"/>
              </a:cxn>
            </a:cxnLst>
            <a:rect l="0" t="0" r="r" b="b"/>
            <a:pathLst>
              <a:path w="234" h="118">
                <a:moveTo>
                  <a:pt x="233" y="0"/>
                </a:moveTo>
                <a:lnTo>
                  <a:pt x="233" y="117"/>
                </a:lnTo>
                <a:lnTo>
                  <a:pt x="0" y="117"/>
                </a:lnTo>
                <a:lnTo>
                  <a:pt x="0" y="0"/>
                </a:lnTo>
                <a:lnTo>
                  <a:pt x="233" y="0"/>
                </a:lnTo>
                <a:lnTo>
                  <a:pt x="233" y="0"/>
                </a:lnTo>
              </a:path>
            </a:pathLst>
          </a:custGeom>
          <a:solidFill>
            <a:srgbClr val="B0634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367" name="Freeform 272"/>
          <p:cNvSpPr>
            <a:spLocks noChangeArrowheads="1"/>
          </p:cNvSpPr>
          <p:nvPr/>
        </p:nvSpPr>
        <p:spPr bwMode="auto">
          <a:xfrm>
            <a:off x="9310278" y="6842902"/>
            <a:ext cx="133903" cy="24926"/>
          </a:xfrm>
          <a:custGeom>
            <a:avLst/>
            <a:gdLst>
              <a:gd name="T0" fmla="*/ 479 w 480"/>
              <a:gd name="T1" fmla="*/ 0 h 116"/>
              <a:gd name="T2" fmla="*/ 479 w 480"/>
              <a:gd name="T3" fmla="*/ 115 h 116"/>
              <a:gd name="T4" fmla="*/ 267 w 480"/>
              <a:gd name="T5" fmla="*/ 115 h 116"/>
              <a:gd name="T6" fmla="*/ 0 w 480"/>
              <a:gd name="T7" fmla="*/ 115 h 116"/>
              <a:gd name="T8" fmla="*/ 0 w 480"/>
              <a:gd name="T9" fmla="*/ 115 h 116"/>
              <a:gd name="T10" fmla="*/ 0 w 480"/>
              <a:gd name="T11" fmla="*/ 0 h 116"/>
              <a:gd name="T12" fmla="*/ 479 w 480"/>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80" h="116">
                <a:moveTo>
                  <a:pt x="479" y="0"/>
                </a:moveTo>
                <a:lnTo>
                  <a:pt x="479" y="115"/>
                </a:lnTo>
                <a:lnTo>
                  <a:pt x="267" y="115"/>
                </a:lnTo>
                <a:lnTo>
                  <a:pt x="0" y="115"/>
                </a:lnTo>
                <a:lnTo>
                  <a:pt x="0" y="115"/>
                </a:lnTo>
                <a:lnTo>
                  <a:pt x="0" y="0"/>
                </a:lnTo>
                <a:lnTo>
                  <a:pt x="479" y="0"/>
                </a:lnTo>
              </a:path>
            </a:pathLst>
          </a:custGeom>
          <a:solidFill>
            <a:srgbClr val="B0634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368" name="Freeform 273"/>
          <p:cNvSpPr>
            <a:spLocks noChangeArrowheads="1"/>
          </p:cNvSpPr>
          <p:nvPr/>
        </p:nvSpPr>
        <p:spPr bwMode="auto">
          <a:xfrm>
            <a:off x="9310278" y="6842902"/>
            <a:ext cx="133903" cy="24926"/>
          </a:xfrm>
          <a:custGeom>
            <a:avLst/>
            <a:gdLst>
              <a:gd name="T0" fmla="*/ 479 w 480"/>
              <a:gd name="T1" fmla="*/ 0 h 116"/>
              <a:gd name="T2" fmla="*/ 479 w 480"/>
              <a:gd name="T3" fmla="*/ 115 h 116"/>
              <a:gd name="T4" fmla="*/ 267 w 480"/>
              <a:gd name="T5" fmla="*/ 115 h 116"/>
              <a:gd name="T6" fmla="*/ 0 w 480"/>
              <a:gd name="T7" fmla="*/ 115 h 116"/>
              <a:gd name="T8" fmla="*/ 0 w 480"/>
              <a:gd name="T9" fmla="*/ 115 h 116"/>
              <a:gd name="T10" fmla="*/ 0 w 480"/>
              <a:gd name="T11" fmla="*/ 0 h 116"/>
              <a:gd name="T12" fmla="*/ 479 w 480"/>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80" h="116">
                <a:moveTo>
                  <a:pt x="479" y="0"/>
                </a:moveTo>
                <a:lnTo>
                  <a:pt x="479" y="115"/>
                </a:lnTo>
                <a:lnTo>
                  <a:pt x="267" y="115"/>
                </a:lnTo>
                <a:lnTo>
                  <a:pt x="0" y="115"/>
                </a:lnTo>
                <a:lnTo>
                  <a:pt x="0" y="115"/>
                </a:lnTo>
                <a:lnTo>
                  <a:pt x="0" y="0"/>
                </a:lnTo>
                <a:lnTo>
                  <a:pt x="479" y="0"/>
                </a:lnTo>
              </a:path>
            </a:pathLst>
          </a:custGeom>
          <a:solidFill>
            <a:srgbClr val="B0634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369" name="Freeform 274"/>
          <p:cNvSpPr>
            <a:spLocks noChangeArrowheads="1"/>
          </p:cNvSpPr>
          <p:nvPr/>
        </p:nvSpPr>
        <p:spPr bwMode="auto">
          <a:xfrm>
            <a:off x="9310278" y="6807481"/>
            <a:ext cx="102397" cy="26238"/>
          </a:xfrm>
          <a:custGeom>
            <a:avLst/>
            <a:gdLst>
              <a:gd name="T0" fmla="*/ 372 w 373"/>
              <a:gd name="T1" fmla="*/ 0 h 119"/>
              <a:gd name="T2" fmla="*/ 372 w 373"/>
              <a:gd name="T3" fmla="*/ 118 h 119"/>
              <a:gd name="T4" fmla="*/ 0 w 373"/>
              <a:gd name="T5" fmla="*/ 118 h 119"/>
              <a:gd name="T6" fmla="*/ 0 w 373"/>
              <a:gd name="T7" fmla="*/ 0 h 119"/>
              <a:gd name="T8" fmla="*/ 372 w 373"/>
              <a:gd name="T9" fmla="*/ 0 h 119"/>
            </a:gdLst>
            <a:ahLst/>
            <a:cxnLst>
              <a:cxn ang="0">
                <a:pos x="T0" y="T1"/>
              </a:cxn>
              <a:cxn ang="0">
                <a:pos x="T2" y="T3"/>
              </a:cxn>
              <a:cxn ang="0">
                <a:pos x="T4" y="T5"/>
              </a:cxn>
              <a:cxn ang="0">
                <a:pos x="T6" y="T7"/>
              </a:cxn>
              <a:cxn ang="0">
                <a:pos x="T8" y="T9"/>
              </a:cxn>
            </a:cxnLst>
            <a:rect l="0" t="0" r="r" b="b"/>
            <a:pathLst>
              <a:path w="373" h="119">
                <a:moveTo>
                  <a:pt x="372" y="0"/>
                </a:moveTo>
                <a:lnTo>
                  <a:pt x="372" y="118"/>
                </a:lnTo>
                <a:lnTo>
                  <a:pt x="0" y="118"/>
                </a:lnTo>
                <a:lnTo>
                  <a:pt x="0" y="0"/>
                </a:lnTo>
                <a:lnTo>
                  <a:pt x="372" y="0"/>
                </a:lnTo>
              </a:path>
            </a:pathLst>
          </a:custGeom>
          <a:solidFill>
            <a:srgbClr val="B0634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370" name="Freeform 275"/>
          <p:cNvSpPr>
            <a:spLocks noChangeArrowheads="1"/>
          </p:cNvSpPr>
          <p:nvPr/>
        </p:nvSpPr>
        <p:spPr bwMode="auto">
          <a:xfrm>
            <a:off x="9310278" y="6807481"/>
            <a:ext cx="102397" cy="26238"/>
          </a:xfrm>
          <a:custGeom>
            <a:avLst/>
            <a:gdLst>
              <a:gd name="T0" fmla="*/ 372 w 373"/>
              <a:gd name="T1" fmla="*/ 0 h 119"/>
              <a:gd name="T2" fmla="*/ 372 w 373"/>
              <a:gd name="T3" fmla="*/ 118 h 119"/>
              <a:gd name="T4" fmla="*/ 0 w 373"/>
              <a:gd name="T5" fmla="*/ 118 h 119"/>
              <a:gd name="T6" fmla="*/ 0 w 373"/>
              <a:gd name="T7" fmla="*/ 0 h 119"/>
              <a:gd name="T8" fmla="*/ 372 w 373"/>
              <a:gd name="T9" fmla="*/ 0 h 119"/>
            </a:gdLst>
            <a:ahLst/>
            <a:cxnLst>
              <a:cxn ang="0">
                <a:pos x="T0" y="T1"/>
              </a:cxn>
              <a:cxn ang="0">
                <a:pos x="T2" y="T3"/>
              </a:cxn>
              <a:cxn ang="0">
                <a:pos x="T4" y="T5"/>
              </a:cxn>
              <a:cxn ang="0">
                <a:pos x="T6" y="T7"/>
              </a:cxn>
              <a:cxn ang="0">
                <a:pos x="T8" y="T9"/>
              </a:cxn>
            </a:cxnLst>
            <a:rect l="0" t="0" r="r" b="b"/>
            <a:pathLst>
              <a:path w="373" h="119">
                <a:moveTo>
                  <a:pt x="372" y="0"/>
                </a:moveTo>
                <a:lnTo>
                  <a:pt x="372" y="118"/>
                </a:lnTo>
                <a:lnTo>
                  <a:pt x="0" y="118"/>
                </a:lnTo>
                <a:lnTo>
                  <a:pt x="0" y="0"/>
                </a:lnTo>
                <a:lnTo>
                  <a:pt x="372" y="0"/>
                </a:lnTo>
              </a:path>
            </a:pathLst>
          </a:custGeom>
          <a:solidFill>
            <a:srgbClr val="B0634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371" name="Freeform 276"/>
          <p:cNvSpPr>
            <a:spLocks noChangeArrowheads="1"/>
          </p:cNvSpPr>
          <p:nvPr/>
        </p:nvSpPr>
        <p:spPr bwMode="auto">
          <a:xfrm>
            <a:off x="7633866" y="6587082"/>
            <a:ext cx="244176" cy="282059"/>
          </a:xfrm>
          <a:custGeom>
            <a:avLst/>
            <a:gdLst>
              <a:gd name="T0" fmla="*/ 149 w 852"/>
              <a:gd name="T1" fmla="*/ 277 h 978"/>
              <a:gd name="T2" fmla="*/ 190 w 852"/>
              <a:gd name="T3" fmla="*/ 277 h 978"/>
              <a:gd name="T4" fmla="*/ 190 w 852"/>
              <a:gd name="T5" fmla="*/ 977 h 978"/>
              <a:gd name="T6" fmla="*/ 0 w 852"/>
              <a:gd name="T7" fmla="*/ 977 h 978"/>
              <a:gd name="T8" fmla="*/ 0 w 852"/>
              <a:gd name="T9" fmla="*/ 0 h 978"/>
              <a:gd name="T10" fmla="*/ 851 w 852"/>
              <a:gd name="T11" fmla="*/ 0 h 978"/>
              <a:gd name="T12" fmla="*/ 851 w 852"/>
              <a:gd name="T13" fmla="*/ 977 h 978"/>
              <a:gd name="T14" fmla="*/ 585 w 852"/>
              <a:gd name="T15" fmla="*/ 977 h 978"/>
              <a:gd name="T16" fmla="*/ 585 w 852"/>
              <a:gd name="T17" fmla="*/ 277 h 978"/>
              <a:gd name="T18" fmla="*/ 627 w 852"/>
              <a:gd name="T19" fmla="*/ 277 h 978"/>
              <a:gd name="T20" fmla="*/ 627 w 852"/>
              <a:gd name="T21" fmla="*/ 222 h 978"/>
              <a:gd name="T22" fmla="*/ 149 w 852"/>
              <a:gd name="T23" fmla="*/ 222 h 978"/>
              <a:gd name="T24" fmla="*/ 149 w 852"/>
              <a:gd name="T25" fmla="*/ 277 h 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2" h="978">
                <a:moveTo>
                  <a:pt x="149" y="277"/>
                </a:moveTo>
                <a:lnTo>
                  <a:pt x="190" y="277"/>
                </a:lnTo>
                <a:lnTo>
                  <a:pt x="190" y="977"/>
                </a:lnTo>
                <a:lnTo>
                  <a:pt x="0" y="977"/>
                </a:lnTo>
                <a:lnTo>
                  <a:pt x="0" y="0"/>
                </a:lnTo>
                <a:lnTo>
                  <a:pt x="851" y="0"/>
                </a:lnTo>
                <a:lnTo>
                  <a:pt x="851" y="977"/>
                </a:lnTo>
                <a:lnTo>
                  <a:pt x="585" y="977"/>
                </a:lnTo>
                <a:lnTo>
                  <a:pt x="585" y="277"/>
                </a:lnTo>
                <a:lnTo>
                  <a:pt x="627" y="277"/>
                </a:lnTo>
                <a:lnTo>
                  <a:pt x="627" y="222"/>
                </a:lnTo>
                <a:lnTo>
                  <a:pt x="149" y="222"/>
                </a:lnTo>
                <a:lnTo>
                  <a:pt x="149" y="277"/>
                </a:lnTo>
              </a:path>
            </a:pathLst>
          </a:custGeom>
          <a:solidFill>
            <a:srgbClr val="B5B3B3"/>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372" name="Freeform 277"/>
          <p:cNvSpPr>
            <a:spLocks noChangeArrowheads="1"/>
          </p:cNvSpPr>
          <p:nvPr/>
        </p:nvSpPr>
        <p:spPr bwMode="auto">
          <a:xfrm>
            <a:off x="7678500" y="6652677"/>
            <a:ext cx="133903" cy="7872"/>
          </a:xfrm>
          <a:custGeom>
            <a:avLst/>
            <a:gdLst>
              <a:gd name="T0" fmla="*/ 0 w 479"/>
              <a:gd name="T1" fmla="*/ 55 h 56"/>
              <a:gd name="T2" fmla="*/ 0 w 479"/>
              <a:gd name="T3" fmla="*/ 0 h 56"/>
              <a:gd name="T4" fmla="*/ 478 w 479"/>
              <a:gd name="T5" fmla="*/ 0 h 56"/>
              <a:gd name="T6" fmla="*/ 478 w 479"/>
              <a:gd name="T7" fmla="*/ 55 h 56"/>
              <a:gd name="T8" fmla="*/ 0 w 479"/>
              <a:gd name="T9" fmla="*/ 55 h 56"/>
            </a:gdLst>
            <a:ahLst/>
            <a:cxnLst>
              <a:cxn ang="0">
                <a:pos x="T0" y="T1"/>
              </a:cxn>
              <a:cxn ang="0">
                <a:pos x="T2" y="T3"/>
              </a:cxn>
              <a:cxn ang="0">
                <a:pos x="T4" y="T5"/>
              </a:cxn>
              <a:cxn ang="0">
                <a:pos x="T6" y="T7"/>
              </a:cxn>
              <a:cxn ang="0">
                <a:pos x="T8" y="T9"/>
              </a:cxn>
            </a:cxnLst>
            <a:rect l="0" t="0" r="r" b="b"/>
            <a:pathLst>
              <a:path w="479" h="56">
                <a:moveTo>
                  <a:pt x="0" y="55"/>
                </a:moveTo>
                <a:lnTo>
                  <a:pt x="0" y="0"/>
                </a:lnTo>
                <a:lnTo>
                  <a:pt x="478" y="0"/>
                </a:lnTo>
                <a:lnTo>
                  <a:pt x="478" y="55"/>
                </a:lnTo>
                <a:lnTo>
                  <a:pt x="0" y="55"/>
                </a:lnTo>
              </a:path>
            </a:pathLst>
          </a:custGeom>
          <a:solidFill>
            <a:srgbClr val="B5B3B3"/>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373" name="Freeform 278"/>
          <p:cNvSpPr>
            <a:spLocks noChangeArrowheads="1"/>
          </p:cNvSpPr>
          <p:nvPr/>
        </p:nvSpPr>
        <p:spPr bwMode="auto">
          <a:xfrm>
            <a:off x="7633866" y="6587082"/>
            <a:ext cx="244176" cy="282059"/>
          </a:xfrm>
          <a:custGeom>
            <a:avLst/>
            <a:gdLst>
              <a:gd name="T0" fmla="*/ 851 w 852"/>
              <a:gd name="T1" fmla="*/ 0 h 978"/>
              <a:gd name="T2" fmla="*/ 851 w 852"/>
              <a:gd name="T3" fmla="*/ 977 h 978"/>
              <a:gd name="T4" fmla="*/ 585 w 852"/>
              <a:gd name="T5" fmla="*/ 977 h 978"/>
              <a:gd name="T6" fmla="*/ 585 w 852"/>
              <a:gd name="T7" fmla="*/ 277 h 978"/>
              <a:gd name="T8" fmla="*/ 190 w 852"/>
              <a:gd name="T9" fmla="*/ 277 h 978"/>
              <a:gd name="T10" fmla="*/ 190 w 852"/>
              <a:gd name="T11" fmla="*/ 977 h 978"/>
              <a:gd name="T12" fmla="*/ 0 w 852"/>
              <a:gd name="T13" fmla="*/ 977 h 978"/>
              <a:gd name="T14" fmla="*/ 0 w 852"/>
              <a:gd name="T15" fmla="*/ 0 h 978"/>
              <a:gd name="T16" fmla="*/ 851 w 852"/>
              <a:gd name="T17" fmla="*/ 0 h 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2" h="978">
                <a:moveTo>
                  <a:pt x="851" y="0"/>
                </a:moveTo>
                <a:lnTo>
                  <a:pt x="851" y="977"/>
                </a:lnTo>
                <a:lnTo>
                  <a:pt x="585" y="977"/>
                </a:lnTo>
                <a:lnTo>
                  <a:pt x="585" y="277"/>
                </a:lnTo>
                <a:lnTo>
                  <a:pt x="190" y="277"/>
                </a:lnTo>
                <a:lnTo>
                  <a:pt x="190" y="977"/>
                </a:lnTo>
                <a:lnTo>
                  <a:pt x="0" y="977"/>
                </a:lnTo>
                <a:lnTo>
                  <a:pt x="0" y="0"/>
                </a:lnTo>
                <a:lnTo>
                  <a:pt x="851" y="0"/>
                </a:lnTo>
              </a:path>
            </a:pathLst>
          </a:custGeom>
          <a:solidFill>
            <a:srgbClr val="B5B3B3"/>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374" name="Freeform 279"/>
          <p:cNvSpPr>
            <a:spLocks noChangeArrowheads="1"/>
          </p:cNvSpPr>
          <p:nvPr/>
        </p:nvSpPr>
        <p:spPr bwMode="auto">
          <a:xfrm>
            <a:off x="7633866" y="6396856"/>
            <a:ext cx="301938" cy="181043"/>
          </a:xfrm>
          <a:custGeom>
            <a:avLst/>
            <a:gdLst>
              <a:gd name="T0" fmla="*/ 851 w 1043"/>
              <a:gd name="T1" fmla="*/ 0 h 640"/>
              <a:gd name="T2" fmla="*/ 1042 w 1043"/>
              <a:gd name="T3" fmla="*/ 639 h 640"/>
              <a:gd name="T4" fmla="*/ 851 w 1043"/>
              <a:gd name="T5" fmla="*/ 639 h 640"/>
              <a:gd name="T6" fmla="*/ 0 w 1043"/>
              <a:gd name="T7" fmla="*/ 639 h 640"/>
              <a:gd name="T8" fmla="*/ 0 w 1043"/>
              <a:gd name="T9" fmla="*/ 0 h 640"/>
              <a:gd name="T10" fmla="*/ 851 w 1043"/>
              <a:gd name="T11" fmla="*/ 0 h 640"/>
            </a:gdLst>
            <a:ahLst/>
            <a:cxnLst>
              <a:cxn ang="0">
                <a:pos x="T0" y="T1"/>
              </a:cxn>
              <a:cxn ang="0">
                <a:pos x="T2" y="T3"/>
              </a:cxn>
              <a:cxn ang="0">
                <a:pos x="T4" y="T5"/>
              </a:cxn>
              <a:cxn ang="0">
                <a:pos x="T6" y="T7"/>
              </a:cxn>
              <a:cxn ang="0">
                <a:pos x="T8" y="T9"/>
              </a:cxn>
              <a:cxn ang="0">
                <a:pos x="T10" y="T11"/>
              </a:cxn>
            </a:cxnLst>
            <a:rect l="0" t="0" r="r" b="b"/>
            <a:pathLst>
              <a:path w="1043" h="640">
                <a:moveTo>
                  <a:pt x="851" y="0"/>
                </a:moveTo>
                <a:lnTo>
                  <a:pt x="1042" y="639"/>
                </a:lnTo>
                <a:lnTo>
                  <a:pt x="851" y="639"/>
                </a:lnTo>
                <a:lnTo>
                  <a:pt x="0" y="639"/>
                </a:lnTo>
                <a:lnTo>
                  <a:pt x="0" y="0"/>
                </a:lnTo>
                <a:lnTo>
                  <a:pt x="851" y="0"/>
                </a:lnTo>
              </a:path>
            </a:pathLst>
          </a:custGeom>
          <a:solidFill>
            <a:srgbClr val="B0634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375" name="Freeform 280"/>
          <p:cNvSpPr>
            <a:spLocks noChangeArrowheads="1"/>
          </p:cNvSpPr>
          <p:nvPr/>
        </p:nvSpPr>
        <p:spPr bwMode="auto">
          <a:xfrm>
            <a:off x="7633866" y="6396856"/>
            <a:ext cx="301938" cy="181043"/>
          </a:xfrm>
          <a:custGeom>
            <a:avLst/>
            <a:gdLst>
              <a:gd name="T0" fmla="*/ 851 w 1043"/>
              <a:gd name="T1" fmla="*/ 0 h 640"/>
              <a:gd name="T2" fmla="*/ 1042 w 1043"/>
              <a:gd name="T3" fmla="*/ 639 h 640"/>
              <a:gd name="T4" fmla="*/ 851 w 1043"/>
              <a:gd name="T5" fmla="*/ 639 h 640"/>
              <a:gd name="T6" fmla="*/ 0 w 1043"/>
              <a:gd name="T7" fmla="*/ 639 h 640"/>
              <a:gd name="T8" fmla="*/ 0 w 1043"/>
              <a:gd name="T9" fmla="*/ 0 h 640"/>
              <a:gd name="T10" fmla="*/ 851 w 1043"/>
              <a:gd name="T11" fmla="*/ 0 h 640"/>
            </a:gdLst>
            <a:ahLst/>
            <a:cxnLst>
              <a:cxn ang="0">
                <a:pos x="T0" y="T1"/>
              </a:cxn>
              <a:cxn ang="0">
                <a:pos x="T2" y="T3"/>
              </a:cxn>
              <a:cxn ang="0">
                <a:pos x="T4" y="T5"/>
              </a:cxn>
              <a:cxn ang="0">
                <a:pos x="T6" y="T7"/>
              </a:cxn>
              <a:cxn ang="0">
                <a:pos x="T8" y="T9"/>
              </a:cxn>
              <a:cxn ang="0">
                <a:pos x="T10" y="T11"/>
              </a:cxn>
            </a:cxnLst>
            <a:rect l="0" t="0" r="r" b="b"/>
            <a:pathLst>
              <a:path w="1043" h="640">
                <a:moveTo>
                  <a:pt x="851" y="0"/>
                </a:moveTo>
                <a:lnTo>
                  <a:pt x="1042" y="639"/>
                </a:lnTo>
                <a:lnTo>
                  <a:pt x="851" y="639"/>
                </a:lnTo>
                <a:lnTo>
                  <a:pt x="0" y="639"/>
                </a:lnTo>
                <a:lnTo>
                  <a:pt x="0" y="0"/>
                </a:lnTo>
                <a:lnTo>
                  <a:pt x="851" y="0"/>
                </a:lnTo>
              </a:path>
            </a:pathLst>
          </a:custGeom>
          <a:solidFill>
            <a:srgbClr val="B0634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376" name="Freeform 281"/>
          <p:cNvSpPr>
            <a:spLocks noChangeArrowheads="1"/>
          </p:cNvSpPr>
          <p:nvPr/>
        </p:nvSpPr>
        <p:spPr bwMode="auto">
          <a:xfrm>
            <a:off x="7690315" y="6668419"/>
            <a:ext cx="108960" cy="199409"/>
          </a:xfrm>
          <a:custGeom>
            <a:avLst/>
            <a:gdLst>
              <a:gd name="T0" fmla="*/ 55 w 396"/>
              <a:gd name="T1" fmla="*/ 658 h 701"/>
              <a:gd name="T2" fmla="*/ 342 w 396"/>
              <a:gd name="T3" fmla="*/ 658 h 701"/>
              <a:gd name="T4" fmla="*/ 342 w 396"/>
              <a:gd name="T5" fmla="*/ 42 h 701"/>
              <a:gd name="T6" fmla="*/ 55 w 396"/>
              <a:gd name="T7" fmla="*/ 42 h 701"/>
              <a:gd name="T8" fmla="*/ 55 w 396"/>
              <a:gd name="T9" fmla="*/ 658 h 701"/>
              <a:gd name="T10" fmla="*/ 395 w 396"/>
              <a:gd name="T11" fmla="*/ 0 h 701"/>
              <a:gd name="T12" fmla="*/ 395 w 396"/>
              <a:gd name="T13" fmla="*/ 700 h 701"/>
              <a:gd name="T14" fmla="*/ 0 w 396"/>
              <a:gd name="T15" fmla="*/ 700 h 701"/>
              <a:gd name="T16" fmla="*/ 0 w 396"/>
              <a:gd name="T17" fmla="*/ 0 h 701"/>
              <a:gd name="T18" fmla="*/ 395 w 396"/>
              <a:gd name="T19" fmla="*/ 0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6" h="701">
                <a:moveTo>
                  <a:pt x="55" y="658"/>
                </a:moveTo>
                <a:lnTo>
                  <a:pt x="342" y="658"/>
                </a:lnTo>
                <a:lnTo>
                  <a:pt x="342" y="42"/>
                </a:lnTo>
                <a:lnTo>
                  <a:pt x="55" y="42"/>
                </a:lnTo>
                <a:lnTo>
                  <a:pt x="55" y="658"/>
                </a:lnTo>
                <a:close/>
                <a:moveTo>
                  <a:pt x="395" y="0"/>
                </a:moveTo>
                <a:lnTo>
                  <a:pt x="395" y="700"/>
                </a:lnTo>
                <a:lnTo>
                  <a:pt x="0" y="700"/>
                </a:lnTo>
                <a:lnTo>
                  <a:pt x="0" y="0"/>
                </a:lnTo>
                <a:lnTo>
                  <a:pt x="395" y="0"/>
                </a:lnTo>
                <a:close/>
              </a:path>
            </a:pathLst>
          </a:custGeom>
          <a:solidFill>
            <a:srgbClr val="B5867C"/>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377" name="Freeform 282"/>
          <p:cNvSpPr>
            <a:spLocks noChangeArrowheads="1"/>
          </p:cNvSpPr>
          <p:nvPr/>
        </p:nvSpPr>
        <p:spPr bwMode="auto">
          <a:xfrm>
            <a:off x="7707381" y="6681538"/>
            <a:ext cx="76141" cy="174483"/>
          </a:xfrm>
          <a:custGeom>
            <a:avLst/>
            <a:gdLst>
              <a:gd name="T0" fmla="*/ 0 w 288"/>
              <a:gd name="T1" fmla="*/ 616 h 617"/>
              <a:gd name="T2" fmla="*/ 0 w 288"/>
              <a:gd name="T3" fmla="*/ 0 h 617"/>
              <a:gd name="T4" fmla="*/ 287 w 288"/>
              <a:gd name="T5" fmla="*/ 0 h 617"/>
              <a:gd name="T6" fmla="*/ 287 w 288"/>
              <a:gd name="T7" fmla="*/ 616 h 617"/>
              <a:gd name="T8" fmla="*/ 0 w 288"/>
              <a:gd name="T9" fmla="*/ 616 h 617"/>
            </a:gdLst>
            <a:ahLst/>
            <a:cxnLst>
              <a:cxn ang="0">
                <a:pos x="T0" y="T1"/>
              </a:cxn>
              <a:cxn ang="0">
                <a:pos x="T2" y="T3"/>
              </a:cxn>
              <a:cxn ang="0">
                <a:pos x="T4" y="T5"/>
              </a:cxn>
              <a:cxn ang="0">
                <a:pos x="T6" y="T7"/>
              </a:cxn>
              <a:cxn ang="0">
                <a:pos x="T8" y="T9"/>
              </a:cxn>
            </a:cxnLst>
            <a:rect l="0" t="0" r="r" b="b"/>
            <a:pathLst>
              <a:path w="288" h="617">
                <a:moveTo>
                  <a:pt x="0" y="616"/>
                </a:moveTo>
                <a:lnTo>
                  <a:pt x="0" y="0"/>
                </a:lnTo>
                <a:lnTo>
                  <a:pt x="287" y="0"/>
                </a:lnTo>
                <a:lnTo>
                  <a:pt x="287" y="616"/>
                </a:lnTo>
                <a:lnTo>
                  <a:pt x="0" y="616"/>
                </a:lnTo>
              </a:path>
            </a:pathLst>
          </a:custGeom>
          <a:solidFill>
            <a:srgbClr val="B5867C"/>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378" name="Freeform 283"/>
          <p:cNvSpPr>
            <a:spLocks noChangeArrowheads="1"/>
          </p:cNvSpPr>
          <p:nvPr/>
        </p:nvSpPr>
        <p:spPr bwMode="auto">
          <a:xfrm>
            <a:off x="7690315" y="6668419"/>
            <a:ext cx="108960" cy="199409"/>
          </a:xfrm>
          <a:custGeom>
            <a:avLst/>
            <a:gdLst>
              <a:gd name="T0" fmla="*/ 395 w 396"/>
              <a:gd name="T1" fmla="*/ 0 h 701"/>
              <a:gd name="T2" fmla="*/ 395 w 396"/>
              <a:gd name="T3" fmla="*/ 700 h 701"/>
              <a:gd name="T4" fmla="*/ 0 w 396"/>
              <a:gd name="T5" fmla="*/ 700 h 701"/>
              <a:gd name="T6" fmla="*/ 0 w 396"/>
              <a:gd name="T7" fmla="*/ 0 h 701"/>
              <a:gd name="T8" fmla="*/ 395 w 396"/>
              <a:gd name="T9" fmla="*/ 0 h 701"/>
            </a:gdLst>
            <a:ahLst/>
            <a:cxnLst>
              <a:cxn ang="0">
                <a:pos x="T0" y="T1"/>
              </a:cxn>
              <a:cxn ang="0">
                <a:pos x="T2" y="T3"/>
              </a:cxn>
              <a:cxn ang="0">
                <a:pos x="T4" y="T5"/>
              </a:cxn>
              <a:cxn ang="0">
                <a:pos x="T6" y="T7"/>
              </a:cxn>
              <a:cxn ang="0">
                <a:pos x="T8" y="T9"/>
              </a:cxn>
            </a:cxnLst>
            <a:rect l="0" t="0" r="r" b="b"/>
            <a:pathLst>
              <a:path w="396" h="701">
                <a:moveTo>
                  <a:pt x="395" y="0"/>
                </a:moveTo>
                <a:lnTo>
                  <a:pt x="395" y="700"/>
                </a:lnTo>
                <a:lnTo>
                  <a:pt x="0" y="700"/>
                </a:lnTo>
                <a:lnTo>
                  <a:pt x="0" y="0"/>
                </a:lnTo>
                <a:lnTo>
                  <a:pt x="395" y="0"/>
                </a:lnTo>
              </a:path>
            </a:pathLst>
          </a:custGeom>
          <a:solidFill>
            <a:srgbClr val="B5867C"/>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379" name="Freeform 284"/>
          <p:cNvSpPr>
            <a:spLocks noChangeArrowheads="1"/>
          </p:cNvSpPr>
          <p:nvPr/>
        </p:nvSpPr>
        <p:spPr bwMode="auto">
          <a:xfrm>
            <a:off x="7707381" y="6681538"/>
            <a:ext cx="76141" cy="174483"/>
          </a:xfrm>
          <a:custGeom>
            <a:avLst/>
            <a:gdLst>
              <a:gd name="T0" fmla="*/ 287 w 288"/>
              <a:gd name="T1" fmla="*/ 0 h 617"/>
              <a:gd name="T2" fmla="*/ 287 w 288"/>
              <a:gd name="T3" fmla="*/ 616 h 617"/>
              <a:gd name="T4" fmla="*/ 0 w 288"/>
              <a:gd name="T5" fmla="*/ 616 h 617"/>
              <a:gd name="T6" fmla="*/ 0 w 288"/>
              <a:gd name="T7" fmla="*/ 0 h 617"/>
              <a:gd name="T8" fmla="*/ 287 w 288"/>
              <a:gd name="T9" fmla="*/ 0 h 617"/>
            </a:gdLst>
            <a:ahLst/>
            <a:cxnLst>
              <a:cxn ang="0">
                <a:pos x="T0" y="T1"/>
              </a:cxn>
              <a:cxn ang="0">
                <a:pos x="T2" y="T3"/>
              </a:cxn>
              <a:cxn ang="0">
                <a:pos x="T4" y="T5"/>
              </a:cxn>
              <a:cxn ang="0">
                <a:pos x="T6" y="T7"/>
              </a:cxn>
              <a:cxn ang="0">
                <a:pos x="T8" y="T9"/>
              </a:cxn>
            </a:cxnLst>
            <a:rect l="0" t="0" r="r" b="b"/>
            <a:pathLst>
              <a:path w="288" h="617">
                <a:moveTo>
                  <a:pt x="287" y="0"/>
                </a:moveTo>
                <a:lnTo>
                  <a:pt x="287" y="616"/>
                </a:lnTo>
                <a:lnTo>
                  <a:pt x="0" y="616"/>
                </a:lnTo>
                <a:lnTo>
                  <a:pt x="0" y="0"/>
                </a:lnTo>
                <a:lnTo>
                  <a:pt x="287" y="0"/>
                </a:lnTo>
              </a:path>
            </a:pathLst>
          </a:custGeom>
          <a:solidFill>
            <a:srgbClr val="98A9AE"/>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380" name="Freeform 285"/>
          <p:cNvSpPr>
            <a:spLocks noChangeArrowheads="1"/>
          </p:cNvSpPr>
          <p:nvPr/>
        </p:nvSpPr>
        <p:spPr bwMode="auto">
          <a:xfrm>
            <a:off x="7707381" y="6681538"/>
            <a:ext cx="76141" cy="174483"/>
          </a:xfrm>
          <a:custGeom>
            <a:avLst/>
            <a:gdLst>
              <a:gd name="T0" fmla="*/ 287 w 288"/>
              <a:gd name="T1" fmla="*/ 0 h 617"/>
              <a:gd name="T2" fmla="*/ 287 w 288"/>
              <a:gd name="T3" fmla="*/ 616 h 617"/>
              <a:gd name="T4" fmla="*/ 0 w 288"/>
              <a:gd name="T5" fmla="*/ 616 h 617"/>
              <a:gd name="T6" fmla="*/ 0 w 288"/>
              <a:gd name="T7" fmla="*/ 0 h 617"/>
              <a:gd name="T8" fmla="*/ 287 w 288"/>
              <a:gd name="T9" fmla="*/ 0 h 617"/>
            </a:gdLst>
            <a:ahLst/>
            <a:cxnLst>
              <a:cxn ang="0">
                <a:pos x="T0" y="T1"/>
              </a:cxn>
              <a:cxn ang="0">
                <a:pos x="T2" y="T3"/>
              </a:cxn>
              <a:cxn ang="0">
                <a:pos x="T4" y="T5"/>
              </a:cxn>
              <a:cxn ang="0">
                <a:pos x="T6" y="T7"/>
              </a:cxn>
              <a:cxn ang="0">
                <a:pos x="T8" y="T9"/>
              </a:cxn>
            </a:cxnLst>
            <a:rect l="0" t="0" r="r" b="b"/>
            <a:pathLst>
              <a:path w="288" h="617">
                <a:moveTo>
                  <a:pt x="287" y="0"/>
                </a:moveTo>
                <a:lnTo>
                  <a:pt x="287" y="616"/>
                </a:lnTo>
                <a:lnTo>
                  <a:pt x="0" y="616"/>
                </a:lnTo>
                <a:lnTo>
                  <a:pt x="0" y="0"/>
                </a:lnTo>
                <a:lnTo>
                  <a:pt x="287" y="0"/>
                </a:lnTo>
              </a:path>
            </a:pathLst>
          </a:custGeom>
          <a:solidFill>
            <a:srgbClr val="98A9AE"/>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381" name="Freeform 286"/>
          <p:cNvSpPr>
            <a:spLocks noChangeArrowheads="1"/>
          </p:cNvSpPr>
          <p:nvPr/>
        </p:nvSpPr>
        <p:spPr bwMode="auto">
          <a:xfrm>
            <a:off x="7678500" y="6652677"/>
            <a:ext cx="133903" cy="7872"/>
          </a:xfrm>
          <a:custGeom>
            <a:avLst/>
            <a:gdLst>
              <a:gd name="T0" fmla="*/ 478 w 479"/>
              <a:gd name="T1" fmla="*/ 0 h 56"/>
              <a:gd name="T2" fmla="*/ 478 w 479"/>
              <a:gd name="T3" fmla="*/ 55 h 56"/>
              <a:gd name="T4" fmla="*/ 0 w 479"/>
              <a:gd name="T5" fmla="*/ 55 h 56"/>
              <a:gd name="T6" fmla="*/ 0 w 479"/>
              <a:gd name="T7" fmla="*/ 0 h 56"/>
              <a:gd name="T8" fmla="*/ 478 w 479"/>
              <a:gd name="T9" fmla="*/ 0 h 56"/>
            </a:gdLst>
            <a:ahLst/>
            <a:cxnLst>
              <a:cxn ang="0">
                <a:pos x="T0" y="T1"/>
              </a:cxn>
              <a:cxn ang="0">
                <a:pos x="T2" y="T3"/>
              </a:cxn>
              <a:cxn ang="0">
                <a:pos x="T4" y="T5"/>
              </a:cxn>
              <a:cxn ang="0">
                <a:pos x="T6" y="T7"/>
              </a:cxn>
              <a:cxn ang="0">
                <a:pos x="T8" y="T9"/>
              </a:cxn>
            </a:cxnLst>
            <a:rect l="0" t="0" r="r" b="b"/>
            <a:pathLst>
              <a:path w="479" h="56">
                <a:moveTo>
                  <a:pt x="478" y="0"/>
                </a:moveTo>
                <a:lnTo>
                  <a:pt x="478" y="55"/>
                </a:lnTo>
                <a:lnTo>
                  <a:pt x="0" y="55"/>
                </a:lnTo>
                <a:lnTo>
                  <a:pt x="0" y="0"/>
                </a:lnTo>
                <a:lnTo>
                  <a:pt x="478" y="0"/>
                </a:lnTo>
              </a:path>
            </a:pathLst>
          </a:custGeom>
          <a:solidFill>
            <a:srgbClr val="B5867C"/>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382" name="Freeform 287"/>
          <p:cNvSpPr>
            <a:spLocks noChangeArrowheads="1"/>
          </p:cNvSpPr>
          <p:nvPr/>
        </p:nvSpPr>
        <p:spPr bwMode="auto">
          <a:xfrm>
            <a:off x="7678500" y="6652677"/>
            <a:ext cx="133903" cy="7872"/>
          </a:xfrm>
          <a:custGeom>
            <a:avLst/>
            <a:gdLst>
              <a:gd name="T0" fmla="*/ 478 w 479"/>
              <a:gd name="T1" fmla="*/ 0 h 56"/>
              <a:gd name="T2" fmla="*/ 478 w 479"/>
              <a:gd name="T3" fmla="*/ 55 h 56"/>
              <a:gd name="T4" fmla="*/ 0 w 479"/>
              <a:gd name="T5" fmla="*/ 55 h 56"/>
              <a:gd name="T6" fmla="*/ 0 w 479"/>
              <a:gd name="T7" fmla="*/ 0 h 56"/>
              <a:gd name="T8" fmla="*/ 478 w 479"/>
              <a:gd name="T9" fmla="*/ 0 h 56"/>
            </a:gdLst>
            <a:ahLst/>
            <a:cxnLst>
              <a:cxn ang="0">
                <a:pos x="T0" y="T1"/>
              </a:cxn>
              <a:cxn ang="0">
                <a:pos x="T2" y="T3"/>
              </a:cxn>
              <a:cxn ang="0">
                <a:pos x="T4" y="T5"/>
              </a:cxn>
              <a:cxn ang="0">
                <a:pos x="T6" y="T7"/>
              </a:cxn>
              <a:cxn ang="0">
                <a:pos x="T8" y="T9"/>
              </a:cxn>
            </a:cxnLst>
            <a:rect l="0" t="0" r="r" b="b"/>
            <a:pathLst>
              <a:path w="479" h="56">
                <a:moveTo>
                  <a:pt x="478" y="0"/>
                </a:moveTo>
                <a:lnTo>
                  <a:pt x="478" y="55"/>
                </a:lnTo>
                <a:lnTo>
                  <a:pt x="0" y="55"/>
                </a:lnTo>
                <a:lnTo>
                  <a:pt x="0" y="0"/>
                </a:lnTo>
                <a:lnTo>
                  <a:pt x="478" y="0"/>
                </a:lnTo>
              </a:path>
            </a:pathLst>
          </a:custGeom>
          <a:solidFill>
            <a:srgbClr val="B5867C"/>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383" name="Freeform 288"/>
          <p:cNvSpPr>
            <a:spLocks noChangeArrowheads="1"/>
          </p:cNvSpPr>
          <p:nvPr/>
        </p:nvSpPr>
        <p:spPr bwMode="auto">
          <a:xfrm>
            <a:off x="8420217" y="6291904"/>
            <a:ext cx="301938" cy="575925"/>
          </a:xfrm>
          <a:custGeom>
            <a:avLst/>
            <a:gdLst>
              <a:gd name="T0" fmla="*/ 267 w 1044"/>
              <a:gd name="T1" fmla="*/ 1669 h 1968"/>
              <a:gd name="T2" fmla="*/ 267 w 1044"/>
              <a:gd name="T3" fmla="*/ 1766 h 1968"/>
              <a:gd name="T4" fmla="*/ 105 w 1044"/>
              <a:gd name="T5" fmla="*/ 1766 h 1968"/>
              <a:gd name="T6" fmla="*/ 105 w 1044"/>
              <a:gd name="T7" fmla="*/ 1862 h 1968"/>
              <a:gd name="T8" fmla="*/ 0 w 1044"/>
              <a:gd name="T9" fmla="*/ 1862 h 1968"/>
              <a:gd name="T10" fmla="*/ 0 w 1044"/>
              <a:gd name="T11" fmla="*/ 0 h 1968"/>
              <a:gd name="T12" fmla="*/ 1043 w 1044"/>
              <a:gd name="T13" fmla="*/ 0 h 1968"/>
              <a:gd name="T14" fmla="*/ 1043 w 1044"/>
              <a:gd name="T15" fmla="*/ 1967 h 1968"/>
              <a:gd name="T16" fmla="*/ 925 w 1044"/>
              <a:gd name="T17" fmla="*/ 1967 h 1968"/>
              <a:gd name="T18" fmla="*/ 925 w 1044"/>
              <a:gd name="T19" fmla="*/ 1862 h 1968"/>
              <a:gd name="T20" fmla="*/ 818 w 1044"/>
              <a:gd name="T21" fmla="*/ 1862 h 1968"/>
              <a:gd name="T22" fmla="*/ 818 w 1044"/>
              <a:gd name="T23" fmla="*/ 1766 h 1968"/>
              <a:gd name="T24" fmla="*/ 659 w 1044"/>
              <a:gd name="T25" fmla="*/ 1766 h 1968"/>
              <a:gd name="T26" fmla="*/ 659 w 1044"/>
              <a:gd name="T27" fmla="*/ 1669 h 1968"/>
              <a:gd name="T28" fmla="*/ 659 w 1044"/>
              <a:gd name="T29" fmla="*/ 957 h 1968"/>
              <a:gd name="T30" fmla="*/ 703 w 1044"/>
              <a:gd name="T31" fmla="*/ 957 h 1968"/>
              <a:gd name="T32" fmla="*/ 703 w 1044"/>
              <a:gd name="T33" fmla="*/ 915 h 1968"/>
              <a:gd name="T34" fmla="*/ 223 w 1044"/>
              <a:gd name="T35" fmla="*/ 915 h 1968"/>
              <a:gd name="T36" fmla="*/ 223 w 1044"/>
              <a:gd name="T37" fmla="*/ 957 h 1968"/>
              <a:gd name="T38" fmla="*/ 267 w 1044"/>
              <a:gd name="T39" fmla="*/ 957 h 1968"/>
              <a:gd name="T40" fmla="*/ 267 w 1044"/>
              <a:gd name="T41" fmla="*/ 1669 h 1968"/>
              <a:gd name="T42" fmla="*/ 489 w 1044"/>
              <a:gd name="T43" fmla="*/ 191 h 1968"/>
              <a:gd name="T44" fmla="*/ 437 w 1044"/>
              <a:gd name="T45" fmla="*/ 191 h 1968"/>
              <a:gd name="T46" fmla="*/ 139 w 1044"/>
              <a:gd name="T47" fmla="*/ 191 h 1968"/>
              <a:gd name="T48" fmla="*/ 139 w 1044"/>
              <a:gd name="T49" fmla="*/ 734 h 1968"/>
              <a:gd name="T50" fmla="*/ 787 w 1044"/>
              <a:gd name="T51" fmla="*/ 734 h 1968"/>
              <a:gd name="T52" fmla="*/ 787 w 1044"/>
              <a:gd name="T53" fmla="*/ 489 h 1968"/>
              <a:gd name="T54" fmla="*/ 787 w 1044"/>
              <a:gd name="T55" fmla="*/ 437 h 1968"/>
              <a:gd name="T56" fmla="*/ 787 w 1044"/>
              <a:gd name="T57" fmla="*/ 191 h 1968"/>
              <a:gd name="T58" fmla="*/ 489 w 1044"/>
              <a:gd name="T59" fmla="*/ 191 h 1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44" h="1968">
                <a:moveTo>
                  <a:pt x="267" y="1669"/>
                </a:moveTo>
                <a:lnTo>
                  <a:pt x="267" y="1766"/>
                </a:lnTo>
                <a:lnTo>
                  <a:pt x="105" y="1766"/>
                </a:lnTo>
                <a:lnTo>
                  <a:pt x="105" y="1862"/>
                </a:lnTo>
                <a:lnTo>
                  <a:pt x="0" y="1862"/>
                </a:lnTo>
                <a:lnTo>
                  <a:pt x="0" y="0"/>
                </a:lnTo>
                <a:lnTo>
                  <a:pt x="1043" y="0"/>
                </a:lnTo>
                <a:lnTo>
                  <a:pt x="1043" y="1967"/>
                </a:lnTo>
                <a:lnTo>
                  <a:pt x="925" y="1967"/>
                </a:lnTo>
                <a:lnTo>
                  <a:pt x="925" y="1862"/>
                </a:lnTo>
                <a:lnTo>
                  <a:pt x="818" y="1862"/>
                </a:lnTo>
                <a:lnTo>
                  <a:pt x="818" y="1766"/>
                </a:lnTo>
                <a:lnTo>
                  <a:pt x="659" y="1766"/>
                </a:lnTo>
                <a:lnTo>
                  <a:pt x="659" y="1669"/>
                </a:lnTo>
                <a:lnTo>
                  <a:pt x="659" y="957"/>
                </a:lnTo>
                <a:lnTo>
                  <a:pt x="703" y="957"/>
                </a:lnTo>
                <a:lnTo>
                  <a:pt x="703" y="915"/>
                </a:lnTo>
                <a:lnTo>
                  <a:pt x="223" y="915"/>
                </a:lnTo>
                <a:lnTo>
                  <a:pt x="223" y="957"/>
                </a:lnTo>
                <a:lnTo>
                  <a:pt x="267" y="957"/>
                </a:lnTo>
                <a:lnTo>
                  <a:pt x="267" y="1669"/>
                </a:lnTo>
                <a:close/>
                <a:moveTo>
                  <a:pt x="489" y="191"/>
                </a:moveTo>
                <a:lnTo>
                  <a:pt x="437" y="191"/>
                </a:lnTo>
                <a:lnTo>
                  <a:pt x="139" y="191"/>
                </a:lnTo>
                <a:lnTo>
                  <a:pt x="139" y="734"/>
                </a:lnTo>
                <a:lnTo>
                  <a:pt x="787" y="734"/>
                </a:lnTo>
                <a:lnTo>
                  <a:pt x="787" y="489"/>
                </a:lnTo>
                <a:lnTo>
                  <a:pt x="787" y="437"/>
                </a:lnTo>
                <a:lnTo>
                  <a:pt x="787" y="191"/>
                </a:lnTo>
                <a:lnTo>
                  <a:pt x="489" y="191"/>
                </a:lnTo>
                <a:close/>
              </a:path>
            </a:pathLst>
          </a:custGeom>
          <a:solidFill>
            <a:srgbClr val="95A8AE"/>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384" name="Freeform 289"/>
          <p:cNvSpPr>
            <a:spLocks noChangeArrowheads="1"/>
          </p:cNvSpPr>
          <p:nvPr/>
        </p:nvSpPr>
        <p:spPr bwMode="auto">
          <a:xfrm>
            <a:off x="8450411" y="6576586"/>
            <a:ext cx="203480" cy="259757"/>
          </a:xfrm>
          <a:custGeom>
            <a:avLst/>
            <a:gdLst>
              <a:gd name="T0" fmla="*/ 162 w 714"/>
              <a:gd name="T1" fmla="*/ 712 h 906"/>
              <a:gd name="T2" fmla="*/ 162 w 714"/>
              <a:gd name="T3" fmla="*/ 0 h 906"/>
              <a:gd name="T4" fmla="*/ 554 w 714"/>
              <a:gd name="T5" fmla="*/ 0 h 906"/>
              <a:gd name="T6" fmla="*/ 554 w 714"/>
              <a:gd name="T7" fmla="*/ 712 h 906"/>
              <a:gd name="T8" fmla="*/ 554 w 714"/>
              <a:gd name="T9" fmla="*/ 809 h 906"/>
              <a:gd name="T10" fmla="*/ 713 w 714"/>
              <a:gd name="T11" fmla="*/ 809 h 906"/>
              <a:gd name="T12" fmla="*/ 713 w 714"/>
              <a:gd name="T13" fmla="*/ 905 h 906"/>
              <a:gd name="T14" fmla="*/ 0 w 714"/>
              <a:gd name="T15" fmla="*/ 905 h 906"/>
              <a:gd name="T16" fmla="*/ 0 w 714"/>
              <a:gd name="T17" fmla="*/ 809 h 906"/>
              <a:gd name="T18" fmla="*/ 162 w 714"/>
              <a:gd name="T19" fmla="*/ 809 h 906"/>
              <a:gd name="T20" fmla="*/ 162 w 714"/>
              <a:gd name="T21" fmla="*/ 712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4" h="906">
                <a:moveTo>
                  <a:pt x="162" y="712"/>
                </a:moveTo>
                <a:lnTo>
                  <a:pt x="162" y="0"/>
                </a:lnTo>
                <a:lnTo>
                  <a:pt x="554" y="0"/>
                </a:lnTo>
                <a:lnTo>
                  <a:pt x="554" y="712"/>
                </a:lnTo>
                <a:lnTo>
                  <a:pt x="554" y="809"/>
                </a:lnTo>
                <a:lnTo>
                  <a:pt x="713" y="809"/>
                </a:lnTo>
                <a:lnTo>
                  <a:pt x="713" y="905"/>
                </a:lnTo>
                <a:lnTo>
                  <a:pt x="0" y="905"/>
                </a:lnTo>
                <a:lnTo>
                  <a:pt x="0" y="809"/>
                </a:lnTo>
                <a:lnTo>
                  <a:pt x="162" y="809"/>
                </a:lnTo>
                <a:lnTo>
                  <a:pt x="162" y="712"/>
                </a:lnTo>
              </a:path>
            </a:pathLst>
          </a:custGeom>
          <a:solidFill>
            <a:srgbClr val="95A8AE"/>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385" name="Freeform 290"/>
          <p:cNvSpPr>
            <a:spLocks noChangeArrowheads="1"/>
          </p:cNvSpPr>
          <p:nvPr/>
        </p:nvSpPr>
        <p:spPr bwMode="auto">
          <a:xfrm>
            <a:off x="8485856" y="6564779"/>
            <a:ext cx="133903" cy="3936"/>
          </a:xfrm>
          <a:custGeom>
            <a:avLst/>
            <a:gdLst>
              <a:gd name="T0" fmla="*/ 0 w 481"/>
              <a:gd name="T1" fmla="*/ 42 h 43"/>
              <a:gd name="T2" fmla="*/ 0 w 481"/>
              <a:gd name="T3" fmla="*/ 0 h 43"/>
              <a:gd name="T4" fmla="*/ 480 w 481"/>
              <a:gd name="T5" fmla="*/ 0 h 43"/>
              <a:gd name="T6" fmla="*/ 480 w 481"/>
              <a:gd name="T7" fmla="*/ 42 h 43"/>
              <a:gd name="T8" fmla="*/ 0 w 481"/>
              <a:gd name="T9" fmla="*/ 42 h 43"/>
            </a:gdLst>
            <a:ahLst/>
            <a:cxnLst>
              <a:cxn ang="0">
                <a:pos x="T0" y="T1"/>
              </a:cxn>
              <a:cxn ang="0">
                <a:pos x="T2" y="T3"/>
              </a:cxn>
              <a:cxn ang="0">
                <a:pos x="T4" y="T5"/>
              </a:cxn>
              <a:cxn ang="0">
                <a:pos x="T6" y="T7"/>
              </a:cxn>
              <a:cxn ang="0">
                <a:pos x="T8" y="T9"/>
              </a:cxn>
            </a:cxnLst>
            <a:rect l="0" t="0" r="r" b="b"/>
            <a:pathLst>
              <a:path w="481" h="43">
                <a:moveTo>
                  <a:pt x="0" y="42"/>
                </a:moveTo>
                <a:lnTo>
                  <a:pt x="0" y="0"/>
                </a:lnTo>
                <a:lnTo>
                  <a:pt x="480" y="0"/>
                </a:lnTo>
                <a:lnTo>
                  <a:pt x="480" y="42"/>
                </a:lnTo>
                <a:lnTo>
                  <a:pt x="0" y="42"/>
                </a:lnTo>
              </a:path>
            </a:pathLst>
          </a:custGeom>
          <a:solidFill>
            <a:srgbClr val="95A8AE"/>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386" name="Freeform 291"/>
          <p:cNvSpPr>
            <a:spLocks noChangeArrowheads="1"/>
          </p:cNvSpPr>
          <p:nvPr/>
        </p:nvSpPr>
        <p:spPr bwMode="auto">
          <a:xfrm>
            <a:off x="8460913" y="6348315"/>
            <a:ext cx="183789" cy="152181"/>
          </a:xfrm>
          <a:custGeom>
            <a:avLst/>
            <a:gdLst>
              <a:gd name="T0" fmla="*/ 350 w 649"/>
              <a:gd name="T1" fmla="*/ 0 h 544"/>
              <a:gd name="T2" fmla="*/ 648 w 649"/>
              <a:gd name="T3" fmla="*/ 0 h 544"/>
              <a:gd name="T4" fmla="*/ 648 w 649"/>
              <a:gd name="T5" fmla="*/ 246 h 544"/>
              <a:gd name="T6" fmla="*/ 648 w 649"/>
              <a:gd name="T7" fmla="*/ 298 h 544"/>
              <a:gd name="T8" fmla="*/ 648 w 649"/>
              <a:gd name="T9" fmla="*/ 543 h 544"/>
              <a:gd name="T10" fmla="*/ 0 w 649"/>
              <a:gd name="T11" fmla="*/ 543 h 544"/>
              <a:gd name="T12" fmla="*/ 0 w 649"/>
              <a:gd name="T13" fmla="*/ 0 h 544"/>
              <a:gd name="T14" fmla="*/ 298 w 649"/>
              <a:gd name="T15" fmla="*/ 0 h 544"/>
              <a:gd name="T16" fmla="*/ 350 w 649"/>
              <a:gd name="T17" fmla="*/ 0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9" h="544">
                <a:moveTo>
                  <a:pt x="350" y="0"/>
                </a:moveTo>
                <a:lnTo>
                  <a:pt x="648" y="0"/>
                </a:lnTo>
                <a:lnTo>
                  <a:pt x="648" y="246"/>
                </a:lnTo>
                <a:lnTo>
                  <a:pt x="648" y="298"/>
                </a:lnTo>
                <a:lnTo>
                  <a:pt x="648" y="543"/>
                </a:lnTo>
                <a:lnTo>
                  <a:pt x="0" y="543"/>
                </a:lnTo>
                <a:lnTo>
                  <a:pt x="0" y="0"/>
                </a:lnTo>
                <a:lnTo>
                  <a:pt x="298" y="0"/>
                </a:lnTo>
                <a:lnTo>
                  <a:pt x="350" y="0"/>
                </a:lnTo>
              </a:path>
            </a:pathLst>
          </a:custGeom>
          <a:solidFill>
            <a:srgbClr val="95A8AE"/>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387" name="Freeform 292"/>
          <p:cNvSpPr>
            <a:spLocks noChangeArrowheads="1"/>
          </p:cNvSpPr>
          <p:nvPr/>
        </p:nvSpPr>
        <p:spPr bwMode="auto">
          <a:xfrm>
            <a:off x="8420217" y="6291904"/>
            <a:ext cx="301938" cy="575925"/>
          </a:xfrm>
          <a:custGeom>
            <a:avLst/>
            <a:gdLst>
              <a:gd name="T0" fmla="*/ 1043 w 1044"/>
              <a:gd name="T1" fmla="*/ 0 h 1968"/>
              <a:gd name="T2" fmla="*/ 1043 w 1044"/>
              <a:gd name="T3" fmla="*/ 1967 h 1968"/>
              <a:gd name="T4" fmla="*/ 925 w 1044"/>
              <a:gd name="T5" fmla="*/ 1967 h 1968"/>
              <a:gd name="T6" fmla="*/ 925 w 1044"/>
              <a:gd name="T7" fmla="*/ 1862 h 1968"/>
              <a:gd name="T8" fmla="*/ 0 w 1044"/>
              <a:gd name="T9" fmla="*/ 1862 h 1968"/>
              <a:gd name="T10" fmla="*/ 0 w 1044"/>
              <a:gd name="T11" fmla="*/ 0 h 1968"/>
              <a:gd name="T12" fmla="*/ 1043 w 1044"/>
              <a:gd name="T13" fmla="*/ 0 h 1968"/>
            </a:gdLst>
            <a:ahLst/>
            <a:cxnLst>
              <a:cxn ang="0">
                <a:pos x="T0" y="T1"/>
              </a:cxn>
              <a:cxn ang="0">
                <a:pos x="T2" y="T3"/>
              </a:cxn>
              <a:cxn ang="0">
                <a:pos x="T4" y="T5"/>
              </a:cxn>
              <a:cxn ang="0">
                <a:pos x="T6" y="T7"/>
              </a:cxn>
              <a:cxn ang="0">
                <a:pos x="T8" y="T9"/>
              </a:cxn>
              <a:cxn ang="0">
                <a:pos x="T10" y="T11"/>
              </a:cxn>
              <a:cxn ang="0">
                <a:pos x="T12" y="T13"/>
              </a:cxn>
            </a:cxnLst>
            <a:rect l="0" t="0" r="r" b="b"/>
            <a:pathLst>
              <a:path w="1044" h="1968">
                <a:moveTo>
                  <a:pt x="1043" y="0"/>
                </a:moveTo>
                <a:lnTo>
                  <a:pt x="1043" y="1967"/>
                </a:lnTo>
                <a:lnTo>
                  <a:pt x="925" y="1967"/>
                </a:lnTo>
                <a:lnTo>
                  <a:pt x="925" y="1862"/>
                </a:lnTo>
                <a:lnTo>
                  <a:pt x="0" y="1862"/>
                </a:lnTo>
                <a:lnTo>
                  <a:pt x="0" y="0"/>
                </a:lnTo>
                <a:lnTo>
                  <a:pt x="1043" y="0"/>
                </a:lnTo>
              </a:path>
            </a:pathLst>
          </a:custGeom>
          <a:solidFill>
            <a:srgbClr val="95A8AE"/>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388" name="Freeform 293"/>
          <p:cNvSpPr>
            <a:spLocks noChangeArrowheads="1"/>
          </p:cNvSpPr>
          <p:nvPr/>
        </p:nvSpPr>
        <p:spPr bwMode="auto">
          <a:xfrm>
            <a:off x="8420217" y="6104302"/>
            <a:ext cx="361013" cy="178419"/>
          </a:xfrm>
          <a:custGeom>
            <a:avLst/>
            <a:gdLst>
              <a:gd name="T0" fmla="*/ 1043 w 1245"/>
              <a:gd name="T1" fmla="*/ 0 h 630"/>
              <a:gd name="T2" fmla="*/ 1244 w 1245"/>
              <a:gd name="T3" fmla="*/ 629 h 630"/>
              <a:gd name="T4" fmla="*/ 1043 w 1245"/>
              <a:gd name="T5" fmla="*/ 629 h 630"/>
              <a:gd name="T6" fmla="*/ 0 w 1245"/>
              <a:gd name="T7" fmla="*/ 629 h 630"/>
              <a:gd name="T8" fmla="*/ 0 w 1245"/>
              <a:gd name="T9" fmla="*/ 0 h 630"/>
              <a:gd name="T10" fmla="*/ 1043 w 1245"/>
              <a:gd name="T11" fmla="*/ 0 h 630"/>
            </a:gdLst>
            <a:ahLst/>
            <a:cxnLst>
              <a:cxn ang="0">
                <a:pos x="T0" y="T1"/>
              </a:cxn>
              <a:cxn ang="0">
                <a:pos x="T2" y="T3"/>
              </a:cxn>
              <a:cxn ang="0">
                <a:pos x="T4" y="T5"/>
              </a:cxn>
              <a:cxn ang="0">
                <a:pos x="T6" y="T7"/>
              </a:cxn>
              <a:cxn ang="0">
                <a:pos x="T8" y="T9"/>
              </a:cxn>
              <a:cxn ang="0">
                <a:pos x="T10" y="T11"/>
              </a:cxn>
            </a:cxnLst>
            <a:rect l="0" t="0" r="r" b="b"/>
            <a:pathLst>
              <a:path w="1245" h="630">
                <a:moveTo>
                  <a:pt x="1043" y="0"/>
                </a:moveTo>
                <a:lnTo>
                  <a:pt x="1244" y="629"/>
                </a:lnTo>
                <a:lnTo>
                  <a:pt x="1043" y="629"/>
                </a:lnTo>
                <a:lnTo>
                  <a:pt x="0" y="629"/>
                </a:lnTo>
                <a:lnTo>
                  <a:pt x="0" y="0"/>
                </a:lnTo>
                <a:lnTo>
                  <a:pt x="1043" y="0"/>
                </a:lnTo>
              </a:path>
            </a:pathLst>
          </a:custGeom>
          <a:solidFill>
            <a:srgbClr val="557980"/>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389" name="Freeform 294"/>
          <p:cNvSpPr>
            <a:spLocks noChangeArrowheads="1"/>
          </p:cNvSpPr>
          <p:nvPr/>
        </p:nvSpPr>
        <p:spPr bwMode="auto">
          <a:xfrm>
            <a:off x="8420217" y="6104302"/>
            <a:ext cx="361013" cy="178419"/>
          </a:xfrm>
          <a:custGeom>
            <a:avLst/>
            <a:gdLst>
              <a:gd name="T0" fmla="*/ 1043 w 1245"/>
              <a:gd name="T1" fmla="*/ 0 h 630"/>
              <a:gd name="T2" fmla="*/ 1244 w 1245"/>
              <a:gd name="T3" fmla="*/ 629 h 630"/>
              <a:gd name="T4" fmla="*/ 1043 w 1245"/>
              <a:gd name="T5" fmla="*/ 629 h 630"/>
              <a:gd name="T6" fmla="*/ 0 w 1245"/>
              <a:gd name="T7" fmla="*/ 629 h 630"/>
              <a:gd name="T8" fmla="*/ 0 w 1245"/>
              <a:gd name="T9" fmla="*/ 0 h 630"/>
              <a:gd name="T10" fmla="*/ 1043 w 1245"/>
              <a:gd name="T11" fmla="*/ 0 h 630"/>
            </a:gdLst>
            <a:ahLst/>
            <a:cxnLst>
              <a:cxn ang="0">
                <a:pos x="T0" y="T1"/>
              </a:cxn>
              <a:cxn ang="0">
                <a:pos x="T2" y="T3"/>
              </a:cxn>
              <a:cxn ang="0">
                <a:pos x="T4" y="T5"/>
              </a:cxn>
              <a:cxn ang="0">
                <a:pos x="T6" y="T7"/>
              </a:cxn>
              <a:cxn ang="0">
                <a:pos x="T8" y="T9"/>
              </a:cxn>
              <a:cxn ang="0">
                <a:pos x="T10" y="T11"/>
              </a:cxn>
            </a:cxnLst>
            <a:rect l="0" t="0" r="r" b="b"/>
            <a:pathLst>
              <a:path w="1245" h="630">
                <a:moveTo>
                  <a:pt x="1043" y="0"/>
                </a:moveTo>
                <a:lnTo>
                  <a:pt x="1244" y="629"/>
                </a:lnTo>
                <a:lnTo>
                  <a:pt x="1043" y="629"/>
                </a:lnTo>
                <a:lnTo>
                  <a:pt x="0" y="629"/>
                </a:lnTo>
                <a:lnTo>
                  <a:pt x="0" y="0"/>
                </a:lnTo>
                <a:lnTo>
                  <a:pt x="1043" y="0"/>
                </a:lnTo>
              </a:path>
            </a:pathLst>
          </a:custGeom>
          <a:solidFill>
            <a:srgbClr val="557980"/>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390" name="Freeform 295"/>
          <p:cNvSpPr>
            <a:spLocks noChangeArrowheads="1"/>
          </p:cNvSpPr>
          <p:nvPr/>
        </p:nvSpPr>
        <p:spPr bwMode="auto">
          <a:xfrm>
            <a:off x="8498984" y="6576586"/>
            <a:ext cx="107648" cy="203345"/>
          </a:xfrm>
          <a:custGeom>
            <a:avLst/>
            <a:gdLst>
              <a:gd name="T0" fmla="*/ 52 w 393"/>
              <a:gd name="T1" fmla="*/ 660 h 713"/>
              <a:gd name="T2" fmla="*/ 339 w 393"/>
              <a:gd name="T3" fmla="*/ 660 h 713"/>
              <a:gd name="T4" fmla="*/ 339 w 393"/>
              <a:gd name="T5" fmla="*/ 54 h 713"/>
              <a:gd name="T6" fmla="*/ 52 w 393"/>
              <a:gd name="T7" fmla="*/ 54 h 713"/>
              <a:gd name="T8" fmla="*/ 52 w 393"/>
              <a:gd name="T9" fmla="*/ 660 h 713"/>
              <a:gd name="T10" fmla="*/ 392 w 393"/>
              <a:gd name="T11" fmla="*/ 0 h 713"/>
              <a:gd name="T12" fmla="*/ 392 w 393"/>
              <a:gd name="T13" fmla="*/ 712 h 713"/>
              <a:gd name="T14" fmla="*/ 0 w 393"/>
              <a:gd name="T15" fmla="*/ 712 h 713"/>
              <a:gd name="T16" fmla="*/ 0 w 393"/>
              <a:gd name="T17" fmla="*/ 712 h 713"/>
              <a:gd name="T18" fmla="*/ 0 w 393"/>
              <a:gd name="T19" fmla="*/ 0 h 713"/>
              <a:gd name="T20" fmla="*/ 392 w 393"/>
              <a:gd name="T21" fmla="*/ 0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3" h="713">
                <a:moveTo>
                  <a:pt x="52" y="660"/>
                </a:moveTo>
                <a:lnTo>
                  <a:pt x="339" y="660"/>
                </a:lnTo>
                <a:lnTo>
                  <a:pt x="339" y="54"/>
                </a:lnTo>
                <a:lnTo>
                  <a:pt x="52" y="54"/>
                </a:lnTo>
                <a:lnTo>
                  <a:pt x="52" y="660"/>
                </a:lnTo>
                <a:close/>
                <a:moveTo>
                  <a:pt x="392" y="0"/>
                </a:moveTo>
                <a:lnTo>
                  <a:pt x="392" y="712"/>
                </a:lnTo>
                <a:lnTo>
                  <a:pt x="0" y="712"/>
                </a:lnTo>
                <a:lnTo>
                  <a:pt x="0" y="712"/>
                </a:lnTo>
                <a:lnTo>
                  <a:pt x="0" y="0"/>
                </a:lnTo>
                <a:lnTo>
                  <a:pt x="392" y="0"/>
                </a:lnTo>
                <a:close/>
              </a:path>
            </a:pathLst>
          </a:custGeom>
          <a:solidFill>
            <a:srgbClr val="B5B3B3"/>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391" name="Freeform 296"/>
          <p:cNvSpPr>
            <a:spLocks noChangeArrowheads="1"/>
          </p:cNvSpPr>
          <p:nvPr/>
        </p:nvSpPr>
        <p:spPr bwMode="auto">
          <a:xfrm>
            <a:off x="8514737" y="6592329"/>
            <a:ext cx="76141" cy="171859"/>
          </a:xfrm>
          <a:custGeom>
            <a:avLst/>
            <a:gdLst>
              <a:gd name="T0" fmla="*/ 0 w 288"/>
              <a:gd name="T1" fmla="*/ 606 h 607"/>
              <a:gd name="T2" fmla="*/ 0 w 288"/>
              <a:gd name="T3" fmla="*/ 0 h 607"/>
              <a:gd name="T4" fmla="*/ 287 w 288"/>
              <a:gd name="T5" fmla="*/ 0 h 607"/>
              <a:gd name="T6" fmla="*/ 287 w 288"/>
              <a:gd name="T7" fmla="*/ 606 h 607"/>
              <a:gd name="T8" fmla="*/ 0 w 288"/>
              <a:gd name="T9" fmla="*/ 606 h 607"/>
            </a:gdLst>
            <a:ahLst/>
            <a:cxnLst>
              <a:cxn ang="0">
                <a:pos x="T0" y="T1"/>
              </a:cxn>
              <a:cxn ang="0">
                <a:pos x="T2" y="T3"/>
              </a:cxn>
              <a:cxn ang="0">
                <a:pos x="T4" y="T5"/>
              </a:cxn>
              <a:cxn ang="0">
                <a:pos x="T6" y="T7"/>
              </a:cxn>
              <a:cxn ang="0">
                <a:pos x="T8" y="T9"/>
              </a:cxn>
            </a:cxnLst>
            <a:rect l="0" t="0" r="r" b="b"/>
            <a:pathLst>
              <a:path w="288" h="607">
                <a:moveTo>
                  <a:pt x="0" y="606"/>
                </a:moveTo>
                <a:lnTo>
                  <a:pt x="0" y="0"/>
                </a:lnTo>
                <a:lnTo>
                  <a:pt x="287" y="0"/>
                </a:lnTo>
                <a:lnTo>
                  <a:pt x="287" y="606"/>
                </a:lnTo>
                <a:lnTo>
                  <a:pt x="0" y="606"/>
                </a:lnTo>
              </a:path>
            </a:pathLst>
          </a:custGeom>
          <a:solidFill>
            <a:srgbClr val="B5B3B3"/>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392" name="Freeform 297"/>
          <p:cNvSpPr>
            <a:spLocks noChangeArrowheads="1"/>
          </p:cNvSpPr>
          <p:nvPr/>
        </p:nvSpPr>
        <p:spPr bwMode="auto">
          <a:xfrm>
            <a:off x="8498984" y="6576586"/>
            <a:ext cx="107648" cy="203345"/>
          </a:xfrm>
          <a:custGeom>
            <a:avLst/>
            <a:gdLst>
              <a:gd name="T0" fmla="*/ 392 w 393"/>
              <a:gd name="T1" fmla="*/ 0 h 713"/>
              <a:gd name="T2" fmla="*/ 392 w 393"/>
              <a:gd name="T3" fmla="*/ 712 h 713"/>
              <a:gd name="T4" fmla="*/ 0 w 393"/>
              <a:gd name="T5" fmla="*/ 712 h 713"/>
              <a:gd name="T6" fmla="*/ 0 w 393"/>
              <a:gd name="T7" fmla="*/ 712 h 713"/>
              <a:gd name="T8" fmla="*/ 0 w 393"/>
              <a:gd name="T9" fmla="*/ 0 h 713"/>
              <a:gd name="T10" fmla="*/ 392 w 393"/>
              <a:gd name="T11" fmla="*/ 0 h 713"/>
            </a:gdLst>
            <a:ahLst/>
            <a:cxnLst>
              <a:cxn ang="0">
                <a:pos x="T0" y="T1"/>
              </a:cxn>
              <a:cxn ang="0">
                <a:pos x="T2" y="T3"/>
              </a:cxn>
              <a:cxn ang="0">
                <a:pos x="T4" y="T5"/>
              </a:cxn>
              <a:cxn ang="0">
                <a:pos x="T6" y="T7"/>
              </a:cxn>
              <a:cxn ang="0">
                <a:pos x="T8" y="T9"/>
              </a:cxn>
              <a:cxn ang="0">
                <a:pos x="T10" y="T11"/>
              </a:cxn>
            </a:cxnLst>
            <a:rect l="0" t="0" r="r" b="b"/>
            <a:pathLst>
              <a:path w="393" h="713">
                <a:moveTo>
                  <a:pt x="392" y="0"/>
                </a:moveTo>
                <a:lnTo>
                  <a:pt x="392" y="712"/>
                </a:lnTo>
                <a:lnTo>
                  <a:pt x="0" y="712"/>
                </a:lnTo>
                <a:lnTo>
                  <a:pt x="0" y="712"/>
                </a:lnTo>
                <a:lnTo>
                  <a:pt x="0" y="0"/>
                </a:lnTo>
                <a:lnTo>
                  <a:pt x="392" y="0"/>
                </a:lnTo>
              </a:path>
            </a:pathLst>
          </a:custGeom>
          <a:solidFill>
            <a:srgbClr val="B5B3B3"/>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393" name="Freeform 298"/>
          <p:cNvSpPr>
            <a:spLocks noChangeArrowheads="1"/>
          </p:cNvSpPr>
          <p:nvPr/>
        </p:nvSpPr>
        <p:spPr bwMode="auto">
          <a:xfrm>
            <a:off x="8514737" y="6592329"/>
            <a:ext cx="76141" cy="171859"/>
          </a:xfrm>
          <a:custGeom>
            <a:avLst/>
            <a:gdLst>
              <a:gd name="T0" fmla="*/ 287 w 288"/>
              <a:gd name="T1" fmla="*/ 0 h 607"/>
              <a:gd name="T2" fmla="*/ 287 w 288"/>
              <a:gd name="T3" fmla="*/ 606 h 607"/>
              <a:gd name="T4" fmla="*/ 0 w 288"/>
              <a:gd name="T5" fmla="*/ 606 h 607"/>
              <a:gd name="T6" fmla="*/ 0 w 288"/>
              <a:gd name="T7" fmla="*/ 0 h 607"/>
              <a:gd name="T8" fmla="*/ 287 w 288"/>
              <a:gd name="T9" fmla="*/ 0 h 607"/>
            </a:gdLst>
            <a:ahLst/>
            <a:cxnLst>
              <a:cxn ang="0">
                <a:pos x="T0" y="T1"/>
              </a:cxn>
              <a:cxn ang="0">
                <a:pos x="T2" y="T3"/>
              </a:cxn>
              <a:cxn ang="0">
                <a:pos x="T4" y="T5"/>
              </a:cxn>
              <a:cxn ang="0">
                <a:pos x="T6" y="T7"/>
              </a:cxn>
              <a:cxn ang="0">
                <a:pos x="T8" y="T9"/>
              </a:cxn>
            </a:cxnLst>
            <a:rect l="0" t="0" r="r" b="b"/>
            <a:pathLst>
              <a:path w="288" h="607">
                <a:moveTo>
                  <a:pt x="287" y="0"/>
                </a:moveTo>
                <a:lnTo>
                  <a:pt x="287" y="606"/>
                </a:lnTo>
                <a:lnTo>
                  <a:pt x="0" y="606"/>
                </a:lnTo>
                <a:lnTo>
                  <a:pt x="0" y="0"/>
                </a:lnTo>
                <a:lnTo>
                  <a:pt x="287" y="0"/>
                </a:lnTo>
              </a:path>
            </a:pathLst>
          </a:custGeom>
          <a:solidFill>
            <a:srgbClr val="98A9AE"/>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394" name="Freeform 299"/>
          <p:cNvSpPr>
            <a:spLocks noChangeArrowheads="1"/>
          </p:cNvSpPr>
          <p:nvPr/>
        </p:nvSpPr>
        <p:spPr bwMode="auto">
          <a:xfrm>
            <a:off x="8514737" y="6592329"/>
            <a:ext cx="76141" cy="171859"/>
          </a:xfrm>
          <a:custGeom>
            <a:avLst/>
            <a:gdLst>
              <a:gd name="T0" fmla="*/ 287 w 288"/>
              <a:gd name="T1" fmla="*/ 0 h 607"/>
              <a:gd name="T2" fmla="*/ 287 w 288"/>
              <a:gd name="T3" fmla="*/ 606 h 607"/>
              <a:gd name="T4" fmla="*/ 0 w 288"/>
              <a:gd name="T5" fmla="*/ 606 h 607"/>
              <a:gd name="T6" fmla="*/ 0 w 288"/>
              <a:gd name="T7" fmla="*/ 0 h 607"/>
              <a:gd name="T8" fmla="*/ 287 w 288"/>
              <a:gd name="T9" fmla="*/ 0 h 607"/>
            </a:gdLst>
            <a:ahLst/>
            <a:cxnLst>
              <a:cxn ang="0">
                <a:pos x="T0" y="T1"/>
              </a:cxn>
              <a:cxn ang="0">
                <a:pos x="T2" y="T3"/>
              </a:cxn>
              <a:cxn ang="0">
                <a:pos x="T4" y="T5"/>
              </a:cxn>
              <a:cxn ang="0">
                <a:pos x="T6" y="T7"/>
              </a:cxn>
              <a:cxn ang="0">
                <a:pos x="T8" y="T9"/>
              </a:cxn>
            </a:cxnLst>
            <a:rect l="0" t="0" r="r" b="b"/>
            <a:pathLst>
              <a:path w="288" h="607">
                <a:moveTo>
                  <a:pt x="287" y="0"/>
                </a:moveTo>
                <a:lnTo>
                  <a:pt x="287" y="606"/>
                </a:lnTo>
                <a:lnTo>
                  <a:pt x="0" y="606"/>
                </a:lnTo>
                <a:lnTo>
                  <a:pt x="0" y="0"/>
                </a:lnTo>
                <a:lnTo>
                  <a:pt x="287" y="0"/>
                </a:lnTo>
              </a:path>
            </a:pathLst>
          </a:custGeom>
          <a:solidFill>
            <a:srgbClr val="98A9AE"/>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395" name="Freeform 300"/>
          <p:cNvSpPr>
            <a:spLocks noChangeArrowheads="1"/>
          </p:cNvSpPr>
          <p:nvPr/>
        </p:nvSpPr>
        <p:spPr bwMode="auto">
          <a:xfrm>
            <a:off x="8485856" y="6564779"/>
            <a:ext cx="133903" cy="3936"/>
          </a:xfrm>
          <a:custGeom>
            <a:avLst/>
            <a:gdLst>
              <a:gd name="T0" fmla="*/ 480 w 481"/>
              <a:gd name="T1" fmla="*/ 0 h 43"/>
              <a:gd name="T2" fmla="*/ 480 w 481"/>
              <a:gd name="T3" fmla="*/ 42 h 43"/>
              <a:gd name="T4" fmla="*/ 0 w 481"/>
              <a:gd name="T5" fmla="*/ 42 h 43"/>
              <a:gd name="T6" fmla="*/ 0 w 481"/>
              <a:gd name="T7" fmla="*/ 0 h 43"/>
              <a:gd name="T8" fmla="*/ 480 w 481"/>
              <a:gd name="T9" fmla="*/ 0 h 43"/>
            </a:gdLst>
            <a:ahLst/>
            <a:cxnLst>
              <a:cxn ang="0">
                <a:pos x="T0" y="T1"/>
              </a:cxn>
              <a:cxn ang="0">
                <a:pos x="T2" y="T3"/>
              </a:cxn>
              <a:cxn ang="0">
                <a:pos x="T4" y="T5"/>
              </a:cxn>
              <a:cxn ang="0">
                <a:pos x="T6" y="T7"/>
              </a:cxn>
              <a:cxn ang="0">
                <a:pos x="T8" y="T9"/>
              </a:cxn>
            </a:cxnLst>
            <a:rect l="0" t="0" r="r" b="b"/>
            <a:pathLst>
              <a:path w="481" h="43">
                <a:moveTo>
                  <a:pt x="480" y="0"/>
                </a:moveTo>
                <a:lnTo>
                  <a:pt x="480" y="42"/>
                </a:lnTo>
                <a:lnTo>
                  <a:pt x="0" y="42"/>
                </a:lnTo>
                <a:lnTo>
                  <a:pt x="0" y="0"/>
                </a:lnTo>
                <a:lnTo>
                  <a:pt x="480" y="0"/>
                </a:lnTo>
              </a:path>
            </a:pathLst>
          </a:custGeom>
          <a:solidFill>
            <a:srgbClr val="B5B3B3"/>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396" name="Freeform 301"/>
          <p:cNvSpPr>
            <a:spLocks noChangeArrowheads="1"/>
          </p:cNvSpPr>
          <p:nvPr/>
        </p:nvSpPr>
        <p:spPr bwMode="auto">
          <a:xfrm>
            <a:off x="8485856" y="6564779"/>
            <a:ext cx="133903" cy="3936"/>
          </a:xfrm>
          <a:custGeom>
            <a:avLst/>
            <a:gdLst>
              <a:gd name="T0" fmla="*/ 480 w 481"/>
              <a:gd name="T1" fmla="*/ 0 h 43"/>
              <a:gd name="T2" fmla="*/ 480 w 481"/>
              <a:gd name="T3" fmla="*/ 42 h 43"/>
              <a:gd name="T4" fmla="*/ 0 w 481"/>
              <a:gd name="T5" fmla="*/ 42 h 43"/>
              <a:gd name="T6" fmla="*/ 0 w 481"/>
              <a:gd name="T7" fmla="*/ 0 h 43"/>
              <a:gd name="T8" fmla="*/ 480 w 481"/>
              <a:gd name="T9" fmla="*/ 0 h 43"/>
            </a:gdLst>
            <a:ahLst/>
            <a:cxnLst>
              <a:cxn ang="0">
                <a:pos x="T0" y="T1"/>
              </a:cxn>
              <a:cxn ang="0">
                <a:pos x="T2" y="T3"/>
              </a:cxn>
              <a:cxn ang="0">
                <a:pos x="T4" y="T5"/>
              </a:cxn>
              <a:cxn ang="0">
                <a:pos x="T6" y="T7"/>
              </a:cxn>
              <a:cxn ang="0">
                <a:pos x="T8" y="T9"/>
              </a:cxn>
            </a:cxnLst>
            <a:rect l="0" t="0" r="r" b="b"/>
            <a:pathLst>
              <a:path w="481" h="43">
                <a:moveTo>
                  <a:pt x="480" y="0"/>
                </a:moveTo>
                <a:lnTo>
                  <a:pt x="480" y="42"/>
                </a:lnTo>
                <a:lnTo>
                  <a:pt x="0" y="42"/>
                </a:lnTo>
                <a:lnTo>
                  <a:pt x="0" y="0"/>
                </a:lnTo>
                <a:lnTo>
                  <a:pt x="480" y="0"/>
                </a:lnTo>
              </a:path>
            </a:pathLst>
          </a:custGeom>
          <a:solidFill>
            <a:srgbClr val="B5B3B3"/>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397" name="Freeform 302"/>
          <p:cNvSpPr>
            <a:spLocks noChangeArrowheads="1"/>
          </p:cNvSpPr>
          <p:nvPr/>
        </p:nvSpPr>
        <p:spPr bwMode="auto">
          <a:xfrm>
            <a:off x="8498984" y="6789114"/>
            <a:ext cx="107648" cy="19679"/>
          </a:xfrm>
          <a:custGeom>
            <a:avLst/>
            <a:gdLst>
              <a:gd name="T0" fmla="*/ 392 w 393"/>
              <a:gd name="T1" fmla="*/ 0 h 98"/>
              <a:gd name="T2" fmla="*/ 392 w 393"/>
              <a:gd name="T3" fmla="*/ 97 h 98"/>
              <a:gd name="T4" fmla="*/ 0 w 393"/>
              <a:gd name="T5" fmla="*/ 97 h 98"/>
              <a:gd name="T6" fmla="*/ 0 w 393"/>
              <a:gd name="T7" fmla="*/ 0 h 98"/>
              <a:gd name="T8" fmla="*/ 392 w 393"/>
              <a:gd name="T9" fmla="*/ 0 h 98"/>
              <a:gd name="T10" fmla="*/ 392 w 393"/>
              <a:gd name="T11" fmla="*/ 0 h 98"/>
            </a:gdLst>
            <a:ahLst/>
            <a:cxnLst>
              <a:cxn ang="0">
                <a:pos x="T0" y="T1"/>
              </a:cxn>
              <a:cxn ang="0">
                <a:pos x="T2" y="T3"/>
              </a:cxn>
              <a:cxn ang="0">
                <a:pos x="T4" y="T5"/>
              </a:cxn>
              <a:cxn ang="0">
                <a:pos x="T6" y="T7"/>
              </a:cxn>
              <a:cxn ang="0">
                <a:pos x="T8" y="T9"/>
              </a:cxn>
              <a:cxn ang="0">
                <a:pos x="T10" y="T11"/>
              </a:cxn>
            </a:cxnLst>
            <a:rect l="0" t="0" r="r" b="b"/>
            <a:pathLst>
              <a:path w="393" h="98">
                <a:moveTo>
                  <a:pt x="392" y="0"/>
                </a:moveTo>
                <a:lnTo>
                  <a:pt x="392" y="97"/>
                </a:lnTo>
                <a:lnTo>
                  <a:pt x="0" y="97"/>
                </a:lnTo>
                <a:lnTo>
                  <a:pt x="0" y="0"/>
                </a:lnTo>
                <a:lnTo>
                  <a:pt x="392" y="0"/>
                </a:lnTo>
                <a:lnTo>
                  <a:pt x="392" y="0"/>
                </a:lnTo>
              </a:path>
            </a:pathLst>
          </a:custGeom>
          <a:solidFill>
            <a:srgbClr val="557980"/>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398" name="Freeform 303"/>
          <p:cNvSpPr>
            <a:spLocks noChangeArrowheads="1"/>
          </p:cNvSpPr>
          <p:nvPr/>
        </p:nvSpPr>
        <p:spPr bwMode="auto">
          <a:xfrm>
            <a:off x="8498984" y="6789114"/>
            <a:ext cx="107648" cy="19679"/>
          </a:xfrm>
          <a:custGeom>
            <a:avLst/>
            <a:gdLst>
              <a:gd name="T0" fmla="*/ 392 w 393"/>
              <a:gd name="T1" fmla="*/ 0 h 98"/>
              <a:gd name="T2" fmla="*/ 392 w 393"/>
              <a:gd name="T3" fmla="*/ 97 h 98"/>
              <a:gd name="T4" fmla="*/ 0 w 393"/>
              <a:gd name="T5" fmla="*/ 97 h 98"/>
              <a:gd name="T6" fmla="*/ 0 w 393"/>
              <a:gd name="T7" fmla="*/ 0 h 98"/>
              <a:gd name="T8" fmla="*/ 392 w 393"/>
              <a:gd name="T9" fmla="*/ 0 h 98"/>
              <a:gd name="T10" fmla="*/ 392 w 393"/>
              <a:gd name="T11" fmla="*/ 0 h 98"/>
            </a:gdLst>
            <a:ahLst/>
            <a:cxnLst>
              <a:cxn ang="0">
                <a:pos x="T0" y="T1"/>
              </a:cxn>
              <a:cxn ang="0">
                <a:pos x="T2" y="T3"/>
              </a:cxn>
              <a:cxn ang="0">
                <a:pos x="T4" y="T5"/>
              </a:cxn>
              <a:cxn ang="0">
                <a:pos x="T6" y="T7"/>
              </a:cxn>
              <a:cxn ang="0">
                <a:pos x="T8" y="T9"/>
              </a:cxn>
              <a:cxn ang="0">
                <a:pos x="T10" y="T11"/>
              </a:cxn>
            </a:cxnLst>
            <a:rect l="0" t="0" r="r" b="b"/>
            <a:pathLst>
              <a:path w="393" h="98">
                <a:moveTo>
                  <a:pt x="392" y="0"/>
                </a:moveTo>
                <a:lnTo>
                  <a:pt x="392" y="97"/>
                </a:lnTo>
                <a:lnTo>
                  <a:pt x="0" y="97"/>
                </a:lnTo>
                <a:lnTo>
                  <a:pt x="0" y="0"/>
                </a:lnTo>
                <a:lnTo>
                  <a:pt x="392" y="0"/>
                </a:lnTo>
                <a:lnTo>
                  <a:pt x="392" y="0"/>
                </a:lnTo>
              </a:path>
            </a:pathLst>
          </a:custGeom>
          <a:solidFill>
            <a:srgbClr val="557980"/>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399" name="Freeform 304"/>
          <p:cNvSpPr>
            <a:spLocks noChangeArrowheads="1"/>
          </p:cNvSpPr>
          <p:nvPr/>
        </p:nvSpPr>
        <p:spPr bwMode="auto">
          <a:xfrm>
            <a:off x="8420217" y="6845526"/>
            <a:ext cx="266493" cy="22303"/>
          </a:xfrm>
          <a:custGeom>
            <a:avLst/>
            <a:gdLst>
              <a:gd name="T0" fmla="*/ 925 w 926"/>
              <a:gd name="T1" fmla="*/ 0 h 106"/>
              <a:gd name="T2" fmla="*/ 925 w 926"/>
              <a:gd name="T3" fmla="*/ 105 h 106"/>
              <a:gd name="T4" fmla="*/ 0 w 926"/>
              <a:gd name="T5" fmla="*/ 105 h 106"/>
              <a:gd name="T6" fmla="*/ 0 w 926"/>
              <a:gd name="T7" fmla="*/ 0 h 106"/>
              <a:gd name="T8" fmla="*/ 925 w 926"/>
              <a:gd name="T9" fmla="*/ 0 h 106"/>
            </a:gdLst>
            <a:ahLst/>
            <a:cxnLst>
              <a:cxn ang="0">
                <a:pos x="T0" y="T1"/>
              </a:cxn>
              <a:cxn ang="0">
                <a:pos x="T2" y="T3"/>
              </a:cxn>
              <a:cxn ang="0">
                <a:pos x="T4" y="T5"/>
              </a:cxn>
              <a:cxn ang="0">
                <a:pos x="T6" y="T7"/>
              </a:cxn>
              <a:cxn ang="0">
                <a:pos x="T8" y="T9"/>
              </a:cxn>
            </a:cxnLst>
            <a:rect l="0" t="0" r="r" b="b"/>
            <a:pathLst>
              <a:path w="926" h="106">
                <a:moveTo>
                  <a:pt x="925" y="0"/>
                </a:moveTo>
                <a:lnTo>
                  <a:pt x="925" y="105"/>
                </a:lnTo>
                <a:lnTo>
                  <a:pt x="0" y="105"/>
                </a:lnTo>
                <a:lnTo>
                  <a:pt x="0" y="0"/>
                </a:lnTo>
                <a:lnTo>
                  <a:pt x="925" y="0"/>
                </a:lnTo>
              </a:path>
            </a:pathLst>
          </a:custGeom>
          <a:solidFill>
            <a:srgbClr val="557980"/>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400" name="Freeform 305"/>
          <p:cNvSpPr>
            <a:spLocks noChangeArrowheads="1"/>
          </p:cNvSpPr>
          <p:nvPr/>
        </p:nvSpPr>
        <p:spPr bwMode="auto">
          <a:xfrm>
            <a:off x="8420217" y="6845526"/>
            <a:ext cx="266493" cy="22303"/>
          </a:xfrm>
          <a:custGeom>
            <a:avLst/>
            <a:gdLst>
              <a:gd name="T0" fmla="*/ 925 w 926"/>
              <a:gd name="T1" fmla="*/ 0 h 106"/>
              <a:gd name="T2" fmla="*/ 925 w 926"/>
              <a:gd name="T3" fmla="*/ 105 h 106"/>
              <a:gd name="T4" fmla="*/ 0 w 926"/>
              <a:gd name="T5" fmla="*/ 105 h 106"/>
              <a:gd name="T6" fmla="*/ 0 w 926"/>
              <a:gd name="T7" fmla="*/ 0 h 106"/>
              <a:gd name="T8" fmla="*/ 925 w 926"/>
              <a:gd name="T9" fmla="*/ 0 h 106"/>
            </a:gdLst>
            <a:ahLst/>
            <a:cxnLst>
              <a:cxn ang="0">
                <a:pos x="T0" y="T1"/>
              </a:cxn>
              <a:cxn ang="0">
                <a:pos x="T2" y="T3"/>
              </a:cxn>
              <a:cxn ang="0">
                <a:pos x="T4" y="T5"/>
              </a:cxn>
              <a:cxn ang="0">
                <a:pos x="T6" y="T7"/>
              </a:cxn>
              <a:cxn ang="0">
                <a:pos x="T8" y="T9"/>
              </a:cxn>
            </a:cxnLst>
            <a:rect l="0" t="0" r="r" b="b"/>
            <a:pathLst>
              <a:path w="926" h="106">
                <a:moveTo>
                  <a:pt x="925" y="0"/>
                </a:moveTo>
                <a:lnTo>
                  <a:pt x="925" y="105"/>
                </a:lnTo>
                <a:lnTo>
                  <a:pt x="0" y="105"/>
                </a:lnTo>
                <a:lnTo>
                  <a:pt x="0" y="0"/>
                </a:lnTo>
                <a:lnTo>
                  <a:pt x="925" y="0"/>
                </a:lnTo>
              </a:path>
            </a:pathLst>
          </a:custGeom>
          <a:solidFill>
            <a:srgbClr val="557980"/>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401" name="Freeform 306"/>
          <p:cNvSpPr>
            <a:spLocks noChangeArrowheads="1"/>
          </p:cNvSpPr>
          <p:nvPr/>
        </p:nvSpPr>
        <p:spPr bwMode="auto">
          <a:xfrm>
            <a:off x="8450411" y="6817976"/>
            <a:ext cx="203480" cy="19679"/>
          </a:xfrm>
          <a:custGeom>
            <a:avLst/>
            <a:gdLst>
              <a:gd name="T0" fmla="*/ 713 w 714"/>
              <a:gd name="T1" fmla="*/ 0 h 97"/>
              <a:gd name="T2" fmla="*/ 713 w 714"/>
              <a:gd name="T3" fmla="*/ 96 h 97"/>
              <a:gd name="T4" fmla="*/ 0 w 714"/>
              <a:gd name="T5" fmla="*/ 96 h 97"/>
              <a:gd name="T6" fmla="*/ 0 w 714"/>
              <a:gd name="T7" fmla="*/ 0 h 97"/>
              <a:gd name="T8" fmla="*/ 162 w 714"/>
              <a:gd name="T9" fmla="*/ 0 h 97"/>
              <a:gd name="T10" fmla="*/ 554 w 714"/>
              <a:gd name="T11" fmla="*/ 0 h 97"/>
              <a:gd name="T12" fmla="*/ 713 w 714"/>
              <a:gd name="T13" fmla="*/ 0 h 97"/>
            </a:gdLst>
            <a:ahLst/>
            <a:cxnLst>
              <a:cxn ang="0">
                <a:pos x="T0" y="T1"/>
              </a:cxn>
              <a:cxn ang="0">
                <a:pos x="T2" y="T3"/>
              </a:cxn>
              <a:cxn ang="0">
                <a:pos x="T4" y="T5"/>
              </a:cxn>
              <a:cxn ang="0">
                <a:pos x="T6" y="T7"/>
              </a:cxn>
              <a:cxn ang="0">
                <a:pos x="T8" y="T9"/>
              </a:cxn>
              <a:cxn ang="0">
                <a:pos x="T10" y="T11"/>
              </a:cxn>
              <a:cxn ang="0">
                <a:pos x="T12" y="T13"/>
              </a:cxn>
            </a:cxnLst>
            <a:rect l="0" t="0" r="r" b="b"/>
            <a:pathLst>
              <a:path w="714" h="97">
                <a:moveTo>
                  <a:pt x="713" y="0"/>
                </a:moveTo>
                <a:lnTo>
                  <a:pt x="713" y="96"/>
                </a:lnTo>
                <a:lnTo>
                  <a:pt x="0" y="96"/>
                </a:lnTo>
                <a:lnTo>
                  <a:pt x="0" y="0"/>
                </a:lnTo>
                <a:lnTo>
                  <a:pt x="162" y="0"/>
                </a:lnTo>
                <a:lnTo>
                  <a:pt x="554" y="0"/>
                </a:lnTo>
                <a:lnTo>
                  <a:pt x="713" y="0"/>
                </a:lnTo>
              </a:path>
            </a:pathLst>
          </a:custGeom>
          <a:solidFill>
            <a:srgbClr val="557980"/>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402" name="Freeform 307"/>
          <p:cNvSpPr>
            <a:spLocks noChangeArrowheads="1"/>
          </p:cNvSpPr>
          <p:nvPr/>
        </p:nvSpPr>
        <p:spPr bwMode="auto">
          <a:xfrm>
            <a:off x="8450411" y="6817976"/>
            <a:ext cx="203480" cy="19679"/>
          </a:xfrm>
          <a:custGeom>
            <a:avLst/>
            <a:gdLst>
              <a:gd name="T0" fmla="*/ 713 w 714"/>
              <a:gd name="T1" fmla="*/ 0 h 97"/>
              <a:gd name="T2" fmla="*/ 713 w 714"/>
              <a:gd name="T3" fmla="*/ 96 h 97"/>
              <a:gd name="T4" fmla="*/ 0 w 714"/>
              <a:gd name="T5" fmla="*/ 96 h 97"/>
              <a:gd name="T6" fmla="*/ 0 w 714"/>
              <a:gd name="T7" fmla="*/ 0 h 97"/>
              <a:gd name="T8" fmla="*/ 162 w 714"/>
              <a:gd name="T9" fmla="*/ 0 h 97"/>
              <a:gd name="T10" fmla="*/ 554 w 714"/>
              <a:gd name="T11" fmla="*/ 0 h 97"/>
              <a:gd name="T12" fmla="*/ 713 w 714"/>
              <a:gd name="T13" fmla="*/ 0 h 97"/>
            </a:gdLst>
            <a:ahLst/>
            <a:cxnLst>
              <a:cxn ang="0">
                <a:pos x="T0" y="T1"/>
              </a:cxn>
              <a:cxn ang="0">
                <a:pos x="T2" y="T3"/>
              </a:cxn>
              <a:cxn ang="0">
                <a:pos x="T4" y="T5"/>
              </a:cxn>
              <a:cxn ang="0">
                <a:pos x="T6" y="T7"/>
              </a:cxn>
              <a:cxn ang="0">
                <a:pos x="T8" y="T9"/>
              </a:cxn>
              <a:cxn ang="0">
                <a:pos x="T10" y="T11"/>
              </a:cxn>
              <a:cxn ang="0">
                <a:pos x="T12" y="T13"/>
              </a:cxn>
            </a:cxnLst>
            <a:rect l="0" t="0" r="r" b="b"/>
            <a:pathLst>
              <a:path w="714" h="97">
                <a:moveTo>
                  <a:pt x="713" y="0"/>
                </a:moveTo>
                <a:lnTo>
                  <a:pt x="713" y="96"/>
                </a:lnTo>
                <a:lnTo>
                  <a:pt x="0" y="96"/>
                </a:lnTo>
                <a:lnTo>
                  <a:pt x="0" y="0"/>
                </a:lnTo>
                <a:lnTo>
                  <a:pt x="162" y="0"/>
                </a:lnTo>
                <a:lnTo>
                  <a:pt x="554" y="0"/>
                </a:lnTo>
                <a:lnTo>
                  <a:pt x="713" y="0"/>
                </a:lnTo>
              </a:path>
            </a:pathLst>
          </a:custGeom>
          <a:solidFill>
            <a:srgbClr val="557980"/>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403" name="Freeform 308"/>
          <p:cNvSpPr>
            <a:spLocks noChangeArrowheads="1"/>
          </p:cNvSpPr>
          <p:nvPr/>
        </p:nvSpPr>
        <p:spPr bwMode="auto">
          <a:xfrm>
            <a:off x="8460913" y="6348315"/>
            <a:ext cx="183789" cy="152181"/>
          </a:xfrm>
          <a:custGeom>
            <a:avLst/>
            <a:gdLst>
              <a:gd name="T0" fmla="*/ 298 w 649"/>
              <a:gd name="T1" fmla="*/ 0 h 544"/>
              <a:gd name="T2" fmla="*/ 298 w 649"/>
              <a:gd name="T3" fmla="*/ 42 h 544"/>
              <a:gd name="T4" fmla="*/ 52 w 649"/>
              <a:gd name="T5" fmla="*/ 42 h 544"/>
              <a:gd name="T6" fmla="*/ 52 w 649"/>
              <a:gd name="T7" fmla="*/ 246 h 544"/>
              <a:gd name="T8" fmla="*/ 0 w 649"/>
              <a:gd name="T9" fmla="*/ 246 h 544"/>
              <a:gd name="T10" fmla="*/ 0 w 649"/>
              <a:gd name="T11" fmla="*/ 0 h 544"/>
              <a:gd name="T12" fmla="*/ 298 w 649"/>
              <a:gd name="T13" fmla="*/ 0 h 544"/>
              <a:gd name="T14" fmla="*/ 0 w 649"/>
              <a:gd name="T15" fmla="*/ 543 h 544"/>
              <a:gd name="T16" fmla="*/ 0 w 649"/>
              <a:gd name="T17" fmla="*/ 298 h 544"/>
              <a:gd name="T18" fmla="*/ 52 w 649"/>
              <a:gd name="T19" fmla="*/ 298 h 544"/>
              <a:gd name="T20" fmla="*/ 52 w 649"/>
              <a:gd name="T21" fmla="*/ 499 h 544"/>
              <a:gd name="T22" fmla="*/ 298 w 649"/>
              <a:gd name="T23" fmla="*/ 499 h 544"/>
              <a:gd name="T24" fmla="*/ 298 w 649"/>
              <a:gd name="T25" fmla="*/ 543 h 544"/>
              <a:gd name="T26" fmla="*/ 0 w 649"/>
              <a:gd name="T27" fmla="*/ 543 h 544"/>
              <a:gd name="T28" fmla="*/ 648 w 649"/>
              <a:gd name="T29" fmla="*/ 543 h 544"/>
              <a:gd name="T30" fmla="*/ 350 w 649"/>
              <a:gd name="T31" fmla="*/ 543 h 544"/>
              <a:gd name="T32" fmla="*/ 350 w 649"/>
              <a:gd name="T33" fmla="*/ 499 h 544"/>
              <a:gd name="T34" fmla="*/ 595 w 649"/>
              <a:gd name="T35" fmla="*/ 499 h 544"/>
              <a:gd name="T36" fmla="*/ 595 w 649"/>
              <a:gd name="T37" fmla="*/ 298 h 544"/>
              <a:gd name="T38" fmla="*/ 648 w 649"/>
              <a:gd name="T39" fmla="*/ 298 h 544"/>
              <a:gd name="T40" fmla="*/ 648 w 649"/>
              <a:gd name="T41" fmla="*/ 543 h 544"/>
              <a:gd name="T42" fmla="*/ 648 w 649"/>
              <a:gd name="T43" fmla="*/ 0 h 544"/>
              <a:gd name="T44" fmla="*/ 648 w 649"/>
              <a:gd name="T45" fmla="*/ 246 h 544"/>
              <a:gd name="T46" fmla="*/ 595 w 649"/>
              <a:gd name="T47" fmla="*/ 246 h 544"/>
              <a:gd name="T48" fmla="*/ 595 w 649"/>
              <a:gd name="T49" fmla="*/ 42 h 544"/>
              <a:gd name="T50" fmla="*/ 350 w 649"/>
              <a:gd name="T51" fmla="*/ 42 h 544"/>
              <a:gd name="T52" fmla="*/ 350 w 649"/>
              <a:gd name="T53" fmla="*/ 0 h 544"/>
              <a:gd name="T54" fmla="*/ 648 w 649"/>
              <a:gd name="T55" fmla="*/ 0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49" h="544">
                <a:moveTo>
                  <a:pt x="298" y="0"/>
                </a:moveTo>
                <a:lnTo>
                  <a:pt x="298" y="42"/>
                </a:lnTo>
                <a:lnTo>
                  <a:pt x="52" y="42"/>
                </a:lnTo>
                <a:lnTo>
                  <a:pt x="52" y="246"/>
                </a:lnTo>
                <a:lnTo>
                  <a:pt x="0" y="246"/>
                </a:lnTo>
                <a:lnTo>
                  <a:pt x="0" y="0"/>
                </a:lnTo>
                <a:lnTo>
                  <a:pt x="298" y="0"/>
                </a:lnTo>
                <a:close/>
                <a:moveTo>
                  <a:pt x="0" y="543"/>
                </a:moveTo>
                <a:lnTo>
                  <a:pt x="0" y="298"/>
                </a:lnTo>
                <a:lnTo>
                  <a:pt x="52" y="298"/>
                </a:lnTo>
                <a:lnTo>
                  <a:pt x="52" y="499"/>
                </a:lnTo>
                <a:lnTo>
                  <a:pt x="298" y="499"/>
                </a:lnTo>
                <a:lnTo>
                  <a:pt x="298" y="543"/>
                </a:lnTo>
                <a:lnTo>
                  <a:pt x="0" y="543"/>
                </a:lnTo>
                <a:close/>
                <a:moveTo>
                  <a:pt x="648" y="543"/>
                </a:moveTo>
                <a:lnTo>
                  <a:pt x="350" y="543"/>
                </a:lnTo>
                <a:lnTo>
                  <a:pt x="350" y="499"/>
                </a:lnTo>
                <a:lnTo>
                  <a:pt x="595" y="499"/>
                </a:lnTo>
                <a:lnTo>
                  <a:pt x="595" y="298"/>
                </a:lnTo>
                <a:lnTo>
                  <a:pt x="648" y="298"/>
                </a:lnTo>
                <a:lnTo>
                  <a:pt x="648" y="543"/>
                </a:lnTo>
                <a:close/>
                <a:moveTo>
                  <a:pt x="648" y="0"/>
                </a:moveTo>
                <a:lnTo>
                  <a:pt x="648" y="246"/>
                </a:lnTo>
                <a:lnTo>
                  <a:pt x="595" y="246"/>
                </a:lnTo>
                <a:lnTo>
                  <a:pt x="595" y="42"/>
                </a:lnTo>
                <a:lnTo>
                  <a:pt x="350" y="42"/>
                </a:lnTo>
                <a:lnTo>
                  <a:pt x="350" y="0"/>
                </a:lnTo>
                <a:lnTo>
                  <a:pt x="648" y="0"/>
                </a:lnTo>
                <a:close/>
              </a:path>
            </a:pathLst>
          </a:custGeom>
          <a:solidFill>
            <a:srgbClr val="B5B3B3"/>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404" name="Freeform 309"/>
          <p:cNvSpPr>
            <a:spLocks noChangeArrowheads="1"/>
          </p:cNvSpPr>
          <p:nvPr/>
        </p:nvSpPr>
        <p:spPr bwMode="auto">
          <a:xfrm>
            <a:off x="8460913" y="6348315"/>
            <a:ext cx="183789" cy="152181"/>
          </a:xfrm>
          <a:custGeom>
            <a:avLst/>
            <a:gdLst>
              <a:gd name="T0" fmla="*/ 298 w 649"/>
              <a:gd name="T1" fmla="*/ 0 h 544"/>
              <a:gd name="T2" fmla="*/ 298 w 649"/>
              <a:gd name="T3" fmla="*/ 42 h 544"/>
              <a:gd name="T4" fmla="*/ 52 w 649"/>
              <a:gd name="T5" fmla="*/ 42 h 544"/>
              <a:gd name="T6" fmla="*/ 52 w 649"/>
              <a:gd name="T7" fmla="*/ 246 h 544"/>
              <a:gd name="T8" fmla="*/ 0 w 649"/>
              <a:gd name="T9" fmla="*/ 246 h 544"/>
              <a:gd name="T10" fmla="*/ 0 w 649"/>
              <a:gd name="T11" fmla="*/ 0 h 544"/>
              <a:gd name="T12" fmla="*/ 298 w 649"/>
              <a:gd name="T13" fmla="*/ 0 h 544"/>
              <a:gd name="T14" fmla="*/ 52 w 649"/>
              <a:gd name="T15" fmla="*/ 298 h 544"/>
              <a:gd name="T16" fmla="*/ 52 w 649"/>
              <a:gd name="T17" fmla="*/ 499 h 544"/>
              <a:gd name="T18" fmla="*/ 298 w 649"/>
              <a:gd name="T19" fmla="*/ 499 h 544"/>
              <a:gd name="T20" fmla="*/ 298 w 649"/>
              <a:gd name="T21" fmla="*/ 543 h 544"/>
              <a:gd name="T22" fmla="*/ 0 w 649"/>
              <a:gd name="T23" fmla="*/ 543 h 544"/>
              <a:gd name="T24" fmla="*/ 0 w 649"/>
              <a:gd name="T25" fmla="*/ 298 h 544"/>
              <a:gd name="T26" fmla="*/ 52 w 649"/>
              <a:gd name="T27" fmla="*/ 298 h 544"/>
              <a:gd name="T28" fmla="*/ 350 w 649"/>
              <a:gd name="T29" fmla="*/ 499 h 544"/>
              <a:gd name="T30" fmla="*/ 595 w 649"/>
              <a:gd name="T31" fmla="*/ 499 h 544"/>
              <a:gd name="T32" fmla="*/ 595 w 649"/>
              <a:gd name="T33" fmla="*/ 298 h 544"/>
              <a:gd name="T34" fmla="*/ 648 w 649"/>
              <a:gd name="T35" fmla="*/ 298 h 544"/>
              <a:gd name="T36" fmla="*/ 648 w 649"/>
              <a:gd name="T37" fmla="*/ 543 h 544"/>
              <a:gd name="T38" fmla="*/ 350 w 649"/>
              <a:gd name="T39" fmla="*/ 543 h 544"/>
              <a:gd name="T40" fmla="*/ 350 w 649"/>
              <a:gd name="T41" fmla="*/ 499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9" h="544">
                <a:moveTo>
                  <a:pt x="298" y="0"/>
                </a:moveTo>
                <a:lnTo>
                  <a:pt x="298" y="42"/>
                </a:lnTo>
                <a:lnTo>
                  <a:pt x="52" y="42"/>
                </a:lnTo>
                <a:lnTo>
                  <a:pt x="52" y="246"/>
                </a:lnTo>
                <a:lnTo>
                  <a:pt x="0" y="246"/>
                </a:lnTo>
                <a:lnTo>
                  <a:pt x="0" y="0"/>
                </a:lnTo>
                <a:lnTo>
                  <a:pt x="298" y="0"/>
                </a:lnTo>
                <a:close/>
                <a:moveTo>
                  <a:pt x="52" y="298"/>
                </a:moveTo>
                <a:lnTo>
                  <a:pt x="52" y="499"/>
                </a:lnTo>
                <a:lnTo>
                  <a:pt x="298" y="499"/>
                </a:lnTo>
                <a:lnTo>
                  <a:pt x="298" y="543"/>
                </a:lnTo>
                <a:lnTo>
                  <a:pt x="0" y="543"/>
                </a:lnTo>
                <a:lnTo>
                  <a:pt x="0" y="298"/>
                </a:lnTo>
                <a:lnTo>
                  <a:pt x="52" y="298"/>
                </a:lnTo>
                <a:close/>
                <a:moveTo>
                  <a:pt x="350" y="499"/>
                </a:moveTo>
                <a:lnTo>
                  <a:pt x="595" y="499"/>
                </a:lnTo>
                <a:lnTo>
                  <a:pt x="595" y="298"/>
                </a:lnTo>
                <a:lnTo>
                  <a:pt x="648" y="298"/>
                </a:lnTo>
                <a:lnTo>
                  <a:pt x="648" y="543"/>
                </a:lnTo>
                <a:lnTo>
                  <a:pt x="350" y="543"/>
                </a:lnTo>
                <a:lnTo>
                  <a:pt x="350" y="499"/>
                </a:lnTo>
                <a:close/>
              </a:path>
            </a:pathLst>
          </a:custGeom>
          <a:solidFill>
            <a:srgbClr val="B5B3B3"/>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405" name="Freeform 310"/>
          <p:cNvSpPr>
            <a:spLocks noChangeArrowheads="1"/>
          </p:cNvSpPr>
          <p:nvPr/>
        </p:nvSpPr>
        <p:spPr bwMode="auto">
          <a:xfrm>
            <a:off x="8565935" y="6348315"/>
            <a:ext cx="80079" cy="64283"/>
          </a:xfrm>
          <a:custGeom>
            <a:avLst/>
            <a:gdLst>
              <a:gd name="T0" fmla="*/ 298 w 299"/>
              <a:gd name="T1" fmla="*/ 0 h 247"/>
              <a:gd name="T2" fmla="*/ 298 w 299"/>
              <a:gd name="T3" fmla="*/ 246 h 247"/>
              <a:gd name="T4" fmla="*/ 245 w 299"/>
              <a:gd name="T5" fmla="*/ 246 h 247"/>
              <a:gd name="T6" fmla="*/ 245 w 299"/>
              <a:gd name="T7" fmla="*/ 42 h 247"/>
              <a:gd name="T8" fmla="*/ 0 w 299"/>
              <a:gd name="T9" fmla="*/ 42 h 247"/>
              <a:gd name="T10" fmla="*/ 0 w 299"/>
              <a:gd name="T11" fmla="*/ 0 h 247"/>
              <a:gd name="T12" fmla="*/ 298 w 299"/>
              <a:gd name="T13" fmla="*/ 0 h 247"/>
            </a:gdLst>
            <a:ahLst/>
            <a:cxnLst>
              <a:cxn ang="0">
                <a:pos x="T0" y="T1"/>
              </a:cxn>
              <a:cxn ang="0">
                <a:pos x="T2" y="T3"/>
              </a:cxn>
              <a:cxn ang="0">
                <a:pos x="T4" y="T5"/>
              </a:cxn>
              <a:cxn ang="0">
                <a:pos x="T6" y="T7"/>
              </a:cxn>
              <a:cxn ang="0">
                <a:pos x="T8" y="T9"/>
              </a:cxn>
              <a:cxn ang="0">
                <a:pos x="T10" y="T11"/>
              </a:cxn>
              <a:cxn ang="0">
                <a:pos x="T12" y="T13"/>
              </a:cxn>
            </a:cxnLst>
            <a:rect l="0" t="0" r="r" b="b"/>
            <a:pathLst>
              <a:path w="299" h="247">
                <a:moveTo>
                  <a:pt x="298" y="0"/>
                </a:moveTo>
                <a:lnTo>
                  <a:pt x="298" y="246"/>
                </a:lnTo>
                <a:lnTo>
                  <a:pt x="245" y="246"/>
                </a:lnTo>
                <a:lnTo>
                  <a:pt x="245" y="42"/>
                </a:lnTo>
                <a:lnTo>
                  <a:pt x="0" y="42"/>
                </a:lnTo>
                <a:lnTo>
                  <a:pt x="0" y="0"/>
                </a:lnTo>
                <a:lnTo>
                  <a:pt x="298" y="0"/>
                </a:lnTo>
              </a:path>
            </a:pathLst>
          </a:custGeom>
          <a:solidFill>
            <a:srgbClr val="B5B3B3"/>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406" name="Freeform 311"/>
          <p:cNvSpPr>
            <a:spLocks noChangeArrowheads="1"/>
          </p:cNvSpPr>
          <p:nvPr/>
        </p:nvSpPr>
        <p:spPr bwMode="auto">
          <a:xfrm>
            <a:off x="8476667" y="6361435"/>
            <a:ext cx="152282" cy="127255"/>
          </a:xfrm>
          <a:custGeom>
            <a:avLst/>
            <a:gdLst>
              <a:gd name="T0" fmla="*/ 246 w 544"/>
              <a:gd name="T1" fmla="*/ 256 h 458"/>
              <a:gd name="T2" fmla="*/ 246 w 544"/>
              <a:gd name="T3" fmla="*/ 457 h 458"/>
              <a:gd name="T4" fmla="*/ 0 w 544"/>
              <a:gd name="T5" fmla="*/ 457 h 458"/>
              <a:gd name="T6" fmla="*/ 0 w 544"/>
              <a:gd name="T7" fmla="*/ 256 h 458"/>
              <a:gd name="T8" fmla="*/ 246 w 544"/>
              <a:gd name="T9" fmla="*/ 256 h 458"/>
              <a:gd name="T10" fmla="*/ 543 w 544"/>
              <a:gd name="T11" fmla="*/ 256 h 458"/>
              <a:gd name="T12" fmla="*/ 543 w 544"/>
              <a:gd name="T13" fmla="*/ 457 h 458"/>
              <a:gd name="T14" fmla="*/ 298 w 544"/>
              <a:gd name="T15" fmla="*/ 457 h 458"/>
              <a:gd name="T16" fmla="*/ 298 w 544"/>
              <a:gd name="T17" fmla="*/ 256 h 458"/>
              <a:gd name="T18" fmla="*/ 543 w 544"/>
              <a:gd name="T19" fmla="*/ 256 h 458"/>
              <a:gd name="T20" fmla="*/ 246 w 544"/>
              <a:gd name="T21" fmla="*/ 0 h 458"/>
              <a:gd name="T22" fmla="*/ 246 w 544"/>
              <a:gd name="T23" fmla="*/ 204 h 458"/>
              <a:gd name="T24" fmla="*/ 0 w 544"/>
              <a:gd name="T25" fmla="*/ 204 h 458"/>
              <a:gd name="T26" fmla="*/ 0 w 544"/>
              <a:gd name="T27" fmla="*/ 0 h 458"/>
              <a:gd name="T28" fmla="*/ 246 w 544"/>
              <a:gd name="T29" fmla="*/ 0 h 458"/>
              <a:gd name="T30" fmla="*/ 543 w 544"/>
              <a:gd name="T31" fmla="*/ 0 h 458"/>
              <a:gd name="T32" fmla="*/ 543 w 544"/>
              <a:gd name="T33" fmla="*/ 204 h 458"/>
              <a:gd name="T34" fmla="*/ 298 w 544"/>
              <a:gd name="T35" fmla="*/ 204 h 458"/>
              <a:gd name="T36" fmla="*/ 298 w 544"/>
              <a:gd name="T37" fmla="*/ 0 h 458"/>
              <a:gd name="T38" fmla="*/ 543 w 544"/>
              <a:gd name="T39" fmla="*/ 0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4" h="458">
                <a:moveTo>
                  <a:pt x="246" y="256"/>
                </a:moveTo>
                <a:lnTo>
                  <a:pt x="246" y="457"/>
                </a:lnTo>
                <a:lnTo>
                  <a:pt x="0" y="457"/>
                </a:lnTo>
                <a:lnTo>
                  <a:pt x="0" y="256"/>
                </a:lnTo>
                <a:lnTo>
                  <a:pt x="246" y="256"/>
                </a:lnTo>
                <a:close/>
                <a:moveTo>
                  <a:pt x="543" y="256"/>
                </a:moveTo>
                <a:lnTo>
                  <a:pt x="543" y="457"/>
                </a:lnTo>
                <a:lnTo>
                  <a:pt x="298" y="457"/>
                </a:lnTo>
                <a:lnTo>
                  <a:pt x="298" y="256"/>
                </a:lnTo>
                <a:lnTo>
                  <a:pt x="543" y="256"/>
                </a:lnTo>
                <a:close/>
                <a:moveTo>
                  <a:pt x="246" y="0"/>
                </a:moveTo>
                <a:lnTo>
                  <a:pt x="246" y="204"/>
                </a:lnTo>
                <a:lnTo>
                  <a:pt x="0" y="204"/>
                </a:lnTo>
                <a:lnTo>
                  <a:pt x="0" y="0"/>
                </a:lnTo>
                <a:lnTo>
                  <a:pt x="246" y="0"/>
                </a:lnTo>
                <a:close/>
                <a:moveTo>
                  <a:pt x="543" y="0"/>
                </a:moveTo>
                <a:lnTo>
                  <a:pt x="543" y="204"/>
                </a:lnTo>
                <a:lnTo>
                  <a:pt x="298" y="204"/>
                </a:lnTo>
                <a:lnTo>
                  <a:pt x="298" y="0"/>
                </a:lnTo>
                <a:lnTo>
                  <a:pt x="543" y="0"/>
                </a:lnTo>
                <a:close/>
              </a:path>
            </a:pathLst>
          </a:custGeom>
          <a:solidFill>
            <a:srgbClr val="98A9AE"/>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407" name="Freeform 312"/>
          <p:cNvSpPr>
            <a:spLocks noChangeArrowheads="1"/>
          </p:cNvSpPr>
          <p:nvPr/>
        </p:nvSpPr>
        <p:spPr bwMode="auto">
          <a:xfrm>
            <a:off x="8476667" y="6437525"/>
            <a:ext cx="64326" cy="51164"/>
          </a:xfrm>
          <a:custGeom>
            <a:avLst/>
            <a:gdLst>
              <a:gd name="T0" fmla="*/ 246 w 247"/>
              <a:gd name="T1" fmla="*/ 0 h 202"/>
              <a:gd name="T2" fmla="*/ 246 w 247"/>
              <a:gd name="T3" fmla="*/ 201 h 202"/>
              <a:gd name="T4" fmla="*/ 0 w 247"/>
              <a:gd name="T5" fmla="*/ 201 h 202"/>
              <a:gd name="T6" fmla="*/ 0 w 247"/>
              <a:gd name="T7" fmla="*/ 0 h 202"/>
              <a:gd name="T8" fmla="*/ 246 w 247"/>
              <a:gd name="T9" fmla="*/ 0 h 202"/>
            </a:gdLst>
            <a:ahLst/>
            <a:cxnLst>
              <a:cxn ang="0">
                <a:pos x="T0" y="T1"/>
              </a:cxn>
              <a:cxn ang="0">
                <a:pos x="T2" y="T3"/>
              </a:cxn>
              <a:cxn ang="0">
                <a:pos x="T4" y="T5"/>
              </a:cxn>
              <a:cxn ang="0">
                <a:pos x="T6" y="T7"/>
              </a:cxn>
              <a:cxn ang="0">
                <a:pos x="T8" y="T9"/>
              </a:cxn>
            </a:cxnLst>
            <a:rect l="0" t="0" r="r" b="b"/>
            <a:pathLst>
              <a:path w="247" h="202">
                <a:moveTo>
                  <a:pt x="246" y="0"/>
                </a:moveTo>
                <a:lnTo>
                  <a:pt x="246" y="201"/>
                </a:lnTo>
                <a:lnTo>
                  <a:pt x="0" y="201"/>
                </a:lnTo>
                <a:lnTo>
                  <a:pt x="0" y="0"/>
                </a:lnTo>
                <a:lnTo>
                  <a:pt x="246" y="0"/>
                </a:lnTo>
              </a:path>
            </a:pathLst>
          </a:custGeom>
          <a:solidFill>
            <a:srgbClr val="98A9AE"/>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408" name="Freeform 313"/>
          <p:cNvSpPr>
            <a:spLocks noChangeArrowheads="1"/>
          </p:cNvSpPr>
          <p:nvPr/>
        </p:nvSpPr>
        <p:spPr bwMode="auto">
          <a:xfrm>
            <a:off x="8565935" y="6437525"/>
            <a:ext cx="64326" cy="51164"/>
          </a:xfrm>
          <a:custGeom>
            <a:avLst/>
            <a:gdLst>
              <a:gd name="T0" fmla="*/ 245 w 246"/>
              <a:gd name="T1" fmla="*/ 0 h 202"/>
              <a:gd name="T2" fmla="*/ 245 w 246"/>
              <a:gd name="T3" fmla="*/ 201 h 202"/>
              <a:gd name="T4" fmla="*/ 0 w 246"/>
              <a:gd name="T5" fmla="*/ 201 h 202"/>
              <a:gd name="T6" fmla="*/ 0 w 246"/>
              <a:gd name="T7" fmla="*/ 0 h 202"/>
              <a:gd name="T8" fmla="*/ 245 w 246"/>
              <a:gd name="T9" fmla="*/ 0 h 202"/>
            </a:gdLst>
            <a:ahLst/>
            <a:cxnLst>
              <a:cxn ang="0">
                <a:pos x="T0" y="T1"/>
              </a:cxn>
              <a:cxn ang="0">
                <a:pos x="T2" y="T3"/>
              </a:cxn>
              <a:cxn ang="0">
                <a:pos x="T4" y="T5"/>
              </a:cxn>
              <a:cxn ang="0">
                <a:pos x="T6" y="T7"/>
              </a:cxn>
              <a:cxn ang="0">
                <a:pos x="T8" y="T9"/>
              </a:cxn>
            </a:cxnLst>
            <a:rect l="0" t="0" r="r" b="b"/>
            <a:pathLst>
              <a:path w="246" h="202">
                <a:moveTo>
                  <a:pt x="245" y="0"/>
                </a:moveTo>
                <a:lnTo>
                  <a:pt x="245" y="201"/>
                </a:lnTo>
                <a:lnTo>
                  <a:pt x="0" y="201"/>
                </a:lnTo>
                <a:lnTo>
                  <a:pt x="0" y="0"/>
                </a:lnTo>
                <a:lnTo>
                  <a:pt x="245" y="0"/>
                </a:lnTo>
              </a:path>
            </a:pathLst>
          </a:custGeom>
          <a:solidFill>
            <a:srgbClr val="98A9AE"/>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409" name="Freeform 314"/>
          <p:cNvSpPr>
            <a:spLocks noChangeArrowheads="1"/>
          </p:cNvSpPr>
          <p:nvPr/>
        </p:nvSpPr>
        <p:spPr bwMode="auto">
          <a:xfrm>
            <a:off x="8476667" y="6361435"/>
            <a:ext cx="64326" cy="51164"/>
          </a:xfrm>
          <a:custGeom>
            <a:avLst/>
            <a:gdLst>
              <a:gd name="T0" fmla="*/ 246 w 247"/>
              <a:gd name="T1" fmla="*/ 0 h 205"/>
              <a:gd name="T2" fmla="*/ 246 w 247"/>
              <a:gd name="T3" fmla="*/ 204 h 205"/>
              <a:gd name="T4" fmla="*/ 0 w 247"/>
              <a:gd name="T5" fmla="*/ 204 h 205"/>
              <a:gd name="T6" fmla="*/ 0 w 247"/>
              <a:gd name="T7" fmla="*/ 0 h 205"/>
              <a:gd name="T8" fmla="*/ 246 w 247"/>
              <a:gd name="T9" fmla="*/ 0 h 205"/>
            </a:gdLst>
            <a:ahLst/>
            <a:cxnLst>
              <a:cxn ang="0">
                <a:pos x="T0" y="T1"/>
              </a:cxn>
              <a:cxn ang="0">
                <a:pos x="T2" y="T3"/>
              </a:cxn>
              <a:cxn ang="0">
                <a:pos x="T4" y="T5"/>
              </a:cxn>
              <a:cxn ang="0">
                <a:pos x="T6" y="T7"/>
              </a:cxn>
              <a:cxn ang="0">
                <a:pos x="T8" y="T9"/>
              </a:cxn>
            </a:cxnLst>
            <a:rect l="0" t="0" r="r" b="b"/>
            <a:pathLst>
              <a:path w="247" h="205">
                <a:moveTo>
                  <a:pt x="246" y="0"/>
                </a:moveTo>
                <a:lnTo>
                  <a:pt x="246" y="204"/>
                </a:lnTo>
                <a:lnTo>
                  <a:pt x="0" y="204"/>
                </a:lnTo>
                <a:lnTo>
                  <a:pt x="0" y="0"/>
                </a:lnTo>
                <a:lnTo>
                  <a:pt x="246" y="0"/>
                </a:lnTo>
              </a:path>
            </a:pathLst>
          </a:custGeom>
          <a:solidFill>
            <a:srgbClr val="98A9AE"/>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410" name="Freeform 315"/>
          <p:cNvSpPr>
            <a:spLocks noChangeArrowheads="1"/>
          </p:cNvSpPr>
          <p:nvPr/>
        </p:nvSpPr>
        <p:spPr bwMode="auto">
          <a:xfrm>
            <a:off x="8565935" y="6361435"/>
            <a:ext cx="64326" cy="51164"/>
          </a:xfrm>
          <a:custGeom>
            <a:avLst/>
            <a:gdLst>
              <a:gd name="T0" fmla="*/ 245 w 246"/>
              <a:gd name="T1" fmla="*/ 0 h 205"/>
              <a:gd name="T2" fmla="*/ 245 w 246"/>
              <a:gd name="T3" fmla="*/ 204 h 205"/>
              <a:gd name="T4" fmla="*/ 0 w 246"/>
              <a:gd name="T5" fmla="*/ 204 h 205"/>
              <a:gd name="T6" fmla="*/ 0 w 246"/>
              <a:gd name="T7" fmla="*/ 0 h 205"/>
              <a:gd name="T8" fmla="*/ 245 w 246"/>
              <a:gd name="T9" fmla="*/ 0 h 205"/>
            </a:gdLst>
            <a:ahLst/>
            <a:cxnLst>
              <a:cxn ang="0">
                <a:pos x="T0" y="T1"/>
              </a:cxn>
              <a:cxn ang="0">
                <a:pos x="T2" y="T3"/>
              </a:cxn>
              <a:cxn ang="0">
                <a:pos x="T4" y="T5"/>
              </a:cxn>
              <a:cxn ang="0">
                <a:pos x="T6" y="T7"/>
              </a:cxn>
              <a:cxn ang="0">
                <a:pos x="T8" y="T9"/>
              </a:cxn>
            </a:cxnLst>
            <a:rect l="0" t="0" r="r" b="b"/>
            <a:pathLst>
              <a:path w="246" h="205">
                <a:moveTo>
                  <a:pt x="245" y="0"/>
                </a:moveTo>
                <a:lnTo>
                  <a:pt x="245" y="204"/>
                </a:lnTo>
                <a:lnTo>
                  <a:pt x="0" y="204"/>
                </a:lnTo>
                <a:lnTo>
                  <a:pt x="0" y="0"/>
                </a:lnTo>
                <a:lnTo>
                  <a:pt x="245" y="0"/>
                </a:lnTo>
              </a:path>
            </a:pathLst>
          </a:custGeom>
          <a:solidFill>
            <a:srgbClr val="98A9AE"/>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411" name="Freeform 316"/>
          <p:cNvSpPr>
            <a:spLocks noChangeArrowheads="1"/>
          </p:cNvSpPr>
          <p:nvPr/>
        </p:nvSpPr>
        <p:spPr bwMode="auto">
          <a:xfrm>
            <a:off x="8550182" y="6348315"/>
            <a:ext cx="6564" cy="152181"/>
          </a:xfrm>
          <a:custGeom>
            <a:avLst/>
            <a:gdLst>
              <a:gd name="T0" fmla="*/ 52 w 53"/>
              <a:gd name="T1" fmla="*/ 298 h 544"/>
              <a:gd name="T2" fmla="*/ 52 w 53"/>
              <a:gd name="T3" fmla="*/ 499 h 544"/>
              <a:gd name="T4" fmla="*/ 52 w 53"/>
              <a:gd name="T5" fmla="*/ 543 h 544"/>
              <a:gd name="T6" fmla="*/ 0 w 53"/>
              <a:gd name="T7" fmla="*/ 543 h 544"/>
              <a:gd name="T8" fmla="*/ 0 w 53"/>
              <a:gd name="T9" fmla="*/ 499 h 544"/>
              <a:gd name="T10" fmla="*/ 0 w 53"/>
              <a:gd name="T11" fmla="*/ 298 h 544"/>
              <a:gd name="T12" fmla="*/ 52 w 53"/>
              <a:gd name="T13" fmla="*/ 298 h 544"/>
              <a:gd name="T14" fmla="*/ 52 w 53"/>
              <a:gd name="T15" fmla="*/ 0 h 544"/>
              <a:gd name="T16" fmla="*/ 52 w 53"/>
              <a:gd name="T17" fmla="*/ 42 h 544"/>
              <a:gd name="T18" fmla="*/ 52 w 53"/>
              <a:gd name="T19" fmla="*/ 246 h 544"/>
              <a:gd name="T20" fmla="*/ 0 w 53"/>
              <a:gd name="T21" fmla="*/ 246 h 544"/>
              <a:gd name="T22" fmla="*/ 0 w 53"/>
              <a:gd name="T23" fmla="*/ 42 h 544"/>
              <a:gd name="T24" fmla="*/ 0 w 53"/>
              <a:gd name="T25" fmla="*/ 0 h 544"/>
              <a:gd name="T26" fmla="*/ 52 w 53"/>
              <a:gd name="T27" fmla="*/ 0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 h="544">
                <a:moveTo>
                  <a:pt x="52" y="298"/>
                </a:moveTo>
                <a:lnTo>
                  <a:pt x="52" y="499"/>
                </a:lnTo>
                <a:lnTo>
                  <a:pt x="52" y="543"/>
                </a:lnTo>
                <a:lnTo>
                  <a:pt x="0" y="543"/>
                </a:lnTo>
                <a:lnTo>
                  <a:pt x="0" y="499"/>
                </a:lnTo>
                <a:lnTo>
                  <a:pt x="0" y="298"/>
                </a:lnTo>
                <a:lnTo>
                  <a:pt x="52" y="298"/>
                </a:lnTo>
                <a:close/>
                <a:moveTo>
                  <a:pt x="52" y="0"/>
                </a:moveTo>
                <a:lnTo>
                  <a:pt x="52" y="42"/>
                </a:lnTo>
                <a:lnTo>
                  <a:pt x="52" y="246"/>
                </a:lnTo>
                <a:lnTo>
                  <a:pt x="0" y="246"/>
                </a:lnTo>
                <a:lnTo>
                  <a:pt x="0" y="42"/>
                </a:lnTo>
                <a:lnTo>
                  <a:pt x="0" y="0"/>
                </a:lnTo>
                <a:lnTo>
                  <a:pt x="52" y="0"/>
                </a:lnTo>
                <a:close/>
              </a:path>
            </a:pathLst>
          </a:custGeom>
          <a:solidFill>
            <a:srgbClr val="B5B3B3"/>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412" name="Freeform 317"/>
          <p:cNvSpPr>
            <a:spLocks noChangeArrowheads="1"/>
          </p:cNvSpPr>
          <p:nvPr/>
        </p:nvSpPr>
        <p:spPr bwMode="auto">
          <a:xfrm>
            <a:off x="8550182" y="6437525"/>
            <a:ext cx="6564" cy="64283"/>
          </a:xfrm>
          <a:custGeom>
            <a:avLst/>
            <a:gdLst>
              <a:gd name="T0" fmla="*/ 52 w 53"/>
              <a:gd name="T1" fmla="*/ 0 h 246"/>
              <a:gd name="T2" fmla="*/ 52 w 53"/>
              <a:gd name="T3" fmla="*/ 201 h 246"/>
              <a:gd name="T4" fmla="*/ 52 w 53"/>
              <a:gd name="T5" fmla="*/ 245 h 246"/>
              <a:gd name="T6" fmla="*/ 0 w 53"/>
              <a:gd name="T7" fmla="*/ 245 h 246"/>
              <a:gd name="T8" fmla="*/ 0 w 53"/>
              <a:gd name="T9" fmla="*/ 201 h 246"/>
              <a:gd name="T10" fmla="*/ 0 w 53"/>
              <a:gd name="T11" fmla="*/ 0 h 246"/>
              <a:gd name="T12" fmla="*/ 52 w 53"/>
              <a:gd name="T13" fmla="*/ 0 h 246"/>
            </a:gdLst>
            <a:ahLst/>
            <a:cxnLst>
              <a:cxn ang="0">
                <a:pos x="T0" y="T1"/>
              </a:cxn>
              <a:cxn ang="0">
                <a:pos x="T2" y="T3"/>
              </a:cxn>
              <a:cxn ang="0">
                <a:pos x="T4" y="T5"/>
              </a:cxn>
              <a:cxn ang="0">
                <a:pos x="T6" y="T7"/>
              </a:cxn>
              <a:cxn ang="0">
                <a:pos x="T8" y="T9"/>
              </a:cxn>
              <a:cxn ang="0">
                <a:pos x="T10" y="T11"/>
              </a:cxn>
              <a:cxn ang="0">
                <a:pos x="T12" y="T13"/>
              </a:cxn>
            </a:cxnLst>
            <a:rect l="0" t="0" r="r" b="b"/>
            <a:pathLst>
              <a:path w="53" h="246">
                <a:moveTo>
                  <a:pt x="52" y="0"/>
                </a:moveTo>
                <a:lnTo>
                  <a:pt x="52" y="201"/>
                </a:lnTo>
                <a:lnTo>
                  <a:pt x="52" y="245"/>
                </a:lnTo>
                <a:lnTo>
                  <a:pt x="0" y="245"/>
                </a:lnTo>
                <a:lnTo>
                  <a:pt x="0" y="201"/>
                </a:lnTo>
                <a:lnTo>
                  <a:pt x="0" y="0"/>
                </a:lnTo>
                <a:lnTo>
                  <a:pt x="52" y="0"/>
                </a:lnTo>
              </a:path>
            </a:pathLst>
          </a:custGeom>
          <a:solidFill>
            <a:srgbClr val="B5B3B3"/>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413" name="Freeform 318"/>
          <p:cNvSpPr>
            <a:spLocks noChangeArrowheads="1"/>
          </p:cNvSpPr>
          <p:nvPr/>
        </p:nvSpPr>
        <p:spPr bwMode="auto">
          <a:xfrm>
            <a:off x="8550182" y="6348315"/>
            <a:ext cx="6564" cy="64283"/>
          </a:xfrm>
          <a:custGeom>
            <a:avLst/>
            <a:gdLst>
              <a:gd name="T0" fmla="*/ 52 w 53"/>
              <a:gd name="T1" fmla="*/ 0 h 247"/>
              <a:gd name="T2" fmla="*/ 52 w 53"/>
              <a:gd name="T3" fmla="*/ 42 h 247"/>
              <a:gd name="T4" fmla="*/ 52 w 53"/>
              <a:gd name="T5" fmla="*/ 246 h 247"/>
              <a:gd name="T6" fmla="*/ 0 w 53"/>
              <a:gd name="T7" fmla="*/ 246 h 247"/>
              <a:gd name="T8" fmla="*/ 0 w 53"/>
              <a:gd name="T9" fmla="*/ 42 h 247"/>
              <a:gd name="T10" fmla="*/ 0 w 53"/>
              <a:gd name="T11" fmla="*/ 0 h 247"/>
              <a:gd name="T12" fmla="*/ 52 w 53"/>
              <a:gd name="T13" fmla="*/ 0 h 247"/>
            </a:gdLst>
            <a:ahLst/>
            <a:cxnLst>
              <a:cxn ang="0">
                <a:pos x="T0" y="T1"/>
              </a:cxn>
              <a:cxn ang="0">
                <a:pos x="T2" y="T3"/>
              </a:cxn>
              <a:cxn ang="0">
                <a:pos x="T4" y="T5"/>
              </a:cxn>
              <a:cxn ang="0">
                <a:pos x="T6" y="T7"/>
              </a:cxn>
              <a:cxn ang="0">
                <a:pos x="T8" y="T9"/>
              </a:cxn>
              <a:cxn ang="0">
                <a:pos x="T10" y="T11"/>
              </a:cxn>
              <a:cxn ang="0">
                <a:pos x="T12" y="T13"/>
              </a:cxn>
            </a:cxnLst>
            <a:rect l="0" t="0" r="r" b="b"/>
            <a:pathLst>
              <a:path w="53" h="247">
                <a:moveTo>
                  <a:pt x="52" y="0"/>
                </a:moveTo>
                <a:lnTo>
                  <a:pt x="52" y="42"/>
                </a:lnTo>
                <a:lnTo>
                  <a:pt x="52" y="246"/>
                </a:lnTo>
                <a:lnTo>
                  <a:pt x="0" y="246"/>
                </a:lnTo>
                <a:lnTo>
                  <a:pt x="0" y="42"/>
                </a:lnTo>
                <a:lnTo>
                  <a:pt x="0" y="0"/>
                </a:lnTo>
                <a:lnTo>
                  <a:pt x="52" y="0"/>
                </a:lnTo>
              </a:path>
            </a:pathLst>
          </a:custGeom>
          <a:solidFill>
            <a:srgbClr val="B5B3B3"/>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414" name="Freeform 319"/>
          <p:cNvSpPr>
            <a:spLocks noChangeArrowheads="1"/>
          </p:cNvSpPr>
          <p:nvPr/>
        </p:nvSpPr>
        <p:spPr bwMode="auto">
          <a:xfrm>
            <a:off x="8460913" y="6421782"/>
            <a:ext cx="183789" cy="6560"/>
          </a:xfrm>
          <a:custGeom>
            <a:avLst/>
            <a:gdLst>
              <a:gd name="T0" fmla="*/ 648 w 649"/>
              <a:gd name="T1" fmla="*/ 0 h 53"/>
              <a:gd name="T2" fmla="*/ 648 w 649"/>
              <a:gd name="T3" fmla="*/ 52 h 53"/>
              <a:gd name="T4" fmla="*/ 595 w 649"/>
              <a:gd name="T5" fmla="*/ 52 h 53"/>
              <a:gd name="T6" fmla="*/ 350 w 649"/>
              <a:gd name="T7" fmla="*/ 52 h 53"/>
              <a:gd name="T8" fmla="*/ 298 w 649"/>
              <a:gd name="T9" fmla="*/ 52 h 53"/>
              <a:gd name="T10" fmla="*/ 52 w 649"/>
              <a:gd name="T11" fmla="*/ 52 h 53"/>
              <a:gd name="T12" fmla="*/ 0 w 649"/>
              <a:gd name="T13" fmla="*/ 52 h 53"/>
              <a:gd name="T14" fmla="*/ 0 w 649"/>
              <a:gd name="T15" fmla="*/ 0 h 53"/>
              <a:gd name="T16" fmla="*/ 52 w 649"/>
              <a:gd name="T17" fmla="*/ 0 h 53"/>
              <a:gd name="T18" fmla="*/ 298 w 649"/>
              <a:gd name="T19" fmla="*/ 0 h 53"/>
              <a:gd name="T20" fmla="*/ 350 w 649"/>
              <a:gd name="T21" fmla="*/ 0 h 53"/>
              <a:gd name="T22" fmla="*/ 595 w 649"/>
              <a:gd name="T23" fmla="*/ 0 h 53"/>
              <a:gd name="T24" fmla="*/ 648 w 649"/>
              <a:gd name="T25" fmla="*/ 0 h 53"/>
              <a:gd name="T26" fmla="*/ 648 w 649"/>
              <a:gd name="T27"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9" h="53">
                <a:moveTo>
                  <a:pt x="648" y="0"/>
                </a:moveTo>
                <a:lnTo>
                  <a:pt x="648" y="52"/>
                </a:lnTo>
                <a:lnTo>
                  <a:pt x="595" y="52"/>
                </a:lnTo>
                <a:lnTo>
                  <a:pt x="350" y="52"/>
                </a:lnTo>
                <a:lnTo>
                  <a:pt x="298" y="52"/>
                </a:lnTo>
                <a:lnTo>
                  <a:pt x="52" y="52"/>
                </a:lnTo>
                <a:lnTo>
                  <a:pt x="0" y="52"/>
                </a:lnTo>
                <a:lnTo>
                  <a:pt x="0" y="0"/>
                </a:lnTo>
                <a:lnTo>
                  <a:pt x="52" y="0"/>
                </a:lnTo>
                <a:lnTo>
                  <a:pt x="298" y="0"/>
                </a:lnTo>
                <a:lnTo>
                  <a:pt x="350" y="0"/>
                </a:lnTo>
                <a:lnTo>
                  <a:pt x="595" y="0"/>
                </a:lnTo>
                <a:lnTo>
                  <a:pt x="648" y="0"/>
                </a:lnTo>
                <a:lnTo>
                  <a:pt x="648" y="0"/>
                </a:lnTo>
              </a:path>
            </a:pathLst>
          </a:custGeom>
          <a:solidFill>
            <a:srgbClr val="B5B3B3"/>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415" name="Freeform 320"/>
          <p:cNvSpPr>
            <a:spLocks noChangeArrowheads="1"/>
          </p:cNvSpPr>
          <p:nvPr/>
        </p:nvSpPr>
        <p:spPr bwMode="auto">
          <a:xfrm>
            <a:off x="8460913" y="6421782"/>
            <a:ext cx="183789" cy="6560"/>
          </a:xfrm>
          <a:custGeom>
            <a:avLst/>
            <a:gdLst>
              <a:gd name="T0" fmla="*/ 648 w 649"/>
              <a:gd name="T1" fmla="*/ 0 h 53"/>
              <a:gd name="T2" fmla="*/ 648 w 649"/>
              <a:gd name="T3" fmla="*/ 52 h 53"/>
              <a:gd name="T4" fmla="*/ 595 w 649"/>
              <a:gd name="T5" fmla="*/ 52 h 53"/>
              <a:gd name="T6" fmla="*/ 350 w 649"/>
              <a:gd name="T7" fmla="*/ 52 h 53"/>
              <a:gd name="T8" fmla="*/ 298 w 649"/>
              <a:gd name="T9" fmla="*/ 52 h 53"/>
              <a:gd name="T10" fmla="*/ 52 w 649"/>
              <a:gd name="T11" fmla="*/ 52 h 53"/>
              <a:gd name="T12" fmla="*/ 0 w 649"/>
              <a:gd name="T13" fmla="*/ 52 h 53"/>
              <a:gd name="T14" fmla="*/ 0 w 649"/>
              <a:gd name="T15" fmla="*/ 0 h 53"/>
              <a:gd name="T16" fmla="*/ 52 w 649"/>
              <a:gd name="T17" fmla="*/ 0 h 53"/>
              <a:gd name="T18" fmla="*/ 298 w 649"/>
              <a:gd name="T19" fmla="*/ 0 h 53"/>
              <a:gd name="T20" fmla="*/ 350 w 649"/>
              <a:gd name="T21" fmla="*/ 0 h 53"/>
              <a:gd name="T22" fmla="*/ 595 w 649"/>
              <a:gd name="T23" fmla="*/ 0 h 53"/>
              <a:gd name="T24" fmla="*/ 648 w 649"/>
              <a:gd name="T25" fmla="*/ 0 h 53"/>
              <a:gd name="T26" fmla="*/ 648 w 649"/>
              <a:gd name="T27"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9" h="53">
                <a:moveTo>
                  <a:pt x="648" y="0"/>
                </a:moveTo>
                <a:lnTo>
                  <a:pt x="648" y="52"/>
                </a:lnTo>
                <a:lnTo>
                  <a:pt x="595" y="52"/>
                </a:lnTo>
                <a:lnTo>
                  <a:pt x="350" y="52"/>
                </a:lnTo>
                <a:lnTo>
                  <a:pt x="298" y="52"/>
                </a:lnTo>
                <a:lnTo>
                  <a:pt x="52" y="52"/>
                </a:lnTo>
                <a:lnTo>
                  <a:pt x="0" y="52"/>
                </a:lnTo>
                <a:lnTo>
                  <a:pt x="0" y="0"/>
                </a:lnTo>
                <a:lnTo>
                  <a:pt x="52" y="0"/>
                </a:lnTo>
                <a:lnTo>
                  <a:pt x="298" y="0"/>
                </a:lnTo>
                <a:lnTo>
                  <a:pt x="350" y="0"/>
                </a:lnTo>
                <a:lnTo>
                  <a:pt x="595" y="0"/>
                </a:lnTo>
                <a:lnTo>
                  <a:pt x="648" y="0"/>
                </a:lnTo>
                <a:lnTo>
                  <a:pt x="648" y="0"/>
                </a:lnTo>
              </a:path>
            </a:pathLst>
          </a:custGeom>
          <a:solidFill>
            <a:srgbClr val="B5B3B3"/>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418" name="Freeform 323"/>
          <p:cNvSpPr>
            <a:spLocks noChangeArrowheads="1"/>
          </p:cNvSpPr>
          <p:nvPr/>
        </p:nvSpPr>
        <p:spPr bwMode="auto">
          <a:xfrm>
            <a:off x="6864580" y="6444084"/>
            <a:ext cx="53824" cy="131190"/>
          </a:xfrm>
          <a:custGeom>
            <a:avLst/>
            <a:gdLst>
              <a:gd name="T0" fmla="*/ 212 w 213"/>
              <a:gd name="T1" fmla="*/ 0 h 471"/>
              <a:gd name="T2" fmla="*/ 212 w 213"/>
              <a:gd name="T3" fmla="*/ 436 h 471"/>
              <a:gd name="T4" fmla="*/ 0 w 213"/>
              <a:gd name="T5" fmla="*/ 436 h 471"/>
              <a:gd name="T6" fmla="*/ 0 w 213"/>
              <a:gd name="T7" fmla="*/ 0 h 471"/>
              <a:gd name="T8" fmla="*/ 212 w 213"/>
              <a:gd name="T9" fmla="*/ 0 h 471"/>
              <a:gd name="T10" fmla="*/ 212 w 213"/>
              <a:gd name="T11" fmla="*/ 0 h 471"/>
            </a:gdLst>
            <a:ahLst/>
            <a:cxnLst>
              <a:cxn ang="0">
                <a:pos x="T0" y="T1"/>
              </a:cxn>
              <a:cxn ang="0">
                <a:pos x="T2" y="T3"/>
              </a:cxn>
              <a:cxn ang="0">
                <a:pos x="T4" y="T5"/>
              </a:cxn>
              <a:cxn ang="0">
                <a:pos x="T6" y="T7"/>
              </a:cxn>
              <a:cxn ang="0">
                <a:pos x="T8" y="T9"/>
              </a:cxn>
              <a:cxn ang="0">
                <a:pos x="T10" y="T11"/>
              </a:cxn>
            </a:cxnLst>
            <a:rect l="0" t="0" r="r" b="b"/>
            <a:pathLst>
              <a:path w="213" h="471">
                <a:moveTo>
                  <a:pt x="212" y="0"/>
                </a:moveTo>
                <a:lnTo>
                  <a:pt x="212" y="436"/>
                </a:lnTo>
                <a:cubicBezTo>
                  <a:pt x="149" y="470"/>
                  <a:pt x="74" y="457"/>
                  <a:pt x="0" y="436"/>
                </a:cubicBezTo>
                <a:cubicBezTo>
                  <a:pt x="0" y="436"/>
                  <a:pt x="0" y="436"/>
                  <a:pt x="0" y="0"/>
                </a:cubicBezTo>
                <a:cubicBezTo>
                  <a:pt x="0" y="0"/>
                  <a:pt x="0" y="0"/>
                  <a:pt x="212" y="0"/>
                </a:cubicBezTo>
                <a:lnTo>
                  <a:pt x="212" y="0"/>
                </a:lnTo>
              </a:path>
            </a:pathLst>
          </a:custGeom>
          <a:solidFill>
            <a:srgbClr val="744425"/>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419" name="Freeform 324"/>
          <p:cNvSpPr>
            <a:spLocks noChangeArrowheads="1"/>
          </p:cNvSpPr>
          <p:nvPr/>
        </p:nvSpPr>
        <p:spPr bwMode="auto">
          <a:xfrm>
            <a:off x="6864580" y="6444084"/>
            <a:ext cx="22317" cy="127255"/>
          </a:xfrm>
          <a:custGeom>
            <a:avLst/>
            <a:gdLst>
              <a:gd name="T0" fmla="*/ 105 w 106"/>
              <a:gd name="T1" fmla="*/ 0 h 458"/>
              <a:gd name="T2" fmla="*/ 105 w 106"/>
              <a:gd name="T3" fmla="*/ 457 h 458"/>
              <a:gd name="T4" fmla="*/ 0 w 106"/>
              <a:gd name="T5" fmla="*/ 436 h 458"/>
              <a:gd name="T6" fmla="*/ 0 w 106"/>
              <a:gd name="T7" fmla="*/ 0 h 458"/>
              <a:gd name="T8" fmla="*/ 105 w 106"/>
              <a:gd name="T9" fmla="*/ 0 h 458"/>
              <a:gd name="T10" fmla="*/ 105 w 106"/>
              <a:gd name="T11" fmla="*/ 0 h 458"/>
            </a:gdLst>
            <a:ahLst/>
            <a:cxnLst>
              <a:cxn ang="0">
                <a:pos x="T0" y="T1"/>
              </a:cxn>
              <a:cxn ang="0">
                <a:pos x="T2" y="T3"/>
              </a:cxn>
              <a:cxn ang="0">
                <a:pos x="T4" y="T5"/>
              </a:cxn>
              <a:cxn ang="0">
                <a:pos x="T6" y="T7"/>
              </a:cxn>
              <a:cxn ang="0">
                <a:pos x="T8" y="T9"/>
              </a:cxn>
              <a:cxn ang="0">
                <a:pos x="T10" y="T11"/>
              </a:cxn>
            </a:cxnLst>
            <a:rect l="0" t="0" r="r" b="b"/>
            <a:pathLst>
              <a:path w="106" h="458">
                <a:moveTo>
                  <a:pt x="105" y="0"/>
                </a:moveTo>
                <a:lnTo>
                  <a:pt x="105" y="457"/>
                </a:lnTo>
                <a:cubicBezTo>
                  <a:pt x="74" y="457"/>
                  <a:pt x="42" y="447"/>
                  <a:pt x="0" y="436"/>
                </a:cubicBezTo>
                <a:cubicBezTo>
                  <a:pt x="0" y="436"/>
                  <a:pt x="0" y="436"/>
                  <a:pt x="0" y="0"/>
                </a:cubicBezTo>
                <a:cubicBezTo>
                  <a:pt x="0" y="0"/>
                  <a:pt x="0" y="0"/>
                  <a:pt x="105" y="0"/>
                </a:cubicBezTo>
                <a:lnTo>
                  <a:pt x="105" y="0"/>
                </a:lnTo>
              </a:path>
            </a:pathLst>
          </a:custGeom>
          <a:solidFill>
            <a:srgbClr val="8C5E40"/>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420" name="Freeform 325"/>
          <p:cNvSpPr>
            <a:spLocks noChangeArrowheads="1"/>
          </p:cNvSpPr>
          <p:nvPr/>
        </p:nvSpPr>
        <p:spPr bwMode="auto">
          <a:xfrm>
            <a:off x="6712299" y="5810436"/>
            <a:ext cx="362326" cy="674317"/>
          </a:xfrm>
          <a:custGeom>
            <a:avLst/>
            <a:gdLst>
              <a:gd name="T0" fmla="*/ 616 w 1246"/>
              <a:gd name="T1" fmla="*/ 0 h 2299"/>
              <a:gd name="T2" fmla="*/ 1245 w 1246"/>
              <a:gd name="T3" fmla="*/ 2149 h 2299"/>
              <a:gd name="T4" fmla="*/ 0 w 1246"/>
              <a:gd name="T5" fmla="*/ 2149 h 2299"/>
              <a:gd name="T6" fmla="*/ 616 w 1246"/>
              <a:gd name="T7" fmla="*/ 0 h 2299"/>
              <a:gd name="T8" fmla="*/ 616 w 1246"/>
              <a:gd name="T9" fmla="*/ 0 h 2299"/>
            </a:gdLst>
            <a:ahLst/>
            <a:cxnLst>
              <a:cxn ang="0">
                <a:pos x="T0" y="T1"/>
              </a:cxn>
              <a:cxn ang="0">
                <a:pos x="T2" y="T3"/>
              </a:cxn>
              <a:cxn ang="0">
                <a:pos x="T4" y="T5"/>
              </a:cxn>
              <a:cxn ang="0">
                <a:pos x="T6" y="T7"/>
              </a:cxn>
              <a:cxn ang="0">
                <a:pos x="T8" y="T9"/>
              </a:cxn>
            </a:cxnLst>
            <a:rect l="0" t="0" r="r" b="b"/>
            <a:pathLst>
              <a:path w="1246" h="2299">
                <a:moveTo>
                  <a:pt x="616" y="0"/>
                </a:moveTo>
                <a:cubicBezTo>
                  <a:pt x="968" y="713"/>
                  <a:pt x="1203" y="1436"/>
                  <a:pt x="1245" y="2149"/>
                </a:cubicBezTo>
                <a:cubicBezTo>
                  <a:pt x="820" y="2298"/>
                  <a:pt x="404" y="2277"/>
                  <a:pt x="0" y="2149"/>
                </a:cubicBezTo>
                <a:cubicBezTo>
                  <a:pt x="0" y="1342"/>
                  <a:pt x="224" y="629"/>
                  <a:pt x="616" y="0"/>
                </a:cubicBezTo>
                <a:lnTo>
                  <a:pt x="616" y="0"/>
                </a:lnTo>
              </a:path>
            </a:pathLst>
          </a:custGeom>
          <a:solidFill>
            <a:srgbClr val="9ACA3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421" name="Freeform 326"/>
          <p:cNvSpPr>
            <a:spLocks noChangeArrowheads="1"/>
          </p:cNvSpPr>
          <p:nvPr/>
        </p:nvSpPr>
        <p:spPr bwMode="auto">
          <a:xfrm>
            <a:off x="6712299" y="5810436"/>
            <a:ext cx="194291" cy="662510"/>
          </a:xfrm>
          <a:custGeom>
            <a:avLst/>
            <a:gdLst>
              <a:gd name="T0" fmla="*/ 616 w 682"/>
              <a:gd name="T1" fmla="*/ 0 h 2257"/>
              <a:gd name="T2" fmla="*/ 616 w 682"/>
              <a:gd name="T3" fmla="*/ 2256 h 2257"/>
              <a:gd name="T4" fmla="*/ 0 w 682"/>
              <a:gd name="T5" fmla="*/ 2149 h 2257"/>
              <a:gd name="T6" fmla="*/ 616 w 682"/>
              <a:gd name="T7" fmla="*/ 0 h 2257"/>
              <a:gd name="T8" fmla="*/ 616 w 682"/>
              <a:gd name="T9" fmla="*/ 0 h 2257"/>
            </a:gdLst>
            <a:ahLst/>
            <a:cxnLst>
              <a:cxn ang="0">
                <a:pos x="T0" y="T1"/>
              </a:cxn>
              <a:cxn ang="0">
                <a:pos x="T2" y="T3"/>
              </a:cxn>
              <a:cxn ang="0">
                <a:pos x="T4" y="T5"/>
              </a:cxn>
              <a:cxn ang="0">
                <a:pos x="T6" y="T7"/>
              </a:cxn>
              <a:cxn ang="0">
                <a:pos x="T8" y="T9"/>
              </a:cxn>
            </a:cxnLst>
            <a:rect l="0" t="0" r="r" b="b"/>
            <a:pathLst>
              <a:path w="682" h="2257">
                <a:moveTo>
                  <a:pt x="616" y="0"/>
                </a:moveTo>
                <a:cubicBezTo>
                  <a:pt x="681" y="629"/>
                  <a:pt x="671" y="1979"/>
                  <a:pt x="616" y="2256"/>
                </a:cubicBezTo>
                <a:cubicBezTo>
                  <a:pt x="415" y="2256"/>
                  <a:pt x="203" y="2214"/>
                  <a:pt x="0" y="2149"/>
                </a:cubicBezTo>
                <a:cubicBezTo>
                  <a:pt x="0" y="1342"/>
                  <a:pt x="224" y="629"/>
                  <a:pt x="616" y="0"/>
                </a:cubicBezTo>
                <a:lnTo>
                  <a:pt x="616" y="0"/>
                </a:lnTo>
              </a:path>
            </a:pathLst>
          </a:custGeom>
          <a:solidFill>
            <a:srgbClr val="B6D661"/>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422" name="Freeform 327"/>
          <p:cNvSpPr>
            <a:spLocks noChangeArrowheads="1"/>
          </p:cNvSpPr>
          <p:nvPr/>
        </p:nvSpPr>
        <p:spPr bwMode="auto">
          <a:xfrm>
            <a:off x="6328969" y="6352251"/>
            <a:ext cx="39383" cy="93145"/>
          </a:xfrm>
          <a:custGeom>
            <a:avLst/>
            <a:gdLst>
              <a:gd name="T0" fmla="*/ 160 w 161"/>
              <a:gd name="T1" fmla="*/ 0 h 342"/>
              <a:gd name="T2" fmla="*/ 160 w 161"/>
              <a:gd name="T3" fmla="*/ 308 h 342"/>
              <a:gd name="T4" fmla="*/ 0 w 161"/>
              <a:gd name="T5" fmla="*/ 308 h 342"/>
              <a:gd name="T6" fmla="*/ 0 w 161"/>
              <a:gd name="T7" fmla="*/ 0 h 342"/>
              <a:gd name="T8" fmla="*/ 160 w 161"/>
              <a:gd name="T9" fmla="*/ 0 h 342"/>
              <a:gd name="T10" fmla="*/ 160 w 161"/>
              <a:gd name="T11" fmla="*/ 0 h 342"/>
            </a:gdLst>
            <a:ahLst/>
            <a:cxnLst>
              <a:cxn ang="0">
                <a:pos x="T0" y="T1"/>
              </a:cxn>
              <a:cxn ang="0">
                <a:pos x="T2" y="T3"/>
              </a:cxn>
              <a:cxn ang="0">
                <a:pos x="T4" y="T5"/>
              </a:cxn>
              <a:cxn ang="0">
                <a:pos x="T6" y="T7"/>
              </a:cxn>
              <a:cxn ang="0">
                <a:pos x="T8" y="T9"/>
              </a:cxn>
              <a:cxn ang="0">
                <a:pos x="T10" y="T11"/>
              </a:cxn>
            </a:cxnLst>
            <a:rect l="0" t="0" r="r" b="b"/>
            <a:pathLst>
              <a:path w="161" h="342">
                <a:moveTo>
                  <a:pt x="160" y="0"/>
                </a:moveTo>
                <a:lnTo>
                  <a:pt x="160" y="308"/>
                </a:lnTo>
                <a:cubicBezTo>
                  <a:pt x="107" y="341"/>
                  <a:pt x="55" y="329"/>
                  <a:pt x="0" y="308"/>
                </a:cubicBezTo>
                <a:cubicBezTo>
                  <a:pt x="0" y="308"/>
                  <a:pt x="0" y="308"/>
                  <a:pt x="0" y="0"/>
                </a:cubicBezTo>
                <a:cubicBezTo>
                  <a:pt x="0" y="0"/>
                  <a:pt x="0" y="0"/>
                  <a:pt x="160" y="0"/>
                </a:cubicBezTo>
                <a:lnTo>
                  <a:pt x="160" y="0"/>
                </a:lnTo>
              </a:path>
            </a:pathLst>
          </a:custGeom>
          <a:solidFill>
            <a:srgbClr val="744425"/>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423" name="Freeform 328"/>
          <p:cNvSpPr>
            <a:spLocks noChangeArrowheads="1"/>
          </p:cNvSpPr>
          <p:nvPr/>
        </p:nvSpPr>
        <p:spPr bwMode="auto">
          <a:xfrm>
            <a:off x="6328969" y="6352251"/>
            <a:ext cx="13128" cy="89210"/>
          </a:xfrm>
          <a:custGeom>
            <a:avLst/>
            <a:gdLst>
              <a:gd name="T0" fmla="*/ 76 w 77"/>
              <a:gd name="T1" fmla="*/ 0 h 330"/>
              <a:gd name="T2" fmla="*/ 76 w 77"/>
              <a:gd name="T3" fmla="*/ 329 h 330"/>
              <a:gd name="T4" fmla="*/ 0 w 77"/>
              <a:gd name="T5" fmla="*/ 308 h 330"/>
              <a:gd name="T6" fmla="*/ 0 w 77"/>
              <a:gd name="T7" fmla="*/ 0 h 330"/>
              <a:gd name="T8" fmla="*/ 76 w 77"/>
              <a:gd name="T9" fmla="*/ 0 h 330"/>
              <a:gd name="T10" fmla="*/ 76 w 77"/>
              <a:gd name="T11" fmla="*/ 0 h 330"/>
            </a:gdLst>
            <a:ahLst/>
            <a:cxnLst>
              <a:cxn ang="0">
                <a:pos x="T0" y="T1"/>
              </a:cxn>
              <a:cxn ang="0">
                <a:pos x="T2" y="T3"/>
              </a:cxn>
              <a:cxn ang="0">
                <a:pos x="T4" y="T5"/>
              </a:cxn>
              <a:cxn ang="0">
                <a:pos x="T6" y="T7"/>
              </a:cxn>
              <a:cxn ang="0">
                <a:pos x="T8" y="T9"/>
              </a:cxn>
              <a:cxn ang="0">
                <a:pos x="T10" y="T11"/>
              </a:cxn>
            </a:cxnLst>
            <a:rect l="0" t="0" r="r" b="b"/>
            <a:pathLst>
              <a:path w="77" h="330">
                <a:moveTo>
                  <a:pt x="76" y="0"/>
                </a:moveTo>
                <a:lnTo>
                  <a:pt x="76" y="329"/>
                </a:lnTo>
                <a:cubicBezTo>
                  <a:pt x="55" y="329"/>
                  <a:pt x="21" y="318"/>
                  <a:pt x="0" y="308"/>
                </a:cubicBezTo>
                <a:cubicBezTo>
                  <a:pt x="0" y="308"/>
                  <a:pt x="0" y="308"/>
                  <a:pt x="0" y="0"/>
                </a:cubicBezTo>
                <a:cubicBezTo>
                  <a:pt x="0" y="0"/>
                  <a:pt x="0" y="0"/>
                  <a:pt x="76" y="0"/>
                </a:cubicBezTo>
                <a:lnTo>
                  <a:pt x="76" y="0"/>
                </a:lnTo>
              </a:path>
            </a:pathLst>
          </a:custGeom>
          <a:solidFill>
            <a:srgbClr val="8C5E40"/>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424" name="Freeform 329"/>
          <p:cNvSpPr>
            <a:spLocks noChangeArrowheads="1"/>
          </p:cNvSpPr>
          <p:nvPr/>
        </p:nvSpPr>
        <p:spPr bwMode="auto">
          <a:xfrm>
            <a:off x="6218696" y="5899645"/>
            <a:ext cx="257304" cy="478844"/>
          </a:xfrm>
          <a:custGeom>
            <a:avLst/>
            <a:gdLst>
              <a:gd name="T0" fmla="*/ 447 w 894"/>
              <a:gd name="T1" fmla="*/ 0 h 1640"/>
              <a:gd name="T2" fmla="*/ 893 w 894"/>
              <a:gd name="T3" fmla="*/ 1543 h 1640"/>
              <a:gd name="T4" fmla="*/ 0 w 894"/>
              <a:gd name="T5" fmla="*/ 1543 h 1640"/>
              <a:gd name="T6" fmla="*/ 447 w 894"/>
              <a:gd name="T7" fmla="*/ 0 h 1640"/>
              <a:gd name="T8" fmla="*/ 447 w 894"/>
              <a:gd name="T9" fmla="*/ 0 h 1640"/>
            </a:gdLst>
            <a:ahLst/>
            <a:cxnLst>
              <a:cxn ang="0">
                <a:pos x="T0" y="T1"/>
              </a:cxn>
              <a:cxn ang="0">
                <a:pos x="T2" y="T3"/>
              </a:cxn>
              <a:cxn ang="0">
                <a:pos x="T4" y="T5"/>
              </a:cxn>
              <a:cxn ang="0">
                <a:pos x="T6" y="T7"/>
              </a:cxn>
              <a:cxn ang="0">
                <a:pos x="T8" y="T9"/>
              </a:cxn>
            </a:cxnLst>
            <a:rect l="0" t="0" r="r" b="b"/>
            <a:pathLst>
              <a:path w="894" h="1640">
                <a:moveTo>
                  <a:pt x="447" y="0"/>
                </a:moveTo>
                <a:cubicBezTo>
                  <a:pt x="700" y="511"/>
                  <a:pt x="872" y="1023"/>
                  <a:pt x="893" y="1543"/>
                </a:cubicBezTo>
                <a:cubicBezTo>
                  <a:pt x="596" y="1639"/>
                  <a:pt x="298" y="1629"/>
                  <a:pt x="0" y="1543"/>
                </a:cubicBezTo>
                <a:cubicBezTo>
                  <a:pt x="0" y="958"/>
                  <a:pt x="160" y="446"/>
                  <a:pt x="447" y="0"/>
                </a:cubicBezTo>
                <a:lnTo>
                  <a:pt x="447" y="0"/>
                </a:lnTo>
              </a:path>
            </a:pathLst>
          </a:custGeom>
          <a:solidFill>
            <a:srgbClr val="9ACA3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425" name="Freeform 330"/>
          <p:cNvSpPr>
            <a:spLocks noChangeArrowheads="1"/>
          </p:cNvSpPr>
          <p:nvPr/>
        </p:nvSpPr>
        <p:spPr bwMode="auto">
          <a:xfrm>
            <a:off x="6218696" y="5899645"/>
            <a:ext cx="139154" cy="472285"/>
          </a:xfrm>
          <a:custGeom>
            <a:avLst/>
            <a:gdLst>
              <a:gd name="T0" fmla="*/ 447 w 500"/>
              <a:gd name="T1" fmla="*/ 0 h 1619"/>
              <a:gd name="T2" fmla="*/ 447 w 500"/>
              <a:gd name="T3" fmla="*/ 1618 h 1619"/>
              <a:gd name="T4" fmla="*/ 0 w 500"/>
              <a:gd name="T5" fmla="*/ 1543 h 1619"/>
              <a:gd name="T6" fmla="*/ 447 w 500"/>
              <a:gd name="T7" fmla="*/ 0 h 1619"/>
              <a:gd name="T8" fmla="*/ 447 w 500"/>
              <a:gd name="T9" fmla="*/ 0 h 1619"/>
            </a:gdLst>
            <a:ahLst/>
            <a:cxnLst>
              <a:cxn ang="0">
                <a:pos x="T0" y="T1"/>
              </a:cxn>
              <a:cxn ang="0">
                <a:pos x="T2" y="T3"/>
              </a:cxn>
              <a:cxn ang="0">
                <a:pos x="T4" y="T5"/>
              </a:cxn>
              <a:cxn ang="0">
                <a:pos x="T6" y="T7"/>
              </a:cxn>
              <a:cxn ang="0">
                <a:pos x="T8" y="T9"/>
              </a:cxn>
            </a:cxnLst>
            <a:rect l="0" t="0" r="r" b="b"/>
            <a:pathLst>
              <a:path w="500" h="1619">
                <a:moveTo>
                  <a:pt x="447" y="0"/>
                </a:moveTo>
                <a:cubicBezTo>
                  <a:pt x="499" y="446"/>
                  <a:pt x="489" y="1415"/>
                  <a:pt x="447" y="1618"/>
                </a:cubicBezTo>
                <a:cubicBezTo>
                  <a:pt x="298" y="1618"/>
                  <a:pt x="147" y="1585"/>
                  <a:pt x="0" y="1543"/>
                </a:cubicBezTo>
                <a:cubicBezTo>
                  <a:pt x="0" y="958"/>
                  <a:pt x="160" y="446"/>
                  <a:pt x="447" y="0"/>
                </a:cubicBezTo>
                <a:lnTo>
                  <a:pt x="447" y="0"/>
                </a:lnTo>
              </a:path>
            </a:pathLst>
          </a:custGeom>
          <a:solidFill>
            <a:srgbClr val="B6D661"/>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426" name="Freeform 331"/>
          <p:cNvSpPr>
            <a:spLocks noChangeArrowheads="1"/>
          </p:cNvSpPr>
          <p:nvPr/>
        </p:nvSpPr>
        <p:spPr bwMode="auto">
          <a:xfrm>
            <a:off x="4183896" y="6285344"/>
            <a:ext cx="504105" cy="409313"/>
          </a:xfrm>
          <a:custGeom>
            <a:avLst/>
            <a:gdLst>
              <a:gd name="T0" fmla="*/ 0 w 1724"/>
              <a:gd name="T1" fmla="*/ 0 h 1406"/>
              <a:gd name="T2" fmla="*/ 841 w 1724"/>
              <a:gd name="T3" fmla="*/ 0 h 1406"/>
              <a:gd name="T4" fmla="*/ 1723 w 1724"/>
              <a:gd name="T5" fmla="*/ 789 h 1406"/>
              <a:gd name="T6" fmla="*/ 1723 w 1724"/>
              <a:gd name="T7" fmla="*/ 1405 h 1406"/>
              <a:gd name="T8" fmla="*/ 0 w 1724"/>
              <a:gd name="T9" fmla="*/ 1405 h 1406"/>
              <a:gd name="T10" fmla="*/ 0 w 1724"/>
              <a:gd name="T11" fmla="*/ 0 h 1406"/>
            </a:gdLst>
            <a:ahLst/>
            <a:cxnLst>
              <a:cxn ang="0">
                <a:pos x="T0" y="T1"/>
              </a:cxn>
              <a:cxn ang="0">
                <a:pos x="T2" y="T3"/>
              </a:cxn>
              <a:cxn ang="0">
                <a:pos x="T4" y="T5"/>
              </a:cxn>
              <a:cxn ang="0">
                <a:pos x="T6" y="T7"/>
              </a:cxn>
              <a:cxn ang="0">
                <a:pos x="T8" y="T9"/>
              </a:cxn>
              <a:cxn ang="0">
                <a:pos x="T10" y="T11"/>
              </a:cxn>
            </a:cxnLst>
            <a:rect l="0" t="0" r="r" b="b"/>
            <a:pathLst>
              <a:path w="1724" h="1406">
                <a:moveTo>
                  <a:pt x="0" y="0"/>
                </a:moveTo>
                <a:lnTo>
                  <a:pt x="841" y="0"/>
                </a:lnTo>
                <a:lnTo>
                  <a:pt x="1723" y="789"/>
                </a:lnTo>
                <a:lnTo>
                  <a:pt x="1723" y="1405"/>
                </a:lnTo>
                <a:lnTo>
                  <a:pt x="0" y="1405"/>
                </a:lnTo>
                <a:lnTo>
                  <a:pt x="0" y="0"/>
                </a:lnTo>
              </a:path>
            </a:pathLst>
          </a:custGeom>
          <a:solidFill>
            <a:srgbClr val="EB7B5C"/>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427" name="Freeform 332"/>
          <p:cNvSpPr>
            <a:spLocks noChangeArrowheads="1"/>
          </p:cNvSpPr>
          <p:nvPr/>
        </p:nvSpPr>
        <p:spPr bwMode="auto">
          <a:xfrm>
            <a:off x="3477624" y="6168585"/>
            <a:ext cx="697083" cy="526073"/>
          </a:xfrm>
          <a:custGeom>
            <a:avLst/>
            <a:gdLst>
              <a:gd name="T0" fmla="*/ 0 w 2373"/>
              <a:gd name="T1" fmla="*/ 1797 h 1798"/>
              <a:gd name="T2" fmla="*/ 0 w 2373"/>
              <a:gd name="T3" fmla="*/ 0 h 1798"/>
              <a:gd name="T4" fmla="*/ 2372 w 2373"/>
              <a:gd name="T5" fmla="*/ 0 h 1798"/>
              <a:gd name="T6" fmla="*/ 2372 w 2373"/>
              <a:gd name="T7" fmla="*/ 1797 h 1798"/>
              <a:gd name="T8" fmla="*/ 0 w 2373"/>
              <a:gd name="T9" fmla="*/ 1797 h 1798"/>
            </a:gdLst>
            <a:ahLst/>
            <a:cxnLst>
              <a:cxn ang="0">
                <a:pos x="T0" y="T1"/>
              </a:cxn>
              <a:cxn ang="0">
                <a:pos x="T2" y="T3"/>
              </a:cxn>
              <a:cxn ang="0">
                <a:pos x="T4" y="T5"/>
              </a:cxn>
              <a:cxn ang="0">
                <a:pos x="T6" y="T7"/>
              </a:cxn>
              <a:cxn ang="0">
                <a:pos x="T8" y="T9"/>
              </a:cxn>
            </a:cxnLst>
            <a:rect l="0" t="0" r="r" b="b"/>
            <a:pathLst>
              <a:path w="2373" h="1798">
                <a:moveTo>
                  <a:pt x="0" y="1797"/>
                </a:moveTo>
                <a:lnTo>
                  <a:pt x="0" y="0"/>
                </a:lnTo>
                <a:lnTo>
                  <a:pt x="2372" y="0"/>
                </a:lnTo>
                <a:lnTo>
                  <a:pt x="2372" y="1797"/>
                </a:lnTo>
                <a:lnTo>
                  <a:pt x="0" y="1797"/>
                </a:lnTo>
              </a:path>
            </a:pathLst>
          </a:custGeom>
          <a:solidFill>
            <a:srgbClr val="FFD380"/>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428" name="Freeform 333"/>
          <p:cNvSpPr>
            <a:spLocks noChangeArrowheads="1"/>
          </p:cNvSpPr>
          <p:nvPr/>
        </p:nvSpPr>
        <p:spPr bwMode="auto">
          <a:xfrm>
            <a:off x="4326988" y="6327325"/>
            <a:ext cx="288811" cy="202033"/>
          </a:xfrm>
          <a:custGeom>
            <a:avLst/>
            <a:gdLst>
              <a:gd name="T0" fmla="*/ 0 w 1001"/>
              <a:gd name="T1" fmla="*/ 0 h 712"/>
              <a:gd name="T2" fmla="*/ 329 w 1001"/>
              <a:gd name="T3" fmla="*/ 0 h 712"/>
              <a:gd name="T4" fmla="*/ 1000 w 1001"/>
              <a:gd name="T5" fmla="*/ 585 h 712"/>
              <a:gd name="T6" fmla="*/ 1000 w 1001"/>
              <a:gd name="T7" fmla="*/ 711 h 712"/>
              <a:gd name="T8" fmla="*/ 0 w 1001"/>
              <a:gd name="T9" fmla="*/ 711 h 712"/>
              <a:gd name="T10" fmla="*/ 0 w 1001"/>
              <a:gd name="T11" fmla="*/ 0 h 712"/>
            </a:gdLst>
            <a:ahLst/>
            <a:cxnLst>
              <a:cxn ang="0">
                <a:pos x="T0" y="T1"/>
              </a:cxn>
              <a:cxn ang="0">
                <a:pos x="T2" y="T3"/>
              </a:cxn>
              <a:cxn ang="0">
                <a:pos x="T4" y="T5"/>
              </a:cxn>
              <a:cxn ang="0">
                <a:pos x="T6" y="T7"/>
              </a:cxn>
              <a:cxn ang="0">
                <a:pos x="T8" y="T9"/>
              </a:cxn>
              <a:cxn ang="0">
                <a:pos x="T10" y="T11"/>
              </a:cxn>
            </a:cxnLst>
            <a:rect l="0" t="0" r="r" b="b"/>
            <a:pathLst>
              <a:path w="1001" h="712">
                <a:moveTo>
                  <a:pt x="0" y="0"/>
                </a:moveTo>
                <a:lnTo>
                  <a:pt x="329" y="0"/>
                </a:lnTo>
                <a:lnTo>
                  <a:pt x="1000" y="585"/>
                </a:lnTo>
                <a:lnTo>
                  <a:pt x="1000" y="711"/>
                </a:lnTo>
                <a:lnTo>
                  <a:pt x="0" y="711"/>
                </a:lnTo>
                <a:lnTo>
                  <a:pt x="0" y="0"/>
                </a:lnTo>
              </a:path>
            </a:pathLst>
          </a:custGeom>
          <a:solidFill>
            <a:srgbClr val="C7E9F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429" name="Freeform 334"/>
          <p:cNvSpPr>
            <a:spLocks noChangeArrowheads="1"/>
          </p:cNvSpPr>
          <p:nvPr/>
        </p:nvSpPr>
        <p:spPr bwMode="auto">
          <a:xfrm>
            <a:off x="3443492" y="6703841"/>
            <a:ext cx="1286519" cy="61660"/>
          </a:xfrm>
          <a:custGeom>
            <a:avLst/>
            <a:gdLst>
              <a:gd name="T0" fmla="*/ 117 w 4352"/>
              <a:gd name="T1" fmla="*/ 0 h 236"/>
              <a:gd name="T2" fmla="*/ 117 w 4352"/>
              <a:gd name="T3" fmla="*/ 0 h 236"/>
              <a:gd name="T4" fmla="*/ 4235 w 4352"/>
              <a:gd name="T5" fmla="*/ 0 h 236"/>
              <a:gd name="T6" fmla="*/ 4351 w 4352"/>
              <a:gd name="T7" fmla="*/ 118 h 236"/>
              <a:gd name="T8" fmla="*/ 4235 w 4352"/>
              <a:gd name="T9" fmla="*/ 235 h 236"/>
              <a:gd name="T10" fmla="*/ 117 w 4352"/>
              <a:gd name="T11" fmla="*/ 235 h 236"/>
              <a:gd name="T12" fmla="*/ 0 w 4352"/>
              <a:gd name="T13" fmla="*/ 118 h 236"/>
              <a:gd name="T14" fmla="*/ 117 w 4352"/>
              <a:gd name="T15" fmla="*/ 0 h 2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52" h="236">
                <a:moveTo>
                  <a:pt x="117" y="0"/>
                </a:moveTo>
                <a:lnTo>
                  <a:pt x="117" y="0"/>
                </a:lnTo>
                <a:cubicBezTo>
                  <a:pt x="4235" y="0"/>
                  <a:pt x="4235" y="0"/>
                  <a:pt x="4235" y="0"/>
                </a:cubicBezTo>
                <a:cubicBezTo>
                  <a:pt x="4298" y="0"/>
                  <a:pt x="4351" y="55"/>
                  <a:pt x="4351" y="118"/>
                </a:cubicBezTo>
                <a:cubicBezTo>
                  <a:pt x="4351" y="183"/>
                  <a:pt x="4298" y="235"/>
                  <a:pt x="4235" y="235"/>
                </a:cubicBezTo>
                <a:cubicBezTo>
                  <a:pt x="117" y="235"/>
                  <a:pt x="117" y="235"/>
                  <a:pt x="117" y="235"/>
                </a:cubicBezTo>
                <a:cubicBezTo>
                  <a:pt x="52" y="235"/>
                  <a:pt x="0" y="183"/>
                  <a:pt x="0" y="118"/>
                </a:cubicBezTo>
                <a:cubicBezTo>
                  <a:pt x="0" y="55"/>
                  <a:pt x="52" y="0"/>
                  <a:pt x="117" y="0"/>
                </a:cubicBezTo>
              </a:path>
            </a:pathLst>
          </a:custGeom>
          <a:solidFill>
            <a:srgbClr val="255B6A"/>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430" name="Freeform 335"/>
          <p:cNvSpPr>
            <a:spLocks noChangeArrowheads="1"/>
          </p:cNvSpPr>
          <p:nvPr/>
        </p:nvSpPr>
        <p:spPr bwMode="auto">
          <a:xfrm>
            <a:off x="3652223" y="6681538"/>
            <a:ext cx="181163" cy="181043"/>
          </a:xfrm>
          <a:custGeom>
            <a:avLst/>
            <a:gdLst>
              <a:gd name="T0" fmla="*/ 319 w 639"/>
              <a:gd name="T1" fmla="*/ 637 h 638"/>
              <a:gd name="T2" fmla="*/ 0 w 639"/>
              <a:gd name="T3" fmla="*/ 318 h 638"/>
              <a:gd name="T4" fmla="*/ 319 w 639"/>
              <a:gd name="T5" fmla="*/ 0 h 638"/>
              <a:gd name="T6" fmla="*/ 638 w 639"/>
              <a:gd name="T7" fmla="*/ 318 h 638"/>
              <a:gd name="T8" fmla="*/ 319 w 639"/>
              <a:gd name="T9" fmla="*/ 637 h 638"/>
              <a:gd name="T10" fmla="*/ 319 w 639"/>
              <a:gd name="T11" fmla="*/ 637 h 638"/>
            </a:gdLst>
            <a:ahLst/>
            <a:cxnLst>
              <a:cxn ang="0">
                <a:pos x="T0" y="T1"/>
              </a:cxn>
              <a:cxn ang="0">
                <a:pos x="T2" y="T3"/>
              </a:cxn>
              <a:cxn ang="0">
                <a:pos x="T4" y="T5"/>
              </a:cxn>
              <a:cxn ang="0">
                <a:pos x="T6" y="T7"/>
              </a:cxn>
              <a:cxn ang="0">
                <a:pos x="T8" y="T9"/>
              </a:cxn>
              <a:cxn ang="0">
                <a:pos x="T10" y="T11"/>
              </a:cxn>
            </a:cxnLst>
            <a:rect l="0" t="0" r="r" b="b"/>
            <a:pathLst>
              <a:path w="639" h="638">
                <a:moveTo>
                  <a:pt x="319" y="637"/>
                </a:moveTo>
                <a:cubicBezTo>
                  <a:pt x="139" y="637"/>
                  <a:pt x="0" y="499"/>
                  <a:pt x="0" y="318"/>
                </a:cubicBezTo>
                <a:cubicBezTo>
                  <a:pt x="0" y="149"/>
                  <a:pt x="139" y="0"/>
                  <a:pt x="319" y="0"/>
                </a:cubicBezTo>
                <a:cubicBezTo>
                  <a:pt x="489" y="0"/>
                  <a:pt x="638" y="149"/>
                  <a:pt x="638" y="318"/>
                </a:cubicBezTo>
                <a:cubicBezTo>
                  <a:pt x="638" y="499"/>
                  <a:pt x="489" y="637"/>
                  <a:pt x="319" y="637"/>
                </a:cubicBezTo>
                <a:lnTo>
                  <a:pt x="319" y="637"/>
                </a:lnTo>
              </a:path>
            </a:pathLst>
          </a:custGeom>
          <a:solidFill>
            <a:srgbClr val="255B6A"/>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431" name="Freeform 336"/>
          <p:cNvSpPr>
            <a:spLocks noChangeArrowheads="1"/>
          </p:cNvSpPr>
          <p:nvPr/>
        </p:nvSpPr>
        <p:spPr bwMode="auto">
          <a:xfrm>
            <a:off x="3706046" y="6737950"/>
            <a:ext cx="73516" cy="70843"/>
          </a:xfrm>
          <a:custGeom>
            <a:avLst/>
            <a:gdLst>
              <a:gd name="T0" fmla="*/ 138 w 277"/>
              <a:gd name="T1" fmla="*/ 266 h 267"/>
              <a:gd name="T2" fmla="*/ 0 w 277"/>
              <a:gd name="T3" fmla="*/ 127 h 267"/>
              <a:gd name="T4" fmla="*/ 138 w 277"/>
              <a:gd name="T5" fmla="*/ 0 h 267"/>
              <a:gd name="T6" fmla="*/ 276 w 277"/>
              <a:gd name="T7" fmla="*/ 127 h 267"/>
              <a:gd name="T8" fmla="*/ 138 w 277"/>
              <a:gd name="T9" fmla="*/ 266 h 267"/>
              <a:gd name="T10" fmla="*/ 138 w 277"/>
              <a:gd name="T11" fmla="*/ 266 h 267"/>
            </a:gdLst>
            <a:ahLst/>
            <a:cxnLst>
              <a:cxn ang="0">
                <a:pos x="T0" y="T1"/>
              </a:cxn>
              <a:cxn ang="0">
                <a:pos x="T2" y="T3"/>
              </a:cxn>
              <a:cxn ang="0">
                <a:pos x="T4" y="T5"/>
              </a:cxn>
              <a:cxn ang="0">
                <a:pos x="T6" y="T7"/>
              </a:cxn>
              <a:cxn ang="0">
                <a:pos x="T8" y="T9"/>
              </a:cxn>
              <a:cxn ang="0">
                <a:pos x="T10" y="T11"/>
              </a:cxn>
            </a:cxnLst>
            <a:rect l="0" t="0" r="r" b="b"/>
            <a:pathLst>
              <a:path w="277" h="267">
                <a:moveTo>
                  <a:pt x="138" y="266"/>
                </a:moveTo>
                <a:cubicBezTo>
                  <a:pt x="63" y="266"/>
                  <a:pt x="0" y="203"/>
                  <a:pt x="0" y="127"/>
                </a:cubicBezTo>
                <a:cubicBezTo>
                  <a:pt x="0" y="65"/>
                  <a:pt x="63" y="0"/>
                  <a:pt x="138" y="0"/>
                </a:cubicBezTo>
                <a:cubicBezTo>
                  <a:pt x="213" y="0"/>
                  <a:pt x="276" y="65"/>
                  <a:pt x="276" y="127"/>
                </a:cubicBezTo>
                <a:cubicBezTo>
                  <a:pt x="276" y="203"/>
                  <a:pt x="213" y="266"/>
                  <a:pt x="138" y="266"/>
                </a:cubicBezTo>
                <a:lnTo>
                  <a:pt x="138" y="266"/>
                </a:lnTo>
              </a:path>
            </a:pathLst>
          </a:custGeom>
          <a:solidFill>
            <a:srgbClr val="CCD3D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432" name="Freeform 337"/>
          <p:cNvSpPr>
            <a:spLocks noChangeArrowheads="1"/>
          </p:cNvSpPr>
          <p:nvPr/>
        </p:nvSpPr>
        <p:spPr bwMode="auto">
          <a:xfrm>
            <a:off x="4392627" y="6681538"/>
            <a:ext cx="181163" cy="181043"/>
          </a:xfrm>
          <a:custGeom>
            <a:avLst/>
            <a:gdLst>
              <a:gd name="T0" fmla="*/ 319 w 641"/>
              <a:gd name="T1" fmla="*/ 637 h 638"/>
              <a:gd name="T2" fmla="*/ 0 w 641"/>
              <a:gd name="T3" fmla="*/ 318 h 638"/>
              <a:gd name="T4" fmla="*/ 319 w 641"/>
              <a:gd name="T5" fmla="*/ 0 h 638"/>
              <a:gd name="T6" fmla="*/ 640 w 641"/>
              <a:gd name="T7" fmla="*/ 318 h 638"/>
              <a:gd name="T8" fmla="*/ 319 w 641"/>
              <a:gd name="T9" fmla="*/ 637 h 638"/>
              <a:gd name="T10" fmla="*/ 319 w 641"/>
              <a:gd name="T11" fmla="*/ 637 h 638"/>
            </a:gdLst>
            <a:ahLst/>
            <a:cxnLst>
              <a:cxn ang="0">
                <a:pos x="T0" y="T1"/>
              </a:cxn>
              <a:cxn ang="0">
                <a:pos x="T2" y="T3"/>
              </a:cxn>
              <a:cxn ang="0">
                <a:pos x="T4" y="T5"/>
              </a:cxn>
              <a:cxn ang="0">
                <a:pos x="T6" y="T7"/>
              </a:cxn>
              <a:cxn ang="0">
                <a:pos x="T8" y="T9"/>
              </a:cxn>
              <a:cxn ang="0">
                <a:pos x="T10" y="T11"/>
              </a:cxn>
            </a:cxnLst>
            <a:rect l="0" t="0" r="r" b="b"/>
            <a:pathLst>
              <a:path w="641" h="638">
                <a:moveTo>
                  <a:pt x="319" y="637"/>
                </a:moveTo>
                <a:cubicBezTo>
                  <a:pt x="139" y="637"/>
                  <a:pt x="0" y="499"/>
                  <a:pt x="0" y="318"/>
                </a:cubicBezTo>
                <a:cubicBezTo>
                  <a:pt x="0" y="149"/>
                  <a:pt x="139" y="0"/>
                  <a:pt x="319" y="0"/>
                </a:cubicBezTo>
                <a:cubicBezTo>
                  <a:pt x="491" y="0"/>
                  <a:pt x="640" y="149"/>
                  <a:pt x="640" y="318"/>
                </a:cubicBezTo>
                <a:cubicBezTo>
                  <a:pt x="640" y="499"/>
                  <a:pt x="491" y="637"/>
                  <a:pt x="319" y="637"/>
                </a:cubicBezTo>
                <a:lnTo>
                  <a:pt x="319" y="637"/>
                </a:lnTo>
              </a:path>
            </a:pathLst>
          </a:custGeom>
          <a:solidFill>
            <a:srgbClr val="255B6A"/>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433" name="Freeform 338"/>
          <p:cNvSpPr>
            <a:spLocks noChangeArrowheads="1"/>
          </p:cNvSpPr>
          <p:nvPr/>
        </p:nvSpPr>
        <p:spPr bwMode="auto">
          <a:xfrm>
            <a:off x="4446451" y="6737950"/>
            <a:ext cx="70890" cy="70843"/>
          </a:xfrm>
          <a:custGeom>
            <a:avLst/>
            <a:gdLst>
              <a:gd name="T0" fmla="*/ 138 w 267"/>
              <a:gd name="T1" fmla="*/ 266 h 267"/>
              <a:gd name="T2" fmla="*/ 0 w 267"/>
              <a:gd name="T3" fmla="*/ 127 h 267"/>
              <a:gd name="T4" fmla="*/ 138 w 267"/>
              <a:gd name="T5" fmla="*/ 0 h 267"/>
              <a:gd name="T6" fmla="*/ 266 w 267"/>
              <a:gd name="T7" fmla="*/ 127 h 267"/>
              <a:gd name="T8" fmla="*/ 138 w 267"/>
              <a:gd name="T9" fmla="*/ 266 h 267"/>
              <a:gd name="T10" fmla="*/ 138 w 267"/>
              <a:gd name="T11" fmla="*/ 266 h 267"/>
            </a:gdLst>
            <a:ahLst/>
            <a:cxnLst>
              <a:cxn ang="0">
                <a:pos x="T0" y="T1"/>
              </a:cxn>
              <a:cxn ang="0">
                <a:pos x="T2" y="T3"/>
              </a:cxn>
              <a:cxn ang="0">
                <a:pos x="T4" y="T5"/>
              </a:cxn>
              <a:cxn ang="0">
                <a:pos x="T6" y="T7"/>
              </a:cxn>
              <a:cxn ang="0">
                <a:pos x="T8" y="T9"/>
              </a:cxn>
              <a:cxn ang="0">
                <a:pos x="T10" y="T11"/>
              </a:cxn>
            </a:cxnLst>
            <a:rect l="0" t="0" r="r" b="b"/>
            <a:pathLst>
              <a:path w="267" h="267">
                <a:moveTo>
                  <a:pt x="138" y="266"/>
                </a:moveTo>
                <a:cubicBezTo>
                  <a:pt x="65" y="266"/>
                  <a:pt x="0" y="203"/>
                  <a:pt x="0" y="127"/>
                </a:cubicBezTo>
                <a:cubicBezTo>
                  <a:pt x="0" y="65"/>
                  <a:pt x="65" y="0"/>
                  <a:pt x="138" y="0"/>
                </a:cubicBezTo>
                <a:cubicBezTo>
                  <a:pt x="213" y="0"/>
                  <a:pt x="266" y="65"/>
                  <a:pt x="266" y="127"/>
                </a:cubicBezTo>
                <a:cubicBezTo>
                  <a:pt x="266" y="203"/>
                  <a:pt x="213" y="266"/>
                  <a:pt x="138" y="266"/>
                </a:cubicBezTo>
                <a:lnTo>
                  <a:pt x="138" y="266"/>
                </a:lnTo>
              </a:path>
            </a:pathLst>
          </a:custGeom>
          <a:solidFill>
            <a:srgbClr val="CCD3D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434" name="Freeform 339"/>
          <p:cNvSpPr>
            <a:spLocks noChangeArrowheads="1"/>
          </p:cNvSpPr>
          <p:nvPr/>
        </p:nvSpPr>
        <p:spPr bwMode="auto">
          <a:xfrm>
            <a:off x="4663059" y="6589705"/>
            <a:ext cx="24943" cy="89210"/>
          </a:xfrm>
          <a:custGeom>
            <a:avLst/>
            <a:gdLst>
              <a:gd name="T0" fmla="*/ 0 w 116"/>
              <a:gd name="T1" fmla="*/ 329 h 330"/>
              <a:gd name="T2" fmla="*/ 0 w 116"/>
              <a:gd name="T3" fmla="*/ 0 h 330"/>
              <a:gd name="T4" fmla="*/ 115 w 116"/>
              <a:gd name="T5" fmla="*/ 0 h 330"/>
              <a:gd name="T6" fmla="*/ 115 w 116"/>
              <a:gd name="T7" fmla="*/ 329 h 330"/>
              <a:gd name="T8" fmla="*/ 0 w 116"/>
              <a:gd name="T9" fmla="*/ 329 h 330"/>
            </a:gdLst>
            <a:ahLst/>
            <a:cxnLst>
              <a:cxn ang="0">
                <a:pos x="T0" y="T1"/>
              </a:cxn>
              <a:cxn ang="0">
                <a:pos x="T2" y="T3"/>
              </a:cxn>
              <a:cxn ang="0">
                <a:pos x="T4" y="T5"/>
              </a:cxn>
              <a:cxn ang="0">
                <a:pos x="T6" y="T7"/>
              </a:cxn>
              <a:cxn ang="0">
                <a:pos x="T8" y="T9"/>
              </a:cxn>
            </a:cxnLst>
            <a:rect l="0" t="0" r="r" b="b"/>
            <a:pathLst>
              <a:path w="116" h="330">
                <a:moveTo>
                  <a:pt x="0" y="329"/>
                </a:moveTo>
                <a:lnTo>
                  <a:pt x="0" y="0"/>
                </a:lnTo>
                <a:lnTo>
                  <a:pt x="115" y="0"/>
                </a:lnTo>
                <a:lnTo>
                  <a:pt x="115" y="329"/>
                </a:lnTo>
                <a:lnTo>
                  <a:pt x="0" y="329"/>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435" name="Freeform 340"/>
          <p:cNvSpPr>
            <a:spLocks noChangeArrowheads="1"/>
          </p:cNvSpPr>
          <p:nvPr/>
        </p:nvSpPr>
        <p:spPr bwMode="auto">
          <a:xfrm>
            <a:off x="3832073" y="6168585"/>
            <a:ext cx="342634" cy="526073"/>
          </a:xfrm>
          <a:custGeom>
            <a:avLst/>
            <a:gdLst>
              <a:gd name="T0" fmla="*/ 0 w 1182"/>
              <a:gd name="T1" fmla="*/ 1797 h 1798"/>
              <a:gd name="T2" fmla="*/ 0 w 1182"/>
              <a:gd name="T3" fmla="*/ 0 h 1798"/>
              <a:gd name="T4" fmla="*/ 1181 w 1182"/>
              <a:gd name="T5" fmla="*/ 0 h 1798"/>
              <a:gd name="T6" fmla="*/ 1181 w 1182"/>
              <a:gd name="T7" fmla="*/ 1797 h 1798"/>
              <a:gd name="T8" fmla="*/ 0 w 1182"/>
              <a:gd name="T9" fmla="*/ 1797 h 1798"/>
            </a:gdLst>
            <a:ahLst/>
            <a:cxnLst>
              <a:cxn ang="0">
                <a:pos x="T0" y="T1"/>
              </a:cxn>
              <a:cxn ang="0">
                <a:pos x="T2" y="T3"/>
              </a:cxn>
              <a:cxn ang="0">
                <a:pos x="T4" y="T5"/>
              </a:cxn>
              <a:cxn ang="0">
                <a:pos x="T6" y="T7"/>
              </a:cxn>
              <a:cxn ang="0">
                <a:pos x="T8" y="T9"/>
              </a:cxn>
            </a:cxnLst>
            <a:rect l="0" t="0" r="r" b="b"/>
            <a:pathLst>
              <a:path w="1182" h="1798">
                <a:moveTo>
                  <a:pt x="0" y="1797"/>
                </a:moveTo>
                <a:lnTo>
                  <a:pt x="0" y="0"/>
                </a:lnTo>
                <a:lnTo>
                  <a:pt x="1181" y="0"/>
                </a:lnTo>
                <a:lnTo>
                  <a:pt x="1181" y="1797"/>
                </a:lnTo>
                <a:lnTo>
                  <a:pt x="0" y="1797"/>
                </a:lnTo>
              </a:path>
            </a:pathLst>
          </a:custGeom>
          <a:solidFill>
            <a:srgbClr val="EBBC60"/>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436" name="Freeform 341"/>
          <p:cNvSpPr>
            <a:spLocks noChangeArrowheads="1"/>
          </p:cNvSpPr>
          <p:nvPr/>
        </p:nvSpPr>
        <p:spPr bwMode="auto">
          <a:xfrm>
            <a:off x="2990585" y="3572333"/>
            <a:ext cx="757471" cy="405378"/>
          </a:xfrm>
          <a:custGeom>
            <a:avLst/>
            <a:gdLst>
              <a:gd name="T0" fmla="*/ 0 w 2575"/>
              <a:gd name="T1" fmla="*/ 757 h 1395"/>
              <a:gd name="T2" fmla="*/ 1467 w 2575"/>
              <a:gd name="T3" fmla="*/ 1002 h 1395"/>
              <a:gd name="T4" fmla="*/ 2574 w 2575"/>
              <a:gd name="T5" fmla="*/ 0 h 1395"/>
              <a:gd name="T6" fmla="*/ 1585 w 2575"/>
              <a:gd name="T7" fmla="*/ 1394 h 1395"/>
              <a:gd name="T8" fmla="*/ 0 w 2575"/>
              <a:gd name="T9" fmla="*/ 757 h 1395"/>
              <a:gd name="T10" fmla="*/ 0 w 2575"/>
              <a:gd name="T11" fmla="*/ 757 h 1395"/>
            </a:gdLst>
            <a:ahLst/>
            <a:cxnLst>
              <a:cxn ang="0">
                <a:pos x="T0" y="T1"/>
              </a:cxn>
              <a:cxn ang="0">
                <a:pos x="T2" y="T3"/>
              </a:cxn>
              <a:cxn ang="0">
                <a:pos x="T4" y="T5"/>
              </a:cxn>
              <a:cxn ang="0">
                <a:pos x="T6" y="T7"/>
              </a:cxn>
              <a:cxn ang="0">
                <a:pos x="T8" y="T9"/>
              </a:cxn>
              <a:cxn ang="0">
                <a:pos x="T10" y="T11"/>
              </a:cxn>
            </a:cxnLst>
            <a:rect l="0" t="0" r="r" b="b"/>
            <a:pathLst>
              <a:path w="2575" h="1395">
                <a:moveTo>
                  <a:pt x="0" y="757"/>
                </a:moveTo>
                <a:cubicBezTo>
                  <a:pt x="754" y="725"/>
                  <a:pt x="1170" y="788"/>
                  <a:pt x="1467" y="1002"/>
                </a:cubicBezTo>
                <a:cubicBezTo>
                  <a:pt x="1595" y="660"/>
                  <a:pt x="1914" y="384"/>
                  <a:pt x="2574" y="0"/>
                </a:cubicBezTo>
                <a:cubicBezTo>
                  <a:pt x="1948" y="490"/>
                  <a:pt x="1660" y="874"/>
                  <a:pt x="1585" y="1394"/>
                </a:cubicBezTo>
                <a:cubicBezTo>
                  <a:pt x="1235" y="1002"/>
                  <a:pt x="788" y="830"/>
                  <a:pt x="0" y="757"/>
                </a:cubicBezTo>
                <a:lnTo>
                  <a:pt x="0" y="757"/>
                </a:lnTo>
              </a:path>
            </a:pathLst>
          </a:custGeom>
          <a:solidFill>
            <a:schemeClr val="bg1"/>
          </a:solidFill>
          <a:ln>
            <a:noFill/>
          </a:ln>
          <a:effectLst/>
        </p:spPr>
        <p:txBody>
          <a:bodyPr wrap="none" anchor="ctr"/>
          <a:lstStyle/>
          <a:p>
            <a:endParaRPr lang="en-US" sz="900">
              <a:latin typeface="Calibri Light"/>
            </a:endParaRPr>
          </a:p>
        </p:txBody>
      </p:sp>
      <p:sp>
        <p:nvSpPr>
          <p:cNvPr id="437" name="Freeform 342"/>
          <p:cNvSpPr>
            <a:spLocks noChangeArrowheads="1"/>
          </p:cNvSpPr>
          <p:nvPr/>
        </p:nvSpPr>
        <p:spPr bwMode="auto">
          <a:xfrm>
            <a:off x="3975165" y="3287650"/>
            <a:ext cx="611753" cy="295178"/>
          </a:xfrm>
          <a:custGeom>
            <a:avLst/>
            <a:gdLst>
              <a:gd name="T0" fmla="*/ 0 w 2088"/>
              <a:gd name="T1" fmla="*/ 404 h 1022"/>
              <a:gd name="T2" fmla="*/ 1139 w 2088"/>
              <a:gd name="T3" fmla="*/ 713 h 1022"/>
              <a:gd name="T4" fmla="*/ 2087 w 2088"/>
              <a:gd name="T5" fmla="*/ 0 h 1022"/>
              <a:gd name="T6" fmla="*/ 1204 w 2088"/>
              <a:gd name="T7" fmla="*/ 1021 h 1022"/>
              <a:gd name="T8" fmla="*/ 0 w 2088"/>
              <a:gd name="T9" fmla="*/ 404 h 1022"/>
              <a:gd name="T10" fmla="*/ 0 w 2088"/>
              <a:gd name="T11" fmla="*/ 404 h 1022"/>
            </a:gdLst>
            <a:ahLst/>
            <a:cxnLst>
              <a:cxn ang="0">
                <a:pos x="T0" y="T1"/>
              </a:cxn>
              <a:cxn ang="0">
                <a:pos x="T2" y="T3"/>
              </a:cxn>
              <a:cxn ang="0">
                <a:pos x="T4" y="T5"/>
              </a:cxn>
              <a:cxn ang="0">
                <a:pos x="T6" y="T7"/>
              </a:cxn>
              <a:cxn ang="0">
                <a:pos x="T8" y="T9"/>
              </a:cxn>
              <a:cxn ang="0">
                <a:pos x="T10" y="T11"/>
              </a:cxn>
            </a:cxnLst>
            <a:rect l="0" t="0" r="r" b="b"/>
            <a:pathLst>
              <a:path w="2088" h="1022">
                <a:moveTo>
                  <a:pt x="0" y="404"/>
                </a:moveTo>
                <a:cubicBezTo>
                  <a:pt x="598" y="436"/>
                  <a:pt x="917" y="509"/>
                  <a:pt x="1139" y="713"/>
                </a:cubicBezTo>
                <a:cubicBezTo>
                  <a:pt x="1267" y="446"/>
                  <a:pt x="1533" y="256"/>
                  <a:pt x="2087" y="0"/>
                </a:cubicBezTo>
                <a:cubicBezTo>
                  <a:pt x="1554" y="339"/>
                  <a:pt x="1298" y="616"/>
                  <a:pt x="1204" y="1021"/>
                </a:cubicBezTo>
                <a:cubicBezTo>
                  <a:pt x="959" y="681"/>
                  <a:pt x="619" y="520"/>
                  <a:pt x="0" y="404"/>
                </a:cubicBezTo>
                <a:lnTo>
                  <a:pt x="0" y="404"/>
                </a:lnTo>
              </a:path>
            </a:pathLst>
          </a:custGeom>
          <a:solidFill>
            <a:schemeClr val="bg1"/>
          </a:solidFill>
          <a:ln>
            <a:noFill/>
          </a:ln>
          <a:effectLst/>
        </p:spPr>
        <p:txBody>
          <a:bodyPr wrap="none" anchor="ctr"/>
          <a:lstStyle/>
          <a:p>
            <a:endParaRPr lang="en-US" sz="900">
              <a:latin typeface="Calibri Light"/>
            </a:endParaRPr>
          </a:p>
        </p:txBody>
      </p:sp>
      <p:sp>
        <p:nvSpPr>
          <p:cNvPr id="438" name="Freeform 343"/>
          <p:cNvSpPr>
            <a:spLocks noChangeArrowheads="1"/>
          </p:cNvSpPr>
          <p:nvPr/>
        </p:nvSpPr>
        <p:spPr bwMode="auto">
          <a:xfrm>
            <a:off x="3278082" y="2937373"/>
            <a:ext cx="609127" cy="295178"/>
          </a:xfrm>
          <a:custGeom>
            <a:avLst/>
            <a:gdLst>
              <a:gd name="T0" fmla="*/ 0 w 2077"/>
              <a:gd name="T1" fmla="*/ 403 h 1022"/>
              <a:gd name="T2" fmla="*/ 1139 w 2077"/>
              <a:gd name="T3" fmla="*/ 701 h 1022"/>
              <a:gd name="T4" fmla="*/ 2076 w 2077"/>
              <a:gd name="T5" fmla="*/ 0 h 1022"/>
              <a:gd name="T6" fmla="*/ 1202 w 2077"/>
              <a:gd name="T7" fmla="*/ 1021 h 1022"/>
              <a:gd name="T8" fmla="*/ 0 w 2077"/>
              <a:gd name="T9" fmla="*/ 403 h 1022"/>
              <a:gd name="T10" fmla="*/ 0 w 2077"/>
              <a:gd name="T11" fmla="*/ 403 h 1022"/>
            </a:gdLst>
            <a:ahLst/>
            <a:cxnLst>
              <a:cxn ang="0">
                <a:pos x="T0" y="T1"/>
              </a:cxn>
              <a:cxn ang="0">
                <a:pos x="T2" y="T3"/>
              </a:cxn>
              <a:cxn ang="0">
                <a:pos x="T4" y="T5"/>
              </a:cxn>
              <a:cxn ang="0">
                <a:pos x="T6" y="T7"/>
              </a:cxn>
              <a:cxn ang="0">
                <a:pos x="T8" y="T9"/>
              </a:cxn>
              <a:cxn ang="0">
                <a:pos x="T10" y="T11"/>
              </a:cxn>
            </a:cxnLst>
            <a:rect l="0" t="0" r="r" b="b"/>
            <a:pathLst>
              <a:path w="2077" h="1022">
                <a:moveTo>
                  <a:pt x="0" y="403"/>
                </a:moveTo>
                <a:cubicBezTo>
                  <a:pt x="596" y="426"/>
                  <a:pt x="915" y="510"/>
                  <a:pt x="1139" y="701"/>
                </a:cubicBezTo>
                <a:cubicBezTo>
                  <a:pt x="1267" y="436"/>
                  <a:pt x="1533" y="244"/>
                  <a:pt x="2076" y="0"/>
                </a:cubicBezTo>
                <a:cubicBezTo>
                  <a:pt x="1554" y="330"/>
                  <a:pt x="1298" y="606"/>
                  <a:pt x="1202" y="1021"/>
                </a:cubicBezTo>
                <a:cubicBezTo>
                  <a:pt x="946" y="680"/>
                  <a:pt x="606" y="510"/>
                  <a:pt x="0" y="403"/>
                </a:cubicBezTo>
                <a:lnTo>
                  <a:pt x="0" y="403"/>
                </a:lnTo>
              </a:path>
            </a:pathLst>
          </a:custGeom>
          <a:solidFill>
            <a:schemeClr val="bg1"/>
          </a:solidFill>
          <a:ln>
            <a:noFill/>
          </a:ln>
          <a:effectLst/>
        </p:spPr>
        <p:txBody>
          <a:bodyPr wrap="none" anchor="ctr"/>
          <a:lstStyle/>
          <a:p>
            <a:endParaRPr lang="en-US" sz="900">
              <a:latin typeface="Calibri Light"/>
            </a:endParaRPr>
          </a:p>
        </p:txBody>
      </p:sp>
      <p:sp>
        <p:nvSpPr>
          <p:cNvPr id="439" name="Freeform 344"/>
          <p:cNvSpPr>
            <a:spLocks noChangeArrowheads="1"/>
          </p:cNvSpPr>
          <p:nvPr/>
        </p:nvSpPr>
        <p:spPr bwMode="auto">
          <a:xfrm>
            <a:off x="4795649" y="3616937"/>
            <a:ext cx="425339" cy="205969"/>
          </a:xfrm>
          <a:custGeom>
            <a:avLst/>
            <a:gdLst>
              <a:gd name="T0" fmla="*/ 0 w 1458"/>
              <a:gd name="T1" fmla="*/ 287 h 724"/>
              <a:gd name="T2" fmla="*/ 796 w 1458"/>
              <a:gd name="T3" fmla="*/ 499 h 724"/>
              <a:gd name="T4" fmla="*/ 1457 w 1458"/>
              <a:gd name="T5" fmla="*/ 0 h 724"/>
              <a:gd name="T6" fmla="*/ 840 w 1458"/>
              <a:gd name="T7" fmla="*/ 723 h 724"/>
              <a:gd name="T8" fmla="*/ 0 w 1458"/>
              <a:gd name="T9" fmla="*/ 287 h 724"/>
              <a:gd name="T10" fmla="*/ 0 w 1458"/>
              <a:gd name="T11" fmla="*/ 287 h 724"/>
            </a:gdLst>
            <a:ahLst/>
            <a:cxnLst>
              <a:cxn ang="0">
                <a:pos x="T0" y="T1"/>
              </a:cxn>
              <a:cxn ang="0">
                <a:pos x="T2" y="T3"/>
              </a:cxn>
              <a:cxn ang="0">
                <a:pos x="T4" y="T5"/>
              </a:cxn>
              <a:cxn ang="0">
                <a:pos x="T6" y="T7"/>
              </a:cxn>
              <a:cxn ang="0">
                <a:pos x="T8" y="T9"/>
              </a:cxn>
              <a:cxn ang="0">
                <a:pos x="T10" y="T11"/>
              </a:cxn>
            </a:cxnLst>
            <a:rect l="0" t="0" r="r" b="b"/>
            <a:pathLst>
              <a:path w="1458" h="724">
                <a:moveTo>
                  <a:pt x="0" y="287"/>
                </a:moveTo>
                <a:cubicBezTo>
                  <a:pt x="425" y="308"/>
                  <a:pt x="648" y="360"/>
                  <a:pt x="796" y="499"/>
                </a:cubicBezTo>
                <a:cubicBezTo>
                  <a:pt x="893" y="319"/>
                  <a:pt x="1084" y="180"/>
                  <a:pt x="1457" y="0"/>
                </a:cubicBezTo>
                <a:cubicBezTo>
                  <a:pt x="1094" y="233"/>
                  <a:pt x="914" y="436"/>
                  <a:pt x="840" y="723"/>
                </a:cubicBezTo>
                <a:cubicBezTo>
                  <a:pt x="668" y="478"/>
                  <a:pt x="436" y="360"/>
                  <a:pt x="0" y="287"/>
                </a:cubicBezTo>
                <a:lnTo>
                  <a:pt x="0" y="287"/>
                </a:lnTo>
              </a:path>
            </a:pathLst>
          </a:custGeom>
          <a:solidFill>
            <a:schemeClr val="bg1"/>
          </a:solidFill>
          <a:ln>
            <a:noFill/>
          </a:ln>
          <a:effectLst/>
        </p:spPr>
        <p:txBody>
          <a:bodyPr wrap="none" anchor="ctr"/>
          <a:lstStyle/>
          <a:p>
            <a:endParaRPr lang="en-US" sz="900">
              <a:latin typeface="Calibri Light"/>
            </a:endParaRPr>
          </a:p>
        </p:txBody>
      </p:sp>
      <p:sp>
        <p:nvSpPr>
          <p:cNvPr id="441" name="TextBox 440"/>
          <p:cNvSpPr txBox="1"/>
          <p:nvPr/>
        </p:nvSpPr>
        <p:spPr>
          <a:xfrm>
            <a:off x="807317" y="348772"/>
            <a:ext cx="1745991" cy="246221"/>
          </a:xfrm>
          <a:prstGeom prst="rect">
            <a:avLst/>
          </a:prstGeom>
          <a:noFill/>
        </p:spPr>
        <p:txBody>
          <a:bodyPr wrap="none" rtlCol="0">
            <a:spAutoFit/>
          </a:bodyPr>
          <a:lstStyle/>
          <a:p>
            <a:r>
              <a:rPr lang="en-US" sz="1000" b="1" spc="300">
                <a:solidFill>
                  <a:schemeClr val="bg1"/>
                </a:solidFill>
                <a:latin typeface="Source Sans Pro"/>
                <a:cs typeface="Source Sans Pro"/>
              </a:rPr>
              <a:t>THANKS MESSAGE</a:t>
            </a:r>
            <a:endParaRPr lang="en-US" sz="1000" b="1" spc="300" dirty="0">
              <a:solidFill>
                <a:schemeClr val="bg1"/>
              </a:solidFill>
              <a:latin typeface="Source Sans Pro"/>
              <a:cs typeface="Source Sans Pro"/>
            </a:endParaRPr>
          </a:p>
        </p:txBody>
      </p:sp>
      <p:sp>
        <p:nvSpPr>
          <p:cNvPr id="448" name="TextBox 447"/>
          <p:cNvSpPr txBox="1"/>
          <p:nvPr/>
        </p:nvSpPr>
        <p:spPr>
          <a:xfrm>
            <a:off x="2065736" y="961653"/>
            <a:ext cx="4323620" cy="1015663"/>
          </a:xfrm>
          <a:prstGeom prst="rect">
            <a:avLst/>
          </a:prstGeom>
          <a:noFill/>
        </p:spPr>
        <p:txBody>
          <a:bodyPr wrap="none" rtlCol="0">
            <a:spAutoFit/>
          </a:bodyPr>
          <a:lstStyle/>
          <a:p>
            <a:r>
              <a:rPr lang="en-US" sz="6000" dirty="0">
                <a:solidFill>
                  <a:schemeClr val="accent1"/>
                </a:solidFill>
                <a:latin typeface="Arial" panose="020B0604020202020204" pitchFamily="34" charset="0"/>
                <a:cs typeface="Arial" panose="020B0604020202020204" pitchFamily="34" charset="0"/>
              </a:rPr>
              <a:t>Xin </a:t>
            </a:r>
            <a:r>
              <a:rPr lang="en-US" sz="6000" dirty="0" err="1">
                <a:solidFill>
                  <a:schemeClr val="accent1"/>
                </a:solidFill>
                <a:latin typeface="Arial" panose="020B0604020202020204" pitchFamily="34" charset="0"/>
                <a:cs typeface="Arial" panose="020B0604020202020204" pitchFamily="34" charset="0"/>
              </a:rPr>
              <a:t>cảm</a:t>
            </a:r>
            <a:r>
              <a:rPr lang="en-US" sz="6000" dirty="0">
                <a:solidFill>
                  <a:schemeClr val="accent1"/>
                </a:solidFill>
                <a:latin typeface="Arial" panose="020B0604020202020204" pitchFamily="34" charset="0"/>
                <a:cs typeface="Arial" panose="020B0604020202020204" pitchFamily="34" charset="0"/>
              </a:rPr>
              <a:t> </a:t>
            </a:r>
            <a:r>
              <a:rPr lang="en-US" sz="6000" dirty="0" err="1">
                <a:solidFill>
                  <a:schemeClr val="accent1"/>
                </a:solidFill>
                <a:latin typeface="Arial" panose="020B0604020202020204" pitchFamily="34" charset="0"/>
                <a:cs typeface="Arial" panose="020B0604020202020204" pitchFamily="34" charset="0"/>
              </a:rPr>
              <a:t>ơn</a:t>
            </a:r>
            <a:r>
              <a:rPr lang="en-US" sz="6000" dirty="0">
                <a:solidFill>
                  <a:schemeClr val="accent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63743100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0FEC6CC7-A56B-3149-8EBC-4CC6D45BF460}"/>
              </a:ext>
            </a:extLst>
          </p:cNvPr>
          <p:cNvSpPr txBox="1">
            <a:spLocks/>
          </p:cNvSpPr>
          <p:nvPr/>
        </p:nvSpPr>
        <p:spPr>
          <a:xfrm>
            <a:off x="11722038" y="6323010"/>
            <a:ext cx="40767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05E74F7-3300-457A-B626-DF17756E4C0D}" type="slidenum">
              <a:rPr lang="en-US" smtClean="0"/>
              <a:pPr/>
              <a:t>6</a:t>
            </a:fld>
            <a:endParaRPr lang="en-US" dirty="0"/>
          </a:p>
        </p:txBody>
      </p:sp>
      <p:sp>
        <p:nvSpPr>
          <p:cNvPr id="34" name="Title 2">
            <a:extLst>
              <a:ext uri="{FF2B5EF4-FFF2-40B4-BE49-F238E27FC236}">
                <a16:creationId xmlns:a16="http://schemas.microsoft.com/office/drawing/2014/main" id="{E90338E4-A84C-7445-83C4-D4DAED0F853B}"/>
              </a:ext>
            </a:extLst>
          </p:cNvPr>
          <p:cNvSpPr txBox="1">
            <a:spLocks/>
          </p:cNvSpPr>
          <p:nvPr/>
        </p:nvSpPr>
        <p:spPr>
          <a:xfrm>
            <a:off x="154983" y="1308646"/>
            <a:ext cx="3785792" cy="1152128"/>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r>
              <a:rPr lang="en-US" sz="3600" b="1" dirty="0">
                <a:solidFill>
                  <a:schemeClr val="bg1"/>
                </a:solidFill>
                <a:cs typeface="Arial" pitchFamily="34" charset="0"/>
              </a:rPr>
              <a:t>TRƯỚC BÁN HÀNG</a:t>
            </a:r>
          </a:p>
        </p:txBody>
      </p:sp>
      <p:sp>
        <p:nvSpPr>
          <p:cNvPr id="2" name="Rectangle 1">
            <a:extLst>
              <a:ext uri="{FF2B5EF4-FFF2-40B4-BE49-F238E27FC236}">
                <a16:creationId xmlns:a16="http://schemas.microsoft.com/office/drawing/2014/main" id="{EE2D49CB-562D-124D-BC49-4D04E1202A49}"/>
              </a:ext>
            </a:extLst>
          </p:cNvPr>
          <p:cNvSpPr/>
          <p:nvPr/>
        </p:nvSpPr>
        <p:spPr>
          <a:xfrm>
            <a:off x="126622" y="3090805"/>
            <a:ext cx="4374916" cy="1077218"/>
          </a:xfrm>
          <a:prstGeom prst="rect">
            <a:avLst/>
          </a:prstGeom>
        </p:spPr>
        <p:txBody>
          <a:bodyPr wrap="none">
            <a:spAutoFit/>
          </a:bodyPr>
          <a:lstStyle/>
          <a:p>
            <a:r>
              <a:rPr lang="en-VN" sz="3200" dirty="0">
                <a:solidFill>
                  <a:schemeClr val="bg1"/>
                </a:solidFill>
              </a:rPr>
              <a:t>Lưu đồ thực hiện </a:t>
            </a:r>
          </a:p>
          <a:p>
            <a:r>
              <a:rPr lang="en-VN" sz="3200" dirty="0">
                <a:solidFill>
                  <a:schemeClr val="bg1"/>
                </a:solidFill>
              </a:rPr>
              <a:t>quy trình trước bán hàng</a:t>
            </a:r>
          </a:p>
        </p:txBody>
      </p:sp>
      <p:sp>
        <p:nvSpPr>
          <p:cNvPr id="37" name="Slide Number Placeholder 1">
            <a:extLst>
              <a:ext uri="{FF2B5EF4-FFF2-40B4-BE49-F238E27FC236}">
                <a16:creationId xmlns:a16="http://schemas.microsoft.com/office/drawing/2014/main" id="{57FAF63D-3F63-7E4F-9506-C9A4B3FF4000}"/>
              </a:ext>
            </a:extLst>
          </p:cNvPr>
          <p:cNvSpPr txBox="1">
            <a:spLocks/>
          </p:cNvSpPr>
          <p:nvPr/>
        </p:nvSpPr>
        <p:spPr>
          <a:xfrm>
            <a:off x="11655142" y="6407942"/>
            <a:ext cx="40767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05E74F7-3300-457A-B626-DF17756E4C0D}" type="slidenum">
              <a:rPr lang="en-US" smtClean="0"/>
              <a:pPr/>
              <a:t>6</a:t>
            </a:fld>
            <a:endParaRPr lang="en-US" dirty="0"/>
          </a:p>
        </p:txBody>
      </p:sp>
      <p:pic>
        <p:nvPicPr>
          <p:cNvPr id="7" name="Content Placeholder 6">
            <a:extLst>
              <a:ext uri="{FF2B5EF4-FFF2-40B4-BE49-F238E27FC236}">
                <a16:creationId xmlns:a16="http://schemas.microsoft.com/office/drawing/2014/main" id="{8B6412CB-400A-6041-AE47-919DF7FAC21F}"/>
              </a:ext>
            </a:extLst>
          </p:cNvPr>
          <p:cNvPicPr>
            <a:picLocks noGrp="1" noChangeAspect="1"/>
          </p:cNvPicPr>
          <p:nvPr>
            <p:ph idx="1"/>
          </p:nvPr>
        </p:nvPicPr>
        <p:blipFill>
          <a:blip r:embed="rId2"/>
          <a:stretch>
            <a:fillRect/>
          </a:stretch>
        </p:blipFill>
        <p:spPr>
          <a:xfrm>
            <a:off x="506144" y="2128358"/>
            <a:ext cx="11419729" cy="3420996"/>
          </a:xfrm>
          <a:prstGeom prst="rect">
            <a:avLst/>
          </a:prstGeom>
        </p:spPr>
      </p:pic>
      <p:sp>
        <p:nvSpPr>
          <p:cNvPr id="8" name="TextBox 7">
            <a:extLst>
              <a:ext uri="{FF2B5EF4-FFF2-40B4-BE49-F238E27FC236}">
                <a16:creationId xmlns:a16="http://schemas.microsoft.com/office/drawing/2014/main" id="{6387C98C-3DC1-F744-9E1E-C73A9F2C24E8}"/>
              </a:ext>
            </a:extLst>
          </p:cNvPr>
          <p:cNvSpPr txBox="1"/>
          <p:nvPr/>
        </p:nvSpPr>
        <p:spPr>
          <a:xfrm>
            <a:off x="3970745" y="1225181"/>
            <a:ext cx="4913525" cy="369332"/>
          </a:xfrm>
          <a:prstGeom prst="rect">
            <a:avLst/>
          </a:prstGeom>
          <a:noFill/>
        </p:spPr>
        <p:txBody>
          <a:bodyPr wrap="none" rtlCol="0">
            <a:spAutoFit/>
          </a:bodyPr>
          <a:lstStyle/>
          <a:p>
            <a:r>
              <a:rPr lang="en-VN" dirty="0">
                <a:latin typeface="Arial" panose="020B0604020202020204" pitchFamily="34" charset="0"/>
                <a:cs typeface="Arial" panose="020B0604020202020204" pitchFamily="34" charset="0"/>
              </a:rPr>
              <a:t>Sơ đồ thực hiện nghiệp vụ trên hệ thống CRM</a:t>
            </a:r>
          </a:p>
        </p:txBody>
      </p:sp>
      <p:sp>
        <p:nvSpPr>
          <p:cNvPr id="15" name="TextBox 72">
            <a:extLst>
              <a:ext uri="{FF2B5EF4-FFF2-40B4-BE49-F238E27FC236}">
                <a16:creationId xmlns:a16="http://schemas.microsoft.com/office/drawing/2014/main" id="{0094C4A0-0FC2-5F41-A096-9684E9A733EA}"/>
              </a:ext>
            </a:extLst>
          </p:cNvPr>
          <p:cNvSpPr txBox="1">
            <a:spLocks noChangeArrowheads="1"/>
          </p:cNvSpPr>
          <p:nvPr/>
        </p:nvSpPr>
        <p:spPr bwMode="auto">
          <a:xfrm>
            <a:off x="4482442" y="456651"/>
            <a:ext cx="3238772" cy="5078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3600">
                <a:solidFill>
                  <a:schemeClr val="tx1"/>
                </a:solidFill>
                <a:latin typeface="Lato Light" charset="0"/>
                <a:ea typeface="ＭＳ Ｐゴシック" charset="0"/>
                <a:cs typeface="ＭＳ Ｐゴシック" charset="0"/>
              </a:defRPr>
            </a:lvl1pPr>
            <a:lvl2pPr marL="742950" indent="-285750">
              <a:defRPr sz="3600">
                <a:solidFill>
                  <a:schemeClr val="tx1"/>
                </a:solidFill>
                <a:latin typeface="Lato Light" charset="0"/>
                <a:ea typeface="ＭＳ Ｐゴシック" charset="0"/>
              </a:defRPr>
            </a:lvl2pPr>
            <a:lvl3pPr marL="1143000" indent="-228600">
              <a:defRPr sz="3600">
                <a:solidFill>
                  <a:schemeClr val="tx1"/>
                </a:solidFill>
                <a:latin typeface="Lato Light" charset="0"/>
                <a:ea typeface="ＭＳ Ｐゴシック" charset="0"/>
              </a:defRPr>
            </a:lvl3pPr>
            <a:lvl4pPr marL="1600200" indent="-228600">
              <a:defRPr sz="3600">
                <a:solidFill>
                  <a:schemeClr val="tx1"/>
                </a:solidFill>
                <a:latin typeface="Lato Light" charset="0"/>
                <a:ea typeface="ＭＳ Ｐゴシック" charset="0"/>
              </a:defRPr>
            </a:lvl4pPr>
            <a:lvl5pPr marL="2057400" indent="-228600">
              <a:defRPr sz="3600">
                <a:solidFill>
                  <a:schemeClr val="tx1"/>
                </a:solidFill>
                <a:latin typeface="Lato Light" charset="0"/>
                <a:ea typeface="ＭＳ Ｐゴシック" charset="0"/>
              </a:defRPr>
            </a:lvl5pPr>
            <a:lvl6pPr marL="2514600" indent="-228600" defTabSz="1827213" fontAlgn="base">
              <a:spcBef>
                <a:spcPct val="0"/>
              </a:spcBef>
              <a:spcAft>
                <a:spcPct val="0"/>
              </a:spcAft>
              <a:defRPr sz="3600">
                <a:solidFill>
                  <a:schemeClr val="tx1"/>
                </a:solidFill>
                <a:latin typeface="Lato Light" charset="0"/>
                <a:ea typeface="ＭＳ Ｐゴシック" charset="0"/>
              </a:defRPr>
            </a:lvl6pPr>
            <a:lvl7pPr marL="2971800" indent="-228600" defTabSz="1827213" fontAlgn="base">
              <a:spcBef>
                <a:spcPct val="0"/>
              </a:spcBef>
              <a:spcAft>
                <a:spcPct val="0"/>
              </a:spcAft>
              <a:defRPr sz="3600">
                <a:solidFill>
                  <a:schemeClr val="tx1"/>
                </a:solidFill>
                <a:latin typeface="Lato Light" charset="0"/>
                <a:ea typeface="ＭＳ Ｐゴシック" charset="0"/>
              </a:defRPr>
            </a:lvl7pPr>
            <a:lvl8pPr marL="3429000" indent="-228600" defTabSz="1827213" fontAlgn="base">
              <a:spcBef>
                <a:spcPct val="0"/>
              </a:spcBef>
              <a:spcAft>
                <a:spcPct val="0"/>
              </a:spcAft>
              <a:defRPr sz="3600">
                <a:solidFill>
                  <a:schemeClr val="tx1"/>
                </a:solidFill>
                <a:latin typeface="Lato Light" charset="0"/>
                <a:ea typeface="ＭＳ Ｐゴシック" charset="0"/>
              </a:defRPr>
            </a:lvl8pPr>
            <a:lvl9pPr marL="3886200" indent="-228600" defTabSz="1827213" fontAlgn="base">
              <a:spcBef>
                <a:spcPct val="0"/>
              </a:spcBef>
              <a:spcAft>
                <a:spcPct val="0"/>
              </a:spcAft>
              <a:defRPr sz="3600">
                <a:solidFill>
                  <a:schemeClr val="tx1"/>
                </a:solidFill>
                <a:latin typeface="Lato Light" charset="0"/>
                <a:ea typeface="ＭＳ Ｐゴシック" charset="0"/>
              </a:defRPr>
            </a:lvl9pPr>
          </a:lstStyle>
          <a:p>
            <a:pPr algn="ctr"/>
            <a:r>
              <a:rPr lang="en-US" sz="3300" b="1" dirty="0" err="1">
                <a:latin typeface="Arial" panose="020B0604020202020204" pitchFamily="34" charset="0"/>
                <a:cs typeface="Arial" panose="020B0604020202020204" pitchFamily="34" charset="0"/>
              </a:rPr>
              <a:t>Trước</a:t>
            </a:r>
            <a:r>
              <a:rPr lang="en-US" sz="3300" b="1" dirty="0">
                <a:latin typeface="Arial" panose="020B0604020202020204" pitchFamily="34" charset="0"/>
                <a:cs typeface="Arial" panose="020B0604020202020204" pitchFamily="34" charset="0"/>
              </a:rPr>
              <a:t> </a:t>
            </a:r>
            <a:r>
              <a:rPr lang="en-US" sz="3300" b="1" dirty="0" err="1">
                <a:latin typeface="Arial" panose="020B0604020202020204" pitchFamily="34" charset="0"/>
                <a:cs typeface="Arial" panose="020B0604020202020204" pitchFamily="34" charset="0"/>
              </a:rPr>
              <a:t>bán</a:t>
            </a:r>
            <a:r>
              <a:rPr lang="en-US" sz="3300" b="1" dirty="0">
                <a:latin typeface="Arial" panose="020B0604020202020204" pitchFamily="34" charset="0"/>
                <a:cs typeface="Arial" panose="020B0604020202020204" pitchFamily="34" charset="0"/>
              </a:rPr>
              <a:t> </a:t>
            </a:r>
            <a:r>
              <a:rPr lang="en-US" sz="3300" b="1" dirty="0" err="1">
                <a:latin typeface="Arial" panose="020B0604020202020204" pitchFamily="34" charset="0"/>
                <a:cs typeface="Arial" panose="020B0604020202020204" pitchFamily="34" charset="0"/>
              </a:rPr>
              <a:t>hàng</a:t>
            </a:r>
            <a:endParaRPr lang="en-US" sz="3300" b="1" dirty="0">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E83E813E-EACA-7446-B6B3-799FC7FF634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54983" y="221416"/>
            <a:ext cx="755271" cy="457200"/>
          </a:xfrm>
          <a:prstGeom prst="rect">
            <a:avLst/>
          </a:prstGeom>
        </p:spPr>
      </p:pic>
    </p:spTree>
    <p:extLst>
      <p:ext uri="{BB962C8B-B14F-4D97-AF65-F5344CB8AC3E}">
        <p14:creationId xmlns:p14="http://schemas.microsoft.com/office/powerpoint/2010/main" val="668118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2B8EE-31B5-BC4F-A4BE-FADB52B038E6}"/>
              </a:ext>
            </a:extLst>
          </p:cNvPr>
          <p:cNvSpPr>
            <a:spLocks noGrp="1"/>
          </p:cNvSpPr>
          <p:nvPr>
            <p:ph type="title"/>
          </p:nvPr>
        </p:nvSpPr>
        <p:spPr>
          <a:xfrm>
            <a:off x="838200" y="1300387"/>
            <a:ext cx="10515600" cy="459628"/>
          </a:xfrm>
        </p:spPr>
        <p:txBody>
          <a:bodyPr>
            <a:noAutofit/>
          </a:bodyPr>
          <a:lstStyle/>
          <a:p>
            <a:pPr algn="ctr"/>
            <a:r>
              <a:rPr lang="en-VN" sz="2800" b="1" dirty="0">
                <a:latin typeface="Arial" panose="020B0604020202020204" pitchFamily="34" charset="0"/>
                <a:cs typeface="Arial" panose="020B0604020202020204" pitchFamily="34" charset="0"/>
              </a:rPr>
              <a:t>Bước 1: Đăng ký dự án</a:t>
            </a:r>
          </a:p>
        </p:txBody>
      </p:sp>
      <p:sp>
        <p:nvSpPr>
          <p:cNvPr id="3" name="Title 1">
            <a:extLst>
              <a:ext uri="{FF2B5EF4-FFF2-40B4-BE49-F238E27FC236}">
                <a16:creationId xmlns:a16="http://schemas.microsoft.com/office/drawing/2014/main" id="{8BBFFCA0-7937-D542-AC2C-F4D423BB7DC5}"/>
              </a:ext>
            </a:extLst>
          </p:cNvPr>
          <p:cNvSpPr txBox="1">
            <a:spLocks/>
          </p:cNvSpPr>
          <p:nvPr/>
        </p:nvSpPr>
        <p:spPr>
          <a:xfrm>
            <a:off x="838200" y="1998781"/>
            <a:ext cx="10515600" cy="45962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VN" sz="2000" b="1" dirty="0">
                <a:latin typeface="Arial" panose="020B0604020202020204" pitchFamily="34" charset="0"/>
                <a:cs typeface="Arial" panose="020B0604020202020204" pitchFamily="34" charset="0"/>
              </a:rPr>
              <a:t>Người thực hiện: Chi nhánh/Trung tâm</a:t>
            </a:r>
          </a:p>
        </p:txBody>
      </p:sp>
      <p:sp>
        <p:nvSpPr>
          <p:cNvPr id="4" name="Title 1">
            <a:extLst>
              <a:ext uri="{FF2B5EF4-FFF2-40B4-BE49-F238E27FC236}">
                <a16:creationId xmlns:a16="http://schemas.microsoft.com/office/drawing/2014/main" id="{96EBE345-4577-2746-AFCB-3AF21C44F813}"/>
              </a:ext>
            </a:extLst>
          </p:cNvPr>
          <p:cNvSpPr txBox="1">
            <a:spLocks/>
          </p:cNvSpPr>
          <p:nvPr/>
        </p:nvSpPr>
        <p:spPr>
          <a:xfrm>
            <a:off x="838200" y="2935942"/>
            <a:ext cx="10515600" cy="291213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buAutoNum type="arabicPeriod"/>
            </a:pPr>
            <a:r>
              <a:rPr lang="en-VN" sz="2800" dirty="0">
                <a:latin typeface="Arial" panose="020B0604020202020204" pitchFamily="34" charset="0"/>
                <a:cs typeface="Arial" panose="020B0604020202020204" pitchFamily="34" charset="0"/>
              </a:rPr>
              <a:t>Đăng nhập hệ thống CRM</a:t>
            </a:r>
          </a:p>
          <a:p>
            <a:pPr marL="457200" indent="-457200">
              <a:buAutoNum type="arabicPeriod"/>
            </a:pPr>
            <a:r>
              <a:rPr lang="en-VN" sz="2800" dirty="0">
                <a:latin typeface="Arial" panose="020B0604020202020204" pitchFamily="34" charset="0"/>
                <a:cs typeface="Arial" panose="020B0604020202020204" pitchFamily="34" charset="0"/>
              </a:rPr>
              <a:t>Vào menu cơ hội để đăng ký dự án</a:t>
            </a:r>
          </a:p>
          <a:p>
            <a:pPr marL="457200" indent="-457200">
              <a:buAutoNum type="arabicPeriod"/>
            </a:pPr>
            <a:r>
              <a:rPr lang="en-VN" sz="2800" dirty="0">
                <a:latin typeface="Arial" panose="020B0604020202020204" pitchFamily="34" charset="0"/>
                <a:cs typeface="Arial" panose="020B0604020202020204" pitchFamily="34" charset="0"/>
              </a:rPr>
              <a:t>Click Button ”Tạo mới” để vào màn hình đăng ký dự án</a:t>
            </a:r>
          </a:p>
          <a:p>
            <a:pPr marL="457200" indent="-457200">
              <a:buAutoNum type="arabicPeriod"/>
            </a:pPr>
            <a:r>
              <a:rPr lang="en-VN" sz="2800" dirty="0">
                <a:latin typeface="Arial" panose="020B0604020202020204" pitchFamily="34" charset="0"/>
                <a:cs typeface="Arial" panose="020B0604020202020204" pitchFamily="34" charset="0"/>
              </a:rPr>
              <a:t>Nhập thông tin cần thiết của dự án</a:t>
            </a:r>
          </a:p>
          <a:p>
            <a:pPr marL="457200" indent="-457200">
              <a:buAutoNum type="arabicPeriod"/>
            </a:pPr>
            <a:r>
              <a:rPr lang="en-VN" sz="2800" dirty="0">
                <a:latin typeface="Arial" panose="020B0604020202020204" pitchFamily="34" charset="0"/>
                <a:cs typeface="Arial" panose="020B0604020202020204" pitchFamily="34" charset="0"/>
              </a:rPr>
              <a:t>Lưu thông tin dự án</a:t>
            </a:r>
          </a:p>
          <a:p>
            <a:pPr marL="457200" indent="-457200">
              <a:buAutoNum type="arabicPeriod"/>
            </a:pPr>
            <a:r>
              <a:rPr lang="en-VN" sz="2800" dirty="0">
                <a:latin typeface="Arial" panose="020B0604020202020204" pitchFamily="34" charset="0"/>
                <a:cs typeface="Arial" panose="020B0604020202020204" pitchFamily="34" charset="0"/>
              </a:rPr>
              <a:t>Thêm sản phẩm yêu cầu của dự án</a:t>
            </a:r>
          </a:p>
          <a:p>
            <a:pPr marL="457200" indent="-457200">
              <a:buAutoNum type="arabicPeriod"/>
            </a:pPr>
            <a:r>
              <a:rPr lang="en-VN" sz="2800" dirty="0">
                <a:latin typeface="Arial" panose="020B0604020202020204" pitchFamily="34" charset="0"/>
                <a:cs typeface="Arial" panose="020B0604020202020204" pitchFamily="34" charset="0"/>
              </a:rPr>
              <a:t>Thêm tài liệu liên quan</a:t>
            </a:r>
          </a:p>
        </p:txBody>
      </p:sp>
      <p:sp>
        <p:nvSpPr>
          <p:cNvPr id="5" name="Title 1">
            <a:extLst>
              <a:ext uri="{FF2B5EF4-FFF2-40B4-BE49-F238E27FC236}">
                <a16:creationId xmlns:a16="http://schemas.microsoft.com/office/drawing/2014/main" id="{36521B33-895B-FA40-81CA-ECEBF2411CFC}"/>
              </a:ext>
            </a:extLst>
          </p:cNvPr>
          <p:cNvSpPr txBox="1">
            <a:spLocks/>
          </p:cNvSpPr>
          <p:nvPr/>
        </p:nvSpPr>
        <p:spPr>
          <a:xfrm>
            <a:off x="838200" y="457704"/>
            <a:ext cx="10515600" cy="45962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VN" sz="3600" b="1" dirty="0">
              <a:latin typeface="Arial" panose="020B060402020202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id="{E4C1A5CE-7425-CB43-A140-7D7FC676E363}"/>
              </a:ext>
            </a:extLst>
          </p:cNvPr>
          <p:cNvGrpSpPr>
            <a:grpSpLocks/>
          </p:cNvGrpSpPr>
          <p:nvPr/>
        </p:nvGrpSpPr>
        <p:grpSpPr bwMode="auto">
          <a:xfrm>
            <a:off x="5726509" y="1087849"/>
            <a:ext cx="738981" cy="129382"/>
            <a:chOff x="1703388" y="2006913"/>
            <a:chExt cx="1478230" cy="258682"/>
          </a:xfrm>
        </p:grpSpPr>
        <p:sp>
          <p:nvSpPr>
            <p:cNvPr id="7" name="Oval 6">
              <a:extLst>
                <a:ext uri="{FF2B5EF4-FFF2-40B4-BE49-F238E27FC236}">
                  <a16:creationId xmlns:a16="http://schemas.microsoft.com/office/drawing/2014/main" id="{8578D7CE-E0BD-FB45-BF6A-C3BEC0BCD4BD}"/>
                </a:ext>
              </a:extLst>
            </p:cNvPr>
            <p:cNvSpPr/>
            <p:nvPr/>
          </p:nvSpPr>
          <p:spPr>
            <a:xfrm>
              <a:off x="1703388" y="2006913"/>
              <a:ext cx="258809" cy="258682"/>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latin typeface="Calibri Light"/>
              </a:endParaRPr>
            </a:p>
          </p:txBody>
        </p:sp>
        <p:sp>
          <p:nvSpPr>
            <p:cNvPr id="8" name="Oval 7">
              <a:extLst>
                <a:ext uri="{FF2B5EF4-FFF2-40B4-BE49-F238E27FC236}">
                  <a16:creationId xmlns:a16="http://schemas.microsoft.com/office/drawing/2014/main" id="{80D5E079-CBE1-BE46-BBD6-070CCF5BD6C5}"/>
                </a:ext>
              </a:extLst>
            </p:cNvPr>
            <p:cNvSpPr/>
            <p:nvPr/>
          </p:nvSpPr>
          <p:spPr>
            <a:xfrm>
              <a:off x="2008243" y="2006913"/>
              <a:ext cx="258809" cy="258682"/>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latin typeface="Calibri Light"/>
              </a:endParaRPr>
            </a:p>
          </p:txBody>
        </p:sp>
        <p:sp>
          <p:nvSpPr>
            <p:cNvPr id="9" name="Oval 8">
              <a:extLst>
                <a:ext uri="{FF2B5EF4-FFF2-40B4-BE49-F238E27FC236}">
                  <a16:creationId xmlns:a16="http://schemas.microsoft.com/office/drawing/2014/main" id="{DE62D117-9370-954D-B935-DC92C3622FFD}"/>
                </a:ext>
              </a:extLst>
            </p:cNvPr>
            <p:cNvSpPr/>
            <p:nvPr/>
          </p:nvSpPr>
          <p:spPr>
            <a:xfrm>
              <a:off x="2313099" y="2006913"/>
              <a:ext cx="258809" cy="258682"/>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latin typeface="Calibri Light"/>
              </a:endParaRPr>
            </a:p>
          </p:txBody>
        </p:sp>
        <p:sp>
          <p:nvSpPr>
            <p:cNvPr id="10" name="Oval 9">
              <a:extLst>
                <a:ext uri="{FF2B5EF4-FFF2-40B4-BE49-F238E27FC236}">
                  <a16:creationId xmlns:a16="http://schemas.microsoft.com/office/drawing/2014/main" id="{49DD3458-0D4E-414D-AF15-BF49E8EC32BB}"/>
                </a:ext>
              </a:extLst>
            </p:cNvPr>
            <p:cNvSpPr/>
            <p:nvPr/>
          </p:nvSpPr>
          <p:spPr>
            <a:xfrm>
              <a:off x="2617954" y="2006913"/>
              <a:ext cx="258809" cy="258682"/>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latin typeface="Calibri Light"/>
              </a:endParaRPr>
            </a:p>
          </p:txBody>
        </p:sp>
        <p:sp>
          <p:nvSpPr>
            <p:cNvPr id="11" name="Oval 10">
              <a:extLst>
                <a:ext uri="{FF2B5EF4-FFF2-40B4-BE49-F238E27FC236}">
                  <a16:creationId xmlns:a16="http://schemas.microsoft.com/office/drawing/2014/main" id="{761CAE91-7610-4841-BE1A-490A632AED19}"/>
                </a:ext>
              </a:extLst>
            </p:cNvPr>
            <p:cNvSpPr/>
            <p:nvPr/>
          </p:nvSpPr>
          <p:spPr>
            <a:xfrm>
              <a:off x="2922809" y="2006913"/>
              <a:ext cx="258809" cy="258682"/>
            </a:xfrm>
            <a:prstGeom prst="ellipse">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latin typeface="Calibri Light"/>
              </a:endParaRPr>
            </a:p>
          </p:txBody>
        </p:sp>
      </p:grpSp>
      <p:sp>
        <p:nvSpPr>
          <p:cNvPr id="12" name="TextBox 72">
            <a:extLst>
              <a:ext uri="{FF2B5EF4-FFF2-40B4-BE49-F238E27FC236}">
                <a16:creationId xmlns:a16="http://schemas.microsoft.com/office/drawing/2014/main" id="{B336280A-B8AF-8745-9673-BBF6180BA3DD}"/>
              </a:ext>
            </a:extLst>
          </p:cNvPr>
          <p:cNvSpPr txBox="1">
            <a:spLocks noChangeArrowheads="1"/>
          </p:cNvSpPr>
          <p:nvPr/>
        </p:nvSpPr>
        <p:spPr bwMode="auto">
          <a:xfrm>
            <a:off x="4333621" y="456651"/>
            <a:ext cx="3536417" cy="5539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sz="3600">
                <a:solidFill>
                  <a:schemeClr val="tx1"/>
                </a:solidFill>
                <a:latin typeface="Lato Light" charset="0"/>
                <a:ea typeface="ＭＳ Ｐゴシック" charset="0"/>
                <a:cs typeface="ＭＳ Ｐゴシック" charset="0"/>
              </a:defRPr>
            </a:lvl1pPr>
            <a:lvl2pPr marL="742950" indent="-285750">
              <a:defRPr sz="3600">
                <a:solidFill>
                  <a:schemeClr val="tx1"/>
                </a:solidFill>
                <a:latin typeface="Lato Light" charset="0"/>
                <a:ea typeface="ＭＳ Ｐゴシック" charset="0"/>
              </a:defRPr>
            </a:lvl2pPr>
            <a:lvl3pPr marL="1143000" indent="-228600">
              <a:defRPr sz="3600">
                <a:solidFill>
                  <a:schemeClr val="tx1"/>
                </a:solidFill>
                <a:latin typeface="Lato Light" charset="0"/>
                <a:ea typeface="ＭＳ Ｐゴシック" charset="0"/>
              </a:defRPr>
            </a:lvl3pPr>
            <a:lvl4pPr marL="1600200" indent="-228600">
              <a:defRPr sz="3600">
                <a:solidFill>
                  <a:schemeClr val="tx1"/>
                </a:solidFill>
                <a:latin typeface="Lato Light" charset="0"/>
                <a:ea typeface="ＭＳ Ｐゴシック" charset="0"/>
              </a:defRPr>
            </a:lvl4pPr>
            <a:lvl5pPr marL="2057400" indent="-228600">
              <a:defRPr sz="3600">
                <a:solidFill>
                  <a:schemeClr val="tx1"/>
                </a:solidFill>
                <a:latin typeface="Lato Light" charset="0"/>
                <a:ea typeface="ＭＳ Ｐゴシック" charset="0"/>
              </a:defRPr>
            </a:lvl5pPr>
            <a:lvl6pPr marL="2514600" indent="-228600" defTabSz="1827213" fontAlgn="base">
              <a:spcBef>
                <a:spcPct val="0"/>
              </a:spcBef>
              <a:spcAft>
                <a:spcPct val="0"/>
              </a:spcAft>
              <a:defRPr sz="3600">
                <a:solidFill>
                  <a:schemeClr val="tx1"/>
                </a:solidFill>
                <a:latin typeface="Lato Light" charset="0"/>
                <a:ea typeface="ＭＳ Ｐゴシック" charset="0"/>
              </a:defRPr>
            </a:lvl6pPr>
            <a:lvl7pPr marL="2971800" indent="-228600" defTabSz="1827213" fontAlgn="base">
              <a:spcBef>
                <a:spcPct val="0"/>
              </a:spcBef>
              <a:spcAft>
                <a:spcPct val="0"/>
              </a:spcAft>
              <a:defRPr sz="3600">
                <a:solidFill>
                  <a:schemeClr val="tx1"/>
                </a:solidFill>
                <a:latin typeface="Lato Light" charset="0"/>
                <a:ea typeface="ＭＳ Ｐゴシック" charset="0"/>
              </a:defRPr>
            </a:lvl7pPr>
            <a:lvl8pPr marL="3429000" indent="-228600" defTabSz="1827213" fontAlgn="base">
              <a:spcBef>
                <a:spcPct val="0"/>
              </a:spcBef>
              <a:spcAft>
                <a:spcPct val="0"/>
              </a:spcAft>
              <a:defRPr sz="3600">
                <a:solidFill>
                  <a:schemeClr val="tx1"/>
                </a:solidFill>
                <a:latin typeface="Lato Light" charset="0"/>
                <a:ea typeface="ＭＳ Ｐゴシック" charset="0"/>
              </a:defRPr>
            </a:lvl8pPr>
            <a:lvl9pPr marL="3886200" indent="-228600" defTabSz="1827213" fontAlgn="base">
              <a:spcBef>
                <a:spcPct val="0"/>
              </a:spcBef>
              <a:spcAft>
                <a:spcPct val="0"/>
              </a:spcAft>
              <a:defRPr sz="3600">
                <a:solidFill>
                  <a:schemeClr val="tx1"/>
                </a:solidFill>
                <a:latin typeface="Lato Light" charset="0"/>
                <a:ea typeface="ＭＳ Ｐゴシック" charset="0"/>
              </a:defRPr>
            </a:lvl9pPr>
          </a:lstStyle>
          <a:p>
            <a:pPr algn="ctr"/>
            <a:r>
              <a:rPr lang="en-US" b="1" dirty="0" err="1">
                <a:latin typeface="Arial" panose="020B0604020202020204" pitchFamily="34" charset="0"/>
                <a:cs typeface="Arial" panose="020B0604020202020204" pitchFamily="34" charset="0"/>
              </a:rPr>
              <a:t>Trước</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bán</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hàng</a:t>
            </a:r>
            <a:endParaRPr lang="en-US" b="1" dirty="0">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4E888D7E-7DA6-B44E-9921-F504F2D6DBA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47619" y="207715"/>
            <a:ext cx="755271" cy="457200"/>
          </a:xfrm>
          <a:prstGeom prst="rect">
            <a:avLst/>
          </a:prstGeom>
        </p:spPr>
      </p:pic>
    </p:spTree>
    <p:extLst>
      <p:ext uri="{BB962C8B-B14F-4D97-AF65-F5344CB8AC3E}">
        <p14:creationId xmlns:p14="http://schemas.microsoft.com/office/powerpoint/2010/main" val="3054104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904E672-7BBA-49A4-9F9C-0261BC6787C9}"/>
              </a:ext>
            </a:extLst>
          </p:cNvPr>
          <p:cNvSpPr/>
          <p:nvPr/>
        </p:nvSpPr>
        <p:spPr>
          <a:xfrm>
            <a:off x="0" y="544274"/>
            <a:ext cx="12191999" cy="6173018"/>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826B18BB-B9E8-4D94-86BB-93E499FD8D60}"/>
              </a:ext>
            </a:extLst>
          </p:cNvPr>
          <p:cNvSpPr txBox="1"/>
          <p:nvPr/>
        </p:nvSpPr>
        <p:spPr>
          <a:xfrm>
            <a:off x="4464423" y="6255"/>
            <a:ext cx="6311153" cy="400110"/>
          </a:xfrm>
          <a:prstGeom prst="rect">
            <a:avLst/>
          </a:prstGeom>
          <a:noFill/>
        </p:spPr>
        <p:txBody>
          <a:bodyPr wrap="square" numCol="2" spcCol="72000" rtlCol="0">
            <a:spAutoFit/>
          </a:bodyPr>
          <a:lstStyle/>
          <a:p>
            <a:pPr algn="ctr"/>
            <a:r>
              <a:rPr lang="en-US" sz="2000" b="1" dirty="0" err="1">
                <a:latin typeface="Arial" panose="020B0604020202020204" pitchFamily="34" charset="0"/>
                <a:ea typeface="ＭＳ Ｐゴシック" charset="0"/>
                <a:cs typeface="Arial" panose="020B0604020202020204" pitchFamily="34" charset="0"/>
              </a:rPr>
              <a:t>Bước</a:t>
            </a:r>
            <a:r>
              <a:rPr lang="en-US" sz="2000" b="1" dirty="0">
                <a:latin typeface="Arial" panose="020B0604020202020204" pitchFamily="34" charset="0"/>
                <a:ea typeface="ＭＳ Ｐゴシック" charset="0"/>
                <a:cs typeface="Arial" panose="020B0604020202020204" pitchFamily="34" charset="0"/>
              </a:rPr>
              <a:t> 1: </a:t>
            </a:r>
            <a:r>
              <a:rPr lang="en-US" sz="2000" b="1" dirty="0" err="1">
                <a:latin typeface="Arial" panose="020B0604020202020204" pitchFamily="34" charset="0"/>
                <a:ea typeface="ＭＳ Ｐゴシック" charset="0"/>
                <a:cs typeface="Arial" panose="020B0604020202020204" pitchFamily="34" charset="0"/>
              </a:rPr>
              <a:t>Đăng</a:t>
            </a:r>
            <a:r>
              <a:rPr lang="en-US" sz="2000" b="1" dirty="0">
                <a:latin typeface="Arial" panose="020B0604020202020204" pitchFamily="34" charset="0"/>
                <a:ea typeface="ＭＳ Ｐゴシック" charset="0"/>
                <a:cs typeface="Arial" panose="020B0604020202020204" pitchFamily="34" charset="0"/>
              </a:rPr>
              <a:t> </a:t>
            </a:r>
            <a:r>
              <a:rPr lang="en-US" sz="2000" b="1" dirty="0" err="1">
                <a:latin typeface="Arial" panose="020B0604020202020204" pitchFamily="34" charset="0"/>
                <a:ea typeface="ＭＳ Ｐゴシック" charset="0"/>
                <a:cs typeface="Arial" panose="020B0604020202020204" pitchFamily="34" charset="0"/>
              </a:rPr>
              <a:t>ký</a:t>
            </a:r>
            <a:r>
              <a:rPr lang="en-US" sz="2000" b="1" dirty="0">
                <a:latin typeface="Arial" panose="020B0604020202020204" pitchFamily="34" charset="0"/>
                <a:ea typeface="ＭＳ Ｐゴシック" charset="0"/>
                <a:cs typeface="Arial" panose="020B0604020202020204" pitchFamily="34" charset="0"/>
              </a:rPr>
              <a:t> </a:t>
            </a:r>
            <a:r>
              <a:rPr lang="en-US" sz="2000" b="1" dirty="0" err="1">
                <a:latin typeface="Arial" panose="020B0604020202020204" pitchFamily="34" charset="0"/>
                <a:ea typeface="ＭＳ Ｐゴシック" charset="0"/>
                <a:cs typeface="Arial" panose="020B0604020202020204" pitchFamily="34" charset="0"/>
              </a:rPr>
              <a:t>dự</a:t>
            </a:r>
            <a:r>
              <a:rPr lang="en-US" sz="2000" b="1" dirty="0">
                <a:latin typeface="Arial" panose="020B0604020202020204" pitchFamily="34" charset="0"/>
                <a:ea typeface="ＭＳ Ｐゴシック" charset="0"/>
                <a:cs typeface="Arial" panose="020B0604020202020204" pitchFamily="34" charset="0"/>
              </a:rPr>
              <a:t> </a:t>
            </a:r>
            <a:r>
              <a:rPr lang="en-US" sz="2000" b="1" dirty="0" err="1">
                <a:latin typeface="Arial" panose="020B0604020202020204" pitchFamily="34" charset="0"/>
                <a:ea typeface="ＭＳ Ｐゴシック" charset="0"/>
                <a:cs typeface="Arial" panose="020B0604020202020204" pitchFamily="34" charset="0"/>
              </a:rPr>
              <a:t>án</a:t>
            </a:r>
            <a:r>
              <a:rPr lang="en-US" sz="2000" b="1" dirty="0">
                <a:latin typeface="Arial" panose="020B0604020202020204" pitchFamily="34" charset="0"/>
                <a:ea typeface="ＭＳ Ｐゴシック" charset="0"/>
                <a:cs typeface="Arial" panose="020B0604020202020204" pitchFamily="34" charset="0"/>
              </a:rPr>
              <a:t> </a:t>
            </a:r>
          </a:p>
          <a:p>
            <a:endParaRPr lang="en-US" b="1" dirty="0">
              <a:latin typeface="Arial" panose="020B0604020202020204" pitchFamily="34" charset="0"/>
              <a:ea typeface="ＭＳ Ｐゴシック" charset="0"/>
              <a:cs typeface="Arial" panose="020B0604020202020204" pitchFamily="34" charset="0"/>
            </a:endParaRPr>
          </a:p>
        </p:txBody>
      </p:sp>
      <p:sp>
        <p:nvSpPr>
          <p:cNvPr id="2" name="TextBox 1">
            <a:extLst>
              <a:ext uri="{FF2B5EF4-FFF2-40B4-BE49-F238E27FC236}">
                <a16:creationId xmlns:a16="http://schemas.microsoft.com/office/drawing/2014/main" id="{E7817915-F913-7540-9DA2-D3D0EC5B1EAC}"/>
              </a:ext>
            </a:extLst>
          </p:cNvPr>
          <p:cNvSpPr txBox="1"/>
          <p:nvPr/>
        </p:nvSpPr>
        <p:spPr>
          <a:xfrm>
            <a:off x="3742014" y="6250240"/>
            <a:ext cx="4134465" cy="369332"/>
          </a:xfrm>
          <a:prstGeom prst="rect">
            <a:avLst/>
          </a:prstGeom>
          <a:noFill/>
        </p:spPr>
        <p:txBody>
          <a:bodyPr wrap="none" rtlCol="0">
            <a:spAutoFit/>
          </a:bodyPr>
          <a:lstStyle/>
          <a:p>
            <a:r>
              <a:rPr lang="vi-VN" dirty="0"/>
              <a:t>1. Giao diện đăng nhập hệ thống CRM</a:t>
            </a:r>
            <a:endParaRPr lang="en-VN" dirty="0"/>
          </a:p>
        </p:txBody>
      </p:sp>
      <p:pic>
        <p:nvPicPr>
          <p:cNvPr id="74" name="Picture 73">
            <a:extLst>
              <a:ext uri="{FF2B5EF4-FFF2-40B4-BE49-F238E27FC236}">
                <a16:creationId xmlns:a16="http://schemas.microsoft.com/office/drawing/2014/main" id="{80B20968-0B43-CD4E-B51C-A35670E9DEC6}"/>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166604" y="153703"/>
            <a:ext cx="755271" cy="457200"/>
          </a:xfrm>
          <a:prstGeom prst="rect">
            <a:avLst/>
          </a:prstGeom>
        </p:spPr>
      </p:pic>
      <p:sp>
        <p:nvSpPr>
          <p:cNvPr id="75" name="Slide Number Placeholder 1">
            <a:extLst>
              <a:ext uri="{FF2B5EF4-FFF2-40B4-BE49-F238E27FC236}">
                <a16:creationId xmlns:a16="http://schemas.microsoft.com/office/drawing/2014/main" id="{095EF22A-A1D6-A241-866E-C07DE7E81AE0}"/>
              </a:ext>
            </a:extLst>
          </p:cNvPr>
          <p:cNvSpPr txBox="1">
            <a:spLocks/>
          </p:cNvSpPr>
          <p:nvPr/>
        </p:nvSpPr>
        <p:spPr>
          <a:xfrm>
            <a:off x="11722038" y="6323010"/>
            <a:ext cx="40767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05E74F7-3300-457A-B626-DF17756E4C0D}" type="slidenum">
              <a:rPr lang="en-US" smtClean="0"/>
              <a:pPr/>
              <a:t>8</a:t>
            </a:fld>
            <a:endParaRPr lang="en-US" dirty="0"/>
          </a:p>
        </p:txBody>
      </p:sp>
      <p:pic>
        <p:nvPicPr>
          <p:cNvPr id="6" name="Picture 5">
            <a:extLst>
              <a:ext uri="{FF2B5EF4-FFF2-40B4-BE49-F238E27FC236}">
                <a16:creationId xmlns:a16="http://schemas.microsoft.com/office/drawing/2014/main" id="{3A19367F-BAEE-1442-8FAC-70133E440B13}"/>
              </a:ext>
            </a:extLst>
          </p:cNvPr>
          <p:cNvPicPr>
            <a:picLocks noChangeAspect="1"/>
          </p:cNvPicPr>
          <p:nvPr/>
        </p:nvPicPr>
        <p:blipFill>
          <a:blip r:embed="rId3"/>
          <a:stretch>
            <a:fillRect/>
          </a:stretch>
        </p:blipFill>
        <p:spPr>
          <a:xfrm>
            <a:off x="74236" y="603956"/>
            <a:ext cx="12055472" cy="5508375"/>
          </a:xfrm>
          <a:prstGeom prst="rect">
            <a:avLst/>
          </a:prstGeom>
        </p:spPr>
      </p:pic>
    </p:spTree>
    <p:extLst>
      <p:ext uri="{BB962C8B-B14F-4D97-AF65-F5344CB8AC3E}">
        <p14:creationId xmlns:p14="http://schemas.microsoft.com/office/powerpoint/2010/main" val="3591938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904E672-7BBA-49A4-9F9C-0261BC6787C9}"/>
              </a:ext>
            </a:extLst>
          </p:cNvPr>
          <p:cNvSpPr/>
          <p:nvPr/>
        </p:nvSpPr>
        <p:spPr>
          <a:xfrm>
            <a:off x="0" y="544274"/>
            <a:ext cx="12191999" cy="6173018"/>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826B18BB-B9E8-4D94-86BB-93E499FD8D60}"/>
              </a:ext>
            </a:extLst>
          </p:cNvPr>
          <p:cNvSpPr txBox="1"/>
          <p:nvPr/>
        </p:nvSpPr>
        <p:spPr>
          <a:xfrm>
            <a:off x="4464423" y="6255"/>
            <a:ext cx="6311153" cy="400110"/>
          </a:xfrm>
          <a:prstGeom prst="rect">
            <a:avLst/>
          </a:prstGeom>
          <a:noFill/>
        </p:spPr>
        <p:txBody>
          <a:bodyPr wrap="square" numCol="2" spcCol="72000" rtlCol="0">
            <a:spAutoFit/>
          </a:bodyPr>
          <a:lstStyle/>
          <a:p>
            <a:pPr algn="ctr"/>
            <a:r>
              <a:rPr lang="en-US" sz="2000" b="1" dirty="0" err="1">
                <a:latin typeface="Arial" panose="020B0604020202020204" pitchFamily="34" charset="0"/>
                <a:ea typeface="ＭＳ Ｐゴシック" charset="0"/>
                <a:cs typeface="Arial" panose="020B0604020202020204" pitchFamily="34" charset="0"/>
              </a:rPr>
              <a:t>Bước</a:t>
            </a:r>
            <a:r>
              <a:rPr lang="en-US" sz="2000" b="1" dirty="0">
                <a:latin typeface="Arial" panose="020B0604020202020204" pitchFamily="34" charset="0"/>
                <a:ea typeface="ＭＳ Ｐゴシック" charset="0"/>
                <a:cs typeface="Arial" panose="020B0604020202020204" pitchFamily="34" charset="0"/>
              </a:rPr>
              <a:t> 1: </a:t>
            </a:r>
            <a:r>
              <a:rPr lang="en-US" sz="2000" b="1" dirty="0" err="1">
                <a:latin typeface="Arial" panose="020B0604020202020204" pitchFamily="34" charset="0"/>
                <a:ea typeface="ＭＳ Ｐゴシック" charset="0"/>
                <a:cs typeface="Arial" panose="020B0604020202020204" pitchFamily="34" charset="0"/>
              </a:rPr>
              <a:t>Đăng</a:t>
            </a:r>
            <a:r>
              <a:rPr lang="en-US" sz="2000" b="1" dirty="0">
                <a:latin typeface="Arial" panose="020B0604020202020204" pitchFamily="34" charset="0"/>
                <a:ea typeface="ＭＳ Ｐゴシック" charset="0"/>
                <a:cs typeface="Arial" panose="020B0604020202020204" pitchFamily="34" charset="0"/>
              </a:rPr>
              <a:t> </a:t>
            </a:r>
            <a:r>
              <a:rPr lang="en-US" sz="2000" b="1" dirty="0" err="1">
                <a:latin typeface="Arial" panose="020B0604020202020204" pitchFamily="34" charset="0"/>
                <a:ea typeface="ＭＳ Ｐゴシック" charset="0"/>
                <a:cs typeface="Arial" panose="020B0604020202020204" pitchFamily="34" charset="0"/>
              </a:rPr>
              <a:t>ký</a:t>
            </a:r>
            <a:r>
              <a:rPr lang="en-US" sz="2000" b="1" dirty="0">
                <a:latin typeface="Arial" panose="020B0604020202020204" pitchFamily="34" charset="0"/>
                <a:ea typeface="ＭＳ Ｐゴシック" charset="0"/>
                <a:cs typeface="Arial" panose="020B0604020202020204" pitchFamily="34" charset="0"/>
              </a:rPr>
              <a:t> </a:t>
            </a:r>
            <a:r>
              <a:rPr lang="en-US" sz="2000" b="1" dirty="0" err="1">
                <a:latin typeface="Arial" panose="020B0604020202020204" pitchFamily="34" charset="0"/>
                <a:ea typeface="ＭＳ Ｐゴシック" charset="0"/>
                <a:cs typeface="Arial" panose="020B0604020202020204" pitchFamily="34" charset="0"/>
              </a:rPr>
              <a:t>dự</a:t>
            </a:r>
            <a:r>
              <a:rPr lang="en-US" sz="2000" b="1" dirty="0">
                <a:latin typeface="Arial" panose="020B0604020202020204" pitchFamily="34" charset="0"/>
                <a:ea typeface="ＭＳ Ｐゴシック" charset="0"/>
                <a:cs typeface="Arial" panose="020B0604020202020204" pitchFamily="34" charset="0"/>
              </a:rPr>
              <a:t> </a:t>
            </a:r>
            <a:r>
              <a:rPr lang="en-US" sz="2000" b="1" dirty="0" err="1">
                <a:latin typeface="Arial" panose="020B0604020202020204" pitchFamily="34" charset="0"/>
                <a:ea typeface="ＭＳ Ｐゴシック" charset="0"/>
                <a:cs typeface="Arial" panose="020B0604020202020204" pitchFamily="34" charset="0"/>
              </a:rPr>
              <a:t>án</a:t>
            </a:r>
            <a:r>
              <a:rPr lang="en-US" sz="2000" b="1" dirty="0">
                <a:latin typeface="Arial" panose="020B0604020202020204" pitchFamily="34" charset="0"/>
                <a:ea typeface="ＭＳ Ｐゴシック" charset="0"/>
                <a:cs typeface="Arial" panose="020B0604020202020204" pitchFamily="34" charset="0"/>
              </a:rPr>
              <a:t> </a:t>
            </a:r>
          </a:p>
          <a:p>
            <a:endParaRPr lang="en-US" b="1" dirty="0">
              <a:latin typeface="Arial" panose="020B0604020202020204" pitchFamily="34" charset="0"/>
              <a:ea typeface="ＭＳ Ｐゴシック" charset="0"/>
              <a:cs typeface="Arial" panose="020B0604020202020204" pitchFamily="34" charset="0"/>
            </a:endParaRPr>
          </a:p>
        </p:txBody>
      </p:sp>
      <p:sp>
        <p:nvSpPr>
          <p:cNvPr id="2" name="TextBox 1">
            <a:extLst>
              <a:ext uri="{FF2B5EF4-FFF2-40B4-BE49-F238E27FC236}">
                <a16:creationId xmlns:a16="http://schemas.microsoft.com/office/drawing/2014/main" id="{E7817915-F913-7540-9DA2-D3D0EC5B1EAC}"/>
              </a:ext>
            </a:extLst>
          </p:cNvPr>
          <p:cNvSpPr txBox="1"/>
          <p:nvPr/>
        </p:nvSpPr>
        <p:spPr>
          <a:xfrm>
            <a:off x="3693887" y="6138344"/>
            <a:ext cx="5686172" cy="369332"/>
          </a:xfrm>
          <a:prstGeom prst="rect">
            <a:avLst/>
          </a:prstGeom>
          <a:noFill/>
        </p:spPr>
        <p:txBody>
          <a:bodyPr wrap="none" rtlCol="0">
            <a:spAutoFit/>
          </a:bodyPr>
          <a:lstStyle/>
          <a:p>
            <a:r>
              <a:rPr lang="vi-VN" dirty="0"/>
              <a:t>1. Vào màn hình landing page và chọn hệ thống CRM</a:t>
            </a:r>
            <a:endParaRPr lang="en-VN" dirty="0"/>
          </a:p>
        </p:txBody>
      </p:sp>
      <p:pic>
        <p:nvPicPr>
          <p:cNvPr id="74" name="Picture 73">
            <a:extLst>
              <a:ext uri="{FF2B5EF4-FFF2-40B4-BE49-F238E27FC236}">
                <a16:creationId xmlns:a16="http://schemas.microsoft.com/office/drawing/2014/main" id="{80B20968-0B43-CD4E-B51C-A35670E9DEC6}"/>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166604" y="153703"/>
            <a:ext cx="755271" cy="457200"/>
          </a:xfrm>
          <a:prstGeom prst="rect">
            <a:avLst/>
          </a:prstGeom>
        </p:spPr>
      </p:pic>
      <p:sp>
        <p:nvSpPr>
          <p:cNvPr id="75" name="Slide Number Placeholder 1">
            <a:extLst>
              <a:ext uri="{FF2B5EF4-FFF2-40B4-BE49-F238E27FC236}">
                <a16:creationId xmlns:a16="http://schemas.microsoft.com/office/drawing/2014/main" id="{095EF22A-A1D6-A241-866E-C07DE7E81AE0}"/>
              </a:ext>
            </a:extLst>
          </p:cNvPr>
          <p:cNvSpPr txBox="1">
            <a:spLocks/>
          </p:cNvSpPr>
          <p:nvPr/>
        </p:nvSpPr>
        <p:spPr>
          <a:xfrm>
            <a:off x="11722038" y="6323010"/>
            <a:ext cx="40767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05E74F7-3300-457A-B626-DF17756E4C0D}" type="slidenum">
              <a:rPr lang="en-US" smtClean="0"/>
              <a:pPr/>
              <a:t>9</a:t>
            </a:fld>
            <a:endParaRPr lang="en-US" dirty="0"/>
          </a:p>
        </p:txBody>
      </p:sp>
      <p:pic>
        <p:nvPicPr>
          <p:cNvPr id="3" name="Picture 2">
            <a:extLst>
              <a:ext uri="{FF2B5EF4-FFF2-40B4-BE49-F238E27FC236}">
                <a16:creationId xmlns:a16="http://schemas.microsoft.com/office/drawing/2014/main" id="{BD3C195C-565E-3846-A788-D434C0A71488}"/>
              </a:ext>
            </a:extLst>
          </p:cNvPr>
          <p:cNvPicPr>
            <a:picLocks noChangeAspect="1"/>
          </p:cNvPicPr>
          <p:nvPr/>
        </p:nvPicPr>
        <p:blipFill>
          <a:blip r:embed="rId3"/>
          <a:stretch>
            <a:fillRect/>
          </a:stretch>
        </p:blipFill>
        <p:spPr>
          <a:xfrm>
            <a:off x="0" y="1134201"/>
            <a:ext cx="12192000" cy="4589598"/>
          </a:xfrm>
          <a:prstGeom prst="rect">
            <a:avLst/>
          </a:prstGeom>
        </p:spPr>
      </p:pic>
    </p:spTree>
    <p:extLst>
      <p:ext uri="{BB962C8B-B14F-4D97-AF65-F5344CB8AC3E}">
        <p14:creationId xmlns:p14="http://schemas.microsoft.com/office/powerpoint/2010/main" val="13189008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1525</TotalTime>
  <Words>1705</Words>
  <Application>Microsoft Office PowerPoint</Application>
  <PresentationFormat>Widescreen</PresentationFormat>
  <Paragraphs>271</Paragraphs>
  <Slides>53</Slides>
  <Notes>35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53</vt:i4>
      </vt:variant>
    </vt:vector>
  </HeadingPairs>
  <TitlesOfParts>
    <vt:vector size="62" baseType="lpstr">
      <vt:lpstr>맑은 고딕</vt:lpstr>
      <vt:lpstr>ＭＳ Ｐゴシック</vt:lpstr>
      <vt:lpstr>Arial</vt:lpstr>
      <vt:lpstr>Calibri</vt:lpstr>
      <vt:lpstr>Calibri Light</vt:lpstr>
      <vt:lpstr>Open Sans Light</vt:lpstr>
      <vt:lpstr>Sen</vt:lpstr>
      <vt:lpstr>Source Sans Pro</vt:lpstr>
      <vt:lpstr>Office Theme</vt:lpstr>
      <vt:lpstr>PowerPoint Presentation</vt:lpstr>
      <vt:lpstr>PowerPoint Presentation</vt:lpstr>
      <vt:lpstr>PowerPoint Presentation</vt:lpstr>
      <vt:lpstr>PowerPoint Presentation</vt:lpstr>
      <vt:lpstr>PowerPoint Presentation</vt:lpstr>
      <vt:lpstr>PowerPoint Presentation</vt:lpstr>
      <vt:lpstr>Bước 1: Đăng ký dự án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Bước 2: Xem xét và duyệt yêu cầu dự án</vt:lpstr>
      <vt:lpstr>PowerPoint Presentation</vt:lpstr>
      <vt:lpstr>PowerPoint Presentation</vt:lpstr>
      <vt:lpstr>PowerPoint Presentation</vt:lpstr>
      <vt:lpstr>PowerPoint Presentation</vt:lpstr>
      <vt:lpstr>Bước 3: Báo giá</vt:lpstr>
      <vt:lpstr>PowerPoint Presentation</vt:lpstr>
      <vt:lpstr>PowerPoint Presentation</vt:lpstr>
      <vt:lpstr>Bước 4: Kiểm tra thông tin</vt:lpstr>
      <vt:lpstr>PowerPoint Presentation</vt:lpstr>
      <vt:lpstr>PowerPoint Presentation</vt:lpstr>
      <vt:lpstr>PowerPoint Presentation</vt:lpstr>
      <vt:lpstr>Bước 5: Báo giá khách hàng</vt:lpstr>
      <vt:lpstr>Bước 6: Chốt hợp đồng/đơn hàng với khách</vt:lpstr>
      <vt:lpstr>PowerPoint Presentation</vt:lpstr>
      <vt:lpstr>Bước 1: Tạo hợp đồng</vt:lpstr>
      <vt:lpstr>PowerPoint Presentation</vt:lpstr>
      <vt:lpstr>PowerPoint Presentation</vt:lpstr>
      <vt:lpstr>PowerPoint Presentation</vt:lpstr>
      <vt:lpstr>PowerPoint Presentation</vt:lpstr>
      <vt:lpstr>Bước 2: Tạo đơn hàng</vt:lpstr>
      <vt:lpstr>PowerPoint Presentation</vt:lpstr>
      <vt:lpstr>PowerPoint Presentation</vt:lpstr>
      <vt:lpstr>PowerPoint Presentation</vt:lpstr>
      <vt:lpstr>PowerPoint Presentation</vt:lpstr>
      <vt:lpstr>Bước 1: Bảo hành sửa chữa</vt:lpstr>
      <vt:lpstr>PowerPoint Presentation</vt:lpstr>
      <vt:lpstr>PowerPoint Presentation</vt:lpstr>
      <vt:lpstr>Bước 2: Quản lý ticket</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Tuan Anh</cp:lastModifiedBy>
  <cp:revision>37</cp:revision>
  <dcterms:created xsi:type="dcterms:W3CDTF">2021-03-31T06:57:29Z</dcterms:created>
  <dcterms:modified xsi:type="dcterms:W3CDTF">2021-04-02T03:46:34Z</dcterms:modified>
</cp:coreProperties>
</file>