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6" r:id="rId1"/>
  </p:sldMasterIdLst>
  <p:notesMasterIdLst>
    <p:notesMasterId r:id="rId41"/>
  </p:notesMasterIdLst>
  <p:handoutMasterIdLst>
    <p:handoutMasterId r:id="rId42"/>
  </p:handoutMasterIdLst>
  <p:sldIdLst>
    <p:sldId id="256" r:id="rId2"/>
    <p:sldId id="257" r:id="rId3"/>
    <p:sldId id="258" r:id="rId4"/>
    <p:sldId id="1280" r:id="rId5"/>
    <p:sldId id="265" r:id="rId6"/>
    <p:sldId id="267" r:id="rId7"/>
    <p:sldId id="1281" r:id="rId8"/>
    <p:sldId id="1282" r:id="rId9"/>
    <p:sldId id="1284" r:id="rId10"/>
    <p:sldId id="1286" r:id="rId11"/>
    <p:sldId id="1511" r:id="rId12"/>
    <p:sldId id="1512" r:id="rId13"/>
    <p:sldId id="1469" r:id="rId14"/>
    <p:sldId id="1470" r:id="rId15"/>
    <p:sldId id="1486" r:id="rId16"/>
    <p:sldId id="1489" r:id="rId17"/>
    <p:sldId id="1490" r:id="rId18"/>
    <p:sldId id="1492" r:id="rId19"/>
    <p:sldId id="1287" r:id="rId20"/>
    <p:sldId id="1495" r:id="rId21"/>
    <p:sldId id="1496" r:id="rId22"/>
    <p:sldId id="1497" r:id="rId23"/>
    <p:sldId id="1498" r:id="rId24"/>
    <p:sldId id="1499" r:id="rId25"/>
    <p:sldId id="1500" r:id="rId26"/>
    <p:sldId id="1501" r:id="rId27"/>
    <p:sldId id="1510" r:id="rId28"/>
    <p:sldId id="1502" r:id="rId29"/>
    <p:sldId id="1504" r:id="rId30"/>
    <p:sldId id="1505" r:id="rId31"/>
    <p:sldId id="1506" r:id="rId32"/>
    <p:sldId id="1507" r:id="rId33"/>
    <p:sldId id="273" r:id="rId34"/>
    <p:sldId id="1509" r:id="rId35"/>
    <p:sldId id="303" r:id="rId36"/>
    <p:sldId id="306" r:id="rId37"/>
    <p:sldId id="307" r:id="rId38"/>
    <p:sldId id="308" r:id="rId39"/>
    <p:sldId id="28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CFA7"/>
    <a:srgbClr val="59C381"/>
    <a:srgbClr val="28BCD0"/>
    <a:srgbClr val="2CB9CC"/>
    <a:srgbClr val="2FC975"/>
    <a:srgbClr val="2ACE51"/>
    <a:srgbClr val="9CE8CB"/>
    <a:srgbClr val="29BBCF"/>
    <a:srgbClr val="12B4E6"/>
    <a:srgbClr val="82D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73" autoAdjust="0"/>
    <p:restoredTop sz="96404" autoAdjust="0"/>
  </p:normalViewPr>
  <p:slideViewPr>
    <p:cSldViewPr snapToGrid="0">
      <p:cViewPr varScale="1">
        <p:scale>
          <a:sx n="117" d="100"/>
          <a:sy n="117" d="100"/>
        </p:scale>
        <p:origin x="-516" y="-102"/>
      </p:cViewPr>
      <p:guideLst>
        <p:guide orient="horz" pos="2160"/>
        <p:guide pos="3840"/>
      </p:guideLst>
    </p:cSldViewPr>
  </p:slideViewPr>
  <p:notesTextViewPr>
    <p:cViewPr>
      <p:scale>
        <a:sx n="1" d="1"/>
        <a:sy n="1" d="1"/>
      </p:scale>
      <p:origin x="0" y="0"/>
    </p:cViewPr>
  </p:notesTextViewPr>
  <p:notesViewPr>
    <p:cSldViewPr snapToGrid="0">
      <p:cViewPr varScale="1">
        <p:scale>
          <a:sx n="85" d="100"/>
          <a:sy n="85" d="100"/>
        </p:scale>
        <p:origin x="295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56A9026-CE42-4C5C-80B6-C6EA55340DEA}" type="datetimeFigureOut">
              <a:rPr lang="en-US" smtClean="0"/>
              <a:t>3/5/2021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3975B1-CAF5-488B-B806-B726F9B65AC4}" type="slidenum">
              <a:rPr lang="en-US" smtClean="0"/>
              <a:t>‹#›</a:t>
            </a:fld>
            <a:endParaRPr lang="en-US"/>
          </a:p>
        </p:txBody>
      </p:sp>
    </p:spTree>
    <p:extLst>
      <p:ext uri="{BB962C8B-B14F-4D97-AF65-F5344CB8AC3E}">
        <p14:creationId xmlns:p14="http://schemas.microsoft.com/office/powerpoint/2010/main" val="26892307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90A526-88D7-409F-A779-639CF1F6B5B1}" type="datetimeFigureOut">
              <a:rPr lang="en-US" smtClean="0"/>
              <a:t>3/5/2021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976BE5-FF52-47FC-B6C5-1B10A373AEE8}" type="slidenum">
              <a:rPr lang="en-US" smtClean="0"/>
              <a:t>‹#›</a:t>
            </a:fld>
            <a:endParaRPr lang="en-US"/>
          </a:p>
        </p:txBody>
      </p:sp>
    </p:spTree>
    <p:extLst>
      <p:ext uri="{BB962C8B-B14F-4D97-AF65-F5344CB8AC3E}">
        <p14:creationId xmlns:p14="http://schemas.microsoft.com/office/powerpoint/2010/main" val="56182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D06A17-4DAA-4805-92CA-A878510AB020}"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902" y="6356350"/>
            <a:ext cx="1276709" cy="383649"/>
          </a:xfrm>
          <a:prstGeom prst="rect">
            <a:avLst/>
          </a:prstGeom>
        </p:spPr>
      </p:pic>
    </p:spTree>
    <p:extLst>
      <p:ext uri="{BB962C8B-B14F-4D97-AF65-F5344CB8AC3E}">
        <p14:creationId xmlns:p14="http://schemas.microsoft.com/office/powerpoint/2010/main" val="1341086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8759E4-86C9-4C3B-ADEB-BAF5D0165BC7}" type="datetime1">
              <a:rPr lang="en-US" smtClean="0"/>
              <a:t>3/5/2021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D06A17-4DAA-4805-92CA-A878510AB020}"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902" y="6356350"/>
            <a:ext cx="1276709" cy="383649"/>
          </a:xfrm>
          <a:prstGeom prst="rect">
            <a:avLst/>
          </a:prstGeom>
        </p:spPr>
      </p:pic>
    </p:spTree>
    <p:extLst>
      <p:ext uri="{BB962C8B-B14F-4D97-AF65-F5344CB8AC3E}">
        <p14:creationId xmlns:p14="http://schemas.microsoft.com/office/powerpoint/2010/main" val="4058203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65169A-BA2D-4868-BA9F-D1B63878AFE6}" type="datetime1">
              <a:rPr lang="en-US" smtClean="0"/>
              <a:t>3/5/2021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D06A17-4DAA-4805-92CA-A878510AB020}"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902" y="6356350"/>
            <a:ext cx="1276709" cy="383649"/>
          </a:xfrm>
          <a:prstGeom prst="rect">
            <a:avLst/>
          </a:prstGeom>
        </p:spPr>
      </p:pic>
    </p:spTree>
    <p:extLst>
      <p:ext uri="{BB962C8B-B14F-4D97-AF65-F5344CB8AC3E}">
        <p14:creationId xmlns:p14="http://schemas.microsoft.com/office/powerpoint/2010/main" val="2354201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1E9D14-039F-464A-9884-1BFEA6A60E9A}" type="datetime1">
              <a:rPr lang="en-US" smtClean="0"/>
              <a:t>3/5/2021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D06A17-4DAA-4805-92CA-A878510AB020}"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902" y="6356350"/>
            <a:ext cx="1276709" cy="383649"/>
          </a:xfrm>
          <a:prstGeom prst="rect">
            <a:avLst/>
          </a:prstGeom>
        </p:spPr>
      </p:pic>
    </p:spTree>
    <p:extLst>
      <p:ext uri="{BB962C8B-B14F-4D97-AF65-F5344CB8AC3E}">
        <p14:creationId xmlns:p14="http://schemas.microsoft.com/office/powerpoint/2010/main" val="3018547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8842402-82B2-44EC-972C-7C1FCC96141C}" type="datetime1">
              <a:rPr lang="en-US" smtClean="0"/>
              <a:t>3/5/2021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D06A17-4DAA-4805-92CA-A878510AB020}"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902" y="6356350"/>
            <a:ext cx="1276709" cy="383649"/>
          </a:xfrm>
          <a:prstGeom prst="rect">
            <a:avLst/>
          </a:prstGeom>
        </p:spPr>
      </p:pic>
    </p:spTree>
    <p:extLst>
      <p:ext uri="{BB962C8B-B14F-4D97-AF65-F5344CB8AC3E}">
        <p14:creationId xmlns:p14="http://schemas.microsoft.com/office/powerpoint/2010/main" val="388331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4DA260-02B2-422F-AF39-C9A5B6176CDE}" type="datetime1">
              <a:rPr lang="en-US" smtClean="0"/>
              <a:t>3/5/2021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D06A17-4DAA-4805-92CA-A878510AB020}"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902" y="6356350"/>
            <a:ext cx="1276709" cy="383649"/>
          </a:xfrm>
          <a:prstGeom prst="rect">
            <a:avLst/>
          </a:prstGeom>
        </p:spPr>
      </p:pic>
    </p:spTree>
    <p:extLst>
      <p:ext uri="{BB962C8B-B14F-4D97-AF65-F5344CB8AC3E}">
        <p14:creationId xmlns:p14="http://schemas.microsoft.com/office/powerpoint/2010/main" val="3196882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FE2754-B97E-4A10-850B-A30CB514321C}" type="datetime1">
              <a:rPr lang="en-US" smtClean="0"/>
              <a:t>3/5/2021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D06A17-4DAA-4805-92CA-A878510AB020}"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902" y="6356350"/>
            <a:ext cx="1276709" cy="383649"/>
          </a:xfrm>
          <a:prstGeom prst="rect">
            <a:avLst/>
          </a:prstGeom>
        </p:spPr>
      </p:pic>
    </p:spTree>
    <p:extLst>
      <p:ext uri="{BB962C8B-B14F-4D97-AF65-F5344CB8AC3E}">
        <p14:creationId xmlns:p14="http://schemas.microsoft.com/office/powerpoint/2010/main" val="638093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D384BF-3A62-4F84-98C8-CA56DD76761F}" type="datetime1">
              <a:rPr lang="en-US" smtClean="0"/>
              <a:t>3/5/2021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D06A17-4DAA-4805-92CA-A878510AB020}"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902" y="6356350"/>
            <a:ext cx="1276709" cy="383649"/>
          </a:xfrm>
          <a:prstGeom prst="rect">
            <a:avLst/>
          </a:prstGeom>
        </p:spPr>
      </p:pic>
    </p:spTree>
    <p:extLst>
      <p:ext uri="{BB962C8B-B14F-4D97-AF65-F5344CB8AC3E}">
        <p14:creationId xmlns:p14="http://schemas.microsoft.com/office/powerpoint/2010/main" val="2324640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6CBCD0-DFB9-4044-8ABB-620D53C38E8E}" type="datetime1">
              <a:rPr lang="en-US" smtClean="0"/>
              <a:t>3/5/2021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9300554" y="6356349"/>
            <a:ext cx="2743200" cy="365125"/>
          </a:xfrm>
        </p:spPr>
        <p:txBody>
          <a:bodyPr/>
          <a:lstStyle/>
          <a:p>
            <a:fld id="{84D06A17-4DAA-4805-92CA-A878510AB020}"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902" y="6356350"/>
            <a:ext cx="1276709" cy="383649"/>
          </a:xfrm>
          <a:prstGeom prst="rect">
            <a:avLst/>
          </a:prstGeom>
        </p:spPr>
      </p:pic>
    </p:spTree>
    <p:extLst>
      <p:ext uri="{BB962C8B-B14F-4D97-AF65-F5344CB8AC3E}">
        <p14:creationId xmlns:p14="http://schemas.microsoft.com/office/powerpoint/2010/main" val="75237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72AB47D-52B2-40EF-B8D6-B7A46CAD9ED7}" type="datetime1">
              <a:rPr lang="en-US" smtClean="0"/>
              <a:t>3/5/2021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D06A17-4DAA-4805-92CA-A878510AB020}"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902" y="6356350"/>
            <a:ext cx="1276709" cy="383649"/>
          </a:xfrm>
          <a:prstGeom prst="rect">
            <a:avLst/>
          </a:prstGeom>
        </p:spPr>
      </p:pic>
    </p:spTree>
    <p:extLst>
      <p:ext uri="{BB962C8B-B14F-4D97-AF65-F5344CB8AC3E}">
        <p14:creationId xmlns:p14="http://schemas.microsoft.com/office/powerpoint/2010/main" val="3804574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9C493D-D46D-4134-8DC9-EAC7018297F1}" type="datetime1">
              <a:rPr lang="en-US" smtClean="0"/>
              <a:t>3/5/2021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D06A17-4DAA-4805-92CA-A878510AB020}"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902" y="6356350"/>
            <a:ext cx="1276709" cy="383649"/>
          </a:xfrm>
          <a:prstGeom prst="rect">
            <a:avLst/>
          </a:prstGeom>
        </p:spPr>
      </p:pic>
    </p:spTree>
    <p:extLst>
      <p:ext uri="{BB962C8B-B14F-4D97-AF65-F5344CB8AC3E}">
        <p14:creationId xmlns:p14="http://schemas.microsoft.com/office/powerpoint/2010/main" val="18058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E2683C-76CE-47D5-BDB3-6E9AC22DD8A5}" type="datetime1">
              <a:rPr lang="en-US" smtClean="0"/>
              <a:t>3/5/2021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076267"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D06A17-4DAA-4805-92CA-A878510AB020}" type="slidenum">
              <a:rPr lang="en-US" smtClean="0"/>
              <a:t>‹#›</a:t>
            </a:fld>
            <a:endParaRPr lang="en-US"/>
          </a:p>
        </p:txBody>
      </p:sp>
    </p:spTree>
    <p:extLst>
      <p:ext uri="{BB962C8B-B14F-4D97-AF65-F5344CB8AC3E}">
        <p14:creationId xmlns:p14="http://schemas.microsoft.com/office/powerpoint/2010/main" val="366492540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hdr="0" ftr="0" dt="0"/>
  <p:txStyles>
    <p:titleStyle>
      <a:lvl1pPr algn="l" defTabSz="914400" rtl="0" eaLnBrk="1" latinLnBrk="0" hangingPunct="1">
        <a:lnSpc>
          <a:spcPct val="90000"/>
        </a:lnSpc>
        <a:spcBef>
          <a:spcPct val="0"/>
        </a:spcBef>
        <a:buNone/>
        <a:defRPr sz="4400" kern="1200">
          <a:solidFill>
            <a:schemeClr val="bg2">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9.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0272" b="5353"/>
          <a:stretch/>
        </p:blipFill>
        <p:spPr>
          <a:xfrm>
            <a:off x="0" y="-12700"/>
            <a:ext cx="12192000" cy="6858000"/>
          </a:xfrm>
          <a:prstGeom prst="rect">
            <a:avLst/>
          </a:prstGeom>
        </p:spPr>
      </p:pic>
      <p:sp>
        <p:nvSpPr>
          <p:cNvPr id="5" name="Rectangle 4"/>
          <p:cNvSpPr/>
          <p:nvPr/>
        </p:nvSpPr>
        <p:spPr>
          <a:xfrm>
            <a:off x="0" y="0"/>
            <a:ext cx="12192000" cy="6858000"/>
          </a:xfrm>
          <a:prstGeom prst="rect">
            <a:avLst/>
          </a:prstGeom>
          <a:gradFill>
            <a:gsLst>
              <a:gs pos="0">
                <a:srgbClr val="6888BE"/>
              </a:gs>
              <a:gs pos="0">
                <a:srgbClr val="8AC449">
                  <a:alpha val="65000"/>
                </a:srgbClr>
              </a:gs>
              <a:gs pos="53000">
                <a:srgbClr val="4BA7A4">
                  <a:alpha val="70000"/>
                </a:srgbClr>
              </a:gs>
              <a:gs pos="100000">
                <a:schemeClr val="accent5">
                  <a:lumMod val="100000"/>
                  <a:alpha val="70000"/>
                </a:schemeClr>
              </a:gs>
            </a:gsLst>
            <a:lin ang="10800000" scaled="1"/>
          </a:gradFill>
          <a:ln w="9525" cap="flat">
            <a:noFill/>
            <a:prstDash val="solid"/>
            <a:miter/>
          </a:ln>
        </p:spPr>
        <p:txBody>
          <a:bodyPr rtlCol="0" anchor="ctr"/>
          <a:lstStyle/>
          <a:p>
            <a:pPr algn="l"/>
            <a:endParaRPr lang="en-US">
              <a:solidFill>
                <a:srgbClr val="688AC0"/>
              </a:solidFill>
            </a:endParaRPr>
          </a:p>
        </p:txBody>
      </p:sp>
      <p:sp>
        <p:nvSpPr>
          <p:cNvPr id="6" name="TextBox 5">
            <a:extLst>
              <a:ext uri="{FF2B5EF4-FFF2-40B4-BE49-F238E27FC236}">
                <a16:creationId xmlns:a16="http://schemas.microsoft.com/office/drawing/2014/main" xmlns="" id="{DFFFBEE1-083C-4223-BD05-8B41B8C984F8}"/>
              </a:ext>
            </a:extLst>
          </p:cNvPr>
          <p:cNvSpPr txBox="1"/>
          <p:nvPr/>
        </p:nvSpPr>
        <p:spPr>
          <a:xfrm>
            <a:off x="0" y="1172044"/>
            <a:ext cx="12192000" cy="3354765"/>
          </a:xfrm>
          <a:prstGeom prst="rect">
            <a:avLst/>
          </a:prstGeom>
          <a:noFill/>
        </p:spPr>
        <p:txBody>
          <a:bodyPr wrap="square" lIns="0" rIns="0" rtlCol="0">
            <a:spAutoFit/>
          </a:bodyPr>
          <a:lstStyle/>
          <a:p>
            <a:pPr algn="ctr" latinLnBrk="0"/>
            <a:r>
              <a:rPr lang="en-US" sz="3600" b="1" dirty="0">
                <a:solidFill>
                  <a:schemeClr val="lt1"/>
                </a:solidFill>
                <a:latin typeface="UTM Avo" panose="02040603050506020204" pitchFamily="18" charset="0"/>
              </a:rPr>
              <a:t>BÁO CÁO </a:t>
            </a:r>
          </a:p>
          <a:p>
            <a:pPr algn="ctr" latinLnBrk="0"/>
            <a:r>
              <a:rPr lang="en-US" sz="2800" b="1" dirty="0">
                <a:solidFill>
                  <a:schemeClr val="lt1"/>
                </a:solidFill>
                <a:latin typeface="UTM Avo" panose="02040603050506020204" pitchFamily="18" charset="0"/>
              </a:rPr>
              <a:t>BƯỚC ĐẦU KHẢO SÁT VÀ ĐỀ XUẤT GIẢI PHÁP CẢI TẠO</a:t>
            </a:r>
          </a:p>
          <a:p>
            <a:pPr algn="ctr" latinLnBrk="0"/>
            <a:r>
              <a:rPr lang="en-US" sz="2800" b="1" dirty="0">
                <a:solidFill>
                  <a:schemeClr val="lt1"/>
                </a:solidFill>
                <a:latin typeface="UTM Avo" panose="02040603050506020204" pitchFamily="18" charset="0"/>
              </a:rPr>
              <a:t>HỆ THỐNG CHIẾU SÁNG CÔNG CỘNG BẰNG ĐÈN LED </a:t>
            </a:r>
          </a:p>
          <a:p>
            <a:pPr algn="ctr" latinLnBrk="0"/>
            <a:r>
              <a:rPr lang="en-US" sz="2800" b="1" dirty="0">
                <a:solidFill>
                  <a:schemeClr val="lt1"/>
                </a:solidFill>
                <a:latin typeface="UTM Avo" panose="02040603050506020204" pitchFamily="18" charset="0"/>
              </a:rPr>
              <a:t>ỨNG DỤNG CÔNG NGHỆ </a:t>
            </a:r>
            <a:r>
              <a:rPr lang="en-US" sz="2800" b="1" dirty="0" err="1">
                <a:solidFill>
                  <a:schemeClr val="lt1"/>
                </a:solidFill>
                <a:latin typeface="UTM Avo" panose="02040603050506020204" pitchFamily="18" charset="0"/>
              </a:rPr>
              <a:t>IoT</a:t>
            </a:r>
            <a:r>
              <a:rPr lang="en-US" sz="2800" b="1" dirty="0">
                <a:solidFill>
                  <a:schemeClr val="lt1"/>
                </a:solidFill>
                <a:latin typeface="UTM Avo" panose="02040603050506020204" pitchFamily="18" charset="0"/>
              </a:rPr>
              <a:t> – NỀN TẢNG XÂY DỰNG</a:t>
            </a:r>
          </a:p>
          <a:p>
            <a:pPr algn="ctr" latinLnBrk="0"/>
            <a:r>
              <a:rPr lang="en-US" sz="2800" b="1" dirty="0">
                <a:solidFill>
                  <a:schemeClr val="lt1"/>
                </a:solidFill>
                <a:latin typeface="UTM Avo" panose="02040603050506020204" pitchFamily="18" charset="0"/>
              </a:rPr>
              <a:t>THÀNH PHỐ THÔNG MINH</a:t>
            </a:r>
          </a:p>
          <a:p>
            <a:pPr algn="ctr" latinLnBrk="0"/>
            <a:r>
              <a:rPr lang="en-US" sz="2800" b="1" dirty="0">
                <a:solidFill>
                  <a:schemeClr val="lt1"/>
                </a:solidFill>
                <a:latin typeface="UTM Avo" panose="02040603050506020204" pitchFamily="18" charset="0"/>
              </a:rPr>
              <a:t> </a:t>
            </a:r>
            <a:endParaRPr lang="vi-VN" sz="2800" b="1" dirty="0">
              <a:solidFill>
                <a:schemeClr val="lt1"/>
              </a:solidFill>
              <a:latin typeface="UTM Avo" panose="02040603050506020204" pitchFamily="18" charset="0"/>
            </a:endParaRPr>
          </a:p>
          <a:p>
            <a:pPr algn="ctr" latinLnBrk="0"/>
            <a:r>
              <a:rPr lang="en-US" altLang="ko-KR" sz="3600" b="1" dirty="0">
                <a:ln w="19050">
                  <a:solidFill>
                    <a:schemeClr val="bg1"/>
                  </a:solidFill>
                </a:ln>
                <a:noFill/>
                <a:latin typeface="UTM Avo" panose="02040603050506020204" pitchFamily="18" charset="0"/>
              </a:rPr>
              <a:t>TẠI THÀNH PHỐ </a:t>
            </a:r>
            <a:r>
              <a:rPr lang="en-US" altLang="ko-KR" sz="3600" b="1" dirty="0" smtClean="0">
                <a:ln w="19050">
                  <a:solidFill>
                    <a:schemeClr val="bg1"/>
                  </a:solidFill>
                </a:ln>
                <a:noFill/>
                <a:latin typeface="UTM Avo" panose="02040603050506020204" pitchFamily="18" charset="0"/>
              </a:rPr>
              <a:t>…………</a:t>
            </a:r>
            <a:endParaRPr lang="ko-KR" altLang="en-US" sz="3600" b="1" dirty="0">
              <a:ln w="19050">
                <a:solidFill>
                  <a:schemeClr val="bg1"/>
                </a:solidFill>
              </a:ln>
              <a:noFill/>
              <a:latin typeface="UTM Avo" panose="02040603050506020204" pitchFamily="18" charset="0"/>
              <a:cs typeface="Arial" panose="020B0604020202020204" pitchFamily="34" charset="0"/>
            </a:endParaRPr>
          </a:p>
        </p:txBody>
      </p:sp>
      <p:grpSp>
        <p:nvGrpSpPr>
          <p:cNvPr id="13" name="Group 12"/>
          <p:cNvGrpSpPr/>
          <p:nvPr/>
        </p:nvGrpSpPr>
        <p:grpSpPr>
          <a:xfrm>
            <a:off x="3058553" y="5755563"/>
            <a:ext cx="6074892" cy="883489"/>
            <a:chOff x="3058553" y="5755563"/>
            <a:chExt cx="6074892" cy="883489"/>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3007" y="6222567"/>
              <a:ext cx="1385983" cy="416485"/>
            </a:xfrm>
            <a:prstGeom prst="rect">
              <a:avLst/>
            </a:prstGeom>
          </p:spPr>
        </p:pic>
        <p:sp>
          <p:nvSpPr>
            <p:cNvPr id="11" name="TextBox 10">
              <a:extLst>
                <a:ext uri="{FF2B5EF4-FFF2-40B4-BE49-F238E27FC236}">
                  <a16:creationId xmlns:a16="http://schemas.microsoft.com/office/drawing/2014/main" xmlns="" id="{DFFFBEE1-083C-4223-BD05-8B41B8C984F8}"/>
                </a:ext>
              </a:extLst>
            </p:cNvPr>
            <p:cNvSpPr txBox="1"/>
            <p:nvPr/>
          </p:nvSpPr>
          <p:spPr>
            <a:xfrm>
              <a:off x="3058553" y="5755563"/>
              <a:ext cx="6074892" cy="369332"/>
            </a:xfrm>
            <a:prstGeom prst="rect">
              <a:avLst/>
            </a:prstGeom>
            <a:noFill/>
          </p:spPr>
          <p:txBody>
            <a:bodyPr wrap="square" rtlCol="0">
              <a:spAutoFit/>
            </a:bodyPr>
            <a:lstStyle/>
            <a:p>
              <a:pPr algn="ctr"/>
              <a:r>
                <a:rPr lang="vi-VN">
                  <a:solidFill>
                    <a:schemeClr val="lt1"/>
                  </a:solidFill>
                  <a:latin typeface="UTM Avo" panose="02040603050506020204" pitchFamily="18" charset="0"/>
                </a:rPr>
                <a:t>Công ty CP Bóng đèn Phích nước Rạng Đông </a:t>
              </a:r>
            </a:p>
          </p:txBody>
        </p:sp>
      </p:grpSp>
    </p:spTree>
    <p:extLst>
      <p:ext uri="{BB962C8B-B14F-4D97-AF65-F5344CB8AC3E}">
        <p14:creationId xmlns:p14="http://schemas.microsoft.com/office/powerpoint/2010/main" val="2304545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9099" y="1173796"/>
            <a:ext cx="12052300" cy="4541204"/>
          </a:xfrm>
          <a:prstGeom prst="rect">
            <a:avLst/>
          </a:prstGeom>
          <a:no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3650408" cy="6858000"/>
          </a:xfrm>
          <a:prstGeom prst="rect">
            <a:avLst/>
          </a:prstGeom>
          <a:gradFill flip="none" rotWithShape="1">
            <a:gsLst>
              <a:gs pos="0">
                <a:srgbClr val="7C9DD5"/>
              </a:gs>
              <a:gs pos="0">
                <a:srgbClr val="93C94B"/>
              </a:gs>
              <a:gs pos="52000">
                <a:srgbClr val="5BC1BF"/>
              </a:gs>
              <a:gs pos="100000">
                <a:srgbClr val="6888BE"/>
              </a:gs>
            </a:gsLst>
            <a:lin ang="13500000" scaled="1"/>
            <a:tileRect/>
          </a:gradFill>
          <a:ln w="9525" cap="flat">
            <a:noFill/>
            <a:prstDash val="solid"/>
            <a:miter/>
          </a:ln>
        </p:spPr>
        <p:txBody>
          <a:bodyPr rtlCol="0" anchor="ctr"/>
          <a:lstStyle/>
          <a:p>
            <a:pPr algn="l"/>
            <a:endParaRPr lang="en-US">
              <a:solidFill>
                <a:srgbClr val="688AC0"/>
              </a:solidFill>
            </a:endParaRPr>
          </a:p>
        </p:txBody>
      </p:sp>
      <p:sp>
        <p:nvSpPr>
          <p:cNvPr id="16" name="직사각형 5">
            <a:extLst>
              <a:ext uri="{FF2B5EF4-FFF2-40B4-BE49-F238E27FC236}">
                <a16:creationId xmlns:a16="http://schemas.microsoft.com/office/drawing/2014/main" xmlns="" id="{350DC914-56E3-43B1-AF2E-CE9D0967E752}"/>
              </a:ext>
            </a:extLst>
          </p:cNvPr>
          <p:cNvSpPr/>
          <p:nvPr/>
        </p:nvSpPr>
        <p:spPr>
          <a:xfrm>
            <a:off x="1" y="2120959"/>
            <a:ext cx="3650407" cy="2646878"/>
          </a:xfrm>
          <a:prstGeom prst="rect">
            <a:avLst/>
          </a:prstGeom>
          <a:noFill/>
          <a:ln>
            <a:noFill/>
          </a:ln>
        </p:spPr>
        <p:txBody>
          <a:bodyPr wrap="square">
            <a:spAutoFit/>
          </a:bodyPr>
          <a:lstStyle/>
          <a:p>
            <a:pPr algn="ctr"/>
            <a:r>
              <a:rPr lang="en-US" altLang="ko-KR" sz="16600">
                <a:ln w="19050">
                  <a:noFill/>
                </a:ln>
                <a:solidFill>
                  <a:schemeClr val="bg1"/>
                </a:solidFill>
                <a:latin typeface="UTM Avo" panose="02040603050506020204" pitchFamily="18" charset="0"/>
              </a:rPr>
              <a:t>03</a:t>
            </a:r>
            <a:endParaRPr lang="ko-KR" altLang="en-US" sz="16600">
              <a:ln w="19050">
                <a:noFill/>
              </a:ln>
              <a:solidFill>
                <a:schemeClr val="bg1"/>
              </a:solidFill>
              <a:latin typeface="UTM Avo" panose="02040603050506020204" pitchFamily="18" charset="0"/>
            </a:endParaRPr>
          </a:p>
        </p:txBody>
      </p:sp>
      <p:sp>
        <p:nvSpPr>
          <p:cNvPr id="17" name="직사각형 6">
            <a:extLst>
              <a:ext uri="{FF2B5EF4-FFF2-40B4-BE49-F238E27FC236}">
                <a16:creationId xmlns:a16="http://schemas.microsoft.com/office/drawing/2014/main" xmlns="" id="{39AAAFB6-41AD-4A76-A923-661EA7C35F0A}"/>
              </a:ext>
            </a:extLst>
          </p:cNvPr>
          <p:cNvSpPr/>
          <p:nvPr/>
        </p:nvSpPr>
        <p:spPr>
          <a:xfrm>
            <a:off x="4179875" y="2844233"/>
            <a:ext cx="7629815" cy="646331"/>
          </a:xfrm>
          <a:prstGeom prst="rect">
            <a:avLst/>
          </a:prstGeom>
        </p:spPr>
        <p:txBody>
          <a:bodyPr wrap="square">
            <a:spAutoFit/>
          </a:bodyPr>
          <a:lstStyle/>
          <a:p>
            <a:r>
              <a:rPr lang="en-US" altLang="ko-KR" sz="3600" b="1" dirty="0">
                <a:ln w="19050">
                  <a:noFill/>
                </a:ln>
                <a:solidFill>
                  <a:schemeClr val="bg2">
                    <a:lumMod val="25000"/>
                  </a:schemeClr>
                </a:solidFill>
                <a:latin typeface="UTM Avo" panose="02040603050506020204" pitchFamily="18" charset="0"/>
              </a:rPr>
              <a:t>ĐỀ XUẤT GIẢI PHÁP KỸ THUẬT</a:t>
            </a:r>
            <a:endParaRPr lang="vi-VN" altLang="ko-KR" sz="3600" b="1" dirty="0">
              <a:ln w="19050">
                <a:noFill/>
              </a:ln>
              <a:solidFill>
                <a:schemeClr val="bg2">
                  <a:lumMod val="25000"/>
                </a:schemeClr>
              </a:solidFill>
              <a:latin typeface="UTM Avo" panose="02040603050506020204" pitchFamily="18" charset="0"/>
            </a:endParaRPr>
          </a:p>
        </p:txBody>
      </p:sp>
      <p:sp>
        <p:nvSpPr>
          <p:cNvPr id="4" name="Slide Number Placeholder 3"/>
          <p:cNvSpPr>
            <a:spLocks noGrp="1"/>
          </p:cNvSpPr>
          <p:nvPr>
            <p:ph type="sldNum" sz="quarter" idx="12"/>
          </p:nvPr>
        </p:nvSpPr>
        <p:spPr/>
        <p:txBody>
          <a:bodyPr/>
          <a:lstStyle/>
          <a:p>
            <a:fld id="{84D06A17-4DAA-4805-92CA-A878510AB020}" type="slidenum">
              <a:rPr lang="en-US" smtClean="0"/>
              <a:t>10</a:t>
            </a:fld>
            <a:endParaRPr lang="en-US"/>
          </a:p>
        </p:txBody>
      </p:sp>
    </p:spTree>
    <p:extLst>
      <p:ext uri="{BB962C8B-B14F-4D97-AF65-F5344CB8AC3E}">
        <p14:creationId xmlns:p14="http://schemas.microsoft.com/office/powerpoint/2010/main" val="1447331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CA0AD1F-137D-4506-984D-EC1712B7ECD9}"/>
              </a:ext>
            </a:extLst>
          </p:cNvPr>
          <p:cNvPicPr>
            <a:picLocks noChangeAspect="1"/>
          </p:cNvPicPr>
          <p:nvPr/>
        </p:nvPicPr>
        <p:blipFill>
          <a:blip r:embed="rId2"/>
          <a:stretch>
            <a:fillRect/>
          </a:stretch>
        </p:blipFill>
        <p:spPr>
          <a:xfrm>
            <a:off x="7700354" y="804522"/>
            <a:ext cx="4419600" cy="5229225"/>
          </a:xfrm>
          <a:prstGeom prst="rect">
            <a:avLst/>
          </a:prstGeom>
        </p:spPr>
      </p:pic>
      <p:grpSp>
        <p:nvGrpSpPr>
          <p:cNvPr id="13" name="Group 12"/>
          <p:cNvGrpSpPr/>
          <p:nvPr/>
        </p:nvGrpSpPr>
        <p:grpSpPr>
          <a:xfrm>
            <a:off x="0" y="166903"/>
            <a:ext cx="9201150" cy="707886"/>
            <a:chOff x="6165729" y="1417597"/>
            <a:chExt cx="9201150" cy="707886"/>
          </a:xfrm>
        </p:grpSpPr>
        <p:sp>
          <p:nvSpPr>
            <p:cNvPr id="14" name="직사각형 5">
              <a:extLst>
                <a:ext uri="{FF2B5EF4-FFF2-40B4-BE49-F238E27FC236}">
                  <a16:creationId xmlns:a16="http://schemas.microsoft.com/office/drawing/2014/main" xmlns="" id="{350DC914-56E3-43B1-AF2E-CE9D0967E752}"/>
                </a:ext>
              </a:extLst>
            </p:cNvPr>
            <p:cNvSpPr/>
            <p:nvPr/>
          </p:nvSpPr>
          <p:spPr>
            <a:xfrm>
              <a:off x="6165729" y="1417597"/>
              <a:ext cx="1002343" cy="707886"/>
            </a:xfrm>
            <a:prstGeom prst="rect">
              <a:avLst/>
            </a:prstGeom>
            <a:noFill/>
            <a:ln>
              <a:noFill/>
            </a:ln>
          </p:spPr>
          <p:txBody>
            <a:bodyPr wrap="square">
              <a:spAutoFit/>
            </a:bodyPr>
            <a:lstStyle/>
            <a:p>
              <a:r>
                <a:rPr lang="en-US" altLang="ko-KR" sz="4000" b="1">
                  <a:ln w="15875">
                    <a:solidFill>
                      <a:srgbClr val="93C94B"/>
                    </a:solidFill>
                  </a:ln>
                  <a:noFill/>
                  <a:latin typeface="UTM Avo" panose="02040603050506020204" pitchFamily="18" charset="0"/>
                </a:rPr>
                <a:t>03.</a:t>
              </a:r>
              <a:endParaRPr lang="ko-KR" altLang="en-US" sz="4000" b="1">
                <a:ln w="15875">
                  <a:solidFill>
                    <a:srgbClr val="93C94B"/>
                  </a:solidFill>
                </a:ln>
                <a:noFill/>
                <a:latin typeface="UTM Avo" panose="02040603050506020204" pitchFamily="18" charset="0"/>
              </a:endParaRPr>
            </a:p>
          </p:txBody>
        </p:sp>
        <p:sp>
          <p:nvSpPr>
            <p:cNvPr id="15" name="직사각형 6">
              <a:extLst>
                <a:ext uri="{FF2B5EF4-FFF2-40B4-BE49-F238E27FC236}">
                  <a16:creationId xmlns:a16="http://schemas.microsoft.com/office/drawing/2014/main" xmlns="" id="{39AAAFB6-41AD-4A76-A923-661EA7C35F0A}"/>
                </a:ext>
              </a:extLst>
            </p:cNvPr>
            <p:cNvSpPr/>
            <p:nvPr/>
          </p:nvSpPr>
          <p:spPr>
            <a:xfrm>
              <a:off x="7288582" y="1623612"/>
              <a:ext cx="8078297" cy="461665"/>
            </a:xfrm>
            <a:prstGeom prst="rect">
              <a:avLst/>
            </a:prstGeom>
          </p:spPr>
          <p:txBody>
            <a:bodyPr wrap="square">
              <a:spAutoFit/>
            </a:bodyPr>
            <a:lstStyle/>
            <a:p>
              <a:r>
                <a:rPr lang="en-US" altLang="ko-KR" sz="2400" b="1">
                  <a:solidFill>
                    <a:schemeClr val="bg2">
                      <a:lumMod val="25000"/>
                    </a:schemeClr>
                  </a:solidFill>
                </a:rPr>
                <a:t>Đề xuất giải pháp kỹ thuật</a:t>
              </a:r>
              <a:endParaRPr lang="ko-KR" altLang="en-US" sz="2400" b="1">
                <a:solidFill>
                  <a:schemeClr val="bg2">
                    <a:lumMod val="25000"/>
                  </a:schemeClr>
                </a:solidFill>
              </a:endParaRPr>
            </a:p>
          </p:txBody>
        </p:sp>
      </p:grpSp>
      <p:sp>
        <p:nvSpPr>
          <p:cNvPr id="4" name="Slide Number Placeholder 3"/>
          <p:cNvSpPr>
            <a:spLocks noGrp="1"/>
          </p:cNvSpPr>
          <p:nvPr>
            <p:ph type="sldNum" sz="quarter" idx="12"/>
          </p:nvPr>
        </p:nvSpPr>
        <p:spPr/>
        <p:txBody>
          <a:bodyPr/>
          <a:lstStyle/>
          <a:p>
            <a:fld id="{84D06A17-4DAA-4805-92CA-A878510AB020}" type="slidenum">
              <a:rPr lang="en-US" smtClean="0"/>
              <a:t>11</a:t>
            </a:fld>
            <a:endParaRPr lang="en-US"/>
          </a:p>
        </p:txBody>
      </p:sp>
      <p:sp>
        <p:nvSpPr>
          <p:cNvPr id="26" name="Rectangle 25">
            <a:extLst>
              <a:ext uri="{FF2B5EF4-FFF2-40B4-BE49-F238E27FC236}">
                <a16:creationId xmlns:a16="http://schemas.microsoft.com/office/drawing/2014/main" xmlns="" id="{54D9ECBC-2102-40A5-97EB-0CF206569A35}"/>
              </a:ext>
            </a:extLst>
          </p:cNvPr>
          <p:cNvSpPr/>
          <p:nvPr/>
        </p:nvSpPr>
        <p:spPr>
          <a:xfrm>
            <a:off x="7620000" y="0"/>
            <a:ext cx="4572000" cy="6858000"/>
          </a:xfrm>
          <a:prstGeom prst="rect">
            <a:avLst/>
          </a:prstGeom>
          <a:gradFill>
            <a:gsLst>
              <a:gs pos="47000">
                <a:srgbClr val="5BC1BF">
                  <a:lumMod val="90000"/>
                  <a:lumOff val="10000"/>
                  <a:alpha val="50000"/>
                </a:srgbClr>
              </a:gs>
              <a:gs pos="0">
                <a:srgbClr val="93C94B">
                  <a:lumMod val="90000"/>
                  <a:lumOff val="10000"/>
                  <a:alpha val="60000"/>
                </a:srgbClr>
              </a:gs>
              <a:gs pos="100000">
                <a:srgbClr val="6888BE">
                  <a:alpha val="70000"/>
                  <a:lumMod val="90000"/>
                  <a:lumOff val="1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직사각형 6">
            <a:extLst>
              <a:ext uri="{FF2B5EF4-FFF2-40B4-BE49-F238E27FC236}">
                <a16:creationId xmlns:a16="http://schemas.microsoft.com/office/drawing/2014/main" xmlns="" id="{4A05C1D5-D248-42CA-9B6D-1AF2DE4C9F8E}"/>
              </a:ext>
            </a:extLst>
          </p:cNvPr>
          <p:cNvSpPr/>
          <p:nvPr/>
        </p:nvSpPr>
        <p:spPr>
          <a:xfrm>
            <a:off x="1518323" y="3097296"/>
            <a:ext cx="7472946" cy="400110"/>
          </a:xfrm>
          <a:prstGeom prst="rect">
            <a:avLst/>
          </a:prstGeom>
        </p:spPr>
        <p:txBody>
          <a:bodyPr wrap="square">
            <a:spAutoFit/>
          </a:bodyPr>
          <a:lstStyle/>
          <a:p>
            <a:r>
              <a:rPr lang="en-US" altLang="ko-KR" sz="2000" b="1">
                <a:gradFill>
                  <a:gsLst>
                    <a:gs pos="55000">
                      <a:srgbClr val="5BC1BF"/>
                    </a:gs>
                    <a:gs pos="0">
                      <a:srgbClr val="93C94B"/>
                    </a:gs>
                    <a:gs pos="100000">
                      <a:srgbClr val="6888BE"/>
                    </a:gs>
                  </a:gsLst>
                  <a:lin ang="15600000" scaled="0"/>
                </a:gradFill>
                <a:latin typeface="UTM Avo" panose="02040603050506020204" pitchFamily="18" charset="0"/>
              </a:rPr>
              <a:t>B. Chiếu sáng học đ</a:t>
            </a:r>
            <a:r>
              <a:rPr lang="vi-VN" altLang="ko-KR" sz="2000" b="1">
                <a:gradFill>
                  <a:gsLst>
                    <a:gs pos="55000">
                      <a:srgbClr val="5BC1BF"/>
                    </a:gs>
                    <a:gs pos="0">
                      <a:srgbClr val="93C94B"/>
                    </a:gs>
                    <a:gs pos="100000">
                      <a:srgbClr val="6888BE"/>
                    </a:gs>
                  </a:gsLst>
                  <a:lin ang="15600000" scaled="0"/>
                </a:gradFill>
                <a:latin typeface="UTM Avo" panose="02040603050506020204" pitchFamily="18" charset="0"/>
              </a:rPr>
              <a:t>ư</a:t>
            </a:r>
            <a:r>
              <a:rPr lang="en-US" altLang="ko-KR" sz="2000" b="1">
                <a:gradFill>
                  <a:gsLst>
                    <a:gs pos="55000">
                      <a:srgbClr val="5BC1BF"/>
                    </a:gs>
                    <a:gs pos="0">
                      <a:srgbClr val="93C94B"/>
                    </a:gs>
                    <a:gs pos="100000">
                      <a:srgbClr val="6888BE"/>
                    </a:gs>
                  </a:gsLst>
                  <a:lin ang="15600000" scaled="0"/>
                </a:gradFill>
                <a:latin typeface="UTM Avo" panose="02040603050506020204" pitchFamily="18" charset="0"/>
              </a:rPr>
              <a:t>ờng</a:t>
            </a:r>
            <a:endParaRPr lang="vi-VN" altLang="ko-KR" sz="2000" b="1">
              <a:gradFill>
                <a:gsLst>
                  <a:gs pos="55000">
                    <a:srgbClr val="5BC1BF"/>
                  </a:gs>
                  <a:gs pos="0">
                    <a:srgbClr val="93C94B"/>
                  </a:gs>
                  <a:gs pos="100000">
                    <a:srgbClr val="6888BE"/>
                  </a:gs>
                </a:gsLst>
                <a:lin ang="15600000" scaled="0"/>
              </a:gradFill>
              <a:latin typeface="UTM Avo" panose="02040603050506020204" pitchFamily="18" charset="0"/>
            </a:endParaRPr>
          </a:p>
        </p:txBody>
      </p:sp>
      <p:sp>
        <p:nvSpPr>
          <p:cNvPr id="29" name="직사각형 6">
            <a:extLst>
              <a:ext uri="{FF2B5EF4-FFF2-40B4-BE49-F238E27FC236}">
                <a16:creationId xmlns:a16="http://schemas.microsoft.com/office/drawing/2014/main" xmlns="" id="{6324D773-B4B8-4F26-94A3-43107CB716AF}"/>
              </a:ext>
            </a:extLst>
          </p:cNvPr>
          <p:cNvSpPr/>
          <p:nvPr/>
        </p:nvSpPr>
        <p:spPr>
          <a:xfrm>
            <a:off x="1518321" y="2033260"/>
            <a:ext cx="4396704" cy="400110"/>
          </a:xfrm>
          <a:prstGeom prst="rect">
            <a:avLst/>
          </a:prstGeom>
        </p:spPr>
        <p:txBody>
          <a:bodyPr wrap="square">
            <a:spAutoFit/>
          </a:bodyPr>
          <a:lstStyle/>
          <a:p>
            <a:r>
              <a:rPr lang="en-US" altLang="ko-KR" sz="2000" b="1">
                <a:gradFill>
                  <a:gsLst>
                    <a:gs pos="55000">
                      <a:srgbClr val="5BC1BF"/>
                    </a:gs>
                    <a:gs pos="0">
                      <a:srgbClr val="93C94B"/>
                    </a:gs>
                    <a:gs pos="100000">
                      <a:srgbClr val="6888BE"/>
                    </a:gs>
                  </a:gsLst>
                  <a:lin ang="15600000" scaled="0"/>
                </a:gradFill>
                <a:latin typeface="UTM Avo" panose="02040603050506020204" pitchFamily="18" charset="0"/>
              </a:rPr>
              <a:t>A. Chiếu sáng đ</a:t>
            </a:r>
            <a:r>
              <a:rPr lang="vi-VN" altLang="ko-KR" sz="2000" b="1">
                <a:gradFill>
                  <a:gsLst>
                    <a:gs pos="55000">
                      <a:srgbClr val="5BC1BF"/>
                    </a:gs>
                    <a:gs pos="0">
                      <a:srgbClr val="93C94B"/>
                    </a:gs>
                    <a:gs pos="100000">
                      <a:srgbClr val="6888BE"/>
                    </a:gs>
                  </a:gsLst>
                  <a:lin ang="15600000" scaled="0"/>
                </a:gradFill>
                <a:latin typeface="UTM Avo" panose="02040603050506020204" pitchFamily="18" charset="0"/>
              </a:rPr>
              <a:t>ư</a:t>
            </a:r>
            <a:r>
              <a:rPr lang="en-US" altLang="ko-KR" sz="2000" b="1">
                <a:gradFill>
                  <a:gsLst>
                    <a:gs pos="55000">
                      <a:srgbClr val="5BC1BF"/>
                    </a:gs>
                    <a:gs pos="0">
                      <a:srgbClr val="93C94B"/>
                    </a:gs>
                    <a:gs pos="100000">
                      <a:srgbClr val="6888BE"/>
                    </a:gs>
                  </a:gsLst>
                  <a:lin ang="15600000" scaled="0"/>
                </a:gradFill>
                <a:latin typeface="UTM Avo" panose="02040603050506020204" pitchFamily="18" charset="0"/>
              </a:rPr>
              <a:t>ờng phố</a:t>
            </a:r>
            <a:endParaRPr lang="vi-VN" altLang="ko-KR" sz="2000" b="1">
              <a:gradFill>
                <a:gsLst>
                  <a:gs pos="55000">
                    <a:srgbClr val="5BC1BF"/>
                  </a:gs>
                  <a:gs pos="0">
                    <a:srgbClr val="93C94B"/>
                  </a:gs>
                  <a:gs pos="100000">
                    <a:srgbClr val="6888BE"/>
                  </a:gs>
                </a:gsLst>
                <a:lin ang="15600000" scaled="0"/>
              </a:gradFill>
              <a:latin typeface="UTM Avo" panose="02040603050506020204" pitchFamily="18" charset="0"/>
            </a:endParaRPr>
          </a:p>
        </p:txBody>
      </p:sp>
      <p:sp>
        <p:nvSpPr>
          <p:cNvPr id="30" name="직사각형 6">
            <a:extLst>
              <a:ext uri="{FF2B5EF4-FFF2-40B4-BE49-F238E27FC236}">
                <a16:creationId xmlns:a16="http://schemas.microsoft.com/office/drawing/2014/main" xmlns="" id="{DDE57974-A151-44AB-8E2C-36F88A0F1C8B}"/>
              </a:ext>
            </a:extLst>
          </p:cNvPr>
          <p:cNvSpPr/>
          <p:nvPr/>
        </p:nvSpPr>
        <p:spPr>
          <a:xfrm>
            <a:off x="1518321" y="4208957"/>
            <a:ext cx="8322395" cy="400110"/>
          </a:xfrm>
          <a:prstGeom prst="rect">
            <a:avLst/>
          </a:prstGeom>
        </p:spPr>
        <p:txBody>
          <a:bodyPr wrap="square">
            <a:spAutoFit/>
          </a:bodyPr>
          <a:lstStyle/>
          <a:p>
            <a:r>
              <a:rPr lang="en-US" altLang="ko-KR" sz="2000" b="1">
                <a:gradFill>
                  <a:gsLst>
                    <a:gs pos="55000">
                      <a:srgbClr val="5BC1BF"/>
                    </a:gs>
                    <a:gs pos="0">
                      <a:srgbClr val="93C94B"/>
                    </a:gs>
                    <a:gs pos="100000">
                      <a:srgbClr val="6888BE"/>
                    </a:gs>
                  </a:gsLst>
                  <a:lin ang="15600000" scaled="0"/>
                </a:gradFill>
                <a:latin typeface="UTM Avo" panose="02040603050506020204" pitchFamily="18" charset="0"/>
              </a:rPr>
              <a:t>C. Chiếu sáng đ</a:t>
            </a:r>
            <a:r>
              <a:rPr lang="vi-VN" altLang="ko-KR" sz="2000" b="1">
                <a:gradFill>
                  <a:gsLst>
                    <a:gs pos="55000">
                      <a:srgbClr val="5BC1BF"/>
                    </a:gs>
                    <a:gs pos="0">
                      <a:srgbClr val="93C94B"/>
                    </a:gs>
                    <a:gs pos="100000">
                      <a:srgbClr val="6888BE"/>
                    </a:gs>
                  </a:gsLst>
                  <a:lin ang="15600000" scaled="0"/>
                </a:gradFill>
                <a:latin typeface="UTM Avo" panose="02040603050506020204" pitchFamily="18" charset="0"/>
              </a:rPr>
              <a:t>ư</a:t>
            </a:r>
            <a:r>
              <a:rPr lang="en-US" altLang="ko-KR" sz="2000" b="1">
                <a:gradFill>
                  <a:gsLst>
                    <a:gs pos="55000">
                      <a:srgbClr val="5BC1BF"/>
                    </a:gs>
                    <a:gs pos="0">
                      <a:srgbClr val="93C94B"/>
                    </a:gs>
                    <a:gs pos="100000">
                      <a:srgbClr val="6888BE"/>
                    </a:gs>
                  </a:gsLst>
                  <a:lin ang="15600000" scaled="0"/>
                </a:gradFill>
                <a:latin typeface="UTM Avo" panose="02040603050506020204" pitchFamily="18" charset="0"/>
              </a:rPr>
              <a:t>ờng ngõ xóm</a:t>
            </a:r>
            <a:endParaRPr lang="vi-VN" altLang="ko-KR" sz="2000" b="1">
              <a:gradFill>
                <a:gsLst>
                  <a:gs pos="55000">
                    <a:srgbClr val="5BC1BF"/>
                  </a:gs>
                  <a:gs pos="0">
                    <a:srgbClr val="93C94B"/>
                  </a:gs>
                  <a:gs pos="100000">
                    <a:srgbClr val="6888BE"/>
                  </a:gs>
                </a:gsLst>
                <a:lin ang="15600000" scaled="0"/>
              </a:gradFill>
              <a:latin typeface="UTM Avo" panose="02040603050506020204" pitchFamily="18" charset="0"/>
            </a:endParaRPr>
          </a:p>
        </p:txBody>
      </p:sp>
      <p:cxnSp>
        <p:nvCxnSpPr>
          <p:cNvPr id="31" name="Straight Connector 30">
            <a:extLst>
              <a:ext uri="{FF2B5EF4-FFF2-40B4-BE49-F238E27FC236}">
                <a16:creationId xmlns:a16="http://schemas.microsoft.com/office/drawing/2014/main" xmlns="" id="{20229E39-EC28-4201-9F08-C3BF507C293F}"/>
              </a:ext>
            </a:extLst>
          </p:cNvPr>
          <p:cNvCxnSpPr>
            <a:cxnSpLocks/>
          </p:cNvCxnSpPr>
          <p:nvPr/>
        </p:nvCxnSpPr>
        <p:spPr>
          <a:xfrm flipV="1">
            <a:off x="1550788" y="2433370"/>
            <a:ext cx="6069212" cy="1"/>
          </a:xfrm>
          <a:prstGeom prst="line">
            <a:avLst/>
          </a:prstGeom>
          <a:ln w="15875">
            <a:headEnd type="oval"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33" name="Straight Connector 32">
            <a:extLst>
              <a:ext uri="{FF2B5EF4-FFF2-40B4-BE49-F238E27FC236}">
                <a16:creationId xmlns:a16="http://schemas.microsoft.com/office/drawing/2014/main" xmlns="" id="{C7DF0277-5EFD-46D0-BC7A-7121959B1A07}"/>
              </a:ext>
            </a:extLst>
          </p:cNvPr>
          <p:cNvCxnSpPr>
            <a:cxnSpLocks/>
          </p:cNvCxnSpPr>
          <p:nvPr/>
        </p:nvCxnSpPr>
        <p:spPr>
          <a:xfrm flipV="1">
            <a:off x="1550788" y="3481437"/>
            <a:ext cx="6069212" cy="1"/>
          </a:xfrm>
          <a:prstGeom prst="line">
            <a:avLst/>
          </a:prstGeom>
          <a:ln w="15875">
            <a:headEnd type="oval"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34" name="Straight Connector 33">
            <a:extLst>
              <a:ext uri="{FF2B5EF4-FFF2-40B4-BE49-F238E27FC236}">
                <a16:creationId xmlns:a16="http://schemas.microsoft.com/office/drawing/2014/main" xmlns="" id="{320CEBC4-59DA-4474-BB75-D6BBAA397F55}"/>
              </a:ext>
            </a:extLst>
          </p:cNvPr>
          <p:cNvCxnSpPr>
            <a:cxnSpLocks/>
          </p:cNvCxnSpPr>
          <p:nvPr/>
        </p:nvCxnSpPr>
        <p:spPr>
          <a:xfrm flipV="1">
            <a:off x="1550788" y="4609066"/>
            <a:ext cx="6069212" cy="1"/>
          </a:xfrm>
          <a:prstGeom prst="line">
            <a:avLst/>
          </a:prstGeom>
          <a:ln w="15875">
            <a:headEnd type="oval" w="med" len="med"/>
            <a:tailEnd type="none" w="med" len="med"/>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091792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166903"/>
            <a:ext cx="9385300" cy="990282"/>
            <a:chOff x="6165729" y="1417597"/>
            <a:chExt cx="9385300" cy="990282"/>
          </a:xfrm>
        </p:grpSpPr>
        <p:sp>
          <p:nvSpPr>
            <p:cNvPr id="14" name="직사각형 5">
              <a:extLst>
                <a:ext uri="{FF2B5EF4-FFF2-40B4-BE49-F238E27FC236}">
                  <a16:creationId xmlns:a16="http://schemas.microsoft.com/office/drawing/2014/main" xmlns="" id="{350DC914-56E3-43B1-AF2E-CE9D0967E752}"/>
                </a:ext>
              </a:extLst>
            </p:cNvPr>
            <p:cNvSpPr/>
            <p:nvPr/>
          </p:nvSpPr>
          <p:spPr>
            <a:xfrm>
              <a:off x="6165729" y="1417597"/>
              <a:ext cx="1002343" cy="707886"/>
            </a:xfrm>
            <a:prstGeom prst="rect">
              <a:avLst/>
            </a:prstGeom>
            <a:noFill/>
            <a:ln>
              <a:noFill/>
            </a:ln>
          </p:spPr>
          <p:txBody>
            <a:bodyPr wrap="square">
              <a:spAutoFit/>
            </a:bodyPr>
            <a:lstStyle/>
            <a:p>
              <a:r>
                <a:rPr lang="en-US" altLang="ko-KR" sz="4000" b="1">
                  <a:ln w="15875">
                    <a:solidFill>
                      <a:srgbClr val="93C94B"/>
                    </a:solidFill>
                  </a:ln>
                  <a:noFill/>
                  <a:latin typeface="UTM Avo" panose="02040603050506020204" pitchFamily="18" charset="0"/>
                </a:rPr>
                <a:t>03.</a:t>
              </a:r>
              <a:endParaRPr lang="ko-KR" altLang="en-US" sz="4000" b="1">
                <a:ln w="15875">
                  <a:solidFill>
                    <a:srgbClr val="93C94B"/>
                  </a:solidFill>
                </a:ln>
                <a:noFill/>
                <a:latin typeface="UTM Avo" panose="02040603050506020204" pitchFamily="18" charset="0"/>
              </a:endParaRPr>
            </a:p>
          </p:txBody>
        </p:sp>
        <p:sp>
          <p:nvSpPr>
            <p:cNvPr id="15" name="직사각형 6">
              <a:extLst>
                <a:ext uri="{FF2B5EF4-FFF2-40B4-BE49-F238E27FC236}">
                  <a16:creationId xmlns:a16="http://schemas.microsoft.com/office/drawing/2014/main" xmlns="" id="{39AAAFB6-41AD-4A76-A923-661EA7C35F0A}"/>
                </a:ext>
              </a:extLst>
            </p:cNvPr>
            <p:cNvSpPr/>
            <p:nvPr/>
          </p:nvSpPr>
          <p:spPr>
            <a:xfrm>
              <a:off x="7288582" y="1623612"/>
              <a:ext cx="8078297" cy="461665"/>
            </a:xfrm>
            <a:prstGeom prst="rect">
              <a:avLst/>
            </a:prstGeom>
          </p:spPr>
          <p:txBody>
            <a:bodyPr wrap="square">
              <a:spAutoFit/>
            </a:bodyPr>
            <a:lstStyle/>
            <a:p>
              <a:r>
                <a:rPr lang="en-US" altLang="ko-KR" sz="2400" b="1">
                  <a:solidFill>
                    <a:schemeClr val="bg2">
                      <a:lumMod val="25000"/>
                    </a:schemeClr>
                  </a:solidFill>
                </a:rPr>
                <a:t>Đề xuất giải pháp kỹ thuật</a:t>
              </a:r>
              <a:endParaRPr lang="ko-KR" altLang="en-US" sz="2400" b="1">
                <a:solidFill>
                  <a:schemeClr val="bg2">
                    <a:lumMod val="25000"/>
                  </a:schemeClr>
                </a:solidFill>
              </a:endParaRPr>
            </a:p>
          </p:txBody>
        </p:sp>
        <p:sp>
          <p:nvSpPr>
            <p:cNvPr id="65" name="직사각형 6">
              <a:extLst>
                <a:ext uri="{FF2B5EF4-FFF2-40B4-BE49-F238E27FC236}">
                  <a16:creationId xmlns:a16="http://schemas.microsoft.com/office/drawing/2014/main" xmlns="" id="{39AAAFB6-41AD-4A76-A923-661EA7C35F0A}"/>
                </a:ext>
              </a:extLst>
            </p:cNvPr>
            <p:cNvSpPr/>
            <p:nvPr/>
          </p:nvSpPr>
          <p:spPr>
            <a:xfrm>
              <a:off x="7288583" y="2069325"/>
              <a:ext cx="8262446" cy="338554"/>
            </a:xfrm>
            <a:prstGeom prst="rect">
              <a:avLst/>
            </a:prstGeom>
          </p:spPr>
          <p:txBody>
            <a:bodyPr wrap="square">
              <a:spAutoFit/>
            </a:bodyPr>
            <a:lstStyle/>
            <a:p>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A. Chiếu sáng đ</a:t>
              </a:r>
              <a:r>
                <a:rPr lang="vi-VN" altLang="ko-KR" sz="1600" b="1">
                  <a:gradFill>
                    <a:gsLst>
                      <a:gs pos="55000">
                        <a:srgbClr val="5BC1BF"/>
                      </a:gs>
                      <a:gs pos="0">
                        <a:srgbClr val="93C94B"/>
                      </a:gs>
                      <a:gs pos="100000">
                        <a:srgbClr val="6888BE"/>
                      </a:gs>
                    </a:gsLst>
                    <a:lin ang="15600000" scaled="0"/>
                  </a:gradFill>
                  <a:latin typeface="UTM Avo" panose="02040603050506020204" pitchFamily="18" charset="0"/>
                </a:rPr>
                <a:t>ư</a:t>
              </a:r>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ờng phố</a:t>
              </a:r>
              <a:endParaRPr lang="vi-VN" altLang="ko-KR" sz="1600" b="1">
                <a:gradFill>
                  <a:gsLst>
                    <a:gs pos="55000">
                      <a:srgbClr val="5BC1BF"/>
                    </a:gs>
                    <a:gs pos="0">
                      <a:srgbClr val="93C94B"/>
                    </a:gs>
                    <a:gs pos="100000">
                      <a:srgbClr val="6888BE"/>
                    </a:gs>
                  </a:gsLst>
                  <a:lin ang="15600000" scaled="0"/>
                </a:gradFill>
                <a:latin typeface="UTM Avo" panose="02040603050506020204" pitchFamily="18" charset="0"/>
              </a:endParaRPr>
            </a:p>
          </p:txBody>
        </p:sp>
      </p:grpSp>
      <p:sp>
        <p:nvSpPr>
          <p:cNvPr id="4" name="Slide Number Placeholder 3"/>
          <p:cNvSpPr>
            <a:spLocks noGrp="1"/>
          </p:cNvSpPr>
          <p:nvPr>
            <p:ph type="sldNum" sz="quarter" idx="12"/>
          </p:nvPr>
        </p:nvSpPr>
        <p:spPr/>
        <p:txBody>
          <a:bodyPr/>
          <a:lstStyle/>
          <a:p>
            <a:fld id="{84D06A17-4DAA-4805-92CA-A878510AB020}" type="slidenum">
              <a:rPr lang="en-US" smtClean="0"/>
              <a:t>12</a:t>
            </a:fld>
            <a:endParaRPr lang="en-US"/>
          </a:p>
        </p:txBody>
      </p:sp>
      <p:sp>
        <p:nvSpPr>
          <p:cNvPr id="81" name="TextBox 7">
            <a:extLst>
              <a:ext uri="{FF2B5EF4-FFF2-40B4-BE49-F238E27FC236}">
                <a16:creationId xmlns:a16="http://schemas.microsoft.com/office/drawing/2014/main" xmlns="" id="{8F9A2CB5-CAE3-40F9-94B2-20D737159F49}"/>
              </a:ext>
            </a:extLst>
          </p:cNvPr>
          <p:cNvSpPr txBox="1">
            <a:spLocks noChangeArrowheads="1"/>
          </p:cNvSpPr>
          <p:nvPr/>
        </p:nvSpPr>
        <p:spPr bwMode="auto">
          <a:xfrm>
            <a:off x="1122853" y="1157185"/>
            <a:ext cx="78591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gn="just">
              <a:lnSpc>
                <a:spcPct val="100000"/>
              </a:lnSpc>
              <a:spcBef>
                <a:spcPct val="0"/>
              </a:spcBef>
              <a:buFont typeface="Wingdings" panose="05000000000000000000" pitchFamily="2" charset="2"/>
              <a:buChar char="q"/>
            </a:pPr>
            <a:r>
              <a:rPr lang="en-US" altLang="en-US" sz="1600" dirty="0" err="1">
                <a:latin typeface="+mn-lt"/>
                <a:cs typeface="Times New Roman" panose="02020603050405020304" pitchFamily="18" charset="0"/>
              </a:rPr>
              <a:t>Đề</a:t>
            </a:r>
            <a:r>
              <a:rPr lang="en-US" altLang="en-US" sz="1600" dirty="0">
                <a:latin typeface="+mn-lt"/>
                <a:cs typeface="Times New Roman" panose="02020603050405020304" pitchFamily="18" charset="0"/>
              </a:rPr>
              <a:t> </a:t>
            </a:r>
            <a:r>
              <a:rPr lang="en-US" altLang="en-US" sz="1600" dirty="0" err="1">
                <a:latin typeface="+mn-lt"/>
                <a:cs typeface="Times New Roman" panose="02020603050405020304" pitchFamily="18" charset="0"/>
              </a:rPr>
              <a:t>xuất</a:t>
            </a:r>
            <a:r>
              <a:rPr lang="en-US" altLang="en-US" sz="1600" dirty="0">
                <a:latin typeface="+mn-lt"/>
                <a:cs typeface="Times New Roman" panose="02020603050405020304" pitchFamily="18" charset="0"/>
              </a:rPr>
              <a:t> </a:t>
            </a:r>
            <a:r>
              <a:rPr lang="en-US" altLang="en-US" sz="1600" dirty="0" err="1">
                <a:latin typeface="+mn-lt"/>
                <a:cs typeface="Times New Roman" panose="02020603050405020304" pitchFamily="18" charset="0"/>
              </a:rPr>
              <a:t>giải</a:t>
            </a:r>
            <a:r>
              <a:rPr lang="en-US" altLang="en-US" sz="1600" dirty="0">
                <a:latin typeface="+mn-lt"/>
                <a:cs typeface="Times New Roman" panose="02020603050405020304" pitchFamily="18" charset="0"/>
              </a:rPr>
              <a:t> </a:t>
            </a:r>
            <a:r>
              <a:rPr lang="en-US" altLang="en-US" sz="1600" dirty="0" err="1">
                <a:latin typeface="+mn-lt"/>
                <a:cs typeface="Times New Roman" panose="02020603050405020304" pitchFamily="18" charset="0"/>
              </a:rPr>
              <a:t>pháp</a:t>
            </a:r>
            <a:r>
              <a:rPr lang="en-US" altLang="en-US" sz="1600" dirty="0">
                <a:latin typeface="+mn-lt"/>
                <a:cs typeface="Times New Roman" panose="02020603050405020304" pitchFamily="18" charset="0"/>
              </a:rPr>
              <a:t> </a:t>
            </a:r>
            <a:r>
              <a:rPr lang="en-US" altLang="en-US" sz="1600" dirty="0" err="1">
                <a:latin typeface="+mn-lt"/>
                <a:cs typeface="Times New Roman" panose="02020603050405020304" pitchFamily="18" charset="0"/>
              </a:rPr>
              <a:t>kỹ</a:t>
            </a:r>
            <a:r>
              <a:rPr lang="en-US" altLang="en-US" sz="1600" dirty="0">
                <a:latin typeface="+mn-lt"/>
                <a:cs typeface="Times New Roman" panose="02020603050405020304" pitchFamily="18" charset="0"/>
              </a:rPr>
              <a:t> </a:t>
            </a:r>
            <a:r>
              <a:rPr lang="en-US" altLang="en-US" sz="1600" dirty="0" err="1">
                <a:latin typeface="+mn-lt"/>
                <a:cs typeface="Times New Roman" panose="02020603050405020304" pitchFamily="18" charset="0"/>
              </a:rPr>
              <a:t>thuật</a:t>
            </a:r>
            <a:r>
              <a:rPr lang="en-US" altLang="en-US" sz="1600" dirty="0">
                <a:latin typeface="+mn-lt"/>
                <a:cs typeface="Times New Roman" panose="02020603050405020304" pitchFamily="18" charset="0"/>
              </a:rPr>
              <a:t> </a:t>
            </a:r>
            <a:r>
              <a:rPr lang="en-US" altLang="en-US" sz="1600" dirty="0" err="1">
                <a:latin typeface="+mn-lt"/>
                <a:cs typeface="Times New Roman" panose="02020603050405020304" pitchFamily="18" charset="0"/>
              </a:rPr>
              <a:t>đáp</a:t>
            </a:r>
            <a:r>
              <a:rPr lang="en-US" altLang="en-US" sz="1600" dirty="0">
                <a:latin typeface="+mn-lt"/>
                <a:cs typeface="Times New Roman" panose="02020603050405020304" pitchFamily="18" charset="0"/>
              </a:rPr>
              <a:t> </a:t>
            </a:r>
            <a:r>
              <a:rPr lang="en-US" altLang="en-US" sz="1600" dirty="0" err="1">
                <a:latin typeface="+mn-lt"/>
                <a:cs typeface="Times New Roman" panose="02020603050405020304" pitchFamily="18" charset="0"/>
              </a:rPr>
              <a:t>ứng</a:t>
            </a:r>
            <a:r>
              <a:rPr lang="en-US" altLang="en-US" sz="1600" dirty="0">
                <a:latin typeface="+mn-lt"/>
                <a:cs typeface="Times New Roman" panose="02020603050405020304" pitchFamily="18" charset="0"/>
              </a:rPr>
              <a:t> </a:t>
            </a:r>
            <a:r>
              <a:rPr lang="en-US" altLang="en-US" sz="1600" b="1" dirty="0" err="1">
                <a:latin typeface="+mn-lt"/>
                <a:cs typeface="Times New Roman" panose="02020603050405020304" pitchFamily="18" charset="0"/>
              </a:rPr>
              <a:t>chiếu</a:t>
            </a:r>
            <a:r>
              <a:rPr lang="en-US" altLang="en-US" sz="1600" b="1" dirty="0">
                <a:latin typeface="+mn-lt"/>
                <a:cs typeface="Times New Roman" panose="02020603050405020304" pitchFamily="18" charset="0"/>
              </a:rPr>
              <a:t> </a:t>
            </a:r>
            <a:r>
              <a:rPr lang="en-US" altLang="en-US" sz="1600" b="1" dirty="0" err="1">
                <a:latin typeface="+mn-lt"/>
                <a:cs typeface="Times New Roman" panose="02020603050405020304" pitchFamily="18" charset="0"/>
              </a:rPr>
              <a:t>sáng</a:t>
            </a:r>
            <a:r>
              <a:rPr lang="en-US" altLang="en-US" sz="1600" b="1" dirty="0">
                <a:latin typeface="+mn-lt"/>
                <a:cs typeface="Times New Roman" panose="02020603050405020304" pitchFamily="18" charset="0"/>
              </a:rPr>
              <a:t> </a:t>
            </a:r>
            <a:r>
              <a:rPr lang="en-US" altLang="en-US" sz="1600" b="1" dirty="0" err="1">
                <a:latin typeface="+mn-lt"/>
                <a:cs typeface="Times New Roman" panose="02020603050405020304" pitchFamily="18" charset="0"/>
              </a:rPr>
              <a:t>đô</a:t>
            </a:r>
            <a:r>
              <a:rPr lang="en-US" altLang="en-US" sz="1600" b="1" dirty="0">
                <a:latin typeface="+mn-lt"/>
                <a:cs typeface="Times New Roman" panose="02020603050405020304" pitchFamily="18" charset="0"/>
              </a:rPr>
              <a:t> </a:t>
            </a:r>
            <a:r>
              <a:rPr lang="en-US" altLang="en-US" sz="1600" b="1" dirty="0" err="1">
                <a:latin typeface="+mn-lt"/>
                <a:cs typeface="Times New Roman" panose="02020603050405020304" pitchFamily="18" charset="0"/>
              </a:rPr>
              <a:t>thị</a:t>
            </a:r>
            <a:r>
              <a:rPr lang="en-US" altLang="en-US" sz="1600" b="1" dirty="0">
                <a:latin typeface="+mn-lt"/>
                <a:cs typeface="Times New Roman" panose="02020603050405020304" pitchFamily="18" charset="0"/>
              </a:rPr>
              <a:t> </a:t>
            </a:r>
            <a:r>
              <a:rPr lang="en-US" altLang="en-US" sz="1600" b="1" dirty="0" err="1">
                <a:latin typeface="+mn-lt"/>
                <a:cs typeface="Times New Roman" panose="02020603050405020304" pitchFamily="18" charset="0"/>
              </a:rPr>
              <a:t>thông</a:t>
            </a:r>
            <a:r>
              <a:rPr lang="en-US" altLang="en-US" sz="1600" b="1" dirty="0">
                <a:latin typeface="+mn-lt"/>
                <a:cs typeface="Times New Roman" panose="02020603050405020304" pitchFamily="18" charset="0"/>
              </a:rPr>
              <a:t> minh</a:t>
            </a:r>
          </a:p>
        </p:txBody>
      </p:sp>
      <p:grpSp>
        <p:nvGrpSpPr>
          <p:cNvPr id="5" name="Group 4">
            <a:extLst>
              <a:ext uri="{FF2B5EF4-FFF2-40B4-BE49-F238E27FC236}">
                <a16:creationId xmlns:a16="http://schemas.microsoft.com/office/drawing/2014/main" xmlns="" id="{25B2CD54-AD2B-4FD9-A026-A0F42FCA06EF}"/>
              </a:ext>
            </a:extLst>
          </p:cNvPr>
          <p:cNvGrpSpPr/>
          <p:nvPr/>
        </p:nvGrpSpPr>
        <p:grpSpPr>
          <a:xfrm>
            <a:off x="1053371" y="1652170"/>
            <a:ext cx="4778364" cy="2692292"/>
            <a:chOff x="965200" y="1721391"/>
            <a:chExt cx="4778364" cy="2692292"/>
          </a:xfrm>
        </p:grpSpPr>
        <p:sp>
          <p:nvSpPr>
            <p:cNvPr id="100" name="직사각형 9">
              <a:extLst>
                <a:ext uri="{FF2B5EF4-FFF2-40B4-BE49-F238E27FC236}">
                  <a16:creationId xmlns:a16="http://schemas.microsoft.com/office/drawing/2014/main" xmlns="" id="{7B509C18-B35E-46D5-AAFA-E863A7CFA4F2}"/>
                </a:ext>
              </a:extLst>
            </p:cNvPr>
            <p:cNvSpPr/>
            <p:nvPr/>
          </p:nvSpPr>
          <p:spPr>
            <a:xfrm>
              <a:off x="965200" y="1721391"/>
              <a:ext cx="4778364" cy="338554"/>
            </a:xfrm>
            <a:prstGeom prst="rect">
              <a:avLst/>
            </a:prstGeom>
          </p:spPr>
          <p:txBody>
            <a:bodyPr wrap="square">
              <a:spAutoFit/>
            </a:bodyPr>
            <a:lstStyle/>
            <a:p>
              <a:pPr algn="ctr"/>
              <a:r>
                <a:rPr lang="en-US" altLang="ko-KR" sz="1600" b="1" dirty="0" err="1">
                  <a:gradFill>
                    <a:gsLst>
                      <a:gs pos="0">
                        <a:srgbClr val="93C94B"/>
                      </a:gs>
                      <a:gs pos="55000">
                        <a:srgbClr val="5BC1BF"/>
                      </a:gs>
                      <a:gs pos="100000">
                        <a:srgbClr val="6888BE"/>
                      </a:gs>
                    </a:gsLst>
                    <a:lin ang="5400000" scaled="1"/>
                  </a:gradFill>
                </a:rPr>
                <a:t>Giải</a:t>
              </a:r>
              <a:r>
                <a:rPr lang="en-US" altLang="ko-KR" sz="1600" b="1" dirty="0">
                  <a:gradFill>
                    <a:gsLst>
                      <a:gs pos="0">
                        <a:srgbClr val="93C94B"/>
                      </a:gs>
                      <a:gs pos="55000">
                        <a:srgbClr val="5BC1BF"/>
                      </a:gs>
                      <a:gs pos="100000">
                        <a:srgbClr val="6888BE"/>
                      </a:gs>
                    </a:gsLst>
                    <a:lin ang="5400000" scaled="1"/>
                  </a:gradFill>
                </a:rPr>
                <a:t> </a:t>
              </a:r>
              <a:r>
                <a:rPr lang="en-US" altLang="ko-KR" sz="1600" b="1" dirty="0" err="1">
                  <a:gradFill>
                    <a:gsLst>
                      <a:gs pos="0">
                        <a:srgbClr val="93C94B"/>
                      </a:gs>
                      <a:gs pos="55000">
                        <a:srgbClr val="5BC1BF"/>
                      </a:gs>
                      <a:gs pos="100000">
                        <a:srgbClr val="6888BE"/>
                      </a:gs>
                    </a:gsLst>
                    <a:lin ang="5400000" scaled="1"/>
                  </a:gradFill>
                </a:rPr>
                <a:t>pháp</a:t>
              </a:r>
              <a:r>
                <a:rPr lang="en-US" altLang="ko-KR" sz="1600" b="1" dirty="0">
                  <a:gradFill>
                    <a:gsLst>
                      <a:gs pos="0">
                        <a:srgbClr val="93C94B"/>
                      </a:gs>
                      <a:gs pos="55000">
                        <a:srgbClr val="5BC1BF"/>
                      </a:gs>
                      <a:gs pos="100000">
                        <a:srgbClr val="6888BE"/>
                      </a:gs>
                    </a:gsLst>
                    <a:lin ang="5400000" scaled="1"/>
                  </a:gradFill>
                </a:rPr>
                <a:t> 1: </a:t>
              </a:r>
              <a:r>
                <a:rPr lang="en-US" altLang="ko-KR" sz="1600" dirty="0" err="1">
                  <a:gradFill>
                    <a:gsLst>
                      <a:gs pos="0">
                        <a:srgbClr val="93C94B"/>
                      </a:gs>
                      <a:gs pos="55000">
                        <a:srgbClr val="5BC1BF"/>
                      </a:gs>
                      <a:gs pos="100000">
                        <a:srgbClr val="6888BE"/>
                      </a:gs>
                    </a:gsLst>
                    <a:lin ang="5400000" scaled="1"/>
                  </a:gradFill>
                </a:rPr>
                <a:t>điều</a:t>
              </a:r>
              <a:r>
                <a:rPr lang="en-US" altLang="ko-KR" sz="1600" dirty="0">
                  <a:gradFill>
                    <a:gsLst>
                      <a:gs pos="0">
                        <a:srgbClr val="93C94B"/>
                      </a:gs>
                      <a:gs pos="55000">
                        <a:srgbClr val="5BC1BF"/>
                      </a:gs>
                      <a:gs pos="100000">
                        <a:srgbClr val="6888BE"/>
                      </a:gs>
                    </a:gsLst>
                    <a:lin ang="5400000" scaled="1"/>
                  </a:gradFill>
                </a:rPr>
                <a:t> </a:t>
              </a:r>
              <a:r>
                <a:rPr lang="en-US" altLang="ko-KR" sz="1600" dirty="0" err="1">
                  <a:gradFill>
                    <a:gsLst>
                      <a:gs pos="0">
                        <a:srgbClr val="93C94B"/>
                      </a:gs>
                      <a:gs pos="55000">
                        <a:srgbClr val="5BC1BF"/>
                      </a:gs>
                      <a:gs pos="100000">
                        <a:srgbClr val="6888BE"/>
                      </a:gs>
                    </a:gsLst>
                    <a:lin ang="5400000" scaled="1"/>
                  </a:gradFill>
                </a:rPr>
                <a:t>khiển</a:t>
              </a:r>
              <a:r>
                <a:rPr lang="en-US" altLang="ko-KR" sz="1600" dirty="0">
                  <a:gradFill>
                    <a:gsLst>
                      <a:gs pos="0">
                        <a:srgbClr val="93C94B"/>
                      </a:gs>
                      <a:gs pos="55000">
                        <a:srgbClr val="5BC1BF"/>
                      </a:gs>
                      <a:gs pos="100000">
                        <a:srgbClr val="6888BE"/>
                      </a:gs>
                    </a:gsLst>
                    <a:lin ang="5400000" scaled="1"/>
                  </a:gradFill>
                </a:rPr>
                <a:t> </a:t>
              </a:r>
              <a:r>
                <a:rPr lang="en-US" altLang="ko-KR" sz="1600" b="1" dirty="0" err="1">
                  <a:gradFill>
                    <a:gsLst>
                      <a:gs pos="0">
                        <a:srgbClr val="93C94B"/>
                      </a:gs>
                      <a:gs pos="55000">
                        <a:srgbClr val="5BC1BF"/>
                      </a:gs>
                      <a:gs pos="100000">
                        <a:srgbClr val="6888BE"/>
                      </a:gs>
                    </a:gsLst>
                    <a:lin ang="5400000" scaled="1"/>
                  </a:gradFill>
                </a:rPr>
                <a:t>IoT</a:t>
              </a:r>
              <a:r>
                <a:rPr lang="en-US" altLang="ko-KR" sz="1600" b="1" dirty="0">
                  <a:gradFill>
                    <a:gsLst>
                      <a:gs pos="0">
                        <a:srgbClr val="93C94B"/>
                      </a:gs>
                      <a:gs pos="55000">
                        <a:srgbClr val="5BC1BF"/>
                      </a:gs>
                      <a:gs pos="100000">
                        <a:srgbClr val="6888BE"/>
                      </a:gs>
                    </a:gsLst>
                    <a:lin ang="5400000" scaled="1"/>
                  </a:gradFill>
                </a:rPr>
                <a:t> </a:t>
              </a:r>
              <a:r>
                <a:rPr lang="en-US" altLang="ko-KR" sz="1600" b="1" dirty="0" err="1">
                  <a:gradFill>
                    <a:gsLst>
                      <a:gs pos="0">
                        <a:srgbClr val="93C94B"/>
                      </a:gs>
                      <a:gs pos="55000">
                        <a:srgbClr val="5BC1BF"/>
                      </a:gs>
                      <a:gs pos="100000">
                        <a:srgbClr val="6888BE"/>
                      </a:gs>
                    </a:gsLst>
                    <a:lin ang="5400000" scaled="1"/>
                  </a:gradFill>
                </a:rPr>
                <a:t>tới</a:t>
              </a:r>
              <a:r>
                <a:rPr lang="en-US" altLang="ko-KR" sz="1600" b="1" dirty="0">
                  <a:gradFill>
                    <a:gsLst>
                      <a:gs pos="0">
                        <a:srgbClr val="93C94B"/>
                      </a:gs>
                      <a:gs pos="55000">
                        <a:srgbClr val="5BC1BF"/>
                      </a:gs>
                      <a:gs pos="100000">
                        <a:srgbClr val="6888BE"/>
                      </a:gs>
                    </a:gsLst>
                    <a:lin ang="5400000" scaled="1"/>
                  </a:gradFill>
                </a:rPr>
                <a:t> </a:t>
              </a:r>
              <a:r>
                <a:rPr lang="en-US" altLang="ko-KR" sz="1600" b="1" dirty="0" err="1">
                  <a:gradFill>
                    <a:gsLst>
                      <a:gs pos="0">
                        <a:srgbClr val="93C94B"/>
                      </a:gs>
                      <a:gs pos="55000">
                        <a:srgbClr val="5BC1BF"/>
                      </a:gs>
                      <a:gs pos="100000">
                        <a:srgbClr val="6888BE"/>
                      </a:gs>
                    </a:gsLst>
                    <a:lin ang="5400000" scaled="1"/>
                  </a:gradFill>
                </a:rPr>
                <a:t>tủ</a:t>
              </a:r>
              <a:r>
                <a:rPr lang="en-US" altLang="ko-KR" sz="1600" b="1" dirty="0">
                  <a:gradFill>
                    <a:gsLst>
                      <a:gs pos="0">
                        <a:srgbClr val="93C94B"/>
                      </a:gs>
                      <a:gs pos="55000">
                        <a:srgbClr val="5BC1BF"/>
                      </a:gs>
                      <a:gs pos="100000">
                        <a:srgbClr val="6888BE"/>
                      </a:gs>
                    </a:gsLst>
                    <a:lin ang="5400000" scaled="1"/>
                  </a:gradFill>
                </a:rPr>
                <a:t> </a:t>
              </a:r>
              <a:r>
                <a:rPr lang="en-US" altLang="ko-KR" sz="1600" b="1" dirty="0" err="1">
                  <a:gradFill>
                    <a:gsLst>
                      <a:gs pos="0">
                        <a:srgbClr val="93C94B"/>
                      </a:gs>
                      <a:gs pos="55000">
                        <a:srgbClr val="5BC1BF"/>
                      </a:gs>
                      <a:gs pos="100000">
                        <a:srgbClr val="6888BE"/>
                      </a:gs>
                    </a:gsLst>
                    <a:lin ang="5400000" scaled="1"/>
                  </a:gradFill>
                </a:rPr>
                <a:t>điều</a:t>
              </a:r>
              <a:r>
                <a:rPr lang="en-US" altLang="ko-KR" sz="1600" b="1" dirty="0">
                  <a:gradFill>
                    <a:gsLst>
                      <a:gs pos="0">
                        <a:srgbClr val="93C94B"/>
                      </a:gs>
                      <a:gs pos="55000">
                        <a:srgbClr val="5BC1BF"/>
                      </a:gs>
                      <a:gs pos="100000">
                        <a:srgbClr val="6888BE"/>
                      </a:gs>
                    </a:gsLst>
                    <a:lin ang="5400000" scaled="1"/>
                  </a:gradFill>
                </a:rPr>
                <a:t> </a:t>
              </a:r>
              <a:r>
                <a:rPr lang="en-US" altLang="ko-KR" sz="1600" b="1" dirty="0" err="1">
                  <a:gradFill>
                    <a:gsLst>
                      <a:gs pos="0">
                        <a:srgbClr val="93C94B"/>
                      </a:gs>
                      <a:gs pos="55000">
                        <a:srgbClr val="5BC1BF"/>
                      </a:gs>
                      <a:gs pos="100000">
                        <a:srgbClr val="6888BE"/>
                      </a:gs>
                    </a:gsLst>
                    <a:lin ang="5400000" scaled="1"/>
                  </a:gradFill>
                </a:rPr>
                <a:t>khiển</a:t>
              </a:r>
              <a:endParaRPr lang="en-US" altLang="ko-KR" sz="1600" b="1" dirty="0">
                <a:gradFill>
                  <a:gsLst>
                    <a:gs pos="0">
                      <a:srgbClr val="93C94B"/>
                    </a:gs>
                    <a:gs pos="55000">
                      <a:srgbClr val="5BC1BF"/>
                    </a:gs>
                    <a:gs pos="100000">
                      <a:srgbClr val="6888BE"/>
                    </a:gs>
                  </a:gsLst>
                  <a:lin ang="5400000" scaled="1"/>
                </a:gradFill>
              </a:endParaRPr>
            </a:p>
          </p:txBody>
        </p:sp>
        <p:grpSp>
          <p:nvGrpSpPr>
            <p:cNvPr id="103" name="Group 102">
              <a:extLst>
                <a:ext uri="{FF2B5EF4-FFF2-40B4-BE49-F238E27FC236}">
                  <a16:creationId xmlns:a16="http://schemas.microsoft.com/office/drawing/2014/main" xmlns="" id="{E5ADF59A-D888-4BA9-A5B9-9C23A15CC4CB}"/>
                </a:ext>
              </a:extLst>
            </p:cNvPr>
            <p:cNvGrpSpPr/>
            <p:nvPr/>
          </p:nvGrpSpPr>
          <p:grpSpPr>
            <a:xfrm>
              <a:off x="965200" y="2228376"/>
              <a:ext cx="4652783" cy="2185307"/>
              <a:chOff x="442934" y="4572890"/>
              <a:chExt cx="3905946" cy="1834532"/>
            </a:xfrm>
          </p:grpSpPr>
          <p:sp>
            <p:nvSpPr>
              <p:cNvPr id="104" name="Rounded Rectangle 109">
                <a:extLst>
                  <a:ext uri="{FF2B5EF4-FFF2-40B4-BE49-F238E27FC236}">
                    <a16:creationId xmlns:a16="http://schemas.microsoft.com/office/drawing/2014/main" xmlns="" id="{08311F98-3332-4E0B-9ABD-AE1612045E5C}"/>
                  </a:ext>
                </a:extLst>
              </p:cNvPr>
              <p:cNvSpPr/>
              <p:nvPr/>
            </p:nvSpPr>
            <p:spPr>
              <a:xfrm>
                <a:off x="442934" y="4572890"/>
                <a:ext cx="3905946" cy="1799647"/>
              </a:xfrm>
              <a:prstGeom prst="roundRect">
                <a:avLst>
                  <a:gd name="adj" fmla="val 6953"/>
                </a:avLst>
              </a:prstGeom>
              <a:solidFill>
                <a:schemeClr val="bg1"/>
              </a:solidFill>
              <a:ln w="15875">
                <a:gradFill>
                  <a:gsLst>
                    <a:gs pos="0">
                      <a:srgbClr val="93C94B"/>
                    </a:gs>
                    <a:gs pos="55000">
                      <a:srgbClr val="5BC1BF"/>
                    </a:gs>
                    <a:gs pos="100000">
                      <a:srgbClr val="6888B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 104">
                <a:extLst>
                  <a:ext uri="{FF2B5EF4-FFF2-40B4-BE49-F238E27FC236}">
                    <a16:creationId xmlns:a16="http://schemas.microsoft.com/office/drawing/2014/main" xmlns="" id="{F217D980-07B9-43B7-8A7D-063587EF7FB9}"/>
                  </a:ext>
                </a:extLst>
              </p:cNvPr>
              <p:cNvGrpSpPr/>
              <p:nvPr/>
            </p:nvGrpSpPr>
            <p:grpSpPr>
              <a:xfrm>
                <a:off x="1096876" y="4761062"/>
                <a:ext cx="2902392" cy="1646360"/>
                <a:chOff x="567064" y="4478532"/>
                <a:chExt cx="2902392" cy="1646360"/>
              </a:xfrm>
            </p:grpSpPr>
            <p:pic>
              <p:nvPicPr>
                <p:cNvPr id="106" name="Picture 10">
                  <a:extLst>
                    <a:ext uri="{FF2B5EF4-FFF2-40B4-BE49-F238E27FC236}">
                      <a16:creationId xmlns:a16="http://schemas.microsoft.com/office/drawing/2014/main" xmlns="" id="{D83C8997-4A0D-48ED-B89B-5F0C79A76E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064" y="4478532"/>
                  <a:ext cx="1120889" cy="1473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 name="Picture 1">
                  <a:extLst>
                    <a:ext uri="{FF2B5EF4-FFF2-40B4-BE49-F238E27FC236}">
                      <a16:creationId xmlns:a16="http://schemas.microsoft.com/office/drawing/2014/main" xmlns="" id="{B1CEC9EE-F717-41E8-B501-6C8B1A8D838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079992" y="4520057"/>
                  <a:ext cx="1389464" cy="160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grpSp>
        <p:nvGrpSpPr>
          <p:cNvPr id="2" name="Group 1">
            <a:extLst>
              <a:ext uri="{FF2B5EF4-FFF2-40B4-BE49-F238E27FC236}">
                <a16:creationId xmlns:a16="http://schemas.microsoft.com/office/drawing/2014/main" xmlns="" id="{F19E75B2-535F-477A-8C3C-5605F812E434}"/>
              </a:ext>
            </a:extLst>
          </p:cNvPr>
          <p:cNvGrpSpPr/>
          <p:nvPr/>
        </p:nvGrpSpPr>
        <p:grpSpPr>
          <a:xfrm>
            <a:off x="6372236" y="1693728"/>
            <a:ext cx="4652781" cy="2650734"/>
            <a:chOff x="6372237" y="1715560"/>
            <a:chExt cx="4652781" cy="2650734"/>
          </a:xfrm>
        </p:grpSpPr>
        <p:sp>
          <p:nvSpPr>
            <p:cNvPr id="101" name="직사각형 13">
              <a:extLst>
                <a:ext uri="{FF2B5EF4-FFF2-40B4-BE49-F238E27FC236}">
                  <a16:creationId xmlns:a16="http://schemas.microsoft.com/office/drawing/2014/main" xmlns="" id="{45FCAB17-725E-4F3F-813A-5A1374AB706C}"/>
                </a:ext>
              </a:extLst>
            </p:cNvPr>
            <p:cNvSpPr/>
            <p:nvPr/>
          </p:nvSpPr>
          <p:spPr>
            <a:xfrm>
              <a:off x="6372237" y="1715560"/>
              <a:ext cx="4652781" cy="338554"/>
            </a:xfrm>
            <a:prstGeom prst="rect">
              <a:avLst/>
            </a:prstGeom>
          </p:spPr>
          <p:txBody>
            <a:bodyPr wrap="square">
              <a:spAutoFit/>
            </a:bodyPr>
            <a:lstStyle/>
            <a:p>
              <a:pPr algn="ctr"/>
              <a:r>
                <a:rPr lang="en-US" altLang="ko-KR" sz="1600" b="1">
                  <a:gradFill>
                    <a:gsLst>
                      <a:gs pos="0">
                        <a:srgbClr val="93C94B"/>
                      </a:gs>
                      <a:gs pos="55000">
                        <a:srgbClr val="5BC1BF"/>
                      </a:gs>
                      <a:gs pos="100000">
                        <a:srgbClr val="6888BE"/>
                      </a:gs>
                    </a:gsLst>
                    <a:lin ang="5400000" scaled="1"/>
                  </a:gradFill>
                </a:rPr>
                <a:t>Giải pháp 2: </a:t>
              </a:r>
              <a:r>
                <a:rPr lang="en-US" altLang="ko-KR" sz="1600">
                  <a:gradFill>
                    <a:gsLst>
                      <a:gs pos="0">
                        <a:srgbClr val="93C94B"/>
                      </a:gs>
                      <a:gs pos="55000">
                        <a:srgbClr val="5BC1BF"/>
                      </a:gs>
                      <a:gs pos="100000">
                        <a:srgbClr val="6888BE"/>
                      </a:gs>
                    </a:gsLst>
                    <a:lin ang="5400000" scaled="1"/>
                  </a:gradFill>
                </a:rPr>
                <a:t>điều khiển </a:t>
              </a:r>
              <a:r>
                <a:rPr lang="en-US" altLang="ko-KR" sz="1600" b="1">
                  <a:gradFill>
                    <a:gsLst>
                      <a:gs pos="0">
                        <a:srgbClr val="93C94B"/>
                      </a:gs>
                      <a:gs pos="55000">
                        <a:srgbClr val="5BC1BF"/>
                      </a:gs>
                      <a:gs pos="100000">
                        <a:srgbClr val="6888BE"/>
                      </a:gs>
                    </a:gsLst>
                    <a:lin ang="5400000" scaled="1"/>
                  </a:gradFill>
                </a:rPr>
                <a:t>IoT tới từng đèn</a:t>
              </a:r>
              <a:endParaRPr lang="ko-KR" altLang="en-US" sz="1600" b="1">
                <a:gradFill>
                  <a:gsLst>
                    <a:gs pos="0">
                      <a:srgbClr val="93C94B"/>
                    </a:gs>
                    <a:gs pos="55000">
                      <a:srgbClr val="5BC1BF"/>
                    </a:gs>
                    <a:gs pos="100000">
                      <a:srgbClr val="6888BE"/>
                    </a:gs>
                  </a:gsLst>
                  <a:lin ang="5400000" scaled="1"/>
                </a:gradFill>
              </a:endParaRPr>
            </a:p>
          </p:txBody>
        </p:sp>
        <p:grpSp>
          <p:nvGrpSpPr>
            <p:cNvPr id="108" name="Group 107">
              <a:extLst>
                <a:ext uri="{FF2B5EF4-FFF2-40B4-BE49-F238E27FC236}">
                  <a16:creationId xmlns:a16="http://schemas.microsoft.com/office/drawing/2014/main" xmlns="" id="{5FCE55A6-433D-459B-8A62-3B3F966701A1}"/>
                </a:ext>
              </a:extLst>
            </p:cNvPr>
            <p:cNvGrpSpPr/>
            <p:nvPr/>
          </p:nvGrpSpPr>
          <p:grpSpPr>
            <a:xfrm>
              <a:off x="6372237" y="2222544"/>
              <a:ext cx="4652781" cy="2143750"/>
              <a:chOff x="488255" y="1674028"/>
              <a:chExt cx="3905945" cy="1799648"/>
            </a:xfrm>
          </p:grpSpPr>
          <p:sp>
            <p:nvSpPr>
              <p:cNvPr id="109" name="Rounded Rectangle 106">
                <a:extLst>
                  <a:ext uri="{FF2B5EF4-FFF2-40B4-BE49-F238E27FC236}">
                    <a16:creationId xmlns:a16="http://schemas.microsoft.com/office/drawing/2014/main" xmlns="" id="{1F765B1D-1EE0-4CA1-A086-3925139D6F25}"/>
                  </a:ext>
                </a:extLst>
              </p:cNvPr>
              <p:cNvSpPr/>
              <p:nvPr/>
            </p:nvSpPr>
            <p:spPr>
              <a:xfrm>
                <a:off x="488255" y="1674028"/>
                <a:ext cx="3905945" cy="1799648"/>
              </a:xfrm>
              <a:prstGeom prst="roundRect">
                <a:avLst>
                  <a:gd name="adj" fmla="val 6953"/>
                </a:avLst>
              </a:prstGeom>
              <a:solidFill>
                <a:schemeClr val="bg1"/>
              </a:solidFill>
              <a:ln w="15875">
                <a:gradFill>
                  <a:gsLst>
                    <a:gs pos="0">
                      <a:srgbClr val="93C94B"/>
                    </a:gs>
                    <a:gs pos="55000">
                      <a:srgbClr val="5BC1BF"/>
                    </a:gs>
                    <a:gs pos="100000">
                      <a:srgbClr val="6888B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 name="Group 109">
                <a:extLst>
                  <a:ext uri="{FF2B5EF4-FFF2-40B4-BE49-F238E27FC236}">
                    <a16:creationId xmlns:a16="http://schemas.microsoft.com/office/drawing/2014/main" xmlns="" id="{EADB7581-5106-402B-97C4-3804C09496F5}"/>
                  </a:ext>
                </a:extLst>
              </p:cNvPr>
              <p:cNvGrpSpPr/>
              <p:nvPr/>
            </p:nvGrpSpPr>
            <p:grpSpPr>
              <a:xfrm>
                <a:off x="847584" y="1915026"/>
                <a:ext cx="3475518" cy="1421074"/>
                <a:chOff x="684162" y="2134441"/>
                <a:chExt cx="3475518" cy="1421074"/>
              </a:xfrm>
            </p:grpSpPr>
            <p:pic>
              <p:nvPicPr>
                <p:cNvPr id="111" name="Picture 68">
                  <a:extLst>
                    <a:ext uri="{FF2B5EF4-FFF2-40B4-BE49-F238E27FC236}">
                      <a16:creationId xmlns:a16="http://schemas.microsoft.com/office/drawing/2014/main" xmlns="" id="{812D1A9D-9E8E-4C7C-BD33-7F08EFAFAE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162" y="2192890"/>
                  <a:ext cx="1233844" cy="1319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Picture 6">
                  <a:extLst>
                    <a:ext uri="{FF2B5EF4-FFF2-40B4-BE49-F238E27FC236}">
                      <a16:creationId xmlns:a16="http://schemas.microsoft.com/office/drawing/2014/main" xmlns="" id="{ABB6D812-6C13-47FA-9658-DDC3BADA33E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0153" b="100000" l="0" r="99020"/>
                          </a14:imgEffect>
                        </a14:imgLayer>
                      </a14:imgProps>
                    </a:ext>
                    <a:ext uri="{28A0092B-C50C-407E-A947-70E740481C1C}">
                      <a14:useLocalDpi xmlns:a14="http://schemas.microsoft.com/office/drawing/2010/main" val="0"/>
                    </a:ext>
                  </a:extLst>
                </a:blip>
                <a:srcRect l="14480" t="30860" r="16415"/>
                <a:stretch/>
              </p:blipFill>
              <p:spPr bwMode="auto">
                <a:xfrm>
                  <a:off x="2025615" y="2134441"/>
                  <a:ext cx="1080996" cy="138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 name="Picture 6">
                  <a:extLst>
                    <a:ext uri="{FF2B5EF4-FFF2-40B4-BE49-F238E27FC236}">
                      <a16:creationId xmlns:a16="http://schemas.microsoft.com/office/drawing/2014/main" xmlns="" id="{ACBA9CC1-8B97-48C1-904C-70235DEB350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0" b="37023" l="5882" r="79902"/>
                          </a14:imgEffect>
                        </a14:imgLayer>
                      </a14:imgProps>
                    </a:ext>
                    <a:ext uri="{28A0092B-C50C-407E-A947-70E740481C1C}">
                      <a14:useLocalDpi xmlns:a14="http://schemas.microsoft.com/office/drawing/2010/main" val="0"/>
                    </a:ext>
                  </a:extLst>
                </a:blip>
                <a:srcRect l="18118" t="1237" r="39245" b="62934"/>
                <a:stretch/>
              </p:blipFill>
              <p:spPr bwMode="auto">
                <a:xfrm>
                  <a:off x="3066526" y="2376060"/>
                  <a:ext cx="1093154" cy="1179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
        <p:nvSpPr>
          <p:cNvPr id="114" name="TextBox 113">
            <a:extLst>
              <a:ext uri="{FF2B5EF4-FFF2-40B4-BE49-F238E27FC236}">
                <a16:creationId xmlns:a16="http://schemas.microsoft.com/office/drawing/2014/main" xmlns="" id="{1B646A46-02B2-4214-9FD2-EB631A10FBB8}"/>
              </a:ext>
            </a:extLst>
          </p:cNvPr>
          <p:cNvSpPr txBox="1"/>
          <p:nvPr/>
        </p:nvSpPr>
        <p:spPr>
          <a:xfrm>
            <a:off x="1535244" y="4666207"/>
            <a:ext cx="3754450" cy="984885"/>
          </a:xfrm>
          <a:prstGeom prst="rect">
            <a:avLst/>
          </a:prstGeom>
          <a:noFill/>
        </p:spPr>
        <p:txBody>
          <a:bodyPr wrap="square" lIns="0" tIns="0" rIns="0" bIns="0" rtlCol="0" anchor="ctr">
            <a:spAutoFit/>
          </a:bodyPr>
          <a:lstStyle/>
          <a:p>
            <a:pPr marL="171450" indent="-171450" latinLnBrk="0">
              <a:buFont typeface="Wingdings" panose="05000000000000000000" pitchFamily="2" charset="2"/>
              <a:buChar char="§"/>
            </a:pPr>
            <a:r>
              <a:rPr lang="en-US" sz="1600" dirty="0" err="1">
                <a:solidFill>
                  <a:schemeClr val="bg2">
                    <a:lumMod val="25000"/>
                  </a:schemeClr>
                </a:solidFill>
                <a:latin typeface="+mj-lt"/>
                <a:cs typeface="Calibri" panose="020F0502020204030204" pitchFamily="34" charset="0"/>
              </a:rPr>
              <a:t>Thay</a:t>
            </a:r>
            <a:r>
              <a:rPr lang="en-US" sz="1600" dirty="0">
                <a:solidFill>
                  <a:schemeClr val="bg2">
                    <a:lumMod val="25000"/>
                  </a:schemeClr>
                </a:solidFill>
                <a:latin typeface="+mj-lt"/>
                <a:cs typeface="Calibri" panose="020F0502020204030204" pitchFamily="34" charset="0"/>
              </a:rPr>
              <a:t> </a:t>
            </a:r>
            <a:r>
              <a:rPr lang="en-US" sz="1600" dirty="0" err="1">
                <a:solidFill>
                  <a:schemeClr val="bg2">
                    <a:lumMod val="25000"/>
                  </a:schemeClr>
                </a:solidFill>
                <a:latin typeface="+mj-lt"/>
                <a:cs typeface="Calibri" panose="020F0502020204030204" pitchFamily="34" charset="0"/>
              </a:rPr>
              <a:t>thế</a:t>
            </a:r>
            <a:r>
              <a:rPr lang="en-US" sz="1600" dirty="0">
                <a:solidFill>
                  <a:schemeClr val="bg2">
                    <a:lumMod val="25000"/>
                  </a:schemeClr>
                </a:solidFill>
                <a:latin typeface="+mj-lt"/>
                <a:cs typeface="Calibri" panose="020F0502020204030204" pitchFamily="34" charset="0"/>
              </a:rPr>
              <a:t> </a:t>
            </a:r>
            <a:r>
              <a:rPr lang="en-US" sz="1600" dirty="0" err="1">
                <a:solidFill>
                  <a:schemeClr val="bg2">
                    <a:lumMod val="25000"/>
                  </a:schemeClr>
                </a:solidFill>
                <a:latin typeface="+mj-lt"/>
                <a:cs typeface="Calibri" panose="020F0502020204030204" pitchFamily="34" charset="0"/>
              </a:rPr>
              <a:t>đèn</a:t>
            </a:r>
            <a:r>
              <a:rPr lang="en-US" sz="1600" dirty="0">
                <a:solidFill>
                  <a:schemeClr val="bg2">
                    <a:lumMod val="25000"/>
                  </a:schemeClr>
                </a:solidFill>
                <a:latin typeface="+mj-lt"/>
                <a:cs typeface="Calibri" panose="020F0502020204030204" pitchFamily="34" charset="0"/>
              </a:rPr>
              <a:t> </a:t>
            </a:r>
            <a:r>
              <a:rPr lang="en-US" sz="1600" dirty="0" err="1">
                <a:solidFill>
                  <a:schemeClr val="bg2">
                    <a:lumMod val="25000"/>
                  </a:schemeClr>
                </a:solidFill>
                <a:latin typeface="+mj-lt"/>
                <a:cs typeface="Calibri" panose="020F0502020204030204" pitchFamily="34" charset="0"/>
              </a:rPr>
              <a:t>truyền</a:t>
            </a:r>
            <a:r>
              <a:rPr lang="en-US" sz="1600" dirty="0">
                <a:solidFill>
                  <a:schemeClr val="bg2">
                    <a:lumMod val="25000"/>
                  </a:schemeClr>
                </a:solidFill>
                <a:latin typeface="+mj-lt"/>
                <a:cs typeface="Calibri" panose="020F0502020204030204" pitchFamily="34" charset="0"/>
              </a:rPr>
              <a:t> </a:t>
            </a:r>
            <a:r>
              <a:rPr lang="en-US" sz="1600" dirty="0" err="1">
                <a:solidFill>
                  <a:schemeClr val="bg2">
                    <a:lumMod val="25000"/>
                  </a:schemeClr>
                </a:solidFill>
                <a:latin typeface="+mj-lt"/>
                <a:cs typeface="Calibri" panose="020F0502020204030204" pitchFamily="34" charset="0"/>
              </a:rPr>
              <a:t>thống</a:t>
            </a:r>
            <a:r>
              <a:rPr lang="en-US" sz="1600" dirty="0">
                <a:solidFill>
                  <a:schemeClr val="bg2">
                    <a:lumMod val="25000"/>
                  </a:schemeClr>
                </a:solidFill>
                <a:latin typeface="+mj-lt"/>
                <a:cs typeface="Calibri" panose="020F0502020204030204" pitchFamily="34" charset="0"/>
              </a:rPr>
              <a:t> </a:t>
            </a:r>
            <a:r>
              <a:rPr lang="en-US" sz="1600" dirty="0" err="1">
                <a:solidFill>
                  <a:schemeClr val="bg2">
                    <a:lumMod val="25000"/>
                  </a:schemeClr>
                </a:solidFill>
                <a:latin typeface="+mj-lt"/>
                <a:cs typeface="Calibri" panose="020F0502020204030204" pitchFamily="34" charset="0"/>
              </a:rPr>
              <a:t>bằng</a:t>
            </a:r>
            <a:r>
              <a:rPr lang="en-US" sz="1600" dirty="0">
                <a:solidFill>
                  <a:schemeClr val="bg2">
                    <a:lumMod val="25000"/>
                  </a:schemeClr>
                </a:solidFill>
                <a:latin typeface="+mj-lt"/>
                <a:cs typeface="Calibri" panose="020F0502020204030204" pitchFamily="34" charset="0"/>
              </a:rPr>
              <a:t> </a:t>
            </a:r>
            <a:r>
              <a:rPr lang="en-US" sz="1600" dirty="0" err="1">
                <a:solidFill>
                  <a:schemeClr val="bg2">
                    <a:lumMod val="25000"/>
                  </a:schemeClr>
                </a:solidFill>
                <a:latin typeface="+mj-lt"/>
                <a:cs typeface="Calibri" panose="020F0502020204030204" pitchFamily="34" charset="0"/>
              </a:rPr>
              <a:t>đèn</a:t>
            </a:r>
            <a:r>
              <a:rPr lang="en-US" sz="1600" dirty="0">
                <a:solidFill>
                  <a:schemeClr val="bg2">
                    <a:lumMod val="25000"/>
                  </a:schemeClr>
                </a:solidFill>
                <a:latin typeface="+mj-lt"/>
                <a:cs typeface="Calibri" panose="020F0502020204030204" pitchFamily="34" charset="0"/>
              </a:rPr>
              <a:t> LED </a:t>
            </a:r>
            <a:r>
              <a:rPr lang="en-US" sz="1600" dirty="0" err="1">
                <a:solidFill>
                  <a:schemeClr val="bg2">
                    <a:lumMod val="25000"/>
                  </a:schemeClr>
                </a:solidFill>
                <a:latin typeface="+mj-lt"/>
                <a:cs typeface="Calibri" panose="020F0502020204030204" pitchFamily="34" charset="0"/>
              </a:rPr>
              <a:t>chiếu</a:t>
            </a:r>
            <a:r>
              <a:rPr lang="en-US" sz="1600" dirty="0">
                <a:solidFill>
                  <a:schemeClr val="bg2">
                    <a:lumMod val="25000"/>
                  </a:schemeClr>
                </a:solidFill>
                <a:latin typeface="+mj-lt"/>
                <a:cs typeface="Calibri" panose="020F0502020204030204" pitchFamily="34" charset="0"/>
              </a:rPr>
              <a:t> </a:t>
            </a:r>
            <a:r>
              <a:rPr lang="en-US" sz="1600" dirty="0" err="1">
                <a:solidFill>
                  <a:schemeClr val="bg2">
                    <a:lumMod val="25000"/>
                  </a:schemeClr>
                </a:solidFill>
                <a:latin typeface="+mj-lt"/>
                <a:cs typeface="Calibri" panose="020F0502020204030204" pitchFamily="34" charset="0"/>
              </a:rPr>
              <a:t>sáng</a:t>
            </a:r>
            <a:r>
              <a:rPr lang="en-US" sz="1600" dirty="0">
                <a:solidFill>
                  <a:schemeClr val="bg2">
                    <a:lumMod val="25000"/>
                  </a:schemeClr>
                </a:solidFill>
                <a:latin typeface="+mj-lt"/>
                <a:cs typeface="Calibri" panose="020F0502020204030204" pitchFamily="34" charset="0"/>
              </a:rPr>
              <a:t> Dimming 5 </a:t>
            </a:r>
            <a:r>
              <a:rPr lang="en-US" sz="1600" dirty="0" err="1">
                <a:solidFill>
                  <a:schemeClr val="bg2">
                    <a:lumMod val="25000"/>
                  </a:schemeClr>
                </a:solidFill>
                <a:latin typeface="+mj-lt"/>
                <a:cs typeface="Calibri" panose="020F0502020204030204" pitchFamily="34" charset="0"/>
              </a:rPr>
              <a:t>cấp</a:t>
            </a:r>
            <a:endParaRPr lang="en-US" sz="1600" dirty="0">
              <a:solidFill>
                <a:schemeClr val="bg2">
                  <a:lumMod val="25000"/>
                </a:schemeClr>
              </a:solidFill>
              <a:latin typeface="+mj-lt"/>
              <a:cs typeface="Calibri" panose="020F0502020204030204" pitchFamily="34" charset="0"/>
            </a:endParaRPr>
          </a:p>
          <a:p>
            <a:pPr marL="171450" indent="-171450" latinLnBrk="0">
              <a:buFont typeface="Wingdings" panose="05000000000000000000" pitchFamily="2" charset="2"/>
              <a:buChar char="§"/>
            </a:pPr>
            <a:r>
              <a:rPr lang="en-US" sz="1600" dirty="0" err="1">
                <a:solidFill>
                  <a:schemeClr val="bg2">
                    <a:lumMod val="25000"/>
                  </a:schemeClr>
                </a:solidFill>
                <a:latin typeface="+mj-lt"/>
                <a:cs typeface="Calibri" panose="020F0502020204030204" pitchFamily="34" charset="0"/>
              </a:rPr>
              <a:t>Đèn</a:t>
            </a:r>
            <a:r>
              <a:rPr lang="en-US" sz="1600" dirty="0">
                <a:solidFill>
                  <a:schemeClr val="bg2">
                    <a:lumMod val="25000"/>
                  </a:schemeClr>
                </a:solidFill>
                <a:latin typeface="+mj-lt"/>
                <a:cs typeface="Calibri" panose="020F0502020204030204" pitchFamily="34" charset="0"/>
              </a:rPr>
              <a:t> </a:t>
            </a:r>
            <a:r>
              <a:rPr lang="en-US" sz="1600" dirty="0" err="1">
                <a:solidFill>
                  <a:schemeClr val="bg2">
                    <a:lumMod val="25000"/>
                  </a:schemeClr>
                </a:solidFill>
                <a:latin typeface="+mj-lt"/>
                <a:cs typeface="Calibri" panose="020F0502020204030204" pitchFamily="34" charset="0"/>
              </a:rPr>
              <a:t>có</a:t>
            </a:r>
            <a:r>
              <a:rPr lang="en-US" sz="1600" dirty="0">
                <a:solidFill>
                  <a:schemeClr val="bg2">
                    <a:lumMod val="25000"/>
                  </a:schemeClr>
                </a:solidFill>
                <a:latin typeface="+mj-lt"/>
                <a:cs typeface="Calibri" panose="020F0502020204030204" pitchFamily="34" charset="0"/>
              </a:rPr>
              <a:t> </a:t>
            </a:r>
            <a:r>
              <a:rPr lang="en-US" sz="1600" dirty="0" err="1">
                <a:solidFill>
                  <a:schemeClr val="bg2">
                    <a:lumMod val="25000"/>
                  </a:schemeClr>
                </a:solidFill>
                <a:latin typeface="+mj-lt"/>
                <a:cs typeface="Calibri" panose="020F0502020204030204" pitchFamily="34" charset="0"/>
              </a:rPr>
              <a:t>đầu</a:t>
            </a:r>
            <a:r>
              <a:rPr lang="en-US" sz="1600" dirty="0">
                <a:solidFill>
                  <a:schemeClr val="bg2">
                    <a:lumMod val="25000"/>
                  </a:schemeClr>
                </a:solidFill>
                <a:latin typeface="+mj-lt"/>
                <a:cs typeface="Calibri" panose="020F0502020204030204" pitchFamily="34" charset="0"/>
              </a:rPr>
              <a:t> </a:t>
            </a:r>
            <a:r>
              <a:rPr lang="en-US" sz="1600" dirty="0" err="1">
                <a:solidFill>
                  <a:schemeClr val="bg2">
                    <a:lumMod val="25000"/>
                  </a:schemeClr>
                </a:solidFill>
                <a:latin typeface="+mj-lt"/>
                <a:cs typeface="Calibri" panose="020F0502020204030204" pitchFamily="34" charset="0"/>
              </a:rPr>
              <a:t>chờ</a:t>
            </a:r>
            <a:r>
              <a:rPr lang="en-US" sz="1600" dirty="0">
                <a:solidFill>
                  <a:schemeClr val="bg2">
                    <a:lumMod val="25000"/>
                  </a:schemeClr>
                </a:solidFill>
                <a:latin typeface="+mj-lt"/>
                <a:cs typeface="Calibri" panose="020F0502020204030204" pitchFamily="34" charset="0"/>
              </a:rPr>
              <a:t> </a:t>
            </a:r>
            <a:r>
              <a:rPr lang="en-US" sz="1600" dirty="0" err="1">
                <a:solidFill>
                  <a:schemeClr val="bg2">
                    <a:lumMod val="25000"/>
                  </a:schemeClr>
                </a:solidFill>
                <a:latin typeface="+mj-lt"/>
                <a:cs typeface="Calibri" panose="020F0502020204030204" pitchFamily="34" charset="0"/>
              </a:rPr>
              <a:t>kết</a:t>
            </a:r>
            <a:r>
              <a:rPr lang="en-US" sz="1600" dirty="0">
                <a:solidFill>
                  <a:schemeClr val="bg2">
                    <a:lumMod val="25000"/>
                  </a:schemeClr>
                </a:solidFill>
                <a:latin typeface="+mj-lt"/>
                <a:cs typeface="Calibri" panose="020F0502020204030204" pitchFamily="34" charset="0"/>
              </a:rPr>
              <a:t> </a:t>
            </a:r>
            <a:r>
              <a:rPr lang="en-US" sz="1600" dirty="0" err="1">
                <a:solidFill>
                  <a:schemeClr val="bg2">
                    <a:lumMod val="25000"/>
                  </a:schemeClr>
                </a:solidFill>
                <a:latin typeface="+mj-lt"/>
                <a:cs typeface="Calibri" panose="020F0502020204030204" pitchFamily="34" charset="0"/>
              </a:rPr>
              <a:t>nối</a:t>
            </a:r>
            <a:r>
              <a:rPr lang="en-US" sz="1600" dirty="0">
                <a:solidFill>
                  <a:schemeClr val="bg2">
                    <a:lumMod val="25000"/>
                  </a:schemeClr>
                </a:solidFill>
                <a:latin typeface="+mj-lt"/>
                <a:cs typeface="Calibri" panose="020F0502020204030204" pitchFamily="34" charset="0"/>
              </a:rPr>
              <a:t> </a:t>
            </a:r>
            <a:r>
              <a:rPr lang="en-US" sz="1600" dirty="0" err="1">
                <a:solidFill>
                  <a:schemeClr val="bg2">
                    <a:lumMod val="25000"/>
                  </a:schemeClr>
                </a:solidFill>
                <a:latin typeface="+mj-lt"/>
                <a:cs typeface="Calibri" panose="020F0502020204030204" pitchFamily="34" charset="0"/>
              </a:rPr>
              <a:t>nâng</a:t>
            </a:r>
            <a:r>
              <a:rPr lang="en-US" sz="1600" dirty="0">
                <a:solidFill>
                  <a:schemeClr val="bg2">
                    <a:lumMod val="25000"/>
                  </a:schemeClr>
                </a:solidFill>
                <a:latin typeface="+mj-lt"/>
                <a:cs typeface="Calibri" panose="020F0502020204030204" pitchFamily="34" charset="0"/>
              </a:rPr>
              <a:t> </a:t>
            </a:r>
            <a:r>
              <a:rPr lang="en-US" sz="1600" dirty="0" err="1">
                <a:solidFill>
                  <a:schemeClr val="bg2">
                    <a:lumMod val="25000"/>
                  </a:schemeClr>
                </a:solidFill>
                <a:latin typeface="+mj-lt"/>
                <a:cs typeface="Calibri" panose="020F0502020204030204" pitchFamily="34" charset="0"/>
              </a:rPr>
              <a:t>cấp</a:t>
            </a:r>
            <a:r>
              <a:rPr lang="en-US" sz="1600" dirty="0">
                <a:solidFill>
                  <a:schemeClr val="bg2">
                    <a:lumMod val="25000"/>
                  </a:schemeClr>
                </a:solidFill>
                <a:latin typeface="+mj-lt"/>
                <a:cs typeface="Calibri" panose="020F0502020204030204" pitchFamily="34" charset="0"/>
              </a:rPr>
              <a:t> </a:t>
            </a:r>
            <a:r>
              <a:rPr lang="en-US" sz="1600" dirty="0" err="1">
                <a:solidFill>
                  <a:schemeClr val="bg2">
                    <a:lumMod val="25000"/>
                  </a:schemeClr>
                </a:solidFill>
                <a:latin typeface="+mj-lt"/>
                <a:cs typeface="Calibri" panose="020F0502020204030204" pitchFamily="34" charset="0"/>
              </a:rPr>
              <a:t>lên</a:t>
            </a:r>
            <a:r>
              <a:rPr lang="en-US" sz="1600" dirty="0">
                <a:solidFill>
                  <a:schemeClr val="bg2">
                    <a:lumMod val="25000"/>
                  </a:schemeClr>
                </a:solidFill>
                <a:latin typeface="+mj-lt"/>
                <a:cs typeface="Calibri" panose="020F0502020204030204" pitchFamily="34" charset="0"/>
              </a:rPr>
              <a:t> </a:t>
            </a:r>
            <a:r>
              <a:rPr lang="en-US" sz="1600" dirty="0" err="1">
                <a:solidFill>
                  <a:schemeClr val="bg2">
                    <a:lumMod val="25000"/>
                  </a:schemeClr>
                </a:solidFill>
                <a:latin typeface="+mj-lt"/>
                <a:cs typeface="Calibri" panose="020F0502020204030204" pitchFamily="34" charset="0"/>
              </a:rPr>
              <a:t>giải</a:t>
            </a:r>
            <a:r>
              <a:rPr lang="en-US" sz="1600" dirty="0">
                <a:solidFill>
                  <a:schemeClr val="bg2">
                    <a:lumMod val="25000"/>
                  </a:schemeClr>
                </a:solidFill>
                <a:latin typeface="+mj-lt"/>
                <a:cs typeface="Calibri" panose="020F0502020204030204" pitchFamily="34" charset="0"/>
              </a:rPr>
              <a:t> </a:t>
            </a:r>
            <a:r>
              <a:rPr lang="en-US" sz="1600" dirty="0" err="1">
                <a:solidFill>
                  <a:schemeClr val="bg2">
                    <a:lumMod val="25000"/>
                  </a:schemeClr>
                </a:solidFill>
                <a:latin typeface="+mj-lt"/>
                <a:cs typeface="Calibri" panose="020F0502020204030204" pitchFamily="34" charset="0"/>
              </a:rPr>
              <a:t>pháp</a:t>
            </a:r>
            <a:r>
              <a:rPr lang="en-US" sz="1600" dirty="0">
                <a:solidFill>
                  <a:schemeClr val="bg2">
                    <a:lumMod val="25000"/>
                  </a:schemeClr>
                </a:solidFill>
                <a:latin typeface="+mj-lt"/>
                <a:cs typeface="Calibri" panose="020F0502020204030204" pitchFamily="34" charset="0"/>
              </a:rPr>
              <a:t> 2</a:t>
            </a:r>
          </a:p>
        </p:txBody>
      </p:sp>
      <p:sp>
        <p:nvSpPr>
          <p:cNvPr id="116" name="TextBox 115">
            <a:extLst>
              <a:ext uri="{FF2B5EF4-FFF2-40B4-BE49-F238E27FC236}">
                <a16:creationId xmlns:a16="http://schemas.microsoft.com/office/drawing/2014/main" xmlns="" id="{9D3BAD1B-04A5-408B-9A76-25B64AC6ABD9}"/>
              </a:ext>
            </a:extLst>
          </p:cNvPr>
          <p:cNvSpPr txBox="1"/>
          <p:nvPr/>
        </p:nvSpPr>
        <p:spPr>
          <a:xfrm>
            <a:off x="6570084" y="4666207"/>
            <a:ext cx="4238468" cy="984885"/>
          </a:xfrm>
          <a:prstGeom prst="rect">
            <a:avLst/>
          </a:prstGeom>
          <a:noFill/>
        </p:spPr>
        <p:txBody>
          <a:bodyPr wrap="square" lIns="0" tIns="0" rIns="0" bIns="0" rtlCol="0" anchor="ctr">
            <a:spAutoFit/>
          </a:bodyPr>
          <a:lstStyle/>
          <a:p>
            <a:pPr marL="171450" indent="-171450" latinLnBrk="0">
              <a:buFont typeface="Wingdings" panose="05000000000000000000" pitchFamily="2" charset="2"/>
              <a:buChar char="§"/>
            </a:pPr>
            <a:r>
              <a:rPr lang="en-US" sz="1600">
                <a:solidFill>
                  <a:schemeClr val="bg2">
                    <a:lumMod val="25000"/>
                  </a:schemeClr>
                </a:solidFill>
                <a:latin typeface="+mj-lt"/>
                <a:cs typeface="Calibri" panose="020F0502020204030204" pitchFamily="34" charset="0"/>
              </a:rPr>
              <a:t>Thay thế đèn truyền thống bằng đèn LED chiếu sáng đường IoT theo từng đèn</a:t>
            </a:r>
          </a:p>
          <a:p>
            <a:pPr marL="171450" indent="-171450" latinLnBrk="0">
              <a:buFont typeface="Wingdings" panose="05000000000000000000" pitchFamily="2" charset="2"/>
              <a:buChar char="§"/>
            </a:pPr>
            <a:r>
              <a:rPr lang="en-US" sz="1600">
                <a:solidFill>
                  <a:schemeClr val="bg2">
                    <a:lumMod val="25000"/>
                  </a:schemeClr>
                </a:solidFill>
                <a:latin typeface="+mj-lt"/>
                <a:cs typeface="Calibri" panose="020F0502020204030204" pitchFamily="34" charset="0"/>
              </a:rPr>
              <a:t>Có tính năng điều khiển từ xa từng đèn tại phòng điều khiển trung tâm</a:t>
            </a:r>
          </a:p>
        </p:txBody>
      </p:sp>
    </p:spTree>
    <p:extLst>
      <p:ext uri="{BB962C8B-B14F-4D97-AF65-F5344CB8AC3E}">
        <p14:creationId xmlns:p14="http://schemas.microsoft.com/office/powerpoint/2010/main" val="198834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Rounded Rectangle 109">
            <a:extLst>
              <a:ext uri="{FF2B5EF4-FFF2-40B4-BE49-F238E27FC236}">
                <a16:creationId xmlns:a16="http://schemas.microsoft.com/office/drawing/2014/main" xmlns="" id="{8EFB87D9-54C5-4AEA-B89C-04E9451E72D9}"/>
              </a:ext>
            </a:extLst>
          </p:cNvPr>
          <p:cNvSpPr/>
          <p:nvPr/>
        </p:nvSpPr>
        <p:spPr>
          <a:xfrm>
            <a:off x="8652850" y="4682994"/>
            <a:ext cx="2929540" cy="1673353"/>
          </a:xfrm>
          <a:prstGeom prst="roundRect">
            <a:avLst>
              <a:gd name="adj" fmla="val 6953"/>
            </a:avLst>
          </a:prstGeom>
          <a:solidFill>
            <a:schemeClr val="bg1"/>
          </a:solidFill>
          <a:ln w="22225">
            <a:gradFill>
              <a:gsLst>
                <a:gs pos="0">
                  <a:srgbClr val="93C94B"/>
                </a:gs>
                <a:gs pos="55000">
                  <a:srgbClr val="5BC1BF"/>
                </a:gs>
                <a:gs pos="100000">
                  <a:srgbClr val="6888B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0" y="166903"/>
            <a:ext cx="9385300" cy="990282"/>
            <a:chOff x="6165729" y="1417597"/>
            <a:chExt cx="9385300" cy="990282"/>
          </a:xfrm>
        </p:grpSpPr>
        <p:sp>
          <p:nvSpPr>
            <p:cNvPr id="14" name="직사각형 5">
              <a:extLst>
                <a:ext uri="{FF2B5EF4-FFF2-40B4-BE49-F238E27FC236}">
                  <a16:creationId xmlns:a16="http://schemas.microsoft.com/office/drawing/2014/main" xmlns="" id="{350DC914-56E3-43B1-AF2E-CE9D0967E752}"/>
                </a:ext>
              </a:extLst>
            </p:cNvPr>
            <p:cNvSpPr/>
            <p:nvPr/>
          </p:nvSpPr>
          <p:spPr>
            <a:xfrm>
              <a:off x="6165729" y="1417597"/>
              <a:ext cx="1002343" cy="707886"/>
            </a:xfrm>
            <a:prstGeom prst="rect">
              <a:avLst/>
            </a:prstGeom>
            <a:noFill/>
            <a:ln>
              <a:noFill/>
            </a:ln>
          </p:spPr>
          <p:txBody>
            <a:bodyPr wrap="square">
              <a:spAutoFit/>
            </a:bodyPr>
            <a:lstStyle/>
            <a:p>
              <a:r>
                <a:rPr lang="en-US" altLang="ko-KR" sz="4000" b="1">
                  <a:ln w="15875">
                    <a:solidFill>
                      <a:srgbClr val="93C94B"/>
                    </a:solidFill>
                  </a:ln>
                  <a:noFill/>
                  <a:latin typeface="UTM Avo" panose="02040603050506020204" pitchFamily="18" charset="0"/>
                </a:rPr>
                <a:t>03.</a:t>
              </a:r>
              <a:endParaRPr lang="ko-KR" altLang="en-US" sz="4000" b="1">
                <a:ln w="15875">
                  <a:solidFill>
                    <a:srgbClr val="93C94B"/>
                  </a:solidFill>
                </a:ln>
                <a:noFill/>
                <a:latin typeface="UTM Avo" panose="02040603050506020204" pitchFamily="18" charset="0"/>
              </a:endParaRPr>
            </a:p>
          </p:txBody>
        </p:sp>
        <p:sp>
          <p:nvSpPr>
            <p:cNvPr id="15" name="직사각형 6">
              <a:extLst>
                <a:ext uri="{FF2B5EF4-FFF2-40B4-BE49-F238E27FC236}">
                  <a16:creationId xmlns:a16="http://schemas.microsoft.com/office/drawing/2014/main" xmlns="" id="{39AAAFB6-41AD-4A76-A923-661EA7C35F0A}"/>
                </a:ext>
              </a:extLst>
            </p:cNvPr>
            <p:cNvSpPr/>
            <p:nvPr/>
          </p:nvSpPr>
          <p:spPr>
            <a:xfrm>
              <a:off x="7288582" y="1623612"/>
              <a:ext cx="8078297" cy="461665"/>
            </a:xfrm>
            <a:prstGeom prst="rect">
              <a:avLst/>
            </a:prstGeom>
          </p:spPr>
          <p:txBody>
            <a:bodyPr wrap="square">
              <a:spAutoFit/>
            </a:bodyPr>
            <a:lstStyle/>
            <a:p>
              <a:r>
                <a:rPr lang="en-US" altLang="ko-KR" sz="2400" b="1">
                  <a:solidFill>
                    <a:schemeClr val="bg2">
                      <a:lumMod val="25000"/>
                    </a:schemeClr>
                  </a:solidFill>
                </a:rPr>
                <a:t>Đề xuất giải pháp kỹ thuật</a:t>
              </a:r>
              <a:endParaRPr lang="ko-KR" altLang="en-US" sz="2400" b="1">
                <a:solidFill>
                  <a:schemeClr val="bg2">
                    <a:lumMod val="25000"/>
                  </a:schemeClr>
                </a:solidFill>
              </a:endParaRPr>
            </a:p>
          </p:txBody>
        </p:sp>
        <p:sp>
          <p:nvSpPr>
            <p:cNvPr id="65" name="직사각형 6">
              <a:extLst>
                <a:ext uri="{FF2B5EF4-FFF2-40B4-BE49-F238E27FC236}">
                  <a16:creationId xmlns:a16="http://schemas.microsoft.com/office/drawing/2014/main" xmlns="" id="{39AAAFB6-41AD-4A76-A923-661EA7C35F0A}"/>
                </a:ext>
              </a:extLst>
            </p:cNvPr>
            <p:cNvSpPr/>
            <p:nvPr/>
          </p:nvSpPr>
          <p:spPr>
            <a:xfrm>
              <a:off x="7288583" y="2069325"/>
              <a:ext cx="8262446" cy="338554"/>
            </a:xfrm>
            <a:prstGeom prst="rect">
              <a:avLst/>
            </a:prstGeom>
          </p:spPr>
          <p:txBody>
            <a:bodyPr wrap="square">
              <a:spAutoFit/>
            </a:bodyPr>
            <a:lstStyle/>
            <a:p>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A. Chiếu sáng đ</a:t>
              </a:r>
              <a:r>
                <a:rPr lang="vi-VN" altLang="ko-KR" sz="1600" b="1">
                  <a:gradFill>
                    <a:gsLst>
                      <a:gs pos="55000">
                        <a:srgbClr val="5BC1BF"/>
                      </a:gs>
                      <a:gs pos="0">
                        <a:srgbClr val="93C94B"/>
                      </a:gs>
                      <a:gs pos="100000">
                        <a:srgbClr val="6888BE"/>
                      </a:gs>
                    </a:gsLst>
                    <a:lin ang="15600000" scaled="0"/>
                  </a:gradFill>
                  <a:latin typeface="UTM Avo" panose="02040603050506020204" pitchFamily="18" charset="0"/>
                </a:rPr>
                <a:t>ư</a:t>
              </a:r>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ờng phố</a:t>
              </a:r>
              <a:endParaRPr lang="vi-VN" altLang="ko-KR" sz="1600" b="1">
                <a:gradFill>
                  <a:gsLst>
                    <a:gs pos="55000">
                      <a:srgbClr val="5BC1BF"/>
                    </a:gs>
                    <a:gs pos="0">
                      <a:srgbClr val="93C94B"/>
                    </a:gs>
                    <a:gs pos="100000">
                      <a:srgbClr val="6888BE"/>
                    </a:gs>
                  </a:gsLst>
                  <a:lin ang="15600000" scaled="0"/>
                </a:gradFill>
                <a:latin typeface="UTM Avo" panose="02040603050506020204" pitchFamily="18" charset="0"/>
              </a:endParaRPr>
            </a:p>
          </p:txBody>
        </p:sp>
      </p:grpSp>
      <p:sp>
        <p:nvSpPr>
          <p:cNvPr id="4" name="Slide Number Placeholder 3"/>
          <p:cNvSpPr>
            <a:spLocks noGrp="1"/>
          </p:cNvSpPr>
          <p:nvPr>
            <p:ph type="sldNum" sz="quarter" idx="12"/>
          </p:nvPr>
        </p:nvSpPr>
        <p:spPr/>
        <p:txBody>
          <a:bodyPr/>
          <a:lstStyle/>
          <a:p>
            <a:fld id="{84D06A17-4DAA-4805-92CA-A878510AB020}" type="slidenum">
              <a:rPr lang="en-US" smtClean="0"/>
              <a:t>13</a:t>
            </a:fld>
            <a:endParaRPr lang="en-US"/>
          </a:p>
        </p:txBody>
      </p:sp>
      <p:sp>
        <p:nvSpPr>
          <p:cNvPr id="81" name="TextBox 7">
            <a:extLst>
              <a:ext uri="{FF2B5EF4-FFF2-40B4-BE49-F238E27FC236}">
                <a16:creationId xmlns:a16="http://schemas.microsoft.com/office/drawing/2014/main" xmlns="" id="{8F9A2CB5-CAE3-40F9-94B2-20D737159F49}"/>
              </a:ext>
            </a:extLst>
          </p:cNvPr>
          <p:cNvSpPr txBox="1">
            <a:spLocks noChangeArrowheads="1"/>
          </p:cNvSpPr>
          <p:nvPr/>
        </p:nvSpPr>
        <p:spPr bwMode="auto">
          <a:xfrm>
            <a:off x="862643" y="1126407"/>
            <a:ext cx="465684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eaLnBrk="1" hangingPunct="1">
              <a:lnSpc>
                <a:spcPct val="100000"/>
              </a:lnSpc>
              <a:spcBef>
                <a:spcPct val="0"/>
              </a:spcBef>
              <a:buFont typeface="Wingdings" panose="05000000000000000000" pitchFamily="2" charset="2"/>
              <a:buChar char="Ø"/>
            </a:pPr>
            <a:r>
              <a:rPr lang="en-US" altLang="en-US" sz="1400" b="1">
                <a:latin typeface="+mn-lt"/>
                <a:cs typeface="Times New Roman" panose="02020603050405020304" pitchFamily="18" charset="0"/>
              </a:rPr>
              <a:t>Giải pháp 1 – </a:t>
            </a:r>
            <a:r>
              <a:rPr lang="en-US" altLang="en-US" sz="1400">
                <a:latin typeface="+mn-lt"/>
                <a:cs typeface="Times New Roman" panose="02020603050405020304" pitchFamily="18" charset="0"/>
              </a:rPr>
              <a:t>điều khiển </a:t>
            </a:r>
            <a:r>
              <a:rPr lang="en-US" altLang="en-US" sz="1400" b="1">
                <a:latin typeface="+mn-lt"/>
                <a:cs typeface="Times New Roman" panose="02020603050405020304" pitchFamily="18" charset="0"/>
              </a:rPr>
              <a:t>IoT tới tủ điều khiển</a:t>
            </a:r>
            <a:endParaRPr lang="en-US" altLang="en-US" sz="1400">
              <a:latin typeface="+mn-lt"/>
              <a:cs typeface="Times New Roman" panose="02020603050405020304" pitchFamily="18" charset="0"/>
            </a:endParaRPr>
          </a:p>
        </p:txBody>
      </p:sp>
      <p:sp>
        <p:nvSpPr>
          <p:cNvPr id="25" name="Rectangle 3">
            <a:extLst>
              <a:ext uri="{FF2B5EF4-FFF2-40B4-BE49-F238E27FC236}">
                <a16:creationId xmlns:a16="http://schemas.microsoft.com/office/drawing/2014/main" xmlns="" id="{F7EDF487-45B3-4411-B70B-4243BE32DAC8}"/>
              </a:ext>
            </a:extLst>
          </p:cNvPr>
          <p:cNvSpPr>
            <a:spLocks noChangeArrowheads="1"/>
          </p:cNvSpPr>
          <p:nvPr/>
        </p:nvSpPr>
        <p:spPr bwMode="auto">
          <a:xfrm>
            <a:off x="789711" y="4568729"/>
            <a:ext cx="449349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indent="-173038" algn="just">
              <a:lnSpc>
                <a:spcPct val="100000"/>
              </a:lnSpc>
              <a:spcBef>
                <a:spcPct val="0"/>
              </a:spcBef>
              <a:buFont typeface="Wingdings" panose="05000000000000000000" pitchFamily="2" charset="2"/>
              <a:buChar char="§"/>
            </a:pPr>
            <a:r>
              <a:rPr lang="vi-VN" sz="1200">
                <a:latin typeface="+mn-lt"/>
                <a:cs typeface="Times New Roman" panose="02020603050405020304" pitchFamily="18" charset="0"/>
              </a:rPr>
              <a:t>Điều khiển hệ thống </a:t>
            </a:r>
            <a:r>
              <a:rPr lang="en-US" sz="1200">
                <a:latin typeface="+mn-lt"/>
                <a:cs typeface="Times New Roman" panose="02020603050405020304" pitchFamily="18" charset="0"/>
              </a:rPr>
              <a:t>t</a:t>
            </a:r>
            <a:r>
              <a:rPr lang="vi-VN" sz="1200">
                <a:latin typeface="+mn-lt"/>
                <a:cs typeface="Times New Roman" panose="02020603050405020304" pitchFamily="18" charset="0"/>
              </a:rPr>
              <a:t>ừ trung tâm điều khiển</a:t>
            </a:r>
            <a:endParaRPr lang="en-US" altLang="en-US" sz="1200">
              <a:solidFill>
                <a:schemeClr val="bg2">
                  <a:lumMod val="25000"/>
                </a:schemeClr>
              </a:solidFill>
              <a:latin typeface="+mn-lt"/>
              <a:cs typeface="Times New Roman" panose="02020603050405020304" pitchFamily="18" charset="0"/>
            </a:endParaRPr>
          </a:p>
          <a:p>
            <a:pPr indent="-173038" algn="just">
              <a:lnSpc>
                <a:spcPct val="100000"/>
              </a:lnSpc>
              <a:spcBef>
                <a:spcPct val="0"/>
              </a:spcBef>
              <a:buFont typeface="Wingdings" panose="05000000000000000000" pitchFamily="2" charset="2"/>
              <a:buChar char="§"/>
            </a:pPr>
            <a:r>
              <a:rPr lang="en-US" altLang="en-US" sz="1200">
                <a:solidFill>
                  <a:schemeClr val="bg2">
                    <a:lumMod val="25000"/>
                  </a:schemeClr>
                </a:solidFill>
                <a:latin typeface="+mn-lt"/>
                <a:cs typeface="Times New Roman" panose="02020603050405020304" pitchFamily="18" charset="0"/>
              </a:rPr>
              <a:t>Điều </a:t>
            </a:r>
            <a:r>
              <a:rPr lang="vi-VN" sz="1200">
                <a:latin typeface="+mn-lt"/>
                <a:cs typeface="Times New Roman" panose="02020603050405020304" pitchFamily="18" charset="0"/>
              </a:rPr>
              <a:t>khiển </a:t>
            </a:r>
            <a:r>
              <a:rPr lang="en-US" sz="1200">
                <a:latin typeface="+mn-lt"/>
                <a:cs typeface="Times New Roman" panose="02020603050405020304" pitchFamily="18" charset="0"/>
              </a:rPr>
              <a:t>Tắt/Bật</a:t>
            </a:r>
            <a:r>
              <a:rPr lang="vi-VN" sz="1200">
                <a:latin typeface="+mn-lt"/>
                <a:cs typeface="Times New Roman" panose="02020603050405020304" pitchFamily="18" charset="0"/>
              </a:rPr>
              <a:t> toàn bộ </a:t>
            </a:r>
            <a:r>
              <a:rPr lang="en-US" sz="1200">
                <a:latin typeface="+mn-lt"/>
                <a:cs typeface="Times New Roman" panose="02020603050405020304" pitchFamily="18" charset="0"/>
              </a:rPr>
              <a:t>cụm </a:t>
            </a:r>
            <a:r>
              <a:rPr lang="vi-VN" sz="1200">
                <a:latin typeface="+mn-lt"/>
                <a:cs typeface="Times New Roman" panose="02020603050405020304" pitchFamily="18" charset="0"/>
              </a:rPr>
              <a:t>đèn</a:t>
            </a:r>
            <a:endParaRPr lang="en-US" altLang="en-US" sz="1200">
              <a:solidFill>
                <a:schemeClr val="bg2">
                  <a:lumMod val="25000"/>
                </a:schemeClr>
              </a:solidFill>
              <a:latin typeface="+mn-lt"/>
              <a:cs typeface="Times New Roman" panose="02020603050405020304" pitchFamily="18" charset="0"/>
            </a:endParaRPr>
          </a:p>
          <a:p>
            <a:pPr indent="-173038" algn="just">
              <a:lnSpc>
                <a:spcPct val="100000"/>
              </a:lnSpc>
              <a:spcBef>
                <a:spcPct val="0"/>
              </a:spcBef>
              <a:buFont typeface="Wingdings" panose="05000000000000000000" pitchFamily="2" charset="2"/>
              <a:buChar char="§"/>
            </a:pPr>
            <a:r>
              <a:rPr lang="vi-VN" sz="1200">
                <a:latin typeface="+mn-lt"/>
                <a:cs typeface="Times New Roman" panose="02020603050405020304" pitchFamily="18" charset="0"/>
              </a:rPr>
              <a:t>Tạo lịch điều khiển, thay đổi thời gian thực</a:t>
            </a:r>
            <a:endParaRPr lang="en-US" sz="1200">
              <a:latin typeface="+mn-lt"/>
              <a:cs typeface="Times New Roman" panose="02020603050405020304" pitchFamily="18" charset="0"/>
            </a:endParaRPr>
          </a:p>
          <a:p>
            <a:pPr indent="-173038" algn="just">
              <a:lnSpc>
                <a:spcPct val="100000"/>
              </a:lnSpc>
              <a:spcBef>
                <a:spcPct val="0"/>
              </a:spcBef>
              <a:buFont typeface="Wingdings" panose="05000000000000000000" pitchFamily="2" charset="2"/>
              <a:buChar char="§"/>
            </a:pPr>
            <a:r>
              <a:rPr lang="vi-VN" sz="1200">
                <a:latin typeface="+mn-lt"/>
                <a:cs typeface="Times New Roman" panose="02020603050405020304" pitchFamily="18" charset="0"/>
              </a:rPr>
              <a:t>Phần mềm quản lý thể hiện dưới dạng bản đồ</a:t>
            </a:r>
            <a:endParaRPr lang="en-US" sz="1200">
              <a:latin typeface="+mn-lt"/>
              <a:cs typeface="Times New Roman" panose="02020603050405020304" pitchFamily="18" charset="0"/>
            </a:endParaRPr>
          </a:p>
          <a:p>
            <a:pPr indent="-173038" algn="just">
              <a:lnSpc>
                <a:spcPct val="100000"/>
              </a:lnSpc>
              <a:spcBef>
                <a:spcPct val="0"/>
              </a:spcBef>
              <a:buFont typeface="Wingdings" panose="05000000000000000000" pitchFamily="2" charset="2"/>
              <a:buChar char="§"/>
            </a:pPr>
            <a:r>
              <a:rPr lang="vi-VN" sz="1200">
                <a:latin typeface="+mn-lt"/>
                <a:cs typeface="Times New Roman" panose="02020603050405020304" pitchFamily="18" charset="0"/>
              </a:rPr>
              <a:t>Báo cáo thời gian hoạt động </a:t>
            </a:r>
            <a:endParaRPr lang="en-US" sz="1200">
              <a:latin typeface="+mn-lt"/>
              <a:cs typeface="Times New Roman" panose="02020603050405020304" pitchFamily="18" charset="0"/>
            </a:endParaRPr>
          </a:p>
          <a:p>
            <a:pPr indent="-173038" algn="just">
              <a:lnSpc>
                <a:spcPct val="100000"/>
              </a:lnSpc>
              <a:spcBef>
                <a:spcPct val="0"/>
              </a:spcBef>
              <a:buFont typeface="Wingdings" panose="05000000000000000000" pitchFamily="2" charset="2"/>
              <a:buChar char="§"/>
            </a:pPr>
            <a:r>
              <a:rPr lang="vi-VN" sz="1200">
                <a:latin typeface="+mn-lt"/>
                <a:cs typeface="Times New Roman" panose="02020603050405020304" pitchFamily="18" charset="0"/>
              </a:rPr>
              <a:t>Dễ dàng lắp đặt, vận hành, bảo trì, sửa chữa,</a:t>
            </a:r>
            <a:r>
              <a:rPr lang="en-US" sz="1200">
                <a:latin typeface="+mn-lt"/>
                <a:cs typeface="Times New Roman" panose="02020603050405020304" pitchFamily="18" charset="0"/>
              </a:rPr>
              <a:t> </a:t>
            </a:r>
            <a:r>
              <a:rPr lang="vi-VN" sz="1200">
                <a:latin typeface="+mn-lt"/>
                <a:cs typeface="Times New Roman" panose="02020603050405020304" pitchFamily="18" charset="0"/>
              </a:rPr>
              <a:t>tận dụng hệ thống cũ</a:t>
            </a:r>
            <a:endParaRPr lang="en-US" sz="1200">
              <a:latin typeface="+mn-lt"/>
              <a:cs typeface="Times New Roman" panose="02020603050405020304" pitchFamily="18" charset="0"/>
            </a:endParaRPr>
          </a:p>
          <a:p>
            <a:pPr indent="-173038" algn="just">
              <a:lnSpc>
                <a:spcPct val="100000"/>
              </a:lnSpc>
              <a:spcBef>
                <a:spcPct val="0"/>
              </a:spcBef>
              <a:buFont typeface="Wingdings" panose="05000000000000000000" pitchFamily="2" charset="2"/>
              <a:buChar char="§"/>
            </a:pPr>
            <a:r>
              <a:rPr lang="en-US" altLang="en-US" sz="1200">
                <a:latin typeface="+mn-lt"/>
              </a:rPr>
              <a:t>Đèn có đầu chờ kết nối chuẩn NEMA, có thể nâng cấp lên giải pháp 2 (điều khiển IoT tới từng đèn )</a:t>
            </a:r>
          </a:p>
        </p:txBody>
      </p:sp>
      <p:pic>
        <p:nvPicPr>
          <p:cNvPr id="26" name="Picture 15">
            <a:extLst>
              <a:ext uri="{FF2B5EF4-FFF2-40B4-BE49-F238E27FC236}">
                <a16:creationId xmlns:a16="http://schemas.microsoft.com/office/drawing/2014/main" xmlns="" id="{29955542-BDA4-4BA3-B350-E48EBD45C225}"/>
              </a:ext>
            </a:extLst>
          </p:cNvPr>
          <p:cNvPicPr>
            <a:picLocks noChangeAspect="1"/>
          </p:cNvPicPr>
          <p:nvPr/>
        </p:nvPicPr>
        <p:blipFill>
          <a:blip r:embed="rId2">
            <a:extLst>
              <a:ext uri="{28A0092B-C50C-407E-A947-70E740481C1C}">
                <a14:useLocalDpi xmlns:a14="http://schemas.microsoft.com/office/drawing/2010/main" val="0"/>
              </a:ext>
            </a:extLst>
          </a:blip>
          <a:srcRect l="2988"/>
          <a:stretch>
            <a:fillRect/>
          </a:stretch>
        </p:blipFill>
        <p:spPr bwMode="auto">
          <a:xfrm>
            <a:off x="994101" y="1513708"/>
            <a:ext cx="4327199" cy="282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4">
            <a:extLst>
              <a:ext uri="{FF2B5EF4-FFF2-40B4-BE49-F238E27FC236}">
                <a16:creationId xmlns:a16="http://schemas.microsoft.com/office/drawing/2014/main" xmlns="" id="{D8801675-984B-422A-903D-A5593D3396B8}"/>
              </a:ext>
            </a:extLst>
          </p:cNvPr>
          <p:cNvSpPr>
            <a:spLocks noChangeArrowheads="1"/>
          </p:cNvSpPr>
          <p:nvPr/>
        </p:nvSpPr>
        <p:spPr bwMode="auto">
          <a:xfrm>
            <a:off x="5659189" y="4375259"/>
            <a:ext cx="2929542" cy="2031325"/>
          </a:xfrm>
          <a:prstGeom prst="rect">
            <a:avLst/>
          </a:prstGeom>
          <a:solidFill>
            <a:schemeClr val="bg1"/>
          </a:solidFill>
          <a:ln>
            <a:noFill/>
          </a:ln>
        </p:spPr>
        <p:txBody>
          <a:bodyPr wrap="square">
            <a:spAutoFit/>
          </a:bodyPr>
          <a:lstStyle>
            <a:lvl1pPr marL="342900" indent="-342900">
              <a:defRPr>
                <a:solidFill>
                  <a:schemeClr val="tx1"/>
                </a:solidFill>
                <a:latin typeface="Calibri" panose="020F0502020204030204" pitchFamily="34" charset="0"/>
                <a:cs typeface="Arial" panose="020B0604020202020204" pitchFamily="34" charset="0"/>
              </a:defRPr>
            </a:lvl1pPr>
            <a:lvl2pPr marL="800100" indent="-342900">
              <a:defRPr>
                <a:solidFill>
                  <a:schemeClr val="tx1"/>
                </a:solidFill>
                <a:latin typeface="Calibri" panose="020F0502020204030204" pitchFamily="34" charset="0"/>
                <a:cs typeface="Arial" panose="020B0604020202020204" pitchFamily="34" charset="0"/>
              </a:defRPr>
            </a:lvl2pPr>
            <a:lvl3pPr marL="1200150" indent="-28575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indent="0" eaLnBrk="1" hangingPunct="1">
              <a:lnSpc>
                <a:spcPct val="150000"/>
              </a:lnSpc>
              <a:defRPr/>
            </a:pPr>
            <a:r>
              <a:rPr lang="en-US" altLang="en-US" sz="1200" b="1" err="1">
                <a:latin typeface="+mn-lt"/>
                <a:cs typeface="Times New Roman" panose="02020603050405020304" pitchFamily="18" charset="0"/>
              </a:rPr>
              <a:t>Ghi</a:t>
            </a:r>
            <a:r>
              <a:rPr lang="en-US" altLang="en-US" sz="1200" b="1">
                <a:latin typeface="+mn-lt"/>
                <a:cs typeface="Times New Roman" panose="02020603050405020304" pitchFamily="18" charset="0"/>
              </a:rPr>
              <a:t> </a:t>
            </a:r>
            <a:r>
              <a:rPr lang="en-US" altLang="en-US" sz="1200" b="1" err="1">
                <a:latin typeface="+mn-lt"/>
                <a:cs typeface="Times New Roman" panose="02020603050405020304" pitchFamily="18" charset="0"/>
              </a:rPr>
              <a:t>chú</a:t>
            </a:r>
            <a:r>
              <a:rPr lang="en-US" altLang="en-US" sz="1200" b="1">
                <a:latin typeface="+mn-lt"/>
                <a:cs typeface="Times New Roman" panose="02020603050405020304" pitchFamily="18" charset="0"/>
              </a:rPr>
              <a:t>:</a:t>
            </a:r>
          </a:p>
          <a:p>
            <a:pPr marL="171450" indent="-171450" eaLnBrk="1" hangingPunct="1">
              <a:buFont typeface="Wingdings" panose="05000000000000000000" pitchFamily="2" charset="2"/>
              <a:buChar char="§"/>
              <a:defRPr/>
            </a:pPr>
            <a:r>
              <a:rPr lang="en-US" altLang="en-US" sz="1200">
                <a:latin typeface="+mn-lt"/>
                <a:cs typeface="Times New Roman" panose="02020603050405020304" pitchFamily="18" charset="0"/>
              </a:rPr>
              <a:t>Thay </a:t>
            </a:r>
            <a:r>
              <a:rPr lang="en-US" altLang="en-US" sz="1200" err="1">
                <a:latin typeface="+mn-lt"/>
                <a:cs typeface="Times New Roman" panose="02020603050405020304" pitchFamily="18" charset="0"/>
              </a:rPr>
              <a:t>đèn</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cao</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áp</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truyền</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thống</a:t>
            </a:r>
            <a:r>
              <a:rPr lang="en-US" altLang="en-US" sz="1200">
                <a:latin typeface="+mn-lt"/>
                <a:cs typeface="Times New Roman" panose="02020603050405020304" pitchFamily="18" charset="0"/>
              </a:rPr>
              <a:t> sang </a:t>
            </a:r>
            <a:r>
              <a:rPr lang="en-US" altLang="en-US" sz="1200" err="1">
                <a:latin typeface="+mn-lt"/>
                <a:cs typeface="Times New Roman" panose="02020603050405020304" pitchFamily="18" charset="0"/>
              </a:rPr>
              <a:t>đèn</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đường</a:t>
            </a:r>
            <a:r>
              <a:rPr lang="en-US" altLang="en-US" sz="1200">
                <a:latin typeface="+mn-lt"/>
                <a:cs typeface="Times New Roman" panose="02020603050405020304" pitchFamily="18" charset="0"/>
              </a:rPr>
              <a:t> </a:t>
            </a:r>
            <a:r>
              <a:rPr lang="en-US" altLang="en-US" sz="1200">
                <a:solidFill>
                  <a:srgbClr val="FF0000"/>
                </a:solidFill>
                <a:latin typeface="+mn-lt"/>
                <a:cs typeface="Times New Roman" panose="02020603050405020304" pitchFamily="18" charset="0"/>
              </a:rPr>
              <a:t>LED Dimming 5 cấp công suất</a:t>
            </a:r>
          </a:p>
          <a:p>
            <a:pPr marL="171450" indent="-171450" eaLnBrk="1" hangingPunct="1">
              <a:buFont typeface="Wingdings" panose="05000000000000000000" pitchFamily="2" charset="2"/>
              <a:buChar char="§"/>
              <a:defRPr/>
            </a:pPr>
            <a:r>
              <a:rPr lang="en-US" altLang="en-US" sz="1200">
                <a:latin typeface="+mn-lt"/>
                <a:cs typeface="Times New Roman" panose="02020603050405020304" pitchFamily="18" charset="0"/>
              </a:rPr>
              <a:t>Thay</a:t>
            </a:r>
            <a:r>
              <a:rPr lang="en-US" altLang="en-US" sz="1200">
                <a:solidFill>
                  <a:srgbClr val="FF0000"/>
                </a:solidFill>
                <a:latin typeface="+mn-lt"/>
                <a:cs typeface="Times New Roman" panose="02020603050405020304" pitchFamily="18" charset="0"/>
              </a:rPr>
              <a:t> tủ </a:t>
            </a:r>
            <a:r>
              <a:rPr lang="en-US" altLang="en-US" sz="1200" err="1">
                <a:solidFill>
                  <a:srgbClr val="FF0000"/>
                </a:solidFill>
                <a:latin typeface="+mn-lt"/>
                <a:cs typeface="Times New Roman" panose="02020603050405020304" pitchFamily="18" charset="0"/>
              </a:rPr>
              <a:t>cấp</a:t>
            </a:r>
            <a:r>
              <a:rPr lang="en-US" altLang="en-US" sz="1200">
                <a:solidFill>
                  <a:srgbClr val="FF0000"/>
                </a:solidFill>
                <a:latin typeface="+mn-lt"/>
                <a:cs typeface="Times New Roman" panose="02020603050405020304" pitchFamily="18" charset="0"/>
              </a:rPr>
              <a:t> </a:t>
            </a:r>
            <a:r>
              <a:rPr lang="en-US" altLang="en-US" sz="1200" err="1">
                <a:solidFill>
                  <a:srgbClr val="FF0000"/>
                </a:solidFill>
                <a:latin typeface="+mn-lt"/>
                <a:cs typeface="Times New Roman" panose="02020603050405020304" pitchFamily="18" charset="0"/>
              </a:rPr>
              <a:t>điện</a:t>
            </a:r>
            <a:r>
              <a:rPr lang="en-US" altLang="en-US" sz="1200">
                <a:solidFill>
                  <a:srgbClr val="FF0000"/>
                </a:solidFill>
                <a:latin typeface="+mn-lt"/>
                <a:cs typeface="Times New Roman" panose="02020603050405020304" pitchFamily="18" charset="0"/>
              </a:rPr>
              <a:t> </a:t>
            </a:r>
            <a:r>
              <a:rPr lang="en-US" altLang="en-US" sz="1200" err="1">
                <a:latin typeface="+mn-lt"/>
                <a:cs typeface="Times New Roman" panose="02020603050405020304" pitchFamily="18" charset="0"/>
              </a:rPr>
              <a:t>cho</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hệ</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thống</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đèn</a:t>
            </a:r>
            <a:r>
              <a:rPr lang="en-US" altLang="en-US" sz="1200">
                <a:latin typeface="+mn-lt"/>
                <a:cs typeface="Times New Roman" panose="02020603050405020304" pitchFamily="18" charset="0"/>
              </a:rPr>
              <a:t> </a:t>
            </a:r>
            <a:r>
              <a:rPr lang="en-US" altLang="en-US" sz="1200" err="1">
                <a:solidFill>
                  <a:srgbClr val="FF0000"/>
                </a:solidFill>
                <a:latin typeface="+mn-lt"/>
                <a:cs typeface="Times New Roman" panose="02020603050405020304" pitchFamily="18" charset="0"/>
              </a:rPr>
              <a:t>hiện</a:t>
            </a:r>
            <a:r>
              <a:rPr lang="en-US" altLang="en-US" sz="1200">
                <a:solidFill>
                  <a:srgbClr val="FF0000"/>
                </a:solidFill>
                <a:latin typeface="+mn-lt"/>
                <a:cs typeface="Times New Roman" panose="02020603050405020304" pitchFamily="18" charset="0"/>
              </a:rPr>
              <a:t> </a:t>
            </a:r>
            <a:r>
              <a:rPr lang="en-US" altLang="en-US" sz="1200" err="1">
                <a:solidFill>
                  <a:srgbClr val="FF0000"/>
                </a:solidFill>
                <a:latin typeface="+mn-lt"/>
                <a:cs typeface="Times New Roman" panose="02020603050405020304" pitchFamily="18" charset="0"/>
              </a:rPr>
              <a:t>có</a:t>
            </a:r>
            <a:r>
              <a:rPr lang="en-US" altLang="en-US" sz="1200">
                <a:solidFill>
                  <a:srgbClr val="FF0000"/>
                </a:solidFill>
                <a:latin typeface="+mn-lt"/>
                <a:cs typeface="Times New Roman" panose="02020603050405020304" pitchFamily="18" charset="0"/>
              </a:rPr>
              <a:t> </a:t>
            </a:r>
            <a:r>
              <a:rPr lang="en-US" altLang="en-US" sz="1200">
                <a:latin typeface="+mn-lt"/>
                <a:cs typeface="Times New Roman" panose="02020603050405020304" pitchFamily="18" charset="0"/>
              </a:rPr>
              <a:t>sang</a:t>
            </a:r>
            <a:r>
              <a:rPr lang="en-US" altLang="en-US" sz="1200">
                <a:solidFill>
                  <a:srgbClr val="FF0000"/>
                </a:solidFill>
                <a:latin typeface="+mn-lt"/>
                <a:cs typeface="Times New Roman" panose="02020603050405020304" pitchFamily="18" charset="0"/>
              </a:rPr>
              <a:t> </a:t>
            </a:r>
            <a:r>
              <a:rPr lang="en-US" altLang="en-US" sz="1200" err="1">
                <a:solidFill>
                  <a:srgbClr val="FF0000"/>
                </a:solidFill>
                <a:latin typeface="+mn-lt"/>
                <a:cs typeface="Times New Roman" panose="02020603050405020304" pitchFamily="18" charset="0"/>
              </a:rPr>
              <a:t>tủ</a:t>
            </a:r>
            <a:r>
              <a:rPr lang="en-US" altLang="en-US" sz="1200">
                <a:solidFill>
                  <a:srgbClr val="FF0000"/>
                </a:solidFill>
                <a:latin typeface="+mn-lt"/>
                <a:cs typeface="Times New Roman" panose="02020603050405020304" pitchFamily="18" charset="0"/>
              </a:rPr>
              <a:t> </a:t>
            </a:r>
            <a:r>
              <a:rPr lang="en-US" altLang="en-US" sz="1200" err="1">
                <a:solidFill>
                  <a:srgbClr val="FF0000"/>
                </a:solidFill>
                <a:latin typeface="+mn-lt"/>
                <a:cs typeface="Times New Roman" panose="02020603050405020304" pitchFamily="18" charset="0"/>
              </a:rPr>
              <a:t>điều</a:t>
            </a:r>
            <a:r>
              <a:rPr lang="en-US" altLang="en-US" sz="1200">
                <a:solidFill>
                  <a:srgbClr val="FF0000"/>
                </a:solidFill>
                <a:latin typeface="+mn-lt"/>
                <a:cs typeface="Times New Roman" panose="02020603050405020304" pitchFamily="18" charset="0"/>
              </a:rPr>
              <a:t> khiển kết nối về Phòng điều khiển trung tâm</a:t>
            </a:r>
          </a:p>
          <a:p>
            <a:pPr marL="171450" indent="-171450" eaLnBrk="1" hangingPunct="1">
              <a:buFont typeface="Wingdings" panose="05000000000000000000" pitchFamily="2" charset="2"/>
              <a:buChar char="§"/>
              <a:defRPr/>
            </a:pPr>
            <a:r>
              <a:rPr lang="en-US" altLang="en-US" sz="1200">
                <a:latin typeface="+mn-lt"/>
                <a:cs typeface="Times New Roman" panose="02020603050405020304" pitchFamily="18" charset="0"/>
              </a:rPr>
              <a:t>Giữ </a:t>
            </a:r>
            <a:r>
              <a:rPr lang="en-US" altLang="en-US" sz="1200" err="1">
                <a:latin typeface="+mn-lt"/>
                <a:cs typeface="Times New Roman" panose="02020603050405020304" pitchFamily="18" charset="0"/>
              </a:rPr>
              <a:t>nguyên</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toàn</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bộ</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hệ</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thống</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cột</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đèn</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dây</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cáp</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điện</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hệ</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thống</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tiếp</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địa</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nếu</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đáp</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ứng</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kỹ</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thuật</a:t>
            </a:r>
            <a:r>
              <a:rPr lang="en-US" altLang="en-US" sz="1200">
                <a:latin typeface="+mn-lt"/>
                <a:cs typeface="Times New Roman" panose="02020603050405020304" pitchFamily="18" charset="0"/>
              </a:rPr>
              <a:t>)</a:t>
            </a:r>
          </a:p>
        </p:txBody>
      </p:sp>
      <p:graphicFrame>
        <p:nvGraphicFramePr>
          <p:cNvPr id="29" name="Table 28">
            <a:extLst>
              <a:ext uri="{FF2B5EF4-FFF2-40B4-BE49-F238E27FC236}">
                <a16:creationId xmlns:a16="http://schemas.microsoft.com/office/drawing/2014/main" xmlns="" id="{759DD4BE-22AD-40EE-9470-E92F4AE6EBF7}"/>
              </a:ext>
            </a:extLst>
          </p:cNvPr>
          <p:cNvGraphicFramePr>
            <a:graphicFrameLocks noGrp="1"/>
          </p:cNvGraphicFramePr>
          <p:nvPr>
            <p:extLst>
              <p:ext uri="{D42A27DB-BD31-4B8C-83A1-F6EECF244321}">
                <p14:modId xmlns:p14="http://schemas.microsoft.com/office/powerpoint/2010/main" val="2561525743"/>
              </p:ext>
            </p:extLst>
          </p:nvPr>
        </p:nvGraphicFramePr>
        <p:xfrm>
          <a:off x="5765800" y="1502376"/>
          <a:ext cx="5816589" cy="2835427"/>
        </p:xfrm>
        <a:graphic>
          <a:graphicData uri="http://schemas.openxmlformats.org/drawingml/2006/table">
            <a:tbl>
              <a:tblPr>
                <a:tableStyleId>{5C22544A-7EE6-4342-B048-85BDC9FD1C3A}</a:tableStyleId>
              </a:tblPr>
              <a:tblGrid>
                <a:gridCol w="377830">
                  <a:extLst>
                    <a:ext uri="{9D8B030D-6E8A-4147-A177-3AD203B41FA5}">
                      <a16:colId xmlns:a16="http://schemas.microsoft.com/office/drawing/2014/main" xmlns="" val="20000"/>
                    </a:ext>
                  </a:extLst>
                </a:gridCol>
                <a:gridCol w="503924">
                  <a:extLst>
                    <a:ext uri="{9D8B030D-6E8A-4147-A177-3AD203B41FA5}">
                      <a16:colId xmlns:a16="http://schemas.microsoft.com/office/drawing/2014/main" xmlns="" val="20001"/>
                    </a:ext>
                  </a:extLst>
                </a:gridCol>
                <a:gridCol w="4005063">
                  <a:extLst>
                    <a:ext uri="{9D8B030D-6E8A-4147-A177-3AD203B41FA5}">
                      <a16:colId xmlns:a16="http://schemas.microsoft.com/office/drawing/2014/main" xmlns="" val="20002"/>
                    </a:ext>
                  </a:extLst>
                </a:gridCol>
                <a:gridCol w="929772">
                  <a:extLst>
                    <a:ext uri="{9D8B030D-6E8A-4147-A177-3AD203B41FA5}">
                      <a16:colId xmlns:a16="http://schemas.microsoft.com/office/drawing/2014/main" xmlns="" val="20003"/>
                    </a:ext>
                  </a:extLst>
                </a:gridCol>
              </a:tblGrid>
              <a:tr h="300221">
                <a:tc gridSpan="2">
                  <a:txBody>
                    <a:bodyPr/>
                    <a:lstStyle/>
                    <a:p>
                      <a:pPr algn="ctr" rtl="0" fontAlgn="ctr">
                        <a:lnSpc>
                          <a:spcPct val="125000"/>
                        </a:lnSpc>
                        <a:spcBef>
                          <a:spcPts val="600"/>
                        </a:spcBef>
                      </a:pPr>
                      <a:r>
                        <a:rPr lang="en-US" sz="1100" b="1" u="none" strike="noStrike" dirty="0">
                          <a:effectLst/>
                        </a:rPr>
                        <a:t>TT</a:t>
                      </a:r>
                      <a:endParaRPr lang="en-US"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889" marR="6889" marT="6886" marB="0">
                    <a:lnR w="6350" cap="flat" cmpd="sng" algn="ctr">
                      <a:solidFill>
                        <a:schemeClr val="accent1">
                          <a:lumMod val="75000"/>
                        </a:schemeClr>
                      </a:solidFill>
                      <a:prstDash val="solid"/>
                      <a:round/>
                      <a:headEnd type="none" w="med" len="med"/>
                      <a:tailEnd type="none" w="med" len="med"/>
                    </a:lnR>
                    <a:lnB w="6350" cap="flat" cmpd="sng" algn="ctr">
                      <a:solidFill>
                        <a:schemeClr val="accent1">
                          <a:lumMod val="75000"/>
                        </a:schemeClr>
                      </a:solidFill>
                      <a:prstDash val="solid"/>
                      <a:round/>
                      <a:headEnd type="none" w="med" len="med"/>
                      <a:tailEnd type="none" w="med" len="med"/>
                    </a:lnB>
                    <a:solidFill>
                      <a:srgbClr val="29CFA7">
                        <a:alpha val="25000"/>
                      </a:srgbClr>
                    </a:solidFill>
                  </a:tcPr>
                </a:tc>
                <a:tc hMerge="1">
                  <a:txBody>
                    <a:bodyPr/>
                    <a:lstStyle/>
                    <a:p>
                      <a:pPr algn="ctr" rtl="0" fontAlgn="ctr">
                        <a:lnSpc>
                          <a:spcPct val="125000"/>
                        </a:lnSpc>
                        <a:spcBef>
                          <a:spcPts val="600"/>
                        </a:spcBef>
                      </a:pPr>
                      <a:r>
                        <a:rPr lang="en-US" sz="1600" u="none" strike="noStrike" dirty="0">
                          <a:effectLst/>
                          <a:latin typeface="Times New Roman" panose="02020603050405020304" pitchFamily="18" charset="0"/>
                          <a:cs typeface="Times New Roman" panose="02020603050405020304" pitchFamily="18" charset="0"/>
                        </a:rPr>
                        <a:t>TT</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450" marR="7450" marT="74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lnSpc>
                          <a:spcPct val="125000"/>
                        </a:lnSpc>
                        <a:spcBef>
                          <a:spcPts val="600"/>
                        </a:spcBef>
                      </a:pPr>
                      <a:r>
                        <a:rPr lang="en-US" sz="1100" b="1" u="none" strike="noStrike" err="1">
                          <a:effectLst/>
                        </a:rPr>
                        <a:t>Thiết</a:t>
                      </a:r>
                      <a:r>
                        <a:rPr lang="en-US" sz="1100" u="none" strike="noStrike">
                          <a:effectLst/>
                        </a:rPr>
                        <a:t> </a:t>
                      </a:r>
                      <a:r>
                        <a:rPr lang="en-US" sz="1100" b="1" u="none" strike="noStrike" err="1">
                          <a:effectLst/>
                        </a:rPr>
                        <a:t>bị</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75" marR="6275" marT="6271" marB="0">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B w="6350" cap="flat" cmpd="sng" algn="ctr">
                      <a:solidFill>
                        <a:schemeClr val="accent1">
                          <a:lumMod val="75000"/>
                        </a:schemeClr>
                      </a:solidFill>
                      <a:prstDash val="solid"/>
                      <a:round/>
                      <a:headEnd type="none" w="med" len="med"/>
                      <a:tailEnd type="none" w="med" len="med"/>
                    </a:lnB>
                    <a:solidFill>
                      <a:srgbClr val="29CFA7">
                        <a:alpha val="25000"/>
                      </a:srgbClr>
                    </a:solidFill>
                  </a:tcPr>
                </a:tc>
                <a:tc>
                  <a:txBody>
                    <a:bodyPr/>
                    <a:lstStyle/>
                    <a:p>
                      <a:pPr algn="ctr" rtl="0" fontAlgn="ctr">
                        <a:lnSpc>
                          <a:spcPct val="125000"/>
                        </a:lnSpc>
                        <a:spcBef>
                          <a:spcPts val="600"/>
                        </a:spcBef>
                      </a:pPr>
                      <a:r>
                        <a:rPr lang="vi-VN" sz="1100" b="1" u="none" strike="noStrike">
                          <a:effectLst/>
                        </a:rPr>
                        <a:t>Số lượng</a:t>
                      </a:r>
                      <a:endParaRPr lang="vi-VN"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75" marR="6275" marT="6271" marB="0">
                    <a:lnL w="6350" cap="flat" cmpd="sng" algn="ctr">
                      <a:solidFill>
                        <a:schemeClr val="accent1">
                          <a:lumMod val="75000"/>
                        </a:schemeClr>
                      </a:solidFill>
                      <a:prstDash val="solid"/>
                      <a:round/>
                      <a:headEnd type="none" w="med" len="med"/>
                      <a:tailEnd type="none" w="med" len="med"/>
                    </a:lnL>
                    <a:lnB w="6350" cap="flat" cmpd="sng" algn="ctr">
                      <a:solidFill>
                        <a:schemeClr val="accent1">
                          <a:lumMod val="75000"/>
                        </a:schemeClr>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xmlns="" val="10000"/>
                  </a:ext>
                </a:extLst>
              </a:tr>
              <a:tr h="617902">
                <a:tc rowSpan="3">
                  <a:txBody>
                    <a:bodyPr/>
                    <a:lstStyle/>
                    <a:p>
                      <a:pPr algn="ctr" rtl="0" fontAlgn="ctr">
                        <a:lnSpc>
                          <a:spcPct val="125000"/>
                        </a:lnSpc>
                        <a:spcBef>
                          <a:spcPts val="600"/>
                        </a:spcBef>
                      </a:pPr>
                      <a:r>
                        <a:rPr lang="en-US" sz="1100" u="none" strike="noStrike">
                          <a:effectLst/>
                        </a:rPr>
                        <a:t>1</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89" marR="6889" marT="6886" marB="0" anchor="ctr">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solidFill>
                      <a:srgbClr val="29CFA7">
                        <a:alpha val="25000"/>
                      </a:srgbClr>
                    </a:solidFill>
                  </a:tcPr>
                </a:tc>
                <a:tc>
                  <a:txBody>
                    <a:bodyPr/>
                    <a:lstStyle/>
                    <a:p>
                      <a:pPr algn="ctr" rtl="0" fontAlgn="ctr">
                        <a:lnSpc>
                          <a:spcPct val="100000"/>
                        </a:lnSpc>
                        <a:spcBef>
                          <a:spcPts val="600"/>
                        </a:spcBef>
                      </a:pPr>
                      <a:r>
                        <a:rPr lang="en-US" sz="1100" u="none" strike="noStrike">
                          <a:effectLst/>
                        </a:rPr>
                        <a:t>1.1</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75" marR="6275" marT="6271" marB="0" anchor="ct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solidFill>
                      <a:srgbClr val="29CFA7">
                        <a:alpha val="25000"/>
                      </a:srgbClr>
                    </a:solidFill>
                  </a:tcPr>
                </a:tc>
                <a:tc>
                  <a:txBody>
                    <a:bodyPr/>
                    <a:lstStyle/>
                    <a:p>
                      <a:pPr algn="l" rtl="0" fontAlgn="ctr">
                        <a:lnSpc>
                          <a:spcPct val="125000"/>
                        </a:lnSpc>
                        <a:spcBef>
                          <a:spcPts val="600"/>
                        </a:spcBef>
                      </a:pPr>
                      <a:r>
                        <a:rPr lang="en-US" sz="1100" u="none" strike="noStrike">
                          <a:effectLst/>
                        </a:rPr>
                        <a:t>Đ</a:t>
                      </a:r>
                      <a:r>
                        <a:rPr lang="vi-VN" sz="1100" u="none" strike="noStrike">
                          <a:effectLst/>
                        </a:rPr>
                        <a:t>èn LED chiếu sáng đường</a:t>
                      </a:r>
                      <a:r>
                        <a:rPr lang="en-US" sz="1100" u="none" strike="noStrike">
                          <a:effectLst/>
                        </a:rPr>
                        <a:t> </a:t>
                      </a:r>
                      <a:r>
                        <a:rPr lang="en-US" altLang="en-US" sz="1100" err="1"/>
                        <a:t>có</a:t>
                      </a:r>
                      <a:r>
                        <a:rPr lang="en-US" altLang="en-US" sz="1100"/>
                        <a:t> </a:t>
                      </a:r>
                      <a:r>
                        <a:rPr lang="en-US" altLang="en-US" sz="1100" err="1"/>
                        <a:t>cổng</a:t>
                      </a:r>
                      <a:r>
                        <a:rPr lang="en-US" altLang="en-US" sz="1100"/>
                        <a:t> </a:t>
                      </a:r>
                      <a:r>
                        <a:rPr lang="en-US" altLang="en-US" sz="1100" err="1"/>
                        <a:t>chờ</a:t>
                      </a:r>
                      <a:r>
                        <a:rPr lang="en-US" altLang="en-US" sz="1100"/>
                        <a:t> </a:t>
                      </a:r>
                      <a:r>
                        <a:rPr lang="en-US" altLang="en-US" sz="1100" err="1"/>
                        <a:t>kết</a:t>
                      </a:r>
                      <a:r>
                        <a:rPr lang="en-US" altLang="en-US" sz="1100"/>
                        <a:t> </a:t>
                      </a:r>
                      <a:r>
                        <a:rPr lang="en-US" altLang="en-US" sz="1100" err="1"/>
                        <a:t>nối</a:t>
                      </a:r>
                      <a:r>
                        <a:rPr lang="en-US" altLang="en-US" sz="1100"/>
                        <a:t> </a:t>
                      </a:r>
                      <a:r>
                        <a:rPr lang="en-US" altLang="en-US" sz="1100" err="1"/>
                        <a:t>các</a:t>
                      </a:r>
                      <a:r>
                        <a:rPr lang="en-US" altLang="en-US" sz="1100"/>
                        <a:t> </a:t>
                      </a:r>
                      <a:r>
                        <a:rPr lang="en-US" altLang="en-US" sz="1100" err="1"/>
                        <a:t>thiết</a:t>
                      </a:r>
                      <a:r>
                        <a:rPr lang="en-US" altLang="en-US" sz="1100"/>
                        <a:t> </a:t>
                      </a:r>
                      <a:r>
                        <a:rPr lang="en-US" altLang="en-US" sz="1100" err="1"/>
                        <a:t>bị</a:t>
                      </a:r>
                      <a:r>
                        <a:rPr lang="en-US" altLang="en-US" sz="1100"/>
                        <a:t> </a:t>
                      </a:r>
                      <a:r>
                        <a:rPr lang="en-US" altLang="en-US" sz="1100" err="1"/>
                        <a:t>điều</a:t>
                      </a:r>
                      <a:r>
                        <a:rPr lang="en-US" altLang="en-US" sz="1100"/>
                        <a:t> </a:t>
                      </a:r>
                      <a:r>
                        <a:rPr lang="en-US" altLang="en-US" sz="1100" err="1"/>
                        <a:t>khiển</a:t>
                      </a:r>
                      <a:r>
                        <a:rPr lang="en-US" altLang="en-US" sz="1100"/>
                        <a:t> </a:t>
                      </a:r>
                      <a:r>
                        <a:rPr lang="en-US" altLang="en-US" sz="1100" err="1"/>
                        <a:t>thông</a:t>
                      </a:r>
                      <a:r>
                        <a:rPr lang="en-US" altLang="en-US" sz="1100"/>
                        <a:t> </a:t>
                      </a:r>
                      <a:r>
                        <a:rPr lang="en-US" altLang="en-US" sz="1100" err="1"/>
                        <a:t>minh</a:t>
                      </a:r>
                      <a:r>
                        <a:rPr lang="en-US" altLang="en-US" sz="1100"/>
                        <a:t>: 70W- 200W</a:t>
                      </a:r>
                      <a:endParaRPr lang="vi-VN"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75" marR="6275" marT="6271" marB="0">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lnL w="6350" cap="flat" cmpd="sng" algn="ctr">
                      <a:solidFill>
                        <a:schemeClr val="accent1">
                          <a:lumMod val="75000"/>
                        </a:schemeClr>
                      </a:solidFill>
                      <a:prstDash val="solid"/>
                      <a:round/>
                      <a:headEnd type="none" w="med" len="med"/>
                      <a:tailEnd type="none" w="med" len="med"/>
                    </a:lnL>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xmlns="" val="10001"/>
                  </a:ext>
                </a:extLst>
              </a:tr>
              <a:tr h="478069">
                <a:tc vMerge="1">
                  <a:txBody>
                    <a:bodyPr/>
                    <a:lstStyle/>
                    <a:p>
                      <a:pPr algn="ctr" rtl="0" fontAlgn="ctr">
                        <a:lnSpc>
                          <a:spcPct val="125000"/>
                        </a:lnSpc>
                        <a:spcBef>
                          <a:spcPts val="600"/>
                        </a:spcBef>
                      </a:pP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450" marR="7450" marT="74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lnSpc>
                          <a:spcPct val="125000"/>
                        </a:lnSpc>
                        <a:spcBef>
                          <a:spcPts val="600"/>
                        </a:spcBef>
                      </a:pPr>
                      <a:r>
                        <a:rPr lang="en-US" sz="1100" u="none" strike="noStrike">
                          <a:effectLst/>
                        </a:rPr>
                        <a:t>1.2</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75" marR="6275" marT="6271" marB="0" anchor="ct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solidFill>
                      <a:srgbClr val="29CFA7">
                        <a:alpha val="25000"/>
                      </a:srgbClr>
                    </a:solidFill>
                  </a:tcPr>
                </a:tc>
                <a:tc>
                  <a:txBody>
                    <a:bodyPr/>
                    <a:lstStyle/>
                    <a:p>
                      <a:pPr algn="l" rtl="0" fontAlgn="ctr">
                        <a:lnSpc>
                          <a:spcPct val="125000"/>
                        </a:lnSpc>
                        <a:spcBef>
                          <a:spcPts val="600"/>
                        </a:spcBef>
                      </a:pPr>
                      <a:r>
                        <a:rPr lang="en-US" sz="1100" u="none" strike="noStrike" err="1">
                          <a:effectLst/>
                        </a:rPr>
                        <a:t>Đèn</a:t>
                      </a:r>
                      <a:r>
                        <a:rPr lang="en-US" sz="1100" u="none" strike="noStrike">
                          <a:effectLst/>
                        </a:rPr>
                        <a:t> LED </a:t>
                      </a:r>
                      <a:r>
                        <a:rPr lang="en-US" sz="1100" u="none" strike="noStrike" err="1">
                          <a:effectLst/>
                        </a:rPr>
                        <a:t>pha</a:t>
                      </a:r>
                      <a:r>
                        <a:rPr lang="en-US" sz="1100" u="none" strike="noStrike">
                          <a:effectLst/>
                        </a:rPr>
                        <a:t> </a:t>
                      </a:r>
                      <a:r>
                        <a:rPr lang="en-US" altLang="en-US" sz="1100" err="1"/>
                        <a:t>có</a:t>
                      </a:r>
                      <a:r>
                        <a:rPr lang="en-US" altLang="en-US" sz="1100"/>
                        <a:t> </a:t>
                      </a:r>
                      <a:r>
                        <a:rPr lang="en-US" altLang="en-US" sz="1100" err="1"/>
                        <a:t>cổng</a:t>
                      </a:r>
                      <a:r>
                        <a:rPr lang="en-US" altLang="en-US" sz="1100"/>
                        <a:t> </a:t>
                      </a:r>
                      <a:r>
                        <a:rPr lang="en-US" altLang="en-US" sz="1100" err="1"/>
                        <a:t>chờ</a:t>
                      </a:r>
                      <a:r>
                        <a:rPr lang="en-US" altLang="en-US" sz="1100"/>
                        <a:t> </a:t>
                      </a:r>
                      <a:r>
                        <a:rPr lang="en-US" altLang="en-US" sz="1100" err="1"/>
                        <a:t>kết</a:t>
                      </a:r>
                      <a:r>
                        <a:rPr lang="en-US" altLang="en-US" sz="1100"/>
                        <a:t> </a:t>
                      </a:r>
                      <a:r>
                        <a:rPr lang="en-US" altLang="en-US" sz="1100" err="1"/>
                        <a:t>nối</a:t>
                      </a:r>
                      <a:r>
                        <a:rPr lang="en-US" altLang="en-US" sz="1100"/>
                        <a:t> </a:t>
                      </a:r>
                      <a:r>
                        <a:rPr lang="en-US" altLang="en-US" sz="1100" err="1"/>
                        <a:t>các</a:t>
                      </a:r>
                      <a:r>
                        <a:rPr lang="en-US" altLang="en-US" sz="1100"/>
                        <a:t> </a:t>
                      </a:r>
                      <a:r>
                        <a:rPr lang="en-US" altLang="en-US" sz="1100" err="1"/>
                        <a:t>thiết</a:t>
                      </a:r>
                      <a:r>
                        <a:rPr lang="en-US" altLang="en-US" sz="1100"/>
                        <a:t> </a:t>
                      </a:r>
                      <a:r>
                        <a:rPr lang="en-US" altLang="en-US" sz="1100" err="1"/>
                        <a:t>bị</a:t>
                      </a:r>
                      <a:r>
                        <a:rPr lang="en-US" altLang="en-US" sz="1100"/>
                        <a:t> </a:t>
                      </a:r>
                      <a:r>
                        <a:rPr lang="en-US" altLang="en-US" sz="1100" err="1"/>
                        <a:t>điều</a:t>
                      </a:r>
                      <a:r>
                        <a:rPr lang="en-US" altLang="en-US" sz="1100"/>
                        <a:t> </a:t>
                      </a:r>
                      <a:r>
                        <a:rPr lang="en-US" altLang="en-US" sz="1100" err="1"/>
                        <a:t>khiển</a:t>
                      </a:r>
                      <a:r>
                        <a:rPr lang="en-US" altLang="en-US" sz="1100"/>
                        <a:t> </a:t>
                      </a:r>
                      <a:r>
                        <a:rPr lang="en-US" altLang="en-US" sz="1100" err="1"/>
                        <a:t>thông</a:t>
                      </a:r>
                      <a:r>
                        <a:rPr lang="en-US" altLang="en-US" sz="1100"/>
                        <a:t> </a:t>
                      </a:r>
                      <a:r>
                        <a:rPr lang="en-US" altLang="en-US" sz="1100" err="1"/>
                        <a:t>minh</a:t>
                      </a:r>
                      <a:r>
                        <a:rPr lang="en-US" altLang="en-US" sz="1100"/>
                        <a:t>: 200W</a:t>
                      </a:r>
                      <a:r>
                        <a:rPr lang="en-US" sz="1100" u="none" strike="noStrike">
                          <a:effectLst/>
                        </a:rPr>
                        <a:t> -400W</a:t>
                      </a:r>
                      <a:endParaRPr lang="vi-VN"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75" marR="6275" marT="6271" marB="0">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lnL w="6350" cap="flat" cmpd="sng" algn="ctr">
                      <a:solidFill>
                        <a:schemeClr val="accent1">
                          <a:lumMod val="75000"/>
                        </a:schemeClr>
                      </a:solidFill>
                      <a:prstDash val="solid"/>
                      <a:round/>
                      <a:headEnd type="none" w="med" len="med"/>
                      <a:tailEnd type="none" w="med" len="med"/>
                    </a:lnL>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xmlns="" val="10002"/>
                  </a:ext>
                </a:extLst>
              </a:tr>
              <a:tr h="257195">
                <a:tc vMerge="1">
                  <a:txBody>
                    <a:bodyPr/>
                    <a:lstStyle/>
                    <a:p>
                      <a:pPr algn="ctr" rtl="0" fontAlgn="ctr">
                        <a:lnSpc>
                          <a:spcPct val="125000"/>
                        </a:lnSpc>
                        <a:spcBef>
                          <a:spcPts val="600"/>
                        </a:spcBef>
                      </a:pP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450" marR="7450" marT="74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lnSpc>
                          <a:spcPct val="125000"/>
                        </a:lnSpc>
                        <a:spcBef>
                          <a:spcPts val="600"/>
                        </a:spcBef>
                      </a:pPr>
                      <a:r>
                        <a:rPr lang="en-US" sz="1100" u="none" strike="noStrike">
                          <a:effectLst/>
                        </a:rPr>
                        <a:t>1.3</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75" marR="6275" marT="6271" marB="0">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solidFill>
                      <a:srgbClr val="29CFA7">
                        <a:alpha val="25000"/>
                      </a:srgbClr>
                    </a:solidFill>
                  </a:tcPr>
                </a:tc>
                <a:tc>
                  <a:txBody>
                    <a:bodyPr/>
                    <a:lstStyle/>
                    <a:p>
                      <a:pPr marL="0" lvl="2">
                        <a:lnSpc>
                          <a:spcPct val="125000"/>
                        </a:lnSpc>
                        <a:spcBef>
                          <a:spcPts val="600"/>
                        </a:spcBef>
                        <a:spcAft>
                          <a:spcPts val="0"/>
                        </a:spcAft>
                        <a:buFont typeface="Wingdings" pitchFamily="2" charset="2"/>
                        <a:buNone/>
                      </a:pPr>
                      <a:r>
                        <a:rPr lang="en-US" sz="1100" err="1"/>
                        <a:t>Bóng</a:t>
                      </a:r>
                      <a:r>
                        <a:rPr lang="en-US" sz="1100"/>
                        <a:t> LED bulb 9W- 30W</a:t>
                      </a:r>
                      <a:endParaRPr lang="en-US" sz="1100">
                        <a:latin typeface="Times New Roman" panose="02020603050405020304" pitchFamily="18" charset="0"/>
                        <a:cs typeface="Times New Roman" panose="02020603050405020304" pitchFamily="18" charset="0"/>
                      </a:endParaRPr>
                    </a:p>
                  </a:txBody>
                  <a:tcPr marL="6275" marR="6275" marT="6271" marB="0">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lnL w="6350" cap="flat" cmpd="sng" algn="ctr">
                      <a:solidFill>
                        <a:schemeClr val="accent1">
                          <a:lumMod val="75000"/>
                        </a:schemeClr>
                      </a:solidFill>
                      <a:prstDash val="solid"/>
                      <a:round/>
                      <a:headEnd type="none" w="med" len="med"/>
                      <a:tailEnd type="none" w="med" len="med"/>
                    </a:lnL>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xmlns="" val="10003"/>
                  </a:ext>
                </a:extLst>
              </a:tr>
              <a:tr h="257195">
                <a:tc gridSpan="2">
                  <a:txBody>
                    <a:bodyPr/>
                    <a:lstStyle/>
                    <a:p>
                      <a:pPr algn="ctr" rtl="0" fontAlgn="ctr">
                        <a:lnSpc>
                          <a:spcPct val="125000"/>
                        </a:lnSpc>
                        <a:spcBef>
                          <a:spcPts val="600"/>
                        </a:spcBef>
                      </a:pPr>
                      <a:r>
                        <a:rPr lang="en-US" sz="1100" u="none" strike="noStrike">
                          <a:effectLst/>
                        </a:rPr>
                        <a:t>2</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89" marR="6889" marT="6886" marB="0">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solidFill>
                      <a:srgbClr val="29CFA7">
                        <a:alpha val="25000"/>
                      </a:srgbClr>
                    </a:solidFill>
                  </a:tcPr>
                </a:tc>
                <a:tc hMerge="1">
                  <a:txBody>
                    <a:bodyPr/>
                    <a:lstStyle/>
                    <a:p>
                      <a:pPr algn="ctr" rtl="0" fontAlgn="ctr">
                        <a:lnSpc>
                          <a:spcPct val="125000"/>
                        </a:lnSpc>
                        <a:spcBef>
                          <a:spcPts val="600"/>
                        </a:spcBef>
                      </a:pPr>
                      <a:r>
                        <a:rPr lang="en-US" sz="1600" u="none" strike="noStrike" dirty="0">
                          <a:effectLst/>
                          <a:latin typeface="Times New Roman" panose="02020603050405020304" pitchFamily="18" charset="0"/>
                          <a:cs typeface="Times New Roman" panose="02020603050405020304" pitchFamily="18" charset="0"/>
                        </a:rPr>
                        <a:t>2</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450" marR="7450" marT="74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2">
                        <a:lnSpc>
                          <a:spcPct val="125000"/>
                        </a:lnSpc>
                        <a:spcBef>
                          <a:spcPts val="600"/>
                        </a:spcBef>
                        <a:spcAft>
                          <a:spcPts val="0"/>
                        </a:spcAft>
                        <a:buFont typeface="Wingdings" pitchFamily="2" charset="2"/>
                        <a:buNone/>
                      </a:pPr>
                      <a:r>
                        <a:rPr lang="en-US" sz="1100" err="1"/>
                        <a:t>Tủ</a:t>
                      </a:r>
                      <a:r>
                        <a:rPr lang="en-US" sz="1100"/>
                        <a:t> </a:t>
                      </a:r>
                      <a:r>
                        <a:rPr lang="en-US" sz="1100" err="1"/>
                        <a:t>điều</a:t>
                      </a:r>
                      <a:r>
                        <a:rPr lang="en-US" sz="1100"/>
                        <a:t> </a:t>
                      </a:r>
                      <a:r>
                        <a:rPr lang="en-US" sz="1100" err="1"/>
                        <a:t>khiển</a:t>
                      </a:r>
                      <a:r>
                        <a:rPr lang="en-US" sz="1100"/>
                        <a:t> (</a:t>
                      </a:r>
                      <a:r>
                        <a:rPr lang="en-US" sz="1100" err="1"/>
                        <a:t>ứng</a:t>
                      </a:r>
                      <a:r>
                        <a:rPr lang="en-US" sz="1100"/>
                        <a:t> </a:t>
                      </a:r>
                      <a:r>
                        <a:rPr lang="en-US" sz="1100" err="1"/>
                        <a:t>dụng</a:t>
                      </a:r>
                      <a:r>
                        <a:rPr lang="en-US" sz="1100"/>
                        <a:t> </a:t>
                      </a:r>
                      <a:r>
                        <a:rPr lang="en-US" sz="1100" err="1"/>
                        <a:t>công</a:t>
                      </a:r>
                      <a:r>
                        <a:rPr lang="en-US" sz="1100"/>
                        <a:t> </a:t>
                      </a:r>
                      <a:r>
                        <a:rPr lang="en-US" sz="1100" err="1"/>
                        <a:t>nghệ</a:t>
                      </a:r>
                      <a:r>
                        <a:rPr lang="en-US" sz="1100"/>
                        <a:t> IoT)</a:t>
                      </a:r>
                      <a:endParaRPr lang="en-US" sz="1100">
                        <a:latin typeface="Times New Roman" panose="02020603050405020304" pitchFamily="18" charset="0"/>
                        <a:cs typeface="Times New Roman" panose="02020603050405020304" pitchFamily="18" charset="0"/>
                      </a:endParaRPr>
                    </a:p>
                  </a:txBody>
                  <a:tcPr marL="6275" marR="6275" marT="6271" marB="0">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lnL w="6350" cap="flat" cmpd="sng" algn="ctr">
                      <a:solidFill>
                        <a:schemeClr val="accent1">
                          <a:lumMod val="75000"/>
                        </a:schemeClr>
                      </a:solidFill>
                      <a:prstDash val="solid"/>
                      <a:round/>
                      <a:headEnd type="none" w="med" len="med"/>
                      <a:tailEnd type="none" w="med" len="med"/>
                    </a:lnL>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xmlns="" val="10004"/>
                  </a:ext>
                </a:extLst>
              </a:tr>
              <a:tr h="667650">
                <a:tc gridSpan="2">
                  <a:txBody>
                    <a:bodyPr/>
                    <a:lstStyle/>
                    <a:p>
                      <a:pPr algn="ctr" rtl="0" fontAlgn="ctr">
                        <a:lnSpc>
                          <a:spcPct val="125000"/>
                        </a:lnSpc>
                        <a:spcBef>
                          <a:spcPts val="600"/>
                        </a:spcBef>
                      </a:pPr>
                      <a:r>
                        <a:rPr lang="en-US" sz="1100" u="none" strike="noStrike">
                          <a:effectLst/>
                        </a:rPr>
                        <a:t>3</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89" marR="6889" marT="6886" marB="0" anchor="ctr">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solidFill>
                      <a:srgbClr val="29CFA7">
                        <a:alpha val="25000"/>
                      </a:srgbClr>
                    </a:solidFill>
                  </a:tcPr>
                </a:tc>
                <a:tc hMerge="1">
                  <a:txBody>
                    <a:bodyPr/>
                    <a:lstStyle/>
                    <a:p>
                      <a:pPr algn="ctr" rtl="0" fontAlgn="ctr">
                        <a:lnSpc>
                          <a:spcPct val="125000"/>
                        </a:lnSpc>
                        <a:spcBef>
                          <a:spcPts val="600"/>
                        </a:spcBef>
                      </a:pPr>
                      <a:r>
                        <a:rPr lang="en-US" sz="1600" u="none" strike="noStrike" dirty="0">
                          <a:effectLst/>
                          <a:latin typeface="Times New Roman" panose="02020603050405020304" pitchFamily="18" charset="0"/>
                          <a:cs typeface="Times New Roman" panose="02020603050405020304" pitchFamily="18" charset="0"/>
                        </a:rPr>
                        <a:t>3</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450" marR="7450" marT="74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2" indent="0" algn="l" defTabSz="914400" rtl="0" eaLnBrk="1" fontAlgn="ctr" latinLnBrk="0" hangingPunct="1">
                        <a:lnSpc>
                          <a:spcPct val="100000"/>
                        </a:lnSpc>
                        <a:spcBef>
                          <a:spcPts val="600"/>
                        </a:spcBef>
                        <a:spcAft>
                          <a:spcPts val="0"/>
                        </a:spcAft>
                        <a:buClrTx/>
                        <a:buSzTx/>
                        <a:buFontTx/>
                        <a:buNone/>
                        <a:tabLst/>
                        <a:defRPr/>
                      </a:pPr>
                      <a:r>
                        <a:rPr lang="en-US" sz="1100" u="none" strike="noStrike" err="1">
                          <a:effectLst/>
                        </a:rPr>
                        <a:t>Phòng</a:t>
                      </a:r>
                      <a:r>
                        <a:rPr lang="en-US" sz="1100" u="none" strike="noStrike">
                          <a:effectLst/>
                        </a:rPr>
                        <a:t> </a:t>
                      </a:r>
                      <a:r>
                        <a:rPr lang="en-US" sz="1100" u="none" strike="noStrike" err="1">
                          <a:effectLst/>
                        </a:rPr>
                        <a:t>điều</a:t>
                      </a:r>
                      <a:r>
                        <a:rPr lang="en-US" sz="1100" u="none" strike="noStrike">
                          <a:effectLst/>
                        </a:rPr>
                        <a:t> </a:t>
                      </a:r>
                      <a:r>
                        <a:rPr lang="en-US" sz="1100" u="none" strike="noStrike" err="1">
                          <a:effectLst/>
                        </a:rPr>
                        <a:t>khiển</a:t>
                      </a:r>
                      <a:r>
                        <a:rPr lang="en-US" sz="1100" u="none" strike="noStrike">
                          <a:effectLst/>
                        </a:rPr>
                        <a:t> </a:t>
                      </a:r>
                      <a:r>
                        <a:rPr lang="en-US" sz="1100" u="none" strike="noStrike" err="1">
                          <a:effectLst/>
                        </a:rPr>
                        <a:t>trung</a:t>
                      </a:r>
                      <a:r>
                        <a:rPr lang="en-US" sz="1100" u="none" strike="noStrike">
                          <a:effectLst/>
                        </a:rPr>
                        <a:t> </a:t>
                      </a:r>
                      <a:r>
                        <a:rPr lang="en-US" sz="1100" u="none" strike="noStrike" err="1">
                          <a:effectLst/>
                        </a:rPr>
                        <a:t>tâm</a:t>
                      </a:r>
                      <a:r>
                        <a:rPr lang="en-US" sz="1100" u="none" strike="noStrike">
                          <a:effectLst/>
                        </a:rPr>
                        <a:t>: </a:t>
                      </a:r>
                    </a:p>
                    <a:p>
                      <a:pPr marL="0" marR="0" lvl="2" indent="0" algn="l" defTabSz="914400" rtl="0" eaLnBrk="1" fontAlgn="ctr" latinLnBrk="0" hangingPunct="1">
                        <a:lnSpc>
                          <a:spcPct val="100000"/>
                        </a:lnSpc>
                        <a:spcBef>
                          <a:spcPts val="600"/>
                        </a:spcBef>
                        <a:spcAft>
                          <a:spcPts val="0"/>
                        </a:spcAft>
                        <a:buClrTx/>
                        <a:buSzTx/>
                        <a:buFontTx/>
                        <a:buNone/>
                        <a:tabLst/>
                        <a:defRPr/>
                      </a:pPr>
                      <a:r>
                        <a:rPr lang="en-US" sz="1100" u="none" strike="noStrike">
                          <a:effectLst/>
                        </a:rPr>
                        <a:t>+ </a:t>
                      </a:r>
                      <a:r>
                        <a:rPr lang="en-US" sz="1100" err="1"/>
                        <a:t>Máy</a:t>
                      </a:r>
                      <a:r>
                        <a:rPr lang="en-US" sz="1100"/>
                        <a:t> </a:t>
                      </a:r>
                      <a:r>
                        <a:rPr lang="en-US" sz="1100" err="1"/>
                        <a:t>tính</a:t>
                      </a:r>
                      <a:r>
                        <a:rPr lang="en-US" sz="1100"/>
                        <a:t> </a:t>
                      </a:r>
                      <a:r>
                        <a:rPr lang="en-US" sz="1100" err="1"/>
                        <a:t>chủ</a:t>
                      </a:r>
                      <a:r>
                        <a:rPr lang="en-US" sz="1100"/>
                        <a:t> </a:t>
                      </a:r>
                      <a:r>
                        <a:rPr lang="en-US" sz="1100" err="1"/>
                        <a:t>xử</a:t>
                      </a:r>
                      <a:r>
                        <a:rPr lang="en-US" sz="1100"/>
                        <a:t> </a:t>
                      </a:r>
                      <a:r>
                        <a:rPr lang="en-US" sz="1100" err="1"/>
                        <a:t>lý</a:t>
                      </a:r>
                      <a:r>
                        <a:rPr lang="en-US" sz="1100"/>
                        <a:t> </a:t>
                      </a:r>
                      <a:r>
                        <a:rPr lang="en-US" sz="1100" err="1"/>
                        <a:t>và</a:t>
                      </a:r>
                      <a:r>
                        <a:rPr lang="en-US" sz="1100"/>
                        <a:t> </a:t>
                      </a:r>
                      <a:r>
                        <a:rPr lang="en-US" sz="1100" err="1"/>
                        <a:t>lưu</a:t>
                      </a:r>
                      <a:r>
                        <a:rPr lang="en-US" sz="1100"/>
                        <a:t> </a:t>
                      </a:r>
                      <a:r>
                        <a:rPr lang="en-US" sz="1100" err="1"/>
                        <a:t>trữ</a:t>
                      </a:r>
                      <a:r>
                        <a:rPr lang="en-US" sz="1100"/>
                        <a:t> </a:t>
                      </a:r>
                      <a:r>
                        <a:rPr lang="en-US" sz="1100" err="1"/>
                        <a:t>dữ</a:t>
                      </a:r>
                      <a:r>
                        <a:rPr lang="en-US" sz="1100"/>
                        <a:t> </a:t>
                      </a:r>
                      <a:r>
                        <a:rPr lang="en-US" sz="1100" err="1"/>
                        <a:t>liệu</a:t>
                      </a:r>
                      <a:r>
                        <a:rPr lang="en-US" sz="1100"/>
                        <a:t>.</a:t>
                      </a:r>
                    </a:p>
                    <a:p>
                      <a:pPr marL="0" marR="0" lvl="2" indent="0" algn="l" defTabSz="914400" rtl="0" eaLnBrk="1" fontAlgn="ctr" latinLnBrk="0" hangingPunct="1">
                        <a:lnSpc>
                          <a:spcPct val="100000"/>
                        </a:lnSpc>
                        <a:spcBef>
                          <a:spcPts val="600"/>
                        </a:spcBef>
                        <a:spcAft>
                          <a:spcPts val="0"/>
                        </a:spcAft>
                        <a:buClrTx/>
                        <a:buSzTx/>
                        <a:buFontTx/>
                        <a:buNone/>
                        <a:tabLst/>
                        <a:defRPr/>
                      </a:pPr>
                      <a:r>
                        <a:rPr lang="en-US" sz="1100"/>
                        <a:t>+ </a:t>
                      </a:r>
                      <a:r>
                        <a:rPr lang="en-US" sz="1100" err="1"/>
                        <a:t>Phần</a:t>
                      </a:r>
                      <a:r>
                        <a:rPr lang="en-US" sz="1100"/>
                        <a:t> </a:t>
                      </a:r>
                      <a:r>
                        <a:rPr lang="en-US" sz="1100" err="1"/>
                        <a:t>mềm</a:t>
                      </a:r>
                      <a:r>
                        <a:rPr lang="en-US" sz="1100"/>
                        <a:t> </a:t>
                      </a:r>
                      <a:r>
                        <a:rPr lang="en-US" sz="1100" err="1"/>
                        <a:t>điều</a:t>
                      </a:r>
                      <a:r>
                        <a:rPr lang="en-US" sz="1100"/>
                        <a:t> </a:t>
                      </a:r>
                      <a:r>
                        <a:rPr lang="en-US" sz="1100" err="1"/>
                        <a:t>khiển</a:t>
                      </a:r>
                      <a:r>
                        <a:rPr lang="en-US" sz="1100"/>
                        <a:t>, </a:t>
                      </a:r>
                      <a:r>
                        <a:rPr lang="en-US" sz="1100" err="1"/>
                        <a:t>giám</a:t>
                      </a:r>
                      <a:r>
                        <a:rPr lang="en-US" sz="1100"/>
                        <a:t> </a:t>
                      </a:r>
                      <a:r>
                        <a:rPr lang="en-US" sz="1100" err="1"/>
                        <a:t>sát</a:t>
                      </a:r>
                      <a:r>
                        <a:rPr lang="en-US" sz="1100"/>
                        <a:t> </a:t>
                      </a:r>
                      <a:r>
                        <a:rPr lang="en-US" sz="1100" err="1"/>
                        <a:t>và</a:t>
                      </a:r>
                      <a:r>
                        <a:rPr lang="en-US" sz="1100"/>
                        <a:t> </a:t>
                      </a:r>
                      <a:r>
                        <a:rPr lang="en-US" sz="1100" err="1"/>
                        <a:t>xử</a:t>
                      </a:r>
                      <a:r>
                        <a:rPr lang="en-US" sz="1100"/>
                        <a:t> </a:t>
                      </a:r>
                      <a:r>
                        <a:rPr lang="en-US" sz="1100" err="1"/>
                        <a:t>lý</a:t>
                      </a:r>
                      <a:r>
                        <a:rPr lang="en-US" sz="1100"/>
                        <a:t> </a:t>
                      </a:r>
                      <a:r>
                        <a:rPr lang="en-US" sz="1100" err="1"/>
                        <a:t>dữ</a:t>
                      </a:r>
                      <a:r>
                        <a:rPr lang="en-US" sz="1100"/>
                        <a:t> </a:t>
                      </a:r>
                      <a:r>
                        <a:rPr lang="en-US" sz="1100" err="1"/>
                        <a:t>liệu</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75" marR="6275" marT="6271" marB="0">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lnL w="6350" cap="flat" cmpd="sng" algn="ctr">
                      <a:solidFill>
                        <a:schemeClr val="accent1">
                          <a:lumMod val="75000"/>
                        </a:schemeClr>
                      </a:solidFill>
                      <a:prstDash val="solid"/>
                      <a:round/>
                      <a:headEnd type="none" w="med" len="med"/>
                      <a:tailEnd type="none" w="med" len="med"/>
                    </a:lnL>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xmlns="" val="10005"/>
                  </a:ext>
                </a:extLst>
              </a:tr>
              <a:tr h="257195">
                <a:tc gridSpan="2">
                  <a:txBody>
                    <a:bodyPr/>
                    <a:lstStyle/>
                    <a:p>
                      <a:pPr algn="ctr" rtl="0" fontAlgn="ctr">
                        <a:lnSpc>
                          <a:spcPct val="125000"/>
                        </a:lnSpc>
                        <a:spcBef>
                          <a:spcPts val="600"/>
                        </a:spcBef>
                      </a:pPr>
                      <a:r>
                        <a:rPr lang="en-US" sz="1100" u="none" strike="noStrike">
                          <a:effectLst/>
                        </a:rPr>
                        <a:t>4</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89" marR="6889" marT="6886" marB="0">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solidFill>
                      <a:srgbClr val="29CFA7">
                        <a:alpha val="25000"/>
                      </a:srgbClr>
                    </a:solidFill>
                  </a:tcPr>
                </a:tc>
                <a:tc hMerge="1">
                  <a:txBody>
                    <a:bodyPr/>
                    <a:lstStyle/>
                    <a:p>
                      <a:pPr algn="ctr" rtl="0" fontAlgn="ctr">
                        <a:lnSpc>
                          <a:spcPct val="125000"/>
                        </a:lnSpc>
                        <a:spcBef>
                          <a:spcPts val="600"/>
                        </a:spcBef>
                      </a:pPr>
                      <a:r>
                        <a:rPr lang="en-US" sz="1600" u="none" strike="noStrike" dirty="0">
                          <a:effectLst/>
                          <a:latin typeface="Times New Roman" panose="02020603050405020304" pitchFamily="18" charset="0"/>
                          <a:cs typeface="Times New Roman" panose="02020603050405020304" pitchFamily="18" charset="0"/>
                        </a:rPr>
                        <a:t>4</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450" marR="7450" marT="74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lnSpc>
                          <a:spcPct val="125000"/>
                        </a:lnSpc>
                        <a:spcBef>
                          <a:spcPts val="600"/>
                        </a:spcBef>
                      </a:pPr>
                      <a:r>
                        <a:rPr lang="en-US" sz="1100" u="none" strike="noStrike" err="1">
                          <a:effectLst/>
                        </a:rPr>
                        <a:t>Nhân</a:t>
                      </a:r>
                      <a:r>
                        <a:rPr lang="en-US" sz="1100" u="none" strike="noStrike">
                          <a:effectLst/>
                        </a:rPr>
                        <a:t> </a:t>
                      </a:r>
                      <a:r>
                        <a:rPr lang="en-US" sz="1100" u="none" strike="noStrike" err="1">
                          <a:effectLst/>
                        </a:rPr>
                        <a:t>công</a:t>
                      </a:r>
                      <a:r>
                        <a:rPr lang="en-US" sz="1100" u="none" strike="noStrike">
                          <a:effectLst/>
                        </a:rPr>
                        <a:t> </a:t>
                      </a:r>
                      <a:r>
                        <a:rPr lang="en-US" sz="1100" u="none" strike="noStrike" err="1">
                          <a:effectLst/>
                        </a:rPr>
                        <a:t>thay</a:t>
                      </a:r>
                      <a:r>
                        <a:rPr lang="en-US" sz="1100" u="none" strike="noStrike">
                          <a:effectLst/>
                        </a:rPr>
                        <a:t> </a:t>
                      </a:r>
                      <a:r>
                        <a:rPr lang="en-US" sz="1100" u="none" strike="noStrike" err="1">
                          <a:effectLst/>
                        </a:rPr>
                        <a:t>thế</a:t>
                      </a:r>
                      <a:r>
                        <a:rPr lang="en-US" sz="1100" u="none" strike="noStrike">
                          <a:effectLst/>
                        </a:rPr>
                        <a:t>, </a:t>
                      </a:r>
                      <a:r>
                        <a:rPr lang="en-US" sz="1100" u="none" strike="noStrike" err="1">
                          <a:effectLst/>
                        </a:rPr>
                        <a:t>lắp</a:t>
                      </a:r>
                      <a:r>
                        <a:rPr lang="en-US" sz="1100" u="none" strike="noStrike">
                          <a:effectLst/>
                        </a:rPr>
                        <a:t> </a:t>
                      </a:r>
                      <a:r>
                        <a:rPr lang="en-US" sz="1100" u="none" strike="noStrike" err="1">
                          <a:effectLst/>
                        </a:rPr>
                        <a:t>đặt</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75" marR="6275" marT="6271" marB="0">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solidFill>
                      <a:srgbClr val="29CFA7">
                        <a:alpha val="25000"/>
                      </a:srgbClr>
                    </a:solidFill>
                  </a:tcPr>
                </a:tc>
                <a:tc>
                  <a:txBody>
                    <a:bodyPr/>
                    <a:lstStyle/>
                    <a:p>
                      <a:pPr algn="ctr" fontAlgn="t">
                        <a:lnSpc>
                          <a:spcPct val="125000"/>
                        </a:lnSpc>
                        <a:spcBef>
                          <a:spcPts val="600"/>
                        </a:spcBef>
                      </a:pPr>
                      <a:r>
                        <a:rPr lang="en-US" sz="1100" u="none" strike="noStrike">
                          <a:effectLst/>
                        </a:rPr>
                        <a:t> </a:t>
                      </a:r>
                      <a:endParaRPr lang="en-US" sz="1100" b="0" i="0" u="none" strike="noStrike">
                        <a:effectLst/>
                        <a:latin typeface="Times New Roman" panose="02020603050405020304" pitchFamily="18" charset="0"/>
                        <a:cs typeface="Times New Roman" panose="02020603050405020304" pitchFamily="18" charset="0"/>
                      </a:endParaRPr>
                    </a:p>
                  </a:txBody>
                  <a:tcPr marL="6275" marR="6275" marT="6271" marB="0">
                    <a:lnL w="6350" cap="flat" cmpd="sng" algn="ctr">
                      <a:solidFill>
                        <a:schemeClr val="accent1">
                          <a:lumMod val="75000"/>
                        </a:schemeClr>
                      </a:solidFill>
                      <a:prstDash val="solid"/>
                      <a:round/>
                      <a:headEnd type="none" w="med" len="med"/>
                      <a:tailEnd type="none" w="med" len="med"/>
                    </a:lnL>
                    <a:lnT w="6350" cap="flat" cmpd="sng" algn="ctr">
                      <a:solidFill>
                        <a:schemeClr val="accent1">
                          <a:lumMod val="75000"/>
                        </a:schemeClr>
                      </a:solidFill>
                      <a:prstDash val="solid"/>
                      <a:round/>
                      <a:headEnd type="none" w="med" len="med"/>
                      <a:tailEnd type="none" w="med" len="med"/>
                    </a:lnT>
                    <a:solidFill>
                      <a:srgbClr val="29CFA7">
                        <a:alpha val="25000"/>
                      </a:srgbClr>
                    </a:solidFill>
                  </a:tcPr>
                </a:tc>
                <a:extLst>
                  <a:ext uri="{0D108BD9-81ED-4DB2-BD59-A6C34878D82A}">
                    <a16:rowId xmlns:a16="http://schemas.microsoft.com/office/drawing/2014/main" xmlns="" val="10006"/>
                  </a:ext>
                </a:extLst>
              </a:tr>
            </a:tbl>
          </a:graphicData>
        </a:graphic>
      </p:graphicFrame>
      <p:sp>
        <p:nvSpPr>
          <p:cNvPr id="31" name="Rectangle 30">
            <a:extLst>
              <a:ext uri="{FF2B5EF4-FFF2-40B4-BE49-F238E27FC236}">
                <a16:creationId xmlns:a16="http://schemas.microsoft.com/office/drawing/2014/main" xmlns="" id="{41B152CD-1BF0-4E59-ABEE-26CC437FC59D}"/>
              </a:ext>
            </a:extLst>
          </p:cNvPr>
          <p:cNvSpPr/>
          <p:nvPr/>
        </p:nvSpPr>
        <p:spPr>
          <a:xfrm>
            <a:off x="5702300" y="1126407"/>
            <a:ext cx="1943891" cy="307777"/>
          </a:xfrm>
          <a:prstGeom prst="rect">
            <a:avLst/>
          </a:prstGeom>
        </p:spPr>
        <p:txBody>
          <a:bodyPr wrap="square">
            <a:spAutoFit/>
          </a:bodyPr>
          <a:lstStyle/>
          <a:p>
            <a:r>
              <a:rPr lang="en-US" sz="1400" b="1">
                <a:ea typeface="Unica One"/>
                <a:cs typeface="Unica One"/>
                <a:sym typeface="Unica One"/>
              </a:rPr>
              <a:t>Hạng mục dự kiến</a:t>
            </a:r>
          </a:p>
        </p:txBody>
      </p:sp>
      <p:cxnSp>
        <p:nvCxnSpPr>
          <p:cNvPr id="35" name="Straight Connector 34">
            <a:extLst>
              <a:ext uri="{FF2B5EF4-FFF2-40B4-BE49-F238E27FC236}">
                <a16:creationId xmlns:a16="http://schemas.microsoft.com/office/drawing/2014/main" xmlns="" id="{A3B2A2FC-2E49-4E00-935F-DF4A9698E231}"/>
              </a:ext>
            </a:extLst>
          </p:cNvPr>
          <p:cNvCxnSpPr>
            <a:cxnSpLocks/>
          </p:cNvCxnSpPr>
          <p:nvPr/>
        </p:nvCxnSpPr>
        <p:spPr>
          <a:xfrm>
            <a:off x="5518150" y="1157185"/>
            <a:ext cx="0" cy="5374210"/>
          </a:xfrm>
          <a:prstGeom prst="line">
            <a:avLst/>
          </a:prstGeom>
          <a:ln w="12700">
            <a:gradFill>
              <a:gsLst>
                <a:gs pos="0">
                  <a:srgbClr val="93C94B"/>
                </a:gs>
                <a:gs pos="54000">
                  <a:srgbClr val="5BC1BF"/>
                </a:gs>
                <a:gs pos="100000">
                  <a:srgbClr val="6888BE"/>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38" name="Picture 4" descr="http://www.hapulico.com/image/cache/data/01%20DenDuongPho/RAINBOW3-240x240.jpg">
            <a:extLst>
              <a:ext uri="{FF2B5EF4-FFF2-40B4-BE49-F238E27FC236}">
                <a16:creationId xmlns:a16="http://schemas.microsoft.com/office/drawing/2014/main" xmlns="" id="{1257B8AF-45F0-457F-B344-06AD2F7F49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6666" b="26666"/>
          <a:stretch>
            <a:fillRect/>
          </a:stretch>
        </p:blipFill>
        <p:spPr bwMode="auto">
          <a:xfrm rot="4231451">
            <a:off x="8478295" y="5204714"/>
            <a:ext cx="1340308" cy="57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ight Arrow 5">
            <a:extLst>
              <a:ext uri="{FF2B5EF4-FFF2-40B4-BE49-F238E27FC236}">
                <a16:creationId xmlns:a16="http://schemas.microsoft.com/office/drawing/2014/main" xmlns="" id="{EE0EA491-0490-41EF-9CCC-F2098F505751}"/>
              </a:ext>
            </a:extLst>
          </p:cNvPr>
          <p:cNvSpPr/>
          <p:nvPr/>
        </p:nvSpPr>
        <p:spPr>
          <a:xfrm>
            <a:off x="9565024" y="5223005"/>
            <a:ext cx="430517" cy="478569"/>
          </a:xfrm>
          <a:prstGeom prst="rightArrow">
            <a:avLst/>
          </a:prstGeom>
          <a:gradFill>
            <a:gsLst>
              <a:gs pos="0">
                <a:srgbClr val="93C94B"/>
              </a:gs>
              <a:gs pos="53000">
                <a:srgbClr val="5BC1BF"/>
              </a:gs>
              <a:gs pos="100000">
                <a:srgbClr val="6888BE"/>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8" name="Picture 7">
            <a:extLst>
              <a:ext uri="{FF2B5EF4-FFF2-40B4-BE49-F238E27FC236}">
                <a16:creationId xmlns:a16="http://schemas.microsoft.com/office/drawing/2014/main" xmlns="" id="{A9BA62B5-7EEB-450B-9631-1A11810AFA49}"/>
              </a:ext>
            </a:extLst>
          </p:cNvPr>
          <p:cNvPicPr>
            <a:picLocks noChangeAspect="1"/>
          </p:cNvPicPr>
          <p:nvPr/>
        </p:nvPicPr>
        <p:blipFill>
          <a:blip r:embed="rId4"/>
          <a:stretch>
            <a:fillRect/>
          </a:stretch>
        </p:blipFill>
        <p:spPr>
          <a:xfrm>
            <a:off x="10109200" y="4786727"/>
            <a:ext cx="560495" cy="1434728"/>
          </a:xfrm>
          <a:prstGeom prst="rect">
            <a:avLst/>
          </a:prstGeom>
        </p:spPr>
      </p:pic>
      <p:pic>
        <p:nvPicPr>
          <p:cNvPr id="9" name="Picture 8">
            <a:extLst>
              <a:ext uri="{FF2B5EF4-FFF2-40B4-BE49-F238E27FC236}">
                <a16:creationId xmlns:a16="http://schemas.microsoft.com/office/drawing/2014/main" xmlns="" id="{09018B2D-E4FF-41A1-8CE3-7561D6D48073}"/>
              </a:ext>
            </a:extLst>
          </p:cNvPr>
          <p:cNvPicPr>
            <a:picLocks noChangeAspect="1"/>
          </p:cNvPicPr>
          <p:nvPr/>
        </p:nvPicPr>
        <p:blipFill>
          <a:blip r:embed="rId5"/>
          <a:stretch>
            <a:fillRect/>
          </a:stretch>
        </p:blipFill>
        <p:spPr>
          <a:xfrm>
            <a:off x="10794469" y="4786726"/>
            <a:ext cx="633220" cy="1434728"/>
          </a:xfrm>
          <a:prstGeom prst="rect">
            <a:avLst/>
          </a:prstGeom>
        </p:spPr>
      </p:pic>
    </p:spTree>
    <p:extLst>
      <p:ext uri="{BB962C8B-B14F-4D97-AF65-F5344CB8AC3E}">
        <p14:creationId xmlns:p14="http://schemas.microsoft.com/office/powerpoint/2010/main" val="3360970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4" descr="http://www.hapulico.com/image/cache/data/01%20DenDuongPho/RAINBOW3-240x240.jpg">
            <a:extLst>
              <a:ext uri="{FF2B5EF4-FFF2-40B4-BE49-F238E27FC236}">
                <a16:creationId xmlns:a16="http://schemas.microsoft.com/office/drawing/2014/main" xmlns="" id="{1257B8AF-45F0-457F-B344-06AD2F7F49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666" b="26666"/>
          <a:stretch>
            <a:fillRect/>
          </a:stretch>
        </p:blipFill>
        <p:spPr bwMode="auto">
          <a:xfrm rot="4231451">
            <a:off x="8418384" y="5190193"/>
            <a:ext cx="1340308" cy="57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 name="Rounded Rectangle 109">
            <a:extLst>
              <a:ext uri="{FF2B5EF4-FFF2-40B4-BE49-F238E27FC236}">
                <a16:creationId xmlns:a16="http://schemas.microsoft.com/office/drawing/2014/main" xmlns="" id="{8EFB87D9-54C5-4AEA-B89C-04E9451E72D9}"/>
              </a:ext>
            </a:extLst>
          </p:cNvPr>
          <p:cNvSpPr/>
          <p:nvPr/>
        </p:nvSpPr>
        <p:spPr>
          <a:xfrm>
            <a:off x="8652850" y="4682994"/>
            <a:ext cx="2929540" cy="1673353"/>
          </a:xfrm>
          <a:prstGeom prst="roundRect">
            <a:avLst>
              <a:gd name="adj" fmla="val 6953"/>
            </a:avLst>
          </a:prstGeom>
          <a:noFill/>
          <a:ln w="22225">
            <a:gradFill>
              <a:gsLst>
                <a:gs pos="0">
                  <a:srgbClr val="93C94B"/>
                </a:gs>
                <a:gs pos="55000">
                  <a:srgbClr val="5BC1BF"/>
                </a:gs>
                <a:gs pos="100000">
                  <a:srgbClr val="6888B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0" y="166903"/>
            <a:ext cx="9385300" cy="990282"/>
            <a:chOff x="6165729" y="1417597"/>
            <a:chExt cx="9385300" cy="990282"/>
          </a:xfrm>
        </p:grpSpPr>
        <p:sp>
          <p:nvSpPr>
            <p:cNvPr id="14" name="직사각형 5">
              <a:extLst>
                <a:ext uri="{FF2B5EF4-FFF2-40B4-BE49-F238E27FC236}">
                  <a16:creationId xmlns:a16="http://schemas.microsoft.com/office/drawing/2014/main" xmlns="" id="{350DC914-56E3-43B1-AF2E-CE9D0967E752}"/>
                </a:ext>
              </a:extLst>
            </p:cNvPr>
            <p:cNvSpPr/>
            <p:nvPr/>
          </p:nvSpPr>
          <p:spPr>
            <a:xfrm>
              <a:off x="6165729" y="1417597"/>
              <a:ext cx="1002343" cy="707886"/>
            </a:xfrm>
            <a:prstGeom prst="rect">
              <a:avLst/>
            </a:prstGeom>
            <a:noFill/>
            <a:ln>
              <a:noFill/>
            </a:ln>
          </p:spPr>
          <p:txBody>
            <a:bodyPr wrap="square">
              <a:spAutoFit/>
            </a:bodyPr>
            <a:lstStyle/>
            <a:p>
              <a:r>
                <a:rPr lang="en-US" altLang="ko-KR" sz="4000" b="1">
                  <a:ln w="15875">
                    <a:solidFill>
                      <a:srgbClr val="93C94B"/>
                    </a:solidFill>
                  </a:ln>
                  <a:noFill/>
                  <a:latin typeface="UTM Avo" panose="02040603050506020204" pitchFamily="18" charset="0"/>
                </a:rPr>
                <a:t>03.</a:t>
              </a:r>
              <a:endParaRPr lang="ko-KR" altLang="en-US" sz="4000" b="1">
                <a:ln w="15875">
                  <a:solidFill>
                    <a:srgbClr val="93C94B"/>
                  </a:solidFill>
                </a:ln>
                <a:noFill/>
                <a:latin typeface="UTM Avo" panose="02040603050506020204" pitchFamily="18" charset="0"/>
              </a:endParaRPr>
            </a:p>
          </p:txBody>
        </p:sp>
        <p:sp>
          <p:nvSpPr>
            <p:cNvPr id="15" name="직사각형 6">
              <a:extLst>
                <a:ext uri="{FF2B5EF4-FFF2-40B4-BE49-F238E27FC236}">
                  <a16:creationId xmlns:a16="http://schemas.microsoft.com/office/drawing/2014/main" xmlns="" id="{39AAAFB6-41AD-4A76-A923-661EA7C35F0A}"/>
                </a:ext>
              </a:extLst>
            </p:cNvPr>
            <p:cNvSpPr/>
            <p:nvPr/>
          </p:nvSpPr>
          <p:spPr>
            <a:xfrm>
              <a:off x="7288582" y="1623612"/>
              <a:ext cx="8078297" cy="461665"/>
            </a:xfrm>
            <a:prstGeom prst="rect">
              <a:avLst/>
            </a:prstGeom>
          </p:spPr>
          <p:txBody>
            <a:bodyPr wrap="square">
              <a:spAutoFit/>
            </a:bodyPr>
            <a:lstStyle/>
            <a:p>
              <a:r>
                <a:rPr lang="en-US" altLang="ko-KR" sz="2400" b="1">
                  <a:solidFill>
                    <a:schemeClr val="bg2">
                      <a:lumMod val="25000"/>
                    </a:schemeClr>
                  </a:solidFill>
                </a:rPr>
                <a:t>Đề xuất giải pháp kỹ thuật</a:t>
              </a:r>
              <a:endParaRPr lang="ko-KR" altLang="en-US" sz="2400" b="1">
                <a:solidFill>
                  <a:schemeClr val="bg2">
                    <a:lumMod val="25000"/>
                  </a:schemeClr>
                </a:solidFill>
              </a:endParaRPr>
            </a:p>
          </p:txBody>
        </p:sp>
        <p:sp>
          <p:nvSpPr>
            <p:cNvPr id="65" name="직사각형 6">
              <a:extLst>
                <a:ext uri="{FF2B5EF4-FFF2-40B4-BE49-F238E27FC236}">
                  <a16:creationId xmlns:a16="http://schemas.microsoft.com/office/drawing/2014/main" xmlns="" id="{39AAAFB6-41AD-4A76-A923-661EA7C35F0A}"/>
                </a:ext>
              </a:extLst>
            </p:cNvPr>
            <p:cNvSpPr/>
            <p:nvPr/>
          </p:nvSpPr>
          <p:spPr>
            <a:xfrm>
              <a:off x="7288583" y="2069325"/>
              <a:ext cx="8262446" cy="338554"/>
            </a:xfrm>
            <a:prstGeom prst="rect">
              <a:avLst/>
            </a:prstGeom>
          </p:spPr>
          <p:txBody>
            <a:bodyPr wrap="square">
              <a:spAutoFit/>
            </a:bodyPr>
            <a:lstStyle/>
            <a:p>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A. Chiếu sáng đ</a:t>
              </a:r>
              <a:r>
                <a:rPr lang="vi-VN" altLang="ko-KR" sz="1600" b="1">
                  <a:gradFill>
                    <a:gsLst>
                      <a:gs pos="55000">
                        <a:srgbClr val="5BC1BF"/>
                      </a:gs>
                      <a:gs pos="0">
                        <a:srgbClr val="93C94B"/>
                      </a:gs>
                      <a:gs pos="100000">
                        <a:srgbClr val="6888BE"/>
                      </a:gs>
                    </a:gsLst>
                    <a:lin ang="15600000" scaled="0"/>
                  </a:gradFill>
                  <a:latin typeface="UTM Avo" panose="02040603050506020204" pitchFamily="18" charset="0"/>
                </a:rPr>
                <a:t>ư</a:t>
              </a:r>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ờng phố</a:t>
              </a:r>
              <a:endParaRPr lang="vi-VN" altLang="ko-KR" sz="1600" b="1">
                <a:gradFill>
                  <a:gsLst>
                    <a:gs pos="55000">
                      <a:srgbClr val="5BC1BF"/>
                    </a:gs>
                    <a:gs pos="0">
                      <a:srgbClr val="93C94B"/>
                    </a:gs>
                    <a:gs pos="100000">
                      <a:srgbClr val="6888BE"/>
                    </a:gs>
                  </a:gsLst>
                  <a:lin ang="15600000" scaled="0"/>
                </a:gradFill>
                <a:latin typeface="UTM Avo" panose="02040603050506020204" pitchFamily="18" charset="0"/>
              </a:endParaRPr>
            </a:p>
          </p:txBody>
        </p:sp>
      </p:grpSp>
      <p:sp>
        <p:nvSpPr>
          <p:cNvPr id="4" name="Slide Number Placeholder 3"/>
          <p:cNvSpPr>
            <a:spLocks noGrp="1"/>
          </p:cNvSpPr>
          <p:nvPr>
            <p:ph type="sldNum" sz="quarter" idx="12"/>
          </p:nvPr>
        </p:nvSpPr>
        <p:spPr/>
        <p:txBody>
          <a:bodyPr/>
          <a:lstStyle/>
          <a:p>
            <a:fld id="{84D06A17-4DAA-4805-92CA-A878510AB020}" type="slidenum">
              <a:rPr lang="en-US" smtClean="0"/>
              <a:t>14</a:t>
            </a:fld>
            <a:endParaRPr lang="en-US"/>
          </a:p>
        </p:txBody>
      </p:sp>
      <p:sp>
        <p:nvSpPr>
          <p:cNvPr id="81" name="TextBox 7">
            <a:extLst>
              <a:ext uri="{FF2B5EF4-FFF2-40B4-BE49-F238E27FC236}">
                <a16:creationId xmlns:a16="http://schemas.microsoft.com/office/drawing/2014/main" xmlns="" id="{8F9A2CB5-CAE3-40F9-94B2-20D737159F49}"/>
              </a:ext>
            </a:extLst>
          </p:cNvPr>
          <p:cNvSpPr txBox="1">
            <a:spLocks noChangeArrowheads="1"/>
          </p:cNvSpPr>
          <p:nvPr/>
        </p:nvSpPr>
        <p:spPr bwMode="auto">
          <a:xfrm>
            <a:off x="862643" y="1126407"/>
            <a:ext cx="465684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eaLnBrk="1" hangingPunct="1">
              <a:lnSpc>
                <a:spcPct val="100000"/>
              </a:lnSpc>
              <a:spcBef>
                <a:spcPct val="0"/>
              </a:spcBef>
              <a:buFont typeface="Wingdings" panose="05000000000000000000" pitchFamily="2" charset="2"/>
              <a:buChar char="Ø"/>
            </a:pPr>
            <a:r>
              <a:rPr lang="en-US" altLang="en-US" sz="1400" b="1">
                <a:latin typeface="+mn-lt"/>
                <a:cs typeface="Times New Roman" panose="02020603050405020304" pitchFamily="18" charset="0"/>
              </a:rPr>
              <a:t>Giải pháp 2 – </a:t>
            </a:r>
            <a:r>
              <a:rPr lang="en-US" altLang="en-US" sz="1400">
                <a:latin typeface="+mn-lt"/>
                <a:cs typeface="Times New Roman" panose="02020603050405020304" pitchFamily="18" charset="0"/>
              </a:rPr>
              <a:t>điều khiển </a:t>
            </a:r>
            <a:r>
              <a:rPr lang="en-US" altLang="en-US" sz="1400" b="1">
                <a:latin typeface="+mn-lt"/>
                <a:cs typeface="Times New Roman" panose="02020603050405020304" pitchFamily="18" charset="0"/>
              </a:rPr>
              <a:t>IoT tới từng đèn</a:t>
            </a:r>
            <a:endParaRPr lang="en-US" altLang="en-US" sz="1400">
              <a:latin typeface="+mn-lt"/>
              <a:cs typeface="Times New Roman" panose="02020603050405020304" pitchFamily="18" charset="0"/>
            </a:endParaRPr>
          </a:p>
        </p:txBody>
      </p:sp>
      <p:sp>
        <p:nvSpPr>
          <p:cNvPr id="25" name="Rectangle 3">
            <a:extLst>
              <a:ext uri="{FF2B5EF4-FFF2-40B4-BE49-F238E27FC236}">
                <a16:creationId xmlns:a16="http://schemas.microsoft.com/office/drawing/2014/main" xmlns="" id="{F7EDF487-45B3-4411-B70B-4243BE32DAC8}"/>
              </a:ext>
            </a:extLst>
          </p:cNvPr>
          <p:cNvSpPr>
            <a:spLocks noChangeArrowheads="1"/>
          </p:cNvSpPr>
          <p:nvPr/>
        </p:nvSpPr>
        <p:spPr bwMode="auto">
          <a:xfrm>
            <a:off x="660937" y="4472750"/>
            <a:ext cx="439206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indent="-173038" algn="just">
              <a:lnSpc>
                <a:spcPct val="100000"/>
              </a:lnSpc>
              <a:spcBef>
                <a:spcPct val="0"/>
              </a:spcBef>
              <a:buFont typeface="Wingdings" panose="05000000000000000000" pitchFamily="2" charset="2"/>
              <a:buChar char="§"/>
            </a:pPr>
            <a:r>
              <a:rPr lang="vi-VN" sz="1200">
                <a:latin typeface="+mn-lt"/>
                <a:cs typeface="Times New Roman" panose="02020603050405020304" pitchFamily="18" charset="0"/>
              </a:rPr>
              <a:t>Điều khiển hệ thống </a:t>
            </a:r>
            <a:r>
              <a:rPr lang="en-US" sz="1200">
                <a:latin typeface="+mn-lt"/>
                <a:cs typeface="Times New Roman" panose="02020603050405020304" pitchFamily="18" charset="0"/>
              </a:rPr>
              <a:t>đèn thông qua giao tiếp không dây</a:t>
            </a:r>
            <a:endParaRPr lang="en-US" altLang="en-US" sz="1200">
              <a:solidFill>
                <a:schemeClr val="bg2">
                  <a:lumMod val="25000"/>
                </a:schemeClr>
              </a:solidFill>
              <a:latin typeface="+mn-lt"/>
              <a:cs typeface="Times New Roman" panose="02020603050405020304" pitchFamily="18" charset="0"/>
            </a:endParaRPr>
          </a:p>
          <a:p>
            <a:pPr indent="-173038" algn="just">
              <a:lnSpc>
                <a:spcPct val="100000"/>
              </a:lnSpc>
              <a:spcBef>
                <a:spcPct val="0"/>
              </a:spcBef>
              <a:buFont typeface="Wingdings" panose="05000000000000000000" pitchFamily="2" charset="2"/>
              <a:buChar char="§"/>
            </a:pPr>
            <a:r>
              <a:rPr lang="en-US" altLang="en-US" sz="1200">
                <a:solidFill>
                  <a:schemeClr val="bg2">
                    <a:lumMod val="25000"/>
                  </a:schemeClr>
                </a:solidFill>
                <a:latin typeface="+mn-lt"/>
                <a:cs typeface="Times New Roman" panose="02020603050405020304" pitchFamily="18" charset="0"/>
              </a:rPr>
              <a:t>Công nghệ nền tảng Wireless -  Mesh Network</a:t>
            </a:r>
          </a:p>
          <a:p>
            <a:pPr indent="-173038" algn="just">
              <a:lnSpc>
                <a:spcPct val="100000"/>
              </a:lnSpc>
              <a:spcBef>
                <a:spcPct val="0"/>
              </a:spcBef>
              <a:buFont typeface="Wingdings" panose="05000000000000000000" pitchFamily="2" charset="2"/>
              <a:buChar char="§"/>
            </a:pPr>
            <a:r>
              <a:rPr lang="en-US" altLang="en-US" sz="1200">
                <a:latin typeface="+mn-lt"/>
                <a:cs typeface="Times New Roman" panose="02020603050405020304" pitchFamily="18" charset="0"/>
              </a:rPr>
              <a:t>Quản </a:t>
            </a:r>
            <a:r>
              <a:rPr lang="vi-VN" altLang="en-US" sz="1200">
                <a:latin typeface="+mn-lt"/>
                <a:cs typeface="Times New Roman" panose="02020603050405020304" pitchFamily="18" charset="0"/>
              </a:rPr>
              <a:t>lý trạng thái</a:t>
            </a:r>
            <a:r>
              <a:rPr lang="en-US" altLang="en-US" sz="1200">
                <a:latin typeface="+mn-lt"/>
                <a:cs typeface="Times New Roman" panose="02020603050405020304" pitchFamily="18" charset="0"/>
              </a:rPr>
              <a:t> từng</a:t>
            </a:r>
            <a:r>
              <a:rPr lang="vi-VN" altLang="en-US" sz="1200">
                <a:latin typeface="+mn-lt"/>
                <a:cs typeface="Times New Roman" panose="02020603050405020304" pitchFamily="18" charset="0"/>
              </a:rPr>
              <a:t> đèn, điều khiển trực tiếp, thiết lập ngữ cảnh theo lịch trình </a:t>
            </a:r>
            <a:endParaRPr lang="en-US" altLang="en-US" sz="1200">
              <a:latin typeface="+mn-lt"/>
              <a:cs typeface="Times New Roman" panose="02020603050405020304" pitchFamily="18" charset="0"/>
            </a:endParaRPr>
          </a:p>
          <a:p>
            <a:pPr indent="-173038" algn="just">
              <a:lnSpc>
                <a:spcPct val="100000"/>
              </a:lnSpc>
              <a:spcBef>
                <a:spcPct val="0"/>
              </a:spcBef>
              <a:buFont typeface="Wingdings" panose="05000000000000000000" pitchFamily="2" charset="2"/>
              <a:buChar char="§"/>
            </a:pPr>
            <a:r>
              <a:rPr lang="en-US" altLang="en-US" sz="1200">
                <a:latin typeface="+mn-lt"/>
                <a:cs typeface="Times New Roman" panose="02020603050405020304" pitchFamily="18" charset="0"/>
              </a:rPr>
              <a:t>Phần mềm điều khiển thiết kế thân thiện, dễ sử dụng, có thể chạy trên nhiều nền tảng</a:t>
            </a:r>
          </a:p>
          <a:p>
            <a:pPr indent="-173038" algn="just">
              <a:lnSpc>
                <a:spcPct val="100000"/>
              </a:lnSpc>
              <a:spcBef>
                <a:spcPct val="0"/>
              </a:spcBef>
              <a:buFont typeface="Wingdings" panose="05000000000000000000" pitchFamily="2" charset="2"/>
              <a:buChar char="§"/>
            </a:pPr>
            <a:r>
              <a:rPr lang="vi-VN" sz="1200">
                <a:latin typeface="+mn-lt"/>
                <a:cs typeface="Times New Roman" panose="02020603050405020304" pitchFamily="18" charset="0"/>
              </a:rPr>
              <a:t>Phần mềm quản lý thể hiện dưới dạng bản đồ</a:t>
            </a:r>
            <a:r>
              <a:rPr lang="en-US" sz="1200">
                <a:latin typeface="+mn-lt"/>
                <a:cs typeface="Times New Roman" panose="02020603050405020304" pitchFamily="18" charset="0"/>
              </a:rPr>
              <a:t> số</a:t>
            </a:r>
          </a:p>
          <a:p>
            <a:pPr indent="-173038" algn="just">
              <a:lnSpc>
                <a:spcPct val="100000"/>
              </a:lnSpc>
              <a:spcBef>
                <a:spcPct val="0"/>
              </a:spcBef>
              <a:buFont typeface="Wingdings" panose="05000000000000000000" pitchFamily="2" charset="2"/>
              <a:buChar char="§"/>
            </a:pPr>
            <a:r>
              <a:rPr lang="en-US" sz="1200">
                <a:latin typeface="+mn-lt"/>
                <a:cs typeface="Times New Roman" panose="02020603050405020304" pitchFamily="18" charset="0"/>
              </a:rPr>
              <a:t>Thống kê tỉ lệ đèn lỗi và thời gian hoạt động của hệ thống</a:t>
            </a:r>
          </a:p>
        </p:txBody>
      </p:sp>
      <p:sp>
        <p:nvSpPr>
          <p:cNvPr id="31" name="Rectangle 30">
            <a:extLst>
              <a:ext uri="{FF2B5EF4-FFF2-40B4-BE49-F238E27FC236}">
                <a16:creationId xmlns:a16="http://schemas.microsoft.com/office/drawing/2014/main" xmlns="" id="{41B152CD-1BF0-4E59-ABEE-26CC437FC59D}"/>
              </a:ext>
            </a:extLst>
          </p:cNvPr>
          <p:cNvSpPr/>
          <p:nvPr/>
        </p:nvSpPr>
        <p:spPr>
          <a:xfrm>
            <a:off x="5715000" y="1126407"/>
            <a:ext cx="1943891" cy="307777"/>
          </a:xfrm>
          <a:prstGeom prst="rect">
            <a:avLst/>
          </a:prstGeom>
        </p:spPr>
        <p:txBody>
          <a:bodyPr wrap="square">
            <a:spAutoFit/>
          </a:bodyPr>
          <a:lstStyle/>
          <a:p>
            <a:r>
              <a:rPr lang="en-US" sz="1400" b="1">
                <a:ea typeface="Unica One"/>
                <a:cs typeface="Unica One"/>
                <a:sym typeface="Unica One"/>
              </a:rPr>
              <a:t>Hạng mục dự kiến</a:t>
            </a:r>
          </a:p>
        </p:txBody>
      </p:sp>
      <p:cxnSp>
        <p:nvCxnSpPr>
          <p:cNvPr id="35" name="Straight Connector 34">
            <a:extLst>
              <a:ext uri="{FF2B5EF4-FFF2-40B4-BE49-F238E27FC236}">
                <a16:creationId xmlns:a16="http://schemas.microsoft.com/office/drawing/2014/main" xmlns="" id="{A3B2A2FC-2E49-4E00-935F-DF4A9698E231}"/>
              </a:ext>
            </a:extLst>
          </p:cNvPr>
          <p:cNvCxnSpPr>
            <a:cxnSpLocks/>
          </p:cNvCxnSpPr>
          <p:nvPr/>
        </p:nvCxnSpPr>
        <p:spPr>
          <a:xfrm>
            <a:off x="5518150" y="1157185"/>
            <a:ext cx="0" cy="5374210"/>
          </a:xfrm>
          <a:prstGeom prst="line">
            <a:avLst/>
          </a:prstGeom>
          <a:ln w="12700">
            <a:gradFill>
              <a:gsLst>
                <a:gs pos="0">
                  <a:srgbClr val="93C94B"/>
                </a:gs>
                <a:gs pos="54000">
                  <a:srgbClr val="5BC1BF"/>
                </a:gs>
                <a:gs pos="100000">
                  <a:srgbClr val="6888BE"/>
                </a:gs>
              </a:gsLst>
              <a:lin ang="5400000" scaled="1"/>
            </a:gradFill>
          </a:ln>
        </p:spPr>
        <p:style>
          <a:lnRef idx="1">
            <a:schemeClr val="accent1"/>
          </a:lnRef>
          <a:fillRef idx="0">
            <a:schemeClr val="accent1"/>
          </a:fillRef>
          <a:effectRef idx="0">
            <a:schemeClr val="accent1"/>
          </a:effectRef>
          <a:fontRef idx="minor">
            <a:schemeClr val="tx1"/>
          </a:fontRef>
        </p:style>
      </p:cxnSp>
      <p:sp>
        <p:nvSpPr>
          <p:cNvPr id="39" name="Right Arrow 5">
            <a:extLst>
              <a:ext uri="{FF2B5EF4-FFF2-40B4-BE49-F238E27FC236}">
                <a16:creationId xmlns:a16="http://schemas.microsoft.com/office/drawing/2014/main" xmlns="" id="{EE0EA491-0490-41EF-9CCC-F2098F505751}"/>
              </a:ext>
            </a:extLst>
          </p:cNvPr>
          <p:cNvSpPr/>
          <p:nvPr/>
        </p:nvSpPr>
        <p:spPr>
          <a:xfrm>
            <a:off x="9478374" y="5223005"/>
            <a:ext cx="430517" cy="478569"/>
          </a:xfrm>
          <a:prstGeom prst="rightArrow">
            <a:avLst/>
          </a:prstGeom>
          <a:gradFill>
            <a:gsLst>
              <a:gs pos="0">
                <a:srgbClr val="93C94B"/>
              </a:gs>
              <a:gs pos="53000">
                <a:srgbClr val="5BC1BF"/>
              </a:gs>
              <a:gs pos="100000">
                <a:srgbClr val="6888BE"/>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8" name="Picture 7">
            <a:extLst>
              <a:ext uri="{FF2B5EF4-FFF2-40B4-BE49-F238E27FC236}">
                <a16:creationId xmlns:a16="http://schemas.microsoft.com/office/drawing/2014/main" xmlns="" id="{A9BA62B5-7EEB-450B-9631-1A11810AFA49}"/>
              </a:ext>
            </a:extLst>
          </p:cNvPr>
          <p:cNvPicPr>
            <a:picLocks noChangeAspect="1"/>
          </p:cNvPicPr>
          <p:nvPr/>
        </p:nvPicPr>
        <p:blipFill>
          <a:blip r:embed="rId3"/>
          <a:stretch>
            <a:fillRect/>
          </a:stretch>
        </p:blipFill>
        <p:spPr>
          <a:xfrm>
            <a:off x="9956800" y="4786727"/>
            <a:ext cx="560495" cy="1434728"/>
          </a:xfrm>
          <a:prstGeom prst="rect">
            <a:avLst/>
          </a:prstGeom>
        </p:spPr>
      </p:pic>
      <p:pic>
        <p:nvPicPr>
          <p:cNvPr id="9" name="Picture 8">
            <a:extLst>
              <a:ext uri="{FF2B5EF4-FFF2-40B4-BE49-F238E27FC236}">
                <a16:creationId xmlns:a16="http://schemas.microsoft.com/office/drawing/2014/main" xmlns="" id="{09018B2D-E4FF-41A1-8CE3-7561D6D48073}"/>
              </a:ext>
            </a:extLst>
          </p:cNvPr>
          <p:cNvPicPr>
            <a:picLocks noChangeAspect="1"/>
          </p:cNvPicPr>
          <p:nvPr/>
        </p:nvPicPr>
        <p:blipFill>
          <a:blip r:embed="rId4"/>
          <a:stretch>
            <a:fillRect/>
          </a:stretch>
        </p:blipFill>
        <p:spPr>
          <a:xfrm>
            <a:off x="10845269" y="4786726"/>
            <a:ext cx="633220" cy="1434728"/>
          </a:xfrm>
          <a:prstGeom prst="rect">
            <a:avLst/>
          </a:prstGeom>
        </p:spPr>
      </p:pic>
      <p:pic>
        <p:nvPicPr>
          <p:cNvPr id="19" name="Picture 2">
            <a:extLst>
              <a:ext uri="{FF2B5EF4-FFF2-40B4-BE49-F238E27FC236}">
                <a16:creationId xmlns:a16="http://schemas.microsoft.com/office/drawing/2014/main" xmlns="" id="{656ED771-04B3-4B2E-BC0B-E5B2C6F837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063" t="856" b="-2"/>
          <a:stretch>
            <a:fillRect/>
          </a:stretch>
        </p:blipFill>
        <p:spPr bwMode="auto">
          <a:xfrm>
            <a:off x="944806" y="1506874"/>
            <a:ext cx="4287588" cy="2832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pic>
      <p:sp>
        <p:nvSpPr>
          <p:cNvPr id="21" name="Rectangle 20">
            <a:extLst>
              <a:ext uri="{FF2B5EF4-FFF2-40B4-BE49-F238E27FC236}">
                <a16:creationId xmlns:a16="http://schemas.microsoft.com/office/drawing/2014/main" xmlns="" id="{E276CB04-FAA3-44CC-A20D-7275D431C3F0}"/>
              </a:ext>
            </a:extLst>
          </p:cNvPr>
          <p:cNvSpPr>
            <a:spLocks noChangeArrowheads="1"/>
          </p:cNvSpPr>
          <p:nvPr/>
        </p:nvSpPr>
        <p:spPr bwMode="auto">
          <a:xfrm>
            <a:off x="5668236" y="4438025"/>
            <a:ext cx="2929542" cy="1846659"/>
          </a:xfrm>
          <a:prstGeom prst="rect">
            <a:avLst/>
          </a:prstGeom>
          <a:solidFill>
            <a:schemeClr val="bg1"/>
          </a:solidFill>
          <a:ln>
            <a:noFill/>
          </a:ln>
        </p:spPr>
        <p:txBody>
          <a:bodyPr wrap="square">
            <a:spAutoFit/>
          </a:bodyPr>
          <a:lstStyle>
            <a:lvl1pPr marL="342900" indent="-342900">
              <a:defRPr>
                <a:solidFill>
                  <a:schemeClr val="tx1"/>
                </a:solidFill>
                <a:latin typeface="Calibri" panose="020F0502020204030204" pitchFamily="34" charset="0"/>
                <a:cs typeface="Arial" panose="020B0604020202020204" pitchFamily="34" charset="0"/>
              </a:defRPr>
            </a:lvl1pPr>
            <a:lvl2pPr marL="800100" indent="-342900">
              <a:defRPr>
                <a:solidFill>
                  <a:schemeClr val="tx1"/>
                </a:solidFill>
                <a:latin typeface="Calibri" panose="020F0502020204030204" pitchFamily="34" charset="0"/>
                <a:cs typeface="Arial" panose="020B0604020202020204" pitchFamily="34" charset="0"/>
              </a:defRPr>
            </a:lvl2pPr>
            <a:lvl3pPr marL="1200150" indent="-28575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indent="0" eaLnBrk="1" hangingPunct="1">
              <a:lnSpc>
                <a:spcPct val="150000"/>
              </a:lnSpc>
              <a:defRPr/>
            </a:pPr>
            <a:r>
              <a:rPr lang="en-US" altLang="en-US" sz="1200" b="1" err="1">
                <a:latin typeface="+mn-lt"/>
                <a:cs typeface="Times New Roman" panose="02020603050405020304" pitchFamily="18" charset="0"/>
              </a:rPr>
              <a:t>Ghi</a:t>
            </a:r>
            <a:r>
              <a:rPr lang="en-US" altLang="en-US" sz="1200" b="1">
                <a:latin typeface="+mn-lt"/>
                <a:cs typeface="Times New Roman" panose="02020603050405020304" pitchFamily="18" charset="0"/>
              </a:rPr>
              <a:t> </a:t>
            </a:r>
            <a:r>
              <a:rPr lang="en-US" altLang="en-US" sz="1200" b="1" err="1">
                <a:latin typeface="+mn-lt"/>
                <a:cs typeface="Times New Roman" panose="02020603050405020304" pitchFamily="18" charset="0"/>
              </a:rPr>
              <a:t>chú</a:t>
            </a:r>
            <a:r>
              <a:rPr lang="en-US" altLang="en-US" sz="1200" b="1">
                <a:latin typeface="+mn-lt"/>
                <a:cs typeface="Times New Roman" panose="02020603050405020304" pitchFamily="18" charset="0"/>
              </a:rPr>
              <a:t>:</a:t>
            </a:r>
          </a:p>
          <a:p>
            <a:pPr marL="171450" indent="-171450">
              <a:buFont typeface="Wingdings" panose="05000000000000000000" pitchFamily="2" charset="2"/>
              <a:buChar char="§"/>
              <a:defRPr/>
            </a:pPr>
            <a:r>
              <a:rPr lang="en-US" altLang="en-US" sz="1200">
                <a:latin typeface="+mn-lt"/>
                <a:cs typeface="Times New Roman" panose="02020603050405020304" pitchFamily="18" charset="0"/>
              </a:rPr>
              <a:t>Thay </a:t>
            </a:r>
            <a:r>
              <a:rPr lang="en-US" altLang="en-US" sz="1200" err="1">
                <a:latin typeface="+mn-lt"/>
                <a:cs typeface="Times New Roman" panose="02020603050405020304" pitchFamily="18" charset="0"/>
              </a:rPr>
              <a:t>đèn</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cao</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áp</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truyền</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thống</a:t>
            </a:r>
            <a:r>
              <a:rPr lang="en-US" altLang="en-US" sz="1200">
                <a:latin typeface="+mn-lt"/>
                <a:cs typeface="Times New Roman" panose="02020603050405020304" pitchFamily="18" charset="0"/>
              </a:rPr>
              <a:t> sang </a:t>
            </a:r>
            <a:r>
              <a:rPr lang="en-US" altLang="en-US" sz="1200" err="1">
                <a:latin typeface="+mn-lt"/>
                <a:cs typeface="Times New Roman" panose="02020603050405020304" pitchFamily="18" charset="0"/>
              </a:rPr>
              <a:t>đèn</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đường</a:t>
            </a:r>
            <a:r>
              <a:rPr lang="en-US" altLang="en-US" sz="1200">
                <a:latin typeface="+mn-lt"/>
                <a:cs typeface="Times New Roman" panose="02020603050405020304" pitchFamily="18" charset="0"/>
              </a:rPr>
              <a:t> sang đèn đường </a:t>
            </a:r>
            <a:r>
              <a:rPr lang="en-US" altLang="en-US" sz="1200">
                <a:solidFill>
                  <a:srgbClr val="FF0000"/>
                </a:solidFill>
                <a:latin typeface="+mn-lt"/>
                <a:cs typeface="Times New Roman" panose="02020603050405020304" pitchFamily="18" charset="0"/>
              </a:rPr>
              <a:t>LED chiếu sáng đường tích hợp điều khiển thông minh</a:t>
            </a:r>
          </a:p>
          <a:p>
            <a:pPr marL="171450" indent="-171450" eaLnBrk="1" hangingPunct="1">
              <a:buFont typeface="Wingdings" panose="05000000000000000000" pitchFamily="2" charset="2"/>
              <a:buChar char="§"/>
              <a:defRPr/>
            </a:pPr>
            <a:r>
              <a:rPr lang="en-US" altLang="en-US" sz="1200">
                <a:latin typeface="+mn-lt"/>
                <a:cs typeface="Times New Roman" panose="02020603050405020304" pitchFamily="18" charset="0"/>
              </a:rPr>
              <a:t>Lắp đặt các </a:t>
            </a:r>
            <a:r>
              <a:rPr lang="en-US" altLang="en-US" sz="1200">
                <a:solidFill>
                  <a:srgbClr val="FF0000"/>
                </a:solidFill>
                <a:latin typeface="+mn-lt"/>
                <a:cs typeface="Times New Roman" panose="02020603050405020304" pitchFamily="18" charset="0"/>
              </a:rPr>
              <a:t>gateway</a:t>
            </a:r>
          </a:p>
          <a:p>
            <a:pPr marL="171450" indent="-171450" eaLnBrk="1" hangingPunct="1">
              <a:buFont typeface="Wingdings" panose="05000000000000000000" pitchFamily="2" charset="2"/>
              <a:buChar char="§"/>
              <a:defRPr/>
            </a:pPr>
            <a:r>
              <a:rPr lang="en-US" altLang="en-US" sz="1200">
                <a:latin typeface="+mn-lt"/>
                <a:cs typeface="Times New Roman" panose="02020603050405020304" pitchFamily="18" charset="0"/>
              </a:rPr>
              <a:t>Giữ </a:t>
            </a:r>
            <a:r>
              <a:rPr lang="en-US" altLang="en-US" sz="1200" err="1">
                <a:latin typeface="+mn-lt"/>
                <a:cs typeface="Times New Roman" panose="02020603050405020304" pitchFamily="18" charset="0"/>
              </a:rPr>
              <a:t>nguyên</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toàn</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bộ</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hệ</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thống</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cột</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đèn</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dây</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cáp</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điện</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hệ</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thống</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tiếp</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địa</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nếu</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đáp</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ứng</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kỹ</a:t>
            </a:r>
            <a:r>
              <a:rPr lang="en-US" altLang="en-US" sz="1200">
                <a:latin typeface="+mn-lt"/>
                <a:cs typeface="Times New Roman" panose="02020603050405020304" pitchFamily="18" charset="0"/>
              </a:rPr>
              <a:t> </a:t>
            </a:r>
            <a:r>
              <a:rPr lang="en-US" altLang="en-US" sz="1200" err="1">
                <a:latin typeface="+mn-lt"/>
                <a:cs typeface="Times New Roman" panose="02020603050405020304" pitchFamily="18" charset="0"/>
              </a:rPr>
              <a:t>thuật</a:t>
            </a:r>
            <a:r>
              <a:rPr lang="en-US" altLang="en-US" sz="1200">
                <a:latin typeface="+mn-lt"/>
                <a:cs typeface="Times New Roman" panose="02020603050405020304" pitchFamily="18" charset="0"/>
              </a:rPr>
              <a:t>)</a:t>
            </a:r>
          </a:p>
        </p:txBody>
      </p:sp>
      <p:graphicFrame>
        <p:nvGraphicFramePr>
          <p:cNvPr id="22" name="Table 21">
            <a:extLst>
              <a:ext uri="{FF2B5EF4-FFF2-40B4-BE49-F238E27FC236}">
                <a16:creationId xmlns:a16="http://schemas.microsoft.com/office/drawing/2014/main" xmlns="" id="{C3940616-04E1-464C-B5DF-8D3722336FF0}"/>
              </a:ext>
            </a:extLst>
          </p:cNvPr>
          <p:cNvGraphicFramePr>
            <a:graphicFrameLocks noGrp="1"/>
          </p:cNvGraphicFramePr>
          <p:nvPr>
            <p:extLst>
              <p:ext uri="{D42A27DB-BD31-4B8C-83A1-F6EECF244321}">
                <p14:modId xmlns:p14="http://schemas.microsoft.com/office/powerpoint/2010/main" val="2403145151"/>
              </p:ext>
            </p:extLst>
          </p:nvPr>
        </p:nvGraphicFramePr>
        <p:xfrm>
          <a:off x="5803902" y="1497654"/>
          <a:ext cx="5816588" cy="2835426"/>
        </p:xfrm>
        <a:graphic>
          <a:graphicData uri="http://schemas.openxmlformats.org/drawingml/2006/table">
            <a:tbl>
              <a:tblPr>
                <a:tableStyleId>{5C22544A-7EE6-4342-B048-85BDC9FD1C3A}</a:tableStyleId>
              </a:tblPr>
              <a:tblGrid>
                <a:gridCol w="352182">
                  <a:extLst>
                    <a:ext uri="{9D8B030D-6E8A-4147-A177-3AD203B41FA5}">
                      <a16:colId xmlns:a16="http://schemas.microsoft.com/office/drawing/2014/main" xmlns="" val="20000"/>
                    </a:ext>
                  </a:extLst>
                </a:gridCol>
                <a:gridCol w="428408">
                  <a:extLst>
                    <a:ext uri="{9D8B030D-6E8A-4147-A177-3AD203B41FA5}">
                      <a16:colId xmlns:a16="http://schemas.microsoft.com/office/drawing/2014/main" xmlns="" val="20001"/>
                    </a:ext>
                  </a:extLst>
                </a:gridCol>
                <a:gridCol w="4029493">
                  <a:extLst>
                    <a:ext uri="{9D8B030D-6E8A-4147-A177-3AD203B41FA5}">
                      <a16:colId xmlns:a16="http://schemas.microsoft.com/office/drawing/2014/main" xmlns="" val="20002"/>
                    </a:ext>
                  </a:extLst>
                </a:gridCol>
                <a:gridCol w="1006505">
                  <a:extLst>
                    <a:ext uri="{9D8B030D-6E8A-4147-A177-3AD203B41FA5}">
                      <a16:colId xmlns:a16="http://schemas.microsoft.com/office/drawing/2014/main" xmlns="" val="20003"/>
                    </a:ext>
                  </a:extLst>
                </a:gridCol>
              </a:tblGrid>
              <a:tr h="280367">
                <a:tc gridSpan="2">
                  <a:txBody>
                    <a:bodyPr/>
                    <a:lstStyle/>
                    <a:p>
                      <a:pPr algn="ctr" rtl="0" fontAlgn="ctr">
                        <a:lnSpc>
                          <a:spcPct val="114000"/>
                        </a:lnSpc>
                        <a:spcBef>
                          <a:spcPts val="600"/>
                        </a:spcBef>
                      </a:pPr>
                      <a:r>
                        <a:rPr lang="en-US" sz="1100" u="none" strike="noStrike">
                          <a:effectLst/>
                          <a:latin typeface="+mn-lt"/>
                          <a:cs typeface="Times New Roman" panose="02020603050405020304" pitchFamily="18" charset="0"/>
                        </a:rPr>
                        <a:t>TT</a:t>
                      </a:r>
                      <a:endParaRPr lang="en-US" sz="1100" b="0" i="0" u="none" strike="noStrike">
                        <a:solidFill>
                          <a:srgbClr val="000000"/>
                        </a:solidFill>
                        <a:effectLst/>
                        <a:latin typeface="+mn-lt"/>
                        <a:cs typeface="Times New Roman" panose="02020603050405020304" pitchFamily="18" charset="0"/>
                      </a:endParaRPr>
                    </a:p>
                  </a:txBody>
                  <a:tcPr marL="6880" marR="6880" marT="6877" marB="0">
                    <a:lnL w="12700" cap="flat" cmpd="sng" algn="ctr">
                      <a:solidFill>
                        <a:schemeClr val="tx1"/>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solidFill>
                      <a:srgbClr val="29CFA7">
                        <a:alpha val="25000"/>
                      </a:srgbClr>
                    </a:solidFill>
                  </a:tcPr>
                </a:tc>
                <a:tc hMerge="1">
                  <a:txBody>
                    <a:bodyPr/>
                    <a:lstStyle/>
                    <a:p>
                      <a:pPr algn="ctr" rtl="0" fontAlgn="ctr">
                        <a:lnSpc>
                          <a:spcPct val="125000"/>
                        </a:lnSpc>
                        <a:spcBef>
                          <a:spcPts val="600"/>
                        </a:spcBef>
                      </a:pPr>
                      <a:r>
                        <a:rPr lang="en-US" sz="1600" u="none" strike="noStrike" dirty="0">
                          <a:effectLst/>
                          <a:latin typeface="Times New Roman" panose="02020603050405020304" pitchFamily="18" charset="0"/>
                          <a:cs typeface="Times New Roman" panose="02020603050405020304" pitchFamily="18" charset="0"/>
                        </a:rPr>
                        <a:t>TT</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450" marR="7450" marT="74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lnSpc>
                          <a:spcPct val="114000"/>
                        </a:lnSpc>
                        <a:spcBef>
                          <a:spcPts val="600"/>
                        </a:spcBef>
                      </a:pPr>
                      <a:r>
                        <a:rPr lang="en-US" sz="1100" u="none" strike="noStrike" err="1">
                          <a:effectLst/>
                          <a:latin typeface="+mn-lt"/>
                          <a:cs typeface="Times New Roman" panose="02020603050405020304" pitchFamily="18" charset="0"/>
                        </a:rPr>
                        <a:t>Thiết</a:t>
                      </a:r>
                      <a:r>
                        <a:rPr lang="en-US" sz="1100" u="none" strike="noStrike">
                          <a:effectLst/>
                          <a:latin typeface="+mn-lt"/>
                          <a:cs typeface="Times New Roman" panose="02020603050405020304" pitchFamily="18" charset="0"/>
                        </a:rPr>
                        <a:t> </a:t>
                      </a:r>
                      <a:r>
                        <a:rPr lang="en-US" sz="1100" u="none" strike="noStrike" err="1">
                          <a:effectLst/>
                          <a:latin typeface="+mn-lt"/>
                          <a:cs typeface="Times New Roman" panose="02020603050405020304" pitchFamily="18" charset="0"/>
                        </a:rPr>
                        <a:t>bị</a:t>
                      </a:r>
                      <a:endParaRPr lang="en-US" sz="1100" b="0" i="0" u="none" strike="noStrike">
                        <a:solidFill>
                          <a:srgbClr val="000000"/>
                        </a:solidFill>
                        <a:effectLst/>
                        <a:latin typeface="+mn-lt"/>
                        <a:cs typeface="Times New Roman" panose="02020603050405020304" pitchFamily="18" charset="0"/>
                      </a:endParaRPr>
                    </a:p>
                  </a:txBody>
                  <a:tcPr marL="5867" marR="5867" marT="5826" marB="0">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solidFill>
                      <a:srgbClr val="29CFA7">
                        <a:alpha val="25000"/>
                      </a:srgbClr>
                    </a:solidFill>
                  </a:tcPr>
                </a:tc>
                <a:tc>
                  <a:txBody>
                    <a:bodyPr/>
                    <a:lstStyle/>
                    <a:p>
                      <a:pPr algn="ctr" rtl="0" fontAlgn="ctr">
                        <a:lnSpc>
                          <a:spcPct val="114000"/>
                        </a:lnSpc>
                        <a:spcBef>
                          <a:spcPts val="600"/>
                        </a:spcBef>
                      </a:pPr>
                      <a:r>
                        <a:rPr lang="vi-VN" sz="1100" u="none" strike="noStrike">
                          <a:effectLst/>
                          <a:latin typeface="+mn-lt"/>
                          <a:cs typeface="Times New Roman" panose="02020603050405020304" pitchFamily="18" charset="0"/>
                        </a:rPr>
                        <a:t>Số lượng</a:t>
                      </a:r>
                      <a:endParaRPr lang="vi-VN" sz="1100" b="0" i="0" u="none" strike="noStrike">
                        <a:solidFill>
                          <a:srgbClr val="000000"/>
                        </a:solidFill>
                        <a:effectLst/>
                        <a:latin typeface="+mn-lt"/>
                        <a:cs typeface="Times New Roman" panose="02020603050405020304" pitchFamily="18" charset="0"/>
                      </a:endParaRPr>
                    </a:p>
                  </a:txBody>
                  <a:tcPr marL="5867" marR="5867" marT="5826" marB="0">
                    <a:lnL w="63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xmlns="" val="10000"/>
                  </a:ext>
                </a:extLst>
              </a:tr>
              <a:tr h="423490">
                <a:tc rowSpan="3">
                  <a:txBody>
                    <a:bodyPr/>
                    <a:lstStyle/>
                    <a:p>
                      <a:pPr algn="ctr" rtl="0" fontAlgn="ctr">
                        <a:lnSpc>
                          <a:spcPct val="114000"/>
                        </a:lnSpc>
                        <a:spcBef>
                          <a:spcPts val="600"/>
                        </a:spcBef>
                      </a:pPr>
                      <a:r>
                        <a:rPr lang="en-US" sz="1100" b="0" i="0" u="none" strike="noStrike">
                          <a:solidFill>
                            <a:srgbClr val="000000"/>
                          </a:solidFill>
                          <a:effectLst/>
                          <a:latin typeface="+mn-lt"/>
                          <a:cs typeface="Times New Roman" panose="02020603050405020304" pitchFamily="18" charset="0"/>
                        </a:rPr>
                        <a:t>1</a:t>
                      </a:r>
                    </a:p>
                  </a:txBody>
                  <a:tcPr marL="6880" marR="6880" marT="6877" marB="0" anchor="ctr">
                    <a:lnL w="12700" cap="flat" cmpd="sng" algn="ctr">
                      <a:solidFill>
                        <a:schemeClr val="tx1"/>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solidFill>
                      <a:srgbClr val="29CFA7">
                        <a:alpha val="25000"/>
                      </a:srgbClr>
                    </a:solidFill>
                  </a:tcPr>
                </a:tc>
                <a:tc>
                  <a:txBody>
                    <a:bodyPr/>
                    <a:lstStyle/>
                    <a:p>
                      <a:pPr algn="ctr" rtl="0" fontAlgn="ctr">
                        <a:lnSpc>
                          <a:spcPct val="114000"/>
                        </a:lnSpc>
                        <a:spcBef>
                          <a:spcPts val="600"/>
                        </a:spcBef>
                      </a:pPr>
                      <a:r>
                        <a:rPr lang="en-US" sz="1100" u="none" strike="noStrike">
                          <a:effectLst/>
                          <a:latin typeface="+mn-lt"/>
                          <a:cs typeface="Times New Roman" panose="02020603050405020304" pitchFamily="18" charset="0"/>
                        </a:rPr>
                        <a:t>1.1</a:t>
                      </a:r>
                      <a:endParaRPr lang="en-US" sz="1100" b="0" i="0" u="none" strike="noStrike">
                        <a:solidFill>
                          <a:srgbClr val="000000"/>
                        </a:solidFill>
                        <a:effectLst/>
                        <a:latin typeface="+mn-lt"/>
                        <a:cs typeface="Times New Roman" panose="02020603050405020304" pitchFamily="18" charset="0"/>
                      </a:endParaRPr>
                    </a:p>
                  </a:txBody>
                  <a:tcPr marL="5867" marR="5867" marT="5826" marB="0">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solidFill>
                      <a:srgbClr val="29CFA7">
                        <a:alpha val="25000"/>
                      </a:srgbClr>
                    </a:solidFill>
                  </a:tcPr>
                </a:tc>
                <a:tc>
                  <a:txBody>
                    <a:bodyPr/>
                    <a:lstStyle/>
                    <a:p>
                      <a:pPr algn="l" rtl="0" fontAlgn="ctr">
                        <a:lnSpc>
                          <a:spcPct val="114000"/>
                        </a:lnSpc>
                        <a:spcBef>
                          <a:spcPts val="600"/>
                        </a:spcBef>
                      </a:pPr>
                      <a:r>
                        <a:rPr lang="en-US" sz="1100" u="none" strike="noStrike">
                          <a:effectLst/>
                          <a:latin typeface="+mn-lt"/>
                          <a:cs typeface="Times New Roman" panose="02020603050405020304" pitchFamily="18" charset="0"/>
                        </a:rPr>
                        <a:t>Đ</a:t>
                      </a:r>
                      <a:r>
                        <a:rPr lang="vi-VN" sz="1100" u="none" strike="noStrike">
                          <a:effectLst/>
                          <a:latin typeface="+mn-lt"/>
                          <a:cs typeface="Times New Roman" panose="02020603050405020304" pitchFamily="18" charset="0"/>
                        </a:rPr>
                        <a:t>èn LED chiếu sáng đường</a:t>
                      </a:r>
                      <a:r>
                        <a:rPr lang="en-US" sz="1100" u="none" strike="noStrike">
                          <a:effectLst/>
                          <a:latin typeface="+mn-lt"/>
                          <a:cs typeface="Times New Roman" panose="02020603050405020304" pitchFamily="18" charset="0"/>
                        </a:rPr>
                        <a:t> </a:t>
                      </a:r>
                      <a:r>
                        <a:rPr lang="en-US" altLang="en-US" sz="1100" b="1" err="1">
                          <a:latin typeface="+mn-lt"/>
                          <a:ea typeface="Calibri" panose="020F0502020204030204" pitchFamily="34" charset="0"/>
                          <a:cs typeface="Times New Roman" panose="02020603050405020304" pitchFamily="18" charset="0"/>
                        </a:rPr>
                        <a:t>tích</a:t>
                      </a:r>
                      <a:r>
                        <a:rPr lang="en-US" altLang="en-US" sz="1100" b="1">
                          <a:latin typeface="+mn-lt"/>
                          <a:ea typeface="Calibri" panose="020F0502020204030204" pitchFamily="34" charset="0"/>
                          <a:cs typeface="Times New Roman" panose="02020603050405020304" pitchFamily="18" charset="0"/>
                        </a:rPr>
                        <a:t> </a:t>
                      </a:r>
                      <a:r>
                        <a:rPr lang="en-US" altLang="en-US" sz="1100" b="1" err="1">
                          <a:latin typeface="+mn-lt"/>
                          <a:ea typeface="Calibri" panose="020F0502020204030204" pitchFamily="34" charset="0"/>
                          <a:cs typeface="Times New Roman" panose="02020603050405020304" pitchFamily="18" charset="0"/>
                        </a:rPr>
                        <a:t>hợp</a:t>
                      </a:r>
                      <a:r>
                        <a:rPr lang="en-US" altLang="en-US" sz="1100" b="1">
                          <a:latin typeface="+mn-lt"/>
                          <a:ea typeface="Calibri" panose="020F0502020204030204" pitchFamily="34" charset="0"/>
                          <a:cs typeface="Times New Roman" panose="02020603050405020304" pitchFamily="18" charset="0"/>
                        </a:rPr>
                        <a:t> </a:t>
                      </a:r>
                      <a:r>
                        <a:rPr lang="en-US" altLang="en-US" sz="1100" b="1" err="1">
                          <a:latin typeface="+mn-lt"/>
                          <a:ea typeface="Calibri" panose="020F0502020204030204" pitchFamily="34" charset="0"/>
                          <a:cs typeface="Times New Roman" panose="02020603050405020304" pitchFamily="18" charset="0"/>
                        </a:rPr>
                        <a:t>thiết</a:t>
                      </a:r>
                      <a:r>
                        <a:rPr lang="en-US" altLang="en-US" sz="1100" b="1">
                          <a:latin typeface="+mn-lt"/>
                          <a:ea typeface="Calibri" panose="020F0502020204030204" pitchFamily="34" charset="0"/>
                          <a:cs typeface="Times New Roman" panose="02020603050405020304" pitchFamily="18" charset="0"/>
                        </a:rPr>
                        <a:t> </a:t>
                      </a:r>
                      <a:r>
                        <a:rPr lang="en-US" altLang="en-US" sz="1100" b="1" err="1">
                          <a:latin typeface="+mn-lt"/>
                          <a:ea typeface="Calibri" panose="020F0502020204030204" pitchFamily="34" charset="0"/>
                          <a:cs typeface="Times New Roman" panose="02020603050405020304" pitchFamily="18" charset="0"/>
                        </a:rPr>
                        <a:t>bị</a:t>
                      </a:r>
                      <a:r>
                        <a:rPr lang="en-US" altLang="en-US" sz="1100" b="1">
                          <a:latin typeface="+mn-lt"/>
                          <a:ea typeface="Calibri" panose="020F0502020204030204" pitchFamily="34" charset="0"/>
                          <a:cs typeface="Times New Roman" panose="02020603050405020304" pitchFamily="18" charset="0"/>
                        </a:rPr>
                        <a:t> </a:t>
                      </a:r>
                      <a:r>
                        <a:rPr lang="en-US" altLang="en-US" sz="1100" b="1" err="1">
                          <a:latin typeface="+mn-lt"/>
                          <a:ea typeface="Calibri" panose="020F0502020204030204" pitchFamily="34" charset="0"/>
                          <a:cs typeface="Times New Roman" panose="02020603050405020304" pitchFamily="18" charset="0"/>
                        </a:rPr>
                        <a:t>điều</a:t>
                      </a:r>
                      <a:r>
                        <a:rPr lang="en-US" altLang="en-US" sz="1100" b="1">
                          <a:latin typeface="+mn-lt"/>
                          <a:ea typeface="Calibri" panose="020F0502020204030204" pitchFamily="34" charset="0"/>
                          <a:cs typeface="Times New Roman" panose="02020603050405020304" pitchFamily="18" charset="0"/>
                        </a:rPr>
                        <a:t> </a:t>
                      </a:r>
                      <a:r>
                        <a:rPr lang="en-US" altLang="en-US" sz="1100" b="1" err="1">
                          <a:latin typeface="+mn-lt"/>
                          <a:ea typeface="Calibri" panose="020F0502020204030204" pitchFamily="34" charset="0"/>
                          <a:cs typeface="Times New Roman" panose="02020603050405020304" pitchFamily="18" charset="0"/>
                        </a:rPr>
                        <a:t>khiển</a:t>
                      </a:r>
                      <a:r>
                        <a:rPr lang="en-US" altLang="en-US" sz="1100" b="1">
                          <a:latin typeface="+mn-lt"/>
                          <a:ea typeface="Calibri" panose="020F0502020204030204" pitchFamily="34" charset="0"/>
                          <a:cs typeface="Times New Roman" panose="02020603050405020304" pitchFamily="18" charset="0"/>
                        </a:rPr>
                        <a:t> </a:t>
                      </a:r>
                      <a:r>
                        <a:rPr lang="en-US" altLang="en-US" sz="1100" b="1" err="1">
                          <a:latin typeface="+mn-lt"/>
                          <a:ea typeface="Calibri" panose="020F0502020204030204" pitchFamily="34" charset="0"/>
                          <a:cs typeface="Times New Roman" panose="02020603050405020304" pitchFamily="18" charset="0"/>
                        </a:rPr>
                        <a:t>thông</a:t>
                      </a:r>
                      <a:r>
                        <a:rPr lang="en-US" altLang="en-US" sz="1100" b="1">
                          <a:latin typeface="+mn-lt"/>
                          <a:ea typeface="Calibri" panose="020F0502020204030204" pitchFamily="34" charset="0"/>
                          <a:cs typeface="Times New Roman" panose="02020603050405020304" pitchFamily="18" charset="0"/>
                        </a:rPr>
                        <a:t> </a:t>
                      </a:r>
                      <a:r>
                        <a:rPr lang="en-US" altLang="en-US" sz="1100" b="1" err="1">
                          <a:latin typeface="+mn-lt"/>
                          <a:ea typeface="Calibri" panose="020F0502020204030204" pitchFamily="34" charset="0"/>
                          <a:cs typeface="Times New Roman" panose="02020603050405020304" pitchFamily="18" charset="0"/>
                        </a:rPr>
                        <a:t>minh</a:t>
                      </a:r>
                      <a:r>
                        <a:rPr lang="en-US" altLang="en-US" sz="1100" b="1">
                          <a:latin typeface="+mn-lt"/>
                          <a:ea typeface="Calibri" panose="020F0502020204030204" pitchFamily="34" charset="0"/>
                          <a:cs typeface="Times New Roman" panose="02020603050405020304" pitchFamily="18" charset="0"/>
                        </a:rPr>
                        <a:t>: 70W- 200W</a:t>
                      </a:r>
                      <a:endParaRPr lang="vi-VN" sz="1100" b="0" i="0" u="none" strike="noStrike">
                        <a:solidFill>
                          <a:srgbClr val="000000"/>
                        </a:solidFill>
                        <a:effectLst/>
                        <a:latin typeface="+mn-lt"/>
                        <a:cs typeface="Times New Roman" panose="02020603050405020304" pitchFamily="18" charset="0"/>
                      </a:endParaRPr>
                    </a:p>
                  </a:txBody>
                  <a:tcPr marL="5867" marR="5867" marT="5826" marB="0">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solidFill>
                      <a:srgbClr val="29CFA7">
                        <a:alpha val="25000"/>
                      </a:srgbClr>
                    </a:solidFill>
                  </a:tcPr>
                </a:tc>
                <a:tc>
                  <a:txBody>
                    <a:bodyPr/>
                    <a:lstStyle/>
                    <a:p>
                      <a:pPr algn="ctr" fontAlgn="ctr">
                        <a:lnSpc>
                          <a:spcPct val="114000"/>
                        </a:lnSpc>
                        <a:spcBef>
                          <a:spcPts val="600"/>
                        </a:spcBef>
                      </a:pPr>
                      <a:r>
                        <a:rPr lang="en-US" sz="1100" u="none" strike="noStrike">
                          <a:effectLst/>
                          <a:latin typeface="+mn-lt"/>
                          <a:cs typeface="Times New Roman" panose="02020603050405020304" pitchFamily="18" charset="0"/>
                        </a:rPr>
                        <a:t>3461</a:t>
                      </a:r>
                      <a:endParaRPr lang="en-US" sz="1100" b="0" i="0" u="none" strike="noStrike">
                        <a:effectLst/>
                        <a:latin typeface="+mn-lt"/>
                        <a:cs typeface="Times New Roman" panose="02020603050405020304" pitchFamily="18" charset="0"/>
                      </a:endParaRPr>
                    </a:p>
                  </a:txBody>
                  <a:tcPr marL="5867" marR="5867" marT="5826" marB="0">
                    <a:lnL w="63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xmlns="" val="10001"/>
                  </a:ext>
                </a:extLst>
              </a:tr>
              <a:tr h="423490">
                <a:tc vMerge="1">
                  <a:txBody>
                    <a:bodyPr/>
                    <a:lstStyle/>
                    <a:p>
                      <a:pPr algn="ctr" rtl="0" fontAlgn="ctr">
                        <a:lnSpc>
                          <a:spcPct val="125000"/>
                        </a:lnSpc>
                        <a:spcBef>
                          <a:spcPts val="600"/>
                        </a:spcBef>
                      </a:pP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450" marR="7450" marT="74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lnSpc>
                          <a:spcPct val="114000"/>
                        </a:lnSpc>
                        <a:spcBef>
                          <a:spcPts val="600"/>
                        </a:spcBef>
                      </a:pPr>
                      <a:r>
                        <a:rPr lang="en-US" sz="1100" b="0" i="0" u="none" strike="noStrike">
                          <a:solidFill>
                            <a:srgbClr val="000000"/>
                          </a:solidFill>
                          <a:effectLst/>
                          <a:latin typeface="+mn-lt"/>
                          <a:cs typeface="Times New Roman" panose="02020603050405020304" pitchFamily="18" charset="0"/>
                        </a:rPr>
                        <a:t>1.2</a:t>
                      </a:r>
                    </a:p>
                  </a:txBody>
                  <a:tcPr marL="5867" marR="5867" marT="5826" marB="0" anchor="ct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solidFill>
                      <a:srgbClr val="29CFA7">
                        <a:alpha val="25000"/>
                      </a:srgbClr>
                    </a:solidFill>
                  </a:tcPr>
                </a:tc>
                <a:tc>
                  <a:txBody>
                    <a:bodyPr/>
                    <a:lstStyle/>
                    <a:p>
                      <a:pPr algn="l" rtl="0" fontAlgn="ctr">
                        <a:lnSpc>
                          <a:spcPct val="114000"/>
                        </a:lnSpc>
                        <a:spcBef>
                          <a:spcPts val="600"/>
                        </a:spcBef>
                      </a:pPr>
                      <a:r>
                        <a:rPr lang="en-US" sz="1100" b="0" i="0" u="none" strike="noStrike" err="1">
                          <a:solidFill>
                            <a:srgbClr val="000000"/>
                          </a:solidFill>
                          <a:effectLst/>
                          <a:latin typeface="+mn-lt"/>
                          <a:cs typeface="Times New Roman" panose="02020603050405020304" pitchFamily="18" charset="0"/>
                        </a:rPr>
                        <a:t>Đèn</a:t>
                      </a:r>
                      <a:r>
                        <a:rPr lang="en-US" sz="1100" b="0" i="0" u="none" strike="noStrike">
                          <a:solidFill>
                            <a:srgbClr val="000000"/>
                          </a:solidFill>
                          <a:effectLst/>
                          <a:latin typeface="+mn-lt"/>
                          <a:cs typeface="Times New Roman" panose="02020603050405020304" pitchFamily="18" charset="0"/>
                        </a:rPr>
                        <a:t> LED </a:t>
                      </a:r>
                      <a:r>
                        <a:rPr lang="en-US" sz="1100" b="0" i="0" u="none" strike="noStrike" err="1">
                          <a:solidFill>
                            <a:srgbClr val="000000"/>
                          </a:solidFill>
                          <a:effectLst/>
                          <a:latin typeface="+mn-lt"/>
                          <a:cs typeface="Times New Roman" panose="02020603050405020304" pitchFamily="18" charset="0"/>
                        </a:rPr>
                        <a:t>pha</a:t>
                      </a:r>
                      <a:r>
                        <a:rPr lang="en-US" sz="1100" b="0" i="0" u="none" strike="noStrike">
                          <a:solidFill>
                            <a:srgbClr val="000000"/>
                          </a:solidFill>
                          <a:effectLst/>
                          <a:latin typeface="+mn-lt"/>
                          <a:cs typeface="Times New Roman" panose="02020603050405020304" pitchFamily="18" charset="0"/>
                        </a:rPr>
                        <a:t> </a:t>
                      </a:r>
                      <a:r>
                        <a:rPr lang="en-US" altLang="en-US" sz="1100" b="1" err="1">
                          <a:latin typeface="+mn-lt"/>
                          <a:ea typeface="Calibri" panose="020F0502020204030204" pitchFamily="34" charset="0"/>
                          <a:cs typeface="Times New Roman" panose="02020603050405020304" pitchFamily="18" charset="0"/>
                        </a:rPr>
                        <a:t>tích</a:t>
                      </a:r>
                      <a:r>
                        <a:rPr lang="en-US" altLang="en-US" sz="1100" b="1">
                          <a:latin typeface="+mn-lt"/>
                          <a:ea typeface="Calibri" panose="020F0502020204030204" pitchFamily="34" charset="0"/>
                          <a:cs typeface="Times New Roman" panose="02020603050405020304" pitchFamily="18" charset="0"/>
                        </a:rPr>
                        <a:t> </a:t>
                      </a:r>
                      <a:r>
                        <a:rPr lang="en-US" altLang="en-US" sz="1100" b="1" err="1">
                          <a:latin typeface="+mn-lt"/>
                          <a:ea typeface="Calibri" panose="020F0502020204030204" pitchFamily="34" charset="0"/>
                          <a:cs typeface="Times New Roman" panose="02020603050405020304" pitchFamily="18" charset="0"/>
                        </a:rPr>
                        <a:t>hợp</a:t>
                      </a:r>
                      <a:r>
                        <a:rPr lang="en-US" altLang="en-US" sz="1100" b="1">
                          <a:latin typeface="+mn-lt"/>
                          <a:ea typeface="Calibri" panose="020F0502020204030204" pitchFamily="34" charset="0"/>
                          <a:cs typeface="Times New Roman" panose="02020603050405020304" pitchFamily="18" charset="0"/>
                        </a:rPr>
                        <a:t> </a:t>
                      </a:r>
                      <a:r>
                        <a:rPr lang="en-US" altLang="en-US" sz="1100" b="1" err="1">
                          <a:latin typeface="+mn-lt"/>
                          <a:ea typeface="Calibri" panose="020F0502020204030204" pitchFamily="34" charset="0"/>
                          <a:cs typeface="Times New Roman" panose="02020603050405020304" pitchFamily="18" charset="0"/>
                        </a:rPr>
                        <a:t>thiết</a:t>
                      </a:r>
                      <a:r>
                        <a:rPr lang="en-US" altLang="en-US" sz="1100" b="1">
                          <a:latin typeface="+mn-lt"/>
                          <a:ea typeface="Calibri" panose="020F0502020204030204" pitchFamily="34" charset="0"/>
                          <a:cs typeface="Times New Roman" panose="02020603050405020304" pitchFamily="18" charset="0"/>
                        </a:rPr>
                        <a:t> </a:t>
                      </a:r>
                      <a:r>
                        <a:rPr lang="en-US" altLang="en-US" sz="1100" b="1" err="1">
                          <a:latin typeface="+mn-lt"/>
                          <a:ea typeface="Calibri" panose="020F0502020204030204" pitchFamily="34" charset="0"/>
                          <a:cs typeface="Times New Roman" panose="02020603050405020304" pitchFamily="18" charset="0"/>
                        </a:rPr>
                        <a:t>bị</a:t>
                      </a:r>
                      <a:r>
                        <a:rPr lang="en-US" altLang="en-US" sz="1100" b="1">
                          <a:latin typeface="+mn-lt"/>
                          <a:ea typeface="Calibri" panose="020F0502020204030204" pitchFamily="34" charset="0"/>
                          <a:cs typeface="Times New Roman" panose="02020603050405020304" pitchFamily="18" charset="0"/>
                        </a:rPr>
                        <a:t> </a:t>
                      </a:r>
                      <a:r>
                        <a:rPr lang="en-US" altLang="en-US" sz="1100" b="1" err="1">
                          <a:latin typeface="+mn-lt"/>
                          <a:ea typeface="Calibri" panose="020F0502020204030204" pitchFamily="34" charset="0"/>
                          <a:cs typeface="Times New Roman" panose="02020603050405020304" pitchFamily="18" charset="0"/>
                        </a:rPr>
                        <a:t>điều</a:t>
                      </a:r>
                      <a:r>
                        <a:rPr lang="en-US" altLang="en-US" sz="1100" b="1">
                          <a:latin typeface="+mn-lt"/>
                          <a:ea typeface="Calibri" panose="020F0502020204030204" pitchFamily="34" charset="0"/>
                          <a:cs typeface="Times New Roman" panose="02020603050405020304" pitchFamily="18" charset="0"/>
                        </a:rPr>
                        <a:t> </a:t>
                      </a:r>
                      <a:r>
                        <a:rPr lang="en-US" altLang="en-US" sz="1100" b="1" err="1">
                          <a:latin typeface="+mn-lt"/>
                          <a:ea typeface="Calibri" panose="020F0502020204030204" pitchFamily="34" charset="0"/>
                          <a:cs typeface="Times New Roman" panose="02020603050405020304" pitchFamily="18" charset="0"/>
                        </a:rPr>
                        <a:t>khiển</a:t>
                      </a:r>
                      <a:r>
                        <a:rPr lang="en-US" altLang="en-US" sz="1100" b="1">
                          <a:latin typeface="+mn-lt"/>
                          <a:ea typeface="Calibri" panose="020F0502020204030204" pitchFamily="34" charset="0"/>
                          <a:cs typeface="Times New Roman" panose="02020603050405020304" pitchFamily="18" charset="0"/>
                        </a:rPr>
                        <a:t> </a:t>
                      </a:r>
                      <a:r>
                        <a:rPr lang="en-US" altLang="en-US" sz="1100" b="1" err="1">
                          <a:latin typeface="+mn-lt"/>
                          <a:ea typeface="Calibri" panose="020F0502020204030204" pitchFamily="34" charset="0"/>
                          <a:cs typeface="Times New Roman" panose="02020603050405020304" pitchFamily="18" charset="0"/>
                        </a:rPr>
                        <a:t>thông</a:t>
                      </a:r>
                      <a:r>
                        <a:rPr lang="en-US" altLang="en-US" sz="1100" b="1">
                          <a:latin typeface="+mn-lt"/>
                          <a:ea typeface="Calibri" panose="020F0502020204030204" pitchFamily="34" charset="0"/>
                          <a:cs typeface="Times New Roman" panose="02020603050405020304" pitchFamily="18" charset="0"/>
                        </a:rPr>
                        <a:t> </a:t>
                      </a:r>
                      <a:r>
                        <a:rPr lang="en-US" altLang="en-US" sz="1100" b="1" err="1">
                          <a:latin typeface="+mn-lt"/>
                          <a:ea typeface="Calibri" panose="020F0502020204030204" pitchFamily="34" charset="0"/>
                          <a:cs typeface="Times New Roman" panose="02020603050405020304" pitchFamily="18" charset="0"/>
                        </a:rPr>
                        <a:t>minh</a:t>
                      </a:r>
                      <a:r>
                        <a:rPr lang="en-US" altLang="en-US" sz="1100" b="1">
                          <a:latin typeface="+mn-lt"/>
                          <a:ea typeface="Calibri" panose="020F0502020204030204" pitchFamily="34" charset="0"/>
                          <a:cs typeface="Times New Roman" panose="02020603050405020304" pitchFamily="18" charset="0"/>
                        </a:rPr>
                        <a:t>: 200W</a:t>
                      </a:r>
                      <a:r>
                        <a:rPr lang="en-US" sz="1100" b="1" i="0" u="none" strike="noStrike">
                          <a:solidFill>
                            <a:srgbClr val="000000"/>
                          </a:solidFill>
                          <a:effectLst/>
                          <a:latin typeface="+mn-lt"/>
                          <a:cs typeface="Times New Roman" panose="02020603050405020304" pitchFamily="18" charset="0"/>
                        </a:rPr>
                        <a:t> - 400W</a:t>
                      </a:r>
                      <a:endParaRPr lang="vi-VN" sz="1100" b="1" i="0" u="none" strike="noStrike">
                        <a:solidFill>
                          <a:srgbClr val="000000"/>
                        </a:solidFill>
                        <a:effectLst/>
                        <a:latin typeface="+mn-lt"/>
                        <a:cs typeface="Times New Roman" panose="02020603050405020304" pitchFamily="18" charset="0"/>
                      </a:endParaRPr>
                    </a:p>
                  </a:txBody>
                  <a:tcPr marL="5867" marR="5867" marT="5826" marB="0" anchor="ct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solidFill>
                      <a:srgbClr val="29CFA7">
                        <a:alpha val="25000"/>
                      </a:srgbClr>
                    </a:solidFill>
                  </a:tcPr>
                </a:tc>
                <a:tc>
                  <a:txBody>
                    <a:bodyPr/>
                    <a:lstStyle/>
                    <a:p>
                      <a:pPr algn="ctr" fontAlgn="ctr">
                        <a:lnSpc>
                          <a:spcPct val="114000"/>
                        </a:lnSpc>
                        <a:spcBef>
                          <a:spcPts val="600"/>
                        </a:spcBef>
                      </a:pPr>
                      <a:r>
                        <a:rPr lang="en-US" sz="1100" b="0" i="0" u="none" strike="noStrike">
                          <a:effectLst/>
                          <a:latin typeface="+mn-lt"/>
                          <a:cs typeface="Times New Roman" panose="02020603050405020304" pitchFamily="18" charset="0"/>
                        </a:rPr>
                        <a:t>256</a:t>
                      </a:r>
                    </a:p>
                  </a:txBody>
                  <a:tcPr marL="5867" marR="5867" marT="5826" marB="0" anchor="ctr">
                    <a:lnL w="63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xmlns="" val="10002"/>
                  </a:ext>
                </a:extLst>
              </a:tr>
              <a:tr h="240186">
                <a:tc vMerge="1">
                  <a:txBody>
                    <a:bodyPr/>
                    <a:lstStyle/>
                    <a:p>
                      <a:pPr algn="ctr" rtl="0" fontAlgn="ctr">
                        <a:lnSpc>
                          <a:spcPct val="125000"/>
                        </a:lnSpc>
                        <a:spcBef>
                          <a:spcPts val="600"/>
                        </a:spcBef>
                      </a:pP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450" marR="7450" marT="74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lnSpc>
                          <a:spcPct val="114000"/>
                        </a:lnSpc>
                        <a:spcBef>
                          <a:spcPts val="600"/>
                        </a:spcBef>
                      </a:pPr>
                      <a:r>
                        <a:rPr lang="en-US" sz="1100" b="0" i="0" u="none" strike="noStrike">
                          <a:solidFill>
                            <a:srgbClr val="000000"/>
                          </a:solidFill>
                          <a:effectLst/>
                          <a:latin typeface="+mn-lt"/>
                          <a:cs typeface="Times New Roman" panose="02020603050405020304" pitchFamily="18" charset="0"/>
                        </a:rPr>
                        <a:t>1.3</a:t>
                      </a:r>
                    </a:p>
                  </a:txBody>
                  <a:tcPr marL="5867" marR="5867" marT="5826" marB="0">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solidFill>
                      <a:srgbClr val="29CFA7">
                        <a:alpha val="25000"/>
                      </a:srgbClr>
                    </a:solidFill>
                  </a:tcPr>
                </a:tc>
                <a:tc>
                  <a:txBody>
                    <a:bodyPr/>
                    <a:lstStyle/>
                    <a:p>
                      <a:pPr marL="0" lvl="2">
                        <a:lnSpc>
                          <a:spcPct val="114000"/>
                        </a:lnSpc>
                        <a:spcBef>
                          <a:spcPts val="600"/>
                        </a:spcBef>
                        <a:spcAft>
                          <a:spcPts val="0"/>
                        </a:spcAft>
                        <a:buFont typeface="Wingdings" pitchFamily="2" charset="2"/>
                        <a:buNone/>
                      </a:pPr>
                      <a:r>
                        <a:rPr lang="en-US" sz="1100" err="1">
                          <a:latin typeface="+mn-lt"/>
                          <a:cs typeface="Times New Roman" panose="02020603050405020304" pitchFamily="18" charset="0"/>
                        </a:rPr>
                        <a:t>Bóng</a:t>
                      </a:r>
                      <a:r>
                        <a:rPr lang="en-US" sz="1100">
                          <a:latin typeface="+mn-lt"/>
                          <a:cs typeface="Times New Roman" panose="02020603050405020304" pitchFamily="18" charset="0"/>
                        </a:rPr>
                        <a:t> LED bulb 9W- 30W</a:t>
                      </a:r>
                    </a:p>
                  </a:txBody>
                  <a:tcPr marL="5867" marR="5867" marT="5826" marB="0">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solidFill>
                      <a:srgbClr val="29CFA7">
                        <a:alpha val="25000"/>
                      </a:srgbClr>
                    </a:solidFill>
                  </a:tcPr>
                </a:tc>
                <a:tc>
                  <a:txBody>
                    <a:bodyPr/>
                    <a:lstStyle/>
                    <a:p>
                      <a:pPr algn="ctr" rtl="0" fontAlgn="ctr">
                        <a:lnSpc>
                          <a:spcPct val="114000"/>
                        </a:lnSpc>
                        <a:spcBef>
                          <a:spcPts val="600"/>
                        </a:spcBef>
                      </a:pPr>
                      <a:r>
                        <a:rPr lang="en-US" sz="1100" b="0" i="0" u="none" strike="noStrike">
                          <a:solidFill>
                            <a:srgbClr val="000000"/>
                          </a:solidFill>
                          <a:effectLst/>
                          <a:latin typeface="+mn-lt"/>
                          <a:cs typeface="Times New Roman" panose="02020603050405020304" pitchFamily="18" charset="0"/>
                        </a:rPr>
                        <a:t>1477</a:t>
                      </a:r>
                    </a:p>
                  </a:txBody>
                  <a:tcPr marL="5867" marR="5867" marT="5826" marB="0">
                    <a:lnL w="63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xmlns="" val="10003"/>
                  </a:ext>
                </a:extLst>
              </a:tr>
              <a:tr h="480698">
                <a:tc gridSpan="2">
                  <a:txBody>
                    <a:bodyPr/>
                    <a:lstStyle/>
                    <a:p>
                      <a:pPr algn="ctr" rtl="0" fontAlgn="ctr">
                        <a:lnSpc>
                          <a:spcPct val="114000"/>
                        </a:lnSpc>
                        <a:spcBef>
                          <a:spcPts val="600"/>
                        </a:spcBef>
                      </a:pPr>
                      <a:r>
                        <a:rPr lang="en-US" sz="1100" u="none" strike="noStrike">
                          <a:effectLst/>
                          <a:latin typeface="+mn-lt"/>
                          <a:cs typeface="Times New Roman" panose="02020603050405020304" pitchFamily="18" charset="0"/>
                        </a:rPr>
                        <a:t>2</a:t>
                      </a:r>
                      <a:endParaRPr lang="en-US" sz="1100" b="0" i="0" u="none" strike="noStrike">
                        <a:solidFill>
                          <a:srgbClr val="000000"/>
                        </a:solidFill>
                        <a:effectLst/>
                        <a:latin typeface="+mn-lt"/>
                        <a:cs typeface="Times New Roman" panose="02020603050405020304" pitchFamily="18" charset="0"/>
                      </a:endParaRPr>
                    </a:p>
                  </a:txBody>
                  <a:tcPr marL="6880" marR="6880" marT="6877" marB="0">
                    <a:lnL w="12700" cap="flat" cmpd="sng" algn="ctr">
                      <a:solidFill>
                        <a:schemeClr val="tx1"/>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solidFill>
                      <a:srgbClr val="29CFA7">
                        <a:alpha val="25000"/>
                      </a:srgbClr>
                    </a:solidFill>
                  </a:tcPr>
                </a:tc>
                <a:tc hMerge="1">
                  <a:txBody>
                    <a:bodyPr/>
                    <a:lstStyle/>
                    <a:p>
                      <a:pPr algn="ctr" rtl="0" fontAlgn="ctr">
                        <a:lnSpc>
                          <a:spcPct val="125000"/>
                        </a:lnSpc>
                        <a:spcBef>
                          <a:spcPts val="600"/>
                        </a:spcBef>
                      </a:pPr>
                      <a:r>
                        <a:rPr lang="en-US" sz="1600" u="none" strike="noStrike" dirty="0">
                          <a:effectLst/>
                          <a:latin typeface="Times New Roman" panose="02020603050405020304" pitchFamily="18" charset="0"/>
                          <a:cs typeface="Times New Roman" panose="02020603050405020304" pitchFamily="18" charset="0"/>
                        </a:rPr>
                        <a:t>2</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450" marR="7450" marT="74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2">
                        <a:lnSpc>
                          <a:spcPct val="100000"/>
                        </a:lnSpc>
                        <a:spcBef>
                          <a:spcPts val="600"/>
                        </a:spcBef>
                        <a:spcAft>
                          <a:spcPts val="0"/>
                        </a:spcAft>
                        <a:buFont typeface="Wingdings" pitchFamily="2" charset="2"/>
                        <a:buNone/>
                      </a:pPr>
                      <a:r>
                        <a:rPr lang="en-US" sz="1100">
                          <a:latin typeface="+mn-lt"/>
                          <a:cs typeface="Times New Roman" panose="02020603050405020304" pitchFamily="18" charset="0"/>
                        </a:rPr>
                        <a:t>Gateway </a:t>
                      </a:r>
                    </a:p>
                    <a:p>
                      <a:pPr marL="0" lvl="2">
                        <a:lnSpc>
                          <a:spcPct val="100000"/>
                        </a:lnSpc>
                        <a:spcBef>
                          <a:spcPts val="600"/>
                        </a:spcBef>
                        <a:spcAft>
                          <a:spcPts val="0"/>
                        </a:spcAft>
                        <a:buFont typeface="Wingdings" pitchFamily="2" charset="2"/>
                        <a:buNone/>
                      </a:pPr>
                      <a:r>
                        <a:rPr lang="en-US" sz="1100">
                          <a:latin typeface="+mn-lt"/>
                          <a:cs typeface="Times New Roman" panose="02020603050405020304" pitchFamily="18" charset="0"/>
                        </a:rPr>
                        <a:t>(</a:t>
                      </a:r>
                      <a:r>
                        <a:rPr lang="en-US" sz="1100" err="1">
                          <a:latin typeface="+mn-lt"/>
                          <a:cs typeface="Times New Roman" panose="02020603050405020304" pitchFamily="18" charset="0"/>
                        </a:rPr>
                        <a:t>theo</a:t>
                      </a:r>
                      <a:r>
                        <a:rPr lang="en-US" sz="1100">
                          <a:latin typeface="+mn-lt"/>
                          <a:cs typeface="Times New Roman" panose="02020603050405020304" pitchFamily="18" charset="0"/>
                        </a:rPr>
                        <a:t> </a:t>
                      </a:r>
                      <a:r>
                        <a:rPr lang="en-US" sz="1100" err="1">
                          <a:latin typeface="+mn-lt"/>
                          <a:cs typeface="Times New Roman" panose="02020603050405020304" pitchFamily="18" charset="0"/>
                        </a:rPr>
                        <a:t>thực</a:t>
                      </a:r>
                      <a:r>
                        <a:rPr lang="en-US" sz="1100">
                          <a:latin typeface="+mn-lt"/>
                          <a:cs typeface="Times New Roman" panose="02020603050405020304" pitchFamily="18" charset="0"/>
                        </a:rPr>
                        <a:t> </a:t>
                      </a:r>
                      <a:r>
                        <a:rPr lang="en-US" sz="1100" err="1">
                          <a:latin typeface="+mn-lt"/>
                          <a:cs typeface="Times New Roman" panose="02020603050405020304" pitchFamily="18" charset="0"/>
                        </a:rPr>
                        <a:t>tế</a:t>
                      </a:r>
                      <a:r>
                        <a:rPr lang="en-US" sz="1100">
                          <a:latin typeface="+mn-lt"/>
                          <a:cs typeface="Times New Roman" panose="02020603050405020304" pitchFamily="18" charset="0"/>
                        </a:rPr>
                        <a:t> </a:t>
                      </a:r>
                      <a:r>
                        <a:rPr lang="en-US" sz="1100" err="1">
                          <a:latin typeface="+mn-lt"/>
                          <a:cs typeface="Times New Roman" panose="02020603050405020304" pitchFamily="18" charset="0"/>
                        </a:rPr>
                        <a:t>khảo</a:t>
                      </a:r>
                      <a:r>
                        <a:rPr lang="en-US" sz="1100">
                          <a:latin typeface="+mn-lt"/>
                          <a:cs typeface="Times New Roman" panose="02020603050405020304" pitchFamily="18" charset="0"/>
                        </a:rPr>
                        <a:t> </a:t>
                      </a:r>
                      <a:r>
                        <a:rPr lang="en-US" sz="1100" err="1">
                          <a:latin typeface="+mn-lt"/>
                          <a:cs typeface="Times New Roman" panose="02020603050405020304" pitchFamily="18" charset="0"/>
                        </a:rPr>
                        <a:t>sát</a:t>
                      </a:r>
                      <a:r>
                        <a:rPr lang="en-US" sz="1100">
                          <a:latin typeface="+mn-lt"/>
                          <a:cs typeface="Times New Roman" panose="02020603050405020304" pitchFamily="18" charset="0"/>
                        </a:rPr>
                        <a:t> chi </a:t>
                      </a:r>
                      <a:r>
                        <a:rPr lang="en-US" sz="1100" err="1">
                          <a:latin typeface="+mn-lt"/>
                          <a:cs typeface="Times New Roman" panose="02020603050405020304" pitchFamily="18" charset="0"/>
                        </a:rPr>
                        <a:t>tiết</a:t>
                      </a:r>
                      <a:r>
                        <a:rPr lang="en-US" sz="1100">
                          <a:latin typeface="+mn-lt"/>
                          <a:cs typeface="Times New Roman" panose="02020603050405020304" pitchFamily="18" charset="0"/>
                        </a:rPr>
                        <a:t> </a:t>
                      </a:r>
                      <a:r>
                        <a:rPr lang="en-US" sz="1100" err="1">
                          <a:latin typeface="+mn-lt"/>
                          <a:cs typeface="Times New Roman" panose="02020603050405020304" pitchFamily="18" charset="0"/>
                        </a:rPr>
                        <a:t>từng</a:t>
                      </a:r>
                      <a:r>
                        <a:rPr lang="en-US" sz="1100">
                          <a:latin typeface="+mn-lt"/>
                          <a:cs typeface="Times New Roman" panose="02020603050405020304" pitchFamily="18" charset="0"/>
                        </a:rPr>
                        <a:t> </a:t>
                      </a:r>
                      <a:r>
                        <a:rPr lang="en-US" sz="1100" err="1">
                          <a:latin typeface="+mn-lt"/>
                          <a:cs typeface="Times New Roman" panose="02020603050405020304" pitchFamily="18" charset="0"/>
                        </a:rPr>
                        <a:t>vị</a:t>
                      </a:r>
                      <a:r>
                        <a:rPr lang="en-US" sz="1100">
                          <a:latin typeface="+mn-lt"/>
                          <a:cs typeface="Times New Roman" panose="02020603050405020304" pitchFamily="18" charset="0"/>
                        </a:rPr>
                        <a:t> </a:t>
                      </a:r>
                      <a:r>
                        <a:rPr lang="en-US" sz="1100" err="1">
                          <a:latin typeface="+mn-lt"/>
                          <a:cs typeface="Times New Roman" panose="02020603050405020304" pitchFamily="18" charset="0"/>
                        </a:rPr>
                        <a:t>trí</a:t>
                      </a:r>
                      <a:r>
                        <a:rPr lang="en-US" sz="1100">
                          <a:latin typeface="+mn-lt"/>
                          <a:cs typeface="Times New Roman" panose="02020603050405020304" pitchFamily="18" charset="0"/>
                        </a:rPr>
                        <a:t>)</a:t>
                      </a:r>
                    </a:p>
                  </a:txBody>
                  <a:tcPr marL="5867" marR="5867" marT="5826" marB="0">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solidFill>
                      <a:srgbClr val="29CFA7">
                        <a:alpha val="25000"/>
                      </a:srgbClr>
                    </a:solidFill>
                  </a:tcPr>
                </a:tc>
                <a:tc>
                  <a:txBody>
                    <a:bodyPr/>
                    <a:lstStyle/>
                    <a:p>
                      <a:pPr algn="ctr" rtl="0" fontAlgn="ctr">
                        <a:lnSpc>
                          <a:spcPct val="114000"/>
                        </a:lnSpc>
                        <a:spcBef>
                          <a:spcPts val="600"/>
                        </a:spcBef>
                      </a:pPr>
                      <a:r>
                        <a:rPr lang="en-US" sz="1100" b="0" i="0" u="none" strike="noStrike">
                          <a:solidFill>
                            <a:srgbClr val="000000"/>
                          </a:solidFill>
                          <a:effectLst/>
                          <a:latin typeface="+mn-lt"/>
                          <a:cs typeface="Times New Roman" panose="02020603050405020304" pitchFamily="18" charset="0"/>
                        </a:rPr>
                        <a:t>---</a:t>
                      </a:r>
                    </a:p>
                  </a:txBody>
                  <a:tcPr marL="5867" marR="5867" marT="5826" marB="0" anchor="ctr">
                    <a:lnL w="63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xmlns="" val="10004"/>
                  </a:ext>
                </a:extLst>
              </a:tr>
              <a:tr h="747009">
                <a:tc gridSpan="2">
                  <a:txBody>
                    <a:bodyPr/>
                    <a:lstStyle/>
                    <a:p>
                      <a:pPr algn="ctr" rtl="0" fontAlgn="ctr">
                        <a:lnSpc>
                          <a:spcPct val="114000"/>
                        </a:lnSpc>
                        <a:spcBef>
                          <a:spcPts val="600"/>
                        </a:spcBef>
                      </a:pPr>
                      <a:r>
                        <a:rPr lang="en-US" sz="1100" u="none" strike="noStrike">
                          <a:effectLst/>
                          <a:latin typeface="+mn-lt"/>
                          <a:cs typeface="Times New Roman" panose="02020603050405020304" pitchFamily="18" charset="0"/>
                        </a:rPr>
                        <a:t>3</a:t>
                      </a:r>
                      <a:endParaRPr lang="en-US" sz="1100" b="0" i="0" u="none" strike="noStrike">
                        <a:solidFill>
                          <a:srgbClr val="000000"/>
                        </a:solidFill>
                        <a:effectLst/>
                        <a:latin typeface="+mn-lt"/>
                        <a:cs typeface="Times New Roman" panose="02020603050405020304" pitchFamily="18" charset="0"/>
                      </a:endParaRPr>
                    </a:p>
                  </a:txBody>
                  <a:tcPr marL="6880" marR="6880" marT="6877" marB="0">
                    <a:lnL w="12700" cap="flat" cmpd="sng" algn="ctr">
                      <a:solidFill>
                        <a:schemeClr val="tx1"/>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solidFill>
                      <a:srgbClr val="29CFA7">
                        <a:alpha val="25000"/>
                      </a:srgbClr>
                    </a:solidFill>
                  </a:tcPr>
                </a:tc>
                <a:tc hMerge="1">
                  <a:txBody>
                    <a:bodyPr/>
                    <a:lstStyle/>
                    <a:p>
                      <a:pPr algn="ctr" rtl="0" fontAlgn="ctr">
                        <a:lnSpc>
                          <a:spcPct val="125000"/>
                        </a:lnSpc>
                        <a:spcBef>
                          <a:spcPts val="600"/>
                        </a:spcBef>
                      </a:pPr>
                      <a:r>
                        <a:rPr lang="en-US" sz="1600" u="none" strike="noStrike" dirty="0">
                          <a:effectLst/>
                          <a:latin typeface="Times New Roman" panose="02020603050405020304" pitchFamily="18" charset="0"/>
                          <a:cs typeface="Times New Roman" panose="02020603050405020304" pitchFamily="18" charset="0"/>
                        </a:rPr>
                        <a:t>3</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450" marR="7450" marT="74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2" indent="0" algn="l" defTabSz="914400" rtl="0" eaLnBrk="1" fontAlgn="ctr" latinLnBrk="0" hangingPunct="1">
                        <a:lnSpc>
                          <a:spcPct val="100000"/>
                        </a:lnSpc>
                        <a:spcBef>
                          <a:spcPts val="600"/>
                        </a:spcBef>
                        <a:spcAft>
                          <a:spcPts val="0"/>
                        </a:spcAft>
                        <a:buClrTx/>
                        <a:buSzTx/>
                        <a:buFontTx/>
                        <a:buNone/>
                        <a:tabLst/>
                        <a:defRPr/>
                      </a:pPr>
                      <a:r>
                        <a:rPr lang="en-US" sz="1100" u="none" strike="noStrike" err="1">
                          <a:effectLst/>
                          <a:latin typeface="+mn-lt"/>
                          <a:cs typeface="Times New Roman" panose="02020603050405020304" pitchFamily="18" charset="0"/>
                        </a:rPr>
                        <a:t>Phòng</a:t>
                      </a:r>
                      <a:r>
                        <a:rPr lang="en-US" sz="1100" u="none" strike="noStrike">
                          <a:effectLst/>
                          <a:latin typeface="+mn-lt"/>
                          <a:cs typeface="Times New Roman" panose="02020603050405020304" pitchFamily="18" charset="0"/>
                        </a:rPr>
                        <a:t> </a:t>
                      </a:r>
                      <a:r>
                        <a:rPr lang="en-US" sz="1100" u="none" strike="noStrike" err="1">
                          <a:effectLst/>
                          <a:latin typeface="+mn-lt"/>
                          <a:cs typeface="Times New Roman" panose="02020603050405020304" pitchFamily="18" charset="0"/>
                        </a:rPr>
                        <a:t>điều</a:t>
                      </a:r>
                      <a:r>
                        <a:rPr lang="en-US" sz="1100" u="none" strike="noStrike">
                          <a:effectLst/>
                          <a:latin typeface="+mn-lt"/>
                          <a:cs typeface="Times New Roman" panose="02020603050405020304" pitchFamily="18" charset="0"/>
                        </a:rPr>
                        <a:t> </a:t>
                      </a:r>
                      <a:r>
                        <a:rPr lang="en-US" sz="1100" u="none" strike="noStrike" err="1">
                          <a:effectLst/>
                          <a:latin typeface="+mn-lt"/>
                          <a:cs typeface="Times New Roman" panose="02020603050405020304" pitchFamily="18" charset="0"/>
                        </a:rPr>
                        <a:t>khiển</a:t>
                      </a:r>
                      <a:r>
                        <a:rPr lang="en-US" sz="1100" u="none" strike="noStrike">
                          <a:effectLst/>
                          <a:latin typeface="+mn-lt"/>
                          <a:cs typeface="Times New Roman" panose="02020603050405020304" pitchFamily="18" charset="0"/>
                        </a:rPr>
                        <a:t> </a:t>
                      </a:r>
                      <a:r>
                        <a:rPr lang="en-US" sz="1100" u="none" strike="noStrike" err="1">
                          <a:effectLst/>
                          <a:latin typeface="+mn-lt"/>
                          <a:cs typeface="Times New Roman" panose="02020603050405020304" pitchFamily="18" charset="0"/>
                        </a:rPr>
                        <a:t>trung</a:t>
                      </a:r>
                      <a:r>
                        <a:rPr lang="en-US" sz="1100" u="none" strike="noStrike">
                          <a:effectLst/>
                          <a:latin typeface="+mn-lt"/>
                          <a:cs typeface="Times New Roman" panose="02020603050405020304" pitchFamily="18" charset="0"/>
                        </a:rPr>
                        <a:t> </a:t>
                      </a:r>
                      <a:r>
                        <a:rPr lang="en-US" sz="1100" u="none" strike="noStrike" err="1">
                          <a:effectLst/>
                          <a:latin typeface="+mn-lt"/>
                          <a:cs typeface="Times New Roman" panose="02020603050405020304" pitchFamily="18" charset="0"/>
                        </a:rPr>
                        <a:t>tâm</a:t>
                      </a:r>
                      <a:r>
                        <a:rPr lang="en-US" sz="1100" u="none" strike="noStrike">
                          <a:effectLst/>
                          <a:latin typeface="+mn-lt"/>
                          <a:cs typeface="Times New Roman" panose="02020603050405020304" pitchFamily="18" charset="0"/>
                        </a:rPr>
                        <a:t>: </a:t>
                      </a:r>
                    </a:p>
                    <a:p>
                      <a:pPr marL="0" marR="0" lvl="2" indent="0" algn="l" defTabSz="914400" rtl="0" eaLnBrk="1" fontAlgn="ctr" latinLnBrk="0" hangingPunct="1">
                        <a:lnSpc>
                          <a:spcPct val="100000"/>
                        </a:lnSpc>
                        <a:spcBef>
                          <a:spcPts val="600"/>
                        </a:spcBef>
                        <a:spcAft>
                          <a:spcPts val="0"/>
                        </a:spcAft>
                        <a:buClrTx/>
                        <a:buSzTx/>
                        <a:buFontTx/>
                        <a:buNone/>
                        <a:tabLst/>
                        <a:defRPr/>
                      </a:pPr>
                      <a:r>
                        <a:rPr lang="en-US" sz="1100" u="none" strike="noStrike">
                          <a:effectLst/>
                          <a:latin typeface="+mn-lt"/>
                          <a:cs typeface="Times New Roman" panose="02020603050405020304" pitchFamily="18" charset="0"/>
                        </a:rPr>
                        <a:t>+ </a:t>
                      </a:r>
                      <a:r>
                        <a:rPr lang="en-US" sz="1100" err="1">
                          <a:latin typeface="+mn-lt"/>
                          <a:cs typeface="Times New Roman" panose="02020603050405020304" pitchFamily="18" charset="0"/>
                        </a:rPr>
                        <a:t>Máy</a:t>
                      </a:r>
                      <a:r>
                        <a:rPr lang="en-US" sz="1100">
                          <a:latin typeface="+mn-lt"/>
                          <a:cs typeface="Times New Roman" panose="02020603050405020304" pitchFamily="18" charset="0"/>
                        </a:rPr>
                        <a:t> </a:t>
                      </a:r>
                      <a:r>
                        <a:rPr lang="en-US" sz="1100" err="1">
                          <a:latin typeface="+mn-lt"/>
                          <a:cs typeface="Times New Roman" panose="02020603050405020304" pitchFamily="18" charset="0"/>
                        </a:rPr>
                        <a:t>tính</a:t>
                      </a:r>
                      <a:r>
                        <a:rPr lang="en-US" sz="1100">
                          <a:latin typeface="+mn-lt"/>
                          <a:cs typeface="Times New Roman" panose="02020603050405020304" pitchFamily="18" charset="0"/>
                        </a:rPr>
                        <a:t> </a:t>
                      </a:r>
                      <a:r>
                        <a:rPr lang="en-US" sz="1100" err="1">
                          <a:latin typeface="+mn-lt"/>
                          <a:cs typeface="Times New Roman" panose="02020603050405020304" pitchFamily="18" charset="0"/>
                        </a:rPr>
                        <a:t>chủ</a:t>
                      </a:r>
                      <a:r>
                        <a:rPr lang="en-US" sz="1100">
                          <a:latin typeface="+mn-lt"/>
                          <a:cs typeface="Times New Roman" panose="02020603050405020304" pitchFamily="18" charset="0"/>
                        </a:rPr>
                        <a:t> </a:t>
                      </a:r>
                      <a:r>
                        <a:rPr lang="en-US" sz="1100" err="1">
                          <a:latin typeface="+mn-lt"/>
                          <a:cs typeface="Times New Roman" panose="02020603050405020304" pitchFamily="18" charset="0"/>
                        </a:rPr>
                        <a:t>xử</a:t>
                      </a:r>
                      <a:r>
                        <a:rPr lang="en-US" sz="1100">
                          <a:latin typeface="+mn-lt"/>
                          <a:cs typeface="Times New Roman" panose="02020603050405020304" pitchFamily="18" charset="0"/>
                        </a:rPr>
                        <a:t> </a:t>
                      </a:r>
                      <a:r>
                        <a:rPr lang="en-US" sz="1100" err="1">
                          <a:latin typeface="+mn-lt"/>
                          <a:cs typeface="Times New Roman" panose="02020603050405020304" pitchFamily="18" charset="0"/>
                        </a:rPr>
                        <a:t>lý</a:t>
                      </a:r>
                      <a:r>
                        <a:rPr lang="en-US" sz="1100">
                          <a:latin typeface="+mn-lt"/>
                          <a:cs typeface="Times New Roman" panose="02020603050405020304" pitchFamily="18" charset="0"/>
                        </a:rPr>
                        <a:t> </a:t>
                      </a:r>
                      <a:r>
                        <a:rPr lang="en-US" sz="1100" err="1">
                          <a:latin typeface="+mn-lt"/>
                          <a:cs typeface="Times New Roman" panose="02020603050405020304" pitchFamily="18" charset="0"/>
                        </a:rPr>
                        <a:t>và</a:t>
                      </a:r>
                      <a:r>
                        <a:rPr lang="en-US" sz="1100">
                          <a:latin typeface="+mn-lt"/>
                          <a:cs typeface="Times New Roman" panose="02020603050405020304" pitchFamily="18" charset="0"/>
                        </a:rPr>
                        <a:t> </a:t>
                      </a:r>
                      <a:r>
                        <a:rPr lang="en-US" sz="1100" err="1">
                          <a:latin typeface="+mn-lt"/>
                          <a:cs typeface="Times New Roman" panose="02020603050405020304" pitchFamily="18" charset="0"/>
                        </a:rPr>
                        <a:t>lưu</a:t>
                      </a:r>
                      <a:r>
                        <a:rPr lang="en-US" sz="1100">
                          <a:latin typeface="+mn-lt"/>
                          <a:cs typeface="Times New Roman" panose="02020603050405020304" pitchFamily="18" charset="0"/>
                        </a:rPr>
                        <a:t> </a:t>
                      </a:r>
                      <a:r>
                        <a:rPr lang="en-US" sz="1100" err="1">
                          <a:latin typeface="+mn-lt"/>
                          <a:cs typeface="Times New Roman" panose="02020603050405020304" pitchFamily="18" charset="0"/>
                        </a:rPr>
                        <a:t>trữ</a:t>
                      </a:r>
                      <a:r>
                        <a:rPr lang="en-US" sz="1100">
                          <a:latin typeface="+mn-lt"/>
                          <a:cs typeface="Times New Roman" panose="02020603050405020304" pitchFamily="18" charset="0"/>
                        </a:rPr>
                        <a:t> </a:t>
                      </a:r>
                      <a:r>
                        <a:rPr lang="en-US" sz="1100" err="1">
                          <a:latin typeface="+mn-lt"/>
                          <a:cs typeface="Times New Roman" panose="02020603050405020304" pitchFamily="18" charset="0"/>
                        </a:rPr>
                        <a:t>dữ</a:t>
                      </a:r>
                      <a:r>
                        <a:rPr lang="en-US" sz="1100">
                          <a:latin typeface="+mn-lt"/>
                          <a:cs typeface="Times New Roman" panose="02020603050405020304" pitchFamily="18" charset="0"/>
                        </a:rPr>
                        <a:t> </a:t>
                      </a:r>
                      <a:r>
                        <a:rPr lang="en-US" sz="1100" err="1">
                          <a:latin typeface="+mn-lt"/>
                          <a:cs typeface="Times New Roman" panose="02020603050405020304" pitchFamily="18" charset="0"/>
                        </a:rPr>
                        <a:t>liệu</a:t>
                      </a:r>
                      <a:r>
                        <a:rPr lang="en-US" sz="1100">
                          <a:latin typeface="+mn-lt"/>
                          <a:cs typeface="Times New Roman" panose="02020603050405020304" pitchFamily="18" charset="0"/>
                        </a:rPr>
                        <a:t>.</a:t>
                      </a:r>
                    </a:p>
                    <a:p>
                      <a:pPr marL="0" marR="0" lvl="2" indent="0" algn="l" defTabSz="914400" rtl="0" eaLnBrk="1" fontAlgn="ctr" latinLnBrk="0" hangingPunct="1">
                        <a:lnSpc>
                          <a:spcPct val="100000"/>
                        </a:lnSpc>
                        <a:spcBef>
                          <a:spcPts val="600"/>
                        </a:spcBef>
                        <a:spcAft>
                          <a:spcPts val="0"/>
                        </a:spcAft>
                        <a:buClrTx/>
                        <a:buSzTx/>
                        <a:buFontTx/>
                        <a:buNone/>
                        <a:tabLst/>
                        <a:defRPr/>
                      </a:pPr>
                      <a:r>
                        <a:rPr lang="en-US" sz="1100">
                          <a:latin typeface="+mn-lt"/>
                          <a:cs typeface="Times New Roman" panose="02020603050405020304" pitchFamily="18" charset="0"/>
                        </a:rPr>
                        <a:t>+ </a:t>
                      </a:r>
                      <a:r>
                        <a:rPr lang="en-US" sz="1100" err="1">
                          <a:latin typeface="+mn-lt"/>
                          <a:cs typeface="Times New Roman" panose="02020603050405020304" pitchFamily="18" charset="0"/>
                        </a:rPr>
                        <a:t>Phần</a:t>
                      </a:r>
                      <a:r>
                        <a:rPr lang="en-US" sz="1100">
                          <a:latin typeface="+mn-lt"/>
                          <a:cs typeface="Times New Roman" panose="02020603050405020304" pitchFamily="18" charset="0"/>
                        </a:rPr>
                        <a:t> </a:t>
                      </a:r>
                      <a:r>
                        <a:rPr lang="en-US" sz="1100" err="1">
                          <a:latin typeface="+mn-lt"/>
                          <a:cs typeface="Times New Roman" panose="02020603050405020304" pitchFamily="18" charset="0"/>
                        </a:rPr>
                        <a:t>mềm</a:t>
                      </a:r>
                      <a:r>
                        <a:rPr lang="en-US" sz="1100">
                          <a:latin typeface="+mn-lt"/>
                          <a:cs typeface="Times New Roman" panose="02020603050405020304" pitchFamily="18" charset="0"/>
                        </a:rPr>
                        <a:t> </a:t>
                      </a:r>
                      <a:r>
                        <a:rPr lang="en-US" sz="1100" err="1">
                          <a:latin typeface="+mn-lt"/>
                          <a:cs typeface="Times New Roman" panose="02020603050405020304" pitchFamily="18" charset="0"/>
                        </a:rPr>
                        <a:t>điều</a:t>
                      </a:r>
                      <a:r>
                        <a:rPr lang="en-US" sz="1100">
                          <a:latin typeface="+mn-lt"/>
                          <a:cs typeface="Times New Roman" panose="02020603050405020304" pitchFamily="18" charset="0"/>
                        </a:rPr>
                        <a:t> </a:t>
                      </a:r>
                      <a:r>
                        <a:rPr lang="en-US" sz="1100" err="1">
                          <a:latin typeface="+mn-lt"/>
                          <a:cs typeface="Times New Roman" panose="02020603050405020304" pitchFamily="18" charset="0"/>
                        </a:rPr>
                        <a:t>khiển</a:t>
                      </a:r>
                      <a:r>
                        <a:rPr lang="en-US" sz="1100">
                          <a:latin typeface="+mn-lt"/>
                          <a:cs typeface="Times New Roman" panose="02020603050405020304" pitchFamily="18" charset="0"/>
                        </a:rPr>
                        <a:t>, </a:t>
                      </a:r>
                      <a:r>
                        <a:rPr lang="en-US" sz="1100" err="1">
                          <a:latin typeface="+mn-lt"/>
                          <a:cs typeface="Times New Roman" panose="02020603050405020304" pitchFamily="18" charset="0"/>
                        </a:rPr>
                        <a:t>giám</a:t>
                      </a:r>
                      <a:r>
                        <a:rPr lang="en-US" sz="1100">
                          <a:latin typeface="+mn-lt"/>
                          <a:cs typeface="Times New Roman" panose="02020603050405020304" pitchFamily="18" charset="0"/>
                        </a:rPr>
                        <a:t> </a:t>
                      </a:r>
                      <a:r>
                        <a:rPr lang="en-US" sz="1100" err="1">
                          <a:latin typeface="+mn-lt"/>
                          <a:cs typeface="Times New Roman" panose="02020603050405020304" pitchFamily="18" charset="0"/>
                        </a:rPr>
                        <a:t>sát</a:t>
                      </a:r>
                      <a:r>
                        <a:rPr lang="en-US" sz="1100">
                          <a:latin typeface="+mn-lt"/>
                          <a:cs typeface="Times New Roman" panose="02020603050405020304" pitchFamily="18" charset="0"/>
                        </a:rPr>
                        <a:t> </a:t>
                      </a:r>
                      <a:r>
                        <a:rPr lang="en-US" sz="1100" err="1">
                          <a:latin typeface="+mn-lt"/>
                          <a:cs typeface="Times New Roman" panose="02020603050405020304" pitchFamily="18" charset="0"/>
                        </a:rPr>
                        <a:t>và</a:t>
                      </a:r>
                      <a:r>
                        <a:rPr lang="en-US" sz="1100">
                          <a:latin typeface="+mn-lt"/>
                          <a:cs typeface="Times New Roman" panose="02020603050405020304" pitchFamily="18" charset="0"/>
                        </a:rPr>
                        <a:t> </a:t>
                      </a:r>
                      <a:r>
                        <a:rPr lang="en-US" sz="1100" err="1">
                          <a:latin typeface="+mn-lt"/>
                          <a:cs typeface="Times New Roman" panose="02020603050405020304" pitchFamily="18" charset="0"/>
                        </a:rPr>
                        <a:t>xử</a:t>
                      </a:r>
                      <a:r>
                        <a:rPr lang="en-US" sz="1100">
                          <a:latin typeface="+mn-lt"/>
                          <a:cs typeface="Times New Roman" panose="02020603050405020304" pitchFamily="18" charset="0"/>
                        </a:rPr>
                        <a:t> </a:t>
                      </a:r>
                      <a:r>
                        <a:rPr lang="en-US" sz="1100" err="1">
                          <a:latin typeface="+mn-lt"/>
                          <a:cs typeface="Times New Roman" panose="02020603050405020304" pitchFamily="18" charset="0"/>
                        </a:rPr>
                        <a:t>lý</a:t>
                      </a:r>
                      <a:r>
                        <a:rPr lang="en-US" sz="1100">
                          <a:latin typeface="+mn-lt"/>
                          <a:cs typeface="Times New Roman" panose="02020603050405020304" pitchFamily="18" charset="0"/>
                        </a:rPr>
                        <a:t> </a:t>
                      </a:r>
                      <a:r>
                        <a:rPr lang="en-US" sz="1100" err="1">
                          <a:latin typeface="+mn-lt"/>
                          <a:cs typeface="Times New Roman" panose="02020603050405020304" pitchFamily="18" charset="0"/>
                        </a:rPr>
                        <a:t>dữ</a:t>
                      </a:r>
                      <a:r>
                        <a:rPr lang="en-US" sz="1100">
                          <a:latin typeface="+mn-lt"/>
                          <a:cs typeface="Times New Roman" panose="02020603050405020304" pitchFamily="18" charset="0"/>
                        </a:rPr>
                        <a:t> </a:t>
                      </a:r>
                      <a:r>
                        <a:rPr lang="en-US" sz="1100" err="1">
                          <a:latin typeface="+mn-lt"/>
                          <a:cs typeface="Times New Roman" panose="02020603050405020304" pitchFamily="18" charset="0"/>
                        </a:rPr>
                        <a:t>liệu</a:t>
                      </a:r>
                      <a:endParaRPr lang="en-US" sz="1100" b="0" i="0" u="none" strike="noStrike">
                        <a:solidFill>
                          <a:srgbClr val="000000"/>
                        </a:solidFill>
                        <a:effectLst/>
                        <a:latin typeface="+mn-lt"/>
                        <a:cs typeface="Times New Roman" panose="02020603050405020304" pitchFamily="18" charset="0"/>
                      </a:endParaRPr>
                    </a:p>
                  </a:txBody>
                  <a:tcPr marL="5867" marR="5867" marT="5826" marB="0">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solidFill>
                      <a:srgbClr val="29CFA7">
                        <a:alpha val="25000"/>
                      </a:srgbClr>
                    </a:solidFill>
                  </a:tcPr>
                </a:tc>
                <a:tc>
                  <a:txBody>
                    <a:bodyPr/>
                    <a:lstStyle/>
                    <a:p>
                      <a:pPr algn="ctr" rtl="0" fontAlgn="ctr">
                        <a:lnSpc>
                          <a:spcPct val="114000"/>
                        </a:lnSpc>
                        <a:spcBef>
                          <a:spcPts val="600"/>
                        </a:spcBef>
                      </a:pPr>
                      <a:r>
                        <a:rPr lang="en-US" sz="1100" b="0" i="0" u="none" strike="noStrike">
                          <a:solidFill>
                            <a:schemeClr val="dk1"/>
                          </a:solidFill>
                          <a:effectLst/>
                          <a:latin typeface="+mn-lt"/>
                          <a:cs typeface="Times New Roman" panose="02020603050405020304" pitchFamily="18" charset="0"/>
                        </a:rPr>
                        <a:t>1</a:t>
                      </a:r>
                      <a:endParaRPr lang="en-US" sz="1100" b="0" i="0" u="none" strike="noStrike">
                        <a:solidFill>
                          <a:srgbClr val="000000"/>
                        </a:solidFill>
                        <a:effectLst/>
                        <a:latin typeface="+mn-lt"/>
                        <a:cs typeface="Times New Roman" panose="02020603050405020304" pitchFamily="18" charset="0"/>
                      </a:endParaRPr>
                    </a:p>
                  </a:txBody>
                  <a:tcPr marL="5867" marR="5867" marT="5826" marB="0" anchor="ctr">
                    <a:lnL w="63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xmlns="" val="10005"/>
                  </a:ext>
                </a:extLst>
              </a:tr>
              <a:tr h="240186">
                <a:tc gridSpan="2">
                  <a:txBody>
                    <a:bodyPr/>
                    <a:lstStyle/>
                    <a:p>
                      <a:pPr algn="ctr" rtl="0" fontAlgn="ctr">
                        <a:lnSpc>
                          <a:spcPct val="114000"/>
                        </a:lnSpc>
                        <a:spcBef>
                          <a:spcPts val="600"/>
                        </a:spcBef>
                      </a:pPr>
                      <a:r>
                        <a:rPr lang="en-US" sz="1100" u="none" strike="noStrike">
                          <a:effectLst/>
                          <a:latin typeface="+mn-lt"/>
                          <a:cs typeface="Times New Roman" panose="02020603050405020304" pitchFamily="18" charset="0"/>
                        </a:rPr>
                        <a:t>4</a:t>
                      </a:r>
                      <a:endParaRPr lang="en-US" sz="1100" b="0" i="0" u="none" strike="noStrike">
                        <a:solidFill>
                          <a:srgbClr val="000000"/>
                        </a:solidFill>
                        <a:effectLst/>
                        <a:latin typeface="+mn-lt"/>
                        <a:cs typeface="Times New Roman" panose="02020603050405020304" pitchFamily="18" charset="0"/>
                      </a:endParaRPr>
                    </a:p>
                  </a:txBody>
                  <a:tcPr marL="6880" marR="6880" marT="6877" marB="0">
                    <a:lnL w="12700" cap="flat" cmpd="sng" algn="ctr">
                      <a:solidFill>
                        <a:schemeClr val="tx1"/>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9CFA7">
                        <a:alpha val="25000"/>
                      </a:srgbClr>
                    </a:solidFill>
                  </a:tcPr>
                </a:tc>
                <a:tc hMerge="1">
                  <a:txBody>
                    <a:bodyPr/>
                    <a:lstStyle/>
                    <a:p>
                      <a:pPr algn="ctr" rtl="0" fontAlgn="ctr">
                        <a:lnSpc>
                          <a:spcPct val="125000"/>
                        </a:lnSpc>
                        <a:spcBef>
                          <a:spcPts val="600"/>
                        </a:spcBef>
                      </a:pPr>
                      <a:r>
                        <a:rPr lang="en-US" sz="1600" u="none" strike="noStrike" dirty="0">
                          <a:effectLst/>
                          <a:latin typeface="Times New Roman" panose="02020603050405020304" pitchFamily="18" charset="0"/>
                          <a:cs typeface="Times New Roman" panose="02020603050405020304" pitchFamily="18" charset="0"/>
                        </a:rPr>
                        <a:t>4</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450" marR="7450" marT="74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lnSpc>
                          <a:spcPct val="114000"/>
                        </a:lnSpc>
                        <a:spcBef>
                          <a:spcPts val="600"/>
                        </a:spcBef>
                      </a:pPr>
                      <a:r>
                        <a:rPr lang="en-US" sz="1100" u="none" strike="noStrike" err="1">
                          <a:effectLst/>
                          <a:latin typeface="+mn-lt"/>
                          <a:cs typeface="Times New Roman" panose="02020603050405020304" pitchFamily="18" charset="0"/>
                        </a:rPr>
                        <a:t>Nhân</a:t>
                      </a:r>
                      <a:r>
                        <a:rPr lang="en-US" sz="1100" u="none" strike="noStrike">
                          <a:effectLst/>
                          <a:latin typeface="+mn-lt"/>
                          <a:cs typeface="Times New Roman" panose="02020603050405020304" pitchFamily="18" charset="0"/>
                        </a:rPr>
                        <a:t> </a:t>
                      </a:r>
                      <a:r>
                        <a:rPr lang="en-US" sz="1100" u="none" strike="noStrike" err="1">
                          <a:effectLst/>
                          <a:latin typeface="+mn-lt"/>
                          <a:cs typeface="Times New Roman" panose="02020603050405020304" pitchFamily="18" charset="0"/>
                        </a:rPr>
                        <a:t>công</a:t>
                      </a:r>
                      <a:r>
                        <a:rPr lang="en-US" sz="1100" u="none" strike="noStrike">
                          <a:effectLst/>
                          <a:latin typeface="+mn-lt"/>
                          <a:cs typeface="Times New Roman" panose="02020603050405020304" pitchFamily="18" charset="0"/>
                        </a:rPr>
                        <a:t> </a:t>
                      </a:r>
                      <a:r>
                        <a:rPr lang="en-US" sz="1100" u="none" strike="noStrike" err="1">
                          <a:effectLst/>
                          <a:latin typeface="+mn-lt"/>
                          <a:cs typeface="Times New Roman" panose="02020603050405020304" pitchFamily="18" charset="0"/>
                        </a:rPr>
                        <a:t>thay</a:t>
                      </a:r>
                      <a:r>
                        <a:rPr lang="en-US" sz="1100" u="none" strike="noStrike">
                          <a:effectLst/>
                          <a:latin typeface="+mn-lt"/>
                          <a:cs typeface="Times New Roman" panose="02020603050405020304" pitchFamily="18" charset="0"/>
                        </a:rPr>
                        <a:t> </a:t>
                      </a:r>
                      <a:r>
                        <a:rPr lang="en-US" sz="1100" u="none" strike="noStrike" err="1">
                          <a:effectLst/>
                          <a:latin typeface="+mn-lt"/>
                          <a:cs typeface="Times New Roman" panose="02020603050405020304" pitchFamily="18" charset="0"/>
                        </a:rPr>
                        <a:t>thế</a:t>
                      </a:r>
                      <a:r>
                        <a:rPr lang="en-US" sz="1100" u="none" strike="noStrike">
                          <a:effectLst/>
                          <a:latin typeface="+mn-lt"/>
                          <a:cs typeface="Times New Roman" panose="02020603050405020304" pitchFamily="18" charset="0"/>
                        </a:rPr>
                        <a:t>, </a:t>
                      </a:r>
                      <a:r>
                        <a:rPr lang="en-US" sz="1100" u="none" strike="noStrike" err="1">
                          <a:effectLst/>
                          <a:latin typeface="+mn-lt"/>
                          <a:cs typeface="Times New Roman" panose="02020603050405020304" pitchFamily="18" charset="0"/>
                        </a:rPr>
                        <a:t>lắp</a:t>
                      </a:r>
                      <a:r>
                        <a:rPr lang="en-US" sz="1100" u="none" strike="noStrike">
                          <a:effectLst/>
                          <a:latin typeface="+mn-lt"/>
                          <a:cs typeface="Times New Roman" panose="02020603050405020304" pitchFamily="18" charset="0"/>
                        </a:rPr>
                        <a:t> </a:t>
                      </a:r>
                      <a:r>
                        <a:rPr lang="en-US" sz="1100" u="none" strike="noStrike" err="1">
                          <a:effectLst/>
                          <a:latin typeface="+mn-lt"/>
                          <a:cs typeface="Times New Roman" panose="02020603050405020304" pitchFamily="18" charset="0"/>
                        </a:rPr>
                        <a:t>đặt</a:t>
                      </a:r>
                      <a:endParaRPr lang="en-US" sz="1100" b="0" i="0" u="none" strike="noStrike">
                        <a:solidFill>
                          <a:srgbClr val="000000"/>
                        </a:solidFill>
                        <a:effectLst/>
                        <a:latin typeface="+mn-lt"/>
                        <a:cs typeface="Times New Roman" panose="02020603050405020304" pitchFamily="18" charset="0"/>
                      </a:endParaRPr>
                    </a:p>
                  </a:txBody>
                  <a:tcPr marL="5867" marR="5867" marT="5826" marB="0">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9CFA7">
                        <a:alpha val="25000"/>
                      </a:srgbClr>
                    </a:solidFill>
                  </a:tcPr>
                </a:tc>
                <a:tc>
                  <a:txBody>
                    <a:bodyPr/>
                    <a:lstStyle/>
                    <a:p>
                      <a:pPr algn="ctr" fontAlgn="t">
                        <a:lnSpc>
                          <a:spcPct val="114000"/>
                        </a:lnSpc>
                        <a:spcBef>
                          <a:spcPts val="600"/>
                        </a:spcBef>
                      </a:pPr>
                      <a:r>
                        <a:rPr lang="en-US" sz="1100" u="none" strike="noStrike">
                          <a:effectLst/>
                          <a:latin typeface="+mn-lt"/>
                          <a:cs typeface="Times New Roman" panose="02020603050405020304" pitchFamily="18" charset="0"/>
                        </a:rPr>
                        <a:t> </a:t>
                      </a:r>
                      <a:endParaRPr lang="en-US" sz="1100" b="0" i="0" u="none" strike="noStrike">
                        <a:effectLst/>
                        <a:latin typeface="+mn-lt"/>
                        <a:cs typeface="Times New Roman" panose="02020603050405020304" pitchFamily="18" charset="0"/>
                      </a:endParaRPr>
                    </a:p>
                  </a:txBody>
                  <a:tcPr marL="5867" marR="5867" marT="5826" marB="0">
                    <a:lnL w="63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xmlns="" val="10006"/>
                  </a:ext>
                </a:extLst>
              </a:tr>
            </a:tbl>
          </a:graphicData>
        </a:graphic>
      </p:graphicFrame>
      <p:pic>
        <p:nvPicPr>
          <p:cNvPr id="5" name="Picture 4">
            <a:extLst>
              <a:ext uri="{FF2B5EF4-FFF2-40B4-BE49-F238E27FC236}">
                <a16:creationId xmlns:a16="http://schemas.microsoft.com/office/drawing/2014/main" xmlns="" id="{8193DA17-5D19-45B2-9D01-AB70178CED2D}"/>
              </a:ext>
            </a:extLst>
          </p:cNvPr>
          <p:cNvPicPr>
            <a:picLocks noChangeAspect="1"/>
          </p:cNvPicPr>
          <p:nvPr/>
        </p:nvPicPr>
        <p:blipFill>
          <a:blip r:embed="rId6"/>
          <a:stretch>
            <a:fillRect/>
          </a:stretch>
        </p:blipFill>
        <p:spPr>
          <a:xfrm rot="10800000">
            <a:off x="10488945" y="5890901"/>
            <a:ext cx="356324" cy="433615"/>
          </a:xfrm>
          <a:prstGeom prst="rect">
            <a:avLst/>
          </a:prstGeom>
        </p:spPr>
      </p:pic>
    </p:spTree>
    <p:extLst>
      <p:ext uri="{BB962C8B-B14F-4D97-AF65-F5344CB8AC3E}">
        <p14:creationId xmlns:p14="http://schemas.microsoft.com/office/powerpoint/2010/main" val="4287732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166903"/>
            <a:ext cx="9385300" cy="990282"/>
            <a:chOff x="6165729" y="1417597"/>
            <a:chExt cx="9385300" cy="990282"/>
          </a:xfrm>
        </p:grpSpPr>
        <p:sp>
          <p:nvSpPr>
            <p:cNvPr id="14" name="직사각형 5">
              <a:extLst>
                <a:ext uri="{FF2B5EF4-FFF2-40B4-BE49-F238E27FC236}">
                  <a16:creationId xmlns:a16="http://schemas.microsoft.com/office/drawing/2014/main" xmlns="" id="{350DC914-56E3-43B1-AF2E-CE9D0967E752}"/>
                </a:ext>
              </a:extLst>
            </p:cNvPr>
            <p:cNvSpPr/>
            <p:nvPr/>
          </p:nvSpPr>
          <p:spPr>
            <a:xfrm>
              <a:off x="6165729" y="1417597"/>
              <a:ext cx="1002343" cy="707886"/>
            </a:xfrm>
            <a:prstGeom prst="rect">
              <a:avLst/>
            </a:prstGeom>
            <a:noFill/>
            <a:ln>
              <a:noFill/>
            </a:ln>
          </p:spPr>
          <p:txBody>
            <a:bodyPr wrap="square">
              <a:spAutoFit/>
            </a:bodyPr>
            <a:lstStyle/>
            <a:p>
              <a:r>
                <a:rPr lang="en-US" altLang="ko-KR" sz="4000" b="1">
                  <a:ln w="15875">
                    <a:solidFill>
                      <a:srgbClr val="93C94B"/>
                    </a:solidFill>
                  </a:ln>
                  <a:noFill/>
                  <a:latin typeface="UTM Avo" panose="02040603050506020204" pitchFamily="18" charset="0"/>
                </a:rPr>
                <a:t>03.</a:t>
              </a:r>
              <a:endParaRPr lang="ko-KR" altLang="en-US" sz="4000" b="1">
                <a:ln w="15875">
                  <a:solidFill>
                    <a:srgbClr val="93C94B"/>
                  </a:solidFill>
                </a:ln>
                <a:noFill/>
                <a:latin typeface="UTM Avo" panose="02040603050506020204" pitchFamily="18" charset="0"/>
              </a:endParaRPr>
            </a:p>
          </p:txBody>
        </p:sp>
        <p:sp>
          <p:nvSpPr>
            <p:cNvPr id="15" name="직사각형 6">
              <a:extLst>
                <a:ext uri="{FF2B5EF4-FFF2-40B4-BE49-F238E27FC236}">
                  <a16:creationId xmlns:a16="http://schemas.microsoft.com/office/drawing/2014/main" xmlns="" id="{39AAAFB6-41AD-4A76-A923-661EA7C35F0A}"/>
                </a:ext>
              </a:extLst>
            </p:cNvPr>
            <p:cNvSpPr/>
            <p:nvPr/>
          </p:nvSpPr>
          <p:spPr>
            <a:xfrm>
              <a:off x="7288582" y="1623612"/>
              <a:ext cx="8078297" cy="461665"/>
            </a:xfrm>
            <a:prstGeom prst="rect">
              <a:avLst/>
            </a:prstGeom>
          </p:spPr>
          <p:txBody>
            <a:bodyPr wrap="square">
              <a:spAutoFit/>
            </a:bodyPr>
            <a:lstStyle/>
            <a:p>
              <a:r>
                <a:rPr lang="en-US" altLang="ko-KR" sz="2400" b="1">
                  <a:solidFill>
                    <a:schemeClr val="bg2">
                      <a:lumMod val="25000"/>
                    </a:schemeClr>
                  </a:solidFill>
                </a:rPr>
                <a:t>Đề xuất giải pháp kỹ thuật</a:t>
              </a:r>
              <a:endParaRPr lang="ko-KR" altLang="en-US" sz="2400" b="1">
                <a:solidFill>
                  <a:schemeClr val="bg2">
                    <a:lumMod val="25000"/>
                  </a:schemeClr>
                </a:solidFill>
              </a:endParaRPr>
            </a:p>
          </p:txBody>
        </p:sp>
        <p:sp>
          <p:nvSpPr>
            <p:cNvPr id="65" name="직사각형 6">
              <a:extLst>
                <a:ext uri="{FF2B5EF4-FFF2-40B4-BE49-F238E27FC236}">
                  <a16:creationId xmlns:a16="http://schemas.microsoft.com/office/drawing/2014/main" xmlns="" id="{39AAAFB6-41AD-4A76-A923-661EA7C35F0A}"/>
                </a:ext>
              </a:extLst>
            </p:cNvPr>
            <p:cNvSpPr/>
            <p:nvPr/>
          </p:nvSpPr>
          <p:spPr>
            <a:xfrm>
              <a:off x="7288583" y="2069325"/>
              <a:ext cx="8262446" cy="338554"/>
            </a:xfrm>
            <a:prstGeom prst="rect">
              <a:avLst/>
            </a:prstGeom>
          </p:spPr>
          <p:txBody>
            <a:bodyPr wrap="square">
              <a:spAutoFit/>
            </a:bodyPr>
            <a:lstStyle/>
            <a:p>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A. Chiếu sáng đ</a:t>
              </a:r>
              <a:r>
                <a:rPr lang="vi-VN" altLang="ko-KR" sz="1600" b="1">
                  <a:gradFill>
                    <a:gsLst>
                      <a:gs pos="55000">
                        <a:srgbClr val="5BC1BF"/>
                      </a:gs>
                      <a:gs pos="0">
                        <a:srgbClr val="93C94B"/>
                      </a:gs>
                      <a:gs pos="100000">
                        <a:srgbClr val="6888BE"/>
                      </a:gs>
                    </a:gsLst>
                    <a:lin ang="15600000" scaled="0"/>
                  </a:gradFill>
                  <a:latin typeface="UTM Avo" panose="02040603050506020204" pitchFamily="18" charset="0"/>
                </a:rPr>
                <a:t>ư</a:t>
              </a:r>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ờng phố</a:t>
              </a:r>
              <a:endParaRPr lang="vi-VN" altLang="ko-KR" sz="1600" b="1">
                <a:gradFill>
                  <a:gsLst>
                    <a:gs pos="55000">
                      <a:srgbClr val="5BC1BF"/>
                    </a:gs>
                    <a:gs pos="0">
                      <a:srgbClr val="93C94B"/>
                    </a:gs>
                    <a:gs pos="100000">
                      <a:srgbClr val="6888BE"/>
                    </a:gs>
                  </a:gsLst>
                  <a:lin ang="15600000" scaled="0"/>
                </a:gradFill>
                <a:latin typeface="UTM Avo" panose="02040603050506020204" pitchFamily="18" charset="0"/>
              </a:endParaRPr>
            </a:p>
          </p:txBody>
        </p:sp>
      </p:grpSp>
      <p:sp>
        <p:nvSpPr>
          <p:cNvPr id="4" name="Slide Number Placeholder 3"/>
          <p:cNvSpPr>
            <a:spLocks noGrp="1"/>
          </p:cNvSpPr>
          <p:nvPr>
            <p:ph type="sldNum" sz="quarter" idx="12"/>
          </p:nvPr>
        </p:nvSpPr>
        <p:spPr/>
        <p:txBody>
          <a:bodyPr/>
          <a:lstStyle/>
          <a:p>
            <a:fld id="{84D06A17-4DAA-4805-92CA-A878510AB020}" type="slidenum">
              <a:rPr lang="en-US" smtClean="0"/>
              <a:t>15</a:t>
            </a:fld>
            <a:endParaRPr lang="en-US"/>
          </a:p>
        </p:txBody>
      </p:sp>
      <p:sp>
        <p:nvSpPr>
          <p:cNvPr id="81" name="TextBox 7">
            <a:extLst>
              <a:ext uri="{FF2B5EF4-FFF2-40B4-BE49-F238E27FC236}">
                <a16:creationId xmlns:a16="http://schemas.microsoft.com/office/drawing/2014/main" xmlns="" id="{8F9A2CB5-CAE3-40F9-94B2-20D737159F49}"/>
              </a:ext>
            </a:extLst>
          </p:cNvPr>
          <p:cNvSpPr txBox="1">
            <a:spLocks noChangeArrowheads="1"/>
          </p:cNvSpPr>
          <p:nvPr/>
        </p:nvSpPr>
        <p:spPr bwMode="auto">
          <a:xfrm>
            <a:off x="1122853" y="1111019"/>
            <a:ext cx="46568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eaLnBrk="1" hangingPunct="1">
              <a:lnSpc>
                <a:spcPct val="100000"/>
              </a:lnSpc>
              <a:spcBef>
                <a:spcPct val="0"/>
              </a:spcBef>
              <a:buFont typeface="Wingdings" panose="05000000000000000000" pitchFamily="2" charset="2"/>
              <a:buChar char="q"/>
            </a:pPr>
            <a:r>
              <a:rPr lang="en-US" altLang="en-US" sz="1600">
                <a:latin typeface="+mn-lt"/>
                <a:cs typeface="Times New Roman" panose="02020603050405020304" pitchFamily="18" charset="0"/>
              </a:rPr>
              <a:t>Dự toán </a:t>
            </a:r>
            <a:r>
              <a:rPr lang="en-US" altLang="en-US" sz="1600" b="1">
                <a:latin typeface="+mn-lt"/>
                <a:cs typeface="Times New Roman" panose="02020603050405020304" pitchFamily="18" charset="0"/>
              </a:rPr>
              <a:t>dự kiến tổng mức đầu t</a:t>
            </a:r>
            <a:r>
              <a:rPr lang="vi-VN" altLang="en-US" sz="1600" b="1">
                <a:latin typeface="+mn-lt"/>
                <a:cs typeface="Times New Roman" panose="02020603050405020304" pitchFamily="18" charset="0"/>
              </a:rPr>
              <a:t>ư</a:t>
            </a:r>
            <a:endParaRPr lang="en-US" altLang="en-US" sz="1600">
              <a:latin typeface="+mn-lt"/>
              <a:cs typeface="Times New Roman" panose="02020603050405020304" pitchFamily="18" charset="0"/>
            </a:endParaRPr>
          </a:p>
        </p:txBody>
      </p:sp>
      <p:graphicFrame>
        <p:nvGraphicFramePr>
          <p:cNvPr id="11" name="Table 10">
            <a:extLst>
              <a:ext uri="{FF2B5EF4-FFF2-40B4-BE49-F238E27FC236}">
                <a16:creationId xmlns:a16="http://schemas.microsoft.com/office/drawing/2014/main" xmlns="" id="{A6DC4F37-DA4F-484B-A79B-FFF86B378CAE}"/>
              </a:ext>
            </a:extLst>
          </p:cNvPr>
          <p:cNvGraphicFramePr>
            <a:graphicFrameLocks noGrp="1"/>
          </p:cNvGraphicFramePr>
          <p:nvPr>
            <p:extLst>
              <p:ext uri="{D42A27DB-BD31-4B8C-83A1-F6EECF244321}">
                <p14:modId xmlns:p14="http://schemas.microsoft.com/office/powerpoint/2010/main" val="3278747167"/>
              </p:ext>
            </p:extLst>
          </p:nvPr>
        </p:nvGraphicFramePr>
        <p:xfrm>
          <a:off x="1122853" y="1449573"/>
          <a:ext cx="10258268" cy="4768840"/>
        </p:xfrm>
        <a:graphic>
          <a:graphicData uri="http://schemas.openxmlformats.org/drawingml/2006/table">
            <a:tbl>
              <a:tblPr>
                <a:tableStyleId>{69CF1AB2-1976-4502-BF36-3FF5EA218861}</a:tableStyleId>
              </a:tblPr>
              <a:tblGrid>
                <a:gridCol w="452305">
                  <a:extLst>
                    <a:ext uri="{9D8B030D-6E8A-4147-A177-3AD203B41FA5}">
                      <a16:colId xmlns:a16="http://schemas.microsoft.com/office/drawing/2014/main" xmlns="" val="20000"/>
                    </a:ext>
                  </a:extLst>
                </a:gridCol>
                <a:gridCol w="1333490">
                  <a:extLst>
                    <a:ext uri="{9D8B030D-6E8A-4147-A177-3AD203B41FA5}">
                      <a16:colId xmlns:a16="http://schemas.microsoft.com/office/drawing/2014/main" xmlns="" val="20001"/>
                    </a:ext>
                  </a:extLst>
                </a:gridCol>
                <a:gridCol w="1527061">
                  <a:extLst>
                    <a:ext uri="{9D8B030D-6E8A-4147-A177-3AD203B41FA5}">
                      <a16:colId xmlns:a16="http://schemas.microsoft.com/office/drawing/2014/main" xmlns="" val="20002"/>
                    </a:ext>
                  </a:extLst>
                </a:gridCol>
                <a:gridCol w="1008161">
                  <a:extLst>
                    <a:ext uri="{9D8B030D-6E8A-4147-A177-3AD203B41FA5}">
                      <a16:colId xmlns:a16="http://schemas.microsoft.com/office/drawing/2014/main" xmlns="" val="20003"/>
                    </a:ext>
                  </a:extLst>
                </a:gridCol>
                <a:gridCol w="2626242">
                  <a:extLst>
                    <a:ext uri="{9D8B030D-6E8A-4147-A177-3AD203B41FA5}">
                      <a16:colId xmlns:a16="http://schemas.microsoft.com/office/drawing/2014/main" xmlns="" val="20004"/>
                    </a:ext>
                  </a:extLst>
                </a:gridCol>
                <a:gridCol w="1763350">
                  <a:extLst>
                    <a:ext uri="{9D8B030D-6E8A-4147-A177-3AD203B41FA5}">
                      <a16:colId xmlns:a16="http://schemas.microsoft.com/office/drawing/2014/main" xmlns="" val="20005"/>
                    </a:ext>
                  </a:extLst>
                </a:gridCol>
                <a:gridCol w="1547659">
                  <a:extLst>
                    <a:ext uri="{9D8B030D-6E8A-4147-A177-3AD203B41FA5}">
                      <a16:colId xmlns:a16="http://schemas.microsoft.com/office/drawing/2014/main" xmlns="" val="20006"/>
                    </a:ext>
                  </a:extLst>
                </a:gridCol>
              </a:tblGrid>
              <a:tr h="697027">
                <a:tc rowSpan="2">
                  <a:txBody>
                    <a:bodyPr/>
                    <a:lstStyle/>
                    <a:p>
                      <a:pPr algn="ctr" fontAlgn="ctr"/>
                      <a:r>
                        <a:rPr lang="en-US" sz="1200" b="1" u="none" strike="noStrike" dirty="0">
                          <a:effectLst/>
                          <a:latin typeface="+mn-lt"/>
                          <a:cs typeface="Arial" panose="020B0604020202020204" pitchFamily="34" charset="0"/>
                        </a:rPr>
                        <a:t>STT</a:t>
                      </a:r>
                      <a:endParaRPr lang="en-US" sz="1200" b="1"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rowSpan="2" gridSpan="4">
                  <a:txBody>
                    <a:bodyPr/>
                    <a:lstStyle/>
                    <a:p>
                      <a:pPr algn="ctr" fontAlgn="ctr"/>
                      <a:r>
                        <a:rPr lang="en-US" sz="1200" b="1" u="none" strike="noStrike">
                          <a:effectLst/>
                          <a:latin typeface="+mn-lt"/>
                          <a:cs typeface="Arial" panose="020B0604020202020204" pitchFamily="34" charset="0"/>
                        </a:rPr>
                        <a:t>Nội dung chi phí</a:t>
                      </a:r>
                      <a:endParaRPr lang="en-US" sz="1200" b="1" i="0" u="none" strike="noStrike">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gridSpan="2">
                  <a:txBody>
                    <a:bodyPr/>
                    <a:lstStyle/>
                    <a:p>
                      <a:pPr algn="ctr" fontAlgn="ctr"/>
                      <a:r>
                        <a:rPr lang="en-US" sz="1200" u="none" strike="noStrike">
                          <a:effectLst/>
                          <a:latin typeface="+mn-lt"/>
                          <a:cs typeface="Arial" panose="020B0604020202020204" pitchFamily="34" charset="0"/>
                        </a:rPr>
                        <a:t> Giá trị</a:t>
                      </a:r>
                      <a:br>
                        <a:rPr lang="en-US" sz="1200" u="none" strike="noStrike">
                          <a:effectLst/>
                          <a:latin typeface="+mn-lt"/>
                          <a:cs typeface="Arial" panose="020B0604020202020204" pitchFamily="34" charset="0"/>
                        </a:rPr>
                      </a:br>
                      <a:r>
                        <a:rPr lang="en-US" sz="1200" u="none" strike="noStrike">
                          <a:effectLst/>
                          <a:latin typeface="+mn-lt"/>
                          <a:cs typeface="Arial" panose="020B0604020202020204" pitchFamily="34" charset="0"/>
                        </a:rPr>
                        <a:t>(Đồng - Bao gồm VAT ) </a:t>
                      </a:r>
                      <a:endParaRPr lang="en-US" sz="1200" b="0" i="0" u="none" strike="noStrike">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hMerge="1">
                  <a:txBody>
                    <a:bodyPr/>
                    <a:lstStyle/>
                    <a:p>
                      <a:endParaRPr lang="en-US"/>
                    </a:p>
                  </a:txBody>
                  <a:tcPr/>
                </a:tc>
                <a:extLst>
                  <a:ext uri="{0D108BD9-81ED-4DB2-BD59-A6C34878D82A}">
                    <a16:rowId xmlns:a16="http://schemas.microsoft.com/office/drawing/2014/main" xmlns="" val="10000"/>
                  </a:ext>
                </a:extLst>
              </a:tr>
              <a:tr h="697027">
                <a:tc vMerge="1">
                  <a:txBody>
                    <a:bodyPr/>
                    <a:lstStyle/>
                    <a:p>
                      <a:endParaRPr lang="en-US"/>
                    </a:p>
                  </a:txBody>
                  <a:tcPr/>
                </a:tc>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ctr" fontAlgn="ctr"/>
                      <a:r>
                        <a:rPr lang="en-US" sz="1200" u="none" strike="noStrike">
                          <a:effectLst/>
                          <a:latin typeface="+mn-lt"/>
                          <a:cs typeface="Arial" panose="020B0604020202020204" pitchFamily="34" charset="0"/>
                        </a:rPr>
                        <a:t> </a:t>
                      </a:r>
                      <a:r>
                        <a:rPr lang="en-US" sz="1200" b="1" u="none" strike="noStrike" err="1">
                          <a:effectLst/>
                          <a:latin typeface="+mn-lt"/>
                          <a:cs typeface="Arial" panose="020B0604020202020204" pitchFamily="34" charset="0"/>
                        </a:rPr>
                        <a:t>Giải</a:t>
                      </a:r>
                      <a:r>
                        <a:rPr lang="en-US" sz="1200" b="1" u="none" strike="noStrike">
                          <a:effectLst/>
                          <a:latin typeface="+mn-lt"/>
                          <a:cs typeface="Arial" panose="020B0604020202020204" pitchFamily="34" charset="0"/>
                        </a:rPr>
                        <a:t> </a:t>
                      </a:r>
                      <a:r>
                        <a:rPr lang="en-US" sz="1200" b="1" u="none" strike="noStrike" err="1">
                          <a:effectLst/>
                          <a:latin typeface="+mn-lt"/>
                          <a:cs typeface="Arial" panose="020B0604020202020204" pitchFamily="34" charset="0"/>
                        </a:rPr>
                        <a:t>pháp</a:t>
                      </a:r>
                      <a:r>
                        <a:rPr lang="en-US" sz="1200" b="1" u="none" strike="noStrike">
                          <a:effectLst/>
                          <a:latin typeface="+mn-lt"/>
                          <a:cs typeface="Arial" panose="020B0604020202020204" pitchFamily="34" charset="0"/>
                        </a:rPr>
                        <a:t> 1 </a:t>
                      </a:r>
                      <a:br>
                        <a:rPr lang="en-US" sz="1200" b="1" u="none" strike="noStrike">
                          <a:effectLst/>
                          <a:latin typeface="+mn-lt"/>
                          <a:cs typeface="Arial" panose="020B0604020202020204" pitchFamily="34" charset="0"/>
                        </a:rPr>
                      </a:br>
                      <a:r>
                        <a:rPr lang="en-US" sz="1200" b="0" u="none" strike="noStrike">
                          <a:solidFill>
                            <a:srgbClr val="FF0000"/>
                          </a:solidFill>
                          <a:effectLst/>
                          <a:latin typeface="+mn-lt"/>
                          <a:cs typeface="Arial" panose="020B0604020202020204" pitchFamily="34" charset="0"/>
                        </a:rPr>
                        <a:t>ĐIỀU KHIỂN IoT ĐẾN</a:t>
                      </a:r>
                    </a:p>
                    <a:p>
                      <a:pPr algn="ctr" fontAlgn="ctr"/>
                      <a:r>
                        <a:rPr lang="en-US" sz="1200" b="0" u="none" strike="noStrike">
                          <a:solidFill>
                            <a:srgbClr val="FF0000"/>
                          </a:solidFill>
                          <a:effectLst/>
                          <a:latin typeface="+mn-lt"/>
                          <a:cs typeface="Arial" panose="020B0604020202020204" pitchFamily="34" charset="0"/>
                        </a:rPr>
                        <a:t>TỦ ĐIỀU KHIỂN</a:t>
                      </a:r>
                      <a:endParaRPr lang="en-US" sz="1200" b="0" i="0" u="none" strike="noStrike">
                        <a:solidFill>
                          <a:srgbClr val="FF0000"/>
                        </a:solidFill>
                        <a:effectLst/>
                        <a:latin typeface="+mn-lt"/>
                        <a:cs typeface="Arial" panose="020B0604020202020204" pitchFamily="34" charset="0"/>
                      </a:endParaRPr>
                    </a:p>
                  </a:txBody>
                  <a:tcPr marL="7049" marR="7049" marT="7051" marB="0" anchor="ctr">
                    <a:solidFill>
                      <a:srgbClr val="29CFA7">
                        <a:alpha val="25000"/>
                      </a:srgbClr>
                    </a:solidFill>
                  </a:tcPr>
                </a:tc>
                <a:tc>
                  <a:txBody>
                    <a:bodyPr/>
                    <a:lstStyle/>
                    <a:p>
                      <a:pPr algn="ctr" fontAlgn="ctr"/>
                      <a:r>
                        <a:rPr lang="en-US" sz="1200" b="1" u="none" strike="noStrike">
                          <a:effectLst/>
                          <a:latin typeface="+mn-lt"/>
                          <a:cs typeface="Arial" panose="020B0604020202020204" pitchFamily="34" charset="0"/>
                        </a:rPr>
                        <a:t> </a:t>
                      </a:r>
                      <a:r>
                        <a:rPr lang="en-US" sz="1200" b="1" u="none" strike="noStrike" err="1">
                          <a:effectLst/>
                          <a:latin typeface="+mn-lt"/>
                          <a:cs typeface="Arial" panose="020B0604020202020204" pitchFamily="34" charset="0"/>
                        </a:rPr>
                        <a:t>Giải</a:t>
                      </a:r>
                      <a:r>
                        <a:rPr lang="en-US" sz="1200" b="1" u="none" strike="noStrike">
                          <a:effectLst/>
                          <a:latin typeface="+mn-lt"/>
                          <a:cs typeface="Arial" panose="020B0604020202020204" pitchFamily="34" charset="0"/>
                        </a:rPr>
                        <a:t> </a:t>
                      </a:r>
                      <a:r>
                        <a:rPr lang="en-US" sz="1200" b="1" u="none" strike="noStrike" err="1">
                          <a:effectLst/>
                          <a:latin typeface="+mn-lt"/>
                          <a:cs typeface="Arial" panose="020B0604020202020204" pitchFamily="34" charset="0"/>
                        </a:rPr>
                        <a:t>pháp</a:t>
                      </a:r>
                      <a:r>
                        <a:rPr lang="en-US" sz="1200" b="1" u="none" strike="noStrike">
                          <a:effectLst/>
                          <a:latin typeface="+mn-lt"/>
                          <a:cs typeface="Arial" panose="020B0604020202020204" pitchFamily="34" charset="0"/>
                        </a:rPr>
                        <a:t> 2 </a:t>
                      </a:r>
                      <a:br>
                        <a:rPr lang="en-US" sz="1200" b="1" u="none" strike="noStrike">
                          <a:effectLst/>
                          <a:latin typeface="+mn-lt"/>
                          <a:cs typeface="Arial" panose="020B0604020202020204" pitchFamily="34" charset="0"/>
                        </a:rPr>
                      </a:br>
                      <a:r>
                        <a:rPr lang="en-US" sz="1200" b="0" u="none" strike="noStrike">
                          <a:solidFill>
                            <a:srgbClr val="FF0000"/>
                          </a:solidFill>
                          <a:effectLst/>
                          <a:latin typeface="+mn-lt"/>
                          <a:cs typeface="Arial" panose="020B0604020202020204" pitchFamily="34" charset="0"/>
                        </a:rPr>
                        <a:t>ĐIỀU KHIỂN IoT ĐẾN</a:t>
                      </a:r>
                    </a:p>
                    <a:p>
                      <a:pPr algn="ctr" fontAlgn="ctr"/>
                      <a:r>
                        <a:rPr lang="en-US" sz="1200" b="0" u="none" strike="noStrike">
                          <a:solidFill>
                            <a:srgbClr val="FF0000"/>
                          </a:solidFill>
                          <a:effectLst/>
                          <a:latin typeface="+mn-lt"/>
                          <a:cs typeface="Arial" panose="020B0604020202020204" pitchFamily="34" charset="0"/>
                        </a:rPr>
                        <a:t>TỪNG ĐÈN </a:t>
                      </a:r>
                      <a:endParaRPr lang="en-US" sz="1200" b="0" i="0" u="none" strike="noStrike">
                        <a:solidFill>
                          <a:srgbClr val="FF0000"/>
                        </a:solidFill>
                        <a:effectLst/>
                        <a:latin typeface="+mn-lt"/>
                        <a:cs typeface="Arial" panose="020B0604020202020204" pitchFamily="34" charset="0"/>
                      </a:endParaRPr>
                    </a:p>
                  </a:txBody>
                  <a:tcPr marL="7049" marR="7049" marT="7051" marB="0" anchor="ctr">
                    <a:solidFill>
                      <a:srgbClr val="29CFA7">
                        <a:alpha val="25000"/>
                      </a:srgbClr>
                    </a:solidFill>
                  </a:tcPr>
                </a:tc>
                <a:extLst>
                  <a:ext uri="{0D108BD9-81ED-4DB2-BD59-A6C34878D82A}">
                    <a16:rowId xmlns:a16="http://schemas.microsoft.com/office/drawing/2014/main" xmlns="" val="10001"/>
                  </a:ext>
                </a:extLst>
              </a:tr>
              <a:tr h="697027">
                <a:tc>
                  <a:txBody>
                    <a:bodyPr/>
                    <a:lstStyle/>
                    <a:p>
                      <a:pPr algn="ctr" fontAlgn="ctr"/>
                      <a:r>
                        <a:rPr lang="en-US" sz="1200" u="none" strike="noStrike">
                          <a:effectLst/>
                          <a:latin typeface="+mn-lt"/>
                          <a:cs typeface="Arial" panose="020B0604020202020204" pitchFamily="34" charset="0"/>
                        </a:rPr>
                        <a:t>1</a:t>
                      </a:r>
                      <a:endParaRPr lang="en-US" sz="1200" b="0" i="0" u="none" strike="noStrike">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rowSpan="7">
                  <a:txBody>
                    <a:bodyPr/>
                    <a:lstStyle/>
                    <a:p>
                      <a:pPr algn="ctr" fontAlgn="ctr"/>
                      <a:r>
                        <a:rPr lang="vi-VN" sz="1200" u="none" strike="noStrike">
                          <a:effectLst/>
                          <a:latin typeface="+mn-lt"/>
                          <a:cs typeface="Arial" panose="020B0604020202020204" pitchFamily="34" charset="0"/>
                        </a:rPr>
                        <a:t>Dự toán dự kiến tổng mức đầu tư</a:t>
                      </a:r>
                      <a:endParaRPr lang="vi-VN" sz="1200" b="0" i="0" u="none" strike="noStrike">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rowSpan="3">
                  <a:txBody>
                    <a:bodyPr/>
                    <a:lstStyle/>
                    <a:p>
                      <a:pPr algn="ctr" fontAlgn="ctr"/>
                      <a:r>
                        <a:rPr lang="en-US" sz="1200" u="none" strike="noStrike">
                          <a:effectLst/>
                          <a:latin typeface="+mn-lt"/>
                          <a:cs typeface="Arial" panose="020B0604020202020204" pitchFamily="34" charset="0"/>
                        </a:rPr>
                        <a:t>Chi </a:t>
                      </a:r>
                      <a:r>
                        <a:rPr lang="en-US" sz="1200" u="none" strike="noStrike" err="1">
                          <a:effectLst/>
                          <a:latin typeface="+mn-lt"/>
                          <a:cs typeface="Arial" panose="020B0604020202020204" pitchFamily="34" charset="0"/>
                        </a:rPr>
                        <a:t>phí</a:t>
                      </a:r>
                      <a:r>
                        <a:rPr lang="en-US" sz="1200" u="none" strike="noStrike">
                          <a:effectLst/>
                          <a:latin typeface="+mn-lt"/>
                          <a:cs typeface="Arial" panose="020B0604020202020204" pitchFamily="34" charset="0"/>
                        </a:rPr>
                        <a:t> </a:t>
                      </a:r>
                      <a:r>
                        <a:rPr lang="en-US" sz="1200" u="none" strike="noStrike" err="1">
                          <a:effectLst/>
                          <a:latin typeface="+mn-lt"/>
                          <a:cs typeface="Arial" panose="020B0604020202020204" pitchFamily="34" charset="0"/>
                        </a:rPr>
                        <a:t>xây</a:t>
                      </a:r>
                      <a:r>
                        <a:rPr lang="en-US" sz="1200" u="none" strike="noStrike">
                          <a:effectLst/>
                          <a:latin typeface="+mn-lt"/>
                          <a:cs typeface="Arial" panose="020B0604020202020204" pitchFamily="34" charset="0"/>
                        </a:rPr>
                        <a:t> </a:t>
                      </a:r>
                      <a:r>
                        <a:rPr lang="en-US" sz="1200" u="none" strike="noStrike" err="1">
                          <a:effectLst/>
                          <a:latin typeface="+mn-lt"/>
                          <a:cs typeface="Arial" panose="020B0604020202020204" pitchFamily="34" charset="0"/>
                        </a:rPr>
                        <a:t>dựng</a:t>
                      </a:r>
                      <a:r>
                        <a:rPr lang="en-US" sz="1200" u="none" strike="noStrike">
                          <a:effectLst/>
                          <a:latin typeface="+mn-lt"/>
                          <a:cs typeface="Arial" panose="020B0604020202020204" pitchFamily="34" charset="0"/>
                        </a:rPr>
                        <a:t/>
                      </a:r>
                      <a:br>
                        <a:rPr lang="en-US" sz="1200" u="none" strike="noStrike">
                          <a:effectLst/>
                          <a:latin typeface="+mn-lt"/>
                          <a:cs typeface="Arial" panose="020B0604020202020204" pitchFamily="34" charset="0"/>
                        </a:rPr>
                      </a:br>
                      <a:r>
                        <a:rPr lang="en-US" sz="1200" u="none" strike="noStrike">
                          <a:effectLst/>
                          <a:latin typeface="+mn-lt"/>
                          <a:cs typeface="Arial" panose="020B0604020202020204" pitchFamily="34" charset="0"/>
                        </a:rPr>
                        <a:t>( </a:t>
                      </a:r>
                      <a:r>
                        <a:rPr lang="en-US" sz="1200" u="none" strike="noStrike" err="1">
                          <a:effectLst/>
                          <a:latin typeface="+mn-lt"/>
                          <a:cs typeface="Arial" panose="020B0604020202020204" pitchFamily="34" charset="0"/>
                        </a:rPr>
                        <a:t>Gxd</a:t>
                      </a:r>
                      <a:r>
                        <a:rPr lang="en-US" sz="1200" u="none" strike="noStrike">
                          <a:effectLst/>
                          <a:latin typeface="+mn-lt"/>
                          <a:cs typeface="Arial" panose="020B0604020202020204" pitchFamily="34" charset="0"/>
                        </a:rPr>
                        <a:t> )</a:t>
                      </a:r>
                      <a:endParaRPr lang="en-US" sz="1200" b="0" i="0" u="none" strike="noStrike">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rowSpan="2">
                  <a:txBody>
                    <a:bodyPr/>
                    <a:lstStyle/>
                    <a:p>
                      <a:pPr algn="ctr" fontAlgn="ctr"/>
                      <a:r>
                        <a:rPr lang="en-US" sz="1200" u="none" strike="noStrike">
                          <a:effectLst/>
                          <a:latin typeface="+mn-lt"/>
                          <a:cs typeface="Arial" panose="020B0604020202020204" pitchFamily="34" charset="0"/>
                        </a:rPr>
                        <a:t>Chi </a:t>
                      </a:r>
                      <a:r>
                        <a:rPr lang="en-US" sz="1200" u="none" strike="noStrike" err="1">
                          <a:effectLst/>
                          <a:latin typeface="+mn-lt"/>
                          <a:cs typeface="Arial" panose="020B0604020202020204" pitchFamily="34" charset="0"/>
                        </a:rPr>
                        <a:t>phí</a:t>
                      </a:r>
                      <a:r>
                        <a:rPr lang="en-US" sz="1200" u="none" strike="noStrike">
                          <a:effectLst/>
                          <a:latin typeface="+mn-lt"/>
                          <a:cs typeface="Arial" panose="020B0604020202020204" pitchFamily="34" charset="0"/>
                        </a:rPr>
                        <a:t> </a:t>
                      </a:r>
                    </a:p>
                    <a:p>
                      <a:pPr algn="ctr" fontAlgn="ctr"/>
                      <a:r>
                        <a:rPr lang="en-US" sz="1200" u="none" strike="noStrike">
                          <a:effectLst/>
                          <a:latin typeface="+mn-lt"/>
                          <a:cs typeface="Arial" panose="020B0604020202020204" pitchFamily="34" charset="0"/>
                        </a:rPr>
                        <a:t>trực </a:t>
                      </a:r>
                      <a:r>
                        <a:rPr lang="en-US" sz="1200" u="none" strike="noStrike" err="1">
                          <a:effectLst/>
                          <a:latin typeface="+mn-lt"/>
                          <a:cs typeface="Arial" panose="020B0604020202020204" pitchFamily="34" charset="0"/>
                        </a:rPr>
                        <a:t>tiếp</a:t>
                      </a:r>
                      <a:endParaRPr lang="en-US" sz="1200" b="0" i="0" u="none" strike="noStrike">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a:txBody>
                    <a:bodyPr/>
                    <a:lstStyle/>
                    <a:p>
                      <a:pPr algn="l" fontAlgn="ctr"/>
                      <a:r>
                        <a:rPr lang="en-US" sz="1200" u="none" strike="noStrike">
                          <a:effectLst/>
                          <a:latin typeface="+mn-lt"/>
                          <a:cs typeface="Arial" panose="020B0604020202020204" pitchFamily="34" charset="0"/>
                        </a:rPr>
                        <a:t>Vật liệu Rạng Đông cung cấp</a:t>
                      </a:r>
                      <a:br>
                        <a:rPr lang="en-US" sz="1200" u="none" strike="noStrike">
                          <a:effectLst/>
                          <a:latin typeface="+mn-lt"/>
                          <a:cs typeface="Arial" panose="020B0604020202020204" pitchFamily="34" charset="0"/>
                        </a:rPr>
                      </a:br>
                      <a:r>
                        <a:rPr lang="en-US" sz="1200" u="none" strike="noStrike">
                          <a:effectLst/>
                          <a:latin typeface="+mn-lt"/>
                          <a:cs typeface="Arial" panose="020B0604020202020204" pitchFamily="34" charset="0"/>
                        </a:rPr>
                        <a:t>+ Đèn chiếu sáng</a:t>
                      </a:r>
                      <a:br>
                        <a:rPr lang="en-US" sz="1200" u="none" strike="noStrike">
                          <a:effectLst/>
                          <a:latin typeface="+mn-lt"/>
                          <a:cs typeface="Arial" panose="020B0604020202020204" pitchFamily="34" charset="0"/>
                        </a:rPr>
                      </a:br>
                      <a:r>
                        <a:rPr lang="en-US" sz="1200" u="none" strike="noStrike">
                          <a:effectLst/>
                          <a:latin typeface="+mn-lt"/>
                          <a:cs typeface="Arial" panose="020B0604020202020204" pitchFamily="34" charset="0"/>
                        </a:rPr>
                        <a:t>+ Tủ điều khiển</a:t>
                      </a:r>
                      <a:endParaRPr lang="en-US" sz="1200" b="0" i="0" u="none" strike="noStrike">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extLst>
                  <a:ext uri="{0D108BD9-81ED-4DB2-BD59-A6C34878D82A}">
                    <a16:rowId xmlns:a16="http://schemas.microsoft.com/office/drawing/2014/main" xmlns="" val="10002"/>
                  </a:ext>
                </a:extLst>
              </a:tr>
              <a:tr h="311367">
                <a:tc>
                  <a:txBody>
                    <a:bodyPr/>
                    <a:lstStyle/>
                    <a:p>
                      <a:pPr algn="ctr" fontAlgn="ctr"/>
                      <a:r>
                        <a:rPr lang="en-US" sz="1200" u="none" strike="noStrike">
                          <a:effectLst/>
                          <a:latin typeface="+mn-lt"/>
                          <a:cs typeface="Arial" panose="020B0604020202020204" pitchFamily="34" charset="0"/>
                        </a:rPr>
                        <a:t>2</a:t>
                      </a:r>
                      <a:endParaRPr lang="en-US" sz="1200" b="0" i="0" u="none" strike="noStrike">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ctr"/>
                      <a:r>
                        <a:rPr lang="en-US" sz="1200" u="none" strike="noStrike">
                          <a:effectLst/>
                          <a:latin typeface="+mn-lt"/>
                          <a:cs typeface="Arial" panose="020B0604020202020204" pitchFamily="34" charset="0"/>
                        </a:rPr>
                        <a:t>Chi phí nhân công + máy thi công</a:t>
                      </a:r>
                      <a:endParaRPr lang="en-US" sz="1200" b="0" i="0" u="none" strike="noStrike">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extLst>
                  <a:ext uri="{0D108BD9-81ED-4DB2-BD59-A6C34878D82A}">
                    <a16:rowId xmlns:a16="http://schemas.microsoft.com/office/drawing/2014/main" xmlns="" val="10003"/>
                  </a:ext>
                </a:extLst>
              </a:tr>
              <a:tr h="387480">
                <a:tc>
                  <a:txBody>
                    <a:bodyPr/>
                    <a:lstStyle/>
                    <a:p>
                      <a:pPr algn="ctr" fontAlgn="ctr"/>
                      <a:r>
                        <a:rPr lang="en-US" sz="1200" u="none" strike="noStrike">
                          <a:effectLst/>
                          <a:latin typeface="+mn-lt"/>
                          <a:cs typeface="Arial" panose="020B0604020202020204" pitchFamily="34" charset="0"/>
                        </a:rPr>
                        <a:t>3</a:t>
                      </a:r>
                      <a:endParaRPr lang="en-US" sz="1200" b="0" i="0" u="none" strike="noStrike">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vMerge="1">
                  <a:txBody>
                    <a:bodyPr/>
                    <a:lstStyle/>
                    <a:p>
                      <a:endParaRPr lang="en-US"/>
                    </a:p>
                  </a:txBody>
                  <a:tcPr/>
                </a:tc>
                <a:tc vMerge="1">
                  <a:txBody>
                    <a:bodyPr/>
                    <a:lstStyle/>
                    <a:p>
                      <a:endParaRPr lang="en-US"/>
                    </a:p>
                  </a:txBody>
                  <a:tcPr/>
                </a:tc>
                <a:tc gridSpan="2">
                  <a:txBody>
                    <a:bodyPr/>
                    <a:lstStyle/>
                    <a:p>
                      <a:pPr algn="l" fontAlgn="ctr"/>
                      <a:r>
                        <a:rPr lang="vi-VN" sz="1200" u="none" strike="noStrike">
                          <a:effectLst/>
                          <a:latin typeface="+mn-lt"/>
                          <a:cs typeface="Arial" panose="020B0604020202020204" pitchFamily="34" charset="0"/>
                        </a:rPr>
                        <a:t>Chi phí chung, thu nhập chịu thuế tính trước</a:t>
                      </a:r>
                      <a:endParaRPr lang="vi-VN" sz="1200" b="0" i="0" u="none" strike="noStrike">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hMerge="1">
                  <a:txBody>
                    <a:bodyPr/>
                    <a:lstStyle/>
                    <a:p>
                      <a:endParaRPr lang="en-US"/>
                    </a:p>
                  </a:txBody>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extLst>
                  <a:ext uri="{0D108BD9-81ED-4DB2-BD59-A6C34878D82A}">
                    <a16:rowId xmlns:a16="http://schemas.microsoft.com/office/drawing/2014/main" xmlns="" val="10004"/>
                  </a:ext>
                </a:extLst>
              </a:tr>
              <a:tr h="311367">
                <a:tc>
                  <a:txBody>
                    <a:bodyPr/>
                    <a:lstStyle/>
                    <a:p>
                      <a:pPr algn="ctr" fontAlgn="ctr"/>
                      <a:r>
                        <a:rPr lang="en-US" sz="1200" u="none" strike="noStrike">
                          <a:effectLst/>
                          <a:latin typeface="+mn-lt"/>
                          <a:cs typeface="Arial" panose="020B0604020202020204" pitchFamily="34" charset="0"/>
                        </a:rPr>
                        <a:t>4</a:t>
                      </a:r>
                      <a:endParaRPr lang="en-US" sz="1200" b="0" i="0" u="none" strike="noStrike">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vMerge="1">
                  <a:txBody>
                    <a:bodyPr/>
                    <a:lstStyle/>
                    <a:p>
                      <a:endParaRPr lang="en-US"/>
                    </a:p>
                  </a:txBody>
                  <a:tcPr/>
                </a:tc>
                <a:tc rowSpan="4">
                  <a:txBody>
                    <a:bodyPr/>
                    <a:lstStyle/>
                    <a:p>
                      <a:pPr algn="ctr" fontAlgn="ctr"/>
                      <a:r>
                        <a:rPr lang="en-US" sz="1200" u="none" strike="noStrike">
                          <a:effectLst/>
                          <a:latin typeface="+mn-lt"/>
                          <a:cs typeface="Arial" panose="020B0604020202020204" pitchFamily="34" charset="0"/>
                        </a:rPr>
                        <a:t>Chi phí qua dự toán tính theo Gxd</a:t>
                      </a:r>
                      <a:endParaRPr lang="en-US" sz="1200" b="0" i="0" u="none" strike="noStrike">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gridSpan="2">
                  <a:txBody>
                    <a:bodyPr/>
                    <a:lstStyle/>
                    <a:p>
                      <a:pPr algn="l" fontAlgn="ctr"/>
                      <a:r>
                        <a:rPr lang="en-US" sz="1200" u="none" strike="noStrike">
                          <a:effectLst/>
                          <a:latin typeface="+mn-lt"/>
                          <a:cs typeface="Arial" panose="020B0604020202020204" pitchFamily="34" charset="0"/>
                        </a:rPr>
                        <a:t>Chi phí quản lý dự án (Gxd * 1,517% )</a:t>
                      </a:r>
                      <a:endParaRPr lang="en-US" sz="1200" b="0" i="0" u="none" strike="noStrike">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hMerge="1">
                  <a:txBody>
                    <a:bodyPr/>
                    <a:lstStyle/>
                    <a:p>
                      <a:endParaRPr lang="en-US"/>
                    </a:p>
                  </a:txBody>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extLst>
                  <a:ext uri="{0D108BD9-81ED-4DB2-BD59-A6C34878D82A}">
                    <a16:rowId xmlns:a16="http://schemas.microsoft.com/office/drawing/2014/main" xmlns="" val="10005"/>
                  </a:ext>
                </a:extLst>
              </a:tr>
              <a:tr h="311367">
                <a:tc>
                  <a:txBody>
                    <a:bodyPr/>
                    <a:lstStyle/>
                    <a:p>
                      <a:pPr algn="ctr" fontAlgn="ctr"/>
                      <a:r>
                        <a:rPr lang="en-US" sz="1200" u="none" strike="noStrike">
                          <a:effectLst/>
                          <a:latin typeface="+mn-lt"/>
                          <a:cs typeface="Arial" panose="020B0604020202020204" pitchFamily="34" charset="0"/>
                        </a:rPr>
                        <a:t>5</a:t>
                      </a:r>
                      <a:endParaRPr lang="en-US" sz="1200" b="0" i="0" u="none" strike="noStrike">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vMerge="1">
                  <a:txBody>
                    <a:bodyPr/>
                    <a:lstStyle/>
                    <a:p>
                      <a:endParaRPr lang="en-US"/>
                    </a:p>
                  </a:txBody>
                  <a:tcPr/>
                </a:tc>
                <a:tc vMerge="1">
                  <a:txBody>
                    <a:bodyPr/>
                    <a:lstStyle/>
                    <a:p>
                      <a:endParaRPr lang="en-US"/>
                    </a:p>
                  </a:txBody>
                  <a:tcPr/>
                </a:tc>
                <a:tc gridSpan="2">
                  <a:txBody>
                    <a:bodyPr/>
                    <a:lstStyle/>
                    <a:p>
                      <a:pPr algn="l" fontAlgn="ctr"/>
                      <a:r>
                        <a:rPr lang="vi-VN" sz="1200" u="none" strike="noStrike">
                          <a:effectLst/>
                          <a:latin typeface="+mn-lt"/>
                          <a:cs typeface="Arial" panose="020B0604020202020204" pitchFamily="34" charset="0"/>
                        </a:rPr>
                        <a:t>Chi phí tư vấn đầu tư xây dựng</a:t>
                      </a:r>
                      <a:endParaRPr lang="vi-VN" sz="1200" b="0" i="0" u="none" strike="noStrike">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hMerge="1">
                  <a:txBody>
                    <a:bodyPr/>
                    <a:lstStyle/>
                    <a:p>
                      <a:endParaRPr lang="en-US"/>
                    </a:p>
                  </a:txBody>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extLst>
                  <a:ext uri="{0D108BD9-81ED-4DB2-BD59-A6C34878D82A}">
                    <a16:rowId xmlns:a16="http://schemas.microsoft.com/office/drawing/2014/main" xmlns="" val="10006"/>
                  </a:ext>
                </a:extLst>
              </a:tr>
              <a:tr h="311367">
                <a:tc>
                  <a:txBody>
                    <a:bodyPr/>
                    <a:lstStyle/>
                    <a:p>
                      <a:pPr algn="ctr" fontAlgn="ctr"/>
                      <a:r>
                        <a:rPr lang="en-US" sz="1200" u="none" strike="noStrike">
                          <a:effectLst/>
                          <a:latin typeface="+mn-lt"/>
                          <a:cs typeface="Arial" panose="020B0604020202020204" pitchFamily="34" charset="0"/>
                        </a:rPr>
                        <a:t>6</a:t>
                      </a:r>
                      <a:endParaRPr lang="en-US" sz="1200" b="0" i="0" u="none" strike="noStrike">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vMerge="1">
                  <a:txBody>
                    <a:bodyPr/>
                    <a:lstStyle/>
                    <a:p>
                      <a:endParaRPr lang="en-US"/>
                    </a:p>
                  </a:txBody>
                  <a:tcPr/>
                </a:tc>
                <a:tc vMerge="1">
                  <a:txBody>
                    <a:bodyPr/>
                    <a:lstStyle/>
                    <a:p>
                      <a:endParaRPr lang="en-US"/>
                    </a:p>
                  </a:txBody>
                  <a:tcPr/>
                </a:tc>
                <a:tc gridSpan="2">
                  <a:txBody>
                    <a:bodyPr/>
                    <a:lstStyle/>
                    <a:p>
                      <a:pPr algn="l" fontAlgn="ctr"/>
                      <a:r>
                        <a:rPr lang="en-US" sz="1200" u="none" strike="noStrike">
                          <a:effectLst/>
                          <a:latin typeface="+mn-lt"/>
                          <a:cs typeface="Arial" panose="020B0604020202020204" pitchFamily="34" charset="0"/>
                        </a:rPr>
                        <a:t>Chi phí khác</a:t>
                      </a:r>
                      <a:endParaRPr lang="en-US" sz="1200" b="0" i="0" u="none" strike="noStrike">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hMerge="1">
                  <a:txBody>
                    <a:bodyPr/>
                    <a:lstStyle/>
                    <a:p>
                      <a:endParaRPr lang="en-US"/>
                    </a:p>
                  </a:txBody>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extLst>
                  <a:ext uri="{0D108BD9-81ED-4DB2-BD59-A6C34878D82A}">
                    <a16:rowId xmlns:a16="http://schemas.microsoft.com/office/drawing/2014/main" xmlns="" val="10007"/>
                  </a:ext>
                </a:extLst>
              </a:tr>
              <a:tr h="311367">
                <a:tc>
                  <a:txBody>
                    <a:bodyPr/>
                    <a:lstStyle/>
                    <a:p>
                      <a:pPr algn="ctr" fontAlgn="ctr"/>
                      <a:r>
                        <a:rPr lang="en-US" sz="1200" u="none" strike="noStrike">
                          <a:effectLst/>
                          <a:latin typeface="+mn-lt"/>
                          <a:cs typeface="Arial" panose="020B0604020202020204" pitchFamily="34" charset="0"/>
                        </a:rPr>
                        <a:t>7</a:t>
                      </a:r>
                      <a:endParaRPr lang="en-US" sz="1200" b="0" i="0" u="none" strike="noStrike">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vMerge="1">
                  <a:txBody>
                    <a:bodyPr/>
                    <a:lstStyle/>
                    <a:p>
                      <a:endParaRPr lang="en-US"/>
                    </a:p>
                  </a:txBody>
                  <a:tcPr/>
                </a:tc>
                <a:tc vMerge="1">
                  <a:txBody>
                    <a:bodyPr/>
                    <a:lstStyle/>
                    <a:p>
                      <a:endParaRPr lang="en-US"/>
                    </a:p>
                  </a:txBody>
                  <a:tcPr/>
                </a:tc>
                <a:tc gridSpan="2">
                  <a:txBody>
                    <a:bodyPr/>
                    <a:lstStyle/>
                    <a:p>
                      <a:pPr algn="l" fontAlgn="ctr"/>
                      <a:r>
                        <a:rPr lang="en-US" sz="1200" u="none" strike="noStrike">
                          <a:effectLst/>
                          <a:latin typeface="+mn-lt"/>
                          <a:cs typeface="Arial" panose="020B0604020202020204" pitchFamily="34" charset="0"/>
                        </a:rPr>
                        <a:t>Chi phí dự phòng ( Gxd*3.9%)</a:t>
                      </a:r>
                      <a:endParaRPr lang="en-US" sz="1200" b="0" i="0" u="none" strike="noStrike">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hMerge="1">
                  <a:txBody>
                    <a:bodyPr/>
                    <a:lstStyle/>
                    <a:p>
                      <a:endParaRPr lang="en-US"/>
                    </a:p>
                  </a:txBody>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extLst>
                  <a:ext uri="{0D108BD9-81ED-4DB2-BD59-A6C34878D82A}">
                    <a16:rowId xmlns:a16="http://schemas.microsoft.com/office/drawing/2014/main" xmlns="" val="10008"/>
                  </a:ext>
                </a:extLst>
              </a:tr>
              <a:tr h="394400">
                <a:tc>
                  <a:txBody>
                    <a:bodyPr/>
                    <a:lstStyle/>
                    <a:p>
                      <a:pPr algn="ctr" fontAlgn="ctr"/>
                      <a:r>
                        <a:rPr lang="en-US" sz="1200" u="none" strike="noStrike">
                          <a:effectLst/>
                          <a:latin typeface="+mn-lt"/>
                          <a:cs typeface="Arial" panose="020B0604020202020204" pitchFamily="34" charset="0"/>
                        </a:rPr>
                        <a:t>8</a:t>
                      </a:r>
                      <a:endParaRPr lang="en-US" sz="1200" b="0" i="0" u="none" strike="noStrike">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gridSpan="4">
                  <a:txBody>
                    <a:bodyPr/>
                    <a:lstStyle/>
                    <a:p>
                      <a:pPr algn="ctr" fontAlgn="ctr"/>
                      <a:r>
                        <a:rPr lang="en-US" sz="1200" u="none" strike="noStrike">
                          <a:effectLst/>
                          <a:latin typeface="+mn-lt"/>
                          <a:cs typeface="Arial" panose="020B0604020202020204" pitchFamily="34" charset="0"/>
                        </a:rPr>
                        <a:t>Phòng điều khiển trung tâm</a:t>
                      </a:r>
                      <a:endParaRPr lang="en-US" sz="1200" b="0" i="0" u="none" strike="noStrike">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extLst>
                  <a:ext uri="{0D108BD9-81ED-4DB2-BD59-A6C34878D82A}">
                    <a16:rowId xmlns:a16="http://schemas.microsoft.com/office/drawing/2014/main" xmlns="" val="10009"/>
                  </a:ext>
                </a:extLst>
              </a:tr>
              <a:tr h="339044">
                <a:tc gridSpan="5">
                  <a:txBody>
                    <a:bodyPr/>
                    <a:lstStyle/>
                    <a:p>
                      <a:pPr algn="ctr" fontAlgn="ctr"/>
                      <a:r>
                        <a:rPr lang="en-US" sz="1200" b="1" u="none" strike="noStrike" err="1">
                          <a:solidFill>
                            <a:srgbClr val="FF0000"/>
                          </a:solidFill>
                          <a:effectLst/>
                          <a:latin typeface="+mn-lt"/>
                          <a:cs typeface="Arial" panose="020B0604020202020204" pitchFamily="34" charset="0"/>
                        </a:rPr>
                        <a:t>Tổng</a:t>
                      </a:r>
                      <a:r>
                        <a:rPr lang="en-US" sz="1200" b="1" u="none" strike="noStrike">
                          <a:solidFill>
                            <a:srgbClr val="FF0000"/>
                          </a:solidFill>
                          <a:effectLst/>
                          <a:latin typeface="+mn-lt"/>
                          <a:cs typeface="Arial" panose="020B0604020202020204" pitchFamily="34" charset="0"/>
                        </a:rPr>
                        <a:t> </a:t>
                      </a:r>
                      <a:r>
                        <a:rPr lang="en-US" sz="1200" b="1" u="none" strike="noStrike" err="1">
                          <a:solidFill>
                            <a:srgbClr val="FF0000"/>
                          </a:solidFill>
                          <a:effectLst/>
                          <a:latin typeface="+mn-lt"/>
                          <a:cs typeface="Arial" panose="020B0604020202020204" pitchFamily="34" charset="0"/>
                        </a:rPr>
                        <a:t>cộng</a:t>
                      </a:r>
                      <a:r>
                        <a:rPr lang="en-US" sz="1200" b="1" u="none" strike="noStrike">
                          <a:solidFill>
                            <a:srgbClr val="FF0000"/>
                          </a:solidFill>
                          <a:effectLst/>
                          <a:latin typeface="+mn-lt"/>
                          <a:cs typeface="Arial" panose="020B0604020202020204" pitchFamily="34" charset="0"/>
                        </a:rPr>
                        <a:t> chi </a:t>
                      </a:r>
                      <a:r>
                        <a:rPr lang="en-US" sz="1200" b="1" u="none" strike="noStrike" err="1">
                          <a:solidFill>
                            <a:srgbClr val="FF0000"/>
                          </a:solidFill>
                          <a:effectLst/>
                          <a:latin typeface="+mn-lt"/>
                          <a:cs typeface="Arial" panose="020B0604020202020204" pitchFamily="34" charset="0"/>
                        </a:rPr>
                        <a:t>phí</a:t>
                      </a:r>
                      <a:endParaRPr lang="en-US" sz="1200" b="1" i="0" u="none" strike="noStrike">
                        <a:solidFill>
                          <a:srgbClr val="FF0000"/>
                        </a:solidFill>
                        <a:effectLst/>
                        <a:latin typeface="+mn-lt"/>
                        <a:cs typeface="Arial" panose="020B0604020202020204" pitchFamily="34" charset="0"/>
                      </a:endParaRPr>
                    </a:p>
                  </a:txBody>
                  <a:tcPr marL="7049" marR="7049" marT="7051" marB="0" anchor="ctr">
                    <a:solidFill>
                      <a:srgbClr val="29CFA7">
                        <a:alpha val="25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1041652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166903"/>
            <a:ext cx="9385300" cy="990282"/>
            <a:chOff x="6165729" y="1417597"/>
            <a:chExt cx="9385300" cy="990282"/>
          </a:xfrm>
        </p:grpSpPr>
        <p:sp>
          <p:nvSpPr>
            <p:cNvPr id="14" name="직사각형 5">
              <a:extLst>
                <a:ext uri="{FF2B5EF4-FFF2-40B4-BE49-F238E27FC236}">
                  <a16:creationId xmlns:a16="http://schemas.microsoft.com/office/drawing/2014/main" xmlns="" id="{350DC914-56E3-43B1-AF2E-CE9D0967E752}"/>
                </a:ext>
              </a:extLst>
            </p:cNvPr>
            <p:cNvSpPr/>
            <p:nvPr/>
          </p:nvSpPr>
          <p:spPr>
            <a:xfrm>
              <a:off x="6165729" y="1417597"/>
              <a:ext cx="1002343" cy="707886"/>
            </a:xfrm>
            <a:prstGeom prst="rect">
              <a:avLst/>
            </a:prstGeom>
            <a:noFill/>
            <a:ln>
              <a:noFill/>
            </a:ln>
          </p:spPr>
          <p:txBody>
            <a:bodyPr wrap="square">
              <a:spAutoFit/>
            </a:bodyPr>
            <a:lstStyle/>
            <a:p>
              <a:r>
                <a:rPr lang="en-US" altLang="ko-KR" sz="4000" b="1">
                  <a:ln w="15875">
                    <a:solidFill>
                      <a:srgbClr val="93C94B"/>
                    </a:solidFill>
                  </a:ln>
                  <a:noFill/>
                  <a:latin typeface="UTM Avo" panose="02040603050506020204" pitchFamily="18" charset="0"/>
                </a:rPr>
                <a:t>03.</a:t>
              </a:r>
              <a:endParaRPr lang="ko-KR" altLang="en-US" sz="4000" b="1">
                <a:ln w="15875">
                  <a:solidFill>
                    <a:srgbClr val="93C94B"/>
                  </a:solidFill>
                </a:ln>
                <a:noFill/>
                <a:latin typeface="UTM Avo" panose="02040603050506020204" pitchFamily="18" charset="0"/>
              </a:endParaRPr>
            </a:p>
          </p:txBody>
        </p:sp>
        <p:sp>
          <p:nvSpPr>
            <p:cNvPr id="15" name="직사각형 6">
              <a:extLst>
                <a:ext uri="{FF2B5EF4-FFF2-40B4-BE49-F238E27FC236}">
                  <a16:creationId xmlns:a16="http://schemas.microsoft.com/office/drawing/2014/main" xmlns="" id="{39AAAFB6-41AD-4A76-A923-661EA7C35F0A}"/>
                </a:ext>
              </a:extLst>
            </p:cNvPr>
            <p:cNvSpPr/>
            <p:nvPr/>
          </p:nvSpPr>
          <p:spPr>
            <a:xfrm>
              <a:off x="7288582" y="1623612"/>
              <a:ext cx="8078297" cy="461665"/>
            </a:xfrm>
            <a:prstGeom prst="rect">
              <a:avLst/>
            </a:prstGeom>
          </p:spPr>
          <p:txBody>
            <a:bodyPr wrap="square">
              <a:spAutoFit/>
            </a:bodyPr>
            <a:lstStyle/>
            <a:p>
              <a:r>
                <a:rPr lang="en-US" altLang="ko-KR" sz="2400" b="1">
                  <a:solidFill>
                    <a:schemeClr val="bg2">
                      <a:lumMod val="25000"/>
                    </a:schemeClr>
                  </a:solidFill>
                </a:rPr>
                <a:t>Đề xuất giải pháp kỹ thuật</a:t>
              </a:r>
              <a:endParaRPr lang="ko-KR" altLang="en-US" sz="2400" b="1">
                <a:solidFill>
                  <a:schemeClr val="bg2">
                    <a:lumMod val="25000"/>
                  </a:schemeClr>
                </a:solidFill>
              </a:endParaRPr>
            </a:p>
          </p:txBody>
        </p:sp>
        <p:sp>
          <p:nvSpPr>
            <p:cNvPr id="65" name="직사각형 6">
              <a:extLst>
                <a:ext uri="{FF2B5EF4-FFF2-40B4-BE49-F238E27FC236}">
                  <a16:creationId xmlns:a16="http://schemas.microsoft.com/office/drawing/2014/main" xmlns="" id="{39AAAFB6-41AD-4A76-A923-661EA7C35F0A}"/>
                </a:ext>
              </a:extLst>
            </p:cNvPr>
            <p:cNvSpPr/>
            <p:nvPr/>
          </p:nvSpPr>
          <p:spPr>
            <a:xfrm>
              <a:off x="7288583" y="2069325"/>
              <a:ext cx="8262446" cy="338554"/>
            </a:xfrm>
            <a:prstGeom prst="rect">
              <a:avLst/>
            </a:prstGeom>
          </p:spPr>
          <p:txBody>
            <a:bodyPr wrap="square">
              <a:spAutoFit/>
            </a:bodyPr>
            <a:lstStyle/>
            <a:p>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A. Chiếu sáng đ</a:t>
              </a:r>
              <a:r>
                <a:rPr lang="vi-VN" altLang="ko-KR" sz="1600" b="1">
                  <a:gradFill>
                    <a:gsLst>
                      <a:gs pos="55000">
                        <a:srgbClr val="5BC1BF"/>
                      </a:gs>
                      <a:gs pos="0">
                        <a:srgbClr val="93C94B"/>
                      </a:gs>
                      <a:gs pos="100000">
                        <a:srgbClr val="6888BE"/>
                      </a:gs>
                    </a:gsLst>
                    <a:lin ang="15600000" scaled="0"/>
                  </a:gradFill>
                  <a:latin typeface="UTM Avo" panose="02040603050506020204" pitchFamily="18" charset="0"/>
                </a:rPr>
                <a:t>ư</a:t>
              </a:r>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ờng phố</a:t>
              </a:r>
              <a:endParaRPr lang="vi-VN" altLang="ko-KR" sz="1600" b="1">
                <a:gradFill>
                  <a:gsLst>
                    <a:gs pos="55000">
                      <a:srgbClr val="5BC1BF"/>
                    </a:gs>
                    <a:gs pos="0">
                      <a:srgbClr val="93C94B"/>
                    </a:gs>
                    <a:gs pos="100000">
                      <a:srgbClr val="6888BE"/>
                    </a:gs>
                  </a:gsLst>
                  <a:lin ang="15600000" scaled="0"/>
                </a:gradFill>
                <a:latin typeface="UTM Avo" panose="02040603050506020204" pitchFamily="18" charset="0"/>
              </a:endParaRPr>
            </a:p>
          </p:txBody>
        </p:sp>
      </p:grpSp>
      <p:sp>
        <p:nvSpPr>
          <p:cNvPr id="4" name="Slide Number Placeholder 3"/>
          <p:cNvSpPr>
            <a:spLocks noGrp="1"/>
          </p:cNvSpPr>
          <p:nvPr>
            <p:ph type="sldNum" sz="quarter" idx="12"/>
          </p:nvPr>
        </p:nvSpPr>
        <p:spPr/>
        <p:txBody>
          <a:bodyPr/>
          <a:lstStyle/>
          <a:p>
            <a:fld id="{84D06A17-4DAA-4805-92CA-A878510AB020}" type="slidenum">
              <a:rPr lang="en-US" smtClean="0"/>
              <a:t>16</a:t>
            </a:fld>
            <a:endParaRPr lang="en-US"/>
          </a:p>
        </p:txBody>
      </p:sp>
      <p:sp>
        <p:nvSpPr>
          <p:cNvPr id="81" name="TextBox 7">
            <a:extLst>
              <a:ext uri="{FF2B5EF4-FFF2-40B4-BE49-F238E27FC236}">
                <a16:creationId xmlns:a16="http://schemas.microsoft.com/office/drawing/2014/main" xmlns="" id="{8F9A2CB5-CAE3-40F9-94B2-20D737159F49}"/>
              </a:ext>
            </a:extLst>
          </p:cNvPr>
          <p:cNvSpPr txBox="1">
            <a:spLocks noChangeArrowheads="1"/>
          </p:cNvSpPr>
          <p:nvPr/>
        </p:nvSpPr>
        <p:spPr bwMode="auto">
          <a:xfrm>
            <a:off x="1122853" y="1111019"/>
            <a:ext cx="78012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buFont typeface="Wingdings" panose="05000000000000000000" pitchFamily="2" charset="2"/>
              <a:buChar char="q"/>
            </a:pPr>
            <a:r>
              <a:rPr lang="en-US" altLang="en-US" sz="1600">
                <a:latin typeface="+mn-lt"/>
                <a:cs typeface="Times New Roman" panose="02020603050405020304" pitchFamily="18" charset="0"/>
              </a:rPr>
              <a:t>Danh mục </a:t>
            </a:r>
            <a:r>
              <a:rPr lang="en-US" altLang="en-US" sz="1600" b="1">
                <a:latin typeface="+mn-lt"/>
                <a:cs typeface="Times New Roman" panose="02020603050405020304" pitchFamily="18" charset="0"/>
              </a:rPr>
              <a:t>sản phẩm giải pháp 1 – </a:t>
            </a:r>
            <a:r>
              <a:rPr lang="en-US" altLang="en-US" sz="1600">
                <a:latin typeface="+mn-lt"/>
                <a:cs typeface="Times New Roman" panose="02020603050405020304" pitchFamily="18" charset="0"/>
              </a:rPr>
              <a:t>điều khiển IoT tới tủ điều khiển</a:t>
            </a:r>
          </a:p>
        </p:txBody>
      </p:sp>
      <p:graphicFrame>
        <p:nvGraphicFramePr>
          <p:cNvPr id="11" name="Table 10">
            <a:extLst>
              <a:ext uri="{FF2B5EF4-FFF2-40B4-BE49-F238E27FC236}">
                <a16:creationId xmlns:a16="http://schemas.microsoft.com/office/drawing/2014/main" xmlns="" id="{20582F14-0E0B-412F-8D02-CD4022B1F4BC}"/>
              </a:ext>
            </a:extLst>
          </p:cNvPr>
          <p:cNvGraphicFramePr>
            <a:graphicFrameLocks noGrp="1"/>
          </p:cNvGraphicFramePr>
          <p:nvPr>
            <p:extLst>
              <p:ext uri="{D42A27DB-BD31-4B8C-83A1-F6EECF244321}">
                <p14:modId xmlns:p14="http://schemas.microsoft.com/office/powerpoint/2010/main" val="1700001826"/>
              </p:ext>
            </p:extLst>
          </p:nvPr>
        </p:nvGraphicFramePr>
        <p:xfrm>
          <a:off x="1122853" y="1463885"/>
          <a:ext cx="10270805" cy="4771492"/>
        </p:xfrm>
        <a:graphic>
          <a:graphicData uri="http://schemas.openxmlformats.org/drawingml/2006/table">
            <a:tbl>
              <a:tblPr>
                <a:tableStyleId>{69CF1AB2-1976-4502-BF36-3FF5EA218861}</a:tableStyleId>
              </a:tblPr>
              <a:tblGrid>
                <a:gridCol w="970880">
                  <a:extLst>
                    <a:ext uri="{9D8B030D-6E8A-4147-A177-3AD203B41FA5}">
                      <a16:colId xmlns:a16="http://schemas.microsoft.com/office/drawing/2014/main" xmlns="" val="20000"/>
                    </a:ext>
                  </a:extLst>
                </a:gridCol>
                <a:gridCol w="3486498">
                  <a:extLst>
                    <a:ext uri="{9D8B030D-6E8A-4147-A177-3AD203B41FA5}">
                      <a16:colId xmlns:a16="http://schemas.microsoft.com/office/drawing/2014/main" xmlns="" val="20001"/>
                    </a:ext>
                  </a:extLst>
                </a:gridCol>
                <a:gridCol w="1073966">
                  <a:extLst>
                    <a:ext uri="{9D8B030D-6E8A-4147-A177-3AD203B41FA5}">
                      <a16:colId xmlns:a16="http://schemas.microsoft.com/office/drawing/2014/main" xmlns="" val="20002"/>
                    </a:ext>
                  </a:extLst>
                </a:gridCol>
                <a:gridCol w="1120660">
                  <a:extLst>
                    <a:ext uri="{9D8B030D-6E8A-4147-A177-3AD203B41FA5}">
                      <a16:colId xmlns:a16="http://schemas.microsoft.com/office/drawing/2014/main" xmlns="" val="20003"/>
                    </a:ext>
                  </a:extLst>
                </a:gridCol>
                <a:gridCol w="2000070">
                  <a:extLst>
                    <a:ext uri="{9D8B030D-6E8A-4147-A177-3AD203B41FA5}">
                      <a16:colId xmlns:a16="http://schemas.microsoft.com/office/drawing/2014/main" xmlns="" val="20004"/>
                    </a:ext>
                  </a:extLst>
                </a:gridCol>
                <a:gridCol w="1618731">
                  <a:extLst>
                    <a:ext uri="{9D8B030D-6E8A-4147-A177-3AD203B41FA5}">
                      <a16:colId xmlns:a16="http://schemas.microsoft.com/office/drawing/2014/main" xmlns="" val="20005"/>
                    </a:ext>
                  </a:extLst>
                </a:gridCol>
              </a:tblGrid>
              <a:tr h="325677">
                <a:tc rowSpan="2">
                  <a:txBody>
                    <a:bodyPr/>
                    <a:lstStyle/>
                    <a:p>
                      <a:pPr algn="ctr" fontAlgn="ctr"/>
                      <a:r>
                        <a:rPr lang="en-US" sz="1200" b="1" u="none" strike="noStrike" dirty="0">
                          <a:effectLst/>
                          <a:latin typeface="+mn-lt"/>
                          <a:cs typeface="Arial" panose="020B0604020202020204" pitchFamily="34" charset="0"/>
                        </a:rPr>
                        <a:t>STT</a:t>
                      </a:r>
                      <a:endParaRPr lang="en-US" sz="1200" b="1" i="0" u="none" strike="noStrike" dirty="0">
                        <a:solidFill>
                          <a:srgbClr val="000000"/>
                        </a:solidFill>
                        <a:effectLst/>
                        <a:latin typeface="+mn-lt"/>
                        <a:cs typeface="Arial" panose="020B0604020202020204" pitchFamily="34" charset="0"/>
                      </a:endParaRPr>
                    </a:p>
                  </a:txBody>
                  <a:tcPr marL="82123" marR="82123" marT="41062" marB="41062" anchor="ctr">
                    <a:solidFill>
                      <a:srgbClr val="29CFA7">
                        <a:alpha val="25000"/>
                      </a:srgbClr>
                    </a:solidFill>
                  </a:tcPr>
                </a:tc>
                <a:tc rowSpan="2">
                  <a:txBody>
                    <a:bodyPr/>
                    <a:lstStyle/>
                    <a:p>
                      <a:pPr algn="ctr" fontAlgn="ctr"/>
                      <a:r>
                        <a:rPr lang="en-US" sz="1200" b="1" u="none" strike="noStrike">
                          <a:effectLst/>
                          <a:latin typeface="+mn-lt"/>
                          <a:cs typeface="Arial" panose="020B0604020202020204" pitchFamily="34" charset="0"/>
                        </a:rPr>
                        <a:t>SẢN PHẨM</a:t>
                      </a:r>
                      <a:endParaRPr lang="en-US" sz="1200" b="1" i="0" u="none" strike="noStrike">
                        <a:solidFill>
                          <a:srgbClr val="000000"/>
                        </a:solidFill>
                        <a:effectLst/>
                        <a:latin typeface="+mn-lt"/>
                        <a:cs typeface="Arial" panose="020B0604020202020204" pitchFamily="34" charset="0"/>
                      </a:endParaRPr>
                    </a:p>
                  </a:txBody>
                  <a:tcPr marL="82123" marR="82123" marT="41062" marB="41062" anchor="ctr">
                    <a:solidFill>
                      <a:srgbClr val="29CFA7">
                        <a:alpha val="25000"/>
                      </a:srgbClr>
                    </a:solidFill>
                  </a:tcPr>
                </a:tc>
                <a:tc rowSpan="2">
                  <a:txBody>
                    <a:bodyPr/>
                    <a:lstStyle/>
                    <a:p>
                      <a:pPr algn="ctr" fontAlgn="ctr"/>
                      <a:r>
                        <a:rPr lang="vi-VN" sz="1200" b="1" u="none" strike="noStrike">
                          <a:effectLst/>
                          <a:latin typeface="+mn-lt"/>
                          <a:cs typeface="Arial" panose="020B0604020202020204" pitchFamily="34" charset="0"/>
                        </a:rPr>
                        <a:t>ĐƠN VỊ</a:t>
                      </a:r>
                      <a:endParaRPr lang="vi-VN" sz="1200" b="1" i="0" u="none" strike="noStrike">
                        <a:solidFill>
                          <a:srgbClr val="000000"/>
                        </a:solidFill>
                        <a:effectLst/>
                        <a:latin typeface="+mn-lt"/>
                        <a:cs typeface="Arial" panose="020B0604020202020204" pitchFamily="34" charset="0"/>
                      </a:endParaRPr>
                    </a:p>
                  </a:txBody>
                  <a:tcPr marL="82123" marR="82123" marT="41062" marB="41062" anchor="ctr">
                    <a:solidFill>
                      <a:srgbClr val="29CFA7">
                        <a:alpha val="25000"/>
                      </a:srgbClr>
                    </a:solidFill>
                  </a:tcPr>
                </a:tc>
                <a:tc rowSpan="2">
                  <a:txBody>
                    <a:bodyPr/>
                    <a:lstStyle/>
                    <a:p>
                      <a:pPr algn="ctr" fontAlgn="ctr"/>
                      <a:r>
                        <a:rPr lang="vi-VN" sz="1200" b="1" u="none" strike="noStrike">
                          <a:effectLst/>
                          <a:latin typeface="+mn-lt"/>
                          <a:cs typeface="Arial" panose="020B0604020202020204" pitchFamily="34" charset="0"/>
                        </a:rPr>
                        <a:t>Số lượng</a:t>
                      </a:r>
                      <a:br>
                        <a:rPr lang="vi-VN" sz="1200" b="1" u="none" strike="noStrike">
                          <a:effectLst/>
                          <a:latin typeface="+mn-lt"/>
                          <a:cs typeface="Arial" panose="020B0604020202020204" pitchFamily="34" charset="0"/>
                        </a:rPr>
                      </a:br>
                      <a:r>
                        <a:rPr lang="vi-VN" sz="1200" b="1" u="none" strike="noStrike">
                          <a:effectLst/>
                          <a:latin typeface="+mn-lt"/>
                          <a:cs typeface="Arial" panose="020B0604020202020204" pitchFamily="34" charset="0"/>
                        </a:rPr>
                        <a:t>( Bộ )</a:t>
                      </a:r>
                      <a:endParaRPr lang="vi-VN" sz="1200" b="1" i="0" u="none" strike="noStrike">
                        <a:solidFill>
                          <a:srgbClr val="000000"/>
                        </a:solidFill>
                        <a:effectLst/>
                        <a:latin typeface="+mn-lt"/>
                        <a:cs typeface="Arial" panose="020B0604020202020204" pitchFamily="34" charset="0"/>
                      </a:endParaRPr>
                    </a:p>
                  </a:txBody>
                  <a:tcPr marL="82123" marR="82123" marT="41062" marB="41062" anchor="ctr">
                    <a:solidFill>
                      <a:srgbClr val="29CFA7">
                        <a:alpha val="25000"/>
                      </a:srgbClr>
                    </a:solidFill>
                  </a:tcPr>
                </a:tc>
                <a:tc gridSpan="2">
                  <a:txBody>
                    <a:bodyPr/>
                    <a:lstStyle/>
                    <a:p>
                      <a:pPr algn="ctr" fontAlgn="ctr"/>
                      <a:r>
                        <a:rPr lang="en-US" sz="1200" b="1" u="none" strike="noStrike" err="1">
                          <a:effectLst/>
                          <a:latin typeface="+mn-lt"/>
                          <a:cs typeface="Arial" panose="020B0604020202020204" pitchFamily="34" charset="0"/>
                        </a:rPr>
                        <a:t>Giá</a:t>
                      </a:r>
                      <a:r>
                        <a:rPr lang="en-US" sz="1200" b="1" u="none" strike="noStrike">
                          <a:effectLst/>
                          <a:latin typeface="+mn-lt"/>
                          <a:cs typeface="Arial" panose="020B0604020202020204" pitchFamily="34" charset="0"/>
                        </a:rPr>
                        <a:t> </a:t>
                      </a:r>
                      <a:r>
                        <a:rPr lang="en-US" sz="1200" b="1" u="none" strike="noStrike" err="1">
                          <a:effectLst/>
                          <a:latin typeface="+mn-lt"/>
                          <a:cs typeface="Arial" panose="020B0604020202020204" pitchFamily="34" charset="0"/>
                        </a:rPr>
                        <a:t>đề</a:t>
                      </a:r>
                      <a:r>
                        <a:rPr lang="en-US" sz="1200" b="1" u="none" strike="noStrike">
                          <a:effectLst/>
                          <a:latin typeface="+mn-lt"/>
                          <a:cs typeface="Arial" panose="020B0604020202020204" pitchFamily="34" charset="0"/>
                        </a:rPr>
                        <a:t> </a:t>
                      </a:r>
                      <a:r>
                        <a:rPr lang="en-US" sz="1200" b="1" u="none" strike="noStrike" err="1">
                          <a:effectLst/>
                          <a:latin typeface="+mn-lt"/>
                          <a:cs typeface="Arial" panose="020B0604020202020204" pitchFamily="34" charset="0"/>
                        </a:rPr>
                        <a:t>xuất</a:t>
                      </a:r>
                      <a:r>
                        <a:rPr lang="en-US" sz="1200" b="1" u="none" strike="noStrike">
                          <a:effectLst/>
                          <a:latin typeface="+mn-lt"/>
                          <a:cs typeface="Arial" panose="020B0604020202020204" pitchFamily="34" charset="0"/>
                        </a:rPr>
                        <a:t> </a:t>
                      </a:r>
                      <a:endParaRPr lang="en-US" sz="1200" b="1" i="0" u="none" strike="noStrike">
                        <a:solidFill>
                          <a:srgbClr val="000000"/>
                        </a:solidFill>
                        <a:effectLst/>
                        <a:latin typeface="+mn-lt"/>
                        <a:cs typeface="Arial" panose="020B0604020202020204" pitchFamily="34" charset="0"/>
                      </a:endParaRPr>
                    </a:p>
                  </a:txBody>
                  <a:tcPr marL="82123" marR="82123" marT="41062" marB="41062" anchor="ctr">
                    <a:solidFill>
                      <a:srgbClr val="29CFA7">
                        <a:alpha val="25000"/>
                      </a:srgbClr>
                    </a:solidFill>
                  </a:tcPr>
                </a:tc>
                <a:tc hMerge="1">
                  <a:txBody>
                    <a:bodyPr/>
                    <a:lstStyle/>
                    <a:p>
                      <a:endParaRPr lang="en-US"/>
                    </a:p>
                  </a:txBody>
                  <a:tcPr/>
                </a:tc>
                <a:extLst>
                  <a:ext uri="{0D108BD9-81ED-4DB2-BD59-A6C34878D82A}">
                    <a16:rowId xmlns:a16="http://schemas.microsoft.com/office/drawing/2014/main" xmlns="" val="10000"/>
                  </a:ext>
                </a:extLst>
              </a:tr>
              <a:tr h="749272">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vi-VN" sz="1200" u="none" strike="noStrike">
                          <a:effectLst/>
                          <a:latin typeface="+mn-lt"/>
                          <a:cs typeface="Arial" panose="020B0604020202020204" pitchFamily="34" charset="0"/>
                        </a:rPr>
                        <a:t> </a:t>
                      </a:r>
                      <a:r>
                        <a:rPr lang="vi-VN" sz="1200" b="1" u="none" strike="noStrike">
                          <a:effectLst/>
                          <a:latin typeface="+mn-lt"/>
                          <a:cs typeface="Arial" panose="020B0604020202020204" pitchFamily="34" charset="0"/>
                        </a:rPr>
                        <a:t>Đơn giá</a:t>
                      </a:r>
                      <a:r>
                        <a:rPr lang="vi-VN" sz="1200" u="none" strike="noStrike">
                          <a:effectLst/>
                          <a:latin typeface="+mn-lt"/>
                          <a:cs typeface="Arial" panose="020B0604020202020204" pitchFamily="34" charset="0"/>
                        </a:rPr>
                        <a:t/>
                      </a:r>
                      <a:br>
                        <a:rPr lang="vi-VN" sz="1200" u="none" strike="noStrike">
                          <a:effectLst/>
                          <a:latin typeface="+mn-lt"/>
                          <a:cs typeface="Arial" panose="020B0604020202020204" pitchFamily="34" charset="0"/>
                        </a:rPr>
                      </a:br>
                      <a:r>
                        <a:rPr lang="vi-VN" sz="1200" u="none" strike="noStrike">
                          <a:effectLst/>
                          <a:latin typeface="+mn-lt"/>
                          <a:cs typeface="Arial" panose="020B0604020202020204" pitchFamily="34" charset="0"/>
                        </a:rPr>
                        <a:t>( Bao gồm VAT )</a:t>
                      </a:r>
                      <a:br>
                        <a:rPr lang="vi-VN" sz="1200" u="none" strike="noStrike">
                          <a:effectLst/>
                          <a:latin typeface="+mn-lt"/>
                          <a:cs typeface="Arial" panose="020B0604020202020204" pitchFamily="34" charset="0"/>
                        </a:rPr>
                      </a:br>
                      <a:r>
                        <a:rPr lang="vi-VN" sz="1200" u="none" strike="noStrike">
                          <a:effectLst/>
                          <a:latin typeface="+mn-lt"/>
                          <a:cs typeface="Arial" panose="020B0604020202020204" pitchFamily="34" charset="0"/>
                        </a:rPr>
                        <a:t>( Đồng ) </a:t>
                      </a:r>
                      <a:endParaRPr lang="vi-VN"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b="1" u="none" strike="noStrike">
                          <a:effectLst/>
                          <a:latin typeface="+mn-lt"/>
                          <a:cs typeface="Arial" panose="020B0604020202020204" pitchFamily="34" charset="0"/>
                        </a:rPr>
                        <a:t> Thành tiền</a:t>
                      </a:r>
                      <a:r>
                        <a:rPr lang="en-US" sz="1200" u="none" strike="noStrike">
                          <a:effectLst/>
                          <a:latin typeface="+mn-lt"/>
                          <a:cs typeface="Arial" panose="020B0604020202020204" pitchFamily="34" charset="0"/>
                        </a:rPr>
                        <a:t/>
                      </a:r>
                      <a:br>
                        <a:rPr lang="en-US" sz="1200" u="none" strike="noStrike">
                          <a:effectLst/>
                          <a:latin typeface="+mn-lt"/>
                          <a:cs typeface="Arial" panose="020B0604020202020204" pitchFamily="34" charset="0"/>
                        </a:rPr>
                      </a:br>
                      <a:r>
                        <a:rPr lang="en-US" sz="1200" u="none" strike="noStrike">
                          <a:effectLst/>
                          <a:latin typeface="+mn-lt"/>
                          <a:cs typeface="Arial" panose="020B0604020202020204" pitchFamily="34" charset="0"/>
                        </a:rPr>
                        <a:t>( Bao gồm VAT )</a:t>
                      </a:r>
                      <a:br>
                        <a:rPr lang="en-US" sz="1200" u="none" strike="noStrike">
                          <a:effectLst/>
                          <a:latin typeface="+mn-lt"/>
                          <a:cs typeface="Arial" panose="020B0604020202020204" pitchFamily="34" charset="0"/>
                        </a:rPr>
                      </a:br>
                      <a:r>
                        <a:rPr lang="en-US" sz="1200" u="none" strike="noStrike">
                          <a:effectLst/>
                          <a:latin typeface="+mn-lt"/>
                          <a:cs typeface="Arial" panose="020B0604020202020204" pitchFamily="34" charset="0"/>
                        </a:rPr>
                        <a:t>( Đồng ) </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extLst>
                  <a:ext uri="{0D108BD9-81ED-4DB2-BD59-A6C34878D82A}">
                    <a16:rowId xmlns:a16="http://schemas.microsoft.com/office/drawing/2014/main" xmlns="" val="10001"/>
                  </a:ext>
                </a:extLst>
              </a:tr>
              <a:tr h="410727">
                <a:tc>
                  <a:txBody>
                    <a:bodyPr/>
                    <a:lstStyle/>
                    <a:p>
                      <a:pPr algn="ctr" fontAlgn="ctr"/>
                      <a:r>
                        <a:rPr lang="en-US" sz="1200" u="none" strike="noStrike">
                          <a:effectLst/>
                          <a:latin typeface="+mn-lt"/>
                          <a:cs typeface="Arial" panose="020B0604020202020204" pitchFamily="34" charset="0"/>
                        </a:rPr>
                        <a:t>1</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l" fontAlgn="ctr"/>
                      <a:r>
                        <a:rPr lang="en-US" sz="1200" u="none" strike="noStrike">
                          <a:effectLst/>
                          <a:latin typeface="+mn-lt"/>
                          <a:cs typeface="Arial" panose="020B0604020202020204" pitchFamily="34" charset="0"/>
                        </a:rPr>
                        <a:t>D CSD06L/70W.YB</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a:effectLst/>
                          <a:latin typeface="+mn-lt"/>
                          <a:cs typeface="Arial" panose="020B0604020202020204" pitchFamily="34" charset="0"/>
                        </a:rPr>
                        <a:t>Cái</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a:effectLst/>
                          <a:latin typeface="+mn-lt"/>
                          <a:cs typeface="Arial" panose="020B0604020202020204" pitchFamily="34" charset="0"/>
                        </a:rPr>
                        <a:t>413</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extLst>
                  <a:ext uri="{0D108BD9-81ED-4DB2-BD59-A6C34878D82A}">
                    <a16:rowId xmlns:a16="http://schemas.microsoft.com/office/drawing/2014/main" xmlns="" val="10002"/>
                  </a:ext>
                </a:extLst>
              </a:tr>
              <a:tr h="410727">
                <a:tc>
                  <a:txBody>
                    <a:bodyPr/>
                    <a:lstStyle/>
                    <a:p>
                      <a:pPr algn="ctr" fontAlgn="ctr"/>
                      <a:r>
                        <a:rPr lang="en-US" sz="1200" u="none" strike="noStrike">
                          <a:effectLst/>
                          <a:latin typeface="+mn-lt"/>
                          <a:cs typeface="Arial" panose="020B0604020202020204" pitchFamily="34" charset="0"/>
                        </a:rPr>
                        <a:t>2</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l" fontAlgn="ctr"/>
                      <a:r>
                        <a:rPr lang="en-US" sz="1200" u="none" strike="noStrike">
                          <a:effectLst/>
                          <a:latin typeface="+mn-lt"/>
                          <a:cs typeface="Arial" panose="020B0604020202020204" pitchFamily="34" charset="0"/>
                        </a:rPr>
                        <a:t>D CSD04L/120W.YB </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a:effectLst/>
                          <a:latin typeface="+mn-lt"/>
                          <a:cs typeface="Arial" panose="020B0604020202020204" pitchFamily="34" charset="0"/>
                        </a:rPr>
                        <a:t>Cái</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a:effectLst/>
                          <a:latin typeface="+mn-lt"/>
                          <a:cs typeface="Arial" panose="020B0604020202020204" pitchFamily="34" charset="0"/>
                        </a:rPr>
                        <a:t>681</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extLst>
                  <a:ext uri="{0D108BD9-81ED-4DB2-BD59-A6C34878D82A}">
                    <a16:rowId xmlns:a16="http://schemas.microsoft.com/office/drawing/2014/main" xmlns="" val="10003"/>
                  </a:ext>
                </a:extLst>
              </a:tr>
              <a:tr h="410727">
                <a:tc>
                  <a:txBody>
                    <a:bodyPr/>
                    <a:lstStyle/>
                    <a:p>
                      <a:pPr algn="ctr" fontAlgn="ctr"/>
                      <a:r>
                        <a:rPr lang="en-US" sz="1200" u="none" strike="noStrike">
                          <a:effectLst/>
                          <a:latin typeface="+mn-lt"/>
                          <a:cs typeface="Arial" panose="020B0604020202020204" pitchFamily="34" charset="0"/>
                        </a:rPr>
                        <a:t>3</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l" fontAlgn="ctr"/>
                      <a:r>
                        <a:rPr lang="en-US" sz="1200" u="none" strike="noStrike">
                          <a:effectLst/>
                          <a:latin typeface="+mn-lt"/>
                          <a:cs typeface="Arial" panose="020B0604020202020204" pitchFamily="34" charset="0"/>
                        </a:rPr>
                        <a:t>D CSD04L/150W.YB </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a:effectLst/>
                          <a:latin typeface="+mn-lt"/>
                          <a:cs typeface="Arial" panose="020B0604020202020204" pitchFamily="34" charset="0"/>
                        </a:rPr>
                        <a:t>Cái</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a:effectLst/>
                          <a:latin typeface="+mn-lt"/>
                          <a:cs typeface="Arial" panose="020B0604020202020204" pitchFamily="34" charset="0"/>
                        </a:rPr>
                        <a:t>1870</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extLst>
                  <a:ext uri="{0D108BD9-81ED-4DB2-BD59-A6C34878D82A}">
                    <a16:rowId xmlns:a16="http://schemas.microsoft.com/office/drawing/2014/main" xmlns="" val="10004"/>
                  </a:ext>
                </a:extLst>
              </a:tr>
              <a:tr h="410727">
                <a:tc>
                  <a:txBody>
                    <a:bodyPr/>
                    <a:lstStyle/>
                    <a:p>
                      <a:pPr algn="ctr" fontAlgn="ctr"/>
                      <a:r>
                        <a:rPr lang="en-US" sz="1200" u="none" strike="noStrike">
                          <a:effectLst/>
                          <a:latin typeface="+mn-lt"/>
                          <a:cs typeface="Arial" panose="020B0604020202020204" pitchFamily="34" charset="0"/>
                        </a:rPr>
                        <a:t>4</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l" fontAlgn="ctr"/>
                      <a:r>
                        <a:rPr lang="en-US" sz="1200" u="none" strike="noStrike">
                          <a:effectLst/>
                          <a:latin typeface="+mn-lt"/>
                          <a:cs typeface="Arial" panose="020B0604020202020204" pitchFamily="34" charset="0"/>
                        </a:rPr>
                        <a:t>D CSD04L/200W.YB </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a:effectLst/>
                          <a:latin typeface="+mn-lt"/>
                          <a:cs typeface="Arial" panose="020B0604020202020204" pitchFamily="34" charset="0"/>
                        </a:rPr>
                        <a:t>Cái</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a:effectLst/>
                          <a:latin typeface="+mn-lt"/>
                          <a:cs typeface="Arial" panose="020B0604020202020204" pitchFamily="34" charset="0"/>
                        </a:rPr>
                        <a:t>497</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extLst>
                  <a:ext uri="{0D108BD9-81ED-4DB2-BD59-A6C34878D82A}">
                    <a16:rowId xmlns:a16="http://schemas.microsoft.com/office/drawing/2014/main" xmlns="" val="10005"/>
                  </a:ext>
                </a:extLst>
              </a:tr>
              <a:tr h="410727">
                <a:tc>
                  <a:txBody>
                    <a:bodyPr/>
                    <a:lstStyle/>
                    <a:p>
                      <a:pPr algn="ctr" fontAlgn="ctr"/>
                      <a:r>
                        <a:rPr lang="en-US" sz="1200" u="none" strike="noStrike">
                          <a:effectLst/>
                          <a:latin typeface="+mn-lt"/>
                          <a:cs typeface="Arial" panose="020B0604020202020204" pitchFamily="34" charset="0"/>
                        </a:rPr>
                        <a:t>7</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l" fontAlgn="ctr"/>
                      <a:r>
                        <a:rPr lang="en-US" sz="1200" u="none" strike="noStrike">
                          <a:effectLst/>
                          <a:latin typeface="+mn-lt"/>
                          <a:cs typeface="Arial" panose="020B0604020202020204" pitchFamily="34" charset="0"/>
                        </a:rPr>
                        <a:t>Đèn LED chiếu pha CP04 400W</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a:effectLst/>
                          <a:latin typeface="+mn-lt"/>
                          <a:cs typeface="Arial" panose="020B0604020202020204" pitchFamily="34" charset="0"/>
                        </a:rPr>
                        <a:t>Cái</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a:effectLst/>
                          <a:latin typeface="+mn-lt"/>
                          <a:cs typeface="Arial" panose="020B0604020202020204" pitchFamily="34" charset="0"/>
                        </a:rPr>
                        <a:t>46</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extLst>
                  <a:ext uri="{0D108BD9-81ED-4DB2-BD59-A6C34878D82A}">
                    <a16:rowId xmlns:a16="http://schemas.microsoft.com/office/drawing/2014/main" xmlns="" val="10006"/>
                  </a:ext>
                </a:extLst>
              </a:tr>
              <a:tr h="410727">
                <a:tc>
                  <a:txBody>
                    <a:bodyPr/>
                    <a:lstStyle/>
                    <a:p>
                      <a:pPr algn="ctr" fontAlgn="ctr"/>
                      <a:r>
                        <a:rPr lang="en-US" sz="1200" u="none" strike="noStrike">
                          <a:effectLst/>
                          <a:latin typeface="+mn-lt"/>
                          <a:cs typeface="Arial" panose="020B0604020202020204" pitchFamily="34" charset="0"/>
                        </a:rPr>
                        <a:t>8</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l" fontAlgn="ctr"/>
                      <a:r>
                        <a:rPr lang="en-US" sz="1200" u="none" strike="noStrike">
                          <a:effectLst/>
                          <a:latin typeface="+mn-lt"/>
                          <a:cs typeface="Arial" panose="020B0604020202020204" pitchFamily="34" charset="0"/>
                        </a:rPr>
                        <a:t>Đèn LED chiếu pha CP04 200W</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a:effectLst/>
                          <a:latin typeface="+mn-lt"/>
                          <a:cs typeface="Arial" panose="020B0604020202020204" pitchFamily="34" charset="0"/>
                        </a:rPr>
                        <a:t>Cái</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a:effectLst/>
                          <a:latin typeface="+mn-lt"/>
                          <a:cs typeface="Arial" panose="020B0604020202020204" pitchFamily="34" charset="0"/>
                        </a:rPr>
                        <a:t>210</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extLst>
                  <a:ext uri="{0D108BD9-81ED-4DB2-BD59-A6C34878D82A}">
                    <a16:rowId xmlns:a16="http://schemas.microsoft.com/office/drawing/2014/main" xmlns="" val="10007"/>
                  </a:ext>
                </a:extLst>
              </a:tr>
              <a:tr h="410727">
                <a:tc>
                  <a:txBody>
                    <a:bodyPr/>
                    <a:lstStyle/>
                    <a:p>
                      <a:pPr algn="ctr" fontAlgn="ctr"/>
                      <a:r>
                        <a:rPr lang="en-US" sz="1200" u="none" strike="noStrike">
                          <a:effectLst/>
                          <a:latin typeface="+mn-lt"/>
                          <a:cs typeface="Arial" panose="020B0604020202020204" pitchFamily="34" charset="0"/>
                        </a:rPr>
                        <a:t>11</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l" fontAlgn="ctr"/>
                      <a:r>
                        <a:rPr lang="en-US" sz="1200" u="none" strike="noStrike">
                          <a:effectLst/>
                          <a:latin typeface="+mn-lt"/>
                          <a:cs typeface="Arial" panose="020B0604020202020204" pitchFamily="34" charset="0"/>
                        </a:rPr>
                        <a:t>Bóng đèn LED Bulb 9W</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a:effectLst/>
                          <a:latin typeface="+mn-lt"/>
                          <a:cs typeface="Arial" panose="020B0604020202020204" pitchFamily="34" charset="0"/>
                        </a:rPr>
                        <a:t>Cái</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a:effectLst/>
                          <a:latin typeface="+mn-lt"/>
                          <a:cs typeface="Arial" panose="020B0604020202020204" pitchFamily="34" charset="0"/>
                        </a:rPr>
                        <a:t>1477</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extLst>
                  <a:ext uri="{0D108BD9-81ED-4DB2-BD59-A6C34878D82A}">
                    <a16:rowId xmlns:a16="http://schemas.microsoft.com/office/drawing/2014/main" xmlns="" val="10008"/>
                  </a:ext>
                </a:extLst>
              </a:tr>
              <a:tr h="410727">
                <a:tc>
                  <a:txBody>
                    <a:bodyPr/>
                    <a:lstStyle/>
                    <a:p>
                      <a:pPr algn="ctr" fontAlgn="ctr"/>
                      <a:r>
                        <a:rPr lang="en-US" sz="1200" u="none" strike="noStrike">
                          <a:effectLst/>
                          <a:latin typeface="+mn-lt"/>
                          <a:cs typeface="Arial" panose="020B0604020202020204" pitchFamily="34" charset="0"/>
                        </a:rPr>
                        <a:t>16</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l" fontAlgn="ctr"/>
                      <a:r>
                        <a:rPr lang="en-US" sz="1200" u="none" strike="noStrike">
                          <a:effectLst/>
                          <a:latin typeface="+mn-lt"/>
                          <a:cs typeface="Arial" panose="020B0604020202020204" pitchFamily="34" charset="0"/>
                        </a:rPr>
                        <a:t>Tủ điều khiển cụm đèn 15KW</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a:effectLst/>
                          <a:latin typeface="+mn-lt"/>
                          <a:cs typeface="Arial" panose="020B0604020202020204" pitchFamily="34" charset="0"/>
                        </a:rPr>
                        <a:t>Cái</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a:effectLst/>
                          <a:latin typeface="+mn-lt"/>
                          <a:cs typeface="Arial" panose="020B0604020202020204" pitchFamily="34" charset="0"/>
                        </a:rPr>
                        <a:t>113</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extLst>
                  <a:ext uri="{0D108BD9-81ED-4DB2-BD59-A6C34878D82A}">
                    <a16:rowId xmlns:a16="http://schemas.microsoft.com/office/drawing/2014/main" xmlns="" val="10009"/>
                  </a:ext>
                </a:extLst>
              </a:tr>
              <a:tr h="410727">
                <a:tc gridSpan="3">
                  <a:txBody>
                    <a:bodyPr/>
                    <a:lstStyle/>
                    <a:p>
                      <a:pPr algn="ctr" fontAlgn="ctr"/>
                      <a:r>
                        <a:rPr lang="en-US" sz="1200" b="1" u="none" strike="noStrike" err="1">
                          <a:solidFill>
                            <a:srgbClr val="FF0000"/>
                          </a:solidFill>
                          <a:effectLst/>
                          <a:latin typeface="+mn-lt"/>
                          <a:cs typeface="Arial" panose="020B0604020202020204" pitchFamily="34" charset="0"/>
                        </a:rPr>
                        <a:t>Tổng</a:t>
                      </a:r>
                      <a:r>
                        <a:rPr lang="en-US" sz="1200" b="1" u="none" strike="noStrike">
                          <a:solidFill>
                            <a:srgbClr val="FF0000"/>
                          </a:solidFill>
                          <a:effectLst/>
                          <a:latin typeface="+mn-lt"/>
                          <a:cs typeface="Arial" panose="020B0604020202020204" pitchFamily="34" charset="0"/>
                        </a:rPr>
                        <a:t> </a:t>
                      </a:r>
                      <a:r>
                        <a:rPr lang="en-US" sz="1200" b="1" u="none" strike="noStrike" err="1">
                          <a:solidFill>
                            <a:srgbClr val="FF0000"/>
                          </a:solidFill>
                          <a:effectLst/>
                          <a:latin typeface="+mn-lt"/>
                          <a:cs typeface="Arial" panose="020B0604020202020204" pitchFamily="34" charset="0"/>
                        </a:rPr>
                        <a:t>tiền</a:t>
                      </a:r>
                      <a:endParaRPr lang="en-US" sz="1200" b="1" i="0" u="none" strike="noStrike">
                        <a:solidFill>
                          <a:srgbClr val="FF0000"/>
                        </a:solidFill>
                        <a:effectLst/>
                        <a:latin typeface="+mn-lt"/>
                        <a:cs typeface="Arial" panose="020B0604020202020204" pitchFamily="34" charset="0"/>
                      </a:endParaRPr>
                    </a:p>
                  </a:txBody>
                  <a:tcPr marL="82123" marR="82123" marT="41062" marB="41062" anchor="ctr">
                    <a:solidFill>
                      <a:srgbClr val="29CFA7">
                        <a:alpha val="25000"/>
                      </a:srgbClr>
                    </a:solidFill>
                  </a:tcPr>
                </a:tc>
                <a:tc hMerge="1">
                  <a:txBody>
                    <a:bodyPr/>
                    <a:lstStyle/>
                    <a:p>
                      <a:endParaRPr lang="en-US"/>
                    </a:p>
                  </a:txBody>
                  <a:tcPr/>
                </a:tc>
                <a:tc hMerge="1">
                  <a:txBody>
                    <a:bodyPr/>
                    <a:lstStyle/>
                    <a:p>
                      <a:endParaRPr lang="en-US"/>
                    </a:p>
                  </a:txBody>
                  <a:tcPr/>
                </a:tc>
                <a:tc>
                  <a:txBody>
                    <a:bodyPr/>
                    <a:lstStyle/>
                    <a:p>
                      <a:pPr algn="ctr" fontAlgn="ctr"/>
                      <a:r>
                        <a:rPr lang="en-US" sz="1200" b="1" u="none" strike="noStrike">
                          <a:solidFill>
                            <a:srgbClr val="FF0000"/>
                          </a:solidFill>
                          <a:effectLst/>
                          <a:latin typeface="+mn-lt"/>
                          <a:cs typeface="Arial" panose="020B0604020202020204" pitchFamily="34" charset="0"/>
                        </a:rPr>
                        <a:t> </a:t>
                      </a:r>
                      <a:endParaRPr lang="en-US" sz="1200" b="1" i="0" u="none" strike="noStrike">
                        <a:solidFill>
                          <a:srgbClr val="FF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l" fontAlgn="ctr"/>
                      <a:r>
                        <a:rPr lang="en-US" sz="1200" b="1" u="none" strike="noStrike">
                          <a:solidFill>
                            <a:srgbClr val="FF0000"/>
                          </a:solidFill>
                          <a:effectLst/>
                          <a:latin typeface="+mn-lt"/>
                          <a:cs typeface="Arial" panose="020B0604020202020204" pitchFamily="34" charset="0"/>
                        </a:rPr>
                        <a:t> </a:t>
                      </a:r>
                      <a:endParaRPr lang="en-US" sz="1200" b="1" i="0" u="none" strike="noStrike">
                        <a:solidFill>
                          <a:srgbClr val="FF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679112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166903"/>
            <a:ext cx="9385300" cy="990282"/>
            <a:chOff x="6165729" y="1417597"/>
            <a:chExt cx="9385300" cy="990282"/>
          </a:xfrm>
        </p:grpSpPr>
        <p:sp>
          <p:nvSpPr>
            <p:cNvPr id="14" name="직사각형 5">
              <a:extLst>
                <a:ext uri="{FF2B5EF4-FFF2-40B4-BE49-F238E27FC236}">
                  <a16:creationId xmlns:a16="http://schemas.microsoft.com/office/drawing/2014/main" xmlns="" id="{350DC914-56E3-43B1-AF2E-CE9D0967E752}"/>
                </a:ext>
              </a:extLst>
            </p:cNvPr>
            <p:cNvSpPr/>
            <p:nvPr/>
          </p:nvSpPr>
          <p:spPr>
            <a:xfrm>
              <a:off x="6165729" y="1417597"/>
              <a:ext cx="1002343" cy="707886"/>
            </a:xfrm>
            <a:prstGeom prst="rect">
              <a:avLst/>
            </a:prstGeom>
            <a:noFill/>
            <a:ln>
              <a:noFill/>
            </a:ln>
          </p:spPr>
          <p:txBody>
            <a:bodyPr wrap="square">
              <a:spAutoFit/>
            </a:bodyPr>
            <a:lstStyle/>
            <a:p>
              <a:r>
                <a:rPr lang="en-US" altLang="ko-KR" sz="4000" b="1">
                  <a:ln w="15875">
                    <a:solidFill>
                      <a:srgbClr val="93C94B"/>
                    </a:solidFill>
                  </a:ln>
                  <a:noFill/>
                  <a:latin typeface="UTM Avo" panose="02040603050506020204" pitchFamily="18" charset="0"/>
                </a:rPr>
                <a:t>03.</a:t>
              </a:r>
              <a:endParaRPr lang="ko-KR" altLang="en-US" sz="4000" b="1">
                <a:ln w="15875">
                  <a:solidFill>
                    <a:srgbClr val="93C94B"/>
                  </a:solidFill>
                </a:ln>
                <a:noFill/>
                <a:latin typeface="UTM Avo" panose="02040603050506020204" pitchFamily="18" charset="0"/>
              </a:endParaRPr>
            </a:p>
          </p:txBody>
        </p:sp>
        <p:sp>
          <p:nvSpPr>
            <p:cNvPr id="15" name="직사각형 6">
              <a:extLst>
                <a:ext uri="{FF2B5EF4-FFF2-40B4-BE49-F238E27FC236}">
                  <a16:creationId xmlns:a16="http://schemas.microsoft.com/office/drawing/2014/main" xmlns="" id="{39AAAFB6-41AD-4A76-A923-661EA7C35F0A}"/>
                </a:ext>
              </a:extLst>
            </p:cNvPr>
            <p:cNvSpPr/>
            <p:nvPr/>
          </p:nvSpPr>
          <p:spPr>
            <a:xfrm>
              <a:off x="7288582" y="1623612"/>
              <a:ext cx="8078297" cy="461665"/>
            </a:xfrm>
            <a:prstGeom prst="rect">
              <a:avLst/>
            </a:prstGeom>
          </p:spPr>
          <p:txBody>
            <a:bodyPr wrap="square">
              <a:spAutoFit/>
            </a:bodyPr>
            <a:lstStyle/>
            <a:p>
              <a:r>
                <a:rPr lang="en-US" altLang="ko-KR" sz="2400" b="1">
                  <a:solidFill>
                    <a:schemeClr val="bg2">
                      <a:lumMod val="25000"/>
                    </a:schemeClr>
                  </a:solidFill>
                </a:rPr>
                <a:t>Đề xuất giải pháp kỹ thuật</a:t>
              </a:r>
              <a:endParaRPr lang="ko-KR" altLang="en-US" sz="2400" b="1">
                <a:solidFill>
                  <a:schemeClr val="bg2">
                    <a:lumMod val="25000"/>
                  </a:schemeClr>
                </a:solidFill>
              </a:endParaRPr>
            </a:p>
          </p:txBody>
        </p:sp>
        <p:sp>
          <p:nvSpPr>
            <p:cNvPr id="65" name="직사각형 6">
              <a:extLst>
                <a:ext uri="{FF2B5EF4-FFF2-40B4-BE49-F238E27FC236}">
                  <a16:creationId xmlns:a16="http://schemas.microsoft.com/office/drawing/2014/main" xmlns="" id="{39AAAFB6-41AD-4A76-A923-661EA7C35F0A}"/>
                </a:ext>
              </a:extLst>
            </p:cNvPr>
            <p:cNvSpPr/>
            <p:nvPr/>
          </p:nvSpPr>
          <p:spPr>
            <a:xfrm>
              <a:off x="7288583" y="2069325"/>
              <a:ext cx="8262446" cy="338554"/>
            </a:xfrm>
            <a:prstGeom prst="rect">
              <a:avLst/>
            </a:prstGeom>
          </p:spPr>
          <p:txBody>
            <a:bodyPr wrap="square">
              <a:spAutoFit/>
            </a:bodyPr>
            <a:lstStyle/>
            <a:p>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A. Chiếu sáng đ</a:t>
              </a:r>
              <a:r>
                <a:rPr lang="vi-VN" altLang="ko-KR" sz="1600" b="1">
                  <a:gradFill>
                    <a:gsLst>
                      <a:gs pos="55000">
                        <a:srgbClr val="5BC1BF"/>
                      </a:gs>
                      <a:gs pos="0">
                        <a:srgbClr val="93C94B"/>
                      </a:gs>
                      <a:gs pos="100000">
                        <a:srgbClr val="6888BE"/>
                      </a:gs>
                    </a:gsLst>
                    <a:lin ang="15600000" scaled="0"/>
                  </a:gradFill>
                  <a:latin typeface="UTM Avo" panose="02040603050506020204" pitchFamily="18" charset="0"/>
                </a:rPr>
                <a:t>ư</a:t>
              </a:r>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ờng phố</a:t>
              </a:r>
              <a:endParaRPr lang="vi-VN" altLang="ko-KR" sz="1600" b="1">
                <a:gradFill>
                  <a:gsLst>
                    <a:gs pos="55000">
                      <a:srgbClr val="5BC1BF"/>
                    </a:gs>
                    <a:gs pos="0">
                      <a:srgbClr val="93C94B"/>
                    </a:gs>
                    <a:gs pos="100000">
                      <a:srgbClr val="6888BE"/>
                    </a:gs>
                  </a:gsLst>
                  <a:lin ang="15600000" scaled="0"/>
                </a:gradFill>
                <a:latin typeface="UTM Avo" panose="02040603050506020204" pitchFamily="18" charset="0"/>
              </a:endParaRPr>
            </a:p>
          </p:txBody>
        </p:sp>
      </p:grpSp>
      <p:sp>
        <p:nvSpPr>
          <p:cNvPr id="4" name="Slide Number Placeholder 3"/>
          <p:cNvSpPr>
            <a:spLocks noGrp="1"/>
          </p:cNvSpPr>
          <p:nvPr>
            <p:ph type="sldNum" sz="quarter" idx="12"/>
          </p:nvPr>
        </p:nvSpPr>
        <p:spPr/>
        <p:txBody>
          <a:bodyPr/>
          <a:lstStyle/>
          <a:p>
            <a:fld id="{84D06A17-4DAA-4805-92CA-A878510AB020}" type="slidenum">
              <a:rPr lang="en-US" smtClean="0"/>
              <a:t>17</a:t>
            </a:fld>
            <a:endParaRPr lang="en-US"/>
          </a:p>
        </p:txBody>
      </p:sp>
      <p:sp>
        <p:nvSpPr>
          <p:cNvPr id="81" name="TextBox 7">
            <a:extLst>
              <a:ext uri="{FF2B5EF4-FFF2-40B4-BE49-F238E27FC236}">
                <a16:creationId xmlns:a16="http://schemas.microsoft.com/office/drawing/2014/main" xmlns="" id="{8F9A2CB5-CAE3-40F9-94B2-20D737159F49}"/>
              </a:ext>
            </a:extLst>
          </p:cNvPr>
          <p:cNvSpPr txBox="1">
            <a:spLocks noChangeArrowheads="1"/>
          </p:cNvSpPr>
          <p:nvPr/>
        </p:nvSpPr>
        <p:spPr bwMode="auto">
          <a:xfrm>
            <a:off x="1122853" y="1111019"/>
            <a:ext cx="78012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buFont typeface="Wingdings" panose="05000000000000000000" pitchFamily="2" charset="2"/>
              <a:buChar char="q"/>
            </a:pPr>
            <a:r>
              <a:rPr lang="en-US" altLang="en-US" sz="1600" b="1">
                <a:latin typeface="+mn-lt"/>
                <a:cs typeface="Times New Roman" panose="02020603050405020304" pitchFamily="18" charset="0"/>
              </a:rPr>
              <a:t>Danh mục sản phẩm giải pháp 2 – điều khiển IoT tới từng đèn</a:t>
            </a:r>
            <a:endParaRPr lang="en-US" altLang="en-US" sz="1600">
              <a:latin typeface="+mn-lt"/>
              <a:cs typeface="Times New Roman" panose="02020603050405020304" pitchFamily="18" charset="0"/>
            </a:endParaRPr>
          </a:p>
        </p:txBody>
      </p:sp>
      <p:graphicFrame>
        <p:nvGraphicFramePr>
          <p:cNvPr id="9" name="Table 8">
            <a:extLst>
              <a:ext uri="{FF2B5EF4-FFF2-40B4-BE49-F238E27FC236}">
                <a16:creationId xmlns:a16="http://schemas.microsoft.com/office/drawing/2014/main" xmlns="" id="{BFAEE826-DA29-4D2D-999E-A5886698E6EB}"/>
              </a:ext>
            </a:extLst>
          </p:cNvPr>
          <p:cNvGraphicFramePr>
            <a:graphicFrameLocks noGrp="1"/>
          </p:cNvGraphicFramePr>
          <p:nvPr>
            <p:extLst>
              <p:ext uri="{D42A27DB-BD31-4B8C-83A1-F6EECF244321}">
                <p14:modId xmlns:p14="http://schemas.microsoft.com/office/powerpoint/2010/main" val="217281587"/>
              </p:ext>
            </p:extLst>
          </p:nvPr>
        </p:nvGraphicFramePr>
        <p:xfrm>
          <a:off x="1132378" y="1476078"/>
          <a:ext cx="10260013" cy="4773611"/>
        </p:xfrm>
        <a:graphic>
          <a:graphicData uri="http://schemas.openxmlformats.org/drawingml/2006/table">
            <a:tbl>
              <a:tblPr>
                <a:tableStyleId>{69CF1AB2-1976-4502-BF36-3FF5EA218861}</a:tableStyleId>
              </a:tblPr>
              <a:tblGrid>
                <a:gridCol w="569156">
                  <a:extLst>
                    <a:ext uri="{9D8B030D-6E8A-4147-A177-3AD203B41FA5}">
                      <a16:colId xmlns:a16="http://schemas.microsoft.com/office/drawing/2014/main" xmlns="" val="20000"/>
                    </a:ext>
                  </a:extLst>
                </a:gridCol>
                <a:gridCol w="3596326">
                  <a:extLst>
                    <a:ext uri="{9D8B030D-6E8A-4147-A177-3AD203B41FA5}">
                      <a16:colId xmlns:a16="http://schemas.microsoft.com/office/drawing/2014/main" xmlns="" val="20001"/>
                    </a:ext>
                  </a:extLst>
                </a:gridCol>
                <a:gridCol w="956934">
                  <a:extLst>
                    <a:ext uri="{9D8B030D-6E8A-4147-A177-3AD203B41FA5}">
                      <a16:colId xmlns:a16="http://schemas.microsoft.com/office/drawing/2014/main" xmlns="" val="20002"/>
                    </a:ext>
                  </a:extLst>
                </a:gridCol>
                <a:gridCol w="1145904">
                  <a:extLst>
                    <a:ext uri="{9D8B030D-6E8A-4147-A177-3AD203B41FA5}">
                      <a16:colId xmlns:a16="http://schemas.microsoft.com/office/drawing/2014/main" xmlns="" val="20003"/>
                    </a:ext>
                  </a:extLst>
                </a:gridCol>
                <a:gridCol w="2003435">
                  <a:extLst>
                    <a:ext uri="{9D8B030D-6E8A-4147-A177-3AD203B41FA5}">
                      <a16:colId xmlns:a16="http://schemas.microsoft.com/office/drawing/2014/main" xmlns="" val="20004"/>
                    </a:ext>
                  </a:extLst>
                </a:gridCol>
                <a:gridCol w="1988258">
                  <a:extLst>
                    <a:ext uri="{9D8B030D-6E8A-4147-A177-3AD203B41FA5}">
                      <a16:colId xmlns:a16="http://schemas.microsoft.com/office/drawing/2014/main" xmlns="" val="20005"/>
                    </a:ext>
                  </a:extLst>
                </a:gridCol>
              </a:tblGrid>
              <a:tr h="323273">
                <a:tc rowSpan="2">
                  <a:txBody>
                    <a:bodyPr/>
                    <a:lstStyle/>
                    <a:p>
                      <a:pPr algn="ctr" fontAlgn="ctr"/>
                      <a:r>
                        <a:rPr lang="en-US" sz="1200" b="1" u="none" strike="noStrike" dirty="0">
                          <a:effectLst/>
                          <a:latin typeface="+mn-lt"/>
                        </a:rPr>
                        <a:t>STT</a:t>
                      </a:r>
                      <a:endParaRPr lang="en-US" sz="1200" b="1" i="0" u="none" strike="noStrike" dirty="0">
                        <a:solidFill>
                          <a:srgbClr val="000000"/>
                        </a:solidFill>
                        <a:effectLst/>
                        <a:latin typeface="+mn-lt"/>
                        <a:cs typeface="Arial" panose="020B0604020202020204" pitchFamily="34" charset="0"/>
                      </a:endParaRPr>
                    </a:p>
                  </a:txBody>
                  <a:tcPr marL="72259" marR="72259" marT="36130" marB="36130" anchor="ctr">
                    <a:solidFill>
                      <a:srgbClr val="29CFA7">
                        <a:alpha val="25000"/>
                      </a:srgbClr>
                    </a:solidFill>
                  </a:tcPr>
                </a:tc>
                <a:tc rowSpan="2">
                  <a:txBody>
                    <a:bodyPr/>
                    <a:lstStyle/>
                    <a:p>
                      <a:pPr algn="ctr" fontAlgn="ctr"/>
                      <a:r>
                        <a:rPr lang="en-US" sz="1200" b="1" u="none" strike="noStrike">
                          <a:effectLst/>
                          <a:latin typeface="+mn-lt"/>
                        </a:rPr>
                        <a:t>SẢN PHẨM</a:t>
                      </a:r>
                      <a:endParaRPr lang="en-US" sz="1200" b="1" i="0" u="none" strike="noStrike">
                        <a:solidFill>
                          <a:srgbClr val="000000"/>
                        </a:solidFill>
                        <a:effectLst/>
                        <a:latin typeface="+mn-lt"/>
                        <a:cs typeface="Arial" panose="020B0604020202020204" pitchFamily="34" charset="0"/>
                      </a:endParaRPr>
                    </a:p>
                  </a:txBody>
                  <a:tcPr marL="72259" marR="72259" marT="36130" marB="36130" anchor="ctr">
                    <a:solidFill>
                      <a:srgbClr val="29CFA7">
                        <a:alpha val="25000"/>
                      </a:srgbClr>
                    </a:solidFill>
                  </a:tcPr>
                </a:tc>
                <a:tc rowSpan="2">
                  <a:txBody>
                    <a:bodyPr/>
                    <a:lstStyle/>
                    <a:p>
                      <a:pPr algn="ctr" fontAlgn="ctr"/>
                      <a:r>
                        <a:rPr lang="vi-VN" sz="1200" b="1" u="none" strike="noStrike">
                          <a:effectLst/>
                          <a:latin typeface="+mn-lt"/>
                        </a:rPr>
                        <a:t>ĐƠN VỊ</a:t>
                      </a:r>
                      <a:endParaRPr lang="vi-VN" sz="1200" b="1" i="0" u="none" strike="noStrike">
                        <a:solidFill>
                          <a:srgbClr val="000000"/>
                        </a:solidFill>
                        <a:effectLst/>
                        <a:latin typeface="+mn-lt"/>
                        <a:cs typeface="Arial" panose="020B0604020202020204" pitchFamily="34" charset="0"/>
                      </a:endParaRPr>
                    </a:p>
                  </a:txBody>
                  <a:tcPr marL="72259" marR="72259" marT="36130" marB="36130" anchor="ctr">
                    <a:solidFill>
                      <a:srgbClr val="29CFA7">
                        <a:alpha val="25000"/>
                      </a:srgbClr>
                    </a:solidFill>
                  </a:tcPr>
                </a:tc>
                <a:tc rowSpan="2">
                  <a:txBody>
                    <a:bodyPr/>
                    <a:lstStyle/>
                    <a:p>
                      <a:pPr algn="ctr" fontAlgn="ctr"/>
                      <a:r>
                        <a:rPr lang="vi-VN" sz="1200" b="1" u="none" strike="noStrike">
                          <a:effectLst/>
                          <a:latin typeface="+mn-lt"/>
                        </a:rPr>
                        <a:t>Số lượng</a:t>
                      </a:r>
                      <a:r>
                        <a:rPr lang="vi-VN" sz="1200" u="none" strike="noStrike">
                          <a:effectLst/>
                          <a:latin typeface="+mn-lt"/>
                        </a:rPr>
                        <a:t/>
                      </a:r>
                      <a:br>
                        <a:rPr lang="vi-VN" sz="1200" u="none" strike="noStrike">
                          <a:effectLst/>
                          <a:latin typeface="+mn-lt"/>
                        </a:rPr>
                      </a:br>
                      <a:r>
                        <a:rPr lang="vi-VN" sz="1200" u="none" strike="noStrike">
                          <a:effectLst/>
                          <a:latin typeface="+mn-lt"/>
                        </a:rPr>
                        <a:t>( Bộ )</a:t>
                      </a:r>
                      <a:endParaRPr lang="vi-VN" sz="1200" b="1" i="0" u="none" strike="noStrike">
                        <a:solidFill>
                          <a:srgbClr val="000000"/>
                        </a:solidFill>
                        <a:effectLst/>
                        <a:latin typeface="+mn-lt"/>
                        <a:cs typeface="Arial" panose="020B0604020202020204" pitchFamily="34" charset="0"/>
                      </a:endParaRPr>
                    </a:p>
                  </a:txBody>
                  <a:tcPr marL="72259" marR="72259" marT="36130" marB="36130" anchor="ctr">
                    <a:solidFill>
                      <a:srgbClr val="29CFA7">
                        <a:alpha val="25000"/>
                      </a:srgbClr>
                    </a:solidFill>
                  </a:tcPr>
                </a:tc>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u="none" strike="noStrike" err="1">
                          <a:effectLst/>
                          <a:latin typeface="+mn-lt"/>
                          <a:cs typeface="Arial" panose="020B0604020202020204" pitchFamily="34" charset="0"/>
                        </a:rPr>
                        <a:t>Giá</a:t>
                      </a:r>
                      <a:r>
                        <a:rPr lang="en-US" sz="1200" b="1" u="none" strike="noStrike">
                          <a:effectLst/>
                          <a:latin typeface="+mn-lt"/>
                          <a:cs typeface="Arial" panose="020B0604020202020204" pitchFamily="34" charset="0"/>
                        </a:rPr>
                        <a:t> </a:t>
                      </a:r>
                      <a:r>
                        <a:rPr lang="en-US" sz="1200" b="1" u="none" strike="noStrike" err="1">
                          <a:effectLst/>
                          <a:latin typeface="+mn-lt"/>
                          <a:cs typeface="Arial" panose="020B0604020202020204" pitchFamily="34" charset="0"/>
                        </a:rPr>
                        <a:t>đề</a:t>
                      </a:r>
                      <a:r>
                        <a:rPr lang="en-US" sz="1200" b="1" u="none" strike="noStrike">
                          <a:effectLst/>
                          <a:latin typeface="+mn-lt"/>
                          <a:cs typeface="Arial" panose="020B0604020202020204" pitchFamily="34" charset="0"/>
                        </a:rPr>
                        <a:t> </a:t>
                      </a:r>
                      <a:r>
                        <a:rPr lang="en-US" sz="1200" b="1" u="none" strike="noStrike" err="1">
                          <a:effectLst/>
                          <a:latin typeface="+mn-lt"/>
                          <a:cs typeface="Arial" panose="020B0604020202020204" pitchFamily="34" charset="0"/>
                        </a:rPr>
                        <a:t>xuất</a:t>
                      </a:r>
                      <a:r>
                        <a:rPr lang="en-US" sz="1200" b="1" u="none" strike="noStrike">
                          <a:effectLst/>
                          <a:latin typeface="+mn-lt"/>
                          <a:cs typeface="Arial" panose="020B0604020202020204" pitchFamily="34" charset="0"/>
                        </a:rPr>
                        <a:t>  </a:t>
                      </a:r>
                      <a:endParaRPr lang="en-US" sz="1200" b="1" i="0" u="none" strike="noStrike">
                        <a:solidFill>
                          <a:srgbClr val="000000"/>
                        </a:solidFill>
                        <a:effectLst/>
                        <a:latin typeface="+mn-lt"/>
                        <a:cs typeface="Arial" panose="020B0604020202020204" pitchFamily="34" charset="0"/>
                      </a:endParaRPr>
                    </a:p>
                  </a:txBody>
                  <a:tcPr marL="72259" marR="72259" marT="36130" marB="36130" anchor="ctr">
                    <a:solidFill>
                      <a:srgbClr val="29CFA7">
                        <a:alpha val="25000"/>
                      </a:srgbClr>
                    </a:solidFill>
                  </a:tcPr>
                </a:tc>
                <a:tc hMerge="1">
                  <a:txBody>
                    <a:bodyPr/>
                    <a:lstStyle/>
                    <a:p>
                      <a:endParaRPr lang="en-US"/>
                    </a:p>
                  </a:txBody>
                  <a:tcPr/>
                </a:tc>
                <a:extLst>
                  <a:ext uri="{0D108BD9-81ED-4DB2-BD59-A6C34878D82A}">
                    <a16:rowId xmlns:a16="http://schemas.microsoft.com/office/drawing/2014/main" xmlns="" val="10000"/>
                  </a:ext>
                </a:extLst>
              </a:tr>
              <a:tr h="74373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vi-VN" sz="1200" b="1" u="none" strike="noStrike">
                          <a:effectLst/>
                          <a:latin typeface="+mn-lt"/>
                        </a:rPr>
                        <a:t> Đơn giá</a:t>
                      </a:r>
                      <a:r>
                        <a:rPr lang="vi-VN" sz="1200" u="none" strike="noStrike">
                          <a:effectLst/>
                          <a:latin typeface="+mn-lt"/>
                        </a:rPr>
                        <a:t/>
                      </a:r>
                      <a:br>
                        <a:rPr lang="vi-VN" sz="1200" u="none" strike="noStrike">
                          <a:effectLst/>
                          <a:latin typeface="+mn-lt"/>
                        </a:rPr>
                      </a:br>
                      <a:r>
                        <a:rPr lang="vi-VN" sz="1200" u="none" strike="noStrike">
                          <a:effectLst/>
                          <a:latin typeface="+mn-lt"/>
                        </a:rPr>
                        <a:t>( Bao gồm VAT )</a:t>
                      </a:r>
                      <a:br>
                        <a:rPr lang="vi-VN" sz="1200" u="none" strike="noStrike">
                          <a:effectLst/>
                          <a:latin typeface="+mn-lt"/>
                        </a:rPr>
                      </a:br>
                      <a:r>
                        <a:rPr lang="vi-VN" sz="1200" u="none" strike="noStrike">
                          <a:effectLst/>
                          <a:latin typeface="+mn-lt"/>
                        </a:rPr>
                        <a:t>( Đồng ) </a:t>
                      </a:r>
                      <a:endParaRPr lang="vi-VN"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a:effectLst/>
                          <a:latin typeface="+mn-lt"/>
                        </a:rPr>
                        <a:t> </a:t>
                      </a:r>
                      <a:r>
                        <a:rPr lang="en-US" sz="1200" b="1" u="none" strike="noStrike">
                          <a:effectLst/>
                          <a:latin typeface="+mn-lt"/>
                        </a:rPr>
                        <a:t>Thành tiền</a:t>
                      </a:r>
                      <a:r>
                        <a:rPr lang="en-US" sz="1200" u="none" strike="noStrike">
                          <a:effectLst/>
                          <a:latin typeface="+mn-lt"/>
                        </a:rPr>
                        <a:t/>
                      </a:r>
                      <a:br>
                        <a:rPr lang="en-US" sz="1200" u="none" strike="noStrike">
                          <a:effectLst/>
                          <a:latin typeface="+mn-lt"/>
                        </a:rPr>
                      </a:br>
                      <a:r>
                        <a:rPr lang="en-US" sz="1200" u="none" strike="noStrike">
                          <a:effectLst/>
                          <a:latin typeface="+mn-lt"/>
                        </a:rPr>
                        <a:t>( Bao gồm VAT )</a:t>
                      </a:r>
                      <a:br>
                        <a:rPr lang="en-US" sz="1200" u="none" strike="noStrike">
                          <a:effectLst/>
                          <a:latin typeface="+mn-lt"/>
                        </a:rPr>
                      </a:br>
                      <a:r>
                        <a:rPr lang="en-US" sz="1200" u="none" strike="noStrike">
                          <a:effectLst/>
                          <a:latin typeface="+mn-lt"/>
                        </a:rPr>
                        <a:t>( Đồng ) </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extLst>
                  <a:ext uri="{0D108BD9-81ED-4DB2-BD59-A6C34878D82A}">
                    <a16:rowId xmlns:a16="http://schemas.microsoft.com/office/drawing/2014/main" xmlns="" val="10001"/>
                  </a:ext>
                </a:extLst>
              </a:tr>
              <a:tr h="371869">
                <a:tc>
                  <a:txBody>
                    <a:bodyPr/>
                    <a:lstStyle/>
                    <a:p>
                      <a:pPr algn="ctr" fontAlgn="ctr"/>
                      <a:r>
                        <a:rPr lang="en-US" sz="1200" u="none" strike="noStrike">
                          <a:effectLst/>
                          <a:latin typeface="+mn-lt"/>
                        </a:rPr>
                        <a:t>1</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l" fontAlgn="ctr"/>
                      <a:r>
                        <a:rPr lang="en-US" sz="1200" u="none" strike="noStrike">
                          <a:effectLst/>
                          <a:latin typeface="+mn-lt"/>
                        </a:rPr>
                        <a:t>D CSD06L/70W.YB ( </a:t>
                      </a:r>
                      <a:r>
                        <a:rPr lang="en-US" sz="1200" u="none" strike="noStrike" err="1">
                          <a:effectLst/>
                          <a:latin typeface="+mn-lt"/>
                        </a:rPr>
                        <a:t>Tích</a:t>
                      </a:r>
                      <a:r>
                        <a:rPr lang="en-US" sz="1200" u="none" strike="noStrike">
                          <a:effectLst/>
                          <a:latin typeface="+mn-lt"/>
                        </a:rPr>
                        <a:t> </a:t>
                      </a:r>
                      <a:r>
                        <a:rPr lang="en-US" sz="1200" u="none" strike="noStrike" err="1">
                          <a:effectLst/>
                          <a:latin typeface="+mn-lt"/>
                        </a:rPr>
                        <a:t>hợp</a:t>
                      </a:r>
                      <a:r>
                        <a:rPr lang="en-US" sz="1200" u="none" strike="noStrike">
                          <a:effectLst/>
                          <a:latin typeface="+mn-lt"/>
                        </a:rPr>
                        <a:t> </a:t>
                      </a:r>
                      <a:r>
                        <a:rPr lang="en-US" sz="1200" u="none" strike="noStrike" err="1">
                          <a:effectLst/>
                          <a:latin typeface="+mn-lt"/>
                        </a:rPr>
                        <a:t>Nema</a:t>
                      </a:r>
                      <a:r>
                        <a:rPr lang="en-US" sz="1200" u="none" strike="noStrike">
                          <a:effectLst/>
                          <a:latin typeface="+mn-lt"/>
                        </a:rPr>
                        <a:t> )</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a:effectLst/>
                          <a:latin typeface="+mn-lt"/>
                        </a:rPr>
                        <a:t>Cái</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a:effectLst/>
                          <a:latin typeface="+mn-lt"/>
                        </a:rPr>
                        <a:t>413 </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extLst>
                  <a:ext uri="{0D108BD9-81ED-4DB2-BD59-A6C34878D82A}">
                    <a16:rowId xmlns:a16="http://schemas.microsoft.com/office/drawing/2014/main" xmlns="" val="10002"/>
                  </a:ext>
                </a:extLst>
              </a:tr>
              <a:tr h="371869">
                <a:tc>
                  <a:txBody>
                    <a:bodyPr/>
                    <a:lstStyle/>
                    <a:p>
                      <a:pPr algn="ctr" fontAlgn="ctr"/>
                      <a:r>
                        <a:rPr lang="en-US" sz="1200" u="none" strike="noStrike">
                          <a:effectLst/>
                          <a:latin typeface="+mn-lt"/>
                        </a:rPr>
                        <a:t>2</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l" fontAlgn="ctr"/>
                      <a:r>
                        <a:rPr lang="en-US" sz="1200" u="none" strike="noStrike">
                          <a:effectLst/>
                          <a:latin typeface="+mn-lt"/>
                        </a:rPr>
                        <a:t>D CSD04L/120W.YB ( Tích hợp Nema )</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a:effectLst/>
                          <a:latin typeface="+mn-lt"/>
                        </a:rPr>
                        <a:t>Cái</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a:effectLst/>
                          <a:latin typeface="+mn-lt"/>
                        </a:rPr>
                        <a:t>681 </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extLst>
                  <a:ext uri="{0D108BD9-81ED-4DB2-BD59-A6C34878D82A}">
                    <a16:rowId xmlns:a16="http://schemas.microsoft.com/office/drawing/2014/main" xmlns="" val="10003"/>
                  </a:ext>
                </a:extLst>
              </a:tr>
              <a:tr h="371869">
                <a:tc>
                  <a:txBody>
                    <a:bodyPr/>
                    <a:lstStyle/>
                    <a:p>
                      <a:pPr algn="ctr" fontAlgn="ctr"/>
                      <a:r>
                        <a:rPr lang="en-US" sz="1200" u="none" strike="noStrike">
                          <a:effectLst/>
                          <a:latin typeface="+mn-lt"/>
                        </a:rPr>
                        <a:t>3</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l" fontAlgn="ctr"/>
                      <a:r>
                        <a:rPr lang="en-US" sz="1200" u="none" strike="noStrike">
                          <a:effectLst/>
                          <a:latin typeface="+mn-lt"/>
                        </a:rPr>
                        <a:t>D CSD04L/150W.YB ( Tích hợp Nema )</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a:effectLst/>
                          <a:latin typeface="+mn-lt"/>
                        </a:rPr>
                        <a:t>Cái</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a:effectLst/>
                          <a:latin typeface="+mn-lt"/>
                        </a:rPr>
                        <a:t>1 870 </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extLst>
                  <a:ext uri="{0D108BD9-81ED-4DB2-BD59-A6C34878D82A}">
                    <a16:rowId xmlns:a16="http://schemas.microsoft.com/office/drawing/2014/main" xmlns="" val="10004"/>
                  </a:ext>
                </a:extLst>
              </a:tr>
              <a:tr h="371869">
                <a:tc>
                  <a:txBody>
                    <a:bodyPr/>
                    <a:lstStyle/>
                    <a:p>
                      <a:pPr algn="ctr" fontAlgn="ctr"/>
                      <a:r>
                        <a:rPr lang="en-US" sz="1200" u="none" strike="noStrike">
                          <a:effectLst/>
                          <a:latin typeface="+mn-lt"/>
                        </a:rPr>
                        <a:t>4</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l" fontAlgn="ctr"/>
                      <a:r>
                        <a:rPr lang="en-US" sz="1200" u="none" strike="noStrike">
                          <a:effectLst/>
                          <a:latin typeface="+mn-lt"/>
                        </a:rPr>
                        <a:t>D CSD04L/200W.YB ( Tích hợp Nema )</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a:effectLst/>
                          <a:latin typeface="+mn-lt"/>
                        </a:rPr>
                        <a:t>Cái</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a:effectLst/>
                          <a:latin typeface="+mn-lt"/>
                        </a:rPr>
                        <a:t>497 </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extLst>
                  <a:ext uri="{0D108BD9-81ED-4DB2-BD59-A6C34878D82A}">
                    <a16:rowId xmlns:a16="http://schemas.microsoft.com/office/drawing/2014/main" xmlns="" val="10005"/>
                  </a:ext>
                </a:extLst>
              </a:tr>
              <a:tr h="371869">
                <a:tc>
                  <a:txBody>
                    <a:bodyPr/>
                    <a:lstStyle/>
                    <a:p>
                      <a:pPr algn="ctr" fontAlgn="ctr"/>
                      <a:r>
                        <a:rPr lang="en-US" sz="1200" u="none" strike="noStrike">
                          <a:effectLst/>
                          <a:latin typeface="+mn-lt"/>
                        </a:rPr>
                        <a:t>5</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l" fontAlgn="ctr"/>
                      <a:r>
                        <a:rPr lang="en-US" sz="1200" u="none" strike="noStrike">
                          <a:effectLst/>
                          <a:latin typeface="+mn-lt"/>
                        </a:rPr>
                        <a:t>Đèn LED chiếu pha CP04 400W</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a:effectLst/>
                          <a:latin typeface="+mn-lt"/>
                        </a:rPr>
                        <a:t>Cái</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a:effectLst/>
                          <a:latin typeface="+mn-lt"/>
                        </a:rPr>
                        <a:t>46 </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extLst>
                  <a:ext uri="{0D108BD9-81ED-4DB2-BD59-A6C34878D82A}">
                    <a16:rowId xmlns:a16="http://schemas.microsoft.com/office/drawing/2014/main" xmlns="" val="10006"/>
                  </a:ext>
                </a:extLst>
              </a:tr>
              <a:tr h="371869">
                <a:tc>
                  <a:txBody>
                    <a:bodyPr/>
                    <a:lstStyle/>
                    <a:p>
                      <a:pPr algn="ctr" fontAlgn="ctr"/>
                      <a:r>
                        <a:rPr lang="en-US" sz="1200" u="none" strike="noStrike">
                          <a:effectLst/>
                          <a:latin typeface="+mn-lt"/>
                        </a:rPr>
                        <a:t>6</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l" fontAlgn="ctr"/>
                      <a:r>
                        <a:rPr lang="en-US" sz="1200" u="none" strike="noStrike">
                          <a:effectLst/>
                          <a:latin typeface="+mn-lt"/>
                        </a:rPr>
                        <a:t>Đèn LED chiếu pha CP04 200W</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a:effectLst/>
                          <a:latin typeface="+mn-lt"/>
                        </a:rPr>
                        <a:t>Cái</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a:effectLst/>
                          <a:latin typeface="+mn-lt"/>
                        </a:rPr>
                        <a:t>210 </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extLst>
                  <a:ext uri="{0D108BD9-81ED-4DB2-BD59-A6C34878D82A}">
                    <a16:rowId xmlns:a16="http://schemas.microsoft.com/office/drawing/2014/main" xmlns="" val="10007"/>
                  </a:ext>
                </a:extLst>
              </a:tr>
              <a:tr h="342875">
                <a:tc>
                  <a:txBody>
                    <a:bodyPr/>
                    <a:lstStyle/>
                    <a:p>
                      <a:pPr algn="ctr" fontAlgn="ctr"/>
                      <a:r>
                        <a:rPr lang="en-US" sz="1200" u="none" strike="noStrike">
                          <a:effectLst/>
                          <a:latin typeface="+mn-lt"/>
                        </a:rPr>
                        <a:t>7</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l" fontAlgn="ctr"/>
                      <a:r>
                        <a:rPr lang="en-US" sz="1200" u="none" strike="noStrike">
                          <a:effectLst/>
                          <a:latin typeface="+mn-lt"/>
                        </a:rPr>
                        <a:t>Bóng đèn LED Bulb 9W</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a:effectLst/>
                          <a:latin typeface="+mn-lt"/>
                        </a:rPr>
                        <a:t>Cái</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a:effectLst/>
                          <a:latin typeface="+mn-lt"/>
                        </a:rPr>
                        <a:t>1 477 </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extLst>
                  <a:ext uri="{0D108BD9-81ED-4DB2-BD59-A6C34878D82A}">
                    <a16:rowId xmlns:a16="http://schemas.microsoft.com/office/drawing/2014/main" xmlns="" val="10008"/>
                  </a:ext>
                </a:extLst>
              </a:tr>
              <a:tr h="371869">
                <a:tc>
                  <a:txBody>
                    <a:bodyPr/>
                    <a:lstStyle/>
                    <a:p>
                      <a:pPr algn="ctr" fontAlgn="ctr"/>
                      <a:r>
                        <a:rPr lang="en-US" sz="1200" u="none" strike="noStrike">
                          <a:effectLst/>
                          <a:latin typeface="+mn-lt"/>
                        </a:rPr>
                        <a:t>8</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l" fontAlgn="ctr"/>
                      <a:r>
                        <a:rPr lang="en-US" sz="1200" u="none" strike="noStrike">
                          <a:effectLst/>
                          <a:latin typeface="+mn-lt"/>
                        </a:rPr>
                        <a:t>Tủ Gateway</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a:effectLst/>
                          <a:latin typeface="+mn-lt"/>
                        </a:rPr>
                        <a:t>Cái</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a:effectLst/>
                          <a:latin typeface="+mn-lt"/>
                        </a:rPr>
                        <a:t>12 </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extLst>
                  <a:ext uri="{0D108BD9-81ED-4DB2-BD59-A6C34878D82A}">
                    <a16:rowId xmlns:a16="http://schemas.microsoft.com/office/drawing/2014/main" xmlns="" val="10009"/>
                  </a:ext>
                </a:extLst>
              </a:tr>
              <a:tr h="371869">
                <a:tc>
                  <a:txBody>
                    <a:bodyPr/>
                    <a:lstStyle/>
                    <a:p>
                      <a:pPr algn="ctr" fontAlgn="ctr"/>
                      <a:r>
                        <a:rPr lang="en-US" sz="1200" u="none" strike="noStrike">
                          <a:effectLst/>
                          <a:latin typeface="+mn-lt"/>
                        </a:rPr>
                        <a:t>9</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l" fontAlgn="ctr"/>
                      <a:r>
                        <a:rPr lang="en-US" sz="1200" u="none" strike="noStrike">
                          <a:effectLst/>
                          <a:latin typeface="+mn-lt"/>
                        </a:rPr>
                        <a:t>Tủ điều khiển cụm đèn 15KW</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a:effectLst/>
                          <a:latin typeface="+mn-lt"/>
                        </a:rPr>
                        <a:t>Cái</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a:effectLst/>
                          <a:latin typeface="+mn-lt"/>
                        </a:rPr>
                        <a:t>113</a:t>
                      </a:r>
                      <a:endParaRPr lang="en-US" sz="1200" b="0" i="0" u="none" strike="noStrike">
                        <a:solidFill>
                          <a:srgbClr val="00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extLst>
                  <a:ext uri="{0D108BD9-81ED-4DB2-BD59-A6C34878D82A}">
                    <a16:rowId xmlns:a16="http://schemas.microsoft.com/office/drawing/2014/main" xmlns="" val="10010"/>
                  </a:ext>
                </a:extLst>
              </a:tr>
              <a:tr h="388772">
                <a:tc gridSpan="3">
                  <a:txBody>
                    <a:bodyPr/>
                    <a:lstStyle/>
                    <a:p>
                      <a:pPr algn="ctr" fontAlgn="ctr"/>
                      <a:r>
                        <a:rPr lang="en-US" sz="1200" b="1" u="none" strike="noStrike" err="1">
                          <a:solidFill>
                            <a:srgbClr val="FF0000"/>
                          </a:solidFill>
                          <a:effectLst/>
                          <a:latin typeface="+mn-lt"/>
                        </a:rPr>
                        <a:t>Tổng</a:t>
                      </a:r>
                      <a:r>
                        <a:rPr lang="en-US" sz="1200" b="1" u="none" strike="noStrike">
                          <a:solidFill>
                            <a:srgbClr val="FF0000"/>
                          </a:solidFill>
                          <a:effectLst/>
                          <a:latin typeface="+mn-lt"/>
                        </a:rPr>
                        <a:t> </a:t>
                      </a:r>
                      <a:r>
                        <a:rPr lang="en-US" sz="1200" b="1" u="none" strike="noStrike" err="1">
                          <a:solidFill>
                            <a:srgbClr val="FF0000"/>
                          </a:solidFill>
                          <a:effectLst/>
                          <a:latin typeface="+mn-lt"/>
                        </a:rPr>
                        <a:t>tiền</a:t>
                      </a:r>
                      <a:endParaRPr lang="en-US" sz="1200" b="1" i="0" u="none" strike="noStrike">
                        <a:solidFill>
                          <a:srgbClr val="FF0000"/>
                        </a:solidFill>
                        <a:effectLst/>
                        <a:latin typeface="+mn-lt"/>
                        <a:cs typeface="Arial" panose="020B0604020202020204" pitchFamily="34" charset="0"/>
                      </a:endParaRPr>
                    </a:p>
                  </a:txBody>
                  <a:tcPr marL="72259" marR="72259" marT="36130" marB="36130" anchor="ctr">
                    <a:solidFill>
                      <a:srgbClr val="29CFA7">
                        <a:alpha val="25000"/>
                      </a:srgbClr>
                    </a:solidFill>
                  </a:tcPr>
                </a:tc>
                <a:tc hMerge="1">
                  <a:txBody>
                    <a:bodyPr/>
                    <a:lstStyle/>
                    <a:p>
                      <a:endParaRPr lang="en-US"/>
                    </a:p>
                  </a:txBody>
                  <a:tcPr/>
                </a:tc>
                <a:tc hMerge="1">
                  <a:txBody>
                    <a:bodyPr/>
                    <a:lstStyle/>
                    <a:p>
                      <a:endParaRPr lang="en-US"/>
                    </a:p>
                  </a:txBody>
                  <a:tcPr/>
                </a:tc>
                <a:tc>
                  <a:txBody>
                    <a:bodyPr/>
                    <a:lstStyle/>
                    <a:p>
                      <a:pPr algn="l" fontAlgn="ctr"/>
                      <a:r>
                        <a:rPr lang="en-US" sz="1200" u="none" strike="noStrike">
                          <a:effectLst/>
                          <a:latin typeface="+mn-lt"/>
                        </a:rPr>
                        <a:t> </a:t>
                      </a:r>
                      <a:endParaRPr lang="en-US" sz="1200" b="1" i="0" u="none" strike="noStrike">
                        <a:solidFill>
                          <a:srgbClr val="FF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l" fontAlgn="ctr"/>
                      <a:r>
                        <a:rPr lang="en-US" sz="1200" u="none" strike="noStrike">
                          <a:effectLst/>
                          <a:latin typeface="+mn-lt"/>
                        </a:rPr>
                        <a:t> </a:t>
                      </a:r>
                      <a:endParaRPr lang="en-US" sz="1200" b="1" i="0" u="none" strike="noStrike">
                        <a:solidFill>
                          <a:srgbClr val="FF0000"/>
                        </a:solidFill>
                        <a:effectLst/>
                        <a:latin typeface="+mn-lt"/>
                        <a:cs typeface="Arial" panose="020B0604020202020204" pitchFamily="34" charset="0"/>
                      </a:endParaRPr>
                    </a:p>
                  </a:txBody>
                  <a:tcPr marL="0" marR="0" marT="0" marB="0" anchor="ctr">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solidFill>
                      <a:srgbClr val="29CFA7">
                        <a:alpha val="25000"/>
                      </a:srgbClr>
                    </a:solidFill>
                  </a:tcPr>
                </a:tc>
                <a:extLst>
                  <a:ext uri="{0D108BD9-81ED-4DB2-BD59-A6C34878D82A}">
                    <a16:rowId xmlns:a16="http://schemas.microsoft.com/office/drawing/2014/main" xmlns="" val="10011"/>
                  </a:ext>
                </a:extLst>
              </a:tr>
            </a:tbl>
          </a:graphicData>
        </a:graphic>
      </p:graphicFrame>
    </p:spTree>
    <p:extLst>
      <p:ext uri="{BB962C8B-B14F-4D97-AF65-F5344CB8AC3E}">
        <p14:creationId xmlns:p14="http://schemas.microsoft.com/office/powerpoint/2010/main" val="2253490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166903"/>
            <a:ext cx="9385300" cy="990282"/>
            <a:chOff x="6165729" y="1417597"/>
            <a:chExt cx="9385300" cy="990282"/>
          </a:xfrm>
        </p:grpSpPr>
        <p:sp>
          <p:nvSpPr>
            <p:cNvPr id="14" name="직사각형 5">
              <a:extLst>
                <a:ext uri="{FF2B5EF4-FFF2-40B4-BE49-F238E27FC236}">
                  <a16:creationId xmlns:a16="http://schemas.microsoft.com/office/drawing/2014/main" xmlns="" id="{350DC914-56E3-43B1-AF2E-CE9D0967E752}"/>
                </a:ext>
              </a:extLst>
            </p:cNvPr>
            <p:cNvSpPr/>
            <p:nvPr/>
          </p:nvSpPr>
          <p:spPr>
            <a:xfrm>
              <a:off x="6165729" y="1417597"/>
              <a:ext cx="1002343" cy="707886"/>
            </a:xfrm>
            <a:prstGeom prst="rect">
              <a:avLst/>
            </a:prstGeom>
            <a:noFill/>
            <a:ln>
              <a:noFill/>
            </a:ln>
          </p:spPr>
          <p:txBody>
            <a:bodyPr wrap="square">
              <a:spAutoFit/>
            </a:bodyPr>
            <a:lstStyle/>
            <a:p>
              <a:r>
                <a:rPr lang="en-US" altLang="ko-KR" sz="4000" b="1">
                  <a:ln w="15875">
                    <a:solidFill>
                      <a:srgbClr val="93C94B"/>
                    </a:solidFill>
                  </a:ln>
                  <a:noFill/>
                  <a:latin typeface="UTM Avo" panose="02040603050506020204" pitchFamily="18" charset="0"/>
                </a:rPr>
                <a:t>03.</a:t>
              </a:r>
              <a:endParaRPr lang="ko-KR" altLang="en-US" sz="4000" b="1">
                <a:ln w="15875">
                  <a:solidFill>
                    <a:srgbClr val="93C94B"/>
                  </a:solidFill>
                </a:ln>
                <a:noFill/>
                <a:latin typeface="UTM Avo" panose="02040603050506020204" pitchFamily="18" charset="0"/>
              </a:endParaRPr>
            </a:p>
          </p:txBody>
        </p:sp>
        <p:sp>
          <p:nvSpPr>
            <p:cNvPr id="15" name="직사각형 6">
              <a:extLst>
                <a:ext uri="{FF2B5EF4-FFF2-40B4-BE49-F238E27FC236}">
                  <a16:creationId xmlns:a16="http://schemas.microsoft.com/office/drawing/2014/main" xmlns="" id="{39AAAFB6-41AD-4A76-A923-661EA7C35F0A}"/>
                </a:ext>
              </a:extLst>
            </p:cNvPr>
            <p:cNvSpPr/>
            <p:nvPr/>
          </p:nvSpPr>
          <p:spPr>
            <a:xfrm>
              <a:off x="7288582" y="1623612"/>
              <a:ext cx="8078297" cy="461665"/>
            </a:xfrm>
            <a:prstGeom prst="rect">
              <a:avLst/>
            </a:prstGeom>
          </p:spPr>
          <p:txBody>
            <a:bodyPr wrap="square">
              <a:spAutoFit/>
            </a:bodyPr>
            <a:lstStyle/>
            <a:p>
              <a:r>
                <a:rPr lang="en-US" altLang="ko-KR" sz="2400" b="1">
                  <a:solidFill>
                    <a:schemeClr val="bg2">
                      <a:lumMod val="25000"/>
                    </a:schemeClr>
                  </a:solidFill>
                </a:rPr>
                <a:t>Đề xuất giải pháp kỹ thuật</a:t>
              </a:r>
              <a:endParaRPr lang="ko-KR" altLang="en-US" sz="2400" b="1">
                <a:solidFill>
                  <a:schemeClr val="bg2">
                    <a:lumMod val="25000"/>
                  </a:schemeClr>
                </a:solidFill>
              </a:endParaRPr>
            </a:p>
          </p:txBody>
        </p:sp>
        <p:sp>
          <p:nvSpPr>
            <p:cNvPr id="65" name="직사각형 6">
              <a:extLst>
                <a:ext uri="{FF2B5EF4-FFF2-40B4-BE49-F238E27FC236}">
                  <a16:creationId xmlns:a16="http://schemas.microsoft.com/office/drawing/2014/main" xmlns="" id="{39AAAFB6-41AD-4A76-A923-661EA7C35F0A}"/>
                </a:ext>
              </a:extLst>
            </p:cNvPr>
            <p:cNvSpPr/>
            <p:nvPr/>
          </p:nvSpPr>
          <p:spPr>
            <a:xfrm>
              <a:off x="7288583" y="2069325"/>
              <a:ext cx="8262446" cy="338554"/>
            </a:xfrm>
            <a:prstGeom prst="rect">
              <a:avLst/>
            </a:prstGeom>
          </p:spPr>
          <p:txBody>
            <a:bodyPr wrap="square">
              <a:spAutoFit/>
            </a:bodyPr>
            <a:lstStyle/>
            <a:p>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A. Chiếu sáng đ</a:t>
              </a:r>
              <a:r>
                <a:rPr lang="vi-VN" altLang="ko-KR" sz="1600" b="1">
                  <a:gradFill>
                    <a:gsLst>
                      <a:gs pos="55000">
                        <a:srgbClr val="5BC1BF"/>
                      </a:gs>
                      <a:gs pos="0">
                        <a:srgbClr val="93C94B"/>
                      </a:gs>
                      <a:gs pos="100000">
                        <a:srgbClr val="6888BE"/>
                      </a:gs>
                    </a:gsLst>
                    <a:lin ang="15600000" scaled="0"/>
                  </a:gradFill>
                  <a:latin typeface="UTM Avo" panose="02040603050506020204" pitchFamily="18" charset="0"/>
                </a:rPr>
                <a:t>ư</a:t>
              </a:r>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ờng phố</a:t>
              </a:r>
              <a:endParaRPr lang="vi-VN" altLang="ko-KR" sz="1600" b="1">
                <a:gradFill>
                  <a:gsLst>
                    <a:gs pos="55000">
                      <a:srgbClr val="5BC1BF"/>
                    </a:gs>
                    <a:gs pos="0">
                      <a:srgbClr val="93C94B"/>
                    </a:gs>
                    <a:gs pos="100000">
                      <a:srgbClr val="6888BE"/>
                    </a:gs>
                  </a:gsLst>
                  <a:lin ang="15600000" scaled="0"/>
                </a:gradFill>
                <a:latin typeface="UTM Avo" panose="02040603050506020204" pitchFamily="18" charset="0"/>
              </a:endParaRPr>
            </a:p>
          </p:txBody>
        </p:sp>
      </p:grpSp>
      <p:sp>
        <p:nvSpPr>
          <p:cNvPr id="4" name="Slide Number Placeholder 3"/>
          <p:cNvSpPr>
            <a:spLocks noGrp="1"/>
          </p:cNvSpPr>
          <p:nvPr>
            <p:ph type="sldNum" sz="quarter" idx="12"/>
          </p:nvPr>
        </p:nvSpPr>
        <p:spPr/>
        <p:txBody>
          <a:bodyPr/>
          <a:lstStyle/>
          <a:p>
            <a:fld id="{84D06A17-4DAA-4805-92CA-A878510AB020}" type="slidenum">
              <a:rPr lang="en-US" smtClean="0"/>
              <a:t>18</a:t>
            </a:fld>
            <a:endParaRPr lang="en-US"/>
          </a:p>
        </p:txBody>
      </p:sp>
      <p:sp>
        <p:nvSpPr>
          <p:cNvPr id="81" name="TextBox 7">
            <a:extLst>
              <a:ext uri="{FF2B5EF4-FFF2-40B4-BE49-F238E27FC236}">
                <a16:creationId xmlns:a16="http://schemas.microsoft.com/office/drawing/2014/main" xmlns="" id="{8F9A2CB5-CAE3-40F9-94B2-20D737159F49}"/>
              </a:ext>
            </a:extLst>
          </p:cNvPr>
          <p:cNvSpPr txBox="1">
            <a:spLocks noChangeArrowheads="1"/>
          </p:cNvSpPr>
          <p:nvPr/>
        </p:nvSpPr>
        <p:spPr bwMode="auto">
          <a:xfrm>
            <a:off x="1122853" y="1109560"/>
            <a:ext cx="65658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eaLnBrk="1" hangingPunct="1">
              <a:lnSpc>
                <a:spcPct val="100000"/>
              </a:lnSpc>
              <a:spcBef>
                <a:spcPct val="0"/>
              </a:spcBef>
              <a:buFont typeface="Wingdings" panose="05000000000000000000" pitchFamily="2" charset="2"/>
              <a:buChar char="q"/>
            </a:pPr>
            <a:r>
              <a:rPr lang="en-US" altLang="en-US" sz="1600" b="1">
                <a:latin typeface="+mn-lt"/>
                <a:cs typeface="Times New Roman" panose="02020603050405020304" pitchFamily="18" charset="0"/>
              </a:rPr>
              <a:t>Tính toán thiết kế chiếu sáng cho các loại tuyến đ</a:t>
            </a:r>
            <a:r>
              <a:rPr lang="vi-VN" altLang="en-US" sz="1600" b="1">
                <a:latin typeface="+mn-lt"/>
                <a:cs typeface="Times New Roman" panose="02020603050405020304" pitchFamily="18" charset="0"/>
              </a:rPr>
              <a:t>ư</a:t>
            </a:r>
            <a:r>
              <a:rPr lang="en-US" altLang="en-US" sz="1600" b="1">
                <a:latin typeface="+mn-lt"/>
                <a:cs typeface="Times New Roman" panose="02020603050405020304" pitchFamily="18" charset="0"/>
              </a:rPr>
              <a:t>ờng</a:t>
            </a:r>
            <a:endParaRPr lang="en-US" altLang="en-US" sz="1600">
              <a:latin typeface="+mn-lt"/>
              <a:cs typeface="Times New Roman" panose="02020603050405020304" pitchFamily="18" charset="0"/>
            </a:endParaRPr>
          </a:p>
        </p:txBody>
      </p:sp>
      <p:sp>
        <p:nvSpPr>
          <p:cNvPr id="8" name="TextBox 7">
            <a:extLst>
              <a:ext uri="{FF2B5EF4-FFF2-40B4-BE49-F238E27FC236}">
                <a16:creationId xmlns:a16="http://schemas.microsoft.com/office/drawing/2014/main" xmlns="" id="{498B7301-EAC8-43D1-9A18-851713BE2FF9}"/>
              </a:ext>
            </a:extLst>
          </p:cNvPr>
          <p:cNvSpPr txBox="1"/>
          <p:nvPr/>
        </p:nvSpPr>
        <p:spPr>
          <a:xfrm>
            <a:off x="1810749" y="1693924"/>
            <a:ext cx="4031251" cy="1794337"/>
          </a:xfrm>
          <a:prstGeom prst="rect">
            <a:avLst/>
          </a:prstGeom>
          <a:noFill/>
        </p:spPr>
        <p:txBody>
          <a:bodyPr wrap="square" lIns="0" tIns="0" rIns="0" bIns="0" rtlCol="0" anchor="ctr">
            <a:spAutoFit/>
          </a:bodyPr>
          <a:lstStyle/>
          <a:p>
            <a:pPr marL="285750" indent="-285750">
              <a:lnSpc>
                <a:spcPct val="150000"/>
              </a:lnSpc>
              <a:buFont typeface="Wingdings" panose="05000000000000000000" pitchFamily="2" charset="2"/>
              <a:buChar char="Ø"/>
            </a:pPr>
            <a:r>
              <a:rPr lang="en-US" altLang="ko-KR" sz="1600" b="1" u="sng">
                <a:gradFill>
                  <a:gsLst>
                    <a:gs pos="55000">
                      <a:srgbClr val="5BC1BF"/>
                    </a:gs>
                    <a:gs pos="0">
                      <a:srgbClr val="93C94B"/>
                    </a:gs>
                    <a:gs pos="100000">
                      <a:srgbClr val="6888BE"/>
                    </a:gs>
                  </a:gsLst>
                  <a:lin ang="15600000" scaled="0"/>
                </a:gradFill>
                <a:latin typeface="UTM Avo" panose="02040603050506020204" pitchFamily="18" charset="0"/>
              </a:rPr>
              <a:t>Tiêu chuẩn Việt Nam</a:t>
            </a:r>
          </a:p>
          <a:p>
            <a:pPr marL="285750" indent="-285750">
              <a:lnSpc>
                <a:spcPct val="150000"/>
              </a:lnSpc>
              <a:buFont typeface="Wingdings" panose="05000000000000000000" pitchFamily="2" charset="2"/>
              <a:buChar char="§"/>
            </a:pPr>
            <a:r>
              <a:rPr lang="en-US" altLang="en-US" sz="1600"/>
              <a:t>Quy chuẩn Việt Nam QCVN 07-7:2016/BXD Công trình chiếu sáng</a:t>
            </a:r>
          </a:p>
          <a:p>
            <a:pPr marL="285750" indent="-285750">
              <a:lnSpc>
                <a:spcPct val="150000"/>
              </a:lnSpc>
              <a:buFont typeface="Wingdings" panose="05000000000000000000" pitchFamily="2" charset="2"/>
              <a:buChar char="§"/>
            </a:pPr>
            <a:r>
              <a:rPr lang="en-US" altLang="en-US" sz="1600"/>
              <a:t>Tiêu chuẩn chiếu sáng đường phố TCVN 259:2001</a:t>
            </a:r>
            <a:endParaRPr lang="en-US" sz="1600">
              <a:solidFill>
                <a:schemeClr val="bg2">
                  <a:lumMod val="25000"/>
                </a:schemeClr>
              </a:solidFill>
              <a:latin typeface="+mj-lt"/>
              <a:cs typeface="Calibri" panose="020F0502020204030204" pitchFamily="34" charset="0"/>
            </a:endParaRPr>
          </a:p>
        </p:txBody>
      </p:sp>
      <p:graphicFrame>
        <p:nvGraphicFramePr>
          <p:cNvPr id="9" name="Table 8">
            <a:extLst>
              <a:ext uri="{FF2B5EF4-FFF2-40B4-BE49-F238E27FC236}">
                <a16:creationId xmlns:a16="http://schemas.microsoft.com/office/drawing/2014/main" xmlns="" id="{07A7DFA1-A736-4447-8EBE-86FCD5E89B83}"/>
              </a:ext>
            </a:extLst>
          </p:cNvPr>
          <p:cNvGraphicFramePr>
            <a:graphicFrameLocks noGrp="1"/>
          </p:cNvGraphicFramePr>
          <p:nvPr>
            <p:extLst>
              <p:ext uri="{D42A27DB-BD31-4B8C-83A1-F6EECF244321}">
                <p14:modId xmlns:p14="http://schemas.microsoft.com/office/powerpoint/2010/main" val="1520231867"/>
              </p:ext>
            </p:extLst>
          </p:nvPr>
        </p:nvGraphicFramePr>
        <p:xfrm>
          <a:off x="1366249" y="3781805"/>
          <a:ext cx="9459501" cy="2708910"/>
        </p:xfrm>
        <a:graphic>
          <a:graphicData uri="http://schemas.openxmlformats.org/drawingml/2006/table">
            <a:tbl>
              <a:tblPr/>
              <a:tblGrid>
                <a:gridCol w="478354">
                  <a:extLst>
                    <a:ext uri="{9D8B030D-6E8A-4147-A177-3AD203B41FA5}">
                      <a16:colId xmlns:a16="http://schemas.microsoft.com/office/drawing/2014/main" xmlns="" val="20000"/>
                    </a:ext>
                  </a:extLst>
                </a:gridCol>
                <a:gridCol w="1952738">
                  <a:extLst>
                    <a:ext uri="{9D8B030D-6E8A-4147-A177-3AD203B41FA5}">
                      <a16:colId xmlns:a16="http://schemas.microsoft.com/office/drawing/2014/main" xmlns="" val="20001"/>
                    </a:ext>
                  </a:extLst>
                </a:gridCol>
                <a:gridCol w="2478146">
                  <a:extLst>
                    <a:ext uri="{9D8B030D-6E8A-4147-A177-3AD203B41FA5}">
                      <a16:colId xmlns:a16="http://schemas.microsoft.com/office/drawing/2014/main" xmlns="" val="20002"/>
                    </a:ext>
                  </a:extLst>
                </a:gridCol>
                <a:gridCol w="970206">
                  <a:extLst>
                    <a:ext uri="{9D8B030D-6E8A-4147-A177-3AD203B41FA5}">
                      <a16:colId xmlns:a16="http://schemas.microsoft.com/office/drawing/2014/main" xmlns="" val="20003"/>
                    </a:ext>
                  </a:extLst>
                </a:gridCol>
                <a:gridCol w="1086191">
                  <a:extLst>
                    <a:ext uri="{9D8B030D-6E8A-4147-A177-3AD203B41FA5}">
                      <a16:colId xmlns:a16="http://schemas.microsoft.com/office/drawing/2014/main" xmlns="" val="20004"/>
                    </a:ext>
                  </a:extLst>
                </a:gridCol>
                <a:gridCol w="1117940">
                  <a:extLst>
                    <a:ext uri="{9D8B030D-6E8A-4147-A177-3AD203B41FA5}">
                      <a16:colId xmlns:a16="http://schemas.microsoft.com/office/drawing/2014/main" xmlns="" val="20005"/>
                    </a:ext>
                  </a:extLst>
                </a:gridCol>
                <a:gridCol w="1375926">
                  <a:extLst>
                    <a:ext uri="{9D8B030D-6E8A-4147-A177-3AD203B41FA5}">
                      <a16:colId xmlns:a16="http://schemas.microsoft.com/office/drawing/2014/main" xmlns="" val="20006"/>
                    </a:ext>
                  </a:extLst>
                </a:gridCol>
              </a:tblGrid>
              <a:tr h="285750">
                <a:tc gridSpan="7">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200" b="1" i="0" u="none" strike="noStrike" cap="none" normalizeH="0" baseline="0">
                          <a:ln>
                            <a:noFill/>
                          </a:ln>
                          <a:solidFill>
                            <a:srgbClr val="000000"/>
                          </a:solidFill>
                          <a:effectLst/>
                          <a:latin typeface="+mn-lt"/>
                          <a:cs typeface="Times New Roman" pitchFamily="18" charset="0"/>
                        </a:rPr>
                        <a:t>Chỉ tiêu chất l</a:t>
                      </a:r>
                      <a:r>
                        <a:rPr kumimoji="0" lang="vi-VN" sz="1200" b="1" i="0" u="none" strike="noStrike" cap="none" normalizeH="0" baseline="0">
                          <a:ln>
                            <a:noFill/>
                          </a:ln>
                          <a:solidFill>
                            <a:srgbClr val="000000"/>
                          </a:solidFill>
                          <a:effectLst/>
                          <a:latin typeface="+mn-lt"/>
                          <a:cs typeface="Times New Roman" pitchFamily="18" charset="0"/>
                        </a:rPr>
                        <a:t>ư</a:t>
                      </a:r>
                      <a:r>
                        <a:rPr kumimoji="0" lang="en-US" sz="1200" b="1" i="0" u="none" strike="noStrike" cap="none" normalizeH="0" baseline="0">
                          <a:ln>
                            <a:noFill/>
                          </a:ln>
                          <a:solidFill>
                            <a:srgbClr val="000000"/>
                          </a:solidFill>
                          <a:effectLst/>
                          <a:latin typeface="+mn-lt"/>
                          <a:cs typeface="Times New Roman" pitchFamily="18" charset="0"/>
                        </a:rPr>
                        <a:t>ợng chiếu sáng</a:t>
                      </a: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hMerge="1">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200" b="0" i="0" u="none" strike="noStrike" cap="none" normalizeH="0" baseline="0">
                        <a:ln>
                          <a:noFill/>
                        </a:ln>
                        <a:solidFill>
                          <a:srgbClr val="000000"/>
                        </a:solidFill>
                        <a:effectLst/>
                        <a:latin typeface="+mn-lt"/>
                        <a:cs typeface="Times New Roman" pitchFamily="18" charset="0"/>
                      </a:endParaRP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hMerge="1">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200" b="0" i="0" u="none" strike="noStrike" cap="none" normalizeH="0" baseline="0">
                        <a:ln>
                          <a:noFill/>
                        </a:ln>
                        <a:solidFill>
                          <a:srgbClr val="000000"/>
                        </a:solidFill>
                        <a:effectLst/>
                        <a:latin typeface="+mn-lt"/>
                        <a:cs typeface="Times New Roman" pitchFamily="18" charset="0"/>
                      </a:endParaRP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hMerge="1">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200" b="0" i="0" u="none" strike="noStrike" cap="none" normalizeH="0" baseline="0">
                        <a:ln>
                          <a:noFill/>
                        </a:ln>
                        <a:solidFill>
                          <a:srgbClr val="000000"/>
                        </a:solidFill>
                        <a:effectLst/>
                        <a:latin typeface="+mn-lt"/>
                        <a:cs typeface="Times New Roman" pitchFamily="18" charset="0"/>
                      </a:endParaRP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hMerge="1">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200" b="0" i="0" u="none" strike="noStrike" cap="none" normalizeH="0" baseline="0">
                        <a:ln>
                          <a:noFill/>
                        </a:ln>
                        <a:solidFill>
                          <a:srgbClr val="000000"/>
                        </a:solidFill>
                        <a:effectLst/>
                        <a:latin typeface="+mn-lt"/>
                        <a:cs typeface="Times New Roman" pitchFamily="18" charset="0"/>
                      </a:endParaRP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hMerge="1">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200" b="0" i="0" u="none" strike="noStrike" cap="none" normalizeH="0" baseline="0">
                        <a:ln>
                          <a:noFill/>
                        </a:ln>
                        <a:solidFill>
                          <a:srgbClr val="000000"/>
                        </a:solidFill>
                        <a:effectLst/>
                        <a:latin typeface="+mn-lt"/>
                        <a:cs typeface="Times New Roman" pitchFamily="18" charset="0"/>
                      </a:endParaRP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hMerge="1">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200" b="0" i="0" u="none" strike="noStrike" cap="none" normalizeH="0" baseline="0">
                        <a:ln>
                          <a:noFill/>
                        </a:ln>
                        <a:solidFill>
                          <a:srgbClr val="000000"/>
                        </a:solidFill>
                        <a:effectLst/>
                        <a:latin typeface="+mn-lt"/>
                        <a:cs typeface="Times New Roman" pitchFamily="18" charset="0"/>
                      </a:endParaRP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extLst>
                  <a:ext uri="{0D108BD9-81ED-4DB2-BD59-A6C34878D82A}">
                    <a16:rowId xmlns:a16="http://schemas.microsoft.com/office/drawing/2014/main" xmlns="" val="3790580693"/>
                  </a:ext>
                </a:extLst>
              </a:tr>
              <a:tr h="513990">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a:ln>
                            <a:noFill/>
                          </a:ln>
                          <a:solidFill>
                            <a:srgbClr val="000000"/>
                          </a:solidFill>
                          <a:effectLst/>
                          <a:latin typeface="+mn-lt"/>
                          <a:cs typeface="Arial" charset="0"/>
                        </a:rPr>
                        <a:t>STT</a:t>
                      </a:r>
                      <a:endParaRPr kumimoji="0" lang="en-US" sz="1200" b="0" i="0" u="none" strike="noStrike" cap="none" normalizeH="0" baseline="0">
                        <a:ln>
                          <a:noFill/>
                        </a:ln>
                        <a:solidFill>
                          <a:srgbClr val="000000"/>
                        </a:solidFill>
                        <a:effectLst/>
                        <a:latin typeface="+mn-lt"/>
                        <a:cs typeface="Times New Roman" pitchFamily="18" charset="0"/>
                      </a:endParaRP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err="1">
                          <a:ln>
                            <a:noFill/>
                          </a:ln>
                          <a:solidFill>
                            <a:srgbClr val="000000"/>
                          </a:solidFill>
                          <a:effectLst/>
                          <a:latin typeface="+mn-lt"/>
                          <a:cs typeface="Arial" charset="0"/>
                        </a:rPr>
                        <a:t>Cấp</a:t>
                      </a:r>
                      <a:r>
                        <a:rPr kumimoji="0" lang="en-US" sz="1200" b="0" i="0" u="none" strike="noStrike" cap="none" normalizeH="0" baseline="0">
                          <a:ln>
                            <a:noFill/>
                          </a:ln>
                          <a:solidFill>
                            <a:srgbClr val="000000"/>
                          </a:solidFill>
                          <a:effectLst/>
                          <a:latin typeface="+mn-lt"/>
                          <a:cs typeface="Arial" charset="0"/>
                        </a:rPr>
                        <a:t> </a:t>
                      </a:r>
                      <a:r>
                        <a:rPr kumimoji="0" lang="en-US" sz="1200" b="0" i="0" u="none" strike="noStrike" cap="none" normalizeH="0" baseline="0" err="1">
                          <a:ln>
                            <a:noFill/>
                          </a:ln>
                          <a:solidFill>
                            <a:srgbClr val="000000"/>
                          </a:solidFill>
                          <a:effectLst/>
                          <a:latin typeface="+mn-lt"/>
                          <a:cs typeface="Arial" charset="0"/>
                        </a:rPr>
                        <a:t>đường</a:t>
                      </a:r>
                      <a:endParaRPr kumimoji="0" lang="en-US" sz="1200" b="0" i="0" u="none" strike="noStrike" cap="none" normalizeH="0" baseline="0">
                        <a:ln>
                          <a:noFill/>
                        </a:ln>
                        <a:solidFill>
                          <a:srgbClr val="000000"/>
                        </a:solidFill>
                        <a:effectLst/>
                        <a:latin typeface="+mn-lt"/>
                        <a:cs typeface="Times New Roman" pitchFamily="18" charset="0"/>
                      </a:endParaRP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a:ln>
                            <a:noFill/>
                          </a:ln>
                          <a:solidFill>
                            <a:srgbClr val="000000"/>
                          </a:solidFill>
                          <a:effectLst/>
                          <a:latin typeface="+mn-lt"/>
                          <a:cs typeface="Arial" charset="0"/>
                        </a:rPr>
                        <a:t>Đặc điểm</a:t>
                      </a:r>
                      <a:endParaRPr kumimoji="0" lang="en-US" sz="1200" b="0" i="0" u="none" strike="noStrike" cap="none" normalizeH="0" baseline="0">
                        <a:ln>
                          <a:noFill/>
                        </a:ln>
                        <a:solidFill>
                          <a:srgbClr val="000000"/>
                        </a:solidFill>
                        <a:effectLst/>
                        <a:latin typeface="+mn-lt"/>
                        <a:cs typeface="Times New Roman" pitchFamily="18" charset="0"/>
                      </a:endParaRP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a:ln>
                            <a:noFill/>
                          </a:ln>
                          <a:solidFill>
                            <a:srgbClr val="000000"/>
                          </a:solidFill>
                          <a:effectLst/>
                          <a:latin typeface="+mn-lt"/>
                          <a:cs typeface="Arial" charset="0"/>
                        </a:rPr>
                        <a:t>Độ chói Ltb (cd/m2)</a:t>
                      </a:r>
                      <a:endParaRPr kumimoji="0" lang="en-US" sz="1200" b="0" i="0" u="none" strike="noStrike" cap="none" normalizeH="0" baseline="0">
                        <a:ln>
                          <a:noFill/>
                        </a:ln>
                        <a:solidFill>
                          <a:srgbClr val="000000"/>
                        </a:solidFill>
                        <a:effectLst/>
                        <a:latin typeface="+mn-lt"/>
                        <a:cs typeface="Times New Roman" pitchFamily="18" charset="0"/>
                      </a:endParaRP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a:ln>
                            <a:noFill/>
                          </a:ln>
                          <a:solidFill>
                            <a:srgbClr val="000000"/>
                          </a:solidFill>
                          <a:effectLst/>
                          <a:latin typeface="+mn-lt"/>
                          <a:cs typeface="Arial" charset="0"/>
                        </a:rPr>
                        <a:t>Độ chói đều chung, U</a:t>
                      </a:r>
                      <a:r>
                        <a:rPr kumimoji="0" lang="en-US" sz="1200" b="0" i="0" u="none" strike="noStrike" cap="none" normalizeH="0" baseline="-25000">
                          <a:ln>
                            <a:noFill/>
                          </a:ln>
                          <a:solidFill>
                            <a:srgbClr val="000000"/>
                          </a:solidFill>
                          <a:effectLst/>
                          <a:latin typeface="+mn-lt"/>
                          <a:cs typeface="Arial" charset="0"/>
                        </a:rPr>
                        <a:t>o</a:t>
                      </a:r>
                      <a:endParaRPr kumimoji="0" lang="en-US" sz="1200" b="0" i="0" u="none" strike="noStrike" cap="none" normalizeH="0" baseline="0">
                        <a:ln>
                          <a:noFill/>
                        </a:ln>
                        <a:solidFill>
                          <a:srgbClr val="000000"/>
                        </a:solidFill>
                        <a:effectLst/>
                        <a:latin typeface="+mn-lt"/>
                        <a:cs typeface="Times New Roman" pitchFamily="18" charset="0"/>
                      </a:endParaRP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a:ln>
                            <a:noFill/>
                          </a:ln>
                          <a:solidFill>
                            <a:srgbClr val="000000"/>
                          </a:solidFill>
                          <a:effectLst/>
                          <a:latin typeface="+mn-lt"/>
                          <a:cs typeface="Arial" charset="0"/>
                        </a:rPr>
                        <a:t>Độ chói đều theo chiều dọc, U</a:t>
                      </a:r>
                      <a:r>
                        <a:rPr kumimoji="0" lang="en-US" sz="1200" b="0" i="0" u="none" strike="noStrike" cap="none" normalizeH="0" baseline="-25000">
                          <a:ln>
                            <a:noFill/>
                          </a:ln>
                          <a:solidFill>
                            <a:srgbClr val="000000"/>
                          </a:solidFill>
                          <a:effectLst/>
                          <a:latin typeface="+mn-lt"/>
                          <a:cs typeface="Arial" charset="0"/>
                        </a:rPr>
                        <a:t>1</a:t>
                      </a:r>
                      <a:endParaRPr kumimoji="0" lang="en-US" sz="1200" b="0" i="0" u="none" strike="noStrike" cap="none" normalizeH="0" baseline="0">
                        <a:ln>
                          <a:noFill/>
                        </a:ln>
                        <a:solidFill>
                          <a:srgbClr val="000000"/>
                        </a:solidFill>
                        <a:effectLst/>
                        <a:latin typeface="+mn-lt"/>
                        <a:cs typeface="Times New Roman" pitchFamily="18" charset="0"/>
                      </a:endParaRP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a:ln>
                            <a:noFill/>
                          </a:ln>
                          <a:solidFill>
                            <a:srgbClr val="000000"/>
                          </a:solidFill>
                          <a:effectLst/>
                          <a:latin typeface="+mn-lt"/>
                          <a:cs typeface="Arial" charset="0"/>
                        </a:rPr>
                        <a:t>Độ rọi ngang</a:t>
                      </a:r>
                      <a:r>
                        <a:rPr kumimoji="0" lang="en-US" sz="1200" b="0" i="0" u="none" strike="noStrike" cap="none" normalizeH="0" baseline="30000">
                          <a:ln>
                            <a:noFill/>
                          </a:ln>
                          <a:solidFill>
                            <a:srgbClr val="000000"/>
                          </a:solidFill>
                          <a:effectLst/>
                          <a:latin typeface="+mn-lt"/>
                          <a:cs typeface="Arial" charset="0"/>
                        </a:rPr>
                        <a:t>(1)</a:t>
                      </a:r>
                      <a:r>
                        <a:rPr kumimoji="0" lang="en-US" sz="1200" b="0" i="0" u="none" strike="noStrike" cap="none" normalizeH="0" baseline="0">
                          <a:ln>
                            <a:noFill/>
                          </a:ln>
                          <a:solidFill>
                            <a:srgbClr val="000000"/>
                          </a:solidFill>
                          <a:effectLst/>
                          <a:latin typeface="+mn-lt"/>
                          <a:cs typeface="Arial" charset="0"/>
                        </a:rPr>
                        <a:t> trung bình tối thiểu, E</a:t>
                      </a:r>
                      <a:r>
                        <a:rPr kumimoji="0" lang="en-US" sz="1200" b="0" i="0" u="none" strike="noStrike" cap="none" normalizeH="0" baseline="-25000">
                          <a:ln>
                            <a:noFill/>
                          </a:ln>
                          <a:solidFill>
                            <a:srgbClr val="000000"/>
                          </a:solidFill>
                          <a:effectLst/>
                          <a:latin typeface="+mn-lt"/>
                          <a:cs typeface="Arial" charset="0"/>
                        </a:rPr>
                        <a:t>tb</a:t>
                      </a:r>
                      <a:r>
                        <a:rPr kumimoji="0" lang="en-US" sz="1200" b="0" i="0" u="none" strike="noStrike" cap="none" normalizeH="0" baseline="0">
                          <a:ln>
                            <a:noFill/>
                          </a:ln>
                          <a:solidFill>
                            <a:srgbClr val="000000"/>
                          </a:solidFill>
                          <a:effectLst/>
                          <a:latin typeface="+mn-lt"/>
                          <a:cs typeface="Arial" charset="0"/>
                        </a:rPr>
                        <a:t> (lux)</a:t>
                      </a:r>
                      <a:endParaRPr kumimoji="0" lang="en-US" sz="1200" b="0" i="0" u="none" strike="noStrike" cap="none" normalizeH="0" baseline="0">
                        <a:ln>
                          <a:noFill/>
                        </a:ln>
                        <a:solidFill>
                          <a:srgbClr val="000000"/>
                        </a:solidFill>
                        <a:effectLst/>
                        <a:latin typeface="+mn-lt"/>
                        <a:cs typeface="Times New Roman" pitchFamily="18" charset="0"/>
                      </a:endParaRP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extLst>
                  <a:ext uri="{0D108BD9-81ED-4DB2-BD59-A6C34878D82A}">
                    <a16:rowId xmlns:a16="http://schemas.microsoft.com/office/drawing/2014/main" xmlns="" val="10000"/>
                  </a:ext>
                </a:extLst>
              </a:tr>
              <a:tr h="342660">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a:ln>
                            <a:noFill/>
                          </a:ln>
                          <a:solidFill>
                            <a:srgbClr val="000000"/>
                          </a:solidFill>
                          <a:effectLst/>
                          <a:latin typeface="+mn-lt"/>
                          <a:cs typeface="Arial" charset="0"/>
                        </a:rPr>
                        <a:t>1</a:t>
                      </a:r>
                      <a:endParaRPr kumimoji="0" lang="en-US" sz="1200" b="0" i="0" u="none" strike="noStrike" cap="none" normalizeH="0" baseline="0">
                        <a:ln>
                          <a:noFill/>
                        </a:ln>
                        <a:solidFill>
                          <a:srgbClr val="000000"/>
                        </a:solidFill>
                        <a:effectLst/>
                        <a:latin typeface="+mn-lt"/>
                        <a:cs typeface="Times New Roman" pitchFamily="18" charset="0"/>
                      </a:endParaRP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a:ln>
                            <a:noFill/>
                          </a:ln>
                          <a:solidFill>
                            <a:srgbClr val="000000"/>
                          </a:solidFill>
                          <a:effectLst/>
                          <a:latin typeface="+mn-lt"/>
                          <a:cs typeface="Arial" charset="0"/>
                        </a:rPr>
                        <a:t>Đường cao tốc đô thị</a:t>
                      </a:r>
                      <a:endParaRPr kumimoji="0" lang="en-US" sz="1200" b="0" i="0" u="none" strike="noStrike" cap="none" normalizeH="0" baseline="0">
                        <a:ln>
                          <a:noFill/>
                        </a:ln>
                        <a:solidFill>
                          <a:srgbClr val="000000"/>
                        </a:solidFill>
                        <a:effectLst/>
                        <a:latin typeface="+mn-lt"/>
                        <a:cs typeface="Times New Roman" pitchFamily="18" charset="0"/>
                      </a:endParaRP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a:ln>
                            <a:noFill/>
                          </a:ln>
                          <a:solidFill>
                            <a:srgbClr val="000000"/>
                          </a:solidFill>
                          <a:effectLst/>
                          <a:latin typeface="+mn-lt"/>
                          <a:cs typeface="Arial" charset="0"/>
                        </a:rPr>
                        <a:t>Tốc độ cao, mật độ cao, không có phương tiện thô sơ</a:t>
                      </a:r>
                      <a:endParaRPr kumimoji="0" lang="en-US" sz="1200" b="0" i="0" u="none" strike="noStrike" cap="none" normalizeH="0" baseline="0">
                        <a:ln>
                          <a:noFill/>
                        </a:ln>
                        <a:solidFill>
                          <a:srgbClr val="000000"/>
                        </a:solidFill>
                        <a:effectLst/>
                        <a:latin typeface="+mn-lt"/>
                        <a:cs typeface="Times New Roman" pitchFamily="18" charset="0"/>
                      </a:endParaRP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a:ln>
                            <a:noFill/>
                          </a:ln>
                          <a:solidFill>
                            <a:srgbClr val="000000"/>
                          </a:solidFill>
                          <a:effectLst/>
                          <a:latin typeface="+mn-lt"/>
                          <a:cs typeface="Arial" charset="0"/>
                        </a:rPr>
                        <a:t>2</a:t>
                      </a:r>
                      <a:endParaRPr kumimoji="0" lang="en-US" sz="1200" b="0" i="0" u="none" strike="noStrike" cap="none" normalizeH="0" baseline="0">
                        <a:ln>
                          <a:noFill/>
                        </a:ln>
                        <a:solidFill>
                          <a:srgbClr val="000000"/>
                        </a:solidFill>
                        <a:effectLst/>
                        <a:latin typeface="+mn-lt"/>
                        <a:cs typeface="Times New Roman" pitchFamily="18" charset="0"/>
                      </a:endParaRP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a:ln>
                            <a:noFill/>
                          </a:ln>
                          <a:solidFill>
                            <a:srgbClr val="000000"/>
                          </a:solidFill>
                          <a:effectLst/>
                          <a:latin typeface="+mn-lt"/>
                          <a:cs typeface="Arial" charset="0"/>
                        </a:rPr>
                        <a:t>0,4</a:t>
                      </a:r>
                      <a:endParaRPr kumimoji="0" lang="en-US" sz="1200" b="0" i="0" u="none" strike="noStrike" cap="none" normalizeH="0" baseline="0">
                        <a:ln>
                          <a:noFill/>
                        </a:ln>
                        <a:solidFill>
                          <a:srgbClr val="000000"/>
                        </a:solidFill>
                        <a:effectLst/>
                        <a:latin typeface="+mn-lt"/>
                        <a:cs typeface="Times New Roman" pitchFamily="18" charset="0"/>
                      </a:endParaRP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a:ln>
                            <a:noFill/>
                          </a:ln>
                          <a:solidFill>
                            <a:srgbClr val="000000"/>
                          </a:solidFill>
                          <a:effectLst/>
                          <a:latin typeface="+mn-lt"/>
                          <a:cs typeface="Arial" charset="0"/>
                        </a:rPr>
                        <a:t>0,7</a:t>
                      </a:r>
                      <a:endParaRPr kumimoji="0" lang="en-US" sz="1200" b="0" i="0" u="none" strike="noStrike" cap="none" normalizeH="0" baseline="0">
                        <a:ln>
                          <a:noFill/>
                        </a:ln>
                        <a:solidFill>
                          <a:srgbClr val="000000"/>
                        </a:solidFill>
                        <a:effectLst/>
                        <a:latin typeface="+mn-lt"/>
                        <a:cs typeface="Times New Roman" pitchFamily="18" charset="0"/>
                      </a:endParaRP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a:ln>
                            <a:noFill/>
                          </a:ln>
                          <a:solidFill>
                            <a:srgbClr val="000000"/>
                          </a:solidFill>
                          <a:effectLst/>
                          <a:latin typeface="+mn-lt"/>
                          <a:cs typeface="Arial" charset="0"/>
                        </a:rPr>
                        <a:t>-</a:t>
                      </a:r>
                      <a:endParaRPr kumimoji="0" lang="en-US" sz="1200" b="0" i="0" u="none" strike="noStrike" cap="none" normalizeH="0" baseline="0">
                        <a:ln>
                          <a:noFill/>
                        </a:ln>
                        <a:solidFill>
                          <a:srgbClr val="000000"/>
                        </a:solidFill>
                        <a:effectLst/>
                        <a:latin typeface="+mn-lt"/>
                        <a:cs typeface="Times New Roman" pitchFamily="18" charset="0"/>
                      </a:endParaRP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extLst>
                  <a:ext uri="{0D108BD9-81ED-4DB2-BD59-A6C34878D82A}">
                    <a16:rowId xmlns:a16="http://schemas.microsoft.com/office/drawing/2014/main" xmlns="" val="10001"/>
                  </a:ext>
                </a:extLst>
              </a:tr>
              <a:tr h="414048">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a:ln>
                            <a:noFill/>
                          </a:ln>
                          <a:solidFill>
                            <a:srgbClr val="000000"/>
                          </a:solidFill>
                          <a:effectLst/>
                          <a:latin typeface="+mn-lt"/>
                          <a:cs typeface="Arial" charset="0"/>
                        </a:rPr>
                        <a:t>2</a:t>
                      </a:r>
                      <a:endParaRPr kumimoji="0" lang="en-US" sz="1200" b="0" i="0" u="none" strike="noStrike" cap="none" normalizeH="0" baseline="0">
                        <a:ln>
                          <a:noFill/>
                        </a:ln>
                        <a:solidFill>
                          <a:srgbClr val="000000"/>
                        </a:solidFill>
                        <a:effectLst/>
                        <a:latin typeface="+mn-lt"/>
                        <a:cs typeface="Times New Roman" pitchFamily="18" charset="0"/>
                      </a:endParaRP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err="1">
                          <a:ln>
                            <a:noFill/>
                          </a:ln>
                          <a:solidFill>
                            <a:srgbClr val="000000"/>
                          </a:solidFill>
                          <a:effectLst/>
                          <a:latin typeface="+mn-lt"/>
                          <a:cs typeface="Arial" charset="0"/>
                        </a:rPr>
                        <a:t>Đường</a:t>
                      </a:r>
                      <a:r>
                        <a:rPr kumimoji="0" lang="en-US" sz="1200" b="0" i="0" u="none" strike="noStrike" cap="none" normalizeH="0" baseline="0">
                          <a:ln>
                            <a:noFill/>
                          </a:ln>
                          <a:solidFill>
                            <a:srgbClr val="000000"/>
                          </a:solidFill>
                          <a:effectLst/>
                          <a:latin typeface="+mn-lt"/>
                          <a:cs typeface="Arial" charset="0"/>
                        </a:rPr>
                        <a:t> </a:t>
                      </a:r>
                      <a:r>
                        <a:rPr kumimoji="0" lang="en-US" sz="1200" b="0" i="0" u="none" strike="noStrike" cap="none" normalizeH="0" baseline="0" err="1">
                          <a:ln>
                            <a:noFill/>
                          </a:ln>
                          <a:solidFill>
                            <a:srgbClr val="000000"/>
                          </a:solidFill>
                          <a:effectLst/>
                          <a:latin typeface="+mn-lt"/>
                          <a:cs typeface="Arial" charset="0"/>
                        </a:rPr>
                        <a:t>trục</a:t>
                      </a:r>
                      <a:r>
                        <a:rPr kumimoji="0" lang="en-US" sz="1200" b="0" i="0" u="none" strike="noStrike" cap="none" normalizeH="0" baseline="0">
                          <a:ln>
                            <a:noFill/>
                          </a:ln>
                          <a:solidFill>
                            <a:srgbClr val="000000"/>
                          </a:solidFill>
                          <a:effectLst/>
                          <a:latin typeface="+mn-lt"/>
                          <a:cs typeface="Arial" charset="0"/>
                        </a:rPr>
                        <a:t> </a:t>
                      </a:r>
                      <a:r>
                        <a:rPr kumimoji="0" lang="en-US" sz="1200" b="0" i="0" u="none" strike="noStrike" cap="none" normalizeH="0" baseline="0" err="1">
                          <a:ln>
                            <a:noFill/>
                          </a:ln>
                          <a:solidFill>
                            <a:srgbClr val="000000"/>
                          </a:solidFill>
                          <a:effectLst/>
                          <a:latin typeface="+mn-lt"/>
                          <a:cs typeface="Arial" charset="0"/>
                        </a:rPr>
                        <a:t>chính</a:t>
                      </a:r>
                      <a:r>
                        <a:rPr kumimoji="0" lang="en-US" sz="1200" b="0" i="0" u="none" strike="noStrike" cap="none" normalizeH="0" baseline="0">
                          <a:ln>
                            <a:noFill/>
                          </a:ln>
                          <a:solidFill>
                            <a:srgbClr val="000000"/>
                          </a:solidFill>
                          <a:effectLst/>
                          <a:latin typeface="+mn-lt"/>
                          <a:cs typeface="Arial" charset="0"/>
                        </a:rPr>
                        <a:t>, </a:t>
                      </a:r>
                      <a:r>
                        <a:rPr kumimoji="0" lang="en-US" sz="1200" b="0" i="0" u="none" strike="noStrike" cap="none" normalizeH="0" baseline="0" err="1">
                          <a:ln>
                            <a:noFill/>
                          </a:ln>
                          <a:solidFill>
                            <a:srgbClr val="FF0000"/>
                          </a:solidFill>
                          <a:effectLst/>
                          <a:latin typeface="+mn-lt"/>
                          <a:cs typeface="Arial" charset="0"/>
                        </a:rPr>
                        <a:t>đường</a:t>
                      </a:r>
                      <a:r>
                        <a:rPr kumimoji="0" lang="en-US" sz="1200" b="0" i="0" u="none" strike="noStrike" cap="none" normalizeH="0" baseline="0">
                          <a:ln>
                            <a:noFill/>
                          </a:ln>
                          <a:solidFill>
                            <a:srgbClr val="FF0000"/>
                          </a:solidFill>
                          <a:effectLst/>
                          <a:latin typeface="+mn-lt"/>
                          <a:cs typeface="Arial" charset="0"/>
                        </a:rPr>
                        <a:t> </a:t>
                      </a:r>
                      <a:r>
                        <a:rPr kumimoji="0" lang="en-US" sz="1200" b="0" i="0" u="none" strike="noStrike" cap="none" normalizeH="0" baseline="0" err="1">
                          <a:ln>
                            <a:noFill/>
                          </a:ln>
                          <a:solidFill>
                            <a:srgbClr val="FF0000"/>
                          </a:solidFill>
                          <a:effectLst/>
                          <a:latin typeface="+mn-lt"/>
                          <a:cs typeface="Arial" charset="0"/>
                        </a:rPr>
                        <a:t>trục</a:t>
                      </a:r>
                      <a:r>
                        <a:rPr kumimoji="0" lang="en-US" sz="1200" b="0" i="0" u="none" strike="noStrike" cap="none" normalizeH="0" baseline="0">
                          <a:ln>
                            <a:noFill/>
                          </a:ln>
                          <a:solidFill>
                            <a:srgbClr val="FF0000"/>
                          </a:solidFill>
                          <a:effectLst/>
                          <a:latin typeface="+mn-lt"/>
                          <a:cs typeface="Arial" charset="0"/>
                        </a:rPr>
                        <a:t> </a:t>
                      </a:r>
                      <a:r>
                        <a:rPr kumimoji="0" lang="en-US" sz="1200" b="0" i="0" u="none" strike="noStrike" cap="none" normalizeH="0" baseline="0" err="1">
                          <a:ln>
                            <a:noFill/>
                          </a:ln>
                          <a:solidFill>
                            <a:srgbClr val="FF0000"/>
                          </a:solidFill>
                          <a:effectLst/>
                          <a:latin typeface="+mn-lt"/>
                          <a:cs typeface="Arial" charset="0"/>
                        </a:rPr>
                        <a:t>khu</a:t>
                      </a:r>
                      <a:r>
                        <a:rPr kumimoji="0" lang="en-US" sz="1200" b="0" i="0" u="none" strike="noStrike" cap="none" normalizeH="0" baseline="0">
                          <a:ln>
                            <a:noFill/>
                          </a:ln>
                          <a:solidFill>
                            <a:srgbClr val="FF0000"/>
                          </a:solidFill>
                          <a:effectLst/>
                          <a:latin typeface="+mn-lt"/>
                          <a:cs typeface="Arial" charset="0"/>
                        </a:rPr>
                        <a:t> </a:t>
                      </a:r>
                      <a:r>
                        <a:rPr kumimoji="0" lang="en-US" sz="1200" b="0" i="0" u="none" strike="noStrike" cap="none" normalizeH="0" baseline="0" err="1">
                          <a:ln>
                            <a:noFill/>
                          </a:ln>
                          <a:solidFill>
                            <a:srgbClr val="FF0000"/>
                          </a:solidFill>
                          <a:effectLst/>
                          <a:latin typeface="+mn-lt"/>
                          <a:cs typeface="Arial" charset="0"/>
                        </a:rPr>
                        <a:t>đô</a:t>
                      </a:r>
                      <a:r>
                        <a:rPr kumimoji="0" lang="en-US" sz="1200" b="0" i="0" u="none" strike="noStrike" cap="none" normalizeH="0" baseline="0">
                          <a:ln>
                            <a:noFill/>
                          </a:ln>
                          <a:solidFill>
                            <a:srgbClr val="FF0000"/>
                          </a:solidFill>
                          <a:effectLst/>
                          <a:latin typeface="+mn-lt"/>
                          <a:cs typeface="Arial" charset="0"/>
                        </a:rPr>
                        <a:t> </a:t>
                      </a:r>
                      <a:r>
                        <a:rPr kumimoji="0" lang="en-US" sz="1200" b="0" i="0" u="none" strike="noStrike" cap="none" normalizeH="0" baseline="0" err="1">
                          <a:ln>
                            <a:noFill/>
                          </a:ln>
                          <a:solidFill>
                            <a:srgbClr val="FF0000"/>
                          </a:solidFill>
                          <a:effectLst/>
                          <a:latin typeface="+mn-lt"/>
                          <a:cs typeface="Arial" charset="0"/>
                        </a:rPr>
                        <a:t>thị</a:t>
                      </a:r>
                      <a:endParaRPr kumimoji="0" lang="en-US" sz="1200" b="0" i="0" u="none" strike="noStrike" cap="none" normalizeH="0" baseline="0">
                        <a:ln>
                          <a:noFill/>
                        </a:ln>
                        <a:solidFill>
                          <a:srgbClr val="FF0000"/>
                        </a:solidFill>
                        <a:effectLst/>
                        <a:latin typeface="+mn-lt"/>
                        <a:cs typeface="Times New Roman" pitchFamily="18" charset="0"/>
                      </a:endParaRP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err="1">
                          <a:ln>
                            <a:noFill/>
                          </a:ln>
                          <a:solidFill>
                            <a:srgbClr val="FF0000"/>
                          </a:solidFill>
                          <a:effectLst/>
                          <a:latin typeface="+mn-lt"/>
                          <a:cs typeface="Arial" charset="0"/>
                        </a:rPr>
                        <a:t>Không</a:t>
                      </a:r>
                      <a:r>
                        <a:rPr kumimoji="0" lang="en-US" sz="1200" b="0" i="0" u="none" strike="noStrike" cap="none" normalizeH="0" baseline="0">
                          <a:ln>
                            <a:noFill/>
                          </a:ln>
                          <a:solidFill>
                            <a:srgbClr val="FF0000"/>
                          </a:solidFill>
                          <a:effectLst/>
                          <a:latin typeface="+mn-lt"/>
                          <a:cs typeface="Arial" charset="0"/>
                        </a:rPr>
                        <a:t> </a:t>
                      </a:r>
                      <a:r>
                        <a:rPr kumimoji="0" lang="en-US" sz="1200" b="0" i="0" u="none" strike="noStrike" cap="none" normalizeH="0" baseline="0" err="1">
                          <a:ln>
                            <a:noFill/>
                          </a:ln>
                          <a:solidFill>
                            <a:srgbClr val="FF0000"/>
                          </a:solidFill>
                          <a:effectLst/>
                          <a:latin typeface="+mn-lt"/>
                          <a:cs typeface="Arial" charset="0"/>
                        </a:rPr>
                        <a:t>dải</a:t>
                      </a:r>
                      <a:r>
                        <a:rPr kumimoji="0" lang="en-US" sz="1200" b="0" i="0" u="none" strike="noStrike" cap="none" normalizeH="0" baseline="0">
                          <a:ln>
                            <a:noFill/>
                          </a:ln>
                          <a:solidFill>
                            <a:srgbClr val="FF0000"/>
                          </a:solidFill>
                          <a:effectLst/>
                          <a:latin typeface="+mn-lt"/>
                          <a:cs typeface="Arial" charset="0"/>
                        </a:rPr>
                        <a:t> </a:t>
                      </a:r>
                      <a:r>
                        <a:rPr kumimoji="0" lang="en-US" sz="1200" b="0" i="0" u="none" strike="noStrike" cap="none" normalizeH="0" baseline="0" err="1">
                          <a:ln>
                            <a:noFill/>
                          </a:ln>
                          <a:solidFill>
                            <a:srgbClr val="FF0000"/>
                          </a:solidFill>
                          <a:effectLst/>
                          <a:latin typeface="+mn-lt"/>
                          <a:cs typeface="Arial" charset="0"/>
                        </a:rPr>
                        <a:t>phân</a:t>
                      </a:r>
                      <a:r>
                        <a:rPr kumimoji="0" lang="en-US" sz="1200" b="0" i="0" u="none" strike="noStrike" cap="none" normalizeH="0" baseline="0">
                          <a:ln>
                            <a:noFill/>
                          </a:ln>
                          <a:solidFill>
                            <a:srgbClr val="FF0000"/>
                          </a:solidFill>
                          <a:effectLst/>
                          <a:latin typeface="+mn-lt"/>
                          <a:cs typeface="Arial" charset="0"/>
                        </a:rPr>
                        <a:t> </a:t>
                      </a:r>
                      <a:r>
                        <a:rPr kumimoji="0" lang="en-US" sz="1200" b="0" i="0" u="none" strike="noStrike" cap="none" normalizeH="0" baseline="0" err="1">
                          <a:ln>
                            <a:noFill/>
                          </a:ln>
                          <a:solidFill>
                            <a:srgbClr val="FF0000"/>
                          </a:solidFill>
                          <a:effectLst/>
                          <a:latin typeface="+mn-lt"/>
                          <a:cs typeface="Arial" charset="0"/>
                        </a:rPr>
                        <a:t>cách</a:t>
                      </a:r>
                      <a:endParaRPr kumimoji="0" lang="en-US" sz="1200" b="0" i="0" u="none" strike="noStrike" cap="none" normalizeH="0" baseline="0">
                        <a:ln>
                          <a:noFill/>
                        </a:ln>
                        <a:solidFill>
                          <a:srgbClr val="FF0000"/>
                        </a:solidFill>
                        <a:effectLst/>
                        <a:latin typeface="+mn-lt"/>
                        <a:cs typeface="Arial" charset="0"/>
                      </a:endParaRP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200" b="0" i="0" u="none" strike="noStrike" cap="none" normalizeH="0" baseline="0" err="1">
                          <a:ln>
                            <a:noFill/>
                          </a:ln>
                          <a:solidFill>
                            <a:srgbClr val="000000"/>
                          </a:solidFill>
                          <a:effectLst/>
                          <a:latin typeface="+mn-lt"/>
                          <a:cs typeface="Arial" charset="0"/>
                        </a:rPr>
                        <a:t>Có</a:t>
                      </a:r>
                      <a:r>
                        <a:rPr kumimoji="0" lang="en-US" sz="1200" b="0" i="0" u="none" strike="noStrike" cap="none" normalizeH="0" baseline="0">
                          <a:ln>
                            <a:noFill/>
                          </a:ln>
                          <a:solidFill>
                            <a:srgbClr val="000000"/>
                          </a:solidFill>
                          <a:effectLst/>
                          <a:latin typeface="+mn-lt"/>
                          <a:cs typeface="Arial" charset="0"/>
                        </a:rPr>
                        <a:t> </a:t>
                      </a:r>
                      <a:r>
                        <a:rPr kumimoji="0" lang="en-US" sz="1200" b="0" i="0" u="none" strike="noStrike" cap="none" normalizeH="0" baseline="0" err="1">
                          <a:ln>
                            <a:noFill/>
                          </a:ln>
                          <a:solidFill>
                            <a:srgbClr val="000000"/>
                          </a:solidFill>
                          <a:effectLst/>
                          <a:latin typeface="+mn-lt"/>
                          <a:cs typeface="Arial" charset="0"/>
                        </a:rPr>
                        <a:t>dải</a:t>
                      </a:r>
                      <a:r>
                        <a:rPr kumimoji="0" lang="en-US" sz="1200" b="0" i="0" u="none" strike="noStrike" cap="none" normalizeH="0" baseline="0">
                          <a:ln>
                            <a:noFill/>
                          </a:ln>
                          <a:solidFill>
                            <a:srgbClr val="000000"/>
                          </a:solidFill>
                          <a:effectLst/>
                          <a:latin typeface="+mn-lt"/>
                          <a:cs typeface="Arial" charset="0"/>
                        </a:rPr>
                        <a:t> </a:t>
                      </a:r>
                      <a:r>
                        <a:rPr kumimoji="0" lang="en-US" sz="1200" b="0" i="0" u="none" strike="noStrike" cap="none" normalizeH="0" baseline="0" err="1">
                          <a:ln>
                            <a:noFill/>
                          </a:ln>
                          <a:solidFill>
                            <a:srgbClr val="000000"/>
                          </a:solidFill>
                          <a:effectLst/>
                          <a:latin typeface="+mn-lt"/>
                          <a:cs typeface="Arial" charset="0"/>
                        </a:rPr>
                        <a:t>phân</a:t>
                      </a:r>
                      <a:r>
                        <a:rPr kumimoji="0" lang="en-US" sz="1200" b="0" i="0" u="none" strike="noStrike" cap="none" normalizeH="0" baseline="0">
                          <a:ln>
                            <a:noFill/>
                          </a:ln>
                          <a:solidFill>
                            <a:srgbClr val="000000"/>
                          </a:solidFill>
                          <a:effectLst/>
                          <a:latin typeface="+mn-lt"/>
                          <a:cs typeface="Arial" charset="0"/>
                        </a:rPr>
                        <a:t> </a:t>
                      </a:r>
                      <a:r>
                        <a:rPr kumimoji="0" lang="en-US" sz="1200" b="0" i="0" u="none" strike="noStrike" cap="none" normalizeH="0" baseline="0" err="1">
                          <a:ln>
                            <a:noFill/>
                          </a:ln>
                          <a:solidFill>
                            <a:srgbClr val="000000"/>
                          </a:solidFill>
                          <a:effectLst/>
                          <a:latin typeface="+mn-lt"/>
                          <a:cs typeface="Arial" charset="0"/>
                        </a:rPr>
                        <a:t>cách</a:t>
                      </a:r>
                      <a:r>
                        <a:rPr kumimoji="0" lang="en-US" sz="1200" b="0" i="0" u="none" strike="noStrike" cap="none" normalizeH="0" baseline="0">
                          <a:ln>
                            <a:noFill/>
                          </a:ln>
                          <a:solidFill>
                            <a:srgbClr val="000000"/>
                          </a:solidFill>
                          <a:effectLst/>
                          <a:latin typeface="+mn-lt"/>
                          <a:cs typeface="Arial" charset="0"/>
                        </a:rPr>
                        <a:t> </a:t>
                      </a: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a:ln>
                            <a:noFill/>
                          </a:ln>
                          <a:solidFill>
                            <a:srgbClr val="FF0000"/>
                          </a:solidFill>
                          <a:effectLst/>
                          <a:latin typeface="+mn-lt"/>
                          <a:cs typeface="Arial" charset="0"/>
                        </a:rPr>
                        <a:t>1,5</a:t>
                      </a:r>
                    </a:p>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a:ln>
                            <a:noFill/>
                          </a:ln>
                          <a:solidFill>
                            <a:srgbClr val="000000"/>
                          </a:solidFill>
                          <a:effectLst/>
                          <a:latin typeface="+mn-lt"/>
                          <a:cs typeface="Arial" charset="0"/>
                        </a:rPr>
                        <a:t>2</a:t>
                      </a:r>
                      <a:endParaRPr kumimoji="0" lang="en-US" sz="1200" b="0" i="0" u="none" strike="noStrike" cap="none" normalizeH="0" baseline="0">
                        <a:ln>
                          <a:noFill/>
                        </a:ln>
                        <a:solidFill>
                          <a:srgbClr val="000000"/>
                        </a:solidFill>
                        <a:effectLst/>
                        <a:latin typeface="+mn-lt"/>
                        <a:cs typeface="Times New Roman" pitchFamily="18" charset="0"/>
                      </a:endParaRP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a:ln>
                            <a:noFill/>
                          </a:ln>
                          <a:solidFill>
                            <a:srgbClr val="000000"/>
                          </a:solidFill>
                          <a:effectLst/>
                          <a:latin typeface="+mn-lt"/>
                          <a:cs typeface="Arial" charset="0"/>
                        </a:rPr>
                        <a:t>0,4</a:t>
                      </a:r>
                    </a:p>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a:ln>
                            <a:noFill/>
                          </a:ln>
                          <a:solidFill>
                            <a:srgbClr val="000000"/>
                          </a:solidFill>
                          <a:effectLst/>
                          <a:latin typeface="+mn-lt"/>
                          <a:cs typeface="Arial" charset="0"/>
                        </a:rPr>
                        <a:t>0,4</a:t>
                      </a:r>
                      <a:endParaRPr kumimoji="0" lang="en-US" sz="1200" b="0" i="0" u="none" strike="noStrike" cap="none" normalizeH="0" baseline="0">
                        <a:ln>
                          <a:noFill/>
                        </a:ln>
                        <a:solidFill>
                          <a:srgbClr val="000000"/>
                        </a:solidFill>
                        <a:effectLst/>
                        <a:latin typeface="+mn-lt"/>
                        <a:cs typeface="Times New Roman" pitchFamily="18" charset="0"/>
                      </a:endParaRP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a:ln>
                            <a:noFill/>
                          </a:ln>
                          <a:solidFill>
                            <a:srgbClr val="000000"/>
                          </a:solidFill>
                          <a:effectLst/>
                          <a:latin typeface="+mn-lt"/>
                          <a:cs typeface="Arial" charset="0"/>
                        </a:rPr>
                        <a:t>0,7</a:t>
                      </a:r>
                    </a:p>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a:ln>
                            <a:noFill/>
                          </a:ln>
                          <a:solidFill>
                            <a:srgbClr val="000000"/>
                          </a:solidFill>
                          <a:effectLst/>
                          <a:latin typeface="+mn-lt"/>
                          <a:cs typeface="Arial" charset="0"/>
                        </a:rPr>
                        <a:t>0,7</a:t>
                      </a:r>
                      <a:endParaRPr kumimoji="0" lang="en-US" sz="1200" b="0" i="0" u="none" strike="noStrike" cap="none" normalizeH="0" baseline="0">
                        <a:ln>
                          <a:noFill/>
                        </a:ln>
                        <a:solidFill>
                          <a:srgbClr val="000000"/>
                        </a:solidFill>
                        <a:effectLst/>
                        <a:latin typeface="+mn-lt"/>
                        <a:cs typeface="Times New Roman" pitchFamily="18" charset="0"/>
                      </a:endParaRP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200" b="0" i="0" u="none" strike="noStrike" cap="none" normalizeH="0" baseline="0">
                        <a:ln>
                          <a:noFill/>
                        </a:ln>
                        <a:solidFill>
                          <a:srgbClr val="000000"/>
                        </a:solidFill>
                        <a:effectLst/>
                        <a:latin typeface="+mn-lt"/>
                        <a:cs typeface="Times New Roman" pitchFamily="18" charset="0"/>
                      </a:endParaRP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extLst>
                  <a:ext uri="{0D108BD9-81ED-4DB2-BD59-A6C34878D82A}">
                    <a16:rowId xmlns:a16="http://schemas.microsoft.com/office/drawing/2014/main" xmlns="" val="10002"/>
                  </a:ext>
                </a:extLst>
              </a:tr>
              <a:tr h="414048">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a:ln>
                            <a:noFill/>
                          </a:ln>
                          <a:solidFill>
                            <a:srgbClr val="000000"/>
                          </a:solidFill>
                          <a:effectLst/>
                          <a:latin typeface="+mn-lt"/>
                          <a:cs typeface="Arial" charset="0"/>
                        </a:rPr>
                        <a:t>3</a:t>
                      </a:r>
                      <a:endParaRPr kumimoji="0" lang="en-US" sz="1200" b="0" i="0" u="none" strike="noStrike" cap="none" normalizeH="0" baseline="0">
                        <a:ln>
                          <a:noFill/>
                        </a:ln>
                        <a:solidFill>
                          <a:srgbClr val="000000"/>
                        </a:solidFill>
                        <a:effectLst/>
                        <a:latin typeface="+mn-lt"/>
                        <a:cs typeface="Times New Roman" pitchFamily="18" charset="0"/>
                      </a:endParaRP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err="1">
                          <a:ln>
                            <a:noFill/>
                          </a:ln>
                          <a:solidFill>
                            <a:srgbClr val="000000"/>
                          </a:solidFill>
                          <a:effectLst/>
                          <a:latin typeface="+mn-lt"/>
                          <a:cs typeface="Arial" charset="0"/>
                        </a:rPr>
                        <a:t>Đường</a:t>
                      </a:r>
                      <a:r>
                        <a:rPr kumimoji="0" lang="en-US" sz="1200" b="0" i="0" u="none" strike="noStrike" cap="none" normalizeH="0" baseline="0">
                          <a:ln>
                            <a:noFill/>
                          </a:ln>
                          <a:solidFill>
                            <a:srgbClr val="000000"/>
                          </a:solidFill>
                          <a:effectLst/>
                          <a:latin typeface="+mn-lt"/>
                          <a:cs typeface="Arial" charset="0"/>
                        </a:rPr>
                        <a:t> </a:t>
                      </a:r>
                      <a:r>
                        <a:rPr kumimoji="0" lang="en-US" sz="1200" b="0" i="0" u="none" strike="noStrike" cap="none" normalizeH="0" baseline="0" err="1">
                          <a:ln>
                            <a:noFill/>
                          </a:ln>
                          <a:solidFill>
                            <a:srgbClr val="000000"/>
                          </a:solidFill>
                          <a:effectLst/>
                          <a:latin typeface="+mn-lt"/>
                          <a:cs typeface="Arial" charset="0"/>
                        </a:rPr>
                        <a:t>phố</a:t>
                      </a:r>
                      <a:r>
                        <a:rPr kumimoji="0" lang="en-US" sz="1200" b="0" i="0" u="none" strike="noStrike" cap="none" normalizeH="0" baseline="0">
                          <a:ln>
                            <a:noFill/>
                          </a:ln>
                          <a:solidFill>
                            <a:srgbClr val="000000"/>
                          </a:solidFill>
                          <a:effectLst/>
                          <a:latin typeface="+mn-lt"/>
                          <a:cs typeface="Arial" charset="0"/>
                        </a:rPr>
                        <a:t> </a:t>
                      </a:r>
                      <a:r>
                        <a:rPr kumimoji="0" lang="en-US" sz="1200" b="0" i="0" u="none" strike="noStrike" cap="none" normalizeH="0" baseline="0" err="1">
                          <a:ln>
                            <a:noFill/>
                          </a:ln>
                          <a:solidFill>
                            <a:srgbClr val="000000"/>
                          </a:solidFill>
                          <a:effectLst/>
                          <a:latin typeface="+mn-lt"/>
                          <a:cs typeface="Arial" charset="0"/>
                        </a:rPr>
                        <a:t>buôn</a:t>
                      </a:r>
                      <a:r>
                        <a:rPr kumimoji="0" lang="en-US" sz="1200" b="0" i="0" u="none" strike="noStrike" cap="none" normalizeH="0" baseline="0">
                          <a:ln>
                            <a:noFill/>
                          </a:ln>
                          <a:solidFill>
                            <a:srgbClr val="000000"/>
                          </a:solidFill>
                          <a:effectLst/>
                          <a:latin typeface="+mn-lt"/>
                          <a:cs typeface="Arial" charset="0"/>
                        </a:rPr>
                        <a:t> </a:t>
                      </a:r>
                      <a:r>
                        <a:rPr kumimoji="0" lang="en-US" sz="1200" b="0" i="0" u="none" strike="noStrike" cap="none" normalizeH="0" baseline="0" err="1">
                          <a:ln>
                            <a:noFill/>
                          </a:ln>
                          <a:solidFill>
                            <a:srgbClr val="000000"/>
                          </a:solidFill>
                          <a:effectLst/>
                          <a:latin typeface="+mn-lt"/>
                          <a:cs typeface="Arial" charset="0"/>
                        </a:rPr>
                        <a:t>bán</a:t>
                      </a:r>
                      <a:endParaRPr kumimoji="0" lang="en-US" sz="1200" b="0" i="0" u="none" strike="noStrike" cap="none" normalizeH="0" baseline="0">
                        <a:ln>
                          <a:noFill/>
                        </a:ln>
                        <a:solidFill>
                          <a:srgbClr val="000000"/>
                        </a:solidFill>
                        <a:effectLst/>
                        <a:latin typeface="+mn-lt"/>
                        <a:cs typeface="Arial" charset="0"/>
                      </a:endParaRP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err="1">
                          <a:ln>
                            <a:noFill/>
                          </a:ln>
                          <a:solidFill>
                            <a:srgbClr val="000000"/>
                          </a:solidFill>
                          <a:effectLst/>
                          <a:latin typeface="+mn-lt"/>
                          <a:cs typeface="Arial" charset="0"/>
                        </a:rPr>
                        <a:t>Có</a:t>
                      </a:r>
                      <a:r>
                        <a:rPr kumimoji="0" lang="en-US" sz="1200" b="0" i="0" u="none" strike="noStrike" cap="none" normalizeH="0" baseline="0">
                          <a:ln>
                            <a:noFill/>
                          </a:ln>
                          <a:solidFill>
                            <a:srgbClr val="000000"/>
                          </a:solidFill>
                          <a:effectLst/>
                          <a:latin typeface="+mn-lt"/>
                          <a:cs typeface="Arial" charset="0"/>
                        </a:rPr>
                        <a:t> </a:t>
                      </a:r>
                      <a:r>
                        <a:rPr kumimoji="0" lang="en-US" sz="1200" b="0" i="0" u="none" strike="noStrike" cap="none" normalizeH="0" baseline="0" err="1">
                          <a:ln>
                            <a:noFill/>
                          </a:ln>
                          <a:solidFill>
                            <a:srgbClr val="000000"/>
                          </a:solidFill>
                          <a:effectLst/>
                          <a:latin typeface="+mn-lt"/>
                          <a:cs typeface="Arial" charset="0"/>
                        </a:rPr>
                        <a:t>dải</a:t>
                      </a:r>
                      <a:r>
                        <a:rPr kumimoji="0" lang="en-US" sz="1200" b="0" i="0" u="none" strike="noStrike" cap="none" normalizeH="0" baseline="0">
                          <a:ln>
                            <a:noFill/>
                          </a:ln>
                          <a:solidFill>
                            <a:srgbClr val="000000"/>
                          </a:solidFill>
                          <a:effectLst/>
                          <a:latin typeface="+mn-lt"/>
                          <a:cs typeface="Arial" charset="0"/>
                        </a:rPr>
                        <a:t> </a:t>
                      </a:r>
                      <a:r>
                        <a:rPr kumimoji="0" lang="en-US" sz="1200" b="0" i="0" u="none" strike="noStrike" cap="none" normalizeH="0" baseline="0" err="1">
                          <a:ln>
                            <a:noFill/>
                          </a:ln>
                          <a:solidFill>
                            <a:srgbClr val="000000"/>
                          </a:solidFill>
                          <a:effectLst/>
                          <a:latin typeface="+mn-lt"/>
                          <a:cs typeface="Arial" charset="0"/>
                        </a:rPr>
                        <a:t>phân</a:t>
                      </a:r>
                      <a:r>
                        <a:rPr kumimoji="0" lang="en-US" sz="1200" b="0" i="0" u="none" strike="noStrike" cap="none" normalizeH="0" baseline="0">
                          <a:ln>
                            <a:noFill/>
                          </a:ln>
                          <a:solidFill>
                            <a:srgbClr val="000000"/>
                          </a:solidFill>
                          <a:effectLst/>
                          <a:latin typeface="+mn-lt"/>
                          <a:cs typeface="Arial" charset="0"/>
                        </a:rPr>
                        <a:t> </a:t>
                      </a:r>
                      <a:r>
                        <a:rPr kumimoji="0" lang="en-US" sz="1200" b="0" i="0" u="none" strike="noStrike" cap="none" normalizeH="0" baseline="0" err="1">
                          <a:ln>
                            <a:noFill/>
                          </a:ln>
                          <a:solidFill>
                            <a:srgbClr val="000000"/>
                          </a:solidFill>
                          <a:effectLst/>
                          <a:latin typeface="+mn-lt"/>
                          <a:cs typeface="Arial" charset="0"/>
                        </a:rPr>
                        <a:t>cách</a:t>
                      </a:r>
                      <a:endParaRPr kumimoji="0" lang="en-US" sz="1200" b="0" i="0" u="none" strike="noStrike" cap="none" normalizeH="0" baseline="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err="1">
                          <a:ln>
                            <a:noFill/>
                          </a:ln>
                          <a:solidFill>
                            <a:srgbClr val="000000"/>
                          </a:solidFill>
                          <a:effectLst/>
                          <a:latin typeface="+mn-lt"/>
                          <a:cs typeface="Arial" charset="0"/>
                        </a:rPr>
                        <a:t>Không</a:t>
                      </a:r>
                      <a:r>
                        <a:rPr kumimoji="0" lang="en-US" sz="1200" b="0" i="0" u="none" strike="noStrike" cap="none" normalizeH="0" baseline="0">
                          <a:ln>
                            <a:noFill/>
                          </a:ln>
                          <a:solidFill>
                            <a:srgbClr val="000000"/>
                          </a:solidFill>
                          <a:effectLst/>
                          <a:latin typeface="+mn-lt"/>
                          <a:cs typeface="Arial" charset="0"/>
                        </a:rPr>
                        <a:t> </a:t>
                      </a:r>
                      <a:r>
                        <a:rPr kumimoji="0" lang="en-US" sz="1200" b="0" i="0" u="none" strike="noStrike" cap="none" normalizeH="0" baseline="0" err="1">
                          <a:ln>
                            <a:noFill/>
                          </a:ln>
                          <a:solidFill>
                            <a:srgbClr val="000000"/>
                          </a:solidFill>
                          <a:effectLst/>
                          <a:latin typeface="+mn-lt"/>
                          <a:cs typeface="Arial" charset="0"/>
                        </a:rPr>
                        <a:t>có</a:t>
                      </a:r>
                      <a:r>
                        <a:rPr kumimoji="0" lang="en-US" sz="1200" b="0" i="0" u="none" strike="noStrike" cap="none" normalizeH="0" baseline="0">
                          <a:ln>
                            <a:noFill/>
                          </a:ln>
                          <a:solidFill>
                            <a:srgbClr val="000000"/>
                          </a:solidFill>
                          <a:effectLst/>
                          <a:latin typeface="+mn-lt"/>
                          <a:cs typeface="Arial" charset="0"/>
                        </a:rPr>
                        <a:t> </a:t>
                      </a:r>
                      <a:r>
                        <a:rPr kumimoji="0" lang="en-US" sz="1200" b="0" i="0" u="none" strike="noStrike" cap="none" normalizeH="0" baseline="0" err="1">
                          <a:ln>
                            <a:noFill/>
                          </a:ln>
                          <a:solidFill>
                            <a:srgbClr val="000000"/>
                          </a:solidFill>
                          <a:effectLst/>
                          <a:latin typeface="+mn-lt"/>
                          <a:cs typeface="Arial" charset="0"/>
                        </a:rPr>
                        <a:t>dải</a:t>
                      </a:r>
                      <a:r>
                        <a:rPr kumimoji="0" lang="en-US" sz="1200" b="0" i="0" u="none" strike="noStrike" cap="none" normalizeH="0" baseline="0">
                          <a:ln>
                            <a:noFill/>
                          </a:ln>
                          <a:solidFill>
                            <a:srgbClr val="000000"/>
                          </a:solidFill>
                          <a:effectLst/>
                          <a:latin typeface="+mn-lt"/>
                          <a:cs typeface="Arial" charset="0"/>
                        </a:rPr>
                        <a:t> </a:t>
                      </a:r>
                      <a:r>
                        <a:rPr kumimoji="0" lang="en-US" sz="1200" b="0" i="0" u="none" strike="noStrike" cap="none" normalizeH="0" baseline="0" err="1">
                          <a:ln>
                            <a:noFill/>
                          </a:ln>
                          <a:solidFill>
                            <a:srgbClr val="000000"/>
                          </a:solidFill>
                          <a:effectLst/>
                          <a:latin typeface="+mn-lt"/>
                          <a:cs typeface="Arial" charset="0"/>
                        </a:rPr>
                        <a:t>phân</a:t>
                      </a:r>
                      <a:r>
                        <a:rPr kumimoji="0" lang="en-US" sz="1200" b="0" i="0" u="none" strike="noStrike" cap="none" normalizeH="0" baseline="0">
                          <a:ln>
                            <a:noFill/>
                          </a:ln>
                          <a:solidFill>
                            <a:srgbClr val="000000"/>
                          </a:solidFill>
                          <a:effectLst/>
                          <a:latin typeface="+mn-lt"/>
                          <a:cs typeface="Arial" charset="0"/>
                        </a:rPr>
                        <a:t> </a:t>
                      </a:r>
                      <a:r>
                        <a:rPr kumimoji="0" lang="en-US" sz="1200" b="0" i="0" u="none" strike="noStrike" cap="none" normalizeH="0" baseline="0" err="1">
                          <a:ln>
                            <a:noFill/>
                          </a:ln>
                          <a:solidFill>
                            <a:srgbClr val="000000"/>
                          </a:solidFill>
                          <a:effectLst/>
                          <a:latin typeface="+mn-lt"/>
                          <a:cs typeface="Arial" charset="0"/>
                        </a:rPr>
                        <a:t>cách</a:t>
                      </a:r>
                      <a:endParaRPr kumimoji="0" lang="en-US" sz="1200" b="0" i="0" u="none" strike="noStrike" cap="none" normalizeH="0" baseline="0">
                        <a:ln>
                          <a:noFill/>
                        </a:ln>
                        <a:solidFill>
                          <a:srgbClr val="000000"/>
                        </a:solidFill>
                        <a:effectLst/>
                        <a:latin typeface="+mn-lt"/>
                        <a:cs typeface="Times New Roman" pitchFamily="18" charset="0"/>
                      </a:endParaRP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a:ln>
                            <a:noFill/>
                          </a:ln>
                          <a:solidFill>
                            <a:srgbClr val="000000"/>
                          </a:solidFill>
                          <a:effectLst/>
                          <a:latin typeface="+mn-lt"/>
                          <a:cs typeface="Arial" charset="0"/>
                        </a:rPr>
                        <a:t>1</a:t>
                      </a:r>
                    </a:p>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a:ln>
                            <a:noFill/>
                          </a:ln>
                          <a:solidFill>
                            <a:srgbClr val="000000"/>
                          </a:solidFill>
                          <a:effectLst/>
                          <a:latin typeface="+mn-lt"/>
                          <a:cs typeface="Arial" charset="0"/>
                        </a:rPr>
                        <a:t>1,5</a:t>
                      </a:r>
                      <a:endParaRPr kumimoji="0" lang="en-US" sz="1200" b="0" i="0" u="none" strike="noStrike" cap="none" normalizeH="0" baseline="0">
                        <a:ln>
                          <a:noFill/>
                        </a:ln>
                        <a:solidFill>
                          <a:srgbClr val="000000"/>
                        </a:solidFill>
                        <a:effectLst/>
                        <a:latin typeface="+mn-lt"/>
                        <a:cs typeface="Times New Roman" pitchFamily="18" charset="0"/>
                      </a:endParaRP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a:ln>
                            <a:noFill/>
                          </a:ln>
                          <a:solidFill>
                            <a:srgbClr val="000000"/>
                          </a:solidFill>
                          <a:effectLst/>
                          <a:latin typeface="+mn-lt"/>
                          <a:cs typeface="Arial" charset="0"/>
                        </a:rPr>
                        <a:t>0,4</a:t>
                      </a:r>
                    </a:p>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a:ln>
                            <a:noFill/>
                          </a:ln>
                          <a:solidFill>
                            <a:srgbClr val="000000"/>
                          </a:solidFill>
                          <a:effectLst/>
                          <a:latin typeface="+mn-lt"/>
                          <a:cs typeface="Arial" charset="0"/>
                        </a:rPr>
                        <a:t>0,4</a:t>
                      </a:r>
                      <a:endParaRPr kumimoji="0" lang="en-US" sz="1200" b="0" i="0" u="none" strike="noStrike" cap="none" normalizeH="0" baseline="0">
                        <a:ln>
                          <a:noFill/>
                        </a:ln>
                        <a:solidFill>
                          <a:srgbClr val="000000"/>
                        </a:solidFill>
                        <a:effectLst/>
                        <a:latin typeface="+mn-lt"/>
                        <a:cs typeface="Times New Roman" pitchFamily="18" charset="0"/>
                      </a:endParaRP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a:ln>
                            <a:noFill/>
                          </a:ln>
                          <a:solidFill>
                            <a:srgbClr val="000000"/>
                          </a:solidFill>
                          <a:effectLst/>
                          <a:latin typeface="+mn-lt"/>
                          <a:cs typeface="Arial" charset="0"/>
                        </a:rPr>
                        <a:t>0,5</a:t>
                      </a:r>
                    </a:p>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a:ln>
                            <a:noFill/>
                          </a:ln>
                          <a:solidFill>
                            <a:srgbClr val="000000"/>
                          </a:solidFill>
                          <a:effectLst/>
                          <a:latin typeface="+mn-lt"/>
                          <a:cs typeface="Arial" charset="0"/>
                        </a:rPr>
                        <a:t>0,5</a:t>
                      </a:r>
                      <a:endParaRPr kumimoji="0" lang="en-US" sz="1200" b="0" i="0" u="none" strike="noStrike" cap="none" normalizeH="0" baseline="0">
                        <a:ln>
                          <a:noFill/>
                        </a:ln>
                        <a:solidFill>
                          <a:srgbClr val="000000"/>
                        </a:solidFill>
                        <a:effectLst/>
                        <a:latin typeface="+mn-lt"/>
                        <a:cs typeface="Times New Roman" pitchFamily="18" charset="0"/>
                      </a:endParaRP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200" b="0" i="0" u="none" strike="noStrike" cap="none" normalizeH="0" baseline="0">
                        <a:ln>
                          <a:noFill/>
                        </a:ln>
                        <a:solidFill>
                          <a:srgbClr val="000000"/>
                        </a:solidFill>
                        <a:effectLst/>
                        <a:latin typeface="+mn-lt"/>
                        <a:cs typeface="Times New Roman" pitchFamily="18" charset="0"/>
                      </a:endParaRP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extLst>
                  <a:ext uri="{0D108BD9-81ED-4DB2-BD59-A6C34878D82A}">
                    <a16:rowId xmlns:a16="http://schemas.microsoft.com/office/drawing/2014/main" xmlns="" val="10003"/>
                  </a:ext>
                </a:extLst>
              </a:tr>
              <a:tr h="414048">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a:ln>
                            <a:noFill/>
                          </a:ln>
                          <a:solidFill>
                            <a:srgbClr val="000000"/>
                          </a:solidFill>
                          <a:effectLst/>
                          <a:latin typeface="+mn-lt"/>
                          <a:cs typeface="Arial" charset="0"/>
                        </a:rPr>
                        <a:t>4</a:t>
                      </a:r>
                      <a:endParaRPr kumimoji="0" lang="en-US" sz="1200" b="0" i="0" u="none" strike="noStrike" cap="none" normalizeH="0" baseline="0">
                        <a:ln>
                          <a:noFill/>
                        </a:ln>
                        <a:solidFill>
                          <a:srgbClr val="000000"/>
                        </a:solidFill>
                        <a:effectLst/>
                        <a:latin typeface="+mn-lt"/>
                        <a:cs typeface="Times New Roman" pitchFamily="18" charset="0"/>
                      </a:endParaRP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err="1">
                          <a:ln>
                            <a:noFill/>
                          </a:ln>
                          <a:solidFill>
                            <a:srgbClr val="000000"/>
                          </a:solidFill>
                          <a:effectLst/>
                          <a:latin typeface="+mn-lt"/>
                          <a:cs typeface="Arial" charset="0"/>
                        </a:rPr>
                        <a:t>Đường</a:t>
                      </a:r>
                      <a:r>
                        <a:rPr kumimoji="0" lang="en-US" sz="1200" b="0" i="0" u="none" strike="noStrike" cap="none" normalizeH="0" baseline="0">
                          <a:ln>
                            <a:noFill/>
                          </a:ln>
                          <a:solidFill>
                            <a:srgbClr val="000000"/>
                          </a:solidFill>
                          <a:effectLst/>
                          <a:latin typeface="+mn-lt"/>
                          <a:cs typeface="Arial" charset="0"/>
                        </a:rPr>
                        <a:t> </a:t>
                      </a:r>
                      <a:r>
                        <a:rPr kumimoji="0" lang="en-US" sz="1200" b="0" i="0" u="none" strike="noStrike" cap="none" normalizeH="0" baseline="0" err="1">
                          <a:ln>
                            <a:noFill/>
                          </a:ln>
                          <a:solidFill>
                            <a:srgbClr val="000000"/>
                          </a:solidFill>
                          <a:effectLst/>
                          <a:latin typeface="+mn-lt"/>
                          <a:cs typeface="Arial" charset="0"/>
                        </a:rPr>
                        <a:t>gom</a:t>
                      </a:r>
                      <a:r>
                        <a:rPr kumimoji="0" lang="en-US" sz="1200" b="0" i="0" u="none" strike="noStrike" cap="none" normalizeH="0" baseline="0">
                          <a:ln>
                            <a:noFill/>
                          </a:ln>
                          <a:solidFill>
                            <a:srgbClr val="000000"/>
                          </a:solidFill>
                          <a:effectLst/>
                          <a:latin typeface="+mn-lt"/>
                          <a:cs typeface="Arial" charset="0"/>
                        </a:rPr>
                        <a:t> </a:t>
                      </a:r>
                      <a:r>
                        <a:rPr kumimoji="0" lang="en-US" sz="1200" b="0" i="0" u="none" strike="noStrike" cap="none" normalizeH="0" baseline="0" err="1">
                          <a:ln>
                            <a:noFill/>
                          </a:ln>
                          <a:solidFill>
                            <a:srgbClr val="000000"/>
                          </a:solidFill>
                          <a:effectLst/>
                          <a:latin typeface="+mn-lt"/>
                          <a:cs typeface="Arial" charset="0"/>
                        </a:rPr>
                        <a:t>đô</a:t>
                      </a:r>
                      <a:r>
                        <a:rPr kumimoji="0" lang="en-US" sz="1200" b="0" i="0" u="none" strike="noStrike" cap="none" normalizeH="0" baseline="0">
                          <a:ln>
                            <a:noFill/>
                          </a:ln>
                          <a:solidFill>
                            <a:srgbClr val="000000"/>
                          </a:solidFill>
                          <a:effectLst/>
                          <a:latin typeface="+mn-lt"/>
                          <a:cs typeface="Arial" charset="0"/>
                        </a:rPr>
                        <a:t> </a:t>
                      </a:r>
                      <a:r>
                        <a:rPr kumimoji="0" lang="en-US" sz="1200" b="0" i="0" u="none" strike="noStrike" cap="none" normalizeH="0" baseline="0" err="1">
                          <a:ln>
                            <a:noFill/>
                          </a:ln>
                          <a:solidFill>
                            <a:srgbClr val="000000"/>
                          </a:solidFill>
                          <a:effectLst/>
                          <a:latin typeface="+mn-lt"/>
                          <a:cs typeface="Arial" charset="0"/>
                        </a:rPr>
                        <a:t>thị</a:t>
                      </a:r>
                      <a:r>
                        <a:rPr kumimoji="0" lang="en-US" sz="1200" b="0" i="0" u="none" strike="noStrike" cap="none" normalizeH="0" baseline="0">
                          <a:ln>
                            <a:noFill/>
                          </a:ln>
                          <a:solidFill>
                            <a:srgbClr val="000000"/>
                          </a:solidFill>
                          <a:effectLst/>
                          <a:latin typeface="+mn-lt"/>
                          <a:cs typeface="Arial" charset="0"/>
                        </a:rPr>
                        <a:t>, </a:t>
                      </a:r>
                      <a:r>
                        <a:rPr kumimoji="0" lang="en-US" sz="1200" b="0" i="0" u="none" strike="noStrike" cap="none" normalizeH="0" baseline="0" err="1">
                          <a:ln>
                            <a:noFill/>
                          </a:ln>
                          <a:solidFill>
                            <a:srgbClr val="FF0000"/>
                          </a:solidFill>
                          <a:effectLst/>
                          <a:latin typeface="+mn-lt"/>
                          <a:cs typeface="Arial" charset="0"/>
                        </a:rPr>
                        <a:t>đường</a:t>
                      </a:r>
                      <a:r>
                        <a:rPr kumimoji="0" lang="en-US" sz="1200" b="0" i="0" u="none" strike="noStrike" cap="none" normalizeH="0" baseline="0">
                          <a:ln>
                            <a:noFill/>
                          </a:ln>
                          <a:solidFill>
                            <a:srgbClr val="FF0000"/>
                          </a:solidFill>
                          <a:effectLst/>
                          <a:latin typeface="+mn-lt"/>
                          <a:cs typeface="Arial" charset="0"/>
                        </a:rPr>
                        <a:t> </a:t>
                      </a:r>
                      <a:r>
                        <a:rPr kumimoji="0" lang="en-US" sz="1200" b="0" i="0" u="none" strike="noStrike" cap="none" normalizeH="0" baseline="0" err="1">
                          <a:ln>
                            <a:noFill/>
                          </a:ln>
                          <a:solidFill>
                            <a:srgbClr val="FF0000"/>
                          </a:solidFill>
                          <a:effectLst/>
                          <a:latin typeface="+mn-lt"/>
                          <a:cs typeface="Arial" charset="0"/>
                        </a:rPr>
                        <a:t>nội</a:t>
                      </a:r>
                      <a:r>
                        <a:rPr kumimoji="0" lang="en-US" sz="1200" b="0" i="0" u="none" strike="noStrike" cap="none" normalizeH="0" baseline="0">
                          <a:ln>
                            <a:noFill/>
                          </a:ln>
                          <a:solidFill>
                            <a:srgbClr val="FF0000"/>
                          </a:solidFill>
                          <a:effectLst/>
                          <a:latin typeface="+mn-lt"/>
                          <a:cs typeface="Arial" charset="0"/>
                        </a:rPr>
                        <a:t> </a:t>
                      </a:r>
                      <a:r>
                        <a:rPr kumimoji="0" lang="en-US" sz="1200" b="0" i="0" u="none" strike="noStrike" cap="none" normalizeH="0" baseline="0" err="1">
                          <a:ln>
                            <a:noFill/>
                          </a:ln>
                          <a:solidFill>
                            <a:srgbClr val="FF0000"/>
                          </a:solidFill>
                          <a:effectLst/>
                          <a:latin typeface="+mn-lt"/>
                          <a:cs typeface="Arial" charset="0"/>
                        </a:rPr>
                        <a:t>bộ</a:t>
                      </a:r>
                      <a:r>
                        <a:rPr kumimoji="0" lang="en-US" sz="1200" b="0" i="0" u="none" strike="noStrike" cap="none" normalizeH="0" baseline="0">
                          <a:ln>
                            <a:noFill/>
                          </a:ln>
                          <a:solidFill>
                            <a:srgbClr val="FF0000"/>
                          </a:solidFill>
                          <a:effectLst/>
                          <a:latin typeface="+mn-lt"/>
                          <a:cs typeface="Arial" charset="0"/>
                        </a:rPr>
                        <a:t> </a:t>
                      </a:r>
                      <a:r>
                        <a:rPr kumimoji="0" lang="en-US" sz="1200" b="0" i="0" u="none" strike="noStrike" cap="none" normalizeH="0" baseline="0" err="1">
                          <a:ln>
                            <a:noFill/>
                          </a:ln>
                          <a:solidFill>
                            <a:srgbClr val="FF0000"/>
                          </a:solidFill>
                          <a:effectLst/>
                          <a:latin typeface="+mn-lt"/>
                          <a:cs typeface="Arial" charset="0"/>
                        </a:rPr>
                        <a:t>khu</a:t>
                      </a:r>
                      <a:r>
                        <a:rPr kumimoji="0" lang="en-US" sz="1200" b="0" i="0" u="none" strike="noStrike" cap="none" normalizeH="0" baseline="0">
                          <a:ln>
                            <a:noFill/>
                          </a:ln>
                          <a:solidFill>
                            <a:srgbClr val="FF0000"/>
                          </a:solidFill>
                          <a:effectLst/>
                          <a:latin typeface="+mn-lt"/>
                          <a:cs typeface="Arial" charset="0"/>
                        </a:rPr>
                        <a:t> </a:t>
                      </a:r>
                      <a:r>
                        <a:rPr kumimoji="0" lang="en-US" sz="1200" b="0" i="0" u="none" strike="noStrike" cap="none" normalizeH="0" baseline="0" err="1">
                          <a:ln>
                            <a:noFill/>
                          </a:ln>
                          <a:solidFill>
                            <a:srgbClr val="FF0000"/>
                          </a:solidFill>
                          <a:effectLst/>
                          <a:latin typeface="+mn-lt"/>
                          <a:cs typeface="Arial" charset="0"/>
                        </a:rPr>
                        <a:t>đô</a:t>
                      </a:r>
                      <a:r>
                        <a:rPr kumimoji="0" lang="en-US" sz="1200" b="0" i="0" u="none" strike="noStrike" cap="none" normalizeH="0" baseline="0">
                          <a:ln>
                            <a:noFill/>
                          </a:ln>
                          <a:solidFill>
                            <a:srgbClr val="FF0000"/>
                          </a:solidFill>
                          <a:effectLst/>
                          <a:latin typeface="+mn-lt"/>
                          <a:cs typeface="Arial" charset="0"/>
                        </a:rPr>
                        <a:t> </a:t>
                      </a:r>
                      <a:r>
                        <a:rPr kumimoji="0" lang="en-US" sz="1200" b="0" i="0" u="none" strike="noStrike" cap="none" normalizeH="0" baseline="0" err="1">
                          <a:ln>
                            <a:noFill/>
                          </a:ln>
                          <a:solidFill>
                            <a:srgbClr val="FF0000"/>
                          </a:solidFill>
                          <a:effectLst/>
                          <a:latin typeface="+mn-lt"/>
                          <a:cs typeface="Arial" charset="0"/>
                        </a:rPr>
                        <a:t>thị</a:t>
                      </a:r>
                      <a:endParaRPr kumimoji="0" lang="en-US" sz="1200" b="0" i="0" u="none" strike="noStrike" cap="none" normalizeH="0" baseline="0">
                        <a:ln>
                          <a:noFill/>
                        </a:ln>
                        <a:solidFill>
                          <a:srgbClr val="FF0000"/>
                        </a:solidFill>
                        <a:effectLst/>
                        <a:latin typeface="+mn-lt"/>
                        <a:cs typeface="Times New Roman" pitchFamily="18" charset="0"/>
                      </a:endParaRP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err="1">
                          <a:ln>
                            <a:noFill/>
                          </a:ln>
                          <a:solidFill>
                            <a:srgbClr val="FF0000"/>
                          </a:solidFill>
                          <a:effectLst/>
                          <a:latin typeface="+mn-lt"/>
                          <a:cs typeface="Arial" charset="0"/>
                        </a:rPr>
                        <a:t>Hai</a:t>
                      </a:r>
                      <a:r>
                        <a:rPr kumimoji="0" lang="en-US" sz="1200" b="0" i="0" u="none" strike="noStrike" cap="none" normalizeH="0" baseline="0">
                          <a:ln>
                            <a:noFill/>
                          </a:ln>
                          <a:solidFill>
                            <a:srgbClr val="FF0000"/>
                          </a:solidFill>
                          <a:effectLst/>
                          <a:latin typeface="+mn-lt"/>
                          <a:cs typeface="Arial" charset="0"/>
                        </a:rPr>
                        <a:t> </a:t>
                      </a:r>
                      <a:r>
                        <a:rPr kumimoji="0" lang="en-US" sz="1200" b="0" i="0" u="none" strike="noStrike" cap="none" normalizeH="0" baseline="0" err="1">
                          <a:ln>
                            <a:noFill/>
                          </a:ln>
                          <a:solidFill>
                            <a:srgbClr val="FF0000"/>
                          </a:solidFill>
                          <a:effectLst/>
                          <a:latin typeface="+mn-lt"/>
                          <a:cs typeface="Arial" charset="0"/>
                        </a:rPr>
                        <a:t>bên</a:t>
                      </a:r>
                      <a:r>
                        <a:rPr kumimoji="0" lang="en-US" sz="1200" b="0" i="0" u="none" strike="noStrike" cap="none" normalizeH="0" baseline="0">
                          <a:ln>
                            <a:noFill/>
                          </a:ln>
                          <a:solidFill>
                            <a:srgbClr val="FF0000"/>
                          </a:solidFill>
                          <a:effectLst/>
                          <a:latin typeface="+mn-lt"/>
                          <a:cs typeface="Arial" charset="0"/>
                        </a:rPr>
                        <a:t> </a:t>
                      </a:r>
                      <a:r>
                        <a:rPr kumimoji="0" lang="en-US" sz="1200" b="0" i="0" u="none" strike="noStrike" cap="none" normalizeH="0" baseline="0" err="1">
                          <a:ln>
                            <a:noFill/>
                          </a:ln>
                          <a:solidFill>
                            <a:srgbClr val="FF0000"/>
                          </a:solidFill>
                          <a:effectLst/>
                          <a:latin typeface="+mn-lt"/>
                          <a:cs typeface="Arial" charset="0"/>
                        </a:rPr>
                        <a:t>đường</a:t>
                      </a:r>
                      <a:r>
                        <a:rPr kumimoji="0" lang="en-US" sz="1200" b="0" i="0" u="none" strike="noStrike" cap="none" normalizeH="0" baseline="0">
                          <a:ln>
                            <a:noFill/>
                          </a:ln>
                          <a:solidFill>
                            <a:srgbClr val="FF0000"/>
                          </a:solidFill>
                          <a:effectLst/>
                          <a:latin typeface="+mn-lt"/>
                          <a:cs typeface="Arial" charset="0"/>
                        </a:rPr>
                        <a:t> </a:t>
                      </a:r>
                      <a:r>
                        <a:rPr kumimoji="0" lang="en-US" sz="1200" b="0" i="0" u="none" strike="noStrike" cap="none" normalizeH="0" baseline="0" err="1">
                          <a:ln>
                            <a:noFill/>
                          </a:ln>
                          <a:solidFill>
                            <a:srgbClr val="FF0000"/>
                          </a:solidFill>
                          <a:effectLst/>
                          <a:latin typeface="+mn-lt"/>
                          <a:cs typeface="Arial" charset="0"/>
                        </a:rPr>
                        <a:t>sáng</a:t>
                      </a:r>
                      <a:endParaRPr kumimoji="0" lang="en-US" sz="1200" b="0" i="0" u="none" strike="noStrike" cap="none" normalizeH="0" baseline="0">
                        <a:ln>
                          <a:noFill/>
                        </a:ln>
                        <a:solidFill>
                          <a:srgbClr val="FF0000"/>
                        </a:solidFill>
                        <a:effectLst/>
                        <a:latin typeface="+mn-lt"/>
                        <a:cs typeface="Arial" charset="0"/>
                      </a:endParaRPr>
                    </a:p>
                    <a:p>
                      <a:pPr marL="0" marR="0" lvl="0" indent="0" algn="l"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err="1">
                          <a:ln>
                            <a:noFill/>
                          </a:ln>
                          <a:solidFill>
                            <a:srgbClr val="000000"/>
                          </a:solidFill>
                          <a:effectLst/>
                          <a:latin typeface="+mn-lt"/>
                          <a:cs typeface="Arial" charset="0"/>
                        </a:rPr>
                        <a:t>Hai</a:t>
                      </a:r>
                      <a:r>
                        <a:rPr kumimoji="0" lang="en-US" sz="1200" b="0" i="0" u="none" strike="noStrike" cap="none" normalizeH="0" baseline="0">
                          <a:ln>
                            <a:noFill/>
                          </a:ln>
                          <a:solidFill>
                            <a:srgbClr val="000000"/>
                          </a:solidFill>
                          <a:effectLst/>
                          <a:latin typeface="+mn-lt"/>
                          <a:cs typeface="Arial" charset="0"/>
                        </a:rPr>
                        <a:t> </a:t>
                      </a:r>
                      <a:r>
                        <a:rPr kumimoji="0" lang="en-US" sz="1200" b="0" i="0" u="none" strike="noStrike" cap="none" normalizeH="0" baseline="0" err="1">
                          <a:ln>
                            <a:noFill/>
                          </a:ln>
                          <a:solidFill>
                            <a:srgbClr val="000000"/>
                          </a:solidFill>
                          <a:effectLst/>
                          <a:latin typeface="+mn-lt"/>
                          <a:cs typeface="Arial" charset="0"/>
                        </a:rPr>
                        <a:t>bên</a:t>
                      </a:r>
                      <a:r>
                        <a:rPr kumimoji="0" lang="en-US" sz="1200" b="0" i="0" u="none" strike="noStrike" cap="none" normalizeH="0" baseline="0">
                          <a:ln>
                            <a:noFill/>
                          </a:ln>
                          <a:solidFill>
                            <a:srgbClr val="000000"/>
                          </a:solidFill>
                          <a:effectLst/>
                          <a:latin typeface="+mn-lt"/>
                          <a:cs typeface="Arial" charset="0"/>
                        </a:rPr>
                        <a:t> </a:t>
                      </a:r>
                      <a:r>
                        <a:rPr kumimoji="0" lang="en-US" sz="1200" b="0" i="0" u="none" strike="noStrike" cap="none" normalizeH="0" baseline="0" err="1">
                          <a:ln>
                            <a:noFill/>
                          </a:ln>
                          <a:solidFill>
                            <a:srgbClr val="000000"/>
                          </a:solidFill>
                          <a:effectLst/>
                          <a:latin typeface="+mn-lt"/>
                          <a:cs typeface="Arial" charset="0"/>
                        </a:rPr>
                        <a:t>đường</a:t>
                      </a:r>
                      <a:r>
                        <a:rPr kumimoji="0" lang="en-US" sz="1200" b="0" i="0" u="none" strike="noStrike" cap="none" normalizeH="0" baseline="0">
                          <a:ln>
                            <a:noFill/>
                          </a:ln>
                          <a:solidFill>
                            <a:srgbClr val="000000"/>
                          </a:solidFill>
                          <a:effectLst/>
                          <a:latin typeface="+mn-lt"/>
                          <a:cs typeface="Arial" charset="0"/>
                        </a:rPr>
                        <a:t> </a:t>
                      </a:r>
                      <a:r>
                        <a:rPr kumimoji="0" lang="en-US" sz="1200" b="0" i="0" u="none" strike="noStrike" cap="none" normalizeH="0" baseline="0" err="1">
                          <a:ln>
                            <a:noFill/>
                          </a:ln>
                          <a:solidFill>
                            <a:srgbClr val="000000"/>
                          </a:solidFill>
                          <a:effectLst/>
                          <a:latin typeface="+mn-lt"/>
                          <a:cs typeface="Arial" charset="0"/>
                        </a:rPr>
                        <a:t>tối</a:t>
                      </a:r>
                      <a:endParaRPr kumimoji="0" lang="en-US" sz="1200" b="0" i="0" u="none" strike="noStrike" cap="none" normalizeH="0" baseline="0">
                        <a:ln>
                          <a:noFill/>
                        </a:ln>
                        <a:solidFill>
                          <a:srgbClr val="000000"/>
                        </a:solidFill>
                        <a:effectLst/>
                        <a:latin typeface="+mn-lt"/>
                        <a:cs typeface="Times New Roman" pitchFamily="18" charset="0"/>
                      </a:endParaRP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a:ln>
                            <a:noFill/>
                          </a:ln>
                          <a:solidFill>
                            <a:srgbClr val="FF0000"/>
                          </a:solidFill>
                          <a:effectLst/>
                          <a:latin typeface="+mn-lt"/>
                          <a:cs typeface="Arial" charset="0"/>
                        </a:rPr>
                        <a:t>0,75</a:t>
                      </a:r>
                    </a:p>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a:ln>
                            <a:noFill/>
                          </a:ln>
                          <a:solidFill>
                            <a:srgbClr val="000000"/>
                          </a:solidFill>
                          <a:effectLst/>
                          <a:latin typeface="+mn-lt"/>
                          <a:cs typeface="Arial" charset="0"/>
                        </a:rPr>
                        <a:t>0,5</a:t>
                      </a:r>
                      <a:endParaRPr kumimoji="0" lang="en-US" sz="1200" b="0" i="0" u="none" strike="noStrike" cap="none" normalizeH="0" baseline="0">
                        <a:ln>
                          <a:noFill/>
                        </a:ln>
                        <a:solidFill>
                          <a:srgbClr val="000000"/>
                        </a:solidFill>
                        <a:effectLst/>
                        <a:latin typeface="+mn-lt"/>
                        <a:cs typeface="Times New Roman" pitchFamily="18" charset="0"/>
                      </a:endParaRP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a:ln>
                            <a:noFill/>
                          </a:ln>
                          <a:solidFill>
                            <a:srgbClr val="000000"/>
                          </a:solidFill>
                          <a:effectLst/>
                          <a:latin typeface="+mn-lt"/>
                          <a:cs typeface="Arial" charset="0"/>
                        </a:rPr>
                        <a:t>0,4</a:t>
                      </a:r>
                    </a:p>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a:ln>
                            <a:noFill/>
                          </a:ln>
                          <a:solidFill>
                            <a:srgbClr val="000000"/>
                          </a:solidFill>
                          <a:effectLst/>
                          <a:latin typeface="+mn-lt"/>
                          <a:cs typeface="Arial" charset="0"/>
                        </a:rPr>
                        <a:t>0,4</a:t>
                      </a:r>
                      <a:endParaRPr kumimoji="0" lang="en-US" sz="1200" b="0" i="0" u="none" strike="noStrike" cap="none" normalizeH="0" baseline="0">
                        <a:ln>
                          <a:noFill/>
                        </a:ln>
                        <a:solidFill>
                          <a:srgbClr val="000000"/>
                        </a:solidFill>
                        <a:effectLst/>
                        <a:latin typeface="+mn-lt"/>
                        <a:cs typeface="Times New Roman" pitchFamily="18" charset="0"/>
                      </a:endParaRP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a:ln>
                            <a:noFill/>
                          </a:ln>
                          <a:solidFill>
                            <a:srgbClr val="000000"/>
                          </a:solidFill>
                          <a:effectLst/>
                          <a:latin typeface="+mn-lt"/>
                          <a:cs typeface="Arial" charset="0"/>
                        </a:rPr>
                        <a:t>-</a:t>
                      </a:r>
                    </a:p>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a:ln>
                            <a:noFill/>
                          </a:ln>
                          <a:solidFill>
                            <a:srgbClr val="000000"/>
                          </a:solidFill>
                          <a:effectLst/>
                          <a:latin typeface="+mn-lt"/>
                          <a:cs typeface="Arial" charset="0"/>
                        </a:rPr>
                        <a:t>-</a:t>
                      </a:r>
                      <a:endParaRPr kumimoji="0" lang="en-US" sz="1200" b="0" i="0" u="none" strike="noStrike" cap="none" normalizeH="0" baseline="0">
                        <a:ln>
                          <a:noFill/>
                        </a:ln>
                        <a:solidFill>
                          <a:srgbClr val="000000"/>
                        </a:solidFill>
                        <a:effectLst/>
                        <a:latin typeface="+mn-lt"/>
                        <a:cs typeface="Times New Roman" pitchFamily="18" charset="0"/>
                      </a:endParaRP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200" b="0" i="0" u="none" strike="noStrike" cap="none" normalizeH="0" baseline="0">
                        <a:ln>
                          <a:noFill/>
                        </a:ln>
                        <a:solidFill>
                          <a:srgbClr val="000000"/>
                        </a:solidFill>
                        <a:effectLst/>
                        <a:latin typeface="+mn-lt"/>
                        <a:cs typeface="Times New Roman" pitchFamily="18" charset="0"/>
                      </a:endParaRP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extLst>
                  <a:ext uri="{0D108BD9-81ED-4DB2-BD59-A6C34878D82A}">
                    <a16:rowId xmlns:a16="http://schemas.microsoft.com/office/drawing/2014/main" xmlns="" val="10004"/>
                  </a:ext>
                </a:extLst>
              </a:tr>
              <a:tr h="171330">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a:ln>
                            <a:noFill/>
                          </a:ln>
                          <a:solidFill>
                            <a:srgbClr val="000000"/>
                          </a:solidFill>
                          <a:effectLst/>
                          <a:latin typeface="+mn-lt"/>
                          <a:cs typeface="Times New Roman" pitchFamily="18" charset="0"/>
                        </a:rPr>
                        <a:t>5*</a:t>
                      </a: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a:ln>
                            <a:noFill/>
                          </a:ln>
                          <a:solidFill>
                            <a:srgbClr val="000000"/>
                          </a:solidFill>
                          <a:effectLst/>
                          <a:latin typeface="+mn-lt"/>
                          <a:cs typeface="Times New Roman" pitchFamily="18" charset="0"/>
                        </a:rPr>
                        <a:t>Đường ngõ xóm</a:t>
                      </a:r>
                    </a:p>
                  </a:txBody>
                  <a:tcPr marL="0" marR="0" marT="0" marB="0"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p>
                      <a:pPr marL="0" marR="0" lvl="0" indent="0" algn="l" defTabSz="914400" rtl="0" eaLnBrk="1" fontAlgn="base" latinLnBrk="0" hangingPunct="1">
                        <a:lnSpc>
                          <a:spcPct val="100000"/>
                        </a:lnSpc>
                        <a:spcBef>
                          <a:spcPct val="0"/>
                        </a:spcBef>
                        <a:spcAft>
                          <a:spcPts val="600"/>
                        </a:spcAft>
                        <a:buClrTx/>
                        <a:buSzTx/>
                        <a:buFontTx/>
                        <a:buNone/>
                        <a:tabLst/>
                      </a:pPr>
                      <a:endParaRPr kumimoji="0" lang="en-US" sz="1200" b="0" i="0" u="none" strike="noStrike" cap="none" normalizeH="0" baseline="0">
                        <a:ln>
                          <a:noFill/>
                        </a:ln>
                        <a:solidFill>
                          <a:srgbClr val="000000"/>
                        </a:solidFill>
                        <a:effectLst/>
                        <a:latin typeface="+mn-lt"/>
                        <a:cs typeface="Times New Roman" pitchFamily="18" charset="0"/>
                      </a:endParaRP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a:ln>
                            <a:noFill/>
                          </a:ln>
                          <a:solidFill>
                            <a:srgbClr val="000000"/>
                          </a:solidFill>
                          <a:effectLst/>
                          <a:latin typeface="+mn-lt"/>
                          <a:cs typeface="Times New Roman" pitchFamily="18" charset="0"/>
                        </a:rPr>
                        <a:t>0,2-0,4</a:t>
                      </a: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a:ln>
                            <a:noFill/>
                          </a:ln>
                          <a:solidFill>
                            <a:srgbClr val="000000"/>
                          </a:solidFill>
                          <a:effectLst/>
                          <a:latin typeface="+mn-lt"/>
                          <a:cs typeface="Times New Roman" pitchFamily="18" charset="0"/>
                        </a:rPr>
                        <a:t>-</a:t>
                      </a: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a:ln>
                            <a:noFill/>
                          </a:ln>
                          <a:solidFill>
                            <a:srgbClr val="000000"/>
                          </a:solidFill>
                          <a:effectLst/>
                          <a:latin typeface="+mn-lt"/>
                          <a:cs typeface="Times New Roman" pitchFamily="18" charset="0"/>
                        </a:rPr>
                        <a:t>-</a:t>
                      </a: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200" b="0" i="0" u="none" strike="noStrike" cap="none" normalizeH="0" baseline="0">
                          <a:ln>
                            <a:noFill/>
                          </a:ln>
                          <a:solidFill>
                            <a:srgbClr val="000000"/>
                          </a:solidFill>
                          <a:effectLst/>
                          <a:latin typeface="+mn-lt"/>
                          <a:cs typeface="Times New Roman" pitchFamily="18" charset="0"/>
                        </a:rPr>
                        <a:t>5-8 lux</a:t>
                      </a:r>
                    </a:p>
                  </a:txBody>
                  <a:tcPr marL="0" marR="0"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extLst>
                  <a:ext uri="{0D108BD9-81ED-4DB2-BD59-A6C34878D82A}">
                    <a16:rowId xmlns:a16="http://schemas.microsoft.com/office/drawing/2014/main" xmlns="" val="10005"/>
                  </a:ext>
                </a:extLst>
              </a:tr>
            </a:tbl>
          </a:graphicData>
        </a:graphic>
      </p:graphicFrame>
      <mc:AlternateContent xmlns:mc="http://schemas.openxmlformats.org/markup-compatibility/2006" xmlns:a14="http://schemas.microsoft.com/office/drawing/2010/main">
        <mc:Choice Requires="a14">
          <p:graphicFrame>
            <p:nvGraphicFramePr>
              <p:cNvPr id="10" name="Table 9">
                <a:extLst>
                  <a:ext uri="{FF2B5EF4-FFF2-40B4-BE49-F238E27FC236}">
                    <a16:creationId xmlns:a16="http://schemas.microsoft.com/office/drawing/2014/main" xmlns="" id="{00995137-4C04-4BD1-B857-9E182AD549B0}"/>
                  </a:ext>
                </a:extLst>
              </p:cNvPr>
              <p:cNvGraphicFramePr>
                <a:graphicFrameLocks noGrp="1"/>
              </p:cNvGraphicFramePr>
              <p:nvPr>
                <p:extLst>
                  <p:ext uri="{D42A27DB-BD31-4B8C-83A1-F6EECF244321}">
                    <p14:modId xmlns:p14="http://schemas.microsoft.com/office/powerpoint/2010/main" val="3276978661"/>
                  </p:ext>
                </p:extLst>
              </p:nvPr>
            </p:nvGraphicFramePr>
            <p:xfrm>
              <a:off x="5991224" y="1570014"/>
              <a:ext cx="4834526" cy="2011680"/>
            </p:xfrm>
            <a:graphic>
              <a:graphicData uri="http://schemas.openxmlformats.org/drawingml/2006/table">
                <a:tbl>
                  <a:tblPr>
                    <a:tableStyleId>{5C22544A-7EE6-4342-B048-85BDC9FD1C3A}</a:tableStyleId>
                  </a:tblPr>
                  <a:tblGrid>
                    <a:gridCol w="2417263">
                      <a:extLst>
                        <a:ext uri="{9D8B030D-6E8A-4147-A177-3AD203B41FA5}">
                          <a16:colId xmlns:a16="http://schemas.microsoft.com/office/drawing/2014/main" xmlns="" val="2027012099"/>
                        </a:ext>
                      </a:extLst>
                    </a:gridCol>
                    <a:gridCol w="2417263">
                      <a:extLst>
                        <a:ext uri="{9D8B030D-6E8A-4147-A177-3AD203B41FA5}">
                          <a16:colId xmlns:a16="http://schemas.microsoft.com/office/drawing/2014/main" xmlns="" val="2336854590"/>
                        </a:ext>
                      </a:extLst>
                    </a:gridCol>
                  </a:tblGrid>
                  <a:tr h="26304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t>Trị số độ chói trung bình quy định theo l</a:t>
                          </a:r>
                          <a:r>
                            <a:rPr lang="vi-VN" sz="1200" b="1"/>
                            <a:t>ư</a:t>
                          </a:r>
                          <a:r>
                            <a:rPr lang="en-US" sz="1200" b="1"/>
                            <a:t>u l</a:t>
                          </a:r>
                          <a:r>
                            <a:rPr lang="vi-VN" sz="1200" b="1"/>
                            <a:t>ư</a:t>
                          </a:r>
                          <a:r>
                            <a:rPr lang="en-US" sz="1200" b="1"/>
                            <a:t>ợng xe</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hMerge="1">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xmlns="" val="365713807"/>
                      </a:ext>
                    </a:extLst>
                  </a:tr>
                  <a:tr h="4294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L</a:t>
                          </a:r>
                          <a:r>
                            <a:rPr lang="vi-VN" sz="1200"/>
                            <a:t>ư</a:t>
                          </a:r>
                          <a:r>
                            <a:rPr lang="en-US" sz="1200"/>
                            <a:t>u l</a:t>
                          </a:r>
                          <a:r>
                            <a:rPr lang="vi-VN" sz="1200"/>
                            <a:t>ư</a:t>
                          </a:r>
                          <a:r>
                            <a:rPr lang="en-US" sz="1200"/>
                            <a:t>ợng xe lớn nhất trong thời gian chiếu sáng ( xe/h)</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a:r>
                            <a:rPr lang="en-US" sz="1200"/>
                            <a:t>Độ chói trung bình tối thiểu</a:t>
                          </a:r>
                        </a:p>
                        <a:p>
                          <a:pPr algn="ctr"/>
                          <a:r>
                            <a:rPr kumimoji="0" lang="en-US" sz="1200" b="0" i="0" u="none" strike="noStrike" cap="none" normalizeH="0" baseline="0">
                              <a:ln>
                                <a:noFill/>
                              </a:ln>
                              <a:solidFill>
                                <a:srgbClr val="000000"/>
                              </a:solidFill>
                              <a:effectLst/>
                              <a:latin typeface="+mn-lt"/>
                              <a:cs typeface="Arial" charset="0"/>
                            </a:rPr>
                            <a:t>L</a:t>
                          </a:r>
                          <a:r>
                            <a:rPr kumimoji="0" lang="en-US" sz="1200" b="0" i="0" u="none" strike="noStrike" cap="none" normalizeH="0" baseline="-25000">
                              <a:ln>
                                <a:noFill/>
                              </a:ln>
                              <a:solidFill>
                                <a:srgbClr val="000000"/>
                              </a:solidFill>
                              <a:effectLst/>
                              <a:latin typeface="+mn-lt"/>
                              <a:cs typeface="Arial" charset="0"/>
                            </a:rPr>
                            <a:t>tb</a:t>
                          </a:r>
                          <a:r>
                            <a:rPr kumimoji="0" lang="en-US" sz="1200" b="0" i="0" u="none" strike="noStrike" cap="none" normalizeH="0" baseline="0">
                              <a:ln>
                                <a:noFill/>
                              </a:ln>
                              <a:solidFill>
                                <a:srgbClr val="000000"/>
                              </a:solidFill>
                              <a:effectLst/>
                              <a:latin typeface="+mn-lt"/>
                              <a:cs typeface="Arial" charset="0"/>
                            </a:rPr>
                            <a:t> (cd/</a:t>
                          </a:r>
                          <a14:m>
                            <m:oMath xmlns:m="http://schemas.openxmlformats.org/officeDocument/2006/math">
                              <m:sSup>
                                <m:sSupPr>
                                  <m:ctrlPr>
                                    <a:rPr kumimoji="0" lang="en-US" sz="1200" b="0" i="1" u="none" strike="noStrike" cap="none" normalizeH="0" baseline="0" smtClean="0">
                                      <a:ln>
                                        <a:noFill/>
                                      </a:ln>
                                      <a:solidFill>
                                        <a:srgbClr val="000000"/>
                                      </a:solidFill>
                                      <a:effectLst/>
                                      <a:latin typeface="Cambria Math"/>
                                      <a:cs typeface="Arial" charset="0"/>
                                    </a:rPr>
                                  </m:ctrlPr>
                                </m:sSupPr>
                                <m:e>
                                  <m:r>
                                    <m:rPr>
                                      <m:sty m:val="p"/>
                                    </m:rPr>
                                    <a:rPr kumimoji="0" lang="en-US" sz="1200" b="0" i="0" u="none" strike="noStrike" cap="none" normalizeH="0" baseline="0" smtClean="0">
                                      <a:ln>
                                        <a:noFill/>
                                      </a:ln>
                                      <a:solidFill>
                                        <a:srgbClr val="000000"/>
                                      </a:solidFill>
                                      <a:effectLst/>
                                      <a:latin typeface="Cambria Math" panose="02040503050406030204" pitchFamily="18" charset="0"/>
                                      <a:cs typeface="Arial" charset="0"/>
                                    </a:rPr>
                                    <m:t>m</m:t>
                                  </m:r>
                                </m:e>
                                <m:sup>
                                  <m:r>
                                    <a:rPr kumimoji="0" lang="en-US" sz="1200" b="0" i="0" u="none" strike="noStrike" cap="none" normalizeH="0" baseline="0" smtClean="0">
                                      <a:ln>
                                        <a:noFill/>
                                      </a:ln>
                                      <a:solidFill>
                                        <a:srgbClr val="000000"/>
                                      </a:solidFill>
                                      <a:effectLst/>
                                      <a:latin typeface="Cambria Math" panose="02040503050406030204" pitchFamily="18" charset="0"/>
                                      <a:cs typeface="Arial" charset="0"/>
                                    </a:rPr>
                                    <m:t>2</m:t>
                                  </m:r>
                                </m:sup>
                              </m:sSup>
                            </m:oMath>
                          </a14:m>
                          <a:r>
                            <a:rPr lang="en-US" sz="1200" i="0">
                              <a:latin typeface="+mn-lt"/>
                            </a:rPr>
                            <a:t>)</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xmlns="" val="2756296609"/>
                      </a:ext>
                    </a:extLst>
                  </a:tr>
                  <a:tr h="796288">
                    <a:tc>
                      <a:txBody>
                        <a:bodyPr/>
                        <a:lstStyle/>
                        <a:p>
                          <a:pPr marL="0" indent="0">
                            <a:buFont typeface="Wingdings" panose="05000000000000000000" pitchFamily="2" charset="2"/>
                            <a:buNone/>
                          </a:pPr>
                          <a:r>
                            <a:rPr lang="en-US" sz="1200"/>
                            <a:t>Từ 3000 trở lên</a:t>
                          </a:r>
                        </a:p>
                        <a:p>
                          <a:pPr marL="0" indent="0">
                            <a:buFont typeface="Wingdings" panose="05000000000000000000" pitchFamily="2" charset="2"/>
                            <a:buNone/>
                          </a:pPr>
                          <a:r>
                            <a:rPr lang="en-US" sz="1200"/>
                            <a:t>Từ 1000 đến d</a:t>
                          </a:r>
                          <a:r>
                            <a:rPr lang="vi-VN" sz="1200"/>
                            <a:t>ư</a:t>
                          </a:r>
                          <a:r>
                            <a:rPr lang="en-US" sz="1200"/>
                            <a:t>ới 3000</a:t>
                          </a:r>
                        </a:p>
                        <a:p>
                          <a:pPr marL="0" indent="0">
                            <a:buFont typeface="Wingdings" panose="05000000000000000000" pitchFamily="2" charset="2"/>
                            <a:buNone/>
                          </a:pPr>
                          <a:r>
                            <a:rPr lang="en-US" sz="1200"/>
                            <a:t>Từ 500 đến d</a:t>
                          </a:r>
                          <a:r>
                            <a:rPr lang="vi-VN" sz="1200"/>
                            <a:t>ư</a:t>
                          </a:r>
                          <a:r>
                            <a:rPr lang="en-US" sz="1200"/>
                            <a:t>ới 1000</a:t>
                          </a:r>
                        </a:p>
                        <a:p>
                          <a:pPr marL="0" indent="0">
                            <a:buFont typeface="Wingdings" panose="05000000000000000000" pitchFamily="2" charset="2"/>
                            <a:buNone/>
                          </a:pPr>
                          <a:r>
                            <a:rPr lang="en-US" sz="1200"/>
                            <a:t>D</a:t>
                          </a:r>
                          <a:r>
                            <a:rPr lang="vi-VN" sz="1200"/>
                            <a:t>ư</a:t>
                          </a:r>
                          <a:r>
                            <a:rPr lang="en-US" sz="1200"/>
                            <a:t>ới 500</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a:r>
                            <a:rPr lang="en-US" sz="1200"/>
                            <a:t>1.6</a:t>
                          </a:r>
                        </a:p>
                        <a:p>
                          <a:pPr algn="ctr"/>
                          <a:r>
                            <a:rPr lang="en-US" sz="1200"/>
                            <a:t>1.2</a:t>
                          </a:r>
                        </a:p>
                        <a:p>
                          <a:pPr algn="ctr"/>
                          <a:r>
                            <a:rPr lang="en-US" sz="1200"/>
                            <a:t>1.0</a:t>
                          </a:r>
                        </a:p>
                        <a:p>
                          <a:pPr algn="ctr"/>
                          <a:r>
                            <a:rPr lang="en-US" sz="1200"/>
                            <a:t>0.8</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xmlns="" val="3140224370"/>
                      </a:ext>
                    </a:extLst>
                  </a:tr>
                  <a:tr h="429459">
                    <a:tc>
                      <a:txBody>
                        <a:bodyPr/>
                        <a:lstStyle/>
                        <a:p>
                          <a:r>
                            <a:rPr lang="en-US" sz="1200"/>
                            <a:t>Trên 500</a:t>
                          </a:r>
                        </a:p>
                        <a:p>
                          <a:r>
                            <a:rPr lang="en-US" sz="1200"/>
                            <a:t>D</a:t>
                          </a:r>
                          <a:r>
                            <a:rPr lang="vi-VN" sz="1200"/>
                            <a:t>ư</a:t>
                          </a:r>
                          <a:r>
                            <a:rPr lang="en-US" sz="1200"/>
                            <a:t>ới 500</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a:r>
                            <a:rPr lang="en-US" sz="1200"/>
                            <a:t>0.6</a:t>
                          </a:r>
                        </a:p>
                        <a:p>
                          <a:pPr algn="ctr"/>
                          <a:r>
                            <a:rPr lang="en-US" sz="1200"/>
                            <a:t>0.4</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xmlns="" val="737057785"/>
                      </a:ext>
                    </a:extLst>
                  </a:tr>
                </a:tbl>
              </a:graphicData>
            </a:graphic>
          </p:graphicFrame>
        </mc:Choice>
        <mc:Fallback xmlns="">
          <p:graphicFrame>
            <p:nvGraphicFramePr>
              <p:cNvPr id="10" name="Table 9">
                <a:extLst>
                  <a:ext uri="{FF2B5EF4-FFF2-40B4-BE49-F238E27FC236}">
                    <a16:creationId xmlns:a16="http://schemas.microsoft.com/office/drawing/2014/main" id="{00995137-4C04-4BD1-B857-9E182AD549B0}"/>
                  </a:ext>
                </a:extLst>
              </p:cNvPr>
              <p:cNvGraphicFramePr>
                <a:graphicFrameLocks noGrp="1"/>
              </p:cNvGraphicFramePr>
              <p:nvPr>
                <p:extLst>
                  <p:ext uri="{D42A27DB-BD31-4B8C-83A1-F6EECF244321}">
                    <p14:modId xmlns:p14="http://schemas.microsoft.com/office/powerpoint/2010/main" val="3276978661"/>
                  </p:ext>
                </p:extLst>
              </p:nvPr>
            </p:nvGraphicFramePr>
            <p:xfrm>
              <a:off x="5991224" y="1570014"/>
              <a:ext cx="4834526" cy="2011680"/>
            </p:xfrm>
            <a:graphic>
              <a:graphicData uri="http://schemas.openxmlformats.org/drawingml/2006/table">
                <a:tbl>
                  <a:tblPr>
                    <a:tableStyleId>{5C22544A-7EE6-4342-B048-85BDC9FD1C3A}</a:tableStyleId>
                  </a:tblPr>
                  <a:tblGrid>
                    <a:gridCol w="2417263">
                      <a:extLst>
                        <a:ext uri="{9D8B030D-6E8A-4147-A177-3AD203B41FA5}">
                          <a16:colId xmlns:a16="http://schemas.microsoft.com/office/drawing/2014/main" val="2027012099"/>
                        </a:ext>
                      </a:extLst>
                    </a:gridCol>
                    <a:gridCol w="2417263">
                      <a:extLst>
                        <a:ext uri="{9D8B030D-6E8A-4147-A177-3AD203B41FA5}">
                          <a16:colId xmlns:a16="http://schemas.microsoft.com/office/drawing/2014/main" val="2336854590"/>
                        </a:ext>
                      </a:extLst>
                    </a:gridCol>
                  </a:tblGrid>
                  <a:tr h="27432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t>Trị số độ chói trung bình quy định theo l</a:t>
                          </a:r>
                          <a:r>
                            <a:rPr lang="vi-VN" sz="1200" b="1"/>
                            <a:t>ư</a:t>
                          </a:r>
                          <a:r>
                            <a:rPr lang="en-US" sz="1200" b="1"/>
                            <a:t>u l</a:t>
                          </a:r>
                          <a:r>
                            <a:rPr lang="vi-VN" sz="1200" b="1"/>
                            <a:t>ư</a:t>
                          </a:r>
                          <a:r>
                            <a:rPr lang="en-US" sz="1200" b="1"/>
                            <a:t>ợng xe</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hMerge="1">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365713807"/>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L</a:t>
                          </a:r>
                          <a:r>
                            <a:rPr lang="vi-VN" sz="1200"/>
                            <a:t>ư</a:t>
                          </a:r>
                          <a:r>
                            <a:rPr lang="en-US" sz="1200"/>
                            <a:t>u l</a:t>
                          </a:r>
                          <a:r>
                            <a:rPr lang="vi-VN" sz="1200"/>
                            <a:t>ư</a:t>
                          </a:r>
                          <a:r>
                            <a:rPr lang="en-US" sz="1200"/>
                            <a:t>ợng xe lớn nhất trong thời gian chiếu sáng ( xe/h)</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blipFill>
                          <a:blip r:embed="rId2"/>
                          <a:stretch>
                            <a:fillRect l="-100252" t="-61333" r="-504" b="-292000"/>
                          </a:stretch>
                        </a:blipFill>
                      </a:tcPr>
                    </a:tc>
                    <a:extLst>
                      <a:ext uri="{0D108BD9-81ED-4DB2-BD59-A6C34878D82A}">
                        <a16:rowId xmlns:a16="http://schemas.microsoft.com/office/drawing/2014/main" val="2756296609"/>
                      </a:ext>
                    </a:extLst>
                  </a:tr>
                  <a:tr h="822960">
                    <a:tc>
                      <a:txBody>
                        <a:bodyPr/>
                        <a:lstStyle/>
                        <a:p>
                          <a:pPr marL="0" indent="0">
                            <a:buFont typeface="Wingdings" panose="05000000000000000000" pitchFamily="2" charset="2"/>
                            <a:buNone/>
                          </a:pPr>
                          <a:r>
                            <a:rPr lang="en-US" sz="1200"/>
                            <a:t>Từ 3000 trở lên</a:t>
                          </a:r>
                        </a:p>
                        <a:p>
                          <a:pPr marL="0" indent="0">
                            <a:buFont typeface="Wingdings" panose="05000000000000000000" pitchFamily="2" charset="2"/>
                            <a:buNone/>
                          </a:pPr>
                          <a:r>
                            <a:rPr lang="en-US" sz="1200"/>
                            <a:t>Từ 1000 đến d</a:t>
                          </a:r>
                          <a:r>
                            <a:rPr lang="vi-VN" sz="1200"/>
                            <a:t>ư</a:t>
                          </a:r>
                          <a:r>
                            <a:rPr lang="en-US" sz="1200"/>
                            <a:t>ới 3000</a:t>
                          </a:r>
                        </a:p>
                        <a:p>
                          <a:pPr marL="0" indent="0">
                            <a:buFont typeface="Wingdings" panose="05000000000000000000" pitchFamily="2" charset="2"/>
                            <a:buNone/>
                          </a:pPr>
                          <a:r>
                            <a:rPr lang="en-US" sz="1200"/>
                            <a:t>Từ 500 đến d</a:t>
                          </a:r>
                          <a:r>
                            <a:rPr lang="vi-VN" sz="1200"/>
                            <a:t>ư</a:t>
                          </a:r>
                          <a:r>
                            <a:rPr lang="en-US" sz="1200"/>
                            <a:t>ới 1000</a:t>
                          </a:r>
                        </a:p>
                        <a:p>
                          <a:pPr marL="0" indent="0">
                            <a:buFont typeface="Wingdings" panose="05000000000000000000" pitchFamily="2" charset="2"/>
                            <a:buNone/>
                          </a:pPr>
                          <a:r>
                            <a:rPr lang="en-US" sz="1200"/>
                            <a:t>D</a:t>
                          </a:r>
                          <a:r>
                            <a:rPr lang="vi-VN" sz="1200"/>
                            <a:t>ư</a:t>
                          </a:r>
                          <a:r>
                            <a:rPr lang="en-US" sz="1200"/>
                            <a:t>ới 500</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a:r>
                            <a:rPr lang="en-US" sz="1200"/>
                            <a:t>1.6</a:t>
                          </a:r>
                        </a:p>
                        <a:p>
                          <a:pPr algn="ctr"/>
                          <a:r>
                            <a:rPr lang="en-US" sz="1200"/>
                            <a:t>1.2</a:t>
                          </a:r>
                        </a:p>
                        <a:p>
                          <a:pPr algn="ctr"/>
                          <a:r>
                            <a:rPr lang="en-US" sz="1200"/>
                            <a:t>1.0</a:t>
                          </a:r>
                        </a:p>
                        <a:p>
                          <a:pPr algn="ctr"/>
                          <a:r>
                            <a:rPr lang="en-US" sz="1200"/>
                            <a:t>0.8</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val="3140224370"/>
                      </a:ext>
                    </a:extLst>
                  </a:tr>
                  <a:tr h="457200">
                    <a:tc>
                      <a:txBody>
                        <a:bodyPr/>
                        <a:lstStyle/>
                        <a:p>
                          <a:r>
                            <a:rPr lang="en-US" sz="1200"/>
                            <a:t>Trên 500</a:t>
                          </a:r>
                        </a:p>
                        <a:p>
                          <a:r>
                            <a:rPr lang="en-US" sz="1200"/>
                            <a:t>D</a:t>
                          </a:r>
                          <a:r>
                            <a:rPr lang="vi-VN" sz="1200"/>
                            <a:t>ư</a:t>
                          </a:r>
                          <a:r>
                            <a:rPr lang="en-US" sz="1200"/>
                            <a:t>ới 500</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a:r>
                            <a:rPr lang="en-US" sz="1200"/>
                            <a:t>0.6</a:t>
                          </a:r>
                        </a:p>
                        <a:p>
                          <a:pPr algn="ctr"/>
                          <a:r>
                            <a:rPr lang="en-US" sz="1200"/>
                            <a:t>0.4</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val="737057785"/>
                      </a:ext>
                    </a:extLst>
                  </a:tr>
                </a:tbl>
              </a:graphicData>
            </a:graphic>
          </p:graphicFrame>
        </mc:Fallback>
      </mc:AlternateContent>
      <p:sp>
        <p:nvSpPr>
          <p:cNvPr id="11" name="Rounded Rectangle 109">
            <a:extLst>
              <a:ext uri="{FF2B5EF4-FFF2-40B4-BE49-F238E27FC236}">
                <a16:creationId xmlns:a16="http://schemas.microsoft.com/office/drawing/2014/main" xmlns="" id="{92145D2E-8C05-48D7-ADE0-A9BBC3708F1D}"/>
              </a:ext>
            </a:extLst>
          </p:cNvPr>
          <p:cNvSpPr/>
          <p:nvPr/>
        </p:nvSpPr>
        <p:spPr>
          <a:xfrm>
            <a:off x="1366249" y="1570012"/>
            <a:ext cx="4336051" cy="2011681"/>
          </a:xfrm>
          <a:prstGeom prst="roundRect">
            <a:avLst>
              <a:gd name="adj" fmla="val 6953"/>
            </a:avLst>
          </a:prstGeom>
          <a:noFill/>
          <a:ln w="15875">
            <a:gradFill>
              <a:gsLst>
                <a:gs pos="0">
                  <a:srgbClr val="93C94B"/>
                </a:gs>
                <a:gs pos="55000">
                  <a:srgbClr val="5BC1BF"/>
                </a:gs>
                <a:gs pos="100000">
                  <a:srgbClr val="6888B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4800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Rounded Rectangle 109">
            <a:extLst>
              <a:ext uri="{FF2B5EF4-FFF2-40B4-BE49-F238E27FC236}">
                <a16:creationId xmlns:a16="http://schemas.microsoft.com/office/drawing/2014/main" xmlns="" id="{8EFB87D9-54C5-4AEA-B89C-04E9451E72D9}"/>
              </a:ext>
            </a:extLst>
          </p:cNvPr>
          <p:cNvSpPr/>
          <p:nvPr/>
        </p:nvSpPr>
        <p:spPr>
          <a:xfrm>
            <a:off x="1440225" y="1602898"/>
            <a:ext cx="9621475" cy="4436471"/>
          </a:xfrm>
          <a:prstGeom prst="roundRect">
            <a:avLst>
              <a:gd name="adj" fmla="val 6953"/>
            </a:avLst>
          </a:prstGeom>
          <a:solidFill>
            <a:schemeClr val="bg1"/>
          </a:solidFill>
          <a:ln w="22225">
            <a:gradFill>
              <a:gsLst>
                <a:gs pos="0">
                  <a:srgbClr val="93C94B"/>
                </a:gs>
                <a:gs pos="55000">
                  <a:srgbClr val="5BC1BF"/>
                </a:gs>
                <a:gs pos="100000">
                  <a:srgbClr val="6888B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0" y="166903"/>
            <a:ext cx="9385300" cy="990282"/>
            <a:chOff x="6165729" y="1417597"/>
            <a:chExt cx="9385300" cy="990282"/>
          </a:xfrm>
        </p:grpSpPr>
        <p:sp>
          <p:nvSpPr>
            <p:cNvPr id="14" name="직사각형 5">
              <a:extLst>
                <a:ext uri="{FF2B5EF4-FFF2-40B4-BE49-F238E27FC236}">
                  <a16:creationId xmlns:a16="http://schemas.microsoft.com/office/drawing/2014/main" xmlns="" id="{350DC914-56E3-43B1-AF2E-CE9D0967E752}"/>
                </a:ext>
              </a:extLst>
            </p:cNvPr>
            <p:cNvSpPr/>
            <p:nvPr/>
          </p:nvSpPr>
          <p:spPr>
            <a:xfrm>
              <a:off x="6165729" y="1417597"/>
              <a:ext cx="1002343" cy="707886"/>
            </a:xfrm>
            <a:prstGeom prst="rect">
              <a:avLst/>
            </a:prstGeom>
            <a:noFill/>
            <a:ln>
              <a:noFill/>
            </a:ln>
          </p:spPr>
          <p:txBody>
            <a:bodyPr wrap="square">
              <a:spAutoFit/>
            </a:bodyPr>
            <a:lstStyle/>
            <a:p>
              <a:r>
                <a:rPr lang="en-US" altLang="ko-KR" sz="4000" b="1">
                  <a:ln w="15875">
                    <a:solidFill>
                      <a:srgbClr val="93C94B"/>
                    </a:solidFill>
                  </a:ln>
                  <a:noFill/>
                  <a:latin typeface="UTM Avo" panose="02040603050506020204" pitchFamily="18" charset="0"/>
                </a:rPr>
                <a:t>03.</a:t>
              </a:r>
              <a:endParaRPr lang="ko-KR" altLang="en-US" sz="4000" b="1">
                <a:ln w="15875">
                  <a:solidFill>
                    <a:srgbClr val="93C94B"/>
                  </a:solidFill>
                </a:ln>
                <a:noFill/>
                <a:latin typeface="UTM Avo" panose="02040603050506020204" pitchFamily="18" charset="0"/>
              </a:endParaRPr>
            </a:p>
          </p:txBody>
        </p:sp>
        <p:sp>
          <p:nvSpPr>
            <p:cNvPr id="15" name="직사각형 6">
              <a:extLst>
                <a:ext uri="{FF2B5EF4-FFF2-40B4-BE49-F238E27FC236}">
                  <a16:creationId xmlns:a16="http://schemas.microsoft.com/office/drawing/2014/main" xmlns="" id="{39AAAFB6-41AD-4A76-A923-661EA7C35F0A}"/>
                </a:ext>
              </a:extLst>
            </p:cNvPr>
            <p:cNvSpPr/>
            <p:nvPr/>
          </p:nvSpPr>
          <p:spPr>
            <a:xfrm>
              <a:off x="7288582" y="1623612"/>
              <a:ext cx="8078297" cy="461665"/>
            </a:xfrm>
            <a:prstGeom prst="rect">
              <a:avLst/>
            </a:prstGeom>
          </p:spPr>
          <p:txBody>
            <a:bodyPr wrap="square">
              <a:spAutoFit/>
            </a:bodyPr>
            <a:lstStyle/>
            <a:p>
              <a:r>
                <a:rPr lang="en-US" altLang="ko-KR" sz="2400" b="1">
                  <a:solidFill>
                    <a:schemeClr val="bg2">
                      <a:lumMod val="25000"/>
                    </a:schemeClr>
                  </a:solidFill>
                </a:rPr>
                <a:t>Đề xuất giải pháp kỹ thuật</a:t>
              </a:r>
              <a:endParaRPr lang="ko-KR" altLang="en-US" sz="2400" b="1">
                <a:solidFill>
                  <a:schemeClr val="bg2">
                    <a:lumMod val="25000"/>
                  </a:schemeClr>
                </a:solidFill>
              </a:endParaRPr>
            </a:p>
          </p:txBody>
        </p:sp>
        <p:sp>
          <p:nvSpPr>
            <p:cNvPr id="65" name="직사각형 6">
              <a:extLst>
                <a:ext uri="{FF2B5EF4-FFF2-40B4-BE49-F238E27FC236}">
                  <a16:creationId xmlns:a16="http://schemas.microsoft.com/office/drawing/2014/main" xmlns="" id="{39AAAFB6-41AD-4A76-A923-661EA7C35F0A}"/>
                </a:ext>
              </a:extLst>
            </p:cNvPr>
            <p:cNvSpPr/>
            <p:nvPr/>
          </p:nvSpPr>
          <p:spPr>
            <a:xfrm>
              <a:off x="7288583" y="2069325"/>
              <a:ext cx="8262446" cy="338554"/>
            </a:xfrm>
            <a:prstGeom prst="rect">
              <a:avLst/>
            </a:prstGeom>
          </p:spPr>
          <p:txBody>
            <a:bodyPr wrap="square">
              <a:spAutoFit/>
            </a:bodyPr>
            <a:lstStyle/>
            <a:p>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A. Chiếu sáng đ</a:t>
              </a:r>
              <a:r>
                <a:rPr lang="vi-VN" altLang="ko-KR" sz="1600" b="1">
                  <a:gradFill>
                    <a:gsLst>
                      <a:gs pos="55000">
                        <a:srgbClr val="5BC1BF"/>
                      </a:gs>
                      <a:gs pos="0">
                        <a:srgbClr val="93C94B"/>
                      </a:gs>
                      <a:gs pos="100000">
                        <a:srgbClr val="6888BE"/>
                      </a:gs>
                    </a:gsLst>
                    <a:lin ang="15600000" scaled="0"/>
                  </a:gradFill>
                  <a:latin typeface="UTM Avo" panose="02040603050506020204" pitchFamily="18" charset="0"/>
                </a:rPr>
                <a:t>ư</a:t>
              </a:r>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ờng phố</a:t>
              </a:r>
              <a:endParaRPr lang="vi-VN" altLang="ko-KR" sz="1600" b="1">
                <a:gradFill>
                  <a:gsLst>
                    <a:gs pos="55000">
                      <a:srgbClr val="5BC1BF"/>
                    </a:gs>
                    <a:gs pos="0">
                      <a:srgbClr val="93C94B"/>
                    </a:gs>
                    <a:gs pos="100000">
                      <a:srgbClr val="6888BE"/>
                    </a:gs>
                  </a:gsLst>
                  <a:lin ang="15600000" scaled="0"/>
                </a:gradFill>
                <a:latin typeface="UTM Avo" panose="02040603050506020204" pitchFamily="18" charset="0"/>
              </a:endParaRPr>
            </a:p>
          </p:txBody>
        </p:sp>
      </p:grpSp>
      <p:sp>
        <p:nvSpPr>
          <p:cNvPr id="4" name="Slide Number Placeholder 3"/>
          <p:cNvSpPr>
            <a:spLocks noGrp="1"/>
          </p:cNvSpPr>
          <p:nvPr>
            <p:ph type="sldNum" sz="quarter" idx="12"/>
          </p:nvPr>
        </p:nvSpPr>
        <p:spPr/>
        <p:txBody>
          <a:bodyPr/>
          <a:lstStyle/>
          <a:p>
            <a:fld id="{84D06A17-4DAA-4805-92CA-A878510AB020}" type="slidenum">
              <a:rPr lang="en-US" smtClean="0"/>
              <a:t>19</a:t>
            </a:fld>
            <a:endParaRPr lang="en-US"/>
          </a:p>
        </p:txBody>
      </p:sp>
      <p:sp>
        <p:nvSpPr>
          <p:cNvPr id="81" name="TextBox 7">
            <a:extLst>
              <a:ext uri="{FF2B5EF4-FFF2-40B4-BE49-F238E27FC236}">
                <a16:creationId xmlns:a16="http://schemas.microsoft.com/office/drawing/2014/main" xmlns="" id="{8F9A2CB5-CAE3-40F9-94B2-20D737159F49}"/>
              </a:ext>
            </a:extLst>
          </p:cNvPr>
          <p:cNvSpPr txBox="1">
            <a:spLocks noChangeArrowheads="1"/>
          </p:cNvSpPr>
          <p:nvPr/>
        </p:nvSpPr>
        <p:spPr bwMode="auto">
          <a:xfrm>
            <a:off x="1122853" y="1157185"/>
            <a:ext cx="39931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eaLnBrk="1" hangingPunct="1">
              <a:lnSpc>
                <a:spcPct val="100000"/>
              </a:lnSpc>
              <a:spcBef>
                <a:spcPct val="0"/>
              </a:spcBef>
              <a:buFont typeface="Wingdings" panose="05000000000000000000" pitchFamily="2" charset="2"/>
              <a:buChar char="q"/>
            </a:pPr>
            <a:r>
              <a:rPr lang="en-US" altLang="en-US" sz="1600" b="1">
                <a:latin typeface="+mn-lt"/>
                <a:cs typeface="Times New Roman" panose="02020603050405020304" pitchFamily="18" charset="0"/>
              </a:rPr>
              <a:t>Tiêu chí </a:t>
            </a:r>
            <a:r>
              <a:rPr lang="en-US" altLang="en-US" sz="1600">
                <a:latin typeface="+mn-lt"/>
                <a:cs typeface="Times New Roman" panose="02020603050405020304" pitchFamily="18" charset="0"/>
              </a:rPr>
              <a:t>xây dựng giải pháp</a:t>
            </a:r>
          </a:p>
        </p:txBody>
      </p:sp>
      <p:grpSp>
        <p:nvGrpSpPr>
          <p:cNvPr id="6" name="Group 5">
            <a:extLst>
              <a:ext uri="{FF2B5EF4-FFF2-40B4-BE49-F238E27FC236}">
                <a16:creationId xmlns:a16="http://schemas.microsoft.com/office/drawing/2014/main" xmlns="" id="{943D2AF4-5F27-423F-A5B9-E1A514CC6E27}"/>
              </a:ext>
            </a:extLst>
          </p:cNvPr>
          <p:cNvGrpSpPr/>
          <p:nvPr/>
        </p:nvGrpSpPr>
        <p:grpSpPr>
          <a:xfrm>
            <a:off x="1948353" y="1683135"/>
            <a:ext cx="8005875" cy="4201150"/>
            <a:chOff x="1122853" y="1391035"/>
            <a:chExt cx="8368193" cy="4299780"/>
          </a:xfrm>
        </p:grpSpPr>
        <p:sp>
          <p:nvSpPr>
            <p:cNvPr id="37" name="Rectangle 5">
              <a:extLst>
                <a:ext uri="{FF2B5EF4-FFF2-40B4-BE49-F238E27FC236}">
                  <a16:creationId xmlns:a16="http://schemas.microsoft.com/office/drawing/2014/main" xmlns="" id="{07269211-29F5-4586-B45E-0F375737AF88}"/>
                </a:ext>
              </a:extLst>
            </p:cNvPr>
            <p:cNvSpPr>
              <a:spLocks noChangeArrowheads="1"/>
            </p:cNvSpPr>
            <p:nvPr/>
          </p:nvSpPr>
          <p:spPr bwMode="auto">
            <a:xfrm>
              <a:off x="1122853" y="1391035"/>
              <a:ext cx="8020149" cy="4299780"/>
            </a:xfrm>
            <a:prstGeom prst="rect">
              <a:avLst/>
            </a:prstGeom>
            <a:noFill/>
            <a:ln>
              <a:noFill/>
            </a:ln>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285750" indent="-285750" algn="just" eaLnBrk="1" fontAlgn="auto" hangingPunct="1">
                <a:lnSpc>
                  <a:spcPct val="150000"/>
                </a:lnSpc>
                <a:spcBef>
                  <a:spcPts val="0"/>
                </a:spcBef>
                <a:spcAft>
                  <a:spcPts val="600"/>
                </a:spcAft>
                <a:buFont typeface="Wingdings" panose="05000000000000000000" pitchFamily="2" charset="2"/>
                <a:buChar char="§"/>
                <a:defRPr/>
              </a:pPr>
              <a:r>
                <a:rPr lang="en-US" altLang="en-US" sz="1400" err="1">
                  <a:latin typeface="+mn-lt"/>
                  <a:cs typeface="Times New Roman" panose="02020603050405020304" pitchFamily="18" charset="0"/>
                </a:rPr>
                <a:t>Phù</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hợp</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với</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các</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quy</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phạm</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tiêu</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chuẩn</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chuyên</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ngành</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đang</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hiện</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hành</a:t>
              </a:r>
              <a:r>
                <a:rPr lang="en-US" altLang="en-US" sz="1400">
                  <a:latin typeface="+mn-lt"/>
                  <a:cs typeface="Times New Roman" panose="02020603050405020304" pitchFamily="18" charset="0"/>
                </a:rPr>
                <a:t>.</a:t>
              </a:r>
            </a:p>
            <a:p>
              <a:pPr marL="285750" indent="-285750" algn="just" eaLnBrk="1" fontAlgn="auto" hangingPunct="1">
                <a:lnSpc>
                  <a:spcPct val="150000"/>
                </a:lnSpc>
                <a:spcBef>
                  <a:spcPts val="0"/>
                </a:spcBef>
                <a:spcAft>
                  <a:spcPts val="600"/>
                </a:spcAft>
                <a:buFont typeface="Wingdings" panose="05000000000000000000" pitchFamily="2" charset="2"/>
                <a:buChar char="§"/>
                <a:defRPr/>
              </a:pPr>
              <a:endParaRPr lang="en-US" altLang="en-US" sz="1400">
                <a:latin typeface="+mn-lt"/>
                <a:cs typeface="Times New Roman" panose="02020603050405020304" pitchFamily="18" charset="0"/>
              </a:endParaRPr>
            </a:p>
            <a:p>
              <a:pPr marL="285750" indent="-285750" algn="just" eaLnBrk="1" fontAlgn="auto" hangingPunct="1">
                <a:lnSpc>
                  <a:spcPct val="150000"/>
                </a:lnSpc>
                <a:spcBef>
                  <a:spcPts val="0"/>
                </a:spcBef>
                <a:spcAft>
                  <a:spcPts val="600"/>
                </a:spcAft>
                <a:buFont typeface="Wingdings" panose="05000000000000000000" pitchFamily="2" charset="2"/>
                <a:buChar char="§"/>
                <a:defRPr/>
              </a:pPr>
              <a:endParaRPr lang="en-US" altLang="en-US" sz="1400">
                <a:latin typeface="+mn-lt"/>
                <a:cs typeface="Times New Roman" panose="02020603050405020304" pitchFamily="18" charset="0"/>
              </a:endParaRPr>
            </a:p>
            <a:p>
              <a:pPr marL="285750" indent="-285750" algn="just" eaLnBrk="1" fontAlgn="auto" hangingPunct="1">
                <a:lnSpc>
                  <a:spcPct val="150000"/>
                </a:lnSpc>
                <a:spcBef>
                  <a:spcPts val="0"/>
                </a:spcBef>
                <a:spcAft>
                  <a:spcPts val="600"/>
                </a:spcAft>
                <a:buFont typeface="Wingdings" panose="05000000000000000000" pitchFamily="2" charset="2"/>
                <a:buChar char="§"/>
                <a:defRPr/>
              </a:pPr>
              <a:endParaRPr lang="en-US" altLang="en-US" sz="1400">
                <a:latin typeface="+mn-lt"/>
                <a:cs typeface="Times New Roman" panose="02020603050405020304" pitchFamily="18" charset="0"/>
              </a:endParaRPr>
            </a:p>
            <a:p>
              <a:pPr marL="285750" indent="-285750" algn="just" eaLnBrk="1" fontAlgn="auto" hangingPunct="1">
                <a:lnSpc>
                  <a:spcPct val="150000"/>
                </a:lnSpc>
                <a:spcBef>
                  <a:spcPts val="0"/>
                </a:spcBef>
                <a:spcAft>
                  <a:spcPts val="600"/>
                </a:spcAft>
                <a:buFont typeface="Wingdings" panose="05000000000000000000" pitchFamily="2" charset="2"/>
                <a:buChar char="§"/>
                <a:defRPr/>
              </a:pPr>
              <a:endParaRPr lang="en-US" altLang="en-US" sz="1400">
                <a:latin typeface="+mn-lt"/>
                <a:cs typeface="Times New Roman" panose="02020603050405020304" pitchFamily="18" charset="0"/>
              </a:endParaRPr>
            </a:p>
            <a:p>
              <a:pPr marL="285750" indent="-285750" algn="just" eaLnBrk="1" fontAlgn="auto" hangingPunct="1">
                <a:lnSpc>
                  <a:spcPct val="150000"/>
                </a:lnSpc>
                <a:spcBef>
                  <a:spcPts val="0"/>
                </a:spcBef>
                <a:spcAft>
                  <a:spcPts val="600"/>
                </a:spcAft>
                <a:buFont typeface="Wingdings" panose="05000000000000000000" pitchFamily="2" charset="2"/>
                <a:buChar char="§"/>
                <a:defRPr/>
              </a:pPr>
              <a:endParaRPr lang="en-US" altLang="en-US" sz="1400">
                <a:latin typeface="+mn-lt"/>
                <a:cs typeface="Times New Roman" panose="02020603050405020304" pitchFamily="18" charset="0"/>
              </a:endParaRPr>
            </a:p>
            <a:p>
              <a:pPr marL="285750" indent="-285750" algn="just" eaLnBrk="1" fontAlgn="auto" hangingPunct="1">
                <a:lnSpc>
                  <a:spcPct val="150000"/>
                </a:lnSpc>
                <a:spcBef>
                  <a:spcPts val="0"/>
                </a:spcBef>
                <a:spcAft>
                  <a:spcPts val="600"/>
                </a:spcAft>
                <a:buFont typeface="Wingdings" panose="05000000000000000000" pitchFamily="2" charset="2"/>
                <a:buChar char="§"/>
                <a:defRPr/>
              </a:pPr>
              <a:endParaRPr lang="en-US" altLang="en-US" sz="1400">
                <a:latin typeface="+mn-lt"/>
                <a:cs typeface="Times New Roman" panose="02020603050405020304" pitchFamily="18" charset="0"/>
              </a:endParaRPr>
            </a:p>
            <a:p>
              <a:pPr marL="285750" indent="-285750" algn="just" eaLnBrk="1" fontAlgn="auto" hangingPunct="1">
                <a:spcBef>
                  <a:spcPts val="0"/>
                </a:spcBef>
                <a:spcAft>
                  <a:spcPts val="600"/>
                </a:spcAft>
                <a:buFont typeface="Wingdings" panose="05000000000000000000" pitchFamily="2" charset="2"/>
                <a:buChar char="§"/>
                <a:defRPr/>
              </a:pPr>
              <a:r>
                <a:rPr lang="en-US" altLang="en-US" sz="1400">
                  <a:latin typeface="+mn-lt"/>
                  <a:cs typeface="Times New Roman" panose="02020603050405020304" pitchFamily="18" charset="0"/>
                </a:rPr>
                <a:t>Đảm </a:t>
              </a:r>
              <a:r>
                <a:rPr lang="en-US" altLang="en-US" sz="1400" err="1">
                  <a:latin typeface="+mn-lt"/>
                  <a:cs typeface="Times New Roman" panose="02020603050405020304" pitchFamily="18" charset="0"/>
                </a:rPr>
                <a:t>bảo</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các</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yêu</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cầu</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về</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kỹ</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thuật</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phù</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hợp</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với</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kinh</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phí</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đầu</a:t>
              </a:r>
              <a:r>
                <a:rPr lang="en-US" altLang="en-US" sz="1400">
                  <a:latin typeface="+mn-lt"/>
                  <a:cs typeface="Times New Roman" panose="02020603050405020304" pitchFamily="18" charset="0"/>
                </a:rPr>
                <a:t> tư</a:t>
              </a:r>
            </a:p>
            <a:p>
              <a:pPr marL="285750" indent="-285750" algn="just" eaLnBrk="1" fontAlgn="auto" hangingPunct="1">
                <a:spcBef>
                  <a:spcPts val="0"/>
                </a:spcBef>
                <a:spcAft>
                  <a:spcPts val="600"/>
                </a:spcAft>
                <a:buFont typeface="Wingdings" panose="05000000000000000000" pitchFamily="2" charset="2"/>
                <a:buChar char="§"/>
                <a:defRPr/>
              </a:pPr>
              <a:r>
                <a:rPr lang="en-US" altLang="en-US" sz="1400">
                  <a:latin typeface="+mn-lt"/>
                  <a:cs typeface="Times New Roman" panose="02020603050405020304" pitchFamily="18" charset="0"/>
                </a:rPr>
                <a:t>Giải </a:t>
              </a:r>
              <a:r>
                <a:rPr lang="en-US" altLang="en-US" sz="1400" err="1">
                  <a:latin typeface="+mn-lt"/>
                  <a:cs typeface="Times New Roman" panose="02020603050405020304" pitchFamily="18" charset="0"/>
                </a:rPr>
                <a:t>pháp</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phải</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xây</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dựng</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dựa</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trên</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cơ</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sở</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hạ</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tầng</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có</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sẵn</a:t>
              </a:r>
              <a:r>
                <a:rPr lang="en-US" altLang="en-US" sz="1400">
                  <a:latin typeface="+mn-lt"/>
                  <a:cs typeface="Times New Roman" panose="02020603050405020304" pitchFamily="18" charset="0"/>
                </a:rPr>
                <a:t>: cột điện, </a:t>
              </a:r>
              <a:r>
                <a:rPr lang="en-US" altLang="en-US" sz="1400" err="1">
                  <a:latin typeface="+mn-lt"/>
                  <a:cs typeface="Times New Roman" panose="02020603050405020304" pitchFamily="18" charset="0"/>
                </a:rPr>
                <a:t>dây</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cáp</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điện</a:t>
              </a:r>
              <a:r>
                <a:rPr lang="en-US" altLang="en-US" sz="1400">
                  <a:latin typeface="+mn-lt"/>
                  <a:cs typeface="Times New Roman" panose="02020603050405020304" pitchFamily="18" charset="0"/>
                </a:rPr>
                <a:t>…</a:t>
              </a:r>
            </a:p>
            <a:p>
              <a:pPr marL="285750" indent="-285750" algn="just" eaLnBrk="1" fontAlgn="auto" hangingPunct="1">
                <a:spcBef>
                  <a:spcPts val="0"/>
                </a:spcBef>
                <a:spcAft>
                  <a:spcPts val="600"/>
                </a:spcAft>
                <a:buFont typeface="Wingdings" panose="05000000000000000000" pitchFamily="2" charset="2"/>
                <a:buChar char="§"/>
                <a:defRPr/>
              </a:pPr>
              <a:r>
                <a:rPr lang="en-US" altLang="en-US" sz="1400">
                  <a:latin typeface="+mn-lt"/>
                  <a:cs typeface="Times New Roman" panose="02020603050405020304" pitchFamily="18" charset="0"/>
                </a:rPr>
                <a:t>Giải </a:t>
              </a:r>
              <a:r>
                <a:rPr lang="en-US" altLang="en-US" sz="1400" err="1">
                  <a:latin typeface="+mn-lt"/>
                  <a:cs typeface="Times New Roman" panose="02020603050405020304" pitchFamily="18" charset="0"/>
                </a:rPr>
                <a:t>pháp</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cải</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tạo</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hệ</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thống</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chiếu</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sáng</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công</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cộng</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phải</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sử</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dụng</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đèn</a:t>
              </a:r>
              <a:r>
                <a:rPr lang="en-US" altLang="en-US" sz="1400">
                  <a:latin typeface="+mn-lt"/>
                  <a:cs typeface="Times New Roman" panose="02020603050405020304" pitchFamily="18" charset="0"/>
                </a:rPr>
                <a:t> LED </a:t>
              </a:r>
              <a:r>
                <a:rPr lang="en-US" altLang="en-US" sz="1400" err="1">
                  <a:latin typeface="+mn-lt"/>
                  <a:cs typeface="Times New Roman" panose="02020603050405020304" pitchFamily="18" charset="0"/>
                </a:rPr>
                <a:t>ứng</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dụng</a:t>
              </a:r>
              <a:r>
                <a:rPr lang="en-US" altLang="en-US" sz="1400">
                  <a:latin typeface="+mn-lt"/>
                  <a:cs typeface="Times New Roman" panose="02020603050405020304" pitchFamily="18" charset="0"/>
                </a:rPr>
                <a:t> công nghệ IoT – nền tảng để xây dựng thành phố Thông minh</a:t>
              </a:r>
            </a:p>
            <a:p>
              <a:pPr marL="285750" indent="-285750" algn="just" eaLnBrk="1" fontAlgn="auto" hangingPunct="1">
                <a:spcBef>
                  <a:spcPts val="0"/>
                </a:spcBef>
                <a:spcAft>
                  <a:spcPts val="600"/>
                </a:spcAft>
                <a:buFont typeface="Wingdings" panose="05000000000000000000" pitchFamily="2" charset="2"/>
                <a:buChar char="§"/>
                <a:defRPr/>
              </a:pPr>
              <a:r>
                <a:rPr lang="en-US" altLang="en-US" sz="1400">
                  <a:latin typeface="+mn-lt"/>
                  <a:cs typeface="Times New Roman" panose="02020603050405020304" pitchFamily="18" charset="0"/>
                </a:rPr>
                <a:t>Không </a:t>
              </a:r>
              <a:r>
                <a:rPr lang="en-US" altLang="en-US" sz="1400" err="1">
                  <a:latin typeface="+mn-lt"/>
                  <a:cs typeface="Times New Roman" panose="02020603050405020304" pitchFamily="18" charset="0"/>
                </a:rPr>
                <a:t>ảnh</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hưởng</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xấu</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đến</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môi</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trường</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xung</a:t>
              </a:r>
              <a:r>
                <a:rPr lang="en-US" altLang="en-US" sz="1400">
                  <a:latin typeface="+mn-lt"/>
                  <a:cs typeface="Times New Roman" panose="02020603050405020304" pitchFamily="18" charset="0"/>
                </a:rPr>
                <a:t> quanh và quy hoạch chung khu vực</a:t>
              </a:r>
            </a:p>
          </p:txBody>
        </p:sp>
        <p:grpSp>
          <p:nvGrpSpPr>
            <p:cNvPr id="47" name="Group 46">
              <a:extLst>
                <a:ext uri="{FF2B5EF4-FFF2-40B4-BE49-F238E27FC236}">
                  <a16:creationId xmlns:a16="http://schemas.microsoft.com/office/drawing/2014/main" xmlns="" id="{AAED8590-B1E8-48E0-B05F-EF685F8C4740}"/>
                </a:ext>
              </a:extLst>
            </p:cNvPr>
            <p:cNvGrpSpPr/>
            <p:nvPr/>
          </p:nvGrpSpPr>
          <p:grpSpPr>
            <a:xfrm>
              <a:off x="1794972" y="1808370"/>
              <a:ext cx="7696074" cy="2391707"/>
              <a:chOff x="2863851" y="1084470"/>
              <a:chExt cx="7696074" cy="2391707"/>
            </a:xfrm>
          </p:grpSpPr>
          <p:pic>
            <p:nvPicPr>
              <p:cNvPr id="48" name="Picture 1">
                <a:extLst>
                  <a:ext uri="{FF2B5EF4-FFF2-40B4-BE49-F238E27FC236}">
                    <a16:creationId xmlns:a16="http://schemas.microsoft.com/office/drawing/2014/main" xmlns="" id="{A06A7ED0-04CF-4F5A-BED0-EBFC42A51AC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3851" y="1104107"/>
                <a:ext cx="496887" cy="483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Box 2">
                <a:extLst>
                  <a:ext uri="{FF2B5EF4-FFF2-40B4-BE49-F238E27FC236}">
                    <a16:creationId xmlns:a16="http://schemas.microsoft.com/office/drawing/2014/main" xmlns="" id="{1CE803E7-5057-48AD-B63E-92419D339E48}"/>
                  </a:ext>
                </a:extLst>
              </p:cNvPr>
              <p:cNvSpPr txBox="1">
                <a:spLocks noChangeArrowheads="1"/>
              </p:cNvSpPr>
              <p:nvPr/>
            </p:nvSpPr>
            <p:spPr bwMode="auto">
              <a:xfrm>
                <a:off x="3567113" y="1084470"/>
                <a:ext cx="66447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400" dirty="0" err="1">
                    <a:solidFill>
                      <a:srgbClr val="FF0000"/>
                    </a:solidFill>
                    <a:latin typeface="+mn-lt"/>
                    <a:cs typeface="Times New Roman" panose="02020603050405020304" pitchFamily="18" charset="0"/>
                  </a:rPr>
                  <a:t>Quyết</a:t>
                </a:r>
                <a:r>
                  <a:rPr lang="en-US" altLang="en-US" sz="1400" dirty="0">
                    <a:solidFill>
                      <a:srgbClr val="FF0000"/>
                    </a:solidFill>
                    <a:latin typeface="+mn-lt"/>
                    <a:cs typeface="Times New Roman" panose="02020603050405020304" pitchFamily="18" charset="0"/>
                  </a:rPr>
                  <a:t> </a:t>
                </a:r>
                <a:r>
                  <a:rPr lang="en-US" altLang="en-US" sz="1400" dirty="0" err="1">
                    <a:solidFill>
                      <a:srgbClr val="FF0000"/>
                    </a:solidFill>
                    <a:latin typeface="+mn-lt"/>
                    <a:cs typeface="Times New Roman" panose="02020603050405020304" pitchFamily="18" charset="0"/>
                  </a:rPr>
                  <a:t>định</a:t>
                </a:r>
                <a:r>
                  <a:rPr lang="en-US" altLang="en-US" sz="1400" dirty="0">
                    <a:solidFill>
                      <a:srgbClr val="FF0000"/>
                    </a:solidFill>
                    <a:latin typeface="+mn-lt"/>
                    <a:cs typeface="Times New Roman" panose="02020603050405020304" pitchFamily="18" charset="0"/>
                  </a:rPr>
                  <a:t> </a:t>
                </a:r>
                <a:r>
                  <a:rPr lang="en-US" altLang="en-US" sz="1400" dirty="0" err="1">
                    <a:solidFill>
                      <a:srgbClr val="FF0000"/>
                    </a:solidFill>
                    <a:latin typeface="+mn-lt"/>
                    <a:cs typeface="Times New Roman" panose="02020603050405020304" pitchFamily="18" charset="0"/>
                  </a:rPr>
                  <a:t>sô</a:t>
                </a:r>
                <a:r>
                  <a:rPr lang="en-US" altLang="en-US" sz="1400" dirty="0">
                    <a:solidFill>
                      <a:srgbClr val="FF0000"/>
                    </a:solidFill>
                    <a:latin typeface="+mn-lt"/>
                    <a:cs typeface="Times New Roman" panose="02020603050405020304" pitchFamily="18" charset="0"/>
                  </a:rPr>
                  <a:t> 950/QĐ-</a:t>
                </a:r>
                <a:r>
                  <a:rPr lang="en-US" altLang="en-US" sz="1400" dirty="0" err="1">
                    <a:solidFill>
                      <a:srgbClr val="FF0000"/>
                    </a:solidFill>
                    <a:latin typeface="+mn-lt"/>
                    <a:cs typeface="Times New Roman" panose="02020603050405020304" pitchFamily="18" charset="0"/>
                  </a:rPr>
                  <a:t>TTg</a:t>
                </a:r>
                <a:r>
                  <a:rPr lang="en-US" altLang="en-US" sz="1400" dirty="0">
                    <a:solidFill>
                      <a:srgbClr val="FF0000"/>
                    </a:solidFill>
                    <a:latin typeface="+mn-lt"/>
                    <a:cs typeface="Times New Roman" panose="02020603050405020304" pitchFamily="18" charset="0"/>
                  </a:rPr>
                  <a:t> </a:t>
                </a:r>
                <a:r>
                  <a:rPr lang="en-US" altLang="en-US" sz="1400" dirty="0" err="1">
                    <a:solidFill>
                      <a:srgbClr val="FF0000"/>
                    </a:solidFill>
                    <a:latin typeface="+mn-lt"/>
                    <a:cs typeface="Times New Roman" panose="02020603050405020304" pitchFamily="18" charset="0"/>
                  </a:rPr>
                  <a:t>ngày</a:t>
                </a:r>
                <a:r>
                  <a:rPr lang="en-US" altLang="en-US" sz="1400" dirty="0">
                    <a:solidFill>
                      <a:srgbClr val="FF0000"/>
                    </a:solidFill>
                    <a:latin typeface="+mn-lt"/>
                    <a:cs typeface="Times New Roman" panose="02020603050405020304" pitchFamily="18" charset="0"/>
                  </a:rPr>
                  <a:t> 01/8/2018 </a:t>
                </a:r>
                <a:r>
                  <a:rPr lang="en-US" altLang="en-US" sz="1400" dirty="0" err="1">
                    <a:solidFill>
                      <a:srgbClr val="FF0000"/>
                    </a:solidFill>
                    <a:latin typeface="+mn-lt"/>
                    <a:cs typeface="Times New Roman" panose="02020603050405020304" pitchFamily="18" charset="0"/>
                  </a:rPr>
                  <a:t>của</a:t>
                </a:r>
                <a:r>
                  <a:rPr lang="en-US" altLang="en-US" sz="1400" dirty="0">
                    <a:solidFill>
                      <a:srgbClr val="FF0000"/>
                    </a:solidFill>
                    <a:latin typeface="+mn-lt"/>
                    <a:cs typeface="Times New Roman" panose="02020603050405020304" pitchFamily="18" charset="0"/>
                  </a:rPr>
                  <a:t> </a:t>
                </a:r>
                <a:r>
                  <a:rPr lang="en-US" altLang="en-US" sz="1400" dirty="0" err="1">
                    <a:solidFill>
                      <a:srgbClr val="FF0000"/>
                    </a:solidFill>
                    <a:latin typeface="+mn-lt"/>
                    <a:cs typeface="Times New Roman" panose="02020603050405020304" pitchFamily="18" charset="0"/>
                  </a:rPr>
                  <a:t>Thủ</a:t>
                </a:r>
                <a:r>
                  <a:rPr lang="en-US" altLang="en-US" sz="1400" dirty="0">
                    <a:solidFill>
                      <a:srgbClr val="FF0000"/>
                    </a:solidFill>
                    <a:latin typeface="+mn-lt"/>
                    <a:cs typeface="Times New Roman" panose="02020603050405020304" pitchFamily="18" charset="0"/>
                  </a:rPr>
                  <a:t> </a:t>
                </a:r>
                <a:r>
                  <a:rPr lang="en-US" altLang="en-US" sz="1400" dirty="0" err="1">
                    <a:solidFill>
                      <a:srgbClr val="FF0000"/>
                    </a:solidFill>
                    <a:latin typeface="+mn-lt"/>
                    <a:cs typeface="Times New Roman" panose="02020603050405020304" pitchFamily="18" charset="0"/>
                  </a:rPr>
                  <a:t>tướng</a:t>
                </a:r>
                <a:r>
                  <a:rPr lang="en-US" altLang="en-US" sz="1400" dirty="0">
                    <a:solidFill>
                      <a:srgbClr val="FF0000"/>
                    </a:solidFill>
                    <a:latin typeface="+mn-lt"/>
                    <a:cs typeface="Times New Roman" panose="02020603050405020304" pitchFamily="18" charset="0"/>
                  </a:rPr>
                  <a:t> </a:t>
                </a:r>
                <a:r>
                  <a:rPr lang="en-US" altLang="en-US" sz="1400" dirty="0" err="1">
                    <a:solidFill>
                      <a:srgbClr val="FF0000"/>
                    </a:solidFill>
                    <a:latin typeface="+mn-lt"/>
                    <a:cs typeface="Times New Roman" panose="02020603050405020304" pitchFamily="18" charset="0"/>
                  </a:rPr>
                  <a:t>Chính</a:t>
                </a:r>
                <a:r>
                  <a:rPr lang="en-US" altLang="en-US" sz="1400" dirty="0">
                    <a:solidFill>
                      <a:srgbClr val="FF0000"/>
                    </a:solidFill>
                    <a:latin typeface="+mn-lt"/>
                    <a:cs typeface="Times New Roman" panose="02020603050405020304" pitchFamily="18" charset="0"/>
                  </a:rPr>
                  <a:t> </a:t>
                </a:r>
                <a:r>
                  <a:rPr lang="en-US" altLang="en-US" sz="1400" dirty="0" err="1">
                    <a:solidFill>
                      <a:srgbClr val="FF0000"/>
                    </a:solidFill>
                    <a:latin typeface="+mn-lt"/>
                    <a:cs typeface="Times New Roman" panose="02020603050405020304" pitchFamily="18" charset="0"/>
                  </a:rPr>
                  <a:t>phủ</a:t>
                </a:r>
                <a:r>
                  <a:rPr lang="en-US" altLang="en-US" sz="1400" dirty="0">
                    <a:solidFill>
                      <a:srgbClr val="FF0000"/>
                    </a:solidFill>
                    <a:latin typeface="+mn-lt"/>
                    <a:cs typeface="Times New Roman" panose="02020603050405020304" pitchFamily="18" charset="0"/>
                  </a:rPr>
                  <a:t> </a:t>
                </a:r>
                <a:r>
                  <a:rPr lang="en-US" altLang="en-US" sz="1400" dirty="0" err="1">
                    <a:solidFill>
                      <a:srgbClr val="FF0000"/>
                    </a:solidFill>
                    <a:latin typeface="+mn-lt"/>
                    <a:cs typeface="Times New Roman" panose="02020603050405020304" pitchFamily="18" charset="0"/>
                  </a:rPr>
                  <a:t>về</a:t>
                </a:r>
                <a:r>
                  <a:rPr lang="en-US" altLang="en-US" sz="1400" dirty="0">
                    <a:solidFill>
                      <a:srgbClr val="FF0000"/>
                    </a:solidFill>
                    <a:latin typeface="+mn-lt"/>
                    <a:cs typeface="Times New Roman" panose="02020603050405020304" pitchFamily="18" charset="0"/>
                  </a:rPr>
                  <a:t> </a:t>
                </a:r>
              </a:p>
              <a:p>
                <a:pPr>
                  <a:lnSpc>
                    <a:spcPct val="100000"/>
                  </a:lnSpc>
                  <a:spcBef>
                    <a:spcPct val="0"/>
                  </a:spcBef>
                  <a:buFontTx/>
                  <a:buNone/>
                </a:pPr>
                <a:r>
                  <a:rPr lang="en-US" altLang="en-US" sz="1400" dirty="0" err="1">
                    <a:solidFill>
                      <a:srgbClr val="FF0000"/>
                    </a:solidFill>
                    <a:latin typeface="+mn-lt"/>
                    <a:cs typeface="Times New Roman" panose="02020603050405020304" pitchFamily="18" charset="0"/>
                  </a:rPr>
                  <a:t>Phê</a:t>
                </a:r>
                <a:r>
                  <a:rPr lang="en-US" altLang="en-US" sz="1400" dirty="0">
                    <a:solidFill>
                      <a:srgbClr val="FF0000"/>
                    </a:solidFill>
                    <a:latin typeface="+mn-lt"/>
                    <a:cs typeface="Times New Roman" panose="02020603050405020304" pitchFamily="18" charset="0"/>
                  </a:rPr>
                  <a:t> </a:t>
                </a:r>
                <a:r>
                  <a:rPr lang="en-US" altLang="en-US" sz="1400" dirty="0" err="1">
                    <a:solidFill>
                      <a:srgbClr val="FF0000"/>
                    </a:solidFill>
                    <a:latin typeface="+mn-lt"/>
                    <a:cs typeface="Times New Roman" panose="02020603050405020304" pitchFamily="18" charset="0"/>
                  </a:rPr>
                  <a:t>duyệt</a:t>
                </a:r>
                <a:r>
                  <a:rPr lang="en-US" altLang="en-US" sz="1400" dirty="0">
                    <a:solidFill>
                      <a:srgbClr val="FF0000"/>
                    </a:solidFill>
                    <a:latin typeface="+mn-lt"/>
                    <a:cs typeface="Times New Roman" panose="02020603050405020304" pitchFamily="18" charset="0"/>
                  </a:rPr>
                  <a:t> </a:t>
                </a:r>
                <a:r>
                  <a:rPr lang="en-US" altLang="en-US" sz="1400" dirty="0" err="1">
                    <a:solidFill>
                      <a:srgbClr val="FF0000"/>
                    </a:solidFill>
                    <a:latin typeface="+mn-lt"/>
                    <a:cs typeface="Times New Roman" panose="02020603050405020304" pitchFamily="18" charset="0"/>
                  </a:rPr>
                  <a:t>đề</a:t>
                </a:r>
                <a:r>
                  <a:rPr lang="en-US" altLang="en-US" sz="1400" dirty="0">
                    <a:solidFill>
                      <a:srgbClr val="FF0000"/>
                    </a:solidFill>
                    <a:latin typeface="+mn-lt"/>
                    <a:cs typeface="Times New Roman" panose="02020603050405020304" pitchFamily="18" charset="0"/>
                  </a:rPr>
                  <a:t> </a:t>
                </a:r>
                <a:r>
                  <a:rPr lang="en-US" altLang="en-US" sz="1400" dirty="0" err="1">
                    <a:solidFill>
                      <a:srgbClr val="FF0000"/>
                    </a:solidFill>
                    <a:latin typeface="+mn-lt"/>
                    <a:cs typeface="Times New Roman" panose="02020603050405020304" pitchFamily="18" charset="0"/>
                  </a:rPr>
                  <a:t>án</a:t>
                </a:r>
                <a:r>
                  <a:rPr lang="en-US" altLang="en-US" sz="1400" dirty="0">
                    <a:solidFill>
                      <a:srgbClr val="FF0000"/>
                    </a:solidFill>
                    <a:latin typeface="+mn-lt"/>
                    <a:cs typeface="Times New Roman" panose="02020603050405020304" pitchFamily="18" charset="0"/>
                  </a:rPr>
                  <a:t> </a:t>
                </a:r>
                <a:r>
                  <a:rPr lang="en-US" altLang="en-US" sz="1400" dirty="0" err="1">
                    <a:solidFill>
                      <a:srgbClr val="FF0000"/>
                    </a:solidFill>
                    <a:latin typeface="+mn-lt"/>
                    <a:cs typeface="Times New Roman" panose="02020603050405020304" pitchFamily="18" charset="0"/>
                  </a:rPr>
                  <a:t>phát</a:t>
                </a:r>
                <a:r>
                  <a:rPr lang="en-US" altLang="en-US" sz="1400" dirty="0">
                    <a:solidFill>
                      <a:srgbClr val="FF0000"/>
                    </a:solidFill>
                    <a:latin typeface="+mn-lt"/>
                    <a:cs typeface="Times New Roman" panose="02020603050405020304" pitchFamily="18" charset="0"/>
                  </a:rPr>
                  <a:t> </a:t>
                </a:r>
                <a:r>
                  <a:rPr lang="en-US" altLang="en-US" sz="1400" dirty="0" err="1">
                    <a:solidFill>
                      <a:srgbClr val="FF0000"/>
                    </a:solidFill>
                    <a:latin typeface="+mn-lt"/>
                    <a:cs typeface="Times New Roman" panose="02020603050405020304" pitchFamily="18" charset="0"/>
                  </a:rPr>
                  <a:t>triển</a:t>
                </a:r>
                <a:r>
                  <a:rPr lang="en-US" altLang="en-US" sz="1400" dirty="0">
                    <a:solidFill>
                      <a:srgbClr val="FF0000"/>
                    </a:solidFill>
                    <a:latin typeface="+mn-lt"/>
                    <a:cs typeface="Times New Roman" panose="02020603050405020304" pitchFamily="18" charset="0"/>
                  </a:rPr>
                  <a:t> DTTM </a:t>
                </a:r>
                <a:r>
                  <a:rPr lang="en-US" altLang="en-US" sz="1400" dirty="0" err="1">
                    <a:solidFill>
                      <a:srgbClr val="FF0000"/>
                    </a:solidFill>
                    <a:latin typeface="+mn-lt"/>
                    <a:cs typeface="Times New Roman" panose="02020603050405020304" pitchFamily="18" charset="0"/>
                  </a:rPr>
                  <a:t>giai</a:t>
                </a:r>
                <a:r>
                  <a:rPr lang="en-US" altLang="en-US" sz="1400" dirty="0">
                    <a:solidFill>
                      <a:srgbClr val="FF0000"/>
                    </a:solidFill>
                    <a:latin typeface="+mn-lt"/>
                    <a:cs typeface="Times New Roman" panose="02020603050405020304" pitchFamily="18" charset="0"/>
                  </a:rPr>
                  <a:t> </a:t>
                </a:r>
                <a:r>
                  <a:rPr lang="en-US" altLang="en-US" sz="1400" dirty="0" err="1">
                    <a:solidFill>
                      <a:srgbClr val="FF0000"/>
                    </a:solidFill>
                    <a:latin typeface="+mn-lt"/>
                    <a:cs typeface="Times New Roman" panose="02020603050405020304" pitchFamily="18" charset="0"/>
                  </a:rPr>
                  <a:t>đoạn</a:t>
                </a:r>
                <a:r>
                  <a:rPr lang="en-US" altLang="en-US" sz="1400" dirty="0">
                    <a:solidFill>
                      <a:srgbClr val="FF0000"/>
                    </a:solidFill>
                    <a:latin typeface="+mn-lt"/>
                    <a:cs typeface="Times New Roman" panose="02020603050405020304" pitchFamily="18" charset="0"/>
                  </a:rPr>
                  <a:t> 2018-2025 </a:t>
                </a:r>
                <a:r>
                  <a:rPr lang="en-US" altLang="en-US" sz="1400" dirty="0" err="1">
                    <a:solidFill>
                      <a:srgbClr val="FF0000"/>
                    </a:solidFill>
                    <a:latin typeface="+mn-lt"/>
                    <a:cs typeface="Times New Roman" panose="02020603050405020304" pitchFamily="18" charset="0"/>
                  </a:rPr>
                  <a:t>hướng</a:t>
                </a:r>
                <a:r>
                  <a:rPr lang="en-US" altLang="en-US" sz="1400" dirty="0">
                    <a:solidFill>
                      <a:srgbClr val="FF0000"/>
                    </a:solidFill>
                    <a:latin typeface="+mn-lt"/>
                    <a:cs typeface="Times New Roman" panose="02020603050405020304" pitchFamily="18" charset="0"/>
                  </a:rPr>
                  <a:t> </a:t>
                </a:r>
                <a:r>
                  <a:rPr lang="en-US" altLang="en-US" sz="1400" dirty="0" err="1">
                    <a:solidFill>
                      <a:srgbClr val="FF0000"/>
                    </a:solidFill>
                    <a:latin typeface="+mn-lt"/>
                    <a:cs typeface="Times New Roman" panose="02020603050405020304" pitchFamily="18" charset="0"/>
                  </a:rPr>
                  <a:t>tới</a:t>
                </a:r>
                <a:r>
                  <a:rPr lang="en-US" altLang="en-US" sz="1400" dirty="0">
                    <a:solidFill>
                      <a:srgbClr val="FF0000"/>
                    </a:solidFill>
                    <a:latin typeface="+mn-lt"/>
                    <a:cs typeface="Times New Roman" panose="02020603050405020304" pitchFamily="18" charset="0"/>
                  </a:rPr>
                  <a:t> </a:t>
                </a:r>
                <a:r>
                  <a:rPr lang="en-US" altLang="en-US" sz="1400" dirty="0" err="1">
                    <a:solidFill>
                      <a:srgbClr val="FF0000"/>
                    </a:solidFill>
                    <a:latin typeface="+mn-lt"/>
                    <a:cs typeface="Times New Roman" panose="02020603050405020304" pitchFamily="18" charset="0"/>
                  </a:rPr>
                  <a:t>năm</a:t>
                </a:r>
                <a:r>
                  <a:rPr lang="en-US" altLang="en-US" sz="1400" dirty="0">
                    <a:solidFill>
                      <a:srgbClr val="FF0000"/>
                    </a:solidFill>
                    <a:latin typeface="+mn-lt"/>
                    <a:cs typeface="Times New Roman" panose="02020603050405020304" pitchFamily="18" charset="0"/>
                  </a:rPr>
                  <a:t> 2030 </a:t>
                </a:r>
              </a:p>
            </p:txBody>
          </p:sp>
          <p:pic>
            <p:nvPicPr>
              <p:cNvPr id="50" name="Picture 27">
                <a:extLst>
                  <a:ext uri="{FF2B5EF4-FFF2-40B4-BE49-F238E27FC236}">
                    <a16:creationId xmlns:a16="http://schemas.microsoft.com/office/drawing/2014/main" xmlns="" id="{12E6E01F-08AE-4C61-A00D-7AA4BD52356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3851" y="1726936"/>
                <a:ext cx="496887" cy="483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Box 28">
                <a:extLst>
                  <a:ext uri="{FF2B5EF4-FFF2-40B4-BE49-F238E27FC236}">
                    <a16:creationId xmlns:a16="http://schemas.microsoft.com/office/drawing/2014/main" xmlns="" id="{3B0FC45A-70B3-44E8-8875-10D33FA47C91}"/>
                  </a:ext>
                </a:extLst>
              </p:cNvPr>
              <p:cNvSpPr txBox="1">
                <a:spLocks noChangeArrowheads="1"/>
              </p:cNvSpPr>
              <p:nvPr/>
            </p:nvSpPr>
            <p:spPr bwMode="auto">
              <a:xfrm>
                <a:off x="3567113" y="1707299"/>
                <a:ext cx="68629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400">
                    <a:latin typeface="+mn-lt"/>
                    <a:cs typeface="Times New Roman" panose="02020603050405020304" pitchFamily="18" charset="0"/>
                  </a:rPr>
                  <a:t>Công văn số 829/QĐ-BTTTT của Bộ thông tin và Truyền thông ngày 31/5/2019 </a:t>
                </a:r>
              </a:p>
              <a:p>
                <a:pPr>
                  <a:lnSpc>
                    <a:spcPct val="100000"/>
                  </a:lnSpc>
                  <a:spcBef>
                    <a:spcPct val="0"/>
                  </a:spcBef>
                  <a:buFontTx/>
                  <a:buNone/>
                </a:pPr>
                <a:r>
                  <a:rPr lang="en-US" altLang="en-US" sz="1400">
                    <a:latin typeface="+mn-lt"/>
                    <a:cs typeface="Times New Roman" panose="02020603050405020304" pitchFamily="18" charset="0"/>
                  </a:rPr>
                  <a:t>Ban hành Khung tham chiếu ICT phát triển đô thị thông minh ( Phiên bản 1.0)</a:t>
                </a:r>
              </a:p>
            </p:txBody>
          </p:sp>
          <p:pic>
            <p:nvPicPr>
              <p:cNvPr id="52" name="Picture 29">
                <a:extLst>
                  <a:ext uri="{FF2B5EF4-FFF2-40B4-BE49-F238E27FC236}">
                    <a16:creationId xmlns:a16="http://schemas.microsoft.com/office/drawing/2014/main" xmlns="" id="{9EF6CD88-7EC3-4928-932D-6CDBB70609B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3851" y="2349765"/>
                <a:ext cx="496887" cy="483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Box 30">
                <a:extLst>
                  <a:ext uri="{FF2B5EF4-FFF2-40B4-BE49-F238E27FC236}">
                    <a16:creationId xmlns:a16="http://schemas.microsoft.com/office/drawing/2014/main" xmlns="" id="{1E94E8B7-F24E-4DC4-973F-7162B3A52193}"/>
                  </a:ext>
                </a:extLst>
              </p:cNvPr>
              <p:cNvSpPr txBox="1">
                <a:spLocks noChangeArrowheads="1"/>
              </p:cNvSpPr>
              <p:nvPr/>
            </p:nvSpPr>
            <p:spPr bwMode="auto">
              <a:xfrm>
                <a:off x="3567113" y="2330128"/>
                <a:ext cx="68100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400">
                    <a:latin typeface="+mn-lt"/>
                    <a:cs typeface="Times New Roman" panose="02020603050405020304" pitchFamily="18" charset="0"/>
                  </a:rPr>
                  <a:t>Công văn 3098/BTTTT-KHCN của Bộ Thông tin và Truyền thông ngày 13/9/201</a:t>
                </a:r>
              </a:p>
              <a:p>
                <a:pPr>
                  <a:lnSpc>
                    <a:spcPct val="100000"/>
                  </a:lnSpc>
                  <a:spcBef>
                    <a:spcPct val="0"/>
                  </a:spcBef>
                  <a:buFontTx/>
                  <a:buNone/>
                </a:pPr>
                <a:r>
                  <a:rPr lang="en-US" altLang="en-US" sz="1400">
                    <a:latin typeface="+mn-lt"/>
                    <a:cs typeface="Times New Roman" panose="02020603050405020304" pitchFamily="18" charset="0"/>
                  </a:rPr>
                  <a:t>Công bố chỉ tiêu đánh giá đô Thị thông minh giai đoạn đến năm 2025</a:t>
                </a:r>
              </a:p>
            </p:txBody>
          </p:sp>
          <p:pic>
            <p:nvPicPr>
              <p:cNvPr id="54" name="Picture 31">
                <a:extLst>
                  <a:ext uri="{FF2B5EF4-FFF2-40B4-BE49-F238E27FC236}">
                    <a16:creationId xmlns:a16="http://schemas.microsoft.com/office/drawing/2014/main" xmlns="" id="{29E1416A-10CA-425A-8DBA-F892E05D1D3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3851" y="2972594"/>
                <a:ext cx="496887" cy="483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Box 32">
                <a:extLst>
                  <a:ext uri="{FF2B5EF4-FFF2-40B4-BE49-F238E27FC236}">
                    <a16:creationId xmlns:a16="http://schemas.microsoft.com/office/drawing/2014/main" xmlns="" id="{2084B42F-17E5-4924-B8A0-A9AD13984971}"/>
                  </a:ext>
                </a:extLst>
              </p:cNvPr>
              <p:cNvSpPr txBox="1">
                <a:spLocks noChangeArrowheads="1"/>
              </p:cNvSpPr>
              <p:nvPr/>
            </p:nvSpPr>
            <p:spPr bwMode="auto">
              <a:xfrm>
                <a:off x="3567113" y="2952957"/>
                <a:ext cx="69928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400">
                    <a:latin typeface="+mn-lt"/>
                    <a:cs typeface="Times New Roman" panose="02020603050405020304" pitchFamily="18" charset="0"/>
                  </a:rPr>
                  <a:t>Công văn 4176/BTTTT-KHCN của Bộ thông tin và Truyền thông ngày 21/11/2019</a:t>
                </a:r>
              </a:p>
              <a:p>
                <a:pPr>
                  <a:lnSpc>
                    <a:spcPct val="100000"/>
                  </a:lnSpc>
                  <a:spcBef>
                    <a:spcPct val="0"/>
                  </a:spcBef>
                  <a:buFontTx/>
                  <a:buNone/>
                </a:pPr>
                <a:r>
                  <a:rPr lang="en-US" altLang="en-US" sz="1400">
                    <a:latin typeface="+mn-lt"/>
                    <a:cs typeface="Times New Roman" panose="02020603050405020304" pitchFamily="18" charset="0"/>
                  </a:rPr>
                  <a:t>về hướng triển khai đô thị thông minh </a:t>
                </a:r>
              </a:p>
            </p:txBody>
          </p:sp>
        </p:grpSp>
      </p:grpSp>
    </p:spTree>
    <p:extLst>
      <p:ext uri="{BB962C8B-B14F-4D97-AF65-F5344CB8AC3E}">
        <p14:creationId xmlns:p14="http://schemas.microsoft.com/office/powerpoint/2010/main" val="2549466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06081" y="849702"/>
            <a:ext cx="10376369" cy="5158597"/>
          </a:xfrm>
          <a:prstGeom prst="rect">
            <a:avLst/>
          </a:prstGeom>
          <a:noFill/>
          <a:ln w="19050">
            <a:gradFill flip="none" rotWithShape="1">
              <a:gsLst>
                <a:gs pos="48000">
                  <a:srgbClr val="A8D8D7"/>
                </a:gs>
                <a:gs pos="0">
                  <a:srgbClr val="C0DF9D"/>
                </a:gs>
                <a:gs pos="100000">
                  <a:schemeClr val="accent5">
                    <a:lumMod val="45000"/>
                    <a:lumOff val="55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2731"/>
          <a:stretch/>
        </p:blipFill>
        <p:spPr>
          <a:xfrm flipH="1">
            <a:off x="-127000" y="0"/>
            <a:ext cx="10858500" cy="6900741"/>
          </a:xfrm>
          <a:prstGeom prst="rect">
            <a:avLst/>
          </a:prstGeom>
        </p:spPr>
      </p:pic>
      <p:grpSp>
        <p:nvGrpSpPr>
          <p:cNvPr id="404" name="Group 403"/>
          <p:cNvGrpSpPr/>
          <p:nvPr/>
        </p:nvGrpSpPr>
        <p:grpSpPr>
          <a:xfrm>
            <a:off x="6375400" y="1337415"/>
            <a:ext cx="5467046" cy="830997"/>
            <a:chOff x="6365690" y="1337415"/>
            <a:chExt cx="5578356" cy="830997"/>
          </a:xfrm>
        </p:grpSpPr>
        <p:sp>
          <p:nvSpPr>
            <p:cNvPr id="7" name="직사각형 5">
              <a:extLst>
                <a:ext uri="{FF2B5EF4-FFF2-40B4-BE49-F238E27FC236}">
                  <a16:creationId xmlns:a16="http://schemas.microsoft.com/office/drawing/2014/main" xmlns="" id="{350DC914-56E3-43B1-AF2E-CE9D0967E752}"/>
                </a:ext>
              </a:extLst>
            </p:cNvPr>
            <p:cNvSpPr/>
            <p:nvPr/>
          </p:nvSpPr>
          <p:spPr>
            <a:xfrm>
              <a:off x="6365690" y="1398970"/>
              <a:ext cx="849699" cy="707886"/>
            </a:xfrm>
            <a:prstGeom prst="rect">
              <a:avLst/>
            </a:prstGeom>
            <a:noFill/>
            <a:ln>
              <a:noFill/>
            </a:ln>
          </p:spPr>
          <p:txBody>
            <a:bodyPr wrap="square">
              <a:spAutoFit/>
            </a:bodyPr>
            <a:lstStyle/>
            <a:p>
              <a:r>
                <a:rPr lang="en-US" altLang="ko-KR" sz="4000" b="1">
                  <a:ln w="19050">
                    <a:gradFill flip="none" rotWithShape="1">
                      <a:gsLst>
                        <a:gs pos="54000">
                          <a:srgbClr val="5BC1BF"/>
                        </a:gs>
                        <a:gs pos="0">
                          <a:srgbClr val="93C94B"/>
                        </a:gs>
                        <a:gs pos="100000">
                          <a:srgbClr val="6888BE"/>
                        </a:gs>
                      </a:gsLst>
                      <a:lin ang="13500000" scaled="1"/>
                      <a:tileRect/>
                    </a:gradFill>
                  </a:ln>
                  <a:noFill/>
                  <a:latin typeface="UTM Avo" panose="02040603050506020204" pitchFamily="18" charset="0"/>
                </a:rPr>
                <a:t>01.</a:t>
              </a:r>
              <a:endParaRPr lang="ko-KR" altLang="en-US" sz="4000" b="1">
                <a:ln w="19050">
                  <a:gradFill flip="none" rotWithShape="1">
                    <a:gsLst>
                      <a:gs pos="54000">
                        <a:srgbClr val="5BC1BF"/>
                      </a:gs>
                      <a:gs pos="0">
                        <a:srgbClr val="93C94B"/>
                      </a:gs>
                      <a:gs pos="100000">
                        <a:srgbClr val="6888BE"/>
                      </a:gs>
                    </a:gsLst>
                    <a:lin ang="13500000" scaled="1"/>
                    <a:tileRect/>
                  </a:gradFill>
                </a:ln>
                <a:noFill/>
                <a:latin typeface="UTM Avo" panose="02040603050506020204" pitchFamily="18" charset="0"/>
              </a:endParaRPr>
            </a:p>
          </p:txBody>
        </p:sp>
        <p:sp>
          <p:nvSpPr>
            <p:cNvPr id="8" name="직사각형 6">
              <a:extLst>
                <a:ext uri="{FF2B5EF4-FFF2-40B4-BE49-F238E27FC236}">
                  <a16:creationId xmlns:a16="http://schemas.microsoft.com/office/drawing/2014/main" xmlns="" id="{39AAAFB6-41AD-4A76-A923-661EA7C35F0A}"/>
                </a:ext>
              </a:extLst>
            </p:cNvPr>
            <p:cNvSpPr/>
            <p:nvPr/>
          </p:nvSpPr>
          <p:spPr>
            <a:xfrm>
              <a:off x="7394256" y="1337415"/>
              <a:ext cx="4549790" cy="830997"/>
            </a:xfrm>
            <a:prstGeom prst="rect">
              <a:avLst/>
            </a:prstGeom>
          </p:spPr>
          <p:txBody>
            <a:bodyPr wrap="square">
              <a:spAutoFit/>
            </a:bodyPr>
            <a:lstStyle/>
            <a:p>
              <a:r>
                <a:rPr lang="en-US" altLang="ko-KR" sz="2400" b="1">
                  <a:solidFill>
                    <a:schemeClr val="bg2">
                      <a:lumMod val="25000"/>
                    </a:schemeClr>
                  </a:solidFill>
                </a:rPr>
                <a:t>Tóm tắt chỉ đạo</a:t>
              </a:r>
              <a:r>
                <a:rPr lang="ko-KR" altLang="en-US" sz="2400" b="1">
                  <a:solidFill>
                    <a:schemeClr val="bg2">
                      <a:lumMod val="25000"/>
                    </a:schemeClr>
                  </a:solidFill>
                </a:rPr>
                <a:t> </a:t>
              </a:r>
              <a:r>
                <a:rPr lang="en-US" altLang="ko-KR" sz="2400" b="1">
                  <a:solidFill>
                    <a:schemeClr val="bg2">
                      <a:lumMod val="25000"/>
                    </a:schemeClr>
                  </a:solidFill>
                </a:rPr>
                <a:t>của </a:t>
              </a:r>
            </a:p>
            <a:p>
              <a:r>
                <a:rPr lang="en-US" altLang="ko-KR" sz="2400" b="1">
                  <a:solidFill>
                    <a:schemeClr val="bg2">
                      <a:lumMod val="25000"/>
                    </a:schemeClr>
                  </a:solidFill>
                </a:rPr>
                <a:t>lãnh đạo thành phố</a:t>
              </a:r>
            </a:p>
          </p:txBody>
        </p:sp>
      </p:grpSp>
      <p:grpSp>
        <p:nvGrpSpPr>
          <p:cNvPr id="403" name="Group 402"/>
          <p:cNvGrpSpPr/>
          <p:nvPr/>
        </p:nvGrpSpPr>
        <p:grpSpPr>
          <a:xfrm>
            <a:off x="6375400" y="2558689"/>
            <a:ext cx="5467046" cy="951882"/>
            <a:chOff x="6365690" y="2661281"/>
            <a:chExt cx="5578356" cy="951882"/>
          </a:xfrm>
        </p:grpSpPr>
        <p:sp>
          <p:nvSpPr>
            <p:cNvPr id="9" name="직사각형 8">
              <a:extLst>
                <a:ext uri="{FF2B5EF4-FFF2-40B4-BE49-F238E27FC236}">
                  <a16:creationId xmlns:a16="http://schemas.microsoft.com/office/drawing/2014/main" xmlns="" id="{13EB8615-F5F2-45A4-B2AF-58528705D119}"/>
                </a:ext>
              </a:extLst>
            </p:cNvPr>
            <p:cNvSpPr/>
            <p:nvPr/>
          </p:nvSpPr>
          <p:spPr>
            <a:xfrm>
              <a:off x="6365690" y="2661281"/>
              <a:ext cx="849699" cy="707886"/>
            </a:xfrm>
            <a:prstGeom prst="rect">
              <a:avLst/>
            </a:prstGeom>
            <a:noFill/>
            <a:ln>
              <a:noFill/>
            </a:ln>
          </p:spPr>
          <p:txBody>
            <a:bodyPr wrap="square">
              <a:spAutoFit/>
            </a:bodyPr>
            <a:lstStyle/>
            <a:p>
              <a:r>
                <a:rPr lang="en-US" altLang="ko-KR" sz="4000" b="1">
                  <a:ln w="19050">
                    <a:gradFill flip="none" rotWithShape="1">
                      <a:gsLst>
                        <a:gs pos="0">
                          <a:srgbClr val="93C94B"/>
                        </a:gs>
                        <a:gs pos="58000">
                          <a:srgbClr val="5BC1BF"/>
                        </a:gs>
                        <a:gs pos="100000">
                          <a:srgbClr val="6888BE"/>
                        </a:gs>
                      </a:gsLst>
                      <a:lin ang="13500000" scaled="1"/>
                      <a:tileRect/>
                    </a:gradFill>
                  </a:ln>
                  <a:noFill/>
                  <a:latin typeface="UTM Avo" panose="02040603050506020204" pitchFamily="18" charset="0"/>
                </a:rPr>
                <a:t>02.</a:t>
              </a:r>
              <a:endParaRPr lang="ko-KR" altLang="en-US" sz="4000" b="1">
                <a:ln w="19050">
                  <a:gradFill flip="none" rotWithShape="1">
                    <a:gsLst>
                      <a:gs pos="0">
                        <a:srgbClr val="93C94B"/>
                      </a:gs>
                      <a:gs pos="58000">
                        <a:srgbClr val="5BC1BF"/>
                      </a:gs>
                      <a:gs pos="100000">
                        <a:srgbClr val="6888BE"/>
                      </a:gs>
                    </a:gsLst>
                    <a:lin ang="13500000" scaled="1"/>
                    <a:tileRect/>
                  </a:gradFill>
                </a:ln>
                <a:noFill/>
                <a:latin typeface="UTM Avo" panose="02040603050506020204" pitchFamily="18" charset="0"/>
              </a:endParaRPr>
            </a:p>
          </p:txBody>
        </p:sp>
        <p:sp>
          <p:nvSpPr>
            <p:cNvPr id="10" name="직사각형 9">
              <a:extLst>
                <a:ext uri="{FF2B5EF4-FFF2-40B4-BE49-F238E27FC236}">
                  <a16:creationId xmlns:a16="http://schemas.microsoft.com/office/drawing/2014/main" xmlns="" id="{51A6E00C-0628-4FED-9E73-BA6154A720C9}"/>
                </a:ext>
              </a:extLst>
            </p:cNvPr>
            <p:cNvSpPr/>
            <p:nvPr/>
          </p:nvSpPr>
          <p:spPr>
            <a:xfrm>
              <a:off x="7394256" y="2782166"/>
              <a:ext cx="4549790" cy="830997"/>
            </a:xfrm>
            <a:prstGeom prst="rect">
              <a:avLst/>
            </a:prstGeom>
          </p:spPr>
          <p:txBody>
            <a:bodyPr wrap="square">
              <a:spAutoFit/>
            </a:bodyPr>
            <a:lstStyle/>
            <a:p>
              <a:r>
                <a:rPr lang="en-US" altLang="ko-KR" sz="2400" b="1" dirty="0" err="1"/>
                <a:t>Khảo</a:t>
              </a:r>
              <a:r>
                <a:rPr lang="en-US" altLang="ko-KR" sz="2400" b="1" dirty="0"/>
                <a:t> </a:t>
              </a:r>
              <a:r>
                <a:rPr lang="en-US" altLang="ko-KR" sz="2400" b="1" dirty="0" err="1"/>
                <a:t>sát</a:t>
              </a:r>
              <a:r>
                <a:rPr lang="en-US" altLang="ko-KR" sz="2400" b="1" dirty="0"/>
                <a:t> </a:t>
              </a:r>
              <a:r>
                <a:rPr lang="en-US" altLang="ko-KR" sz="2400" b="1" dirty="0" err="1"/>
                <a:t>chiếu</a:t>
              </a:r>
              <a:r>
                <a:rPr lang="en-US" altLang="ko-KR" sz="2400" b="1" dirty="0"/>
                <a:t> </a:t>
              </a:r>
              <a:r>
                <a:rPr lang="en-US" altLang="ko-KR" sz="2400" b="1" dirty="0" err="1"/>
                <a:t>sáng</a:t>
              </a:r>
              <a:r>
                <a:rPr lang="en-US" altLang="ko-KR" sz="2400" b="1" dirty="0"/>
                <a:t> </a:t>
              </a:r>
              <a:r>
                <a:rPr lang="en-US" altLang="ko-KR" sz="2400" b="1" dirty="0" err="1"/>
                <a:t>đường</a:t>
              </a:r>
              <a:r>
                <a:rPr lang="en-US" altLang="ko-KR" sz="2400" b="1" dirty="0"/>
                <a:t> </a:t>
              </a:r>
              <a:r>
                <a:rPr lang="en-US" altLang="ko-KR" sz="2400" b="1" dirty="0" err="1"/>
                <a:t>phố</a:t>
              </a:r>
              <a:endParaRPr lang="ko-KR" altLang="en-US" sz="2400" b="1" dirty="0"/>
            </a:p>
          </p:txBody>
        </p:sp>
      </p:grpSp>
      <p:grpSp>
        <p:nvGrpSpPr>
          <p:cNvPr id="402" name="Group 401"/>
          <p:cNvGrpSpPr/>
          <p:nvPr/>
        </p:nvGrpSpPr>
        <p:grpSpPr>
          <a:xfrm>
            <a:off x="6375400" y="3656852"/>
            <a:ext cx="5467046" cy="830997"/>
            <a:chOff x="6365690" y="3615815"/>
            <a:chExt cx="5578356" cy="830997"/>
          </a:xfrm>
        </p:grpSpPr>
        <p:sp>
          <p:nvSpPr>
            <p:cNvPr id="11" name="직사각형 11">
              <a:extLst>
                <a:ext uri="{FF2B5EF4-FFF2-40B4-BE49-F238E27FC236}">
                  <a16:creationId xmlns:a16="http://schemas.microsoft.com/office/drawing/2014/main" xmlns="" id="{86E58263-6B71-499D-A213-12873F138390}"/>
                </a:ext>
              </a:extLst>
            </p:cNvPr>
            <p:cNvSpPr/>
            <p:nvPr/>
          </p:nvSpPr>
          <p:spPr>
            <a:xfrm>
              <a:off x="6365690" y="3677371"/>
              <a:ext cx="849699" cy="707886"/>
            </a:xfrm>
            <a:prstGeom prst="rect">
              <a:avLst/>
            </a:prstGeom>
            <a:noFill/>
            <a:ln>
              <a:noFill/>
            </a:ln>
          </p:spPr>
          <p:txBody>
            <a:bodyPr wrap="square">
              <a:spAutoFit/>
            </a:bodyPr>
            <a:lstStyle/>
            <a:p>
              <a:r>
                <a:rPr lang="en-US" altLang="ko-KR" sz="4000" b="1">
                  <a:ln w="19050">
                    <a:gradFill flip="none" rotWithShape="1">
                      <a:gsLst>
                        <a:gs pos="0">
                          <a:srgbClr val="93C94B"/>
                        </a:gs>
                        <a:gs pos="53000">
                          <a:srgbClr val="5BC1BF"/>
                        </a:gs>
                        <a:gs pos="100000">
                          <a:srgbClr val="6888BE"/>
                        </a:gs>
                      </a:gsLst>
                      <a:lin ang="13500000" scaled="1"/>
                      <a:tileRect/>
                    </a:gradFill>
                  </a:ln>
                  <a:noFill/>
                  <a:latin typeface="UTM Avo" panose="02040603050506020204" pitchFamily="18" charset="0"/>
                </a:rPr>
                <a:t>03.</a:t>
              </a:r>
              <a:endParaRPr lang="ko-KR" altLang="en-US" sz="4000" b="1">
                <a:ln w="19050">
                  <a:gradFill flip="none" rotWithShape="1">
                    <a:gsLst>
                      <a:gs pos="0">
                        <a:srgbClr val="93C94B"/>
                      </a:gs>
                      <a:gs pos="53000">
                        <a:srgbClr val="5BC1BF"/>
                      </a:gs>
                      <a:gs pos="100000">
                        <a:srgbClr val="6888BE"/>
                      </a:gs>
                    </a:gsLst>
                    <a:lin ang="13500000" scaled="1"/>
                    <a:tileRect/>
                  </a:gradFill>
                </a:ln>
                <a:noFill/>
                <a:latin typeface="UTM Avo" panose="02040603050506020204" pitchFamily="18" charset="0"/>
              </a:endParaRPr>
            </a:p>
          </p:txBody>
        </p:sp>
        <p:sp>
          <p:nvSpPr>
            <p:cNvPr id="12" name="직사각형 12">
              <a:extLst>
                <a:ext uri="{FF2B5EF4-FFF2-40B4-BE49-F238E27FC236}">
                  <a16:creationId xmlns:a16="http://schemas.microsoft.com/office/drawing/2014/main" xmlns="" id="{4DA33891-C20A-41FF-ADDD-173DDB38EE04}"/>
                </a:ext>
              </a:extLst>
            </p:cNvPr>
            <p:cNvSpPr/>
            <p:nvPr/>
          </p:nvSpPr>
          <p:spPr>
            <a:xfrm>
              <a:off x="7394256" y="3615815"/>
              <a:ext cx="4549790" cy="830997"/>
            </a:xfrm>
            <a:prstGeom prst="rect">
              <a:avLst/>
            </a:prstGeom>
          </p:spPr>
          <p:txBody>
            <a:bodyPr wrap="square">
              <a:spAutoFit/>
            </a:bodyPr>
            <a:lstStyle/>
            <a:p>
              <a:r>
                <a:rPr lang="en-US" altLang="ko-KR" sz="2400" b="1" dirty="0" err="1"/>
                <a:t>Đề</a:t>
              </a:r>
              <a:r>
                <a:rPr lang="en-US" altLang="ko-KR" sz="2400" b="1" dirty="0"/>
                <a:t> </a:t>
              </a:r>
              <a:r>
                <a:rPr lang="en-US" altLang="ko-KR" sz="2400" b="1" dirty="0" err="1"/>
                <a:t>xuất</a:t>
              </a:r>
              <a:r>
                <a:rPr lang="en-US" altLang="ko-KR" sz="2400" b="1" dirty="0"/>
                <a:t> </a:t>
              </a:r>
              <a:r>
                <a:rPr lang="en-US" altLang="ko-KR" sz="2400" b="1" dirty="0" err="1"/>
                <a:t>giải</a:t>
              </a:r>
              <a:r>
                <a:rPr lang="en-US" altLang="ko-KR" sz="2400" b="1" dirty="0"/>
                <a:t> </a:t>
              </a:r>
              <a:r>
                <a:rPr lang="en-US" altLang="ko-KR" sz="2400" b="1" dirty="0" err="1"/>
                <a:t>pháp</a:t>
              </a:r>
              <a:r>
                <a:rPr lang="en-US" altLang="ko-KR" sz="2400" b="1" dirty="0"/>
                <a:t> </a:t>
              </a:r>
            </a:p>
            <a:p>
              <a:r>
                <a:rPr lang="en-US" altLang="ko-KR" sz="2400" b="1" dirty="0" err="1"/>
                <a:t>kỹ</a:t>
              </a:r>
              <a:r>
                <a:rPr lang="en-US" altLang="ko-KR" sz="2400" b="1" dirty="0"/>
                <a:t> </a:t>
              </a:r>
              <a:r>
                <a:rPr lang="en-US" altLang="ko-KR" sz="2400" b="1" dirty="0" err="1"/>
                <a:t>thuật</a:t>
              </a:r>
              <a:endParaRPr lang="ko-KR" altLang="en-US" sz="2400" b="1" dirty="0"/>
            </a:p>
          </p:txBody>
        </p:sp>
      </p:grpSp>
      <p:grpSp>
        <p:nvGrpSpPr>
          <p:cNvPr id="401" name="Group 400"/>
          <p:cNvGrpSpPr/>
          <p:nvPr/>
        </p:nvGrpSpPr>
        <p:grpSpPr>
          <a:xfrm>
            <a:off x="6375400" y="4816571"/>
            <a:ext cx="5467046" cy="707886"/>
            <a:chOff x="6365690" y="4816571"/>
            <a:chExt cx="5578356" cy="707886"/>
          </a:xfrm>
        </p:grpSpPr>
        <p:sp>
          <p:nvSpPr>
            <p:cNvPr id="13" name="직사각형 11">
              <a:extLst>
                <a:ext uri="{FF2B5EF4-FFF2-40B4-BE49-F238E27FC236}">
                  <a16:creationId xmlns:a16="http://schemas.microsoft.com/office/drawing/2014/main" xmlns="" id="{86E58263-6B71-499D-A213-12873F138390}"/>
                </a:ext>
              </a:extLst>
            </p:cNvPr>
            <p:cNvSpPr/>
            <p:nvPr/>
          </p:nvSpPr>
          <p:spPr>
            <a:xfrm>
              <a:off x="6365690" y="4816571"/>
              <a:ext cx="849699" cy="707886"/>
            </a:xfrm>
            <a:prstGeom prst="rect">
              <a:avLst/>
            </a:prstGeom>
            <a:noFill/>
            <a:ln>
              <a:noFill/>
            </a:ln>
          </p:spPr>
          <p:txBody>
            <a:bodyPr wrap="square">
              <a:spAutoFit/>
            </a:bodyPr>
            <a:lstStyle/>
            <a:p>
              <a:r>
                <a:rPr lang="en-US" altLang="ko-KR" sz="4000" b="1">
                  <a:ln w="19050">
                    <a:gradFill flip="none" rotWithShape="1">
                      <a:gsLst>
                        <a:gs pos="0">
                          <a:srgbClr val="93C94B"/>
                        </a:gs>
                        <a:gs pos="54000">
                          <a:srgbClr val="5BC1BF"/>
                        </a:gs>
                        <a:gs pos="100000">
                          <a:srgbClr val="6888BE"/>
                        </a:gs>
                      </a:gsLst>
                      <a:lin ang="13500000" scaled="1"/>
                      <a:tileRect/>
                    </a:gradFill>
                  </a:ln>
                  <a:noFill/>
                  <a:latin typeface="UTM Avo" panose="02040603050506020204" pitchFamily="18" charset="0"/>
                </a:rPr>
                <a:t>04.</a:t>
              </a:r>
              <a:endParaRPr lang="ko-KR" altLang="en-US" sz="4000" b="1">
                <a:ln w="19050">
                  <a:gradFill flip="none" rotWithShape="1">
                    <a:gsLst>
                      <a:gs pos="0">
                        <a:srgbClr val="93C94B"/>
                      </a:gs>
                      <a:gs pos="54000">
                        <a:srgbClr val="5BC1BF"/>
                      </a:gs>
                      <a:gs pos="100000">
                        <a:srgbClr val="6888BE"/>
                      </a:gs>
                    </a:gsLst>
                    <a:lin ang="13500000" scaled="1"/>
                    <a:tileRect/>
                  </a:gradFill>
                </a:ln>
                <a:noFill/>
                <a:latin typeface="UTM Avo" panose="02040603050506020204" pitchFamily="18" charset="0"/>
              </a:endParaRPr>
            </a:p>
          </p:txBody>
        </p:sp>
        <p:sp>
          <p:nvSpPr>
            <p:cNvPr id="14" name="직사각형 12">
              <a:extLst>
                <a:ext uri="{FF2B5EF4-FFF2-40B4-BE49-F238E27FC236}">
                  <a16:creationId xmlns:a16="http://schemas.microsoft.com/office/drawing/2014/main" xmlns="" id="{4DA33891-C20A-41FF-ADDD-173DDB38EE04}"/>
                </a:ext>
              </a:extLst>
            </p:cNvPr>
            <p:cNvSpPr/>
            <p:nvPr/>
          </p:nvSpPr>
          <p:spPr>
            <a:xfrm>
              <a:off x="7394256" y="4939682"/>
              <a:ext cx="4549790" cy="461665"/>
            </a:xfrm>
            <a:prstGeom prst="rect">
              <a:avLst/>
            </a:prstGeom>
          </p:spPr>
          <p:txBody>
            <a:bodyPr wrap="square">
              <a:spAutoFit/>
            </a:bodyPr>
            <a:lstStyle/>
            <a:p>
              <a:r>
                <a:rPr lang="en-US" altLang="ko-KR" sz="2400" b="1">
                  <a:latin typeface="UTM Avo" panose="02040603050506020204" pitchFamily="18" charset="0"/>
                </a:rPr>
                <a:t>Xin ý kiến chỉ đạo </a:t>
              </a:r>
              <a:endParaRPr lang="ko-KR" altLang="en-US" sz="2400" b="1">
                <a:latin typeface="UTM Avo" panose="02040603050506020204" pitchFamily="18" charset="0"/>
              </a:endParaRPr>
            </a:p>
          </p:txBody>
        </p:sp>
      </p:grpSp>
      <p:sp>
        <p:nvSpPr>
          <p:cNvPr id="16" name="Slide Number Placeholder 15"/>
          <p:cNvSpPr>
            <a:spLocks noGrp="1"/>
          </p:cNvSpPr>
          <p:nvPr>
            <p:ph type="sldNum" sz="quarter" idx="12"/>
          </p:nvPr>
        </p:nvSpPr>
        <p:spPr/>
        <p:txBody>
          <a:bodyPr/>
          <a:lstStyle/>
          <a:p>
            <a:fld id="{84D06A17-4DAA-4805-92CA-A878510AB020}" type="slidenum">
              <a:rPr lang="en-US" smtClean="0"/>
              <a:t>2</a:t>
            </a:fld>
            <a:endParaRPr lang="en-US"/>
          </a:p>
        </p:txBody>
      </p:sp>
    </p:spTree>
    <p:extLst>
      <p:ext uri="{BB962C8B-B14F-4D97-AF65-F5344CB8AC3E}">
        <p14:creationId xmlns:p14="http://schemas.microsoft.com/office/powerpoint/2010/main" val="4026116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166903"/>
            <a:ext cx="9385300" cy="990282"/>
            <a:chOff x="6165729" y="1417597"/>
            <a:chExt cx="9385300" cy="990282"/>
          </a:xfrm>
        </p:grpSpPr>
        <p:sp>
          <p:nvSpPr>
            <p:cNvPr id="14" name="직사각형 5">
              <a:extLst>
                <a:ext uri="{FF2B5EF4-FFF2-40B4-BE49-F238E27FC236}">
                  <a16:creationId xmlns:a16="http://schemas.microsoft.com/office/drawing/2014/main" xmlns="" id="{350DC914-56E3-43B1-AF2E-CE9D0967E752}"/>
                </a:ext>
              </a:extLst>
            </p:cNvPr>
            <p:cNvSpPr/>
            <p:nvPr/>
          </p:nvSpPr>
          <p:spPr>
            <a:xfrm>
              <a:off x="6165729" y="1417597"/>
              <a:ext cx="1002343" cy="707886"/>
            </a:xfrm>
            <a:prstGeom prst="rect">
              <a:avLst/>
            </a:prstGeom>
            <a:noFill/>
            <a:ln>
              <a:noFill/>
            </a:ln>
          </p:spPr>
          <p:txBody>
            <a:bodyPr wrap="square">
              <a:spAutoFit/>
            </a:bodyPr>
            <a:lstStyle/>
            <a:p>
              <a:r>
                <a:rPr lang="en-US" altLang="ko-KR" sz="4000" b="1">
                  <a:ln w="15875">
                    <a:solidFill>
                      <a:srgbClr val="93C94B"/>
                    </a:solidFill>
                  </a:ln>
                  <a:noFill/>
                  <a:latin typeface="UTM Avo" panose="02040603050506020204" pitchFamily="18" charset="0"/>
                </a:rPr>
                <a:t>03.</a:t>
              </a:r>
              <a:endParaRPr lang="ko-KR" altLang="en-US" sz="4000" b="1">
                <a:ln w="15875">
                  <a:solidFill>
                    <a:srgbClr val="93C94B"/>
                  </a:solidFill>
                </a:ln>
                <a:noFill/>
                <a:latin typeface="UTM Avo" panose="02040603050506020204" pitchFamily="18" charset="0"/>
              </a:endParaRPr>
            </a:p>
          </p:txBody>
        </p:sp>
        <p:sp>
          <p:nvSpPr>
            <p:cNvPr id="15" name="직사각형 6">
              <a:extLst>
                <a:ext uri="{FF2B5EF4-FFF2-40B4-BE49-F238E27FC236}">
                  <a16:creationId xmlns:a16="http://schemas.microsoft.com/office/drawing/2014/main" xmlns="" id="{39AAAFB6-41AD-4A76-A923-661EA7C35F0A}"/>
                </a:ext>
              </a:extLst>
            </p:cNvPr>
            <p:cNvSpPr/>
            <p:nvPr/>
          </p:nvSpPr>
          <p:spPr>
            <a:xfrm>
              <a:off x="7288582" y="1623612"/>
              <a:ext cx="8078297" cy="461665"/>
            </a:xfrm>
            <a:prstGeom prst="rect">
              <a:avLst/>
            </a:prstGeom>
          </p:spPr>
          <p:txBody>
            <a:bodyPr wrap="square">
              <a:spAutoFit/>
            </a:bodyPr>
            <a:lstStyle/>
            <a:p>
              <a:r>
                <a:rPr lang="en-US" altLang="ko-KR" sz="2400" b="1">
                  <a:solidFill>
                    <a:schemeClr val="bg2">
                      <a:lumMod val="25000"/>
                    </a:schemeClr>
                  </a:solidFill>
                </a:rPr>
                <a:t>Đề xuất giải pháp kỹ thuật</a:t>
              </a:r>
              <a:endParaRPr lang="ko-KR" altLang="en-US" sz="2400" b="1">
                <a:solidFill>
                  <a:schemeClr val="bg2">
                    <a:lumMod val="25000"/>
                  </a:schemeClr>
                </a:solidFill>
              </a:endParaRPr>
            </a:p>
          </p:txBody>
        </p:sp>
        <p:sp>
          <p:nvSpPr>
            <p:cNvPr id="65" name="직사각형 6">
              <a:extLst>
                <a:ext uri="{FF2B5EF4-FFF2-40B4-BE49-F238E27FC236}">
                  <a16:creationId xmlns:a16="http://schemas.microsoft.com/office/drawing/2014/main" xmlns="" id="{39AAAFB6-41AD-4A76-A923-661EA7C35F0A}"/>
                </a:ext>
              </a:extLst>
            </p:cNvPr>
            <p:cNvSpPr/>
            <p:nvPr/>
          </p:nvSpPr>
          <p:spPr>
            <a:xfrm>
              <a:off x="7288583" y="2069325"/>
              <a:ext cx="8262446" cy="338554"/>
            </a:xfrm>
            <a:prstGeom prst="rect">
              <a:avLst/>
            </a:prstGeom>
          </p:spPr>
          <p:txBody>
            <a:bodyPr wrap="square">
              <a:spAutoFit/>
            </a:bodyPr>
            <a:lstStyle/>
            <a:p>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A. Chiếu sáng đ</a:t>
              </a:r>
              <a:r>
                <a:rPr lang="vi-VN" altLang="ko-KR" sz="1600" b="1">
                  <a:gradFill>
                    <a:gsLst>
                      <a:gs pos="55000">
                        <a:srgbClr val="5BC1BF"/>
                      </a:gs>
                      <a:gs pos="0">
                        <a:srgbClr val="93C94B"/>
                      </a:gs>
                      <a:gs pos="100000">
                        <a:srgbClr val="6888BE"/>
                      </a:gs>
                    </a:gsLst>
                    <a:lin ang="15600000" scaled="0"/>
                  </a:gradFill>
                  <a:latin typeface="UTM Avo" panose="02040603050506020204" pitchFamily="18" charset="0"/>
                </a:rPr>
                <a:t>ư</a:t>
              </a:r>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ờng phố</a:t>
              </a:r>
              <a:endParaRPr lang="vi-VN" altLang="ko-KR" sz="1600" b="1">
                <a:gradFill>
                  <a:gsLst>
                    <a:gs pos="55000">
                      <a:srgbClr val="5BC1BF"/>
                    </a:gs>
                    <a:gs pos="0">
                      <a:srgbClr val="93C94B"/>
                    </a:gs>
                    <a:gs pos="100000">
                      <a:srgbClr val="6888BE"/>
                    </a:gs>
                  </a:gsLst>
                  <a:lin ang="15600000" scaled="0"/>
                </a:gradFill>
                <a:latin typeface="UTM Avo" panose="02040603050506020204" pitchFamily="18" charset="0"/>
              </a:endParaRPr>
            </a:p>
          </p:txBody>
        </p:sp>
      </p:grpSp>
      <p:sp>
        <p:nvSpPr>
          <p:cNvPr id="4" name="Slide Number Placeholder 3"/>
          <p:cNvSpPr>
            <a:spLocks noGrp="1"/>
          </p:cNvSpPr>
          <p:nvPr>
            <p:ph type="sldNum" sz="quarter" idx="12"/>
          </p:nvPr>
        </p:nvSpPr>
        <p:spPr/>
        <p:txBody>
          <a:bodyPr/>
          <a:lstStyle/>
          <a:p>
            <a:fld id="{84D06A17-4DAA-4805-92CA-A878510AB020}" type="slidenum">
              <a:rPr lang="en-US" smtClean="0"/>
              <a:t>20</a:t>
            </a:fld>
            <a:endParaRPr lang="en-US"/>
          </a:p>
        </p:txBody>
      </p:sp>
      <p:sp>
        <p:nvSpPr>
          <p:cNvPr id="81" name="TextBox 7">
            <a:extLst>
              <a:ext uri="{FF2B5EF4-FFF2-40B4-BE49-F238E27FC236}">
                <a16:creationId xmlns:a16="http://schemas.microsoft.com/office/drawing/2014/main" xmlns="" id="{8F9A2CB5-CAE3-40F9-94B2-20D737159F49}"/>
              </a:ext>
            </a:extLst>
          </p:cNvPr>
          <p:cNvSpPr txBox="1">
            <a:spLocks noChangeArrowheads="1"/>
          </p:cNvSpPr>
          <p:nvPr/>
        </p:nvSpPr>
        <p:spPr bwMode="auto">
          <a:xfrm>
            <a:off x="1122854" y="1109560"/>
            <a:ext cx="46778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eaLnBrk="1" hangingPunct="1">
              <a:lnSpc>
                <a:spcPct val="100000"/>
              </a:lnSpc>
              <a:spcBef>
                <a:spcPct val="0"/>
              </a:spcBef>
              <a:buFont typeface="Wingdings" panose="05000000000000000000" pitchFamily="2" charset="2"/>
              <a:buChar char="q"/>
            </a:pPr>
            <a:r>
              <a:rPr lang="en-US" altLang="en-US" sz="1600" b="1">
                <a:latin typeface="+mn-lt"/>
                <a:cs typeface="Times New Roman" panose="02020603050405020304" pitchFamily="18" charset="0"/>
              </a:rPr>
              <a:t>Kết quả mô phỏng tính toán chiếu sáng</a:t>
            </a:r>
            <a:endParaRPr lang="en-US" altLang="en-US" sz="1600">
              <a:latin typeface="+mn-lt"/>
              <a:cs typeface="Times New Roman" panose="02020603050405020304" pitchFamily="18" charset="0"/>
            </a:endParaRPr>
          </a:p>
        </p:txBody>
      </p:sp>
      <p:sp>
        <p:nvSpPr>
          <p:cNvPr id="12" name="Rectangle 4">
            <a:extLst>
              <a:ext uri="{FF2B5EF4-FFF2-40B4-BE49-F238E27FC236}">
                <a16:creationId xmlns:a16="http://schemas.microsoft.com/office/drawing/2014/main" xmlns="" id="{9D85FAB6-7289-446B-9209-60D374E8F230}"/>
              </a:ext>
            </a:extLst>
          </p:cNvPr>
          <p:cNvSpPr>
            <a:spLocks noChangeArrowheads="1"/>
          </p:cNvSpPr>
          <p:nvPr/>
        </p:nvSpPr>
        <p:spPr bwMode="auto">
          <a:xfrm>
            <a:off x="1437454" y="1834827"/>
            <a:ext cx="3744909" cy="1846659"/>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71450" indent="-171450">
              <a:lnSpc>
                <a:spcPct val="150000"/>
              </a:lnSpc>
              <a:spcBef>
                <a:spcPct val="0"/>
              </a:spcBef>
              <a:buFont typeface="Wingdings" panose="05000000000000000000" pitchFamily="2" charset="2"/>
              <a:buChar char="q"/>
              <a:defRPr/>
            </a:pPr>
            <a:r>
              <a:rPr lang="en-US" altLang="en-US" sz="1200" b="1" u="sng">
                <a:latin typeface="UTM Avo" panose="02040603050506020204" pitchFamily="18" charset="0"/>
                <a:cs typeface="+mn-cs"/>
              </a:rPr>
              <a:t>Đặc </a:t>
            </a:r>
            <a:r>
              <a:rPr lang="en-US" altLang="en-US" sz="1200" b="1" u="sng">
                <a:latin typeface="UTM Avo" panose="02040603050506020204" pitchFamily="18" charset="0"/>
              </a:rPr>
              <a:t>điểm đoạn điển hình</a:t>
            </a:r>
          </a:p>
          <a:p>
            <a:pPr marL="171450" indent="-171450">
              <a:lnSpc>
                <a:spcPct val="100000"/>
              </a:lnSpc>
              <a:spcBef>
                <a:spcPct val="0"/>
              </a:spcBef>
              <a:buFont typeface="Wingdings" panose="05000000000000000000" pitchFamily="2" charset="2"/>
              <a:buChar char="§"/>
              <a:defRPr/>
            </a:pPr>
            <a:r>
              <a:rPr lang="en-US" altLang="en-US" sz="1200">
                <a:latin typeface="UTM Avo" panose="02040603050506020204" pitchFamily="18" charset="0"/>
              </a:rPr>
              <a:t>Đ</a:t>
            </a:r>
            <a:r>
              <a:rPr lang="vi-VN" altLang="en-US" sz="1200">
                <a:latin typeface="UTM Avo" panose="02040603050506020204" pitchFamily="18" charset="0"/>
              </a:rPr>
              <a:t>ư</a:t>
            </a:r>
            <a:r>
              <a:rPr lang="en-US" altLang="en-US" sz="1200">
                <a:latin typeface="UTM Avo" panose="02040603050506020204" pitchFamily="18" charset="0"/>
              </a:rPr>
              <a:t>ờng đôi, đèn bố trí ở giữa</a:t>
            </a:r>
            <a:endParaRPr lang="en-US" altLang="en-US" sz="1200">
              <a:latin typeface="+mn-lt"/>
            </a:endParaRPr>
          </a:p>
          <a:p>
            <a:pPr marL="171450" indent="-171450" eaLnBrk="1" fontAlgn="auto" hangingPunct="1">
              <a:lnSpc>
                <a:spcPct val="100000"/>
              </a:lnSpc>
              <a:spcBef>
                <a:spcPct val="0"/>
              </a:spcBef>
              <a:spcAft>
                <a:spcPts val="0"/>
              </a:spcAft>
              <a:buFont typeface="Wingdings" panose="05000000000000000000" pitchFamily="2" charset="2"/>
              <a:buChar char="§"/>
              <a:defRPr/>
            </a:pPr>
            <a:r>
              <a:rPr lang="en-US" altLang="en-US" sz="1200">
                <a:latin typeface="+mn-lt"/>
                <a:cs typeface="+mn-cs"/>
              </a:rPr>
              <a:t>Bề rộng lòng đ</a:t>
            </a:r>
            <a:r>
              <a:rPr lang="vi-VN" altLang="en-US" sz="1200">
                <a:latin typeface="+mn-lt"/>
                <a:cs typeface="+mn-cs"/>
              </a:rPr>
              <a:t>ư</a:t>
            </a:r>
            <a:r>
              <a:rPr lang="en-US" altLang="en-US" sz="1200">
                <a:latin typeface="+mn-lt"/>
                <a:cs typeface="+mn-cs"/>
              </a:rPr>
              <a:t>ờng: 20m</a:t>
            </a:r>
          </a:p>
          <a:p>
            <a:pPr marL="171450" indent="-171450" eaLnBrk="1" fontAlgn="auto" hangingPunct="1">
              <a:lnSpc>
                <a:spcPct val="100000"/>
              </a:lnSpc>
              <a:spcBef>
                <a:spcPct val="0"/>
              </a:spcBef>
              <a:spcAft>
                <a:spcPts val="0"/>
              </a:spcAft>
              <a:buFont typeface="Wingdings" panose="05000000000000000000" pitchFamily="2" charset="2"/>
              <a:buChar char="§"/>
              <a:defRPr/>
            </a:pPr>
            <a:r>
              <a:rPr lang="en-US" altLang="en-US" sz="1200">
                <a:latin typeface="+mn-lt"/>
                <a:cs typeface="+mn-cs"/>
              </a:rPr>
              <a:t>Dải </a:t>
            </a:r>
            <a:r>
              <a:rPr lang="en-US" altLang="en-US" sz="1200" dirty="0" err="1">
                <a:latin typeface="+mn-lt"/>
                <a:cs typeface="+mn-cs"/>
              </a:rPr>
              <a:t>phân</a:t>
            </a:r>
            <a:r>
              <a:rPr lang="en-US" altLang="en-US" sz="1200" dirty="0">
                <a:latin typeface="+mn-lt"/>
                <a:cs typeface="+mn-cs"/>
              </a:rPr>
              <a:t> </a:t>
            </a:r>
            <a:r>
              <a:rPr lang="en-US" altLang="en-US" sz="1200" dirty="0" err="1">
                <a:latin typeface="+mn-lt"/>
                <a:cs typeface="+mn-cs"/>
              </a:rPr>
              <a:t>cách</a:t>
            </a:r>
            <a:r>
              <a:rPr lang="en-US" altLang="en-US" sz="1200">
                <a:latin typeface="+mn-lt"/>
                <a:cs typeface="+mn-cs"/>
              </a:rPr>
              <a:t>: 1m</a:t>
            </a:r>
          </a:p>
          <a:p>
            <a:pPr marL="171450" indent="-171450" eaLnBrk="1" fontAlgn="auto" hangingPunct="1">
              <a:lnSpc>
                <a:spcPct val="100000"/>
              </a:lnSpc>
              <a:spcBef>
                <a:spcPct val="0"/>
              </a:spcBef>
              <a:spcAft>
                <a:spcPts val="0"/>
              </a:spcAft>
              <a:buFont typeface="Wingdings" panose="05000000000000000000" pitchFamily="2" charset="2"/>
              <a:buChar char="§"/>
              <a:defRPr/>
            </a:pPr>
            <a:r>
              <a:rPr lang="en-US" altLang="en-US" sz="1200">
                <a:latin typeface="+mn-lt"/>
                <a:cs typeface="+mn-cs"/>
              </a:rPr>
              <a:t>Đèn </a:t>
            </a:r>
            <a:r>
              <a:rPr lang="en-US" altLang="en-US" sz="1200" dirty="0" err="1">
                <a:latin typeface="+mn-lt"/>
                <a:cs typeface="+mn-cs"/>
              </a:rPr>
              <a:t>bố</a:t>
            </a:r>
            <a:r>
              <a:rPr lang="en-US" altLang="en-US" sz="1200" dirty="0">
                <a:latin typeface="+mn-lt"/>
                <a:cs typeface="+mn-cs"/>
              </a:rPr>
              <a:t> </a:t>
            </a:r>
            <a:r>
              <a:rPr lang="en-US" altLang="en-US" sz="1200" dirty="0" err="1">
                <a:latin typeface="+mn-lt"/>
                <a:cs typeface="+mn-cs"/>
              </a:rPr>
              <a:t>trí</a:t>
            </a:r>
            <a:r>
              <a:rPr lang="en-US" altLang="en-US" sz="1200" dirty="0">
                <a:latin typeface="+mn-lt"/>
                <a:cs typeface="+mn-cs"/>
              </a:rPr>
              <a:t> </a:t>
            </a:r>
            <a:r>
              <a:rPr lang="en-US" altLang="en-US" sz="1200">
                <a:latin typeface="+mn-lt"/>
                <a:cs typeface="+mn-cs"/>
              </a:rPr>
              <a:t>ở giữa</a:t>
            </a:r>
            <a:endParaRPr lang="en-US" altLang="en-US" sz="1200" dirty="0">
              <a:latin typeface="+mn-lt"/>
            </a:endParaRPr>
          </a:p>
          <a:p>
            <a:pPr marL="171450" indent="-171450" eaLnBrk="1" fontAlgn="auto" hangingPunct="1">
              <a:lnSpc>
                <a:spcPct val="100000"/>
              </a:lnSpc>
              <a:spcBef>
                <a:spcPct val="0"/>
              </a:spcBef>
              <a:spcAft>
                <a:spcPts val="0"/>
              </a:spcAft>
              <a:buFont typeface="Wingdings" panose="05000000000000000000" pitchFamily="2" charset="2"/>
              <a:buChar char="§"/>
              <a:defRPr/>
            </a:pPr>
            <a:r>
              <a:rPr lang="en-US" altLang="en-US" sz="1200">
                <a:latin typeface="+mn-lt"/>
                <a:cs typeface="+mn-cs"/>
              </a:rPr>
              <a:t>Khoảng </a:t>
            </a:r>
            <a:r>
              <a:rPr lang="en-US" altLang="en-US" sz="1200" dirty="0" err="1">
                <a:latin typeface="+mn-lt"/>
                <a:cs typeface="+mn-cs"/>
              </a:rPr>
              <a:t>cách</a:t>
            </a:r>
            <a:r>
              <a:rPr lang="en-US" altLang="en-US" sz="1200" dirty="0">
                <a:latin typeface="+mn-lt"/>
                <a:cs typeface="+mn-cs"/>
              </a:rPr>
              <a:t> </a:t>
            </a:r>
            <a:r>
              <a:rPr lang="en-US" altLang="en-US" sz="1200" dirty="0" err="1">
                <a:latin typeface="+mn-lt"/>
                <a:cs typeface="+mn-cs"/>
              </a:rPr>
              <a:t>cột</a:t>
            </a:r>
            <a:r>
              <a:rPr lang="en-US" altLang="en-US" sz="1200" dirty="0">
                <a:latin typeface="+mn-lt"/>
                <a:cs typeface="+mn-cs"/>
              </a:rPr>
              <a:t> </a:t>
            </a:r>
            <a:r>
              <a:rPr lang="en-US" altLang="en-US" sz="1200" dirty="0" err="1">
                <a:latin typeface="+mn-lt"/>
                <a:cs typeface="+mn-cs"/>
              </a:rPr>
              <a:t>trung</a:t>
            </a:r>
            <a:r>
              <a:rPr lang="en-US" altLang="en-US" sz="1200" dirty="0">
                <a:latin typeface="+mn-lt"/>
                <a:cs typeface="+mn-cs"/>
              </a:rPr>
              <a:t> </a:t>
            </a:r>
            <a:r>
              <a:rPr lang="en-US" altLang="en-US" sz="1200" dirty="0" err="1">
                <a:latin typeface="+mn-lt"/>
                <a:cs typeface="+mn-cs"/>
              </a:rPr>
              <a:t>bình</a:t>
            </a:r>
            <a:r>
              <a:rPr lang="en-US" altLang="en-US" sz="1200">
                <a:latin typeface="+mn-lt"/>
                <a:cs typeface="+mn-cs"/>
              </a:rPr>
              <a:t>: 30m</a:t>
            </a:r>
          </a:p>
          <a:p>
            <a:pPr marL="171450" indent="-171450" eaLnBrk="1" fontAlgn="auto" hangingPunct="1">
              <a:lnSpc>
                <a:spcPct val="100000"/>
              </a:lnSpc>
              <a:spcBef>
                <a:spcPct val="0"/>
              </a:spcBef>
              <a:spcAft>
                <a:spcPts val="0"/>
              </a:spcAft>
              <a:buFont typeface="Wingdings" panose="05000000000000000000" pitchFamily="2" charset="2"/>
              <a:buChar char="§"/>
              <a:defRPr/>
            </a:pPr>
            <a:r>
              <a:rPr lang="en-US" altLang="en-US" sz="1200">
                <a:latin typeface="+mn-lt"/>
                <a:cs typeface="+mn-cs"/>
              </a:rPr>
              <a:t>Chiều </a:t>
            </a:r>
            <a:r>
              <a:rPr lang="en-US" altLang="en-US" sz="1200" dirty="0" err="1">
                <a:latin typeface="+mn-lt"/>
                <a:cs typeface="+mn-cs"/>
              </a:rPr>
              <a:t>cao</a:t>
            </a:r>
            <a:r>
              <a:rPr lang="en-US" altLang="en-US" sz="1200" dirty="0">
                <a:latin typeface="+mn-lt"/>
                <a:cs typeface="+mn-cs"/>
              </a:rPr>
              <a:t> </a:t>
            </a:r>
            <a:r>
              <a:rPr lang="en-US" altLang="en-US" sz="1200" dirty="0" err="1">
                <a:latin typeface="+mn-lt"/>
                <a:cs typeface="+mn-cs"/>
              </a:rPr>
              <a:t>cột</a:t>
            </a:r>
            <a:r>
              <a:rPr lang="en-US" altLang="en-US" sz="1200">
                <a:latin typeface="+mn-lt"/>
                <a:cs typeface="+mn-cs"/>
              </a:rPr>
              <a:t>: 11m</a:t>
            </a:r>
          </a:p>
          <a:p>
            <a:pPr marL="171450" indent="-171450" eaLnBrk="1" fontAlgn="auto" hangingPunct="1">
              <a:lnSpc>
                <a:spcPct val="100000"/>
              </a:lnSpc>
              <a:spcBef>
                <a:spcPct val="0"/>
              </a:spcBef>
              <a:spcAft>
                <a:spcPts val="0"/>
              </a:spcAft>
              <a:buFont typeface="Wingdings" panose="05000000000000000000" pitchFamily="2" charset="2"/>
              <a:buChar char="§"/>
              <a:defRPr/>
            </a:pPr>
            <a:r>
              <a:rPr lang="en-US" altLang="en-US" sz="1200">
                <a:latin typeface="+mn-lt"/>
                <a:cs typeface="+mn-cs"/>
              </a:rPr>
              <a:t>Sử </a:t>
            </a:r>
            <a:r>
              <a:rPr lang="en-US" altLang="en-US" sz="1200" dirty="0" err="1">
                <a:latin typeface="+mn-lt"/>
                <a:cs typeface="+mn-cs"/>
              </a:rPr>
              <a:t>dụng</a:t>
            </a:r>
            <a:r>
              <a:rPr lang="en-US" altLang="en-US" sz="1200" dirty="0">
                <a:latin typeface="+mn-lt"/>
                <a:cs typeface="+mn-cs"/>
              </a:rPr>
              <a:t> </a:t>
            </a:r>
            <a:r>
              <a:rPr lang="en-US" altLang="en-US" sz="1200" dirty="0" err="1">
                <a:latin typeface="+mn-lt"/>
                <a:cs typeface="+mn-cs"/>
              </a:rPr>
              <a:t>đèn</a:t>
            </a:r>
            <a:r>
              <a:rPr lang="en-US" altLang="en-US" sz="1200" dirty="0">
                <a:latin typeface="+mn-lt"/>
                <a:cs typeface="+mn-cs"/>
              </a:rPr>
              <a:t> </a:t>
            </a:r>
            <a:r>
              <a:rPr lang="en-US" altLang="en-US" sz="1200">
                <a:latin typeface="+mn-lt"/>
                <a:cs typeface="+mn-cs"/>
              </a:rPr>
              <a:t>LED </a:t>
            </a:r>
            <a:r>
              <a:rPr lang="en-US" altLang="en-US" sz="1200" dirty="0">
                <a:latin typeface="+mn-lt"/>
              </a:rPr>
              <a:t>c</a:t>
            </a:r>
            <a:r>
              <a:rPr lang="en-US" altLang="en-US" sz="1200">
                <a:latin typeface="+mn-lt"/>
                <a:cs typeface="+mn-cs"/>
              </a:rPr>
              <a:t>hiếu </a:t>
            </a:r>
            <a:r>
              <a:rPr lang="en-US" altLang="en-US" sz="1200" dirty="0" err="1">
                <a:latin typeface="+mn-lt"/>
                <a:cs typeface="+mn-cs"/>
              </a:rPr>
              <a:t>sáng</a:t>
            </a:r>
            <a:r>
              <a:rPr lang="en-US" altLang="en-US" sz="1200" dirty="0">
                <a:latin typeface="+mn-lt"/>
                <a:cs typeface="+mn-cs"/>
              </a:rPr>
              <a:t> đ</a:t>
            </a:r>
            <a:r>
              <a:rPr lang="vi-VN" altLang="en-US" sz="1200" dirty="0">
                <a:latin typeface="+mn-lt"/>
                <a:cs typeface="+mn-cs"/>
              </a:rPr>
              <a:t>ư</a:t>
            </a:r>
            <a:r>
              <a:rPr lang="en-US" altLang="en-US" sz="1200" err="1">
                <a:latin typeface="+mn-lt"/>
                <a:cs typeface="+mn-cs"/>
              </a:rPr>
              <a:t>ờng</a:t>
            </a:r>
            <a:r>
              <a:rPr lang="en-US" altLang="en-US" sz="1200">
                <a:latin typeface="+mn-lt"/>
                <a:cs typeface="+mn-cs"/>
              </a:rPr>
              <a:t> 200W</a:t>
            </a:r>
          </a:p>
          <a:p>
            <a:pPr marL="171450" indent="-171450" eaLnBrk="1" fontAlgn="auto" hangingPunct="1">
              <a:lnSpc>
                <a:spcPct val="100000"/>
              </a:lnSpc>
              <a:spcBef>
                <a:spcPct val="0"/>
              </a:spcBef>
              <a:spcAft>
                <a:spcPts val="0"/>
              </a:spcAft>
              <a:buFont typeface="Wingdings" panose="05000000000000000000" pitchFamily="2" charset="2"/>
              <a:buChar char="§"/>
              <a:defRPr/>
            </a:pPr>
            <a:r>
              <a:rPr lang="en-US" altLang="en-US" sz="1200">
                <a:latin typeface="+mn-lt"/>
                <a:cs typeface="+mn-cs"/>
              </a:rPr>
              <a:t>Số </a:t>
            </a:r>
            <a:r>
              <a:rPr lang="en-US" altLang="en-US" sz="1200" dirty="0">
                <a:latin typeface="+mn-lt"/>
                <a:cs typeface="+mn-cs"/>
              </a:rPr>
              <a:t>l</a:t>
            </a:r>
            <a:r>
              <a:rPr lang="vi-VN" altLang="en-US" sz="1200" dirty="0">
                <a:latin typeface="+mn-lt"/>
                <a:cs typeface="+mn-cs"/>
              </a:rPr>
              <a:t>ư</a:t>
            </a:r>
            <a:r>
              <a:rPr lang="en-US" altLang="en-US" sz="1200" dirty="0" err="1">
                <a:latin typeface="+mn-lt"/>
                <a:cs typeface="+mn-cs"/>
              </a:rPr>
              <a:t>ợng</a:t>
            </a:r>
            <a:r>
              <a:rPr lang="en-US" altLang="en-US" sz="1200" dirty="0">
                <a:latin typeface="+mn-lt"/>
                <a:cs typeface="+mn-cs"/>
              </a:rPr>
              <a:t>: 115 </a:t>
            </a:r>
            <a:r>
              <a:rPr lang="en-US" altLang="en-US" sz="1200" dirty="0" err="1">
                <a:latin typeface="+mn-lt"/>
                <a:cs typeface="+mn-cs"/>
              </a:rPr>
              <a:t>bộ</a:t>
            </a:r>
            <a:endParaRPr lang="en-US" altLang="en-US" sz="1200" dirty="0">
              <a:latin typeface="+mn-lt"/>
              <a:cs typeface="+mn-cs"/>
            </a:endParaRPr>
          </a:p>
        </p:txBody>
      </p:sp>
      <mc:AlternateContent xmlns:mc="http://schemas.openxmlformats.org/markup-compatibility/2006" xmlns:a14="http://schemas.microsoft.com/office/drawing/2010/main">
        <mc:Choice Requires="a14">
          <p:graphicFrame>
            <p:nvGraphicFramePr>
              <p:cNvPr id="16" name="Table 15">
                <a:extLst>
                  <a:ext uri="{FF2B5EF4-FFF2-40B4-BE49-F238E27FC236}">
                    <a16:creationId xmlns:a16="http://schemas.microsoft.com/office/drawing/2014/main" xmlns="" id="{BEE0E74F-AD91-4B09-BAB5-7AA019EFEED6}"/>
                  </a:ext>
                </a:extLst>
              </p:cNvPr>
              <p:cNvGraphicFramePr>
                <a:graphicFrameLocks noGrp="1"/>
              </p:cNvGraphicFramePr>
              <p:nvPr>
                <p:extLst>
                  <p:ext uri="{D42A27DB-BD31-4B8C-83A1-F6EECF244321}">
                    <p14:modId xmlns:p14="http://schemas.microsoft.com/office/powerpoint/2010/main" val="2324415283"/>
                  </p:ext>
                </p:extLst>
              </p:nvPr>
            </p:nvGraphicFramePr>
            <p:xfrm>
              <a:off x="1218104" y="4343400"/>
              <a:ext cx="4183611" cy="1845329"/>
            </p:xfrm>
            <a:graphic>
              <a:graphicData uri="http://schemas.openxmlformats.org/drawingml/2006/table">
                <a:tbl>
                  <a:tblPr>
                    <a:tableStyleId>{D7AC3CCA-C797-4891-BE02-D94E43425B78}</a:tableStyleId>
                  </a:tblPr>
                  <a:tblGrid>
                    <a:gridCol w="1390230">
                      <a:extLst>
                        <a:ext uri="{9D8B030D-6E8A-4147-A177-3AD203B41FA5}">
                          <a16:colId xmlns:a16="http://schemas.microsoft.com/office/drawing/2014/main" xmlns="" val="20000"/>
                        </a:ext>
                      </a:extLst>
                    </a:gridCol>
                    <a:gridCol w="892222">
                      <a:extLst>
                        <a:ext uri="{9D8B030D-6E8A-4147-A177-3AD203B41FA5}">
                          <a16:colId xmlns:a16="http://schemas.microsoft.com/office/drawing/2014/main" xmlns="" val="20001"/>
                        </a:ext>
                      </a:extLst>
                    </a:gridCol>
                    <a:gridCol w="688106">
                      <a:extLst>
                        <a:ext uri="{9D8B030D-6E8A-4147-A177-3AD203B41FA5}">
                          <a16:colId xmlns:a16="http://schemas.microsoft.com/office/drawing/2014/main" xmlns="" val="20002"/>
                        </a:ext>
                      </a:extLst>
                    </a:gridCol>
                    <a:gridCol w="617167">
                      <a:extLst>
                        <a:ext uri="{9D8B030D-6E8A-4147-A177-3AD203B41FA5}">
                          <a16:colId xmlns:a16="http://schemas.microsoft.com/office/drawing/2014/main" xmlns="" val="20003"/>
                        </a:ext>
                      </a:extLst>
                    </a:gridCol>
                    <a:gridCol w="595886">
                      <a:extLst>
                        <a:ext uri="{9D8B030D-6E8A-4147-A177-3AD203B41FA5}">
                          <a16:colId xmlns:a16="http://schemas.microsoft.com/office/drawing/2014/main" xmlns="" val="20004"/>
                        </a:ext>
                      </a:extLst>
                    </a:gridCol>
                  </a:tblGrid>
                  <a:tr h="780416">
                    <a:tc>
                      <a:txBody>
                        <a:bodyPr/>
                        <a:lstStyle/>
                        <a:p>
                          <a:pPr algn="ctr" fontAlgn="ctr"/>
                          <a:r>
                            <a:rPr lang="en-US" sz="1200" u="none" strike="noStrike" dirty="0" err="1">
                              <a:effectLst/>
                              <a:latin typeface="+mn-lt"/>
                              <a:cs typeface="Times New Roman" panose="02020603050405020304" pitchFamily="18" charset="0"/>
                            </a:rPr>
                            <a:t>Quy</a:t>
                          </a:r>
                          <a:r>
                            <a:rPr lang="en-US" sz="1200" u="none" strike="noStrike" dirty="0">
                              <a:effectLst/>
                              <a:latin typeface="+mn-lt"/>
                              <a:cs typeface="Times New Roman" panose="02020603050405020304" pitchFamily="18" charset="0"/>
                            </a:rPr>
                            <a:t> </a:t>
                          </a:r>
                          <a:r>
                            <a:rPr lang="en-US" sz="1200" u="none" strike="noStrike" dirty="0" err="1">
                              <a:effectLst/>
                              <a:latin typeface="+mn-lt"/>
                              <a:cs typeface="Times New Roman" panose="02020603050405020304" pitchFamily="18" charset="0"/>
                            </a:rPr>
                            <a:t>chuẩn</a:t>
                          </a:r>
                          <a:r>
                            <a:rPr lang="en-US" sz="1200" u="none" strike="noStrike">
                              <a:effectLst/>
                              <a:latin typeface="+mn-lt"/>
                              <a:cs typeface="Times New Roman" panose="02020603050405020304" pitchFamily="18" charset="0"/>
                            </a:rPr>
                            <a:t/>
                          </a:r>
                          <a:br>
                            <a:rPr lang="en-US" sz="1200" u="none" strike="noStrike">
                              <a:effectLst/>
                              <a:latin typeface="+mn-lt"/>
                              <a:cs typeface="Times New Roman" panose="02020603050405020304" pitchFamily="18" charset="0"/>
                            </a:rPr>
                          </a:br>
                          <a:r>
                            <a:rPr lang="en-US" sz="1200" u="none" strike="noStrike">
                              <a:effectLst/>
                              <a:latin typeface="+mn-lt"/>
                              <a:cs typeface="Times New Roman" panose="02020603050405020304" pitchFamily="18" charset="0"/>
                            </a:rPr>
                            <a:t>QCVN </a:t>
                          </a:r>
                          <a:r>
                            <a:rPr lang="en-US" sz="1200" u="none" strike="noStrike" dirty="0">
                              <a:effectLst/>
                              <a:latin typeface="+mn-lt"/>
                              <a:cs typeface="Times New Roman" panose="02020603050405020304" pitchFamily="18" charset="0"/>
                            </a:rPr>
                            <a:t>07-7:2016</a:t>
                          </a:r>
                          <a:endParaRPr lang="en-US" sz="1200" b="0" i="0" u="none" strike="noStrike" dirty="0">
                            <a:solidFill>
                              <a:srgbClr val="000000"/>
                            </a:solidFill>
                            <a:effectLst/>
                            <a:latin typeface="+mn-lt"/>
                            <a:cs typeface="Times New Roman" panose="02020603050405020304" pitchFamily="18" charset="0"/>
                          </a:endParaRPr>
                        </a:p>
                      </a:txBody>
                      <a:tcPr marL="7738" marR="7738" marT="7733"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dirty="0">
                              <a:effectLst/>
                              <a:latin typeface="+mn-lt"/>
                              <a:cs typeface="Times New Roman" panose="02020603050405020304" pitchFamily="18" charset="0"/>
                            </a:rPr>
                            <a:t>Lm </a:t>
                          </a:r>
                        </a:p>
                        <a:p>
                          <a:pPr algn="ctr" fontAlgn="ctr"/>
                          <a:r>
                            <a:rPr lang="en-US" sz="1200" u="none" strike="noStrike" dirty="0">
                              <a:effectLst/>
                              <a:latin typeface="+mn-lt"/>
                              <a:cs typeface="Times New Roman" panose="02020603050405020304" pitchFamily="18" charset="0"/>
                            </a:rPr>
                            <a:t>(</a:t>
                          </a:r>
                          <a:r>
                            <a:rPr lang="en-US" sz="1200" u="none" strike="noStrike">
                              <a:effectLst/>
                              <a:latin typeface="+mn-lt"/>
                              <a:cs typeface="Times New Roman" panose="02020603050405020304" pitchFamily="18" charset="0"/>
                            </a:rPr>
                            <a:t>cd/</a:t>
                          </a:r>
                          <a14:m>
                            <m:oMath xmlns:m="http://schemas.openxmlformats.org/officeDocument/2006/math">
                              <m:sSup>
                                <m:sSupPr>
                                  <m:ctrlPr>
                                    <a:rPr lang="en-US" sz="1200" i="1" u="none" strike="noStrike" smtClean="0">
                                      <a:effectLst/>
                                      <a:latin typeface="Cambria Math"/>
                                      <a:cs typeface="Times New Roman" panose="02020603050405020304" pitchFamily="18" charset="0"/>
                                    </a:rPr>
                                  </m:ctrlPr>
                                </m:sSupPr>
                                <m:e>
                                  <m:r>
                                    <m:rPr>
                                      <m:sty m:val="p"/>
                                    </m:rPr>
                                    <a:rPr lang="en-US" sz="1200" b="0" i="0" u="none" strike="noStrike" smtClean="0">
                                      <a:effectLst/>
                                      <a:latin typeface="Cambria Math" panose="02040503050406030204" pitchFamily="18" charset="0"/>
                                      <a:cs typeface="Times New Roman" panose="02020603050405020304" pitchFamily="18" charset="0"/>
                                    </a:rPr>
                                    <m:t>m</m:t>
                                  </m:r>
                                </m:e>
                                <m:sup>
                                  <m:r>
                                    <a:rPr lang="en-US" sz="1200" b="0" i="0" u="none" strike="noStrike" smtClean="0">
                                      <a:effectLst/>
                                      <a:latin typeface="Cambria Math" panose="02040503050406030204" pitchFamily="18" charset="0"/>
                                      <a:cs typeface="Times New Roman" panose="02020603050405020304" pitchFamily="18" charset="0"/>
                                    </a:rPr>
                                    <m:t>2</m:t>
                                  </m:r>
                                </m:sup>
                              </m:sSup>
                            </m:oMath>
                          </a14:m>
                          <a:r>
                            <a:rPr lang="en-US" sz="1200" u="none" strike="noStrike">
                              <a:effectLst/>
                              <a:latin typeface="+mn-lt"/>
                              <a:cs typeface="Times New Roman" panose="02020603050405020304" pitchFamily="18" charset="0"/>
                            </a:rPr>
                            <a:t>)</a:t>
                          </a:r>
                          <a:r>
                            <a:rPr lang="en-US" sz="1200" u="none" strike="noStrike" dirty="0">
                              <a:effectLst/>
                              <a:latin typeface="+mn-lt"/>
                              <a:cs typeface="Times New Roman" panose="02020603050405020304" pitchFamily="18" charset="0"/>
                            </a:rPr>
                            <a:t/>
                          </a:r>
                          <a:br>
                            <a:rPr lang="en-US" sz="1200" u="none" strike="noStrike" dirty="0">
                              <a:effectLst/>
                              <a:latin typeface="+mn-lt"/>
                              <a:cs typeface="Times New Roman" panose="02020603050405020304" pitchFamily="18" charset="0"/>
                            </a:rPr>
                          </a:br>
                          <a:r>
                            <a:rPr lang="en-US" sz="1200" u="none" strike="noStrike" dirty="0">
                              <a:effectLst/>
                              <a:latin typeface="+mn-lt"/>
                              <a:cs typeface="Times New Roman" panose="02020603050405020304" pitchFamily="18" charset="0"/>
                            </a:rPr>
                            <a:t>≥1.5</a:t>
                          </a:r>
                          <a:endParaRPr lang="en-US" sz="1200" b="0" i="0" u="none" strike="noStrike" dirty="0">
                            <a:solidFill>
                              <a:srgbClr val="000000"/>
                            </a:solidFill>
                            <a:effectLst/>
                            <a:latin typeface="+mn-lt"/>
                            <a:cs typeface="Times New Roman" panose="02020603050405020304" pitchFamily="18" charset="0"/>
                          </a:endParaRPr>
                        </a:p>
                      </a:txBody>
                      <a:tcPr marL="7738" marR="7738" marT="7733"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dirty="0" err="1">
                              <a:effectLst/>
                              <a:latin typeface="+mn-lt"/>
                              <a:cs typeface="Times New Roman" panose="02020603050405020304" pitchFamily="18" charset="0"/>
                            </a:rPr>
                            <a:t>Uo</a:t>
                          </a:r>
                          <a:r>
                            <a:rPr lang="en-US" sz="1200" u="none" strike="noStrike" dirty="0">
                              <a:effectLst/>
                              <a:latin typeface="+mn-lt"/>
                              <a:cs typeface="Times New Roman" panose="02020603050405020304" pitchFamily="18" charset="0"/>
                            </a:rPr>
                            <a:t/>
                          </a:r>
                          <a:br>
                            <a:rPr lang="en-US" sz="1200" u="none" strike="noStrike" dirty="0">
                              <a:effectLst/>
                              <a:latin typeface="+mn-lt"/>
                              <a:cs typeface="Times New Roman" panose="02020603050405020304" pitchFamily="18" charset="0"/>
                            </a:rPr>
                          </a:br>
                          <a:r>
                            <a:rPr lang="en-US" sz="1200" u="none" strike="noStrike" dirty="0">
                              <a:effectLst/>
                              <a:latin typeface="+mn-lt"/>
                              <a:cs typeface="Times New Roman" panose="02020603050405020304" pitchFamily="18" charset="0"/>
                            </a:rPr>
                            <a:t>≥0.40</a:t>
                          </a:r>
                          <a:endParaRPr lang="en-US" sz="1200" b="0" i="0" u="none" strike="noStrike" dirty="0">
                            <a:solidFill>
                              <a:srgbClr val="000000"/>
                            </a:solidFill>
                            <a:effectLst/>
                            <a:latin typeface="+mn-lt"/>
                            <a:cs typeface="Times New Roman" panose="02020603050405020304" pitchFamily="18" charset="0"/>
                          </a:endParaRPr>
                        </a:p>
                      </a:txBody>
                      <a:tcPr marL="7738" marR="7738" marT="7733"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dirty="0">
                              <a:effectLst/>
                              <a:latin typeface="+mn-lt"/>
                              <a:cs typeface="Times New Roman" panose="02020603050405020304" pitchFamily="18" charset="0"/>
                            </a:rPr>
                            <a:t>Ui</a:t>
                          </a:r>
                          <a:br>
                            <a:rPr lang="en-US" sz="1200" u="none" strike="noStrike" dirty="0">
                              <a:effectLst/>
                              <a:latin typeface="+mn-lt"/>
                              <a:cs typeface="Times New Roman" panose="02020603050405020304" pitchFamily="18" charset="0"/>
                            </a:rPr>
                          </a:br>
                          <a:r>
                            <a:rPr lang="en-US" sz="1200" u="none" strike="noStrike" dirty="0">
                              <a:effectLst/>
                              <a:latin typeface="+mn-lt"/>
                              <a:cs typeface="Times New Roman" panose="02020603050405020304" pitchFamily="18" charset="0"/>
                            </a:rPr>
                            <a:t>≥0.70</a:t>
                          </a:r>
                          <a:endParaRPr lang="en-US" sz="1200" b="0" i="0" u="none" strike="noStrike" dirty="0">
                            <a:solidFill>
                              <a:srgbClr val="000000"/>
                            </a:solidFill>
                            <a:effectLst/>
                            <a:latin typeface="+mn-lt"/>
                            <a:cs typeface="Times New Roman" panose="02020603050405020304" pitchFamily="18" charset="0"/>
                          </a:endParaRPr>
                        </a:p>
                      </a:txBody>
                      <a:tcPr marL="7738" marR="7738" marT="7733"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dirty="0" err="1">
                              <a:effectLst/>
                              <a:latin typeface="+mn-lt"/>
                              <a:cs typeface="Times New Roman" panose="02020603050405020304" pitchFamily="18" charset="0"/>
                            </a:rPr>
                            <a:t>Ti</a:t>
                          </a:r>
                          <a:r>
                            <a:rPr lang="en-US" sz="1200" u="none" strike="noStrike" dirty="0">
                              <a:effectLst/>
                              <a:latin typeface="+mn-lt"/>
                              <a:cs typeface="Times New Roman" panose="02020603050405020304" pitchFamily="18" charset="0"/>
                            </a:rPr>
                            <a:t> </a:t>
                          </a:r>
                          <a:br>
                            <a:rPr lang="en-US" sz="1200" u="none" strike="noStrike" dirty="0">
                              <a:effectLst/>
                              <a:latin typeface="+mn-lt"/>
                              <a:cs typeface="Times New Roman" panose="02020603050405020304" pitchFamily="18" charset="0"/>
                            </a:rPr>
                          </a:br>
                          <a:r>
                            <a:rPr lang="en-US" sz="1200" u="none" strike="noStrike" dirty="0">
                              <a:effectLst/>
                              <a:latin typeface="+mn-lt"/>
                              <a:cs typeface="Times New Roman" panose="02020603050405020304" pitchFamily="18" charset="0"/>
                            </a:rPr>
                            <a:t>( % )</a:t>
                          </a:r>
                          <a:br>
                            <a:rPr lang="en-US" sz="1200" u="none" strike="noStrike" dirty="0">
                              <a:effectLst/>
                              <a:latin typeface="+mn-lt"/>
                              <a:cs typeface="Times New Roman" panose="02020603050405020304" pitchFamily="18" charset="0"/>
                            </a:rPr>
                          </a:br>
                          <a:r>
                            <a:rPr lang="en-US" sz="1200" u="none" strike="noStrike" dirty="0">
                              <a:effectLst/>
                              <a:latin typeface="+mn-lt"/>
                              <a:cs typeface="Times New Roman" panose="02020603050405020304" pitchFamily="18" charset="0"/>
                            </a:rPr>
                            <a:t>≤10</a:t>
                          </a:r>
                          <a:endParaRPr lang="en-US" sz="1200" b="0" i="0" u="none" strike="noStrike" dirty="0">
                            <a:solidFill>
                              <a:srgbClr val="000000"/>
                            </a:solidFill>
                            <a:effectLst/>
                            <a:latin typeface="+mn-lt"/>
                            <a:cs typeface="Times New Roman" panose="02020603050405020304" pitchFamily="18" charset="0"/>
                          </a:endParaRPr>
                        </a:p>
                      </a:txBody>
                      <a:tcPr marL="7738" marR="7738" marT="7733"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xmlns="" val="10000"/>
                      </a:ext>
                    </a:extLst>
                  </a:tr>
                  <a:tr h="354971">
                    <a:tc>
                      <a:txBody>
                        <a:bodyPr/>
                        <a:lstStyle/>
                        <a:p>
                          <a:pPr algn="ctr" fontAlgn="ctr"/>
                          <a:r>
                            <a:rPr lang="en-US" sz="1200" b="0" i="0" u="none" strike="noStrike" kern="1200" dirty="0" err="1">
                              <a:solidFill>
                                <a:srgbClr val="000000"/>
                              </a:solidFill>
                              <a:effectLst/>
                              <a:latin typeface="+mn-lt"/>
                              <a:ea typeface="+mn-ea"/>
                              <a:cs typeface="Times New Roman" panose="02020603050405020304" pitchFamily="18" charset="0"/>
                            </a:rPr>
                            <a:t>Hiện</a:t>
                          </a:r>
                          <a:r>
                            <a:rPr lang="en-US" sz="1200" b="0" i="0" u="none" strike="noStrike" kern="1200" dirty="0">
                              <a:solidFill>
                                <a:srgbClr val="000000"/>
                              </a:solidFill>
                              <a:effectLst/>
                              <a:latin typeface="+mn-lt"/>
                              <a:ea typeface="+mn-ea"/>
                              <a:cs typeface="Times New Roman" panose="02020603050405020304" pitchFamily="18" charset="0"/>
                            </a:rPr>
                            <a:t> </a:t>
                          </a:r>
                          <a:r>
                            <a:rPr lang="en-US" sz="1200" b="0" i="0" u="none" strike="noStrike" kern="1200" dirty="0" err="1">
                              <a:solidFill>
                                <a:srgbClr val="000000"/>
                              </a:solidFill>
                              <a:effectLst/>
                              <a:latin typeface="+mn-lt"/>
                              <a:ea typeface="+mn-ea"/>
                              <a:cs typeface="Times New Roman" panose="02020603050405020304" pitchFamily="18" charset="0"/>
                            </a:rPr>
                            <a:t>trạng</a:t>
                          </a:r>
                          <a:endParaRPr lang="en-US" sz="1200" b="0" i="0" u="none" strike="noStrike" kern="1200" dirty="0">
                            <a:solidFill>
                              <a:srgbClr val="000000"/>
                            </a:solidFill>
                            <a:effectLst/>
                            <a:latin typeface="+mn-lt"/>
                            <a:ea typeface="+mn-ea"/>
                            <a:cs typeface="Times New Roman" panose="02020603050405020304" pitchFamily="18" charset="0"/>
                          </a:endParaRPr>
                        </a:p>
                      </a:txBody>
                      <a:tcPr marL="7738" marR="7738" marT="7733"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b="0" i="0" u="none" strike="noStrike" dirty="0">
                              <a:solidFill>
                                <a:srgbClr val="000000"/>
                              </a:solidFill>
                              <a:effectLst/>
                              <a:latin typeface="+mn-lt"/>
                              <a:cs typeface="Times New Roman" panose="02020603050405020304" pitchFamily="18" charset="0"/>
                            </a:rPr>
                            <a:t>3.0</a:t>
                          </a:r>
                        </a:p>
                      </a:txBody>
                      <a:tcPr marL="7738" marR="7738" marT="7733"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b="0" i="0" u="none" strike="noStrike" dirty="0">
                              <a:solidFill>
                                <a:srgbClr val="000000"/>
                              </a:solidFill>
                              <a:effectLst/>
                              <a:latin typeface="+mn-lt"/>
                              <a:cs typeface="Times New Roman" panose="02020603050405020304" pitchFamily="18" charset="0"/>
                            </a:rPr>
                            <a:t>0.82</a:t>
                          </a:r>
                        </a:p>
                      </a:txBody>
                      <a:tcPr marL="7738" marR="7738" marT="7733"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b="0" i="0" u="none" strike="noStrike" dirty="0">
                              <a:solidFill>
                                <a:srgbClr val="000000"/>
                              </a:solidFill>
                              <a:effectLst/>
                              <a:latin typeface="+mn-lt"/>
                              <a:cs typeface="Times New Roman" panose="02020603050405020304" pitchFamily="18" charset="0"/>
                            </a:rPr>
                            <a:t>0.74</a:t>
                          </a:r>
                        </a:p>
                      </a:txBody>
                      <a:tcPr marL="7738" marR="7738" marT="7733"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endParaRPr lang="en-US" sz="1200" b="0" i="0" u="none" strike="noStrike" dirty="0">
                            <a:solidFill>
                              <a:srgbClr val="000000"/>
                            </a:solidFill>
                            <a:effectLst/>
                            <a:latin typeface="+mn-lt"/>
                            <a:cs typeface="Times New Roman" panose="02020603050405020304" pitchFamily="18" charset="0"/>
                          </a:endParaRPr>
                        </a:p>
                      </a:txBody>
                      <a:tcPr marL="7738" marR="7738" marT="7733"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xmlns="" val="10001"/>
                      </a:ext>
                    </a:extLst>
                  </a:tr>
                  <a:tr h="354971">
                    <a:tc>
                      <a:txBody>
                        <a:bodyPr/>
                        <a:lstStyle/>
                        <a:p>
                          <a:pPr algn="ctr" fontAlgn="ctr"/>
                          <a:r>
                            <a:rPr lang="en-US" sz="1200" b="0" i="0" u="none" strike="noStrike" dirty="0" err="1">
                              <a:solidFill>
                                <a:srgbClr val="000000"/>
                              </a:solidFill>
                              <a:effectLst/>
                              <a:latin typeface="+mn-lt"/>
                              <a:cs typeface="Times New Roman" panose="02020603050405020304" pitchFamily="18" charset="0"/>
                            </a:rPr>
                            <a:t>Mô</a:t>
                          </a:r>
                          <a:r>
                            <a:rPr lang="en-US" sz="1200" b="0" i="0" u="none" strike="noStrike" dirty="0">
                              <a:solidFill>
                                <a:srgbClr val="000000"/>
                              </a:solidFill>
                              <a:effectLst/>
                              <a:latin typeface="+mn-lt"/>
                              <a:cs typeface="Times New Roman" panose="02020603050405020304" pitchFamily="18" charset="0"/>
                            </a:rPr>
                            <a:t> </a:t>
                          </a:r>
                          <a:r>
                            <a:rPr lang="en-US" sz="1200" b="0" i="0" u="none" strike="noStrike" dirty="0" err="1">
                              <a:solidFill>
                                <a:srgbClr val="000000"/>
                              </a:solidFill>
                              <a:effectLst/>
                              <a:latin typeface="+mn-lt"/>
                              <a:cs typeface="Times New Roman" panose="02020603050405020304" pitchFamily="18" charset="0"/>
                            </a:rPr>
                            <a:t>phỏng</a:t>
                          </a:r>
                          <a:endParaRPr lang="en-US" sz="1200" b="0" i="0" u="none" strike="noStrike" dirty="0">
                            <a:solidFill>
                              <a:srgbClr val="000000"/>
                            </a:solidFill>
                            <a:effectLst/>
                            <a:latin typeface="+mn-lt"/>
                            <a:cs typeface="Times New Roman" panose="02020603050405020304" pitchFamily="18" charset="0"/>
                          </a:endParaRPr>
                        </a:p>
                      </a:txBody>
                      <a:tcPr marL="7738" marR="7738" marT="7733"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b="0" i="0" u="none" strike="noStrike" dirty="0">
                              <a:solidFill>
                                <a:srgbClr val="000000"/>
                              </a:solidFill>
                              <a:effectLst/>
                              <a:latin typeface="+mn-lt"/>
                              <a:cs typeface="Times New Roman" panose="02020603050405020304" pitchFamily="18" charset="0"/>
                            </a:rPr>
                            <a:t>3.62</a:t>
                          </a:r>
                        </a:p>
                      </a:txBody>
                      <a:tcPr marL="7738" marR="7738" marT="7733"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b="0" i="0" u="none" strike="noStrike" dirty="0">
                              <a:solidFill>
                                <a:srgbClr val="000000"/>
                              </a:solidFill>
                              <a:effectLst/>
                              <a:latin typeface="+mn-lt"/>
                              <a:cs typeface="Times New Roman" panose="02020603050405020304" pitchFamily="18" charset="0"/>
                            </a:rPr>
                            <a:t>0.46</a:t>
                          </a:r>
                        </a:p>
                      </a:txBody>
                      <a:tcPr marL="7738" marR="7738" marT="7733"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b="0" i="0" u="none" strike="noStrike" dirty="0">
                              <a:solidFill>
                                <a:srgbClr val="000000"/>
                              </a:solidFill>
                              <a:effectLst/>
                              <a:latin typeface="+mn-lt"/>
                              <a:cs typeface="Times New Roman" panose="02020603050405020304" pitchFamily="18" charset="0"/>
                            </a:rPr>
                            <a:t>0.92</a:t>
                          </a:r>
                        </a:p>
                      </a:txBody>
                      <a:tcPr marL="7738" marR="7738" marT="7733"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b="0" i="0" u="none" strike="noStrike" dirty="0">
                              <a:solidFill>
                                <a:srgbClr val="000000"/>
                              </a:solidFill>
                              <a:effectLst/>
                              <a:latin typeface="+mn-lt"/>
                              <a:cs typeface="Times New Roman" panose="02020603050405020304" pitchFamily="18" charset="0"/>
                            </a:rPr>
                            <a:t>10</a:t>
                          </a:r>
                        </a:p>
                      </a:txBody>
                      <a:tcPr marL="7738" marR="7738" marT="7733"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xmlns="" val="10002"/>
                      </a:ext>
                    </a:extLst>
                  </a:tr>
                  <a:tr h="354971">
                    <a:tc>
                      <a:txBody>
                        <a:bodyPr/>
                        <a:lstStyle/>
                        <a:p>
                          <a:pPr algn="ctr" fontAlgn="ctr"/>
                          <a:r>
                            <a:rPr lang="en-US" sz="1200" b="0" i="0" u="none" strike="noStrike" dirty="0" err="1">
                              <a:solidFill>
                                <a:srgbClr val="000000"/>
                              </a:solidFill>
                              <a:effectLst/>
                              <a:latin typeface="+mn-lt"/>
                              <a:cs typeface="Times New Roman" panose="02020603050405020304" pitchFamily="18" charset="0"/>
                            </a:rPr>
                            <a:t>Đánh</a:t>
                          </a:r>
                          <a:r>
                            <a:rPr lang="en-US" sz="1200" b="0" i="0" u="none" strike="noStrike" dirty="0">
                              <a:solidFill>
                                <a:srgbClr val="000000"/>
                              </a:solidFill>
                              <a:effectLst/>
                              <a:latin typeface="+mn-lt"/>
                              <a:cs typeface="Times New Roman" panose="02020603050405020304" pitchFamily="18" charset="0"/>
                            </a:rPr>
                            <a:t> </a:t>
                          </a:r>
                          <a:r>
                            <a:rPr lang="en-US" sz="1200" b="0" i="0" u="none" strike="noStrike" dirty="0" err="1">
                              <a:solidFill>
                                <a:srgbClr val="000000"/>
                              </a:solidFill>
                              <a:effectLst/>
                              <a:latin typeface="+mn-lt"/>
                              <a:cs typeface="Times New Roman" panose="02020603050405020304" pitchFamily="18" charset="0"/>
                            </a:rPr>
                            <a:t>giá</a:t>
                          </a:r>
                          <a:endParaRPr lang="en-US" sz="1200" b="0" i="0" u="none" strike="noStrike" dirty="0">
                            <a:solidFill>
                              <a:srgbClr val="000000"/>
                            </a:solidFill>
                            <a:effectLst/>
                            <a:latin typeface="+mn-lt"/>
                            <a:cs typeface="Times New Roman" panose="02020603050405020304" pitchFamily="18" charset="0"/>
                          </a:endParaRPr>
                        </a:p>
                      </a:txBody>
                      <a:tcPr marL="7738" marR="7738" marT="7733"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gridSpan="4">
                      <a:txBody>
                        <a:bodyPr/>
                        <a:lstStyle/>
                        <a:p>
                          <a:pPr algn="ctr" fontAlgn="ctr"/>
                          <a:endParaRPr lang="en-US" sz="1200" b="0" i="0" u="none" strike="noStrike" dirty="0">
                            <a:solidFill>
                              <a:srgbClr val="000000"/>
                            </a:solidFill>
                            <a:effectLst/>
                            <a:latin typeface="+mn-lt"/>
                            <a:cs typeface="Times New Roman" panose="02020603050405020304" pitchFamily="18" charset="0"/>
                          </a:endParaRPr>
                        </a:p>
                      </a:txBody>
                      <a:tcPr marL="7738" marR="7738" marT="7733"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hMerge="1">
                      <a:txBody>
                        <a:bodyPr/>
                        <a:lstStyle/>
                        <a:p>
                          <a:pPr algn="ctr" fontAlgn="ctr"/>
                          <a:endParaRPr lang="en-US" sz="1200" b="0" i="0" u="none" strike="noStrike" dirty="0">
                            <a:solidFill>
                              <a:srgbClr val="000000"/>
                            </a:solidFill>
                            <a:effectLst/>
                            <a:latin typeface="Tahoma" panose="020B0604030504040204" pitchFamily="34" charset="0"/>
                          </a:endParaRPr>
                        </a:p>
                      </a:txBody>
                      <a:tcPr marL="7738" marR="7738" marT="7734" marB="0" anchor="ctr">
                        <a:noFill/>
                      </a:tcPr>
                    </a:tc>
                    <a:tc hMerge="1">
                      <a:txBody>
                        <a:bodyPr/>
                        <a:lstStyle/>
                        <a:p>
                          <a:pPr algn="ctr" fontAlgn="ctr"/>
                          <a:endParaRPr lang="en-US" sz="1200" b="0" i="0" u="none" strike="noStrike" dirty="0">
                            <a:solidFill>
                              <a:srgbClr val="000000"/>
                            </a:solidFill>
                            <a:effectLst/>
                            <a:latin typeface="Tahoma" panose="020B0604030504040204" pitchFamily="34" charset="0"/>
                          </a:endParaRPr>
                        </a:p>
                      </a:txBody>
                      <a:tcPr marL="7738" marR="7738" marT="7734" marB="0" anchor="ctr">
                        <a:noFill/>
                      </a:tcPr>
                    </a:tc>
                    <a:tc hMerge="1">
                      <a:txBody>
                        <a:bodyPr/>
                        <a:lstStyle/>
                        <a:p>
                          <a:pPr algn="ctr" fontAlgn="ctr"/>
                          <a:endParaRPr lang="en-US" sz="1200" b="0" i="0" u="none" strike="noStrike" dirty="0">
                            <a:solidFill>
                              <a:srgbClr val="000000"/>
                            </a:solidFill>
                            <a:effectLst/>
                            <a:latin typeface="Tahoma" panose="020B0604030504040204" pitchFamily="34" charset="0"/>
                          </a:endParaRPr>
                        </a:p>
                      </a:txBody>
                      <a:tcPr marL="7738" marR="7738" marT="7734" marB="0" anchor="ctr">
                        <a:noFill/>
                      </a:tcPr>
                    </a:tc>
                    <a:extLst>
                      <a:ext uri="{0D108BD9-81ED-4DB2-BD59-A6C34878D82A}">
                        <a16:rowId xmlns:a16="http://schemas.microsoft.com/office/drawing/2014/main" xmlns="" val="10003"/>
                      </a:ext>
                    </a:extLst>
                  </a:tr>
                </a:tbl>
              </a:graphicData>
            </a:graphic>
          </p:graphicFrame>
        </mc:Choice>
        <mc:Fallback xmlns="">
          <p:graphicFrame>
            <p:nvGraphicFramePr>
              <p:cNvPr id="16" name="Table 15">
                <a:extLst>
                  <a:ext uri="{FF2B5EF4-FFF2-40B4-BE49-F238E27FC236}">
                    <a16:creationId xmlns:a16="http://schemas.microsoft.com/office/drawing/2014/main" id="{BEE0E74F-AD91-4B09-BAB5-7AA019EFEED6}"/>
                  </a:ext>
                </a:extLst>
              </p:cNvPr>
              <p:cNvGraphicFramePr>
                <a:graphicFrameLocks noGrp="1"/>
              </p:cNvGraphicFramePr>
              <p:nvPr>
                <p:extLst>
                  <p:ext uri="{D42A27DB-BD31-4B8C-83A1-F6EECF244321}">
                    <p14:modId xmlns:p14="http://schemas.microsoft.com/office/powerpoint/2010/main" val="2324415283"/>
                  </p:ext>
                </p:extLst>
              </p:nvPr>
            </p:nvGraphicFramePr>
            <p:xfrm>
              <a:off x="1218104" y="4343400"/>
              <a:ext cx="4183611" cy="1845329"/>
            </p:xfrm>
            <a:graphic>
              <a:graphicData uri="http://schemas.openxmlformats.org/drawingml/2006/table">
                <a:tbl>
                  <a:tblPr>
                    <a:tableStyleId>{D7AC3CCA-C797-4891-BE02-D94E43425B78}</a:tableStyleId>
                  </a:tblPr>
                  <a:tblGrid>
                    <a:gridCol w="1390230">
                      <a:extLst>
                        <a:ext uri="{9D8B030D-6E8A-4147-A177-3AD203B41FA5}">
                          <a16:colId xmlns:a16="http://schemas.microsoft.com/office/drawing/2014/main" val="20000"/>
                        </a:ext>
                      </a:extLst>
                    </a:gridCol>
                    <a:gridCol w="892222">
                      <a:extLst>
                        <a:ext uri="{9D8B030D-6E8A-4147-A177-3AD203B41FA5}">
                          <a16:colId xmlns:a16="http://schemas.microsoft.com/office/drawing/2014/main" val="20001"/>
                        </a:ext>
                      </a:extLst>
                    </a:gridCol>
                    <a:gridCol w="688106">
                      <a:extLst>
                        <a:ext uri="{9D8B030D-6E8A-4147-A177-3AD203B41FA5}">
                          <a16:colId xmlns:a16="http://schemas.microsoft.com/office/drawing/2014/main" val="20002"/>
                        </a:ext>
                      </a:extLst>
                    </a:gridCol>
                    <a:gridCol w="617167">
                      <a:extLst>
                        <a:ext uri="{9D8B030D-6E8A-4147-A177-3AD203B41FA5}">
                          <a16:colId xmlns:a16="http://schemas.microsoft.com/office/drawing/2014/main" val="20003"/>
                        </a:ext>
                      </a:extLst>
                    </a:gridCol>
                    <a:gridCol w="595886">
                      <a:extLst>
                        <a:ext uri="{9D8B030D-6E8A-4147-A177-3AD203B41FA5}">
                          <a16:colId xmlns:a16="http://schemas.microsoft.com/office/drawing/2014/main" val="20004"/>
                        </a:ext>
                      </a:extLst>
                    </a:gridCol>
                  </a:tblGrid>
                  <a:tr h="780416">
                    <a:tc>
                      <a:txBody>
                        <a:bodyPr/>
                        <a:lstStyle/>
                        <a:p>
                          <a:pPr algn="ctr" fontAlgn="ctr"/>
                          <a:r>
                            <a:rPr lang="en-US" sz="1200" u="none" strike="noStrike" dirty="0" err="1">
                              <a:effectLst/>
                              <a:latin typeface="+mn-lt"/>
                              <a:cs typeface="Times New Roman" panose="02020603050405020304" pitchFamily="18" charset="0"/>
                            </a:rPr>
                            <a:t>Quy</a:t>
                          </a:r>
                          <a:r>
                            <a:rPr lang="en-US" sz="1200" u="none" strike="noStrike" dirty="0">
                              <a:effectLst/>
                              <a:latin typeface="+mn-lt"/>
                              <a:cs typeface="Times New Roman" panose="02020603050405020304" pitchFamily="18" charset="0"/>
                            </a:rPr>
                            <a:t> </a:t>
                          </a:r>
                          <a:r>
                            <a:rPr lang="en-US" sz="1200" u="none" strike="noStrike" dirty="0" err="1">
                              <a:effectLst/>
                              <a:latin typeface="+mn-lt"/>
                              <a:cs typeface="Times New Roman" panose="02020603050405020304" pitchFamily="18" charset="0"/>
                            </a:rPr>
                            <a:t>chuẩn</a:t>
                          </a:r>
                          <a:br>
                            <a:rPr lang="en-US" sz="1200" u="none" strike="noStrike">
                              <a:effectLst/>
                              <a:latin typeface="+mn-lt"/>
                              <a:cs typeface="Times New Roman" panose="02020603050405020304" pitchFamily="18" charset="0"/>
                            </a:rPr>
                          </a:br>
                          <a:r>
                            <a:rPr lang="en-US" sz="1200" u="none" strike="noStrike">
                              <a:effectLst/>
                              <a:latin typeface="+mn-lt"/>
                              <a:cs typeface="Times New Roman" panose="02020603050405020304" pitchFamily="18" charset="0"/>
                            </a:rPr>
                            <a:t>QCVN </a:t>
                          </a:r>
                          <a:r>
                            <a:rPr lang="en-US" sz="1200" u="none" strike="noStrike" dirty="0">
                              <a:effectLst/>
                              <a:latin typeface="+mn-lt"/>
                              <a:cs typeface="Times New Roman" panose="02020603050405020304" pitchFamily="18" charset="0"/>
                            </a:rPr>
                            <a:t>07-7:2016</a:t>
                          </a:r>
                          <a:endParaRPr lang="en-US" sz="1200" b="0" i="0" u="none" strike="noStrike" dirty="0">
                            <a:solidFill>
                              <a:srgbClr val="000000"/>
                            </a:solidFill>
                            <a:effectLst/>
                            <a:latin typeface="+mn-lt"/>
                            <a:cs typeface="Times New Roman" panose="02020603050405020304" pitchFamily="18" charset="0"/>
                          </a:endParaRPr>
                        </a:p>
                      </a:txBody>
                      <a:tcPr marL="7738" marR="7738" marT="7733"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endParaRPr lang="en-US"/>
                        </a:p>
                      </a:txBody>
                      <a:tcPr marL="7738" marR="7738" marT="7733"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blipFill>
                          <a:blip r:embed="rId2"/>
                          <a:stretch>
                            <a:fillRect l="-157534" t="-775" r="-215753" b="-137209"/>
                          </a:stretch>
                        </a:blipFill>
                      </a:tcPr>
                    </a:tc>
                    <a:tc>
                      <a:txBody>
                        <a:bodyPr/>
                        <a:lstStyle/>
                        <a:p>
                          <a:pPr algn="ctr" fontAlgn="ctr"/>
                          <a:r>
                            <a:rPr lang="en-US" sz="1200" u="none" strike="noStrike" dirty="0" err="1">
                              <a:effectLst/>
                              <a:latin typeface="+mn-lt"/>
                              <a:cs typeface="Times New Roman" panose="02020603050405020304" pitchFamily="18" charset="0"/>
                            </a:rPr>
                            <a:t>Uo</a:t>
                          </a:r>
                          <a:br>
                            <a:rPr lang="en-US" sz="1200" u="none" strike="noStrike" dirty="0">
                              <a:effectLst/>
                              <a:latin typeface="+mn-lt"/>
                              <a:cs typeface="Times New Roman" panose="02020603050405020304" pitchFamily="18" charset="0"/>
                            </a:rPr>
                          </a:br>
                          <a:r>
                            <a:rPr lang="en-US" sz="1200" u="none" strike="noStrike" dirty="0">
                              <a:effectLst/>
                              <a:latin typeface="+mn-lt"/>
                              <a:cs typeface="Times New Roman" panose="02020603050405020304" pitchFamily="18" charset="0"/>
                            </a:rPr>
                            <a:t>≥0.40</a:t>
                          </a:r>
                          <a:endParaRPr lang="en-US" sz="1200" b="0" i="0" u="none" strike="noStrike" dirty="0">
                            <a:solidFill>
                              <a:srgbClr val="000000"/>
                            </a:solidFill>
                            <a:effectLst/>
                            <a:latin typeface="+mn-lt"/>
                            <a:cs typeface="Times New Roman" panose="02020603050405020304" pitchFamily="18" charset="0"/>
                          </a:endParaRPr>
                        </a:p>
                      </a:txBody>
                      <a:tcPr marL="7738" marR="7738" marT="7733"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dirty="0">
                              <a:effectLst/>
                              <a:latin typeface="+mn-lt"/>
                              <a:cs typeface="Times New Roman" panose="02020603050405020304" pitchFamily="18" charset="0"/>
                            </a:rPr>
                            <a:t>Ui</a:t>
                          </a:r>
                          <a:br>
                            <a:rPr lang="en-US" sz="1200" u="none" strike="noStrike" dirty="0">
                              <a:effectLst/>
                              <a:latin typeface="+mn-lt"/>
                              <a:cs typeface="Times New Roman" panose="02020603050405020304" pitchFamily="18" charset="0"/>
                            </a:rPr>
                          </a:br>
                          <a:r>
                            <a:rPr lang="en-US" sz="1200" u="none" strike="noStrike" dirty="0">
                              <a:effectLst/>
                              <a:latin typeface="+mn-lt"/>
                              <a:cs typeface="Times New Roman" panose="02020603050405020304" pitchFamily="18" charset="0"/>
                            </a:rPr>
                            <a:t>≥0.70</a:t>
                          </a:r>
                          <a:endParaRPr lang="en-US" sz="1200" b="0" i="0" u="none" strike="noStrike" dirty="0">
                            <a:solidFill>
                              <a:srgbClr val="000000"/>
                            </a:solidFill>
                            <a:effectLst/>
                            <a:latin typeface="+mn-lt"/>
                            <a:cs typeface="Times New Roman" panose="02020603050405020304" pitchFamily="18" charset="0"/>
                          </a:endParaRPr>
                        </a:p>
                      </a:txBody>
                      <a:tcPr marL="7738" marR="7738" marT="7733"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dirty="0" err="1">
                              <a:effectLst/>
                              <a:latin typeface="+mn-lt"/>
                              <a:cs typeface="Times New Roman" panose="02020603050405020304" pitchFamily="18" charset="0"/>
                            </a:rPr>
                            <a:t>Ti</a:t>
                          </a:r>
                          <a:r>
                            <a:rPr lang="en-US" sz="1200" u="none" strike="noStrike" dirty="0">
                              <a:effectLst/>
                              <a:latin typeface="+mn-lt"/>
                              <a:cs typeface="Times New Roman" panose="02020603050405020304" pitchFamily="18" charset="0"/>
                            </a:rPr>
                            <a:t> </a:t>
                          </a:r>
                          <a:br>
                            <a:rPr lang="en-US" sz="1200" u="none" strike="noStrike" dirty="0">
                              <a:effectLst/>
                              <a:latin typeface="+mn-lt"/>
                              <a:cs typeface="Times New Roman" panose="02020603050405020304" pitchFamily="18" charset="0"/>
                            </a:rPr>
                          </a:br>
                          <a:r>
                            <a:rPr lang="en-US" sz="1200" u="none" strike="noStrike" dirty="0">
                              <a:effectLst/>
                              <a:latin typeface="+mn-lt"/>
                              <a:cs typeface="Times New Roman" panose="02020603050405020304" pitchFamily="18" charset="0"/>
                            </a:rPr>
                            <a:t>( % )</a:t>
                          </a:r>
                          <a:br>
                            <a:rPr lang="en-US" sz="1200" u="none" strike="noStrike" dirty="0">
                              <a:effectLst/>
                              <a:latin typeface="+mn-lt"/>
                              <a:cs typeface="Times New Roman" panose="02020603050405020304" pitchFamily="18" charset="0"/>
                            </a:rPr>
                          </a:br>
                          <a:r>
                            <a:rPr lang="en-US" sz="1200" u="none" strike="noStrike" dirty="0">
                              <a:effectLst/>
                              <a:latin typeface="+mn-lt"/>
                              <a:cs typeface="Times New Roman" panose="02020603050405020304" pitchFamily="18" charset="0"/>
                            </a:rPr>
                            <a:t>≤10</a:t>
                          </a:r>
                          <a:endParaRPr lang="en-US" sz="1200" b="0" i="0" u="none" strike="noStrike" dirty="0">
                            <a:solidFill>
                              <a:srgbClr val="000000"/>
                            </a:solidFill>
                            <a:effectLst/>
                            <a:latin typeface="+mn-lt"/>
                            <a:cs typeface="Times New Roman" panose="02020603050405020304" pitchFamily="18" charset="0"/>
                          </a:endParaRPr>
                        </a:p>
                      </a:txBody>
                      <a:tcPr marL="7738" marR="7738" marT="7733"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val="10000"/>
                      </a:ext>
                    </a:extLst>
                  </a:tr>
                  <a:tr h="354971">
                    <a:tc>
                      <a:txBody>
                        <a:bodyPr/>
                        <a:lstStyle/>
                        <a:p>
                          <a:pPr algn="ctr" fontAlgn="ctr"/>
                          <a:r>
                            <a:rPr lang="en-US" sz="1200" b="0" i="0" u="none" strike="noStrike" kern="1200" dirty="0" err="1">
                              <a:solidFill>
                                <a:srgbClr val="000000"/>
                              </a:solidFill>
                              <a:effectLst/>
                              <a:latin typeface="+mn-lt"/>
                              <a:ea typeface="+mn-ea"/>
                              <a:cs typeface="Times New Roman" panose="02020603050405020304" pitchFamily="18" charset="0"/>
                            </a:rPr>
                            <a:t>Hiện</a:t>
                          </a:r>
                          <a:r>
                            <a:rPr lang="en-US" sz="1200" b="0" i="0" u="none" strike="noStrike" kern="1200" dirty="0">
                              <a:solidFill>
                                <a:srgbClr val="000000"/>
                              </a:solidFill>
                              <a:effectLst/>
                              <a:latin typeface="+mn-lt"/>
                              <a:ea typeface="+mn-ea"/>
                              <a:cs typeface="Times New Roman" panose="02020603050405020304" pitchFamily="18" charset="0"/>
                            </a:rPr>
                            <a:t> </a:t>
                          </a:r>
                          <a:r>
                            <a:rPr lang="en-US" sz="1200" b="0" i="0" u="none" strike="noStrike" kern="1200" dirty="0" err="1">
                              <a:solidFill>
                                <a:srgbClr val="000000"/>
                              </a:solidFill>
                              <a:effectLst/>
                              <a:latin typeface="+mn-lt"/>
                              <a:ea typeface="+mn-ea"/>
                              <a:cs typeface="Times New Roman" panose="02020603050405020304" pitchFamily="18" charset="0"/>
                            </a:rPr>
                            <a:t>trạng</a:t>
                          </a:r>
                          <a:endParaRPr lang="en-US" sz="1200" b="0" i="0" u="none" strike="noStrike" kern="1200" dirty="0">
                            <a:solidFill>
                              <a:srgbClr val="000000"/>
                            </a:solidFill>
                            <a:effectLst/>
                            <a:latin typeface="+mn-lt"/>
                            <a:ea typeface="+mn-ea"/>
                            <a:cs typeface="Times New Roman" panose="02020603050405020304" pitchFamily="18" charset="0"/>
                          </a:endParaRPr>
                        </a:p>
                      </a:txBody>
                      <a:tcPr marL="7738" marR="7738" marT="7733"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b="0" i="0" u="none" strike="noStrike" dirty="0">
                              <a:solidFill>
                                <a:srgbClr val="000000"/>
                              </a:solidFill>
                              <a:effectLst/>
                              <a:latin typeface="+mn-lt"/>
                              <a:cs typeface="Times New Roman" panose="02020603050405020304" pitchFamily="18" charset="0"/>
                            </a:rPr>
                            <a:t>3.0</a:t>
                          </a:r>
                        </a:p>
                      </a:txBody>
                      <a:tcPr marL="7738" marR="7738" marT="7733"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b="0" i="0" u="none" strike="noStrike" dirty="0">
                              <a:solidFill>
                                <a:srgbClr val="000000"/>
                              </a:solidFill>
                              <a:effectLst/>
                              <a:latin typeface="+mn-lt"/>
                              <a:cs typeface="Times New Roman" panose="02020603050405020304" pitchFamily="18" charset="0"/>
                            </a:rPr>
                            <a:t>0.82</a:t>
                          </a:r>
                        </a:p>
                      </a:txBody>
                      <a:tcPr marL="7738" marR="7738" marT="7733"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b="0" i="0" u="none" strike="noStrike" dirty="0">
                              <a:solidFill>
                                <a:srgbClr val="000000"/>
                              </a:solidFill>
                              <a:effectLst/>
                              <a:latin typeface="+mn-lt"/>
                              <a:cs typeface="Times New Roman" panose="02020603050405020304" pitchFamily="18" charset="0"/>
                            </a:rPr>
                            <a:t>0.74</a:t>
                          </a:r>
                        </a:p>
                      </a:txBody>
                      <a:tcPr marL="7738" marR="7738" marT="7733"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endParaRPr lang="en-US" sz="1200" b="0" i="0" u="none" strike="noStrike" dirty="0">
                            <a:solidFill>
                              <a:srgbClr val="000000"/>
                            </a:solidFill>
                            <a:effectLst/>
                            <a:latin typeface="+mn-lt"/>
                            <a:cs typeface="Times New Roman" panose="02020603050405020304" pitchFamily="18" charset="0"/>
                          </a:endParaRPr>
                        </a:p>
                      </a:txBody>
                      <a:tcPr marL="7738" marR="7738" marT="7733"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val="10001"/>
                      </a:ext>
                    </a:extLst>
                  </a:tr>
                  <a:tr h="354971">
                    <a:tc>
                      <a:txBody>
                        <a:bodyPr/>
                        <a:lstStyle/>
                        <a:p>
                          <a:pPr algn="ctr" fontAlgn="ctr"/>
                          <a:r>
                            <a:rPr lang="en-US" sz="1200" b="0" i="0" u="none" strike="noStrike" dirty="0" err="1">
                              <a:solidFill>
                                <a:srgbClr val="000000"/>
                              </a:solidFill>
                              <a:effectLst/>
                              <a:latin typeface="+mn-lt"/>
                              <a:cs typeface="Times New Roman" panose="02020603050405020304" pitchFamily="18" charset="0"/>
                            </a:rPr>
                            <a:t>Mô</a:t>
                          </a:r>
                          <a:r>
                            <a:rPr lang="en-US" sz="1200" b="0" i="0" u="none" strike="noStrike" dirty="0">
                              <a:solidFill>
                                <a:srgbClr val="000000"/>
                              </a:solidFill>
                              <a:effectLst/>
                              <a:latin typeface="+mn-lt"/>
                              <a:cs typeface="Times New Roman" panose="02020603050405020304" pitchFamily="18" charset="0"/>
                            </a:rPr>
                            <a:t> </a:t>
                          </a:r>
                          <a:r>
                            <a:rPr lang="en-US" sz="1200" b="0" i="0" u="none" strike="noStrike" dirty="0" err="1">
                              <a:solidFill>
                                <a:srgbClr val="000000"/>
                              </a:solidFill>
                              <a:effectLst/>
                              <a:latin typeface="+mn-lt"/>
                              <a:cs typeface="Times New Roman" panose="02020603050405020304" pitchFamily="18" charset="0"/>
                            </a:rPr>
                            <a:t>phỏng</a:t>
                          </a:r>
                          <a:endParaRPr lang="en-US" sz="1200" b="0" i="0" u="none" strike="noStrike" dirty="0">
                            <a:solidFill>
                              <a:srgbClr val="000000"/>
                            </a:solidFill>
                            <a:effectLst/>
                            <a:latin typeface="+mn-lt"/>
                            <a:cs typeface="Times New Roman" panose="02020603050405020304" pitchFamily="18" charset="0"/>
                          </a:endParaRPr>
                        </a:p>
                      </a:txBody>
                      <a:tcPr marL="7738" marR="7738" marT="7733"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b="0" i="0" u="none" strike="noStrike" dirty="0">
                              <a:solidFill>
                                <a:srgbClr val="000000"/>
                              </a:solidFill>
                              <a:effectLst/>
                              <a:latin typeface="+mn-lt"/>
                              <a:cs typeface="Times New Roman" panose="02020603050405020304" pitchFamily="18" charset="0"/>
                            </a:rPr>
                            <a:t>3.62</a:t>
                          </a:r>
                        </a:p>
                      </a:txBody>
                      <a:tcPr marL="7738" marR="7738" marT="7733"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b="0" i="0" u="none" strike="noStrike" dirty="0">
                              <a:solidFill>
                                <a:srgbClr val="000000"/>
                              </a:solidFill>
                              <a:effectLst/>
                              <a:latin typeface="+mn-lt"/>
                              <a:cs typeface="Times New Roman" panose="02020603050405020304" pitchFamily="18" charset="0"/>
                            </a:rPr>
                            <a:t>0.46</a:t>
                          </a:r>
                        </a:p>
                      </a:txBody>
                      <a:tcPr marL="7738" marR="7738" marT="7733"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b="0" i="0" u="none" strike="noStrike" dirty="0">
                              <a:solidFill>
                                <a:srgbClr val="000000"/>
                              </a:solidFill>
                              <a:effectLst/>
                              <a:latin typeface="+mn-lt"/>
                              <a:cs typeface="Times New Roman" panose="02020603050405020304" pitchFamily="18" charset="0"/>
                            </a:rPr>
                            <a:t>0.92</a:t>
                          </a:r>
                        </a:p>
                      </a:txBody>
                      <a:tcPr marL="7738" marR="7738" marT="7733"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b="0" i="0" u="none" strike="noStrike" dirty="0">
                              <a:solidFill>
                                <a:srgbClr val="000000"/>
                              </a:solidFill>
                              <a:effectLst/>
                              <a:latin typeface="+mn-lt"/>
                              <a:cs typeface="Times New Roman" panose="02020603050405020304" pitchFamily="18" charset="0"/>
                            </a:rPr>
                            <a:t>10</a:t>
                          </a:r>
                        </a:p>
                      </a:txBody>
                      <a:tcPr marL="7738" marR="7738" marT="7733"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val="10002"/>
                      </a:ext>
                    </a:extLst>
                  </a:tr>
                  <a:tr h="354971">
                    <a:tc>
                      <a:txBody>
                        <a:bodyPr/>
                        <a:lstStyle/>
                        <a:p>
                          <a:pPr algn="ctr" fontAlgn="ctr"/>
                          <a:r>
                            <a:rPr lang="en-US" sz="1200" b="0" i="0" u="none" strike="noStrike" dirty="0" err="1">
                              <a:solidFill>
                                <a:srgbClr val="000000"/>
                              </a:solidFill>
                              <a:effectLst/>
                              <a:latin typeface="+mn-lt"/>
                              <a:cs typeface="Times New Roman" panose="02020603050405020304" pitchFamily="18" charset="0"/>
                            </a:rPr>
                            <a:t>Đánh</a:t>
                          </a:r>
                          <a:r>
                            <a:rPr lang="en-US" sz="1200" b="0" i="0" u="none" strike="noStrike" dirty="0">
                              <a:solidFill>
                                <a:srgbClr val="000000"/>
                              </a:solidFill>
                              <a:effectLst/>
                              <a:latin typeface="+mn-lt"/>
                              <a:cs typeface="Times New Roman" panose="02020603050405020304" pitchFamily="18" charset="0"/>
                            </a:rPr>
                            <a:t> </a:t>
                          </a:r>
                          <a:r>
                            <a:rPr lang="en-US" sz="1200" b="0" i="0" u="none" strike="noStrike" dirty="0" err="1">
                              <a:solidFill>
                                <a:srgbClr val="000000"/>
                              </a:solidFill>
                              <a:effectLst/>
                              <a:latin typeface="+mn-lt"/>
                              <a:cs typeface="Times New Roman" panose="02020603050405020304" pitchFamily="18" charset="0"/>
                            </a:rPr>
                            <a:t>giá</a:t>
                          </a:r>
                          <a:endParaRPr lang="en-US" sz="1200" b="0" i="0" u="none" strike="noStrike" dirty="0">
                            <a:solidFill>
                              <a:srgbClr val="000000"/>
                            </a:solidFill>
                            <a:effectLst/>
                            <a:latin typeface="+mn-lt"/>
                            <a:cs typeface="Times New Roman" panose="02020603050405020304" pitchFamily="18" charset="0"/>
                          </a:endParaRPr>
                        </a:p>
                      </a:txBody>
                      <a:tcPr marL="7738" marR="7738" marT="7733"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gridSpan="4">
                      <a:txBody>
                        <a:bodyPr/>
                        <a:lstStyle/>
                        <a:p>
                          <a:pPr algn="ctr" fontAlgn="ctr"/>
                          <a:endParaRPr lang="en-US" sz="1200" b="0" i="0" u="none" strike="noStrike" dirty="0">
                            <a:solidFill>
                              <a:srgbClr val="000000"/>
                            </a:solidFill>
                            <a:effectLst/>
                            <a:latin typeface="+mn-lt"/>
                            <a:cs typeface="Times New Roman" panose="02020603050405020304" pitchFamily="18" charset="0"/>
                          </a:endParaRPr>
                        </a:p>
                      </a:txBody>
                      <a:tcPr marL="7738" marR="7738" marT="7733"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hMerge="1">
                      <a:txBody>
                        <a:bodyPr/>
                        <a:lstStyle/>
                        <a:p>
                          <a:pPr algn="ctr" fontAlgn="ctr"/>
                          <a:endParaRPr lang="en-US" sz="1200" b="0" i="0" u="none" strike="noStrike" dirty="0">
                            <a:solidFill>
                              <a:srgbClr val="000000"/>
                            </a:solidFill>
                            <a:effectLst/>
                            <a:latin typeface="Tahoma" panose="020B0604030504040204" pitchFamily="34" charset="0"/>
                          </a:endParaRPr>
                        </a:p>
                      </a:txBody>
                      <a:tcPr marL="7738" marR="7738" marT="7734" marB="0" anchor="ctr">
                        <a:noFill/>
                      </a:tcPr>
                    </a:tc>
                    <a:tc hMerge="1">
                      <a:txBody>
                        <a:bodyPr/>
                        <a:lstStyle/>
                        <a:p>
                          <a:pPr algn="ctr" fontAlgn="ctr"/>
                          <a:endParaRPr lang="en-US" sz="1200" b="0" i="0" u="none" strike="noStrike" dirty="0">
                            <a:solidFill>
                              <a:srgbClr val="000000"/>
                            </a:solidFill>
                            <a:effectLst/>
                            <a:latin typeface="Tahoma" panose="020B0604030504040204" pitchFamily="34" charset="0"/>
                          </a:endParaRPr>
                        </a:p>
                      </a:txBody>
                      <a:tcPr marL="7738" marR="7738" marT="7734" marB="0" anchor="ctr">
                        <a:noFill/>
                      </a:tcPr>
                    </a:tc>
                    <a:tc hMerge="1">
                      <a:txBody>
                        <a:bodyPr/>
                        <a:lstStyle/>
                        <a:p>
                          <a:pPr algn="ctr" fontAlgn="ctr"/>
                          <a:endParaRPr lang="en-US" sz="1200" b="0" i="0" u="none" strike="noStrike" dirty="0">
                            <a:solidFill>
                              <a:srgbClr val="000000"/>
                            </a:solidFill>
                            <a:effectLst/>
                            <a:latin typeface="Tahoma" panose="020B0604030504040204" pitchFamily="34" charset="0"/>
                          </a:endParaRPr>
                        </a:p>
                      </a:txBody>
                      <a:tcPr marL="7738" marR="7738" marT="7734" marB="0" anchor="ctr">
                        <a:noFill/>
                      </a:tcPr>
                    </a:tc>
                    <a:extLst>
                      <a:ext uri="{0D108BD9-81ED-4DB2-BD59-A6C34878D82A}">
                        <a16:rowId xmlns:a16="http://schemas.microsoft.com/office/drawing/2014/main" val="10003"/>
                      </a:ext>
                    </a:extLst>
                  </a:tr>
                </a:tbl>
              </a:graphicData>
            </a:graphic>
          </p:graphicFrame>
        </mc:Fallback>
      </mc:AlternateContent>
      <p:sp>
        <p:nvSpPr>
          <p:cNvPr id="17" name="Rectangle 10">
            <a:extLst>
              <a:ext uri="{FF2B5EF4-FFF2-40B4-BE49-F238E27FC236}">
                <a16:creationId xmlns:a16="http://schemas.microsoft.com/office/drawing/2014/main" xmlns="" id="{8110944F-2D73-4D30-890C-960A2BF476FA}"/>
              </a:ext>
            </a:extLst>
          </p:cNvPr>
          <p:cNvSpPr>
            <a:spLocks noChangeArrowheads="1"/>
          </p:cNvSpPr>
          <p:nvPr/>
        </p:nvSpPr>
        <p:spPr bwMode="auto">
          <a:xfrm>
            <a:off x="1437454" y="3904395"/>
            <a:ext cx="1972496" cy="339195"/>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71450" indent="-171450">
              <a:lnSpc>
                <a:spcPct val="150000"/>
              </a:lnSpc>
              <a:spcBef>
                <a:spcPct val="0"/>
              </a:spcBef>
              <a:buFont typeface="Wingdings" panose="05000000000000000000" pitchFamily="2" charset="2"/>
              <a:buChar char="q"/>
              <a:defRPr/>
            </a:pPr>
            <a:r>
              <a:rPr lang="en-US" altLang="en-US" sz="1200" b="1" u="sng">
                <a:latin typeface="UTM Avo" panose="02040603050506020204" pitchFamily="18" charset="0"/>
              </a:rPr>
              <a:t>Kết quả mô phỏng</a:t>
            </a:r>
            <a:endParaRPr lang="en-US" altLang="en-US" sz="1200" b="1" u="sng"/>
          </a:p>
        </p:txBody>
      </p:sp>
      <p:pic>
        <p:nvPicPr>
          <p:cNvPr id="18" name="Picture 7">
            <a:extLst>
              <a:ext uri="{FF2B5EF4-FFF2-40B4-BE49-F238E27FC236}">
                <a16:creationId xmlns:a16="http://schemas.microsoft.com/office/drawing/2014/main" xmlns="" id="{DF348C01-935A-47EC-A553-40AFE31C26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00726" y="4033710"/>
            <a:ext cx="6087591" cy="2443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a:extLst>
              <a:ext uri="{FF2B5EF4-FFF2-40B4-BE49-F238E27FC236}">
                <a16:creationId xmlns:a16="http://schemas.microsoft.com/office/drawing/2014/main" xmlns="" id="{5638DB49-0ABE-4BEE-ABEC-A5C852E3C2F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8827" y="1103862"/>
            <a:ext cx="5751247" cy="278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1">
            <a:extLst>
              <a:ext uri="{FF2B5EF4-FFF2-40B4-BE49-F238E27FC236}">
                <a16:creationId xmlns:a16="http://schemas.microsoft.com/office/drawing/2014/main" xmlns="" id="{884E38E4-2CD9-4921-95C1-36C0F088CB30}"/>
              </a:ext>
            </a:extLst>
          </p:cNvPr>
          <p:cNvSpPr>
            <a:spLocks noChangeArrowheads="1"/>
          </p:cNvSpPr>
          <p:nvPr/>
        </p:nvSpPr>
        <p:spPr bwMode="auto">
          <a:xfrm>
            <a:off x="9373632" y="3927007"/>
            <a:ext cx="1743896" cy="276999"/>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71450" indent="-171450" eaLnBrk="1" fontAlgn="auto" hangingPunct="1">
              <a:lnSpc>
                <a:spcPct val="100000"/>
              </a:lnSpc>
              <a:spcBef>
                <a:spcPct val="0"/>
              </a:spcBef>
              <a:spcAft>
                <a:spcPts val="650"/>
              </a:spcAft>
              <a:buFont typeface="Wingdings" panose="05000000000000000000" pitchFamily="2" charset="2"/>
              <a:buChar char="q"/>
              <a:defRPr/>
            </a:pPr>
            <a:r>
              <a:rPr lang="en-US" altLang="en-US" sz="1200" b="1" u="sng">
                <a:latin typeface="+mn-lt"/>
                <a:cs typeface="+mn-cs"/>
              </a:rPr>
              <a:t>Phân </a:t>
            </a:r>
            <a:r>
              <a:rPr lang="en-US" altLang="en-US" sz="1200" b="1" u="sng" dirty="0" err="1">
                <a:latin typeface="+mn-lt"/>
                <a:cs typeface="+mn-cs"/>
              </a:rPr>
              <a:t>bố</a:t>
            </a:r>
            <a:r>
              <a:rPr lang="en-US" altLang="en-US" sz="1200" b="1" u="sng" dirty="0">
                <a:latin typeface="+mn-lt"/>
                <a:cs typeface="+mn-cs"/>
              </a:rPr>
              <a:t> </a:t>
            </a:r>
            <a:r>
              <a:rPr lang="en-US" altLang="en-US" sz="1200" b="1" u="sng" err="1">
                <a:latin typeface="+mn-lt"/>
                <a:cs typeface="+mn-cs"/>
              </a:rPr>
              <a:t>độ</a:t>
            </a:r>
            <a:r>
              <a:rPr lang="en-US" altLang="en-US" sz="1200" b="1" u="sng">
                <a:latin typeface="+mn-lt"/>
                <a:cs typeface="+mn-cs"/>
              </a:rPr>
              <a:t> chói</a:t>
            </a:r>
            <a:endParaRPr lang="en-US" altLang="en-US" sz="1200" b="1" u="sng" dirty="0">
              <a:latin typeface="+mn-lt"/>
              <a:cs typeface="+mn-cs"/>
            </a:endParaRPr>
          </a:p>
        </p:txBody>
      </p:sp>
      <p:sp>
        <p:nvSpPr>
          <p:cNvPr id="21" name="Rectangle 12">
            <a:extLst>
              <a:ext uri="{FF2B5EF4-FFF2-40B4-BE49-F238E27FC236}">
                <a16:creationId xmlns:a16="http://schemas.microsoft.com/office/drawing/2014/main" xmlns="" id="{45430E8A-BD64-4927-8793-5A95E2041384}"/>
              </a:ext>
            </a:extLst>
          </p:cNvPr>
          <p:cNvSpPr>
            <a:spLocks noChangeArrowheads="1"/>
          </p:cNvSpPr>
          <p:nvPr/>
        </p:nvSpPr>
        <p:spPr bwMode="auto">
          <a:xfrm>
            <a:off x="8903625" y="1464398"/>
            <a:ext cx="2269200" cy="276999"/>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71450" indent="-171450" eaLnBrk="1" fontAlgn="auto" hangingPunct="1">
              <a:lnSpc>
                <a:spcPct val="100000"/>
              </a:lnSpc>
              <a:spcBef>
                <a:spcPct val="0"/>
              </a:spcBef>
              <a:spcAft>
                <a:spcPts val="650"/>
              </a:spcAft>
              <a:buFont typeface="Wingdings" panose="05000000000000000000" pitchFamily="2" charset="2"/>
              <a:buChar char="q"/>
              <a:defRPr/>
            </a:pPr>
            <a:r>
              <a:rPr lang="en-US" altLang="en-US" sz="1200" b="1" u="sng">
                <a:latin typeface="+mn-lt"/>
                <a:cs typeface="+mn-cs"/>
              </a:rPr>
              <a:t>Mặt </a:t>
            </a:r>
            <a:r>
              <a:rPr lang="en-US" altLang="en-US" sz="1200" b="1" u="sng" dirty="0" err="1">
                <a:latin typeface="+mn-lt"/>
                <a:cs typeface="+mn-cs"/>
              </a:rPr>
              <a:t>cắt</a:t>
            </a:r>
            <a:r>
              <a:rPr lang="en-US" altLang="en-US" sz="1200" b="1" u="sng" dirty="0">
                <a:latin typeface="+mn-lt"/>
                <a:cs typeface="+mn-cs"/>
              </a:rPr>
              <a:t> </a:t>
            </a:r>
            <a:r>
              <a:rPr lang="en-US" altLang="en-US" sz="1200" b="1" u="sng" dirty="0" err="1">
                <a:latin typeface="+mn-lt"/>
                <a:cs typeface="+mn-cs"/>
              </a:rPr>
              <a:t>đoạn</a:t>
            </a:r>
            <a:r>
              <a:rPr lang="en-US" altLang="en-US" sz="1200" b="1" u="sng" dirty="0">
                <a:latin typeface="+mn-lt"/>
                <a:cs typeface="+mn-cs"/>
              </a:rPr>
              <a:t> </a:t>
            </a:r>
            <a:r>
              <a:rPr lang="en-US" altLang="en-US" sz="1200" b="1" u="sng" dirty="0" err="1">
                <a:latin typeface="+mn-lt"/>
                <a:cs typeface="+mn-cs"/>
              </a:rPr>
              <a:t>điển</a:t>
            </a:r>
            <a:r>
              <a:rPr lang="en-US" altLang="en-US" sz="1200" b="1" u="sng" dirty="0">
                <a:latin typeface="+mn-lt"/>
                <a:cs typeface="+mn-cs"/>
              </a:rPr>
              <a:t> </a:t>
            </a:r>
            <a:r>
              <a:rPr lang="en-US" altLang="en-US" sz="1200" b="1" u="sng" dirty="0" err="1">
                <a:latin typeface="+mn-lt"/>
                <a:cs typeface="+mn-cs"/>
              </a:rPr>
              <a:t>hình</a:t>
            </a:r>
            <a:endParaRPr lang="en-US" altLang="en-US" sz="1200" b="1" u="sng" dirty="0">
              <a:latin typeface="+mn-lt"/>
              <a:cs typeface="+mn-cs"/>
            </a:endParaRPr>
          </a:p>
        </p:txBody>
      </p:sp>
      <p:sp>
        <p:nvSpPr>
          <p:cNvPr id="22" name="Rectangle 3">
            <a:extLst>
              <a:ext uri="{FF2B5EF4-FFF2-40B4-BE49-F238E27FC236}">
                <a16:creationId xmlns:a16="http://schemas.microsoft.com/office/drawing/2014/main" xmlns="" id="{F023CF1C-C227-4D1E-97EC-109D4FC57150}"/>
              </a:ext>
            </a:extLst>
          </p:cNvPr>
          <p:cNvSpPr>
            <a:spLocks noChangeArrowheads="1"/>
          </p:cNvSpPr>
          <p:nvPr/>
        </p:nvSpPr>
        <p:spPr bwMode="auto">
          <a:xfrm>
            <a:off x="1160955" y="1428381"/>
            <a:ext cx="4183611" cy="276999"/>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r>
              <a:rPr lang="en-US" altLang="en-US" sz="1200" b="1">
                <a:solidFill>
                  <a:srgbClr val="FF0000"/>
                </a:solidFill>
                <a:latin typeface="+mn-lt"/>
              </a:rPr>
              <a:t>1. Đoạn đ</a:t>
            </a:r>
            <a:r>
              <a:rPr lang="vi-VN" altLang="en-US" sz="1200" b="1">
                <a:solidFill>
                  <a:srgbClr val="FF0000"/>
                </a:solidFill>
                <a:latin typeface="+mn-lt"/>
              </a:rPr>
              <a:t>ư</a:t>
            </a:r>
            <a:r>
              <a:rPr lang="en-US" altLang="en-US" sz="1200" b="1">
                <a:solidFill>
                  <a:srgbClr val="FF0000"/>
                </a:solidFill>
                <a:latin typeface="+mn-lt"/>
              </a:rPr>
              <a:t>ờng điển hình tuyến Nguyễn Thái Học</a:t>
            </a:r>
          </a:p>
        </p:txBody>
      </p:sp>
      <p:sp>
        <p:nvSpPr>
          <p:cNvPr id="23" name="Rounded Rectangle 109">
            <a:extLst>
              <a:ext uri="{FF2B5EF4-FFF2-40B4-BE49-F238E27FC236}">
                <a16:creationId xmlns:a16="http://schemas.microsoft.com/office/drawing/2014/main" xmlns="" id="{661425E9-043E-4C58-9B20-FAEF68CED18F}"/>
              </a:ext>
            </a:extLst>
          </p:cNvPr>
          <p:cNvSpPr/>
          <p:nvPr/>
        </p:nvSpPr>
        <p:spPr>
          <a:xfrm>
            <a:off x="1219144" y="1806251"/>
            <a:ext cx="4182571" cy="1966093"/>
          </a:xfrm>
          <a:prstGeom prst="roundRect">
            <a:avLst>
              <a:gd name="adj" fmla="val 6953"/>
            </a:avLst>
          </a:prstGeom>
          <a:noFill/>
          <a:ln w="12700">
            <a:gradFill>
              <a:gsLst>
                <a:gs pos="0">
                  <a:srgbClr val="93C94B"/>
                </a:gs>
                <a:gs pos="55000">
                  <a:srgbClr val="5BC1BF"/>
                </a:gs>
                <a:gs pos="100000">
                  <a:srgbClr val="6888B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7956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10">
            <a:extLst>
              <a:ext uri="{FF2B5EF4-FFF2-40B4-BE49-F238E27FC236}">
                <a16:creationId xmlns:a16="http://schemas.microsoft.com/office/drawing/2014/main" xmlns="" id="{153C0373-E56A-41AA-AACD-D889FB190E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13910" y="4296019"/>
            <a:ext cx="6197283" cy="224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a:extLst>
              <a:ext uri="{FF2B5EF4-FFF2-40B4-BE49-F238E27FC236}">
                <a16:creationId xmlns:a16="http://schemas.microsoft.com/office/drawing/2014/main" xmlns="" id="{10C29114-D503-4266-8196-4EA6C2C44CE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7985" y="1374357"/>
            <a:ext cx="6654133" cy="277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p:nvPr/>
        </p:nvGrpSpPr>
        <p:grpSpPr>
          <a:xfrm>
            <a:off x="0" y="166903"/>
            <a:ext cx="9385300" cy="990282"/>
            <a:chOff x="6165729" y="1417597"/>
            <a:chExt cx="9385300" cy="990282"/>
          </a:xfrm>
        </p:grpSpPr>
        <p:sp>
          <p:nvSpPr>
            <p:cNvPr id="14" name="직사각형 5">
              <a:extLst>
                <a:ext uri="{FF2B5EF4-FFF2-40B4-BE49-F238E27FC236}">
                  <a16:creationId xmlns:a16="http://schemas.microsoft.com/office/drawing/2014/main" xmlns="" id="{350DC914-56E3-43B1-AF2E-CE9D0967E752}"/>
                </a:ext>
              </a:extLst>
            </p:cNvPr>
            <p:cNvSpPr/>
            <p:nvPr/>
          </p:nvSpPr>
          <p:spPr>
            <a:xfrm>
              <a:off x="6165729" y="1417597"/>
              <a:ext cx="1002343" cy="707886"/>
            </a:xfrm>
            <a:prstGeom prst="rect">
              <a:avLst/>
            </a:prstGeom>
            <a:noFill/>
            <a:ln>
              <a:noFill/>
            </a:ln>
          </p:spPr>
          <p:txBody>
            <a:bodyPr wrap="square">
              <a:spAutoFit/>
            </a:bodyPr>
            <a:lstStyle/>
            <a:p>
              <a:r>
                <a:rPr lang="en-US" altLang="ko-KR" sz="4000" b="1">
                  <a:ln w="15875">
                    <a:solidFill>
                      <a:srgbClr val="93C94B"/>
                    </a:solidFill>
                  </a:ln>
                  <a:noFill/>
                  <a:latin typeface="UTM Avo" panose="02040603050506020204" pitchFamily="18" charset="0"/>
                </a:rPr>
                <a:t>03.</a:t>
              </a:r>
              <a:endParaRPr lang="ko-KR" altLang="en-US" sz="4000" b="1">
                <a:ln w="15875">
                  <a:solidFill>
                    <a:srgbClr val="93C94B"/>
                  </a:solidFill>
                </a:ln>
                <a:noFill/>
                <a:latin typeface="UTM Avo" panose="02040603050506020204" pitchFamily="18" charset="0"/>
              </a:endParaRPr>
            </a:p>
          </p:txBody>
        </p:sp>
        <p:sp>
          <p:nvSpPr>
            <p:cNvPr id="15" name="직사각형 6">
              <a:extLst>
                <a:ext uri="{FF2B5EF4-FFF2-40B4-BE49-F238E27FC236}">
                  <a16:creationId xmlns:a16="http://schemas.microsoft.com/office/drawing/2014/main" xmlns="" id="{39AAAFB6-41AD-4A76-A923-661EA7C35F0A}"/>
                </a:ext>
              </a:extLst>
            </p:cNvPr>
            <p:cNvSpPr/>
            <p:nvPr/>
          </p:nvSpPr>
          <p:spPr>
            <a:xfrm>
              <a:off x="7288582" y="1623612"/>
              <a:ext cx="8078297" cy="461665"/>
            </a:xfrm>
            <a:prstGeom prst="rect">
              <a:avLst/>
            </a:prstGeom>
          </p:spPr>
          <p:txBody>
            <a:bodyPr wrap="square">
              <a:spAutoFit/>
            </a:bodyPr>
            <a:lstStyle/>
            <a:p>
              <a:r>
                <a:rPr lang="en-US" altLang="ko-KR" sz="2400" b="1">
                  <a:solidFill>
                    <a:schemeClr val="bg2">
                      <a:lumMod val="25000"/>
                    </a:schemeClr>
                  </a:solidFill>
                </a:rPr>
                <a:t>Đề xuất giải pháp kỹ thuật</a:t>
              </a:r>
              <a:endParaRPr lang="ko-KR" altLang="en-US" sz="2400" b="1">
                <a:solidFill>
                  <a:schemeClr val="bg2">
                    <a:lumMod val="25000"/>
                  </a:schemeClr>
                </a:solidFill>
              </a:endParaRPr>
            </a:p>
          </p:txBody>
        </p:sp>
        <p:sp>
          <p:nvSpPr>
            <p:cNvPr id="65" name="직사각형 6">
              <a:extLst>
                <a:ext uri="{FF2B5EF4-FFF2-40B4-BE49-F238E27FC236}">
                  <a16:creationId xmlns:a16="http://schemas.microsoft.com/office/drawing/2014/main" xmlns="" id="{39AAAFB6-41AD-4A76-A923-661EA7C35F0A}"/>
                </a:ext>
              </a:extLst>
            </p:cNvPr>
            <p:cNvSpPr/>
            <p:nvPr/>
          </p:nvSpPr>
          <p:spPr>
            <a:xfrm>
              <a:off x="7288583" y="2069325"/>
              <a:ext cx="8262446" cy="338554"/>
            </a:xfrm>
            <a:prstGeom prst="rect">
              <a:avLst/>
            </a:prstGeom>
          </p:spPr>
          <p:txBody>
            <a:bodyPr wrap="square">
              <a:spAutoFit/>
            </a:bodyPr>
            <a:lstStyle/>
            <a:p>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A. Chiếu sáng đ</a:t>
              </a:r>
              <a:r>
                <a:rPr lang="vi-VN" altLang="ko-KR" sz="1600" b="1">
                  <a:gradFill>
                    <a:gsLst>
                      <a:gs pos="55000">
                        <a:srgbClr val="5BC1BF"/>
                      </a:gs>
                      <a:gs pos="0">
                        <a:srgbClr val="93C94B"/>
                      </a:gs>
                      <a:gs pos="100000">
                        <a:srgbClr val="6888BE"/>
                      </a:gs>
                    </a:gsLst>
                    <a:lin ang="15600000" scaled="0"/>
                  </a:gradFill>
                  <a:latin typeface="UTM Avo" panose="02040603050506020204" pitchFamily="18" charset="0"/>
                </a:rPr>
                <a:t>ư</a:t>
              </a:r>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ờng phố</a:t>
              </a:r>
              <a:endParaRPr lang="vi-VN" altLang="ko-KR" sz="1600" b="1">
                <a:gradFill>
                  <a:gsLst>
                    <a:gs pos="55000">
                      <a:srgbClr val="5BC1BF"/>
                    </a:gs>
                    <a:gs pos="0">
                      <a:srgbClr val="93C94B"/>
                    </a:gs>
                    <a:gs pos="100000">
                      <a:srgbClr val="6888BE"/>
                    </a:gs>
                  </a:gsLst>
                  <a:lin ang="15600000" scaled="0"/>
                </a:gradFill>
                <a:latin typeface="UTM Avo" panose="02040603050506020204" pitchFamily="18" charset="0"/>
              </a:endParaRPr>
            </a:p>
          </p:txBody>
        </p:sp>
      </p:grpSp>
      <p:sp>
        <p:nvSpPr>
          <p:cNvPr id="4" name="Slide Number Placeholder 3"/>
          <p:cNvSpPr>
            <a:spLocks noGrp="1"/>
          </p:cNvSpPr>
          <p:nvPr>
            <p:ph type="sldNum" sz="quarter" idx="12"/>
          </p:nvPr>
        </p:nvSpPr>
        <p:spPr/>
        <p:txBody>
          <a:bodyPr/>
          <a:lstStyle/>
          <a:p>
            <a:fld id="{84D06A17-4DAA-4805-92CA-A878510AB020}" type="slidenum">
              <a:rPr lang="en-US" smtClean="0"/>
              <a:t>21</a:t>
            </a:fld>
            <a:endParaRPr lang="en-US"/>
          </a:p>
        </p:txBody>
      </p:sp>
      <p:sp>
        <p:nvSpPr>
          <p:cNvPr id="81" name="TextBox 7">
            <a:extLst>
              <a:ext uri="{FF2B5EF4-FFF2-40B4-BE49-F238E27FC236}">
                <a16:creationId xmlns:a16="http://schemas.microsoft.com/office/drawing/2014/main" xmlns="" id="{8F9A2CB5-CAE3-40F9-94B2-20D737159F49}"/>
              </a:ext>
            </a:extLst>
          </p:cNvPr>
          <p:cNvSpPr txBox="1">
            <a:spLocks noChangeArrowheads="1"/>
          </p:cNvSpPr>
          <p:nvPr/>
        </p:nvSpPr>
        <p:spPr bwMode="auto">
          <a:xfrm>
            <a:off x="1122854" y="1109560"/>
            <a:ext cx="46778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eaLnBrk="1" hangingPunct="1">
              <a:lnSpc>
                <a:spcPct val="100000"/>
              </a:lnSpc>
              <a:spcBef>
                <a:spcPct val="0"/>
              </a:spcBef>
              <a:buFont typeface="Wingdings" panose="05000000000000000000" pitchFamily="2" charset="2"/>
              <a:buChar char="q"/>
            </a:pPr>
            <a:r>
              <a:rPr lang="en-US" altLang="en-US" sz="1600" b="1">
                <a:latin typeface="+mn-lt"/>
                <a:cs typeface="Times New Roman" panose="02020603050405020304" pitchFamily="18" charset="0"/>
              </a:rPr>
              <a:t>Kết quả mô phỏng tính toán chiếu sáng</a:t>
            </a:r>
            <a:endParaRPr lang="en-US" altLang="en-US" sz="1600">
              <a:latin typeface="+mn-lt"/>
              <a:cs typeface="Times New Roman" panose="02020603050405020304" pitchFamily="18" charset="0"/>
            </a:endParaRPr>
          </a:p>
        </p:txBody>
      </p:sp>
      <p:sp>
        <p:nvSpPr>
          <p:cNvPr id="12" name="Rectangle 4">
            <a:extLst>
              <a:ext uri="{FF2B5EF4-FFF2-40B4-BE49-F238E27FC236}">
                <a16:creationId xmlns:a16="http://schemas.microsoft.com/office/drawing/2014/main" xmlns="" id="{9D85FAB6-7289-446B-9209-60D374E8F230}"/>
              </a:ext>
            </a:extLst>
          </p:cNvPr>
          <p:cNvSpPr>
            <a:spLocks noChangeArrowheads="1"/>
          </p:cNvSpPr>
          <p:nvPr/>
        </p:nvSpPr>
        <p:spPr bwMode="auto">
          <a:xfrm>
            <a:off x="1437454" y="1834827"/>
            <a:ext cx="3744909" cy="1846659"/>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71450" indent="-171450">
              <a:lnSpc>
                <a:spcPct val="150000"/>
              </a:lnSpc>
              <a:spcBef>
                <a:spcPct val="0"/>
              </a:spcBef>
              <a:buFont typeface="Wingdings" panose="05000000000000000000" pitchFamily="2" charset="2"/>
              <a:buChar char="q"/>
              <a:defRPr/>
            </a:pPr>
            <a:r>
              <a:rPr lang="en-US" altLang="en-US" sz="1200" b="1" u="sng">
                <a:latin typeface="UTM Avo" panose="02040603050506020204" pitchFamily="18" charset="0"/>
                <a:cs typeface="+mn-cs"/>
              </a:rPr>
              <a:t>Đặc </a:t>
            </a:r>
            <a:r>
              <a:rPr lang="en-US" altLang="en-US" sz="1200" b="1" u="sng">
                <a:latin typeface="UTM Avo" panose="02040603050506020204" pitchFamily="18" charset="0"/>
              </a:rPr>
              <a:t>điểm đoạn điển hình</a:t>
            </a:r>
          </a:p>
          <a:p>
            <a:pPr marL="171450" indent="-171450">
              <a:lnSpc>
                <a:spcPct val="100000"/>
              </a:lnSpc>
              <a:spcBef>
                <a:spcPct val="0"/>
              </a:spcBef>
              <a:buFont typeface="Wingdings" panose="05000000000000000000" pitchFamily="2" charset="2"/>
              <a:buChar char="§"/>
            </a:pPr>
            <a:r>
              <a:rPr lang="en-US" altLang="en-US" sz="1200">
                <a:latin typeface="+mn-lt"/>
              </a:rPr>
              <a:t>Đ</a:t>
            </a:r>
            <a:r>
              <a:rPr lang="vi-VN" altLang="en-US" sz="1200">
                <a:latin typeface="+mn-lt"/>
              </a:rPr>
              <a:t>ư</a:t>
            </a:r>
            <a:r>
              <a:rPr lang="en-US" altLang="en-US" sz="1200">
                <a:latin typeface="+mn-lt"/>
              </a:rPr>
              <a:t>ờng đ</a:t>
            </a:r>
            <a:r>
              <a:rPr lang="vi-VN" altLang="en-US" sz="1200">
                <a:latin typeface="+mn-lt"/>
              </a:rPr>
              <a:t>ơ</a:t>
            </a:r>
            <a:r>
              <a:rPr lang="en-US" altLang="en-US" sz="1200">
                <a:latin typeface="+mn-lt"/>
              </a:rPr>
              <a:t>n – 2 làn, đèn bố trí một bên</a:t>
            </a:r>
          </a:p>
          <a:p>
            <a:pPr marL="171450" indent="-171450">
              <a:lnSpc>
                <a:spcPct val="100000"/>
              </a:lnSpc>
              <a:spcBef>
                <a:spcPct val="0"/>
              </a:spcBef>
              <a:buFont typeface="Wingdings" panose="05000000000000000000" pitchFamily="2" charset="2"/>
              <a:buChar char="§"/>
            </a:pPr>
            <a:r>
              <a:rPr lang="en-US" altLang="en-US" sz="1200">
                <a:latin typeface="+mn-lt"/>
              </a:rPr>
              <a:t>Bề rộng lòng đ</a:t>
            </a:r>
            <a:r>
              <a:rPr lang="vi-VN" altLang="en-US" sz="1200">
                <a:latin typeface="+mn-lt"/>
              </a:rPr>
              <a:t>ư</a:t>
            </a:r>
            <a:r>
              <a:rPr lang="en-US" altLang="en-US" sz="1200">
                <a:latin typeface="+mn-lt"/>
              </a:rPr>
              <a:t>ờng: 21m</a:t>
            </a:r>
          </a:p>
          <a:p>
            <a:pPr marL="171450" indent="-171450">
              <a:lnSpc>
                <a:spcPct val="100000"/>
              </a:lnSpc>
              <a:spcBef>
                <a:spcPct val="0"/>
              </a:spcBef>
              <a:buFont typeface="Wingdings" panose="05000000000000000000" pitchFamily="2" charset="2"/>
              <a:buChar char="§"/>
            </a:pPr>
            <a:r>
              <a:rPr lang="en-US" altLang="en-US" sz="1200">
                <a:latin typeface="+mn-lt"/>
              </a:rPr>
              <a:t>Dải phân cách: 9m</a:t>
            </a:r>
          </a:p>
          <a:p>
            <a:pPr marL="171450" indent="-171450">
              <a:lnSpc>
                <a:spcPct val="100000"/>
              </a:lnSpc>
              <a:spcBef>
                <a:spcPct val="0"/>
              </a:spcBef>
              <a:buFont typeface="Wingdings" panose="05000000000000000000" pitchFamily="2" charset="2"/>
              <a:buChar char="§"/>
            </a:pPr>
            <a:r>
              <a:rPr lang="en-US" altLang="en-US" sz="1200">
                <a:latin typeface="+mn-lt"/>
              </a:rPr>
              <a:t>Đèn bố trí ở giữa</a:t>
            </a:r>
          </a:p>
          <a:p>
            <a:pPr marL="171450" indent="-171450">
              <a:lnSpc>
                <a:spcPct val="100000"/>
              </a:lnSpc>
              <a:spcBef>
                <a:spcPct val="0"/>
              </a:spcBef>
              <a:buFont typeface="Wingdings" panose="05000000000000000000" pitchFamily="2" charset="2"/>
              <a:buChar char="§"/>
            </a:pPr>
            <a:r>
              <a:rPr lang="en-US" altLang="en-US" sz="1200">
                <a:latin typeface="+mn-lt"/>
              </a:rPr>
              <a:t>Khoảng cách cột trung bình: 35m</a:t>
            </a:r>
          </a:p>
          <a:p>
            <a:pPr marL="171450" indent="-171450">
              <a:lnSpc>
                <a:spcPct val="100000"/>
              </a:lnSpc>
              <a:spcBef>
                <a:spcPct val="0"/>
              </a:spcBef>
              <a:buFont typeface="Wingdings" panose="05000000000000000000" pitchFamily="2" charset="2"/>
              <a:buChar char="§"/>
            </a:pPr>
            <a:r>
              <a:rPr lang="en-US" altLang="en-US" sz="1200">
                <a:latin typeface="+mn-lt"/>
              </a:rPr>
              <a:t>Chiều cao cột: 11m</a:t>
            </a:r>
          </a:p>
          <a:p>
            <a:pPr marL="171450" indent="-171450">
              <a:lnSpc>
                <a:spcPct val="100000"/>
              </a:lnSpc>
              <a:spcBef>
                <a:spcPct val="0"/>
              </a:spcBef>
              <a:buFont typeface="Wingdings" panose="05000000000000000000" pitchFamily="2" charset="2"/>
              <a:buChar char="§"/>
            </a:pPr>
            <a:r>
              <a:rPr lang="en-US" altLang="en-US" sz="1200">
                <a:latin typeface="+mn-lt"/>
              </a:rPr>
              <a:t>Sử dụng đèn LED Chiếu sáng đ</a:t>
            </a:r>
            <a:r>
              <a:rPr lang="vi-VN" altLang="en-US" sz="1200">
                <a:latin typeface="+mn-lt"/>
              </a:rPr>
              <a:t>ư</a:t>
            </a:r>
            <a:r>
              <a:rPr lang="en-US" altLang="en-US" sz="1200">
                <a:latin typeface="+mn-lt"/>
              </a:rPr>
              <a:t>ờng 150W</a:t>
            </a:r>
          </a:p>
          <a:p>
            <a:pPr marL="171450" indent="-171450">
              <a:lnSpc>
                <a:spcPct val="100000"/>
              </a:lnSpc>
              <a:spcBef>
                <a:spcPct val="0"/>
              </a:spcBef>
              <a:buFont typeface="Wingdings" panose="05000000000000000000" pitchFamily="2" charset="2"/>
              <a:buChar char="§"/>
            </a:pPr>
            <a:r>
              <a:rPr lang="en-US" altLang="en-US" sz="1200">
                <a:latin typeface="+mn-lt"/>
              </a:rPr>
              <a:t>Số l</a:t>
            </a:r>
            <a:r>
              <a:rPr lang="vi-VN" altLang="en-US" sz="1200">
                <a:latin typeface="+mn-lt"/>
              </a:rPr>
              <a:t>ư</a:t>
            </a:r>
            <a:r>
              <a:rPr lang="en-US" altLang="en-US" sz="1200">
                <a:latin typeface="+mn-lt"/>
              </a:rPr>
              <a:t>ợng: 298 bộ</a:t>
            </a:r>
          </a:p>
        </p:txBody>
      </p:sp>
      <p:sp>
        <p:nvSpPr>
          <p:cNvPr id="17" name="Rectangle 10">
            <a:extLst>
              <a:ext uri="{FF2B5EF4-FFF2-40B4-BE49-F238E27FC236}">
                <a16:creationId xmlns:a16="http://schemas.microsoft.com/office/drawing/2014/main" xmlns="" id="{8110944F-2D73-4D30-890C-960A2BF476FA}"/>
              </a:ext>
            </a:extLst>
          </p:cNvPr>
          <p:cNvSpPr>
            <a:spLocks noChangeArrowheads="1"/>
          </p:cNvSpPr>
          <p:nvPr/>
        </p:nvSpPr>
        <p:spPr bwMode="auto">
          <a:xfrm>
            <a:off x="1437454" y="3904395"/>
            <a:ext cx="1972496" cy="339195"/>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71450" indent="-171450">
              <a:lnSpc>
                <a:spcPct val="150000"/>
              </a:lnSpc>
              <a:spcBef>
                <a:spcPct val="0"/>
              </a:spcBef>
              <a:buFont typeface="Wingdings" panose="05000000000000000000" pitchFamily="2" charset="2"/>
              <a:buChar char="q"/>
              <a:defRPr/>
            </a:pPr>
            <a:r>
              <a:rPr lang="en-US" altLang="en-US" sz="1200" b="1" u="sng">
                <a:latin typeface="UTM Avo" panose="02040603050506020204" pitchFamily="18" charset="0"/>
              </a:rPr>
              <a:t>Kết quả mô phỏng</a:t>
            </a:r>
            <a:endParaRPr lang="en-US" altLang="en-US" sz="1200" b="1" u="sng"/>
          </a:p>
        </p:txBody>
      </p:sp>
      <p:sp>
        <p:nvSpPr>
          <p:cNvPr id="20" name="Rectangle 11">
            <a:extLst>
              <a:ext uri="{FF2B5EF4-FFF2-40B4-BE49-F238E27FC236}">
                <a16:creationId xmlns:a16="http://schemas.microsoft.com/office/drawing/2014/main" xmlns="" id="{884E38E4-2CD9-4921-95C1-36C0F088CB30}"/>
              </a:ext>
            </a:extLst>
          </p:cNvPr>
          <p:cNvSpPr>
            <a:spLocks noChangeArrowheads="1"/>
          </p:cNvSpPr>
          <p:nvPr/>
        </p:nvSpPr>
        <p:spPr bwMode="auto">
          <a:xfrm>
            <a:off x="9373632" y="3993682"/>
            <a:ext cx="1743896" cy="276999"/>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71450" indent="-171450" eaLnBrk="1" fontAlgn="auto" hangingPunct="1">
              <a:lnSpc>
                <a:spcPct val="100000"/>
              </a:lnSpc>
              <a:spcBef>
                <a:spcPct val="0"/>
              </a:spcBef>
              <a:spcAft>
                <a:spcPts val="650"/>
              </a:spcAft>
              <a:buFont typeface="Wingdings" panose="05000000000000000000" pitchFamily="2" charset="2"/>
              <a:buChar char="q"/>
              <a:defRPr/>
            </a:pPr>
            <a:r>
              <a:rPr lang="en-US" altLang="en-US" sz="1200" b="1" u="sng">
                <a:latin typeface="+mn-lt"/>
                <a:cs typeface="+mn-cs"/>
              </a:rPr>
              <a:t>Phân </a:t>
            </a:r>
            <a:r>
              <a:rPr lang="en-US" altLang="en-US" sz="1200" b="1" u="sng" dirty="0" err="1">
                <a:latin typeface="+mn-lt"/>
                <a:cs typeface="+mn-cs"/>
              </a:rPr>
              <a:t>bố</a:t>
            </a:r>
            <a:r>
              <a:rPr lang="en-US" altLang="en-US" sz="1200" b="1" u="sng" dirty="0">
                <a:latin typeface="+mn-lt"/>
                <a:cs typeface="+mn-cs"/>
              </a:rPr>
              <a:t> </a:t>
            </a:r>
            <a:r>
              <a:rPr lang="en-US" altLang="en-US" sz="1200" b="1" u="sng" err="1">
                <a:latin typeface="+mn-lt"/>
                <a:cs typeface="+mn-cs"/>
              </a:rPr>
              <a:t>độ</a:t>
            </a:r>
            <a:r>
              <a:rPr lang="en-US" altLang="en-US" sz="1200" b="1" u="sng">
                <a:latin typeface="+mn-lt"/>
                <a:cs typeface="+mn-cs"/>
              </a:rPr>
              <a:t> chói</a:t>
            </a:r>
            <a:endParaRPr lang="en-US" altLang="en-US" sz="1200" b="1" u="sng" dirty="0">
              <a:latin typeface="+mn-lt"/>
              <a:cs typeface="+mn-cs"/>
            </a:endParaRPr>
          </a:p>
        </p:txBody>
      </p:sp>
      <p:sp>
        <p:nvSpPr>
          <p:cNvPr id="21" name="Rectangle 12">
            <a:extLst>
              <a:ext uri="{FF2B5EF4-FFF2-40B4-BE49-F238E27FC236}">
                <a16:creationId xmlns:a16="http://schemas.microsoft.com/office/drawing/2014/main" xmlns="" id="{45430E8A-BD64-4927-8793-5A95E2041384}"/>
              </a:ext>
            </a:extLst>
          </p:cNvPr>
          <p:cNvSpPr>
            <a:spLocks noChangeArrowheads="1"/>
          </p:cNvSpPr>
          <p:nvPr/>
        </p:nvSpPr>
        <p:spPr bwMode="auto">
          <a:xfrm>
            <a:off x="9110980" y="1857980"/>
            <a:ext cx="2269200" cy="276999"/>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71450" indent="-171450" eaLnBrk="1" fontAlgn="auto" hangingPunct="1">
              <a:lnSpc>
                <a:spcPct val="100000"/>
              </a:lnSpc>
              <a:spcBef>
                <a:spcPct val="0"/>
              </a:spcBef>
              <a:spcAft>
                <a:spcPts val="650"/>
              </a:spcAft>
              <a:buFont typeface="Wingdings" panose="05000000000000000000" pitchFamily="2" charset="2"/>
              <a:buChar char="q"/>
              <a:defRPr/>
            </a:pPr>
            <a:r>
              <a:rPr lang="en-US" altLang="en-US" sz="1200" b="1" u="sng">
                <a:latin typeface="+mn-lt"/>
                <a:cs typeface="+mn-cs"/>
              </a:rPr>
              <a:t>Mặt </a:t>
            </a:r>
            <a:r>
              <a:rPr lang="en-US" altLang="en-US" sz="1200" b="1" u="sng" dirty="0" err="1">
                <a:latin typeface="+mn-lt"/>
                <a:cs typeface="+mn-cs"/>
              </a:rPr>
              <a:t>cắt</a:t>
            </a:r>
            <a:r>
              <a:rPr lang="en-US" altLang="en-US" sz="1200" b="1" u="sng" dirty="0">
                <a:latin typeface="+mn-lt"/>
                <a:cs typeface="+mn-cs"/>
              </a:rPr>
              <a:t> </a:t>
            </a:r>
            <a:r>
              <a:rPr lang="en-US" altLang="en-US" sz="1200" b="1" u="sng" dirty="0" err="1">
                <a:latin typeface="+mn-lt"/>
                <a:cs typeface="+mn-cs"/>
              </a:rPr>
              <a:t>đoạn</a:t>
            </a:r>
            <a:r>
              <a:rPr lang="en-US" altLang="en-US" sz="1200" b="1" u="sng" dirty="0">
                <a:latin typeface="+mn-lt"/>
                <a:cs typeface="+mn-cs"/>
              </a:rPr>
              <a:t> </a:t>
            </a:r>
            <a:r>
              <a:rPr lang="en-US" altLang="en-US" sz="1200" b="1" u="sng" dirty="0" err="1">
                <a:latin typeface="+mn-lt"/>
                <a:cs typeface="+mn-cs"/>
              </a:rPr>
              <a:t>điển</a:t>
            </a:r>
            <a:r>
              <a:rPr lang="en-US" altLang="en-US" sz="1200" b="1" u="sng" dirty="0">
                <a:latin typeface="+mn-lt"/>
                <a:cs typeface="+mn-cs"/>
              </a:rPr>
              <a:t> </a:t>
            </a:r>
            <a:r>
              <a:rPr lang="en-US" altLang="en-US" sz="1200" b="1" u="sng" dirty="0" err="1">
                <a:latin typeface="+mn-lt"/>
                <a:cs typeface="+mn-cs"/>
              </a:rPr>
              <a:t>hình</a:t>
            </a:r>
            <a:endParaRPr lang="en-US" altLang="en-US" sz="1200" b="1" u="sng" dirty="0">
              <a:latin typeface="+mn-lt"/>
              <a:cs typeface="+mn-cs"/>
            </a:endParaRPr>
          </a:p>
        </p:txBody>
      </p:sp>
      <p:sp>
        <p:nvSpPr>
          <p:cNvPr id="22" name="Rectangle 3">
            <a:extLst>
              <a:ext uri="{FF2B5EF4-FFF2-40B4-BE49-F238E27FC236}">
                <a16:creationId xmlns:a16="http://schemas.microsoft.com/office/drawing/2014/main" xmlns="" id="{F023CF1C-C227-4D1E-97EC-109D4FC57150}"/>
              </a:ext>
            </a:extLst>
          </p:cNvPr>
          <p:cNvSpPr>
            <a:spLocks noChangeArrowheads="1"/>
          </p:cNvSpPr>
          <p:nvPr/>
        </p:nvSpPr>
        <p:spPr bwMode="auto">
          <a:xfrm>
            <a:off x="1160955" y="1428381"/>
            <a:ext cx="4183611" cy="276999"/>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r>
              <a:rPr lang="en-US" altLang="en-US" sz="1200" b="1">
                <a:solidFill>
                  <a:srgbClr val="FF0000"/>
                </a:solidFill>
                <a:latin typeface="+mn-lt"/>
              </a:rPr>
              <a:t>1. Đoạn đ</a:t>
            </a:r>
            <a:r>
              <a:rPr lang="vi-VN" altLang="en-US" sz="1200" b="1">
                <a:solidFill>
                  <a:srgbClr val="FF0000"/>
                </a:solidFill>
                <a:latin typeface="+mn-lt"/>
              </a:rPr>
              <a:t>ư</a:t>
            </a:r>
            <a:r>
              <a:rPr lang="en-US" altLang="en-US" sz="1200" b="1">
                <a:solidFill>
                  <a:srgbClr val="FF0000"/>
                </a:solidFill>
                <a:latin typeface="+mn-lt"/>
              </a:rPr>
              <a:t>ờng điển hình tuyến Nguyễn Tất Thành</a:t>
            </a:r>
          </a:p>
        </p:txBody>
      </p:sp>
      <p:sp>
        <p:nvSpPr>
          <p:cNvPr id="23" name="Rounded Rectangle 109">
            <a:extLst>
              <a:ext uri="{FF2B5EF4-FFF2-40B4-BE49-F238E27FC236}">
                <a16:creationId xmlns:a16="http://schemas.microsoft.com/office/drawing/2014/main" xmlns="" id="{661425E9-043E-4C58-9B20-FAEF68CED18F}"/>
              </a:ext>
            </a:extLst>
          </p:cNvPr>
          <p:cNvSpPr/>
          <p:nvPr/>
        </p:nvSpPr>
        <p:spPr>
          <a:xfrm>
            <a:off x="1219145" y="1806251"/>
            <a:ext cx="3657656" cy="1966093"/>
          </a:xfrm>
          <a:prstGeom prst="roundRect">
            <a:avLst>
              <a:gd name="adj" fmla="val 6953"/>
            </a:avLst>
          </a:prstGeom>
          <a:noFill/>
          <a:ln w="12700">
            <a:gradFill>
              <a:gsLst>
                <a:gs pos="0">
                  <a:srgbClr val="93C94B"/>
                </a:gs>
                <a:gs pos="55000">
                  <a:srgbClr val="5BC1BF"/>
                </a:gs>
                <a:gs pos="100000">
                  <a:srgbClr val="6888B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graphicFrame>
            <p:nvGraphicFramePr>
              <p:cNvPr id="25" name="Table 24">
                <a:extLst>
                  <a:ext uri="{FF2B5EF4-FFF2-40B4-BE49-F238E27FC236}">
                    <a16:creationId xmlns:a16="http://schemas.microsoft.com/office/drawing/2014/main" xmlns="" id="{CC615459-BFCC-4095-AD0F-CD5D16D5D03B}"/>
                  </a:ext>
                </a:extLst>
              </p:cNvPr>
              <p:cNvGraphicFramePr>
                <a:graphicFrameLocks noGrp="1"/>
              </p:cNvGraphicFramePr>
              <p:nvPr>
                <p:extLst>
                  <p:ext uri="{D42A27DB-BD31-4B8C-83A1-F6EECF244321}">
                    <p14:modId xmlns:p14="http://schemas.microsoft.com/office/powerpoint/2010/main" val="2397539620"/>
                  </p:ext>
                </p:extLst>
              </p:nvPr>
            </p:nvGraphicFramePr>
            <p:xfrm>
              <a:off x="1219144" y="4343400"/>
              <a:ext cx="4182571" cy="1845328"/>
            </p:xfrm>
            <a:graphic>
              <a:graphicData uri="http://schemas.openxmlformats.org/drawingml/2006/table">
                <a:tbl>
                  <a:tblPr>
                    <a:tableStyleId>{D7AC3CCA-C797-4891-BE02-D94E43425B78}</a:tableStyleId>
                  </a:tblPr>
                  <a:tblGrid>
                    <a:gridCol w="1475695">
                      <a:extLst>
                        <a:ext uri="{9D8B030D-6E8A-4147-A177-3AD203B41FA5}">
                          <a16:colId xmlns:a16="http://schemas.microsoft.com/office/drawing/2014/main" xmlns="" val="20000"/>
                        </a:ext>
                      </a:extLst>
                    </a:gridCol>
                    <a:gridCol w="805864">
                      <a:extLst>
                        <a:ext uri="{9D8B030D-6E8A-4147-A177-3AD203B41FA5}">
                          <a16:colId xmlns:a16="http://schemas.microsoft.com/office/drawing/2014/main" xmlns="" val="20001"/>
                        </a:ext>
                      </a:extLst>
                    </a:gridCol>
                    <a:gridCol w="619895">
                      <a:extLst>
                        <a:ext uri="{9D8B030D-6E8A-4147-A177-3AD203B41FA5}">
                          <a16:colId xmlns:a16="http://schemas.microsoft.com/office/drawing/2014/main" xmlns="" val="20002"/>
                        </a:ext>
                      </a:extLst>
                    </a:gridCol>
                    <a:gridCol w="630227">
                      <a:extLst>
                        <a:ext uri="{9D8B030D-6E8A-4147-A177-3AD203B41FA5}">
                          <a16:colId xmlns:a16="http://schemas.microsoft.com/office/drawing/2014/main" xmlns="" val="20003"/>
                        </a:ext>
                      </a:extLst>
                    </a:gridCol>
                    <a:gridCol w="650890">
                      <a:extLst>
                        <a:ext uri="{9D8B030D-6E8A-4147-A177-3AD203B41FA5}">
                          <a16:colId xmlns:a16="http://schemas.microsoft.com/office/drawing/2014/main" xmlns="" val="20004"/>
                        </a:ext>
                      </a:extLst>
                    </a:gridCol>
                  </a:tblGrid>
                  <a:tr h="775195">
                    <a:tc>
                      <a:txBody>
                        <a:bodyPr/>
                        <a:lstStyle/>
                        <a:p>
                          <a:pPr algn="ctr" fontAlgn="ctr"/>
                          <a:r>
                            <a:rPr lang="en-US" sz="1200" u="none" strike="noStrike" dirty="0" err="1">
                              <a:effectLst/>
                              <a:latin typeface="+mn-lt"/>
                            </a:rPr>
                            <a:t>Quy</a:t>
                          </a:r>
                          <a:r>
                            <a:rPr lang="en-US" sz="1200" u="none" strike="noStrike" dirty="0">
                              <a:effectLst/>
                              <a:latin typeface="+mn-lt"/>
                            </a:rPr>
                            <a:t> </a:t>
                          </a:r>
                          <a:r>
                            <a:rPr lang="en-US" sz="1200" u="none" strike="noStrike" dirty="0" err="1">
                              <a:effectLst/>
                              <a:latin typeface="+mn-lt"/>
                            </a:rPr>
                            <a:t>chuẩn</a:t>
                          </a:r>
                          <a:r>
                            <a:rPr lang="en-US" sz="1200" u="none" strike="noStrike" dirty="0">
                              <a:effectLst/>
                              <a:latin typeface="+mn-lt"/>
                            </a:rPr>
                            <a:t/>
                          </a:r>
                          <a:br>
                            <a:rPr lang="en-US" sz="1200" u="none" strike="noStrike" dirty="0">
                              <a:effectLst/>
                              <a:latin typeface="+mn-lt"/>
                            </a:rPr>
                          </a:br>
                          <a:r>
                            <a:rPr lang="en-US" sz="1200" u="none" strike="noStrike" dirty="0">
                              <a:effectLst/>
                              <a:latin typeface="+mn-lt"/>
                            </a:rPr>
                            <a:t>QCVN 07-7:2016</a:t>
                          </a:r>
                          <a:endParaRPr lang="en-US" sz="1200" b="0" i="0" u="none" strike="noStrike" dirty="0">
                            <a:solidFill>
                              <a:srgbClr val="000000"/>
                            </a:solidFill>
                            <a:effectLst/>
                            <a:latin typeface="+mn-lt"/>
                          </a:endParaRPr>
                        </a:p>
                      </a:txBody>
                      <a:tcPr marL="7741" marR="7741" marT="7734"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dirty="0" err="1">
                              <a:effectLst/>
                              <a:latin typeface="+mn-lt"/>
                            </a:rPr>
                            <a:t>Lm</a:t>
                          </a:r>
                          <a:r>
                            <a:rPr lang="en-US" sz="1200" u="none" strike="noStrike" dirty="0">
                              <a:effectLst/>
                              <a:latin typeface="+mn-lt"/>
                            </a:rPr>
                            <a:t> </a:t>
                          </a:r>
                        </a:p>
                        <a:p>
                          <a:pPr algn="ctr" fontAlgn="ctr"/>
                          <a:r>
                            <a:rPr lang="en-US" sz="1200" u="none" strike="noStrike" dirty="0">
                              <a:effectLst/>
                              <a:latin typeface="+mn-lt"/>
                            </a:rPr>
                            <a:t>(</a:t>
                          </a:r>
                          <a:r>
                            <a:rPr lang="en-US" sz="1200" u="none" strike="noStrike">
                              <a:effectLst/>
                              <a:latin typeface="+mn-lt"/>
                              <a:cs typeface="Times New Roman" panose="02020603050405020304" pitchFamily="18" charset="0"/>
                            </a:rPr>
                            <a:t>cd/</a:t>
                          </a:r>
                          <a14:m>
                            <m:oMath xmlns:m="http://schemas.openxmlformats.org/officeDocument/2006/math">
                              <m:sSup>
                                <m:sSupPr>
                                  <m:ctrlPr>
                                    <a:rPr lang="en-US" sz="1200" i="1" u="none" strike="noStrike" smtClean="0">
                                      <a:effectLst/>
                                      <a:latin typeface="Cambria Math"/>
                                      <a:cs typeface="Times New Roman" panose="02020603050405020304" pitchFamily="18" charset="0"/>
                                    </a:rPr>
                                  </m:ctrlPr>
                                </m:sSupPr>
                                <m:e>
                                  <m:r>
                                    <m:rPr>
                                      <m:sty m:val="p"/>
                                    </m:rPr>
                                    <a:rPr lang="en-US" sz="1200" b="0" i="0" u="none" strike="noStrike" smtClean="0">
                                      <a:effectLst/>
                                      <a:latin typeface="Cambria Math" panose="02040503050406030204" pitchFamily="18" charset="0"/>
                                      <a:cs typeface="Times New Roman" panose="02020603050405020304" pitchFamily="18" charset="0"/>
                                    </a:rPr>
                                    <m:t>m</m:t>
                                  </m:r>
                                </m:e>
                                <m:sup>
                                  <m:r>
                                    <a:rPr lang="en-US" sz="1200" b="0" i="0" u="none" strike="noStrike" smtClean="0">
                                      <a:effectLst/>
                                      <a:latin typeface="Cambria Math" panose="02040503050406030204" pitchFamily="18" charset="0"/>
                                      <a:cs typeface="Times New Roman" panose="02020603050405020304" pitchFamily="18" charset="0"/>
                                    </a:rPr>
                                    <m:t>2</m:t>
                                  </m:r>
                                </m:sup>
                              </m:sSup>
                            </m:oMath>
                          </a14:m>
                          <a:r>
                            <a:rPr lang="en-US" sz="1200" u="none" strike="noStrike" dirty="0">
                              <a:effectLst/>
                              <a:latin typeface="+mn-lt"/>
                            </a:rPr>
                            <a:t>)</a:t>
                          </a:r>
                          <a:br>
                            <a:rPr lang="en-US" sz="1200" u="none" strike="noStrike" dirty="0">
                              <a:effectLst/>
                              <a:latin typeface="+mn-lt"/>
                            </a:rPr>
                          </a:br>
                          <a:r>
                            <a:rPr lang="en-US" sz="1200" u="none" strike="noStrike" dirty="0">
                              <a:effectLst/>
                              <a:latin typeface="+mn-lt"/>
                            </a:rPr>
                            <a:t>≥1.5</a:t>
                          </a:r>
                          <a:endParaRPr lang="en-US" sz="1200" b="0" i="0" u="none" strike="noStrike" dirty="0">
                            <a:solidFill>
                              <a:srgbClr val="000000"/>
                            </a:solidFill>
                            <a:effectLst/>
                            <a:latin typeface="+mn-lt"/>
                          </a:endParaRPr>
                        </a:p>
                      </a:txBody>
                      <a:tcPr marL="7741" marR="7741" marT="7734"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dirty="0" err="1">
                              <a:effectLst/>
                              <a:latin typeface="+mn-lt"/>
                            </a:rPr>
                            <a:t>Uo</a:t>
                          </a:r>
                          <a:r>
                            <a:rPr lang="en-US" sz="1200" u="none" strike="noStrike" dirty="0">
                              <a:effectLst/>
                              <a:latin typeface="+mn-lt"/>
                            </a:rPr>
                            <a:t/>
                          </a:r>
                          <a:br>
                            <a:rPr lang="en-US" sz="1200" u="none" strike="noStrike" dirty="0">
                              <a:effectLst/>
                              <a:latin typeface="+mn-lt"/>
                            </a:rPr>
                          </a:br>
                          <a:r>
                            <a:rPr lang="en-US" sz="1200" u="none" strike="noStrike" dirty="0">
                              <a:effectLst/>
                              <a:latin typeface="+mn-lt"/>
                            </a:rPr>
                            <a:t>≥0.40</a:t>
                          </a:r>
                          <a:endParaRPr lang="en-US" sz="1200" b="0" i="0" u="none" strike="noStrike" dirty="0">
                            <a:solidFill>
                              <a:srgbClr val="000000"/>
                            </a:solidFill>
                            <a:effectLst/>
                            <a:latin typeface="+mn-lt"/>
                          </a:endParaRPr>
                        </a:p>
                      </a:txBody>
                      <a:tcPr marL="7741" marR="7741" marT="7734"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dirty="0">
                              <a:effectLst/>
                              <a:latin typeface="+mn-lt"/>
                            </a:rPr>
                            <a:t>Ui</a:t>
                          </a:r>
                          <a:br>
                            <a:rPr lang="en-US" sz="1200" u="none" strike="noStrike" dirty="0">
                              <a:effectLst/>
                              <a:latin typeface="+mn-lt"/>
                            </a:rPr>
                          </a:br>
                          <a:r>
                            <a:rPr lang="en-US" sz="1200" u="none" strike="noStrike" dirty="0">
                              <a:effectLst/>
                              <a:latin typeface="+mn-lt"/>
                            </a:rPr>
                            <a:t>≥0.70</a:t>
                          </a:r>
                          <a:endParaRPr lang="en-US" sz="1200" b="0" i="0" u="none" strike="noStrike" dirty="0">
                            <a:solidFill>
                              <a:srgbClr val="000000"/>
                            </a:solidFill>
                            <a:effectLst/>
                            <a:latin typeface="+mn-lt"/>
                          </a:endParaRPr>
                        </a:p>
                      </a:txBody>
                      <a:tcPr marL="7741" marR="7741" marT="7734"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dirty="0" err="1">
                              <a:effectLst/>
                              <a:latin typeface="+mn-lt"/>
                            </a:rPr>
                            <a:t>Ti</a:t>
                          </a:r>
                          <a:r>
                            <a:rPr lang="en-US" sz="1200" u="none" strike="noStrike" dirty="0">
                              <a:effectLst/>
                              <a:latin typeface="+mn-lt"/>
                            </a:rPr>
                            <a:t> </a:t>
                          </a:r>
                          <a:br>
                            <a:rPr lang="en-US" sz="1200" u="none" strike="noStrike" dirty="0">
                              <a:effectLst/>
                              <a:latin typeface="+mn-lt"/>
                            </a:rPr>
                          </a:br>
                          <a:r>
                            <a:rPr lang="en-US" sz="1200" u="none" strike="noStrike" dirty="0">
                              <a:effectLst/>
                              <a:latin typeface="+mn-lt"/>
                            </a:rPr>
                            <a:t>( % )</a:t>
                          </a:r>
                          <a:br>
                            <a:rPr lang="en-US" sz="1200" u="none" strike="noStrike" dirty="0">
                              <a:effectLst/>
                              <a:latin typeface="+mn-lt"/>
                            </a:rPr>
                          </a:br>
                          <a:r>
                            <a:rPr lang="en-US" sz="1200" u="none" strike="noStrike" dirty="0">
                              <a:effectLst/>
                              <a:latin typeface="+mn-lt"/>
                            </a:rPr>
                            <a:t>≤10</a:t>
                          </a:r>
                          <a:endParaRPr lang="en-US" sz="1200" b="0" i="0" u="none" strike="noStrike" dirty="0">
                            <a:solidFill>
                              <a:srgbClr val="000000"/>
                            </a:solidFill>
                            <a:effectLst/>
                            <a:latin typeface="+mn-lt"/>
                          </a:endParaRPr>
                        </a:p>
                      </a:txBody>
                      <a:tcPr marL="7741" marR="7741" marT="7734"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xmlns="" val="10000"/>
                      </a:ext>
                    </a:extLst>
                  </a:tr>
                  <a:tr h="356711">
                    <a:tc>
                      <a:txBody>
                        <a:bodyPr/>
                        <a:lstStyle/>
                        <a:p>
                          <a:pPr algn="ctr" fontAlgn="ctr"/>
                          <a:r>
                            <a:rPr lang="en-US" sz="1200" b="0" i="0" u="none" strike="noStrike" kern="1200" dirty="0" err="1">
                              <a:solidFill>
                                <a:srgbClr val="000000"/>
                              </a:solidFill>
                              <a:effectLst/>
                              <a:latin typeface="+mn-lt"/>
                              <a:ea typeface="+mn-ea"/>
                              <a:cs typeface="+mn-cs"/>
                            </a:rPr>
                            <a:t>Hiện</a:t>
                          </a:r>
                          <a:r>
                            <a:rPr lang="en-US" sz="1200" b="0" i="0" u="none" strike="noStrike" kern="1200" dirty="0">
                              <a:solidFill>
                                <a:srgbClr val="000000"/>
                              </a:solidFill>
                              <a:effectLst/>
                              <a:latin typeface="+mn-lt"/>
                              <a:ea typeface="+mn-ea"/>
                              <a:cs typeface="+mn-cs"/>
                            </a:rPr>
                            <a:t> </a:t>
                          </a:r>
                          <a:r>
                            <a:rPr lang="en-US" sz="1200" b="0" i="0" u="none" strike="noStrike" kern="1200" dirty="0" err="1">
                              <a:solidFill>
                                <a:srgbClr val="000000"/>
                              </a:solidFill>
                              <a:effectLst/>
                              <a:latin typeface="+mn-lt"/>
                              <a:ea typeface="+mn-ea"/>
                              <a:cs typeface="+mn-cs"/>
                            </a:rPr>
                            <a:t>trạng</a:t>
                          </a:r>
                          <a:endParaRPr lang="en-US" sz="1200" b="0" i="0" u="none" strike="noStrike" kern="1200" dirty="0">
                            <a:solidFill>
                              <a:srgbClr val="000000"/>
                            </a:solidFill>
                            <a:effectLst/>
                            <a:latin typeface="+mn-lt"/>
                            <a:ea typeface="+mn-ea"/>
                            <a:cs typeface="+mn-cs"/>
                          </a:endParaRPr>
                        </a:p>
                      </a:txBody>
                      <a:tcPr marL="7741" marR="7741" marT="7734"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b="0" i="0" u="none" strike="noStrike" dirty="0">
                              <a:solidFill>
                                <a:srgbClr val="000000"/>
                              </a:solidFill>
                              <a:effectLst/>
                              <a:latin typeface="+mn-lt"/>
                            </a:rPr>
                            <a:t>1.70</a:t>
                          </a:r>
                        </a:p>
                      </a:txBody>
                      <a:tcPr marL="7741" marR="7741" marT="7734"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b="0" i="0" u="none" strike="noStrike" dirty="0">
                              <a:solidFill>
                                <a:srgbClr val="000000"/>
                              </a:solidFill>
                              <a:effectLst/>
                              <a:latin typeface="+mn-lt"/>
                            </a:rPr>
                            <a:t>0.63</a:t>
                          </a:r>
                        </a:p>
                      </a:txBody>
                      <a:tcPr marL="7741" marR="7741" marT="7734"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b="0" i="0" u="none" strike="noStrike" dirty="0">
                              <a:solidFill>
                                <a:srgbClr val="000000"/>
                              </a:solidFill>
                              <a:effectLst/>
                              <a:latin typeface="+mn-lt"/>
                            </a:rPr>
                            <a:t>0.82</a:t>
                          </a:r>
                        </a:p>
                      </a:txBody>
                      <a:tcPr marL="7741" marR="7741" marT="7734"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endParaRPr lang="en-US" sz="1200" b="0" i="0" u="none" strike="noStrike" dirty="0">
                            <a:solidFill>
                              <a:srgbClr val="000000"/>
                            </a:solidFill>
                            <a:effectLst/>
                            <a:latin typeface="+mn-lt"/>
                          </a:endParaRPr>
                        </a:p>
                      </a:txBody>
                      <a:tcPr marL="7741" marR="7741" marT="7734"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xmlns="" val="10001"/>
                      </a:ext>
                    </a:extLst>
                  </a:tr>
                  <a:tr h="356711">
                    <a:tc>
                      <a:txBody>
                        <a:bodyPr/>
                        <a:lstStyle/>
                        <a:p>
                          <a:pPr algn="ctr" fontAlgn="ctr"/>
                          <a:r>
                            <a:rPr lang="en-US" sz="1200" b="0" i="0" u="none" strike="noStrike" dirty="0" err="1">
                              <a:solidFill>
                                <a:srgbClr val="000000"/>
                              </a:solidFill>
                              <a:effectLst/>
                              <a:latin typeface="+mn-lt"/>
                            </a:rPr>
                            <a:t>Mô</a:t>
                          </a:r>
                          <a:r>
                            <a:rPr lang="en-US" sz="1200" b="0" i="0" u="none" strike="noStrike" dirty="0">
                              <a:solidFill>
                                <a:srgbClr val="000000"/>
                              </a:solidFill>
                              <a:effectLst/>
                              <a:latin typeface="+mn-lt"/>
                            </a:rPr>
                            <a:t> </a:t>
                          </a:r>
                          <a:r>
                            <a:rPr lang="en-US" sz="1200" b="0" i="0" u="none" strike="noStrike" dirty="0" err="1">
                              <a:solidFill>
                                <a:srgbClr val="000000"/>
                              </a:solidFill>
                              <a:effectLst/>
                              <a:latin typeface="+mn-lt"/>
                            </a:rPr>
                            <a:t>phỏng</a:t>
                          </a:r>
                          <a:endParaRPr lang="en-US" sz="1200" b="0" i="0" u="none" strike="noStrike" dirty="0">
                            <a:solidFill>
                              <a:srgbClr val="000000"/>
                            </a:solidFill>
                            <a:effectLst/>
                            <a:latin typeface="+mn-lt"/>
                          </a:endParaRPr>
                        </a:p>
                      </a:txBody>
                      <a:tcPr marL="7741" marR="7741" marT="7734"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b="0" i="0" u="none" strike="noStrike" dirty="0">
                              <a:solidFill>
                                <a:srgbClr val="000000"/>
                              </a:solidFill>
                              <a:effectLst/>
                              <a:latin typeface="+mn-lt"/>
                            </a:rPr>
                            <a:t>1.84</a:t>
                          </a:r>
                        </a:p>
                      </a:txBody>
                      <a:tcPr marL="7741" marR="7741" marT="7734"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b="0" i="0" u="none" strike="noStrike" dirty="0">
                              <a:solidFill>
                                <a:srgbClr val="000000"/>
                              </a:solidFill>
                              <a:effectLst/>
                              <a:latin typeface="+mn-lt"/>
                            </a:rPr>
                            <a:t>0.5</a:t>
                          </a:r>
                        </a:p>
                      </a:txBody>
                      <a:tcPr marL="7741" marR="7741" marT="7734"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b="0" i="0" u="none" strike="noStrike" dirty="0">
                              <a:solidFill>
                                <a:srgbClr val="000000"/>
                              </a:solidFill>
                              <a:effectLst/>
                              <a:latin typeface="+mn-lt"/>
                            </a:rPr>
                            <a:t>0.87</a:t>
                          </a:r>
                        </a:p>
                      </a:txBody>
                      <a:tcPr marL="7741" marR="7741" marT="7734"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b="0" i="0" u="none" strike="noStrike" dirty="0">
                              <a:solidFill>
                                <a:srgbClr val="000000"/>
                              </a:solidFill>
                              <a:effectLst/>
                              <a:latin typeface="+mn-lt"/>
                            </a:rPr>
                            <a:t>10</a:t>
                          </a:r>
                        </a:p>
                      </a:txBody>
                      <a:tcPr marL="7741" marR="7741" marT="7734"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xmlns="" val="10002"/>
                      </a:ext>
                    </a:extLst>
                  </a:tr>
                  <a:tr h="356711">
                    <a:tc>
                      <a:txBody>
                        <a:bodyPr/>
                        <a:lstStyle/>
                        <a:p>
                          <a:pPr algn="ctr" fontAlgn="ctr"/>
                          <a:r>
                            <a:rPr lang="en-US" sz="1200" b="0" i="0" u="none" strike="noStrike" dirty="0" err="1">
                              <a:solidFill>
                                <a:srgbClr val="000000"/>
                              </a:solidFill>
                              <a:effectLst/>
                              <a:latin typeface="+mn-lt"/>
                            </a:rPr>
                            <a:t>Đánh</a:t>
                          </a:r>
                          <a:r>
                            <a:rPr lang="en-US" sz="1200" b="0" i="0" u="none" strike="noStrike" dirty="0">
                              <a:solidFill>
                                <a:srgbClr val="000000"/>
                              </a:solidFill>
                              <a:effectLst/>
                              <a:latin typeface="+mn-lt"/>
                            </a:rPr>
                            <a:t> </a:t>
                          </a:r>
                          <a:r>
                            <a:rPr lang="en-US" sz="1200" b="0" i="0" u="none" strike="noStrike" dirty="0" err="1">
                              <a:solidFill>
                                <a:srgbClr val="000000"/>
                              </a:solidFill>
                              <a:effectLst/>
                              <a:latin typeface="+mn-lt"/>
                            </a:rPr>
                            <a:t>giá</a:t>
                          </a:r>
                          <a:endParaRPr lang="en-US" sz="1200" b="0" i="0" u="none" strike="noStrike" dirty="0">
                            <a:solidFill>
                              <a:srgbClr val="000000"/>
                            </a:solidFill>
                            <a:effectLst/>
                            <a:latin typeface="+mn-lt"/>
                          </a:endParaRPr>
                        </a:p>
                      </a:txBody>
                      <a:tcPr marL="7741" marR="7741" marT="7734"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endParaRPr lang="en-US" sz="1200" b="0" i="0" u="none" strike="noStrike" dirty="0">
                            <a:solidFill>
                              <a:srgbClr val="000000"/>
                            </a:solidFill>
                            <a:effectLst/>
                            <a:latin typeface="+mn-lt"/>
                          </a:endParaRPr>
                        </a:p>
                      </a:txBody>
                      <a:tcPr marL="7741" marR="7741" marT="7734"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endParaRPr lang="en-US" sz="1200" b="0" i="0" u="none" strike="noStrike" dirty="0">
                            <a:solidFill>
                              <a:srgbClr val="000000"/>
                            </a:solidFill>
                            <a:effectLst/>
                            <a:latin typeface="+mn-lt"/>
                          </a:endParaRPr>
                        </a:p>
                      </a:txBody>
                      <a:tcPr marL="7741" marR="7741" marT="7734"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endParaRPr lang="en-US" sz="1200" b="0" i="0" u="none" strike="noStrike" dirty="0">
                            <a:solidFill>
                              <a:srgbClr val="000000"/>
                            </a:solidFill>
                            <a:effectLst/>
                            <a:latin typeface="+mn-lt"/>
                          </a:endParaRPr>
                        </a:p>
                      </a:txBody>
                      <a:tcPr marL="7741" marR="7741" marT="7734"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endParaRPr lang="en-US" sz="1200" b="0" i="0" u="none" strike="noStrike" dirty="0">
                            <a:solidFill>
                              <a:srgbClr val="000000"/>
                            </a:solidFill>
                            <a:effectLst/>
                            <a:latin typeface="+mn-lt"/>
                          </a:endParaRPr>
                        </a:p>
                      </a:txBody>
                      <a:tcPr marL="7741" marR="7741" marT="7734"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xmlns="" val="10003"/>
                      </a:ext>
                    </a:extLst>
                  </a:tr>
                </a:tbl>
              </a:graphicData>
            </a:graphic>
          </p:graphicFrame>
        </mc:Choice>
        <mc:Fallback xmlns="">
          <p:graphicFrame>
            <p:nvGraphicFramePr>
              <p:cNvPr id="25" name="Table 24">
                <a:extLst>
                  <a:ext uri="{FF2B5EF4-FFF2-40B4-BE49-F238E27FC236}">
                    <a16:creationId xmlns:a16="http://schemas.microsoft.com/office/drawing/2014/main" id="{CC615459-BFCC-4095-AD0F-CD5D16D5D03B}"/>
                  </a:ext>
                </a:extLst>
              </p:cNvPr>
              <p:cNvGraphicFramePr>
                <a:graphicFrameLocks noGrp="1"/>
              </p:cNvGraphicFramePr>
              <p:nvPr>
                <p:extLst>
                  <p:ext uri="{D42A27DB-BD31-4B8C-83A1-F6EECF244321}">
                    <p14:modId xmlns:p14="http://schemas.microsoft.com/office/powerpoint/2010/main" val="2397539620"/>
                  </p:ext>
                </p:extLst>
              </p:nvPr>
            </p:nvGraphicFramePr>
            <p:xfrm>
              <a:off x="1219144" y="4343400"/>
              <a:ext cx="4182571" cy="1845328"/>
            </p:xfrm>
            <a:graphic>
              <a:graphicData uri="http://schemas.openxmlformats.org/drawingml/2006/table">
                <a:tbl>
                  <a:tblPr>
                    <a:tableStyleId>{D7AC3CCA-C797-4891-BE02-D94E43425B78}</a:tableStyleId>
                  </a:tblPr>
                  <a:tblGrid>
                    <a:gridCol w="1475695">
                      <a:extLst>
                        <a:ext uri="{9D8B030D-6E8A-4147-A177-3AD203B41FA5}">
                          <a16:colId xmlns:a16="http://schemas.microsoft.com/office/drawing/2014/main" val="20000"/>
                        </a:ext>
                      </a:extLst>
                    </a:gridCol>
                    <a:gridCol w="805864">
                      <a:extLst>
                        <a:ext uri="{9D8B030D-6E8A-4147-A177-3AD203B41FA5}">
                          <a16:colId xmlns:a16="http://schemas.microsoft.com/office/drawing/2014/main" val="20001"/>
                        </a:ext>
                      </a:extLst>
                    </a:gridCol>
                    <a:gridCol w="619895">
                      <a:extLst>
                        <a:ext uri="{9D8B030D-6E8A-4147-A177-3AD203B41FA5}">
                          <a16:colId xmlns:a16="http://schemas.microsoft.com/office/drawing/2014/main" val="20002"/>
                        </a:ext>
                      </a:extLst>
                    </a:gridCol>
                    <a:gridCol w="630227">
                      <a:extLst>
                        <a:ext uri="{9D8B030D-6E8A-4147-A177-3AD203B41FA5}">
                          <a16:colId xmlns:a16="http://schemas.microsoft.com/office/drawing/2014/main" val="20003"/>
                        </a:ext>
                      </a:extLst>
                    </a:gridCol>
                    <a:gridCol w="650890">
                      <a:extLst>
                        <a:ext uri="{9D8B030D-6E8A-4147-A177-3AD203B41FA5}">
                          <a16:colId xmlns:a16="http://schemas.microsoft.com/office/drawing/2014/main" val="20004"/>
                        </a:ext>
                      </a:extLst>
                    </a:gridCol>
                  </a:tblGrid>
                  <a:tr h="775195">
                    <a:tc>
                      <a:txBody>
                        <a:bodyPr/>
                        <a:lstStyle/>
                        <a:p>
                          <a:pPr algn="ctr" fontAlgn="ctr"/>
                          <a:r>
                            <a:rPr lang="en-US" sz="1200" u="none" strike="noStrike" dirty="0" err="1">
                              <a:effectLst/>
                              <a:latin typeface="+mn-lt"/>
                            </a:rPr>
                            <a:t>Quy</a:t>
                          </a:r>
                          <a:r>
                            <a:rPr lang="en-US" sz="1200" u="none" strike="noStrike" dirty="0">
                              <a:effectLst/>
                              <a:latin typeface="+mn-lt"/>
                            </a:rPr>
                            <a:t> </a:t>
                          </a:r>
                          <a:r>
                            <a:rPr lang="en-US" sz="1200" u="none" strike="noStrike" dirty="0" err="1">
                              <a:effectLst/>
                              <a:latin typeface="+mn-lt"/>
                            </a:rPr>
                            <a:t>chuẩn</a:t>
                          </a:r>
                          <a:br>
                            <a:rPr lang="en-US" sz="1200" u="none" strike="noStrike" dirty="0">
                              <a:effectLst/>
                              <a:latin typeface="+mn-lt"/>
                            </a:rPr>
                          </a:br>
                          <a:r>
                            <a:rPr lang="en-US" sz="1200" u="none" strike="noStrike" dirty="0">
                              <a:effectLst/>
                              <a:latin typeface="+mn-lt"/>
                            </a:rPr>
                            <a:t>QCVN 07-7:2016</a:t>
                          </a:r>
                          <a:endParaRPr lang="en-US" sz="1200" b="0" i="0" u="none" strike="noStrike" dirty="0">
                            <a:solidFill>
                              <a:srgbClr val="000000"/>
                            </a:solidFill>
                            <a:effectLst/>
                            <a:latin typeface="+mn-lt"/>
                          </a:endParaRPr>
                        </a:p>
                      </a:txBody>
                      <a:tcPr marL="7741" marR="7741" marT="7734"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endParaRPr lang="en-US"/>
                        </a:p>
                      </a:txBody>
                      <a:tcPr marL="7741" marR="7741" marT="7734"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blipFill>
                          <a:blip r:embed="rId4"/>
                          <a:stretch>
                            <a:fillRect l="-184848" t="-781" r="-238636" b="-139063"/>
                          </a:stretch>
                        </a:blipFill>
                      </a:tcPr>
                    </a:tc>
                    <a:tc>
                      <a:txBody>
                        <a:bodyPr/>
                        <a:lstStyle/>
                        <a:p>
                          <a:pPr algn="ctr" fontAlgn="ctr"/>
                          <a:r>
                            <a:rPr lang="en-US" sz="1200" u="none" strike="noStrike" dirty="0" err="1">
                              <a:effectLst/>
                              <a:latin typeface="+mn-lt"/>
                            </a:rPr>
                            <a:t>Uo</a:t>
                          </a:r>
                          <a:br>
                            <a:rPr lang="en-US" sz="1200" u="none" strike="noStrike" dirty="0">
                              <a:effectLst/>
                              <a:latin typeface="+mn-lt"/>
                            </a:rPr>
                          </a:br>
                          <a:r>
                            <a:rPr lang="en-US" sz="1200" u="none" strike="noStrike" dirty="0">
                              <a:effectLst/>
                              <a:latin typeface="+mn-lt"/>
                            </a:rPr>
                            <a:t>≥0.40</a:t>
                          </a:r>
                          <a:endParaRPr lang="en-US" sz="1200" b="0" i="0" u="none" strike="noStrike" dirty="0">
                            <a:solidFill>
                              <a:srgbClr val="000000"/>
                            </a:solidFill>
                            <a:effectLst/>
                            <a:latin typeface="+mn-lt"/>
                          </a:endParaRPr>
                        </a:p>
                      </a:txBody>
                      <a:tcPr marL="7741" marR="7741" marT="7734"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dirty="0">
                              <a:effectLst/>
                              <a:latin typeface="+mn-lt"/>
                            </a:rPr>
                            <a:t>Ui</a:t>
                          </a:r>
                          <a:br>
                            <a:rPr lang="en-US" sz="1200" u="none" strike="noStrike" dirty="0">
                              <a:effectLst/>
                              <a:latin typeface="+mn-lt"/>
                            </a:rPr>
                          </a:br>
                          <a:r>
                            <a:rPr lang="en-US" sz="1200" u="none" strike="noStrike" dirty="0">
                              <a:effectLst/>
                              <a:latin typeface="+mn-lt"/>
                            </a:rPr>
                            <a:t>≥0.70</a:t>
                          </a:r>
                          <a:endParaRPr lang="en-US" sz="1200" b="0" i="0" u="none" strike="noStrike" dirty="0">
                            <a:solidFill>
                              <a:srgbClr val="000000"/>
                            </a:solidFill>
                            <a:effectLst/>
                            <a:latin typeface="+mn-lt"/>
                          </a:endParaRPr>
                        </a:p>
                      </a:txBody>
                      <a:tcPr marL="7741" marR="7741" marT="7734"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dirty="0" err="1">
                              <a:effectLst/>
                              <a:latin typeface="+mn-lt"/>
                            </a:rPr>
                            <a:t>Ti</a:t>
                          </a:r>
                          <a:r>
                            <a:rPr lang="en-US" sz="1200" u="none" strike="noStrike" dirty="0">
                              <a:effectLst/>
                              <a:latin typeface="+mn-lt"/>
                            </a:rPr>
                            <a:t> </a:t>
                          </a:r>
                          <a:br>
                            <a:rPr lang="en-US" sz="1200" u="none" strike="noStrike" dirty="0">
                              <a:effectLst/>
                              <a:latin typeface="+mn-lt"/>
                            </a:rPr>
                          </a:br>
                          <a:r>
                            <a:rPr lang="en-US" sz="1200" u="none" strike="noStrike" dirty="0">
                              <a:effectLst/>
                              <a:latin typeface="+mn-lt"/>
                            </a:rPr>
                            <a:t>( % )</a:t>
                          </a:r>
                          <a:br>
                            <a:rPr lang="en-US" sz="1200" u="none" strike="noStrike" dirty="0">
                              <a:effectLst/>
                              <a:latin typeface="+mn-lt"/>
                            </a:rPr>
                          </a:br>
                          <a:r>
                            <a:rPr lang="en-US" sz="1200" u="none" strike="noStrike" dirty="0">
                              <a:effectLst/>
                              <a:latin typeface="+mn-lt"/>
                            </a:rPr>
                            <a:t>≤10</a:t>
                          </a:r>
                          <a:endParaRPr lang="en-US" sz="1200" b="0" i="0" u="none" strike="noStrike" dirty="0">
                            <a:solidFill>
                              <a:srgbClr val="000000"/>
                            </a:solidFill>
                            <a:effectLst/>
                            <a:latin typeface="+mn-lt"/>
                          </a:endParaRPr>
                        </a:p>
                      </a:txBody>
                      <a:tcPr marL="7741" marR="7741" marT="7734"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val="10000"/>
                      </a:ext>
                    </a:extLst>
                  </a:tr>
                  <a:tr h="356711">
                    <a:tc>
                      <a:txBody>
                        <a:bodyPr/>
                        <a:lstStyle/>
                        <a:p>
                          <a:pPr algn="ctr" fontAlgn="ctr"/>
                          <a:r>
                            <a:rPr lang="en-US" sz="1200" b="0" i="0" u="none" strike="noStrike" kern="1200" dirty="0" err="1">
                              <a:solidFill>
                                <a:srgbClr val="000000"/>
                              </a:solidFill>
                              <a:effectLst/>
                              <a:latin typeface="+mn-lt"/>
                              <a:ea typeface="+mn-ea"/>
                              <a:cs typeface="+mn-cs"/>
                            </a:rPr>
                            <a:t>Hiện</a:t>
                          </a:r>
                          <a:r>
                            <a:rPr lang="en-US" sz="1200" b="0" i="0" u="none" strike="noStrike" kern="1200" dirty="0">
                              <a:solidFill>
                                <a:srgbClr val="000000"/>
                              </a:solidFill>
                              <a:effectLst/>
                              <a:latin typeface="+mn-lt"/>
                              <a:ea typeface="+mn-ea"/>
                              <a:cs typeface="+mn-cs"/>
                            </a:rPr>
                            <a:t> </a:t>
                          </a:r>
                          <a:r>
                            <a:rPr lang="en-US" sz="1200" b="0" i="0" u="none" strike="noStrike" kern="1200" dirty="0" err="1">
                              <a:solidFill>
                                <a:srgbClr val="000000"/>
                              </a:solidFill>
                              <a:effectLst/>
                              <a:latin typeface="+mn-lt"/>
                              <a:ea typeface="+mn-ea"/>
                              <a:cs typeface="+mn-cs"/>
                            </a:rPr>
                            <a:t>trạng</a:t>
                          </a:r>
                          <a:endParaRPr lang="en-US" sz="1200" b="0" i="0" u="none" strike="noStrike" kern="1200" dirty="0">
                            <a:solidFill>
                              <a:srgbClr val="000000"/>
                            </a:solidFill>
                            <a:effectLst/>
                            <a:latin typeface="+mn-lt"/>
                            <a:ea typeface="+mn-ea"/>
                            <a:cs typeface="+mn-cs"/>
                          </a:endParaRPr>
                        </a:p>
                      </a:txBody>
                      <a:tcPr marL="7741" marR="7741" marT="7734"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b="0" i="0" u="none" strike="noStrike" dirty="0">
                              <a:solidFill>
                                <a:srgbClr val="000000"/>
                              </a:solidFill>
                              <a:effectLst/>
                              <a:latin typeface="+mn-lt"/>
                            </a:rPr>
                            <a:t>1.70</a:t>
                          </a:r>
                        </a:p>
                      </a:txBody>
                      <a:tcPr marL="7741" marR="7741" marT="7734"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b="0" i="0" u="none" strike="noStrike" dirty="0">
                              <a:solidFill>
                                <a:srgbClr val="000000"/>
                              </a:solidFill>
                              <a:effectLst/>
                              <a:latin typeface="+mn-lt"/>
                            </a:rPr>
                            <a:t>0.63</a:t>
                          </a:r>
                        </a:p>
                      </a:txBody>
                      <a:tcPr marL="7741" marR="7741" marT="7734"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b="0" i="0" u="none" strike="noStrike" dirty="0">
                              <a:solidFill>
                                <a:srgbClr val="000000"/>
                              </a:solidFill>
                              <a:effectLst/>
                              <a:latin typeface="+mn-lt"/>
                            </a:rPr>
                            <a:t>0.82</a:t>
                          </a:r>
                        </a:p>
                      </a:txBody>
                      <a:tcPr marL="7741" marR="7741" marT="7734"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endParaRPr lang="en-US" sz="1200" b="0" i="0" u="none" strike="noStrike" dirty="0">
                            <a:solidFill>
                              <a:srgbClr val="000000"/>
                            </a:solidFill>
                            <a:effectLst/>
                            <a:latin typeface="+mn-lt"/>
                          </a:endParaRPr>
                        </a:p>
                      </a:txBody>
                      <a:tcPr marL="7741" marR="7741" marT="7734"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val="10001"/>
                      </a:ext>
                    </a:extLst>
                  </a:tr>
                  <a:tr h="356711">
                    <a:tc>
                      <a:txBody>
                        <a:bodyPr/>
                        <a:lstStyle/>
                        <a:p>
                          <a:pPr algn="ctr" fontAlgn="ctr"/>
                          <a:r>
                            <a:rPr lang="en-US" sz="1200" b="0" i="0" u="none" strike="noStrike" dirty="0" err="1">
                              <a:solidFill>
                                <a:srgbClr val="000000"/>
                              </a:solidFill>
                              <a:effectLst/>
                              <a:latin typeface="+mn-lt"/>
                            </a:rPr>
                            <a:t>Mô</a:t>
                          </a:r>
                          <a:r>
                            <a:rPr lang="en-US" sz="1200" b="0" i="0" u="none" strike="noStrike" dirty="0">
                              <a:solidFill>
                                <a:srgbClr val="000000"/>
                              </a:solidFill>
                              <a:effectLst/>
                              <a:latin typeface="+mn-lt"/>
                            </a:rPr>
                            <a:t> </a:t>
                          </a:r>
                          <a:r>
                            <a:rPr lang="en-US" sz="1200" b="0" i="0" u="none" strike="noStrike" dirty="0" err="1">
                              <a:solidFill>
                                <a:srgbClr val="000000"/>
                              </a:solidFill>
                              <a:effectLst/>
                              <a:latin typeface="+mn-lt"/>
                            </a:rPr>
                            <a:t>phỏng</a:t>
                          </a:r>
                          <a:endParaRPr lang="en-US" sz="1200" b="0" i="0" u="none" strike="noStrike" dirty="0">
                            <a:solidFill>
                              <a:srgbClr val="000000"/>
                            </a:solidFill>
                            <a:effectLst/>
                            <a:latin typeface="+mn-lt"/>
                          </a:endParaRPr>
                        </a:p>
                      </a:txBody>
                      <a:tcPr marL="7741" marR="7741" marT="7734"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b="0" i="0" u="none" strike="noStrike" dirty="0">
                              <a:solidFill>
                                <a:srgbClr val="000000"/>
                              </a:solidFill>
                              <a:effectLst/>
                              <a:latin typeface="+mn-lt"/>
                            </a:rPr>
                            <a:t>1.84</a:t>
                          </a:r>
                        </a:p>
                      </a:txBody>
                      <a:tcPr marL="7741" marR="7741" marT="7734"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b="0" i="0" u="none" strike="noStrike" dirty="0">
                              <a:solidFill>
                                <a:srgbClr val="000000"/>
                              </a:solidFill>
                              <a:effectLst/>
                              <a:latin typeface="+mn-lt"/>
                            </a:rPr>
                            <a:t>0.5</a:t>
                          </a:r>
                        </a:p>
                      </a:txBody>
                      <a:tcPr marL="7741" marR="7741" marT="7734"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b="0" i="0" u="none" strike="noStrike" dirty="0">
                              <a:solidFill>
                                <a:srgbClr val="000000"/>
                              </a:solidFill>
                              <a:effectLst/>
                              <a:latin typeface="+mn-lt"/>
                            </a:rPr>
                            <a:t>0.87</a:t>
                          </a:r>
                        </a:p>
                      </a:txBody>
                      <a:tcPr marL="7741" marR="7741" marT="7734"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b="0" i="0" u="none" strike="noStrike" dirty="0">
                              <a:solidFill>
                                <a:srgbClr val="000000"/>
                              </a:solidFill>
                              <a:effectLst/>
                              <a:latin typeface="+mn-lt"/>
                            </a:rPr>
                            <a:t>10</a:t>
                          </a:r>
                        </a:p>
                      </a:txBody>
                      <a:tcPr marL="7741" marR="7741" marT="7734"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val="10002"/>
                      </a:ext>
                    </a:extLst>
                  </a:tr>
                  <a:tr h="356711">
                    <a:tc>
                      <a:txBody>
                        <a:bodyPr/>
                        <a:lstStyle/>
                        <a:p>
                          <a:pPr algn="ctr" fontAlgn="ctr"/>
                          <a:r>
                            <a:rPr lang="en-US" sz="1200" b="0" i="0" u="none" strike="noStrike" dirty="0" err="1">
                              <a:solidFill>
                                <a:srgbClr val="000000"/>
                              </a:solidFill>
                              <a:effectLst/>
                              <a:latin typeface="+mn-lt"/>
                            </a:rPr>
                            <a:t>Đánh</a:t>
                          </a:r>
                          <a:r>
                            <a:rPr lang="en-US" sz="1200" b="0" i="0" u="none" strike="noStrike" dirty="0">
                              <a:solidFill>
                                <a:srgbClr val="000000"/>
                              </a:solidFill>
                              <a:effectLst/>
                              <a:latin typeface="+mn-lt"/>
                            </a:rPr>
                            <a:t> </a:t>
                          </a:r>
                          <a:r>
                            <a:rPr lang="en-US" sz="1200" b="0" i="0" u="none" strike="noStrike" dirty="0" err="1">
                              <a:solidFill>
                                <a:srgbClr val="000000"/>
                              </a:solidFill>
                              <a:effectLst/>
                              <a:latin typeface="+mn-lt"/>
                            </a:rPr>
                            <a:t>giá</a:t>
                          </a:r>
                          <a:endParaRPr lang="en-US" sz="1200" b="0" i="0" u="none" strike="noStrike" dirty="0">
                            <a:solidFill>
                              <a:srgbClr val="000000"/>
                            </a:solidFill>
                            <a:effectLst/>
                            <a:latin typeface="+mn-lt"/>
                          </a:endParaRPr>
                        </a:p>
                      </a:txBody>
                      <a:tcPr marL="7741" marR="7741" marT="7734"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endParaRPr lang="en-US" sz="1200" b="0" i="0" u="none" strike="noStrike" dirty="0">
                            <a:solidFill>
                              <a:srgbClr val="000000"/>
                            </a:solidFill>
                            <a:effectLst/>
                            <a:latin typeface="+mn-lt"/>
                          </a:endParaRPr>
                        </a:p>
                      </a:txBody>
                      <a:tcPr marL="7741" marR="7741" marT="7734"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endParaRPr lang="en-US" sz="1200" b="0" i="0" u="none" strike="noStrike" dirty="0">
                            <a:solidFill>
                              <a:srgbClr val="000000"/>
                            </a:solidFill>
                            <a:effectLst/>
                            <a:latin typeface="+mn-lt"/>
                          </a:endParaRPr>
                        </a:p>
                      </a:txBody>
                      <a:tcPr marL="7741" marR="7741" marT="7734"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endParaRPr lang="en-US" sz="1200" b="0" i="0" u="none" strike="noStrike" dirty="0">
                            <a:solidFill>
                              <a:srgbClr val="000000"/>
                            </a:solidFill>
                            <a:effectLst/>
                            <a:latin typeface="+mn-lt"/>
                          </a:endParaRPr>
                        </a:p>
                      </a:txBody>
                      <a:tcPr marL="7741" marR="7741" marT="7734"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endParaRPr lang="en-US" sz="1200" b="0" i="0" u="none" strike="noStrike" dirty="0">
                            <a:solidFill>
                              <a:srgbClr val="000000"/>
                            </a:solidFill>
                            <a:effectLst/>
                            <a:latin typeface="+mn-lt"/>
                          </a:endParaRPr>
                        </a:p>
                      </a:txBody>
                      <a:tcPr marL="7741" marR="7741" marT="7734"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val="10003"/>
                      </a:ext>
                    </a:extLst>
                  </a:tr>
                </a:tbl>
              </a:graphicData>
            </a:graphic>
          </p:graphicFrame>
        </mc:Fallback>
      </mc:AlternateContent>
    </p:spTree>
    <p:extLst>
      <p:ext uri="{BB962C8B-B14F-4D97-AF65-F5344CB8AC3E}">
        <p14:creationId xmlns:p14="http://schemas.microsoft.com/office/powerpoint/2010/main" val="220666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8">
            <a:extLst>
              <a:ext uri="{FF2B5EF4-FFF2-40B4-BE49-F238E27FC236}">
                <a16:creationId xmlns:a16="http://schemas.microsoft.com/office/drawing/2014/main" xmlns="" id="{16B78800-E833-4751-90C6-9896E01C0D0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20077" y="4278991"/>
            <a:ext cx="6053898" cy="20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
            <a:extLst>
              <a:ext uri="{FF2B5EF4-FFF2-40B4-BE49-F238E27FC236}">
                <a16:creationId xmlns:a16="http://schemas.microsoft.com/office/drawing/2014/main" xmlns="" id="{91D1924F-9053-4F79-A7ED-ADBD96D6928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8827" y="980578"/>
            <a:ext cx="5570656" cy="302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p:nvPr/>
        </p:nvGrpSpPr>
        <p:grpSpPr>
          <a:xfrm>
            <a:off x="0" y="166903"/>
            <a:ext cx="9385300" cy="990282"/>
            <a:chOff x="6165729" y="1417597"/>
            <a:chExt cx="9385300" cy="990282"/>
          </a:xfrm>
        </p:grpSpPr>
        <p:sp>
          <p:nvSpPr>
            <p:cNvPr id="14" name="직사각형 5">
              <a:extLst>
                <a:ext uri="{FF2B5EF4-FFF2-40B4-BE49-F238E27FC236}">
                  <a16:creationId xmlns:a16="http://schemas.microsoft.com/office/drawing/2014/main" xmlns="" id="{350DC914-56E3-43B1-AF2E-CE9D0967E752}"/>
                </a:ext>
              </a:extLst>
            </p:cNvPr>
            <p:cNvSpPr/>
            <p:nvPr/>
          </p:nvSpPr>
          <p:spPr>
            <a:xfrm>
              <a:off x="6165729" y="1417597"/>
              <a:ext cx="1002343" cy="707886"/>
            </a:xfrm>
            <a:prstGeom prst="rect">
              <a:avLst/>
            </a:prstGeom>
            <a:noFill/>
            <a:ln>
              <a:noFill/>
            </a:ln>
          </p:spPr>
          <p:txBody>
            <a:bodyPr wrap="square">
              <a:spAutoFit/>
            </a:bodyPr>
            <a:lstStyle/>
            <a:p>
              <a:r>
                <a:rPr lang="en-US" altLang="ko-KR" sz="4000" b="1">
                  <a:ln w="15875">
                    <a:solidFill>
                      <a:srgbClr val="93C94B"/>
                    </a:solidFill>
                  </a:ln>
                  <a:noFill/>
                  <a:latin typeface="UTM Avo" panose="02040603050506020204" pitchFamily="18" charset="0"/>
                </a:rPr>
                <a:t>03.</a:t>
              </a:r>
              <a:endParaRPr lang="ko-KR" altLang="en-US" sz="4000" b="1">
                <a:ln w="15875">
                  <a:solidFill>
                    <a:srgbClr val="93C94B"/>
                  </a:solidFill>
                </a:ln>
                <a:noFill/>
                <a:latin typeface="UTM Avo" panose="02040603050506020204" pitchFamily="18" charset="0"/>
              </a:endParaRPr>
            </a:p>
          </p:txBody>
        </p:sp>
        <p:sp>
          <p:nvSpPr>
            <p:cNvPr id="15" name="직사각형 6">
              <a:extLst>
                <a:ext uri="{FF2B5EF4-FFF2-40B4-BE49-F238E27FC236}">
                  <a16:creationId xmlns:a16="http://schemas.microsoft.com/office/drawing/2014/main" xmlns="" id="{39AAAFB6-41AD-4A76-A923-661EA7C35F0A}"/>
                </a:ext>
              </a:extLst>
            </p:cNvPr>
            <p:cNvSpPr/>
            <p:nvPr/>
          </p:nvSpPr>
          <p:spPr>
            <a:xfrm>
              <a:off x="7288582" y="1623612"/>
              <a:ext cx="8078297" cy="461665"/>
            </a:xfrm>
            <a:prstGeom prst="rect">
              <a:avLst/>
            </a:prstGeom>
          </p:spPr>
          <p:txBody>
            <a:bodyPr wrap="square">
              <a:spAutoFit/>
            </a:bodyPr>
            <a:lstStyle/>
            <a:p>
              <a:r>
                <a:rPr lang="en-US" altLang="ko-KR" sz="2400" b="1">
                  <a:solidFill>
                    <a:schemeClr val="bg2">
                      <a:lumMod val="25000"/>
                    </a:schemeClr>
                  </a:solidFill>
                </a:rPr>
                <a:t>Đề xuất giải pháp kỹ thuật</a:t>
              </a:r>
              <a:endParaRPr lang="ko-KR" altLang="en-US" sz="2400" b="1">
                <a:solidFill>
                  <a:schemeClr val="bg2">
                    <a:lumMod val="25000"/>
                  </a:schemeClr>
                </a:solidFill>
              </a:endParaRPr>
            </a:p>
          </p:txBody>
        </p:sp>
        <p:sp>
          <p:nvSpPr>
            <p:cNvPr id="65" name="직사각형 6">
              <a:extLst>
                <a:ext uri="{FF2B5EF4-FFF2-40B4-BE49-F238E27FC236}">
                  <a16:creationId xmlns:a16="http://schemas.microsoft.com/office/drawing/2014/main" xmlns="" id="{39AAAFB6-41AD-4A76-A923-661EA7C35F0A}"/>
                </a:ext>
              </a:extLst>
            </p:cNvPr>
            <p:cNvSpPr/>
            <p:nvPr/>
          </p:nvSpPr>
          <p:spPr>
            <a:xfrm>
              <a:off x="7288583" y="2069325"/>
              <a:ext cx="8262446" cy="338554"/>
            </a:xfrm>
            <a:prstGeom prst="rect">
              <a:avLst/>
            </a:prstGeom>
          </p:spPr>
          <p:txBody>
            <a:bodyPr wrap="square">
              <a:spAutoFit/>
            </a:bodyPr>
            <a:lstStyle/>
            <a:p>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A. Chiếu sáng đ</a:t>
              </a:r>
              <a:r>
                <a:rPr lang="vi-VN" altLang="ko-KR" sz="1600" b="1">
                  <a:gradFill>
                    <a:gsLst>
                      <a:gs pos="55000">
                        <a:srgbClr val="5BC1BF"/>
                      </a:gs>
                      <a:gs pos="0">
                        <a:srgbClr val="93C94B"/>
                      </a:gs>
                      <a:gs pos="100000">
                        <a:srgbClr val="6888BE"/>
                      </a:gs>
                    </a:gsLst>
                    <a:lin ang="15600000" scaled="0"/>
                  </a:gradFill>
                  <a:latin typeface="UTM Avo" panose="02040603050506020204" pitchFamily="18" charset="0"/>
                </a:rPr>
                <a:t>ư</a:t>
              </a:r>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ờng phố</a:t>
              </a:r>
              <a:endParaRPr lang="vi-VN" altLang="ko-KR" sz="1600" b="1">
                <a:gradFill>
                  <a:gsLst>
                    <a:gs pos="55000">
                      <a:srgbClr val="5BC1BF"/>
                    </a:gs>
                    <a:gs pos="0">
                      <a:srgbClr val="93C94B"/>
                    </a:gs>
                    <a:gs pos="100000">
                      <a:srgbClr val="6888BE"/>
                    </a:gs>
                  </a:gsLst>
                  <a:lin ang="15600000" scaled="0"/>
                </a:gradFill>
                <a:latin typeface="UTM Avo" panose="02040603050506020204" pitchFamily="18" charset="0"/>
              </a:endParaRPr>
            </a:p>
          </p:txBody>
        </p:sp>
      </p:grpSp>
      <p:sp>
        <p:nvSpPr>
          <p:cNvPr id="4" name="Slide Number Placeholder 3"/>
          <p:cNvSpPr>
            <a:spLocks noGrp="1"/>
          </p:cNvSpPr>
          <p:nvPr>
            <p:ph type="sldNum" sz="quarter" idx="12"/>
          </p:nvPr>
        </p:nvSpPr>
        <p:spPr/>
        <p:txBody>
          <a:bodyPr/>
          <a:lstStyle/>
          <a:p>
            <a:fld id="{84D06A17-4DAA-4805-92CA-A878510AB020}" type="slidenum">
              <a:rPr lang="en-US" smtClean="0"/>
              <a:t>22</a:t>
            </a:fld>
            <a:endParaRPr lang="en-US"/>
          </a:p>
        </p:txBody>
      </p:sp>
      <p:sp>
        <p:nvSpPr>
          <p:cNvPr id="81" name="TextBox 7">
            <a:extLst>
              <a:ext uri="{FF2B5EF4-FFF2-40B4-BE49-F238E27FC236}">
                <a16:creationId xmlns:a16="http://schemas.microsoft.com/office/drawing/2014/main" xmlns="" id="{8F9A2CB5-CAE3-40F9-94B2-20D737159F49}"/>
              </a:ext>
            </a:extLst>
          </p:cNvPr>
          <p:cNvSpPr txBox="1">
            <a:spLocks noChangeArrowheads="1"/>
          </p:cNvSpPr>
          <p:nvPr/>
        </p:nvSpPr>
        <p:spPr bwMode="auto">
          <a:xfrm>
            <a:off x="1122854" y="1109560"/>
            <a:ext cx="46778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eaLnBrk="1" hangingPunct="1">
              <a:lnSpc>
                <a:spcPct val="100000"/>
              </a:lnSpc>
              <a:spcBef>
                <a:spcPct val="0"/>
              </a:spcBef>
              <a:buFont typeface="Wingdings" panose="05000000000000000000" pitchFamily="2" charset="2"/>
              <a:buChar char="q"/>
            </a:pPr>
            <a:r>
              <a:rPr lang="en-US" altLang="en-US" sz="1600" b="1">
                <a:latin typeface="+mn-lt"/>
                <a:cs typeface="Times New Roman" panose="02020603050405020304" pitchFamily="18" charset="0"/>
              </a:rPr>
              <a:t>Kết quả mô phỏng tính toán chiếu sáng</a:t>
            </a:r>
            <a:endParaRPr lang="en-US" altLang="en-US" sz="1600">
              <a:latin typeface="+mn-lt"/>
              <a:cs typeface="Times New Roman" panose="02020603050405020304" pitchFamily="18" charset="0"/>
            </a:endParaRPr>
          </a:p>
        </p:txBody>
      </p:sp>
      <p:sp>
        <p:nvSpPr>
          <p:cNvPr id="12" name="Rectangle 4">
            <a:extLst>
              <a:ext uri="{FF2B5EF4-FFF2-40B4-BE49-F238E27FC236}">
                <a16:creationId xmlns:a16="http://schemas.microsoft.com/office/drawing/2014/main" xmlns="" id="{9D85FAB6-7289-446B-9209-60D374E8F230}"/>
              </a:ext>
            </a:extLst>
          </p:cNvPr>
          <p:cNvSpPr>
            <a:spLocks noChangeArrowheads="1"/>
          </p:cNvSpPr>
          <p:nvPr/>
        </p:nvSpPr>
        <p:spPr bwMode="auto">
          <a:xfrm>
            <a:off x="1437454" y="1882452"/>
            <a:ext cx="3744909" cy="1661993"/>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71450" indent="-171450">
              <a:lnSpc>
                <a:spcPct val="150000"/>
              </a:lnSpc>
              <a:spcBef>
                <a:spcPct val="0"/>
              </a:spcBef>
              <a:buFont typeface="Wingdings" panose="05000000000000000000" pitchFamily="2" charset="2"/>
              <a:buChar char="q"/>
              <a:defRPr/>
            </a:pPr>
            <a:r>
              <a:rPr lang="en-US" altLang="en-US" sz="1200" b="1" u="sng">
                <a:latin typeface="UTM Avo" panose="02040603050506020204" pitchFamily="18" charset="0"/>
                <a:cs typeface="+mn-cs"/>
              </a:rPr>
              <a:t>Đặc </a:t>
            </a:r>
            <a:r>
              <a:rPr lang="en-US" altLang="en-US" sz="1200" b="1" u="sng">
                <a:latin typeface="UTM Avo" panose="02040603050506020204" pitchFamily="18" charset="0"/>
              </a:rPr>
              <a:t>điểm đoạn điển hình</a:t>
            </a:r>
          </a:p>
          <a:p>
            <a:pPr marL="171450" indent="-171450">
              <a:lnSpc>
                <a:spcPct val="100000"/>
              </a:lnSpc>
              <a:spcBef>
                <a:spcPct val="0"/>
              </a:spcBef>
              <a:buFont typeface="Wingdings" panose="05000000000000000000" pitchFamily="2" charset="2"/>
              <a:buChar char="§"/>
              <a:defRPr/>
            </a:pPr>
            <a:r>
              <a:rPr lang="vi-VN" altLang="en-US" sz="1200">
                <a:latin typeface="UTM Avo" panose="02040603050506020204" pitchFamily="18" charset="0"/>
              </a:rPr>
              <a:t>Đường đơn, đèn bố trí một bên</a:t>
            </a:r>
          </a:p>
          <a:p>
            <a:pPr marL="171450" indent="-171450">
              <a:lnSpc>
                <a:spcPct val="100000"/>
              </a:lnSpc>
              <a:spcBef>
                <a:spcPct val="0"/>
              </a:spcBef>
              <a:buFont typeface="Wingdings" panose="05000000000000000000" pitchFamily="2" charset="2"/>
              <a:buChar char="§"/>
              <a:defRPr/>
            </a:pPr>
            <a:r>
              <a:rPr lang="vi-VN" altLang="en-US" sz="1200">
                <a:latin typeface="UTM Avo" panose="02040603050506020204" pitchFamily="18" charset="0"/>
              </a:rPr>
              <a:t>Bề rộng lòng đường: 10m</a:t>
            </a:r>
          </a:p>
          <a:p>
            <a:pPr marL="171450" indent="-171450">
              <a:lnSpc>
                <a:spcPct val="100000"/>
              </a:lnSpc>
              <a:spcBef>
                <a:spcPct val="0"/>
              </a:spcBef>
              <a:buFont typeface="Wingdings" panose="05000000000000000000" pitchFamily="2" charset="2"/>
              <a:buChar char="§"/>
              <a:defRPr/>
            </a:pPr>
            <a:r>
              <a:rPr lang="vi-VN" altLang="en-US" sz="1200">
                <a:latin typeface="UTM Avo" panose="02040603050506020204" pitchFamily="18" charset="0"/>
              </a:rPr>
              <a:t>Đèn bố trí một bên</a:t>
            </a:r>
          </a:p>
          <a:p>
            <a:pPr marL="171450" indent="-171450">
              <a:lnSpc>
                <a:spcPct val="100000"/>
              </a:lnSpc>
              <a:spcBef>
                <a:spcPct val="0"/>
              </a:spcBef>
              <a:buFont typeface="Wingdings" panose="05000000000000000000" pitchFamily="2" charset="2"/>
              <a:buChar char="§"/>
              <a:defRPr/>
            </a:pPr>
            <a:r>
              <a:rPr lang="vi-VN" altLang="en-US" sz="1200">
                <a:latin typeface="UTM Avo" panose="02040603050506020204" pitchFamily="18" charset="0"/>
              </a:rPr>
              <a:t>Khoảng cách cột trung bình: 30m</a:t>
            </a:r>
          </a:p>
          <a:p>
            <a:pPr marL="171450" indent="-171450">
              <a:lnSpc>
                <a:spcPct val="100000"/>
              </a:lnSpc>
              <a:spcBef>
                <a:spcPct val="0"/>
              </a:spcBef>
              <a:buFont typeface="Wingdings" panose="05000000000000000000" pitchFamily="2" charset="2"/>
              <a:buChar char="§"/>
              <a:defRPr/>
            </a:pPr>
            <a:r>
              <a:rPr lang="vi-VN" altLang="en-US" sz="1200">
                <a:latin typeface="UTM Avo" panose="02040603050506020204" pitchFamily="18" charset="0"/>
              </a:rPr>
              <a:t>Cột cao: 10m</a:t>
            </a:r>
          </a:p>
          <a:p>
            <a:pPr marL="171450" indent="-171450">
              <a:lnSpc>
                <a:spcPct val="100000"/>
              </a:lnSpc>
              <a:spcBef>
                <a:spcPct val="0"/>
              </a:spcBef>
              <a:buFont typeface="Wingdings" panose="05000000000000000000" pitchFamily="2" charset="2"/>
              <a:buChar char="§"/>
              <a:defRPr/>
            </a:pPr>
            <a:r>
              <a:rPr lang="vi-VN" altLang="en-US" sz="1200">
                <a:latin typeface="UTM Avo" panose="02040603050506020204" pitchFamily="18" charset="0"/>
              </a:rPr>
              <a:t>Sử dụng đèn LED Chiếu sáng đường 150W</a:t>
            </a:r>
          </a:p>
          <a:p>
            <a:pPr marL="171450" indent="-171450">
              <a:lnSpc>
                <a:spcPct val="100000"/>
              </a:lnSpc>
              <a:spcBef>
                <a:spcPct val="0"/>
              </a:spcBef>
              <a:buFont typeface="Wingdings" panose="05000000000000000000" pitchFamily="2" charset="2"/>
              <a:buChar char="§"/>
              <a:defRPr/>
            </a:pPr>
            <a:r>
              <a:rPr lang="vi-VN" altLang="en-US" sz="1200">
                <a:latin typeface="UTM Avo" panose="02040603050506020204" pitchFamily="18" charset="0"/>
              </a:rPr>
              <a:t>Số lượng: 154 bộ</a:t>
            </a:r>
          </a:p>
        </p:txBody>
      </p:sp>
      <p:sp>
        <p:nvSpPr>
          <p:cNvPr id="17" name="Rectangle 10">
            <a:extLst>
              <a:ext uri="{FF2B5EF4-FFF2-40B4-BE49-F238E27FC236}">
                <a16:creationId xmlns:a16="http://schemas.microsoft.com/office/drawing/2014/main" xmlns="" id="{8110944F-2D73-4D30-890C-960A2BF476FA}"/>
              </a:ext>
            </a:extLst>
          </p:cNvPr>
          <p:cNvSpPr>
            <a:spLocks noChangeArrowheads="1"/>
          </p:cNvSpPr>
          <p:nvPr/>
        </p:nvSpPr>
        <p:spPr bwMode="auto">
          <a:xfrm>
            <a:off x="1437454" y="3904395"/>
            <a:ext cx="1972496" cy="339195"/>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71450" indent="-171450">
              <a:lnSpc>
                <a:spcPct val="150000"/>
              </a:lnSpc>
              <a:spcBef>
                <a:spcPct val="0"/>
              </a:spcBef>
              <a:buFont typeface="Wingdings" panose="05000000000000000000" pitchFamily="2" charset="2"/>
              <a:buChar char="q"/>
              <a:defRPr/>
            </a:pPr>
            <a:r>
              <a:rPr lang="en-US" altLang="en-US" sz="1200" b="1" u="sng">
                <a:latin typeface="UTM Avo" panose="02040603050506020204" pitchFamily="18" charset="0"/>
              </a:rPr>
              <a:t>Kết quả mô phỏng</a:t>
            </a:r>
            <a:endParaRPr lang="en-US" altLang="en-US" sz="1200" b="1" u="sng"/>
          </a:p>
        </p:txBody>
      </p:sp>
      <p:sp>
        <p:nvSpPr>
          <p:cNvPr id="20" name="Rectangle 11">
            <a:extLst>
              <a:ext uri="{FF2B5EF4-FFF2-40B4-BE49-F238E27FC236}">
                <a16:creationId xmlns:a16="http://schemas.microsoft.com/office/drawing/2014/main" xmlns="" id="{884E38E4-2CD9-4921-95C1-36C0F088CB30}"/>
              </a:ext>
            </a:extLst>
          </p:cNvPr>
          <p:cNvSpPr>
            <a:spLocks noChangeArrowheads="1"/>
          </p:cNvSpPr>
          <p:nvPr/>
        </p:nvSpPr>
        <p:spPr bwMode="auto">
          <a:xfrm>
            <a:off x="9385300" y="4105090"/>
            <a:ext cx="1743896" cy="276999"/>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71450" indent="-171450" eaLnBrk="1" fontAlgn="auto" hangingPunct="1">
              <a:lnSpc>
                <a:spcPct val="100000"/>
              </a:lnSpc>
              <a:spcBef>
                <a:spcPct val="0"/>
              </a:spcBef>
              <a:spcAft>
                <a:spcPts val="650"/>
              </a:spcAft>
              <a:buFont typeface="Wingdings" panose="05000000000000000000" pitchFamily="2" charset="2"/>
              <a:buChar char="q"/>
              <a:defRPr/>
            </a:pPr>
            <a:r>
              <a:rPr lang="en-US" altLang="en-US" sz="1200" b="1" u="sng">
                <a:latin typeface="+mn-lt"/>
                <a:cs typeface="+mn-cs"/>
              </a:rPr>
              <a:t>Phân </a:t>
            </a:r>
            <a:r>
              <a:rPr lang="en-US" altLang="en-US" sz="1200" b="1" u="sng" dirty="0" err="1">
                <a:latin typeface="+mn-lt"/>
                <a:cs typeface="+mn-cs"/>
              </a:rPr>
              <a:t>bố</a:t>
            </a:r>
            <a:r>
              <a:rPr lang="en-US" altLang="en-US" sz="1200" b="1" u="sng" dirty="0">
                <a:latin typeface="+mn-lt"/>
                <a:cs typeface="+mn-cs"/>
              </a:rPr>
              <a:t> </a:t>
            </a:r>
            <a:r>
              <a:rPr lang="en-US" altLang="en-US" sz="1200" b="1" u="sng" err="1">
                <a:latin typeface="+mn-lt"/>
                <a:cs typeface="+mn-cs"/>
              </a:rPr>
              <a:t>độ</a:t>
            </a:r>
            <a:r>
              <a:rPr lang="en-US" altLang="en-US" sz="1200" b="1" u="sng">
                <a:latin typeface="+mn-lt"/>
                <a:cs typeface="+mn-cs"/>
              </a:rPr>
              <a:t> chói</a:t>
            </a:r>
            <a:endParaRPr lang="en-US" altLang="en-US" sz="1200" b="1" u="sng" dirty="0">
              <a:latin typeface="+mn-lt"/>
              <a:cs typeface="+mn-cs"/>
            </a:endParaRPr>
          </a:p>
        </p:txBody>
      </p:sp>
      <p:sp>
        <p:nvSpPr>
          <p:cNvPr id="21" name="Rectangle 12">
            <a:extLst>
              <a:ext uri="{FF2B5EF4-FFF2-40B4-BE49-F238E27FC236}">
                <a16:creationId xmlns:a16="http://schemas.microsoft.com/office/drawing/2014/main" xmlns="" id="{45430E8A-BD64-4927-8793-5A95E2041384}"/>
              </a:ext>
            </a:extLst>
          </p:cNvPr>
          <p:cNvSpPr>
            <a:spLocks noChangeArrowheads="1"/>
          </p:cNvSpPr>
          <p:nvPr/>
        </p:nvSpPr>
        <p:spPr bwMode="auto">
          <a:xfrm>
            <a:off x="8925939" y="1494795"/>
            <a:ext cx="2269200" cy="276999"/>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71450" indent="-171450" eaLnBrk="1" fontAlgn="auto" hangingPunct="1">
              <a:lnSpc>
                <a:spcPct val="100000"/>
              </a:lnSpc>
              <a:spcBef>
                <a:spcPct val="0"/>
              </a:spcBef>
              <a:spcAft>
                <a:spcPts val="650"/>
              </a:spcAft>
              <a:buFont typeface="Wingdings" panose="05000000000000000000" pitchFamily="2" charset="2"/>
              <a:buChar char="q"/>
              <a:defRPr/>
            </a:pPr>
            <a:r>
              <a:rPr lang="en-US" altLang="en-US" sz="1200" b="1" u="sng">
                <a:latin typeface="+mn-lt"/>
                <a:cs typeface="+mn-cs"/>
              </a:rPr>
              <a:t>Mặt </a:t>
            </a:r>
            <a:r>
              <a:rPr lang="en-US" altLang="en-US" sz="1200" b="1" u="sng" dirty="0" err="1">
                <a:latin typeface="+mn-lt"/>
                <a:cs typeface="+mn-cs"/>
              </a:rPr>
              <a:t>cắt</a:t>
            </a:r>
            <a:r>
              <a:rPr lang="en-US" altLang="en-US" sz="1200" b="1" u="sng" dirty="0">
                <a:latin typeface="+mn-lt"/>
                <a:cs typeface="+mn-cs"/>
              </a:rPr>
              <a:t> </a:t>
            </a:r>
            <a:r>
              <a:rPr lang="en-US" altLang="en-US" sz="1200" b="1" u="sng" dirty="0" err="1">
                <a:latin typeface="+mn-lt"/>
                <a:cs typeface="+mn-cs"/>
              </a:rPr>
              <a:t>đoạn</a:t>
            </a:r>
            <a:r>
              <a:rPr lang="en-US" altLang="en-US" sz="1200" b="1" u="sng" dirty="0">
                <a:latin typeface="+mn-lt"/>
                <a:cs typeface="+mn-cs"/>
              </a:rPr>
              <a:t> </a:t>
            </a:r>
            <a:r>
              <a:rPr lang="en-US" altLang="en-US" sz="1200" b="1" u="sng" dirty="0" err="1">
                <a:latin typeface="+mn-lt"/>
                <a:cs typeface="+mn-cs"/>
              </a:rPr>
              <a:t>điển</a:t>
            </a:r>
            <a:r>
              <a:rPr lang="en-US" altLang="en-US" sz="1200" b="1" u="sng" dirty="0">
                <a:latin typeface="+mn-lt"/>
                <a:cs typeface="+mn-cs"/>
              </a:rPr>
              <a:t> </a:t>
            </a:r>
            <a:r>
              <a:rPr lang="en-US" altLang="en-US" sz="1200" b="1" u="sng" dirty="0" err="1">
                <a:latin typeface="+mn-lt"/>
                <a:cs typeface="+mn-cs"/>
              </a:rPr>
              <a:t>hình</a:t>
            </a:r>
            <a:endParaRPr lang="en-US" altLang="en-US" sz="1200" b="1" u="sng" dirty="0">
              <a:latin typeface="+mn-lt"/>
              <a:cs typeface="+mn-cs"/>
            </a:endParaRPr>
          </a:p>
        </p:txBody>
      </p:sp>
      <p:sp>
        <p:nvSpPr>
          <p:cNvPr id="22" name="Rectangle 3">
            <a:extLst>
              <a:ext uri="{FF2B5EF4-FFF2-40B4-BE49-F238E27FC236}">
                <a16:creationId xmlns:a16="http://schemas.microsoft.com/office/drawing/2014/main" xmlns="" id="{F023CF1C-C227-4D1E-97EC-109D4FC57150}"/>
              </a:ext>
            </a:extLst>
          </p:cNvPr>
          <p:cNvSpPr>
            <a:spLocks noChangeArrowheads="1"/>
          </p:cNvSpPr>
          <p:nvPr/>
        </p:nvSpPr>
        <p:spPr bwMode="auto">
          <a:xfrm>
            <a:off x="1160955" y="1428381"/>
            <a:ext cx="4183611" cy="276999"/>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r>
              <a:rPr lang="en-US" altLang="en-US" sz="1200" b="1">
                <a:solidFill>
                  <a:srgbClr val="FF0000"/>
                </a:solidFill>
                <a:latin typeface="+mn-lt"/>
              </a:rPr>
              <a:t>1. Đoạn đ</a:t>
            </a:r>
            <a:r>
              <a:rPr lang="vi-VN" altLang="en-US" sz="1200" b="1">
                <a:solidFill>
                  <a:srgbClr val="FF0000"/>
                </a:solidFill>
                <a:latin typeface="+mn-lt"/>
              </a:rPr>
              <a:t>ư</a:t>
            </a:r>
            <a:r>
              <a:rPr lang="en-US" altLang="en-US" sz="1200" b="1">
                <a:solidFill>
                  <a:srgbClr val="FF0000"/>
                </a:solidFill>
                <a:latin typeface="+mn-lt"/>
              </a:rPr>
              <a:t>ờng điển hình tuyến Yên Ninh</a:t>
            </a:r>
          </a:p>
        </p:txBody>
      </p:sp>
      <p:sp>
        <p:nvSpPr>
          <p:cNvPr id="23" name="Rounded Rectangle 109">
            <a:extLst>
              <a:ext uri="{FF2B5EF4-FFF2-40B4-BE49-F238E27FC236}">
                <a16:creationId xmlns:a16="http://schemas.microsoft.com/office/drawing/2014/main" xmlns="" id="{661425E9-043E-4C58-9B20-FAEF68CED18F}"/>
              </a:ext>
            </a:extLst>
          </p:cNvPr>
          <p:cNvSpPr/>
          <p:nvPr/>
        </p:nvSpPr>
        <p:spPr>
          <a:xfrm>
            <a:off x="1219144" y="1806251"/>
            <a:ext cx="4182571" cy="1966093"/>
          </a:xfrm>
          <a:prstGeom prst="roundRect">
            <a:avLst>
              <a:gd name="adj" fmla="val 6953"/>
            </a:avLst>
          </a:prstGeom>
          <a:noFill/>
          <a:ln w="12700">
            <a:gradFill>
              <a:gsLst>
                <a:gs pos="0">
                  <a:srgbClr val="93C94B"/>
                </a:gs>
                <a:gs pos="55000">
                  <a:srgbClr val="5BC1BF"/>
                </a:gs>
                <a:gs pos="100000">
                  <a:srgbClr val="6888B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4" name="Table 23">
            <a:extLst>
              <a:ext uri="{FF2B5EF4-FFF2-40B4-BE49-F238E27FC236}">
                <a16:creationId xmlns:a16="http://schemas.microsoft.com/office/drawing/2014/main" xmlns="" id="{7DB75F8C-1095-4176-8F12-7E27AC1E754A}"/>
              </a:ext>
            </a:extLst>
          </p:cNvPr>
          <p:cNvGraphicFramePr>
            <a:graphicFrameLocks noGrp="1"/>
          </p:cNvGraphicFramePr>
          <p:nvPr>
            <p:extLst>
              <p:ext uri="{D42A27DB-BD31-4B8C-83A1-F6EECF244321}">
                <p14:modId xmlns:p14="http://schemas.microsoft.com/office/powerpoint/2010/main" val="2940104774"/>
              </p:ext>
            </p:extLst>
          </p:nvPr>
        </p:nvGraphicFramePr>
        <p:xfrm>
          <a:off x="1219144" y="4343400"/>
          <a:ext cx="4182571" cy="1845328"/>
        </p:xfrm>
        <a:graphic>
          <a:graphicData uri="http://schemas.openxmlformats.org/drawingml/2006/table">
            <a:tbl>
              <a:tblPr>
                <a:tableStyleId>{D7AC3CCA-C797-4891-BE02-D94E43425B78}</a:tableStyleId>
              </a:tblPr>
              <a:tblGrid>
                <a:gridCol w="1389884">
                  <a:extLst>
                    <a:ext uri="{9D8B030D-6E8A-4147-A177-3AD203B41FA5}">
                      <a16:colId xmlns:a16="http://schemas.microsoft.com/office/drawing/2014/main" xmlns="" val="20000"/>
                    </a:ext>
                  </a:extLst>
                </a:gridCol>
                <a:gridCol w="823234">
                  <a:extLst>
                    <a:ext uri="{9D8B030D-6E8A-4147-A177-3AD203B41FA5}">
                      <a16:colId xmlns:a16="http://schemas.microsoft.com/office/drawing/2014/main" xmlns="" val="20001"/>
                    </a:ext>
                  </a:extLst>
                </a:gridCol>
                <a:gridCol w="687997">
                  <a:extLst>
                    <a:ext uri="{9D8B030D-6E8A-4147-A177-3AD203B41FA5}">
                      <a16:colId xmlns:a16="http://schemas.microsoft.com/office/drawing/2014/main" xmlns="" val="20002"/>
                    </a:ext>
                  </a:extLst>
                </a:gridCol>
                <a:gridCol w="644082">
                  <a:extLst>
                    <a:ext uri="{9D8B030D-6E8A-4147-A177-3AD203B41FA5}">
                      <a16:colId xmlns:a16="http://schemas.microsoft.com/office/drawing/2014/main" xmlns="" val="20003"/>
                    </a:ext>
                  </a:extLst>
                </a:gridCol>
                <a:gridCol w="637374">
                  <a:extLst>
                    <a:ext uri="{9D8B030D-6E8A-4147-A177-3AD203B41FA5}">
                      <a16:colId xmlns:a16="http://schemas.microsoft.com/office/drawing/2014/main" xmlns="" val="20004"/>
                    </a:ext>
                  </a:extLst>
                </a:gridCol>
              </a:tblGrid>
              <a:tr h="738415">
                <a:tc>
                  <a:txBody>
                    <a:bodyPr/>
                    <a:lstStyle/>
                    <a:p>
                      <a:pPr algn="ctr" fontAlgn="ctr"/>
                      <a:r>
                        <a:rPr lang="en-US" sz="1200" u="none" strike="noStrike" dirty="0" err="1">
                          <a:effectLst/>
                          <a:latin typeface="+mn-lt"/>
                        </a:rPr>
                        <a:t>Quy</a:t>
                      </a:r>
                      <a:r>
                        <a:rPr lang="en-US" sz="1200" u="none" strike="noStrike" dirty="0">
                          <a:effectLst/>
                          <a:latin typeface="+mn-lt"/>
                        </a:rPr>
                        <a:t> </a:t>
                      </a:r>
                      <a:r>
                        <a:rPr lang="en-US" sz="1200" u="none" strike="noStrike" dirty="0" err="1">
                          <a:effectLst/>
                          <a:latin typeface="+mn-lt"/>
                        </a:rPr>
                        <a:t>chuẩn</a:t>
                      </a:r>
                      <a:r>
                        <a:rPr lang="en-US" sz="1200" u="none" strike="noStrike" dirty="0">
                          <a:effectLst/>
                          <a:latin typeface="+mn-lt"/>
                        </a:rPr>
                        <a:t/>
                      </a:r>
                      <a:br>
                        <a:rPr lang="en-US" sz="1200" u="none" strike="noStrike" dirty="0">
                          <a:effectLst/>
                          <a:latin typeface="+mn-lt"/>
                        </a:rPr>
                      </a:br>
                      <a:r>
                        <a:rPr lang="en-US" sz="1200" u="none" strike="noStrike" dirty="0">
                          <a:effectLst/>
                          <a:latin typeface="+mn-lt"/>
                        </a:rPr>
                        <a:t>QCVN 07-7:2016</a:t>
                      </a:r>
                      <a:endParaRPr lang="en-US" sz="1200" b="0" i="0" u="none" strike="noStrike" dirty="0">
                        <a:solidFill>
                          <a:srgbClr val="000000"/>
                        </a:solidFill>
                        <a:effectLst/>
                        <a:latin typeface="+mn-lt"/>
                      </a:endParaRPr>
                    </a:p>
                  </a:txBody>
                  <a:tcPr marL="7738" marR="7738" marT="773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dirty="0" err="1">
                          <a:effectLst/>
                          <a:latin typeface="+mn-lt"/>
                        </a:rPr>
                        <a:t>Lm</a:t>
                      </a:r>
                      <a:r>
                        <a:rPr lang="en-US" sz="1200" u="none" strike="noStrike" dirty="0">
                          <a:effectLst/>
                          <a:latin typeface="+mn-lt"/>
                        </a:rPr>
                        <a:t> </a:t>
                      </a:r>
                    </a:p>
                    <a:p>
                      <a:pPr algn="ctr" fontAlgn="ctr"/>
                      <a:r>
                        <a:rPr lang="en-US" sz="1200" u="none" strike="noStrike" dirty="0">
                          <a:effectLst/>
                          <a:latin typeface="+mn-lt"/>
                        </a:rPr>
                        <a:t>(cd/m2 )</a:t>
                      </a:r>
                      <a:br>
                        <a:rPr lang="en-US" sz="1200" u="none" strike="noStrike" dirty="0">
                          <a:effectLst/>
                          <a:latin typeface="+mn-lt"/>
                        </a:rPr>
                      </a:br>
                      <a:r>
                        <a:rPr lang="en-US" sz="1200" u="none" strike="noStrike" dirty="0">
                          <a:effectLst/>
                          <a:latin typeface="+mn-lt"/>
                        </a:rPr>
                        <a:t>≥1.5</a:t>
                      </a:r>
                      <a:endParaRPr lang="en-US" sz="1200" b="0" i="0" u="none" strike="noStrike" dirty="0">
                        <a:solidFill>
                          <a:srgbClr val="000000"/>
                        </a:solidFill>
                        <a:effectLst/>
                        <a:latin typeface="+mn-lt"/>
                      </a:endParaRPr>
                    </a:p>
                  </a:txBody>
                  <a:tcPr marL="7738" marR="7738" marT="773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dirty="0" err="1">
                          <a:effectLst/>
                          <a:latin typeface="+mn-lt"/>
                        </a:rPr>
                        <a:t>Uo</a:t>
                      </a:r>
                      <a:r>
                        <a:rPr lang="en-US" sz="1200" u="none" strike="noStrike" dirty="0">
                          <a:effectLst/>
                          <a:latin typeface="+mn-lt"/>
                        </a:rPr>
                        <a:t/>
                      </a:r>
                      <a:br>
                        <a:rPr lang="en-US" sz="1200" u="none" strike="noStrike" dirty="0">
                          <a:effectLst/>
                          <a:latin typeface="+mn-lt"/>
                        </a:rPr>
                      </a:br>
                      <a:r>
                        <a:rPr lang="en-US" sz="1200" u="none" strike="noStrike" dirty="0">
                          <a:effectLst/>
                          <a:latin typeface="+mn-lt"/>
                        </a:rPr>
                        <a:t>≥0.40</a:t>
                      </a:r>
                      <a:endParaRPr lang="en-US" sz="1200" b="0" i="0" u="none" strike="noStrike" dirty="0">
                        <a:solidFill>
                          <a:srgbClr val="000000"/>
                        </a:solidFill>
                        <a:effectLst/>
                        <a:latin typeface="+mn-lt"/>
                      </a:endParaRPr>
                    </a:p>
                  </a:txBody>
                  <a:tcPr marL="7738" marR="7738" marT="773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dirty="0">
                          <a:effectLst/>
                          <a:latin typeface="+mn-lt"/>
                        </a:rPr>
                        <a:t>Ui</a:t>
                      </a:r>
                      <a:br>
                        <a:rPr lang="en-US" sz="1200" u="none" strike="noStrike" dirty="0">
                          <a:effectLst/>
                          <a:latin typeface="+mn-lt"/>
                        </a:rPr>
                      </a:br>
                      <a:r>
                        <a:rPr lang="en-US" sz="1200" u="none" strike="noStrike" dirty="0">
                          <a:effectLst/>
                          <a:latin typeface="+mn-lt"/>
                        </a:rPr>
                        <a:t>≥0.60</a:t>
                      </a:r>
                      <a:endParaRPr lang="en-US" sz="1200" b="0" i="0" u="none" strike="noStrike" dirty="0">
                        <a:solidFill>
                          <a:srgbClr val="000000"/>
                        </a:solidFill>
                        <a:effectLst/>
                        <a:latin typeface="+mn-lt"/>
                      </a:endParaRPr>
                    </a:p>
                  </a:txBody>
                  <a:tcPr marL="7738" marR="7738" marT="773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dirty="0" err="1">
                          <a:effectLst/>
                          <a:latin typeface="+mn-lt"/>
                        </a:rPr>
                        <a:t>Ti</a:t>
                      </a:r>
                      <a:r>
                        <a:rPr lang="en-US" sz="1200" u="none" strike="noStrike" dirty="0">
                          <a:effectLst/>
                          <a:latin typeface="+mn-lt"/>
                        </a:rPr>
                        <a:t> </a:t>
                      </a:r>
                      <a:br>
                        <a:rPr lang="en-US" sz="1200" u="none" strike="noStrike" dirty="0">
                          <a:effectLst/>
                          <a:latin typeface="+mn-lt"/>
                        </a:rPr>
                      </a:br>
                      <a:r>
                        <a:rPr lang="en-US" sz="1200" u="none" strike="noStrike" dirty="0">
                          <a:effectLst/>
                          <a:latin typeface="+mn-lt"/>
                        </a:rPr>
                        <a:t>( % )</a:t>
                      </a:r>
                      <a:br>
                        <a:rPr lang="en-US" sz="1200" u="none" strike="noStrike" dirty="0">
                          <a:effectLst/>
                          <a:latin typeface="+mn-lt"/>
                        </a:rPr>
                      </a:br>
                      <a:r>
                        <a:rPr lang="en-US" sz="1200" u="none" strike="noStrike" dirty="0">
                          <a:effectLst/>
                          <a:latin typeface="+mn-lt"/>
                        </a:rPr>
                        <a:t>≤10</a:t>
                      </a:r>
                      <a:endParaRPr lang="en-US" sz="1200" b="0" i="0" u="none" strike="noStrike" dirty="0">
                        <a:solidFill>
                          <a:srgbClr val="000000"/>
                        </a:solidFill>
                        <a:effectLst/>
                        <a:latin typeface="+mn-lt"/>
                      </a:endParaRPr>
                    </a:p>
                  </a:txBody>
                  <a:tcPr marL="7738" marR="7738" marT="773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xmlns="" val="10000"/>
                  </a:ext>
                </a:extLst>
              </a:tr>
              <a:tr h="351791">
                <a:tc>
                  <a:txBody>
                    <a:bodyPr/>
                    <a:lstStyle/>
                    <a:p>
                      <a:pPr algn="ctr" fontAlgn="ctr"/>
                      <a:r>
                        <a:rPr lang="en-US" sz="1200" u="none" strike="noStrike" dirty="0" err="1">
                          <a:effectLst/>
                          <a:latin typeface="+mn-lt"/>
                        </a:rPr>
                        <a:t>Hiện</a:t>
                      </a:r>
                      <a:r>
                        <a:rPr lang="en-US" sz="1200" u="none" strike="noStrike" dirty="0">
                          <a:effectLst/>
                          <a:latin typeface="+mn-lt"/>
                        </a:rPr>
                        <a:t> </a:t>
                      </a:r>
                      <a:r>
                        <a:rPr lang="en-US" sz="1200" u="none" strike="noStrike" dirty="0" err="1">
                          <a:effectLst/>
                          <a:latin typeface="+mn-lt"/>
                        </a:rPr>
                        <a:t>trạng</a:t>
                      </a:r>
                      <a:endParaRPr lang="en-US" sz="1200" b="0" i="0" u="none" strike="noStrike" dirty="0">
                        <a:solidFill>
                          <a:srgbClr val="000000"/>
                        </a:solidFill>
                        <a:effectLst/>
                        <a:latin typeface="+mn-lt"/>
                      </a:endParaRPr>
                    </a:p>
                  </a:txBody>
                  <a:tcPr marL="7738" marR="7738" marT="773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b="0" i="0" u="none" strike="noStrike" dirty="0">
                          <a:solidFill>
                            <a:srgbClr val="000000"/>
                          </a:solidFill>
                          <a:effectLst/>
                          <a:latin typeface="+mn-lt"/>
                        </a:rPr>
                        <a:t>1.23</a:t>
                      </a:r>
                    </a:p>
                  </a:txBody>
                  <a:tcPr marL="7738" marR="7738" marT="773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b="0" i="0" u="none" strike="noStrike" dirty="0">
                          <a:solidFill>
                            <a:srgbClr val="000000"/>
                          </a:solidFill>
                          <a:effectLst/>
                          <a:latin typeface="+mn-lt"/>
                        </a:rPr>
                        <a:t>0.65</a:t>
                      </a:r>
                    </a:p>
                  </a:txBody>
                  <a:tcPr marL="7738" marR="7738" marT="773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b="0" i="0" u="none" strike="noStrike" dirty="0">
                          <a:solidFill>
                            <a:srgbClr val="000000"/>
                          </a:solidFill>
                          <a:effectLst/>
                          <a:latin typeface="+mn-lt"/>
                        </a:rPr>
                        <a:t>0.7</a:t>
                      </a:r>
                    </a:p>
                  </a:txBody>
                  <a:tcPr marL="7738" marR="7738" marT="773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endParaRPr lang="en-US" sz="1200" b="0" i="0" u="none" strike="noStrike" dirty="0">
                        <a:solidFill>
                          <a:srgbClr val="000000"/>
                        </a:solidFill>
                        <a:effectLst/>
                        <a:latin typeface="+mn-lt"/>
                      </a:endParaRPr>
                    </a:p>
                  </a:txBody>
                  <a:tcPr marL="7738" marR="7738" marT="773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xmlns="" val="10001"/>
                  </a:ext>
                </a:extLst>
              </a:tr>
              <a:tr h="377561">
                <a:tc>
                  <a:txBody>
                    <a:bodyPr/>
                    <a:lstStyle/>
                    <a:p>
                      <a:pPr algn="ctr" fontAlgn="ctr"/>
                      <a:r>
                        <a:rPr lang="en-US" sz="1200" b="0" i="0" u="none" strike="noStrike" dirty="0" err="1">
                          <a:solidFill>
                            <a:srgbClr val="000000"/>
                          </a:solidFill>
                          <a:effectLst/>
                          <a:latin typeface="+mn-lt"/>
                        </a:rPr>
                        <a:t>Mô</a:t>
                      </a:r>
                      <a:r>
                        <a:rPr lang="en-US" sz="1200" b="0" i="0" u="none" strike="noStrike" dirty="0">
                          <a:solidFill>
                            <a:srgbClr val="000000"/>
                          </a:solidFill>
                          <a:effectLst/>
                          <a:latin typeface="+mn-lt"/>
                        </a:rPr>
                        <a:t> </a:t>
                      </a:r>
                      <a:r>
                        <a:rPr lang="en-US" sz="1200" b="0" i="0" u="none" strike="noStrike" dirty="0" err="1">
                          <a:solidFill>
                            <a:srgbClr val="000000"/>
                          </a:solidFill>
                          <a:effectLst/>
                          <a:latin typeface="+mn-lt"/>
                        </a:rPr>
                        <a:t>phỏng</a:t>
                      </a:r>
                      <a:endParaRPr lang="en-US" sz="1200" b="0" i="0" u="none" strike="noStrike" dirty="0">
                        <a:solidFill>
                          <a:srgbClr val="000000"/>
                        </a:solidFill>
                        <a:effectLst/>
                        <a:latin typeface="+mn-lt"/>
                      </a:endParaRPr>
                    </a:p>
                  </a:txBody>
                  <a:tcPr marL="7738" marR="7738" marT="773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b="0" i="0" u="none" strike="noStrike" dirty="0">
                          <a:solidFill>
                            <a:srgbClr val="000000"/>
                          </a:solidFill>
                          <a:effectLst/>
                          <a:latin typeface="+mn-lt"/>
                        </a:rPr>
                        <a:t>1.99</a:t>
                      </a:r>
                    </a:p>
                  </a:txBody>
                  <a:tcPr marL="7738" marR="7738" marT="773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b="0" i="0" u="none" strike="noStrike" dirty="0">
                          <a:solidFill>
                            <a:srgbClr val="000000"/>
                          </a:solidFill>
                          <a:effectLst/>
                          <a:latin typeface="+mn-lt"/>
                        </a:rPr>
                        <a:t>0.48</a:t>
                      </a:r>
                    </a:p>
                  </a:txBody>
                  <a:tcPr marL="7738" marR="7738" marT="773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b="0" i="0" u="none" strike="noStrike" dirty="0">
                          <a:solidFill>
                            <a:srgbClr val="000000"/>
                          </a:solidFill>
                          <a:effectLst/>
                          <a:latin typeface="+mn-lt"/>
                        </a:rPr>
                        <a:t>0.85</a:t>
                      </a:r>
                    </a:p>
                  </a:txBody>
                  <a:tcPr marL="7738" marR="7738" marT="773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b="0" i="0" u="none" strike="noStrike" dirty="0">
                          <a:solidFill>
                            <a:srgbClr val="000000"/>
                          </a:solidFill>
                          <a:effectLst/>
                          <a:latin typeface="+mn-lt"/>
                        </a:rPr>
                        <a:t>10</a:t>
                      </a:r>
                    </a:p>
                  </a:txBody>
                  <a:tcPr marL="7738" marR="7738" marT="773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xmlns="" val="10002"/>
                  </a:ext>
                </a:extLst>
              </a:tr>
              <a:tr h="377561">
                <a:tc>
                  <a:txBody>
                    <a:bodyPr/>
                    <a:lstStyle/>
                    <a:p>
                      <a:pPr algn="ctr" fontAlgn="ctr"/>
                      <a:r>
                        <a:rPr lang="en-US" sz="1200" b="0" i="0" u="none" strike="noStrike" dirty="0" err="1">
                          <a:solidFill>
                            <a:srgbClr val="000000"/>
                          </a:solidFill>
                          <a:effectLst/>
                          <a:latin typeface="+mn-lt"/>
                        </a:rPr>
                        <a:t>Đánh</a:t>
                      </a:r>
                      <a:r>
                        <a:rPr lang="en-US" sz="1200" b="0" i="0" u="none" strike="noStrike" dirty="0">
                          <a:solidFill>
                            <a:srgbClr val="000000"/>
                          </a:solidFill>
                          <a:effectLst/>
                          <a:latin typeface="+mn-lt"/>
                        </a:rPr>
                        <a:t> </a:t>
                      </a:r>
                      <a:r>
                        <a:rPr lang="en-US" sz="1200" b="0" i="0" u="none" strike="noStrike" dirty="0" err="1">
                          <a:solidFill>
                            <a:srgbClr val="000000"/>
                          </a:solidFill>
                          <a:effectLst/>
                          <a:latin typeface="+mn-lt"/>
                        </a:rPr>
                        <a:t>giá</a:t>
                      </a:r>
                      <a:endParaRPr lang="en-US" sz="1200" b="0" i="0" u="none" strike="noStrike" dirty="0">
                        <a:solidFill>
                          <a:srgbClr val="000000"/>
                        </a:solidFill>
                        <a:effectLst/>
                        <a:latin typeface="+mn-lt"/>
                      </a:endParaRPr>
                    </a:p>
                  </a:txBody>
                  <a:tcPr marL="7738" marR="7738" marT="773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endParaRPr lang="en-US" sz="1200" b="0" i="0" u="none" strike="noStrike" dirty="0">
                        <a:solidFill>
                          <a:srgbClr val="000000"/>
                        </a:solidFill>
                        <a:effectLst/>
                        <a:latin typeface="+mn-lt"/>
                      </a:endParaRPr>
                    </a:p>
                  </a:txBody>
                  <a:tcPr marL="7738" marR="7738" marT="773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endParaRPr lang="en-US" sz="1200" b="0" i="0" u="none" strike="noStrike" dirty="0">
                        <a:solidFill>
                          <a:srgbClr val="000000"/>
                        </a:solidFill>
                        <a:effectLst/>
                        <a:latin typeface="+mn-lt"/>
                      </a:endParaRPr>
                    </a:p>
                  </a:txBody>
                  <a:tcPr marL="7738" marR="7738" marT="773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endParaRPr lang="en-US" sz="1200" b="0" i="0" u="none" strike="noStrike" dirty="0">
                        <a:solidFill>
                          <a:srgbClr val="000000"/>
                        </a:solidFill>
                        <a:effectLst/>
                        <a:latin typeface="+mn-lt"/>
                      </a:endParaRPr>
                    </a:p>
                  </a:txBody>
                  <a:tcPr marL="7738" marR="7738" marT="773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endParaRPr lang="en-US" sz="1200" b="0" i="0" u="none" strike="noStrike" dirty="0">
                        <a:solidFill>
                          <a:srgbClr val="000000"/>
                        </a:solidFill>
                        <a:effectLst/>
                        <a:latin typeface="+mn-lt"/>
                      </a:endParaRPr>
                    </a:p>
                  </a:txBody>
                  <a:tcPr marL="7738" marR="7738" marT="773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835006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166903"/>
            <a:ext cx="9385300" cy="990282"/>
            <a:chOff x="6165729" y="1417597"/>
            <a:chExt cx="9385300" cy="990282"/>
          </a:xfrm>
        </p:grpSpPr>
        <p:sp>
          <p:nvSpPr>
            <p:cNvPr id="14" name="직사각형 5">
              <a:extLst>
                <a:ext uri="{FF2B5EF4-FFF2-40B4-BE49-F238E27FC236}">
                  <a16:creationId xmlns:a16="http://schemas.microsoft.com/office/drawing/2014/main" xmlns="" id="{350DC914-56E3-43B1-AF2E-CE9D0967E752}"/>
                </a:ext>
              </a:extLst>
            </p:cNvPr>
            <p:cNvSpPr/>
            <p:nvPr/>
          </p:nvSpPr>
          <p:spPr>
            <a:xfrm>
              <a:off x="6165729" y="1417597"/>
              <a:ext cx="1002343" cy="707886"/>
            </a:xfrm>
            <a:prstGeom prst="rect">
              <a:avLst/>
            </a:prstGeom>
            <a:noFill/>
            <a:ln>
              <a:noFill/>
            </a:ln>
          </p:spPr>
          <p:txBody>
            <a:bodyPr wrap="square">
              <a:spAutoFit/>
            </a:bodyPr>
            <a:lstStyle/>
            <a:p>
              <a:r>
                <a:rPr lang="en-US" altLang="ko-KR" sz="4000" b="1">
                  <a:ln w="15875">
                    <a:solidFill>
                      <a:srgbClr val="93C94B"/>
                    </a:solidFill>
                  </a:ln>
                  <a:noFill/>
                  <a:latin typeface="UTM Avo" panose="02040603050506020204" pitchFamily="18" charset="0"/>
                </a:rPr>
                <a:t>03.</a:t>
              </a:r>
              <a:endParaRPr lang="ko-KR" altLang="en-US" sz="4000" b="1">
                <a:ln w="15875">
                  <a:solidFill>
                    <a:srgbClr val="93C94B"/>
                  </a:solidFill>
                </a:ln>
                <a:noFill/>
                <a:latin typeface="UTM Avo" panose="02040603050506020204" pitchFamily="18" charset="0"/>
              </a:endParaRPr>
            </a:p>
          </p:txBody>
        </p:sp>
        <p:sp>
          <p:nvSpPr>
            <p:cNvPr id="15" name="직사각형 6">
              <a:extLst>
                <a:ext uri="{FF2B5EF4-FFF2-40B4-BE49-F238E27FC236}">
                  <a16:creationId xmlns:a16="http://schemas.microsoft.com/office/drawing/2014/main" xmlns="" id="{39AAAFB6-41AD-4A76-A923-661EA7C35F0A}"/>
                </a:ext>
              </a:extLst>
            </p:cNvPr>
            <p:cNvSpPr/>
            <p:nvPr/>
          </p:nvSpPr>
          <p:spPr>
            <a:xfrm>
              <a:off x="7288582" y="1623612"/>
              <a:ext cx="8078297" cy="461665"/>
            </a:xfrm>
            <a:prstGeom prst="rect">
              <a:avLst/>
            </a:prstGeom>
          </p:spPr>
          <p:txBody>
            <a:bodyPr wrap="square">
              <a:spAutoFit/>
            </a:bodyPr>
            <a:lstStyle/>
            <a:p>
              <a:r>
                <a:rPr lang="en-US" altLang="ko-KR" sz="2400" b="1">
                  <a:solidFill>
                    <a:schemeClr val="bg2">
                      <a:lumMod val="25000"/>
                    </a:schemeClr>
                  </a:solidFill>
                </a:rPr>
                <a:t>Đề xuất giải pháp kỹ thuật</a:t>
              </a:r>
              <a:endParaRPr lang="ko-KR" altLang="en-US" sz="2400" b="1">
                <a:solidFill>
                  <a:schemeClr val="bg2">
                    <a:lumMod val="25000"/>
                  </a:schemeClr>
                </a:solidFill>
              </a:endParaRPr>
            </a:p>
          </p:txBody>
        </p:sp>
        <p:sp>
          <p:nvSpPr>
            <p:cNvPr id="65" name="직사각형 6">
              <a:extLst>
                <a:ext uri="{FF2B5EF4-FFF2-40B4-BE49-F238E27FC236}">
                  <a16:creationId xmlns:a16="http://schemas.microsoft.com/office/drawing/2014/main" xmlns="" id="{39AAAFB6-41AD-4A76-A923-661EA7C35F0A}"/>
                </a:ext>
              </a:extLst>
            </p:cNvPr>
            <p:cNvSpPr/>
            <p:nvPr/>
          </p:nvSpPr>
          <p:spPr>
            <a:xfrm>
              <a:off x="7288583" y="2069325"/>
              <a:ext cx="8262446" cy="338554"/>
            </a:xfrm>
            <a:prstGeom prst="rect">
              <a:avLst/>
            </a:prstGeom>
          </p:spPr>
          <p:txBody>
            <a:bodyPr wrap="square">
              <a:spAutoFit/>
            </a:bodyPr>
            <a:lstStyle/>
            <a:p>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A. Chiếu sáng đ</a:t>
              </a:r>
              <a:r>
                <a:rPr lang="vi-VN" altLang="ko-KR" sz="1600" b="1">
                  <a:gradFill>
                    <a:gsLst>
                      <a:gs pos="55000">
                        <a:srgbClr val="5BC1BF"/>
                      </a:gs>
                      <a:gs pos="0">
                        <a:srgbClr val="93C94B"/>
                      </a:gs>
                      <a:gs pos="100000">
                        <a:srgbClr val="6888BE"/>
                      </a:gs>
                    </a:gsLst>
                    <a:lin ang="15600000" scaled="0"/>
                  </a:gradFill>
                  <a:latin typeface="UTM Avo" panose="02040603050506020204" pitchFamily="18" charset="0"/>
                </a:rPr>
                <a:t>ư</a:t>
              </a:r>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ờng phố</a:t>
              </a:r>
              <a:endParaRPr lang="vi-VN" altLang="ko-KR" sz="1600" b="1">
                <a:gradFill>
                  <a:gsLst>
                    <a:gs pos="55000">
                      <a:srgbClr val="5BC1BF"/>
                    </a:gs>
                    <a:gs pos="0">
                      <a:srgbClr val="93C94B"/>
                    </a:gs>
                    <a:gs pos="100000">
                      <a:srgbClr val="6888BE"/>
                    </a:gs>
                  </a:gsLst>
                  <a:lin ang="15600000" scaled="0"/>
                </a:gradFill>
                <a:latin typeface="UTM Avo" panose="02040603050506020204" pitchFamily="18" charset="0"/>
              </a:endParaRPr>
            </a:p>
          </p:txBody>
        </p:sp>
      </p:grpSp>
      <p:sp>
        <p:nvSpPr>
          <p:cNvPr id="4" name="Slide Number Placeholder 3"/>
          <p:cNvSpPr>
            <a:spLocks noGrp="1"/>
          </p:cNvSpPr>
          <p:nvPr>
            <p:ph type="sldNum" sz="quarter" idx="12"/>
          </p:nvPr>
        </p:nvSpPr>
        <p:spPr/>
        <p:txBody>
          <a:bodyPr/>
          <a:lstStyle/>
          <a:p>
            <a:fld id="{84D06A17-4DAA-4805-92CA-A878510AB020}" type="slidenum">
              <a:rPr lang="en-US" smtClean="0"/>
              <a:t>23</a:t>
            </a:fld>
            <a:endParaRPr lang="en-US"/>
          </a:p>
        </p:txBody>
      </p:sp>
      <p:sp>
        <p:nvSpPr>
          <p:cNvPr id="81" name="TextBox 7">
            <a:extLst>
              <a:ext uri="{FF2B5EF4-FFF2-40B4-BE49-F238E27FC236}">
                <a16:creationId xmlns:a16="http://schemas.microsoft.com/office/drawing/2014/main" xmlns="" id="{8F9A2CB5-CAE3-40F9-94B2-20D737159F49}"/>
              </a:ext>
            </a:extLst>
          </p:cNvPr>
          <p:cNvSpPr txBox="1">
            <a:spLocks noChangeArrowheads="1"/>
          </p:cNvSpPr>
          <p:nvPr/>
        </p:nvSpPr>
        <p:spPr bwMode="auto">
          <a:xfrm>
            <a:off x="1122853" y="1109560"/>
            <a:ext cx="583723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eaLnBrk="1" hangingPunct="1">
              <a:lnSpc>
                <a:spcPct val="100000"/>
              </a:lnSpc>
              <a:spcBef>
                <a:spcPct val="0"/>
              </a:spcBef>
              <a:buFont typeface="Wingdings" panose="05000000000000000000" pitchFamily="2" charset="2"/>
              <a:buChar char="q"/>
            </a:pPr>
            <a:r>
              <a:rPr lang="en-US" altLang="en-US" sz="1600" b="1">
                <a:latin typeface="+mn-lt"/>
                <a:cs typeface="Times New Roman" panose="02020603050405020304" pitchFamily="18" charset="0"/>
              </a:rPr>
              <a:t>Tiêu chí lựa chọn sản phẩm LED chiếu sáng đ</a:t>
            </a:r>
            <a:r>
              <a:rPr lang="vi-VN" altLang="en-US" sz="1600" b="1">
                <a:latin typeface="+mn-lt"/>
                <a:cs typeface="Times New Roman" panose="02020603050405020304" pitchFamily="18" charset="0"/>
              </a:rPr>
              <a:t>ư</a:t>
            </a:r>
            <a:r>
              <a:rPr lang="en-US" altLang="en-US" sz="1600" b="1">
                <a:latin typeface="+mn-lt"/>
                <a:cs typeface="Times New Roman" panose="02020603050405020304" pitchFamily="18" charset="0"/>
              </a:rPr>
              <a:t>ờng</a:t>
            </a:r>
            <a:endParaRPr lang="en-US" altLang="en-US" sz="1600">
              <a:latin typeface="+mn-lt"/>
              <a:cs typeface="Times New Roman" panose="02020603050405020304" pitchFamily="18" charset="0"/>
            </a:endParaRPr>
          </a:p>
        </p:txBody>
      </p:sp>
      <p:grpSp>
        <p:nvGrpSpPr>
          <p:cNvPr id="51" name="Group 50">
            <a:extLst>
              <a:ext uri="{FF2B5EF4-FFF2-40B4-BE49-F238E27FC236}">
                <a16:creationId xmlns:a16="http://schemas.microsoft.com/office/drawing/2014/main" xmlns="" id="{A8E6270D-31CF-4F0E-A870-EE1B204DD1AF}"/>
              </a:ext>
            </a:extLst>
          </p:cNvPr>
          <p:cNvGrpSpPr/>
          <p:nvPr/>
        </p:nvGrpSpPr>
        <p:grpSpPr>
          <a:xfrm>
            <a:off x="1388362" y="1569061"/>
            <a:ext cx="7134193" cy="4809487"/>
            <a:chOff x="1388362" y="1498037"/>
            <a:chExt cx="7134193" cy="4809487"/>
          </a:xfrm>
        </p:grpSpPr>
        <p:grpSp>
          <p:nvGrpSpPr>
            <p:cNvPr id="10" name="Group 9">
              <a:extLst>
                <a:ext uri="{FF2B5EF4-FFF2-40B4-BE49-F238E27FC236}">
                  <a16:creationId xmlns:a16="http://schemas.microsoft.com/office/drawing/2014/main" xmlns="" id="{759C0B14-3600-4C49-9FDF-FCEC0B42DF11}"/>
                </a:ext>
              </a:extLst>
            </p:cNvPr>
            <p:cNvGrpSpPr/>
            <p:nvPr/>
          </p:nvGrpSpPr>
          <p:grpSpPr>
            <a:xfrm>
              <a:off x="1388362" y="1498037"/>
              <a:ext cx="7117810" cy="797202"/>
              <a:chOff x="2382664" y="1882061"/>
              <a:chExt cx="7117810" cy="797202"/>
            </a:xfrm>
          </p:grpSpPr>
          <p:sp>
            <p:nvSpPr>
              <p:cNvPr id="18" name="Rectangle 5">
                <a:extLst>
                  <a:ext uri="{FF2B5EF4-FFF2-40B4-BE49-F238E27FC236}">
                    <a16:creationId xmlns:a16="http://schemas.microsoft.com/office/drawing/2014/main" xmlns="" id="{69DF11BE-4175-497D-8BAD-9F8B624E06EC}"/>
                  </a:ext>
                </a:extLst>
              </p:cNvPr>
              <p:cNvSpPr>
                <a:spLocks noChangeArrowheads="1"/>
              </p:cNvSpPr>
              <p:nvPr/>
            </p:nvSpPr>
            <p:spPr bwMode="auto">
              <a:xfrm>
                <a:off x="3904642" y="1955175"/>
                <a:ext cx="4723912"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200" b="1">
                    <a:latin typeface="+mn-lt"/>
                    <a:cs typeface="Times New Roman" panose="02020603050405020304" pitchFamily="18" charset="0"/>
                  </a:rPr>
                  <a:t>1. </a:t>
                </a:r>
                <a:r>
                  <a:rPr lang="en-US" altLang="en-US" sz="1200">
                    <a:latin typeface="+mn-lt"/>
                    <a:cs typeface="Times New Roman" panose="02020603050405020304" pitchFamily="18" charset="0"/>
                  </a:rPr>
                  <a:t>Hiệu suất chip LED: &gt; 170lm/W</a:t>
                </a:r>
              </a:p>
              <a:p>
                <a:pPr>
                  <a:lnSpc>
                    <a:spcPct val="100000"/>
                  </a:lnSpc>
                  <a:spcBef>
                    <a:spcPct val="0"/>
                  </a:spcBef>
                  <a:buFontTx/>
                  <a:buNone/>
                </a:pPr>
                <a:r>
                  <a:rPr lang="en-US" altLang="en-US" sz="1200" b="1">
                    <a:latin typeface="+mn-lt"/>
                    <a:cs typeface="Times New Roman" panose="02020603050405020304" pitchFamily="18" charset="0"/>
                  </a:rPr>
                  <a:t>2. </a:t>
                </a:r>
                <a:r>
                  <a:rPr lang="en-US" altLang="en-US" sz="1200">
                    <a:latin typeface="+mn-lt"/>
                    <a:cs typeface="Times New Roman" panose="02020603050405020304" pitchFamily="18" charset="0"/>
                  </a:rPr>
                  <a:t>Tuổi thọ của chip đạt &gt;100.000 giờ theo tiêu chuẩn LM80 </a:t>
                </a:r>
              </a:p>
              <a:p>
                <a:pPr>
                  <a:lnSpc>
                    <a:spcPct val="100000"/>
                  </a:lnSpc>
                  <a:spcBef>
                    <a:spcPct val="0"/>
                  </a:spcBef>
                  <a:buFontTx/>
                  <a:buNone/>
                </a:pPr>
                <a:r>
                  <a:rPr lang="en-US" altLang="en-US" sz="1200" b="1">
                    <a:latin typeface="+mn-lt"/>
                    <a:cs typeface="Times New Roman" panose="02020603050405020304" pitchFamily="18" charset="0"/>
                  </a:rPr>
                  <a:t>3. </a:t>
                </a:r>
                <a:r>
                  <a:rPr lang="en-US" altLang="en-US" sz="1200">
                    <a:latin typeface="+mn-lt"/>
                    <a:cs typeface="Times New Roman" panose="02020603050405020304" pitchFamily="18" charset="0"/>
                  </a:rPr>
                  <a:t>Phù hợp với tiêu chuẩn an toàn quang sinh học IEC 62471</a:t>
                </a:r>
                <a:endParaRPr lang="en-US" altLang="en-US" sz="1200">
                  <a:latin typeface="+mn-lt"/>
                </a:endParaRPr>
              </a:p>
            </p:txBody>
          </p:sp>
          <p:sp>
            <p:nvSpPr>
              <p:cNvPr id="2" name="Rectangle 1">
                <a:extLst>
                  <a:ext uri="{FF2B5EF4-FFF2-40B4-BE49-F238E27FC236}">
                    <a16:creationId xmlns:a16="http://schemas.microsoft.com/office/drawing/2014/main" xmlns="" id="{8E2C4512-3E97-49A5-83CC-112C4C888880}"/>
                  </a:ext>
                </a:extLst>
              </p:cNvPr>
              <p:cNvSpPr/>
              <p:nvPr/>
            </p:nvSpPr>
            <p:spPr>
              <a:xfrm>
                <a:off x="2382664" y="2340709"/>
                <a:ext cx="1111202" cy="338554"/>
              </a:xfrm>
              <a:prstGeom prst="rect">
                <a:avLst/>
              </a:prstGeom>
            </p:spPr>
            <p:txBody>
              <a:bodyPr wrap="none">
                <a:spAutoFit/>
              </a:bodyPr>
              <a:lstStyle/>
              <a:p>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Chip LED</a:t>
                </a:r>
                <a:endParaRPr lang="en-US" sz="1600"/>
              </a:p>
            </p:txBody>
          </p:sp>
          <p:cxnSp>
            <p:nvCxnSpPr>
              <p:cNvPr id="32" name="Straight Connector 31">
                <a:extLst>
                  <a:ext uri="{FF2B5EF4-FFF2-40B4-BE49-F238E27FC236}">
                    <a16:creationId xmlns:a16="http://schemas.microsoft.com/office/drawing/2014/main" xmlns="" id="{CF79E576-8229-4ECE-9290-89469B078154}"/>
                  </a:ext>
                </a:extLst>
              </p:cNvPr>
              <p:cNvCxnSpPr>
                <a:cxnSpLocks/>
              </p:cNvCxnSpPr>
              <p:nvPr/>
            </p:nvCxnSpPr>
            <p:spPr>
              <a:xfrm flipV="1">
                <a:off x="2398994" y="2642012"/>
                <a:ext cx="1677357" cy="1"/>
              </a:xfrm>
              <a:prstGeom prst="line">
                <a:avLst/>
              </a:prstGeom>
              <a:ln w="12700">
                <a:headEnd type="oval" w="med" len="med"/>
                <a:tailEnd type="none" w="med" len="med"/>
              </a:ln>
            </p:spPr>
            <p:style>
              <a:lnRef idx="1">
                <a:schemeClr val="accent6"/>
              </a:lnRef>
              <a:fillRef idx="0">
                <a:schemeClr val="accent6"/>
              </a:fillRef>
              <a:effectRef idx="0">
                <a:schemeClr val="accent6"/>
              </a:effectRef>
              <a:fontRef idx="minor">
                <a:schemeClr val="tx1"/>
              </a:fontRef>
            </p:style>
          </p:cxnSp>
          <p:sp>
            <p:nvSpPr>
              <p:cNvPr id="36" name="Rounded Rectangle 109">
                <a:extLst>
                  <a:ext uri="{FF2B5EF4-FFF2-40B4-BE49-F238E27FC236}">
                    <a16:creationId xmlns:a16="http://schemas.microsoft.com/office/drawing/2014/main" xmlns="" id="{6CABD04A-4627-43A8-B9F6-4C8C547E2805}"/>
                  </a:ext>
                </a:extLst>
              </p:cNvPr>
              <p:cNvSpPr/>
              <p:nvPr/>
            </p:nvSpPr>
            <p:spPr>
              <a:xfrm rot="10800000">
                <a:off x="3762373" y="1882061"/>
                <a:ext cx="5738101" cy="762655"/>
              </a:xfrm>
              <a:prstGeom prst="roundRect">
                <a:avLst>
                  <a:gd name="adj" fmla="val 6953"/>
                </a:avLst>
              </a:prstGeom>
              <a:noFill/>
              <a:ln w="12700">
                <a:gradFill>
                  <a:gsLst>
                    <a:gs pos="0">
                      <a:srgbClr val="93C94B"/>
                    </a:gs>
                    <a:gs pos="55000">
                      <a:srgbClr val="5BC1BF"/>
                    </a:gs>
                    <a:gs pos="100000">
                      <a:srgbClr val="6888B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xmlns="" id="{9DF53C98-7755-4BEA-B4C1-5AF2510A9144}"/>
                </a:ext>
              </a:extLst>
            </p:cNvPr>
            <p:cNvGrpSpPr/>
            <p:nvPr/>
          </p:nvGrpSpPr>
          <p:grpSpPr>
            <a:xfrm>
              <a:off x="1401055" y="2365338"/>
              <a:ext cx="7115821" cy="833710"/>
              <a:chOff x="2395357" y="2749362"/>
              <a:chExt cx="7115821" cy="833710"/>
            </a:xfrm>
          </p:grpSpPr>
          <p:sp>
            <p:nvSpPr>
              <p:cNvPr id="19" name="Rectangle 9">
                <a:extLst>
                  <a:ext uri="{FF2B5EF4-FFF2-40B4-BE49-F238E27FC236}">
                    <a16:creationId xmlns:a16="http://schemas.microsoft.com/office/drawing/2014/main" xmlns="" id="{39BDB093-45F2-41EC-8318-319F22763B32}"/>
                  </a:ext>
                </a:extLst>
              </p:cNvPr>
              <p:cNvSpPr>
                <a:spLocks noChangeArrowheads="1"/>
              </p:cNvSpPr>
              <p:nvPr/>
            </p:nvSpPr>
            <p:spPr bwMode="auto">
              <a:xfrm>
                <a:off x="3904642" y="2752075"/>
                <a:ext cx="52988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200" b="1">
                    <a:latin typeface="+mn-lt"/>
                    <a:cs typeface="Times New Roman" panose="02020603050405020304" pitchFamily="18" charset="0"/>
                  </a:rPr>
                  <a:t>1. </a:t>
                </a:r>
                <a:r>
                  <a:rPr lang="en-US" altLang="en-US" sz="1200">
                    <a:latin typeface="+mn-lt"/>
                    <a:cs typeface="Times New Roman" panose="02020603050405020304" pitchFamily="18" charset="0"/>
                  </a:rPr>
                  <a:t>Đ</a:t>
                </a:r>
                <a:r>
                  <a:rPr lang="pt-BR" altLang="en-US" sz="1200">
                    <a:latin typeface="+mn-lt"/>
                    <a:cs typeface="Times New Roman" panose="02020603050405020304" pitchFamily="18" charset="0"/>
                  </a:rPr>
                  <a:t>iện áp đầu vào: 100-265VAC</a:t>
                </a:r>
                <a:endParaRPr lang="en-US" altLang="en-US" sz="1200">
                  <a:latin typeface="+mn-lt"/>
                  <a:cs typeface="Times New Roman" panose="02020603050405020304" pitchFamily="18" charset="0"/>
                </a:endParaRPr>
              </a:p>
              <a:p>
                <a:pPr>
                  <a:lnSpc>
                    <a:spcPct val="100000"/>
                  </a:lnSpc>
                  <a:spcBef>
                    <a:spcPct val="0"/>
                  </a:spcBef>
                  <a:buFontTx/>
                  <a:buNone/>
                </a:pPr>
                <a:r>
                  <a:rPr lang="en-US" altLang="en-US" sz="1200" b="1">
                    <a:latin typeface="+mn-lt"/>
                    <a:cs typeface="Times New Roman" panose="02020603050405020304" pitchFamily="18" charset="0"/>
                  </a:rPr>
                  <a:t>2. </a:t>
                </a:r>
                <a:r>
                  <a:rPr lang="pt-BR" altLang="en-US" sz="1200">
                    <a:latin typeface="+mn-lt"/>
                    <a:cs typeface="Times New Roman" panose="02020603050405020304" pitchFamily="18" charset="0"/>
                  </a:rPr>
                  <a:t>Có khả năng duy trì quang thông bộ đèn trong quá trình sử dụng</a:t>
                </a:r>
                <a:endParaRPr lang="en-US" altLang="en-US" sz="1200">
                  <a:latin typeface="+mn-lt"/>
                  <a:cs typeface="Times New Roman" panose="02020603050405020304" pitchFamily="18" charset="0"/>
                </a:endParaRPr>
              </a:p>
              <a:p>
                <a:pPr>
                  <a:lnSpc>
                    <a:spcPct val="100000"/>
                  </a:lnSpc>
                  <a:spcBef>
                    <a:spcPct val="0"/>
                  </a:spcBef>
                  <a:buFontTx/>
                  <a:buNone/>
                </a:pPr>
                <a:r>
                  <a:rPr lang="en-US" altLang="en-US" sz="1200" b="1">
                    <a:latin typeface="+mn-lt"/>
                    <a:cs typeface="Times New Roman" panose="02020603050405020304" pitchFamily="18" charset="0"/>
                  </a:rPr>
                  <a:t>3. </a:t>
                </a:r>
                <a:r>
                  <a:rPr lang="en-US" altLang="en-US" sz="1200">
                    <a:latin typeface="+mn-lt"/>
                    <a:cs typeface="Times New Roman" panose="02020603050405020304" pitchFamily="18" charset="0"/>
                  </a:rPr>
                  <a:t>Tính năng chống lại nhiễu loạn điện áp đột biến trên lưới (EMC) </a:t>
                </a:r>
              </a:p>
              <a:p>
                <a:pPr>
                  <a:lnSpc>
                    <a:spcPct val="100000"/>
                  </a:lnSpc>
                  <a:spcBef>
                    <a:spcPct val="0"/>
                  </a:spcBef>
                  <a:buFontTx/>
                  <a:buNone/>
                </a:pPr>
                <a:r>
                  <a:rPr lang="en-US" altLang="en-US" sz="1200" b="1">
                    <a:latin typeface="+mn-lt"/>
                    <a:cs typeface="Times New Roman" panose="02020603050405020304" pitchFamily="18" charset="0"/>
                  </a:rPr>
                  <a:t>4. </a:t>
                </a:r>
                <a:r>
                  <a:rPr lang="pt-BR" altLang="en-US" sz="1200">
                    <a:latin typeface="+mn-lt"/>
                    <a:cs typeface="Times New Roman" panose="02020603050405020304" pitchFamily="18" charset="0"/>
                  </a:rPr>
                  <a:t>Có khả năng chống xung sét (SPD ≥20kV)</a:t>
                </a:r>
                <a:endParaRPr lang="en-US" altLang="en-US" sz="1200">
                  <a:latin typeface="+mn-lt"/>
                  <a:cs typeface="Times New Roman" panose="02020603050405020304" pitchFamily="18" charset="0"/>
                </a:endParaRPr>
              </a:p>
            </p:txBody>
          </p:sp>
          <p:sp>
            <p:nvSpPr>
              <p:cNvPr id="33" name="Rectangle 32">
                <a:extLst>
                  <a:ext uri="{FF2B5EF4-FFF2-40B4-BE49-F238E27FC236}">
                    <a16:creationId xmlns:a16="http://schemas.microsoft.com/office/drawing/2014/main" xmlns="" id="{754DC112-7BCC-43BD-AE52-CB8701949497}"/>
                  </a:ext>
                </a:extLst>
              </p:cNvPr>
              <p:cNvSpPr/>
              <p:nvPr/>
            </p:nvSpPr>
            <p:spPr>
              <a:xfrm>
                <a:off x="2395357" y="3241810"/>
                <a:ext cx="1186543" cy="338554"/>
              </a:xfrm>
              <a:prstGeom prst="rect">
                <a:avLst/>
              </a:prstGeom>
            </p:spPr>
            <p:txBody>
              <a:bodyPr wrap="none">
                <a:spAutoFit/>
              </a:bodyPr>
              <a:lstStyle/>
              <a:p>
                <a:r>
                  <a:rPr lang="en-US" sz="1600" b="1">
                    <a:gradFill>
                      <a:gsLst>
                        <a:gs pos="55000">
                          <a:srgbClr val="5BC1BF"/>
                        </a:gs>
                        <a:gs pos="0">
                          <a:srgbClr val="93C94B"/>
                        </a:gs>
                        <a:gs pos="100000">
                          <a:srgbClr val="6888BE"/>
                        </a:gs>
                      </a:gsLst>
                      <a:lin ang="15600000" scaled="0"/>
                    </a:gradFill>
                    <a:latin typeface="UTM Avo" panose="02040603050506020204" pitchFamily="18" charset="0"/>
                  </a:rPr>
                  <a:t>Bộ nguồn</a:t>
                </a:r>
                <a:endParaRPr lang="en-US" sz="1600"/>
              </a:p>
            </p:txBody>
          </p:sp>
          <p:cxnSp>
            <p:nvCxnSpPr>
              <p:cNvPr id="41" name="Straight Connector 40">
                <a:extLst>
                  <a:ext uri="{FF2B5EF4-FFF2-40B4-BE49-F238E27FC236}">
                    <a16:creationId xmlns:a16="http://schemas.microsoft.com/office/drawing/2014/main" xmlns="" id="{894088D5-023C-4367-8D50-71C7D167DE59}"/>
                  </a:ext>
                </a:extLst>
              </p:cNvPr>
              <p:cNvCxnSpPr>
                <a:cxnSpLocks/>
              </p:cNvCxnSpPr>
              <p:nvPr/>
            </p:nvCxnSpPr>
            <p:spPr>
              <a:xfrm flipV="1">
                <a:off x="2398993" y="3580364"/>
                <a:ext cx="1677357" cy="1"/>
              </a:xfrm>
              <a:prstGeom prst="line">
                <a:avLst/>
              </a:prstGeom>
              <a:ln w="12700">
                <a:headEnd type="oval" w="med" len="med"/>
                <a:tailEnd type="none" w="med" len="med"/>
              </a:ln>
            </p:spPr>
            <p:style>
              <a:lnRef idx="1">
                <a:schemeClr val="accent6"/>
              </a:lnRef>
              <a:fillRef idx="0">
                <a:schemeClr val="accent6"/>
              </a:fillRef>
              <a:effectRef idx="0">
                <a:schemeClr val="accent6"/>
              </a:effectRef>
              <a:fontRef idx="minor">
                <a:schemeClr val="tx1"/>
              </a:fontRef>
            </p:style>
          </p:cxnSp>
          <p:sp>
            <p:nvSpPr>
              <p:cNvPr id="42" name="Rounded Rectangle 109">
                <a:extLst>
                  <a:ext uri="{FF2B5EF4-FFF2-40B4-BE49-F238E27FC236}">
                    <a16:creationId xmlns:a16="http://schemas.microsoft.com/office/drawing/2014/main" xmlns="" id="{3BA25A3E-E14B-4A3A-B9B4-62E25EAF262E}"/>
                  </a:ext>
                </a:extLst>
              </p:cNvPr>
              <p:cNvSpPr/>
              <p:nvPr/>
            </p:nvSpPr>
            <p:spPr>
              <a:xfrm rot="10800000">
                <a:off x="3773076" y="2749362"/>
                <a:ext cx="5738102" cy="833705"/>
              </a:xfrm>
              <a:prstGeom prst="roundRect">
                <a:avLst>
                  <a:gd name="adj" fmla="val 6953"/>
                </a:avLst>
              </a:prstGeom>
              <a:noFill/>
              <a:ln w="12700">
                <a:gradFill>
                  <a:gsLst>
                    <a:gs pos="0">
                      <a:srgbClr val="93C94B"/>
                    </a:gs>
                    <a:gs pos="55000">
                      <a:srgbClr val="5BC1BF"/>
                    </a:gs>
                    <a:gs pos="100000">
                      <a:srgbClr val="6888B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xmlns="" id="{09601FEA-7D2A-4863-A24A-C9D31BE88D1F}"/>
                </a:ext>
              </a:extLst>
            </p:cNvPr>
            <p:cNvGrpSpPr/>
            <p:nvPr/>
          </p:nvGrpSpPr>
          <p:grpSpPr>
            <a:xfrm>
              <a:off x="1401055" y="3306402"/>
              <a:ext cx="7115823" cy="1583436"/>
              <a:chOff x="2395357" y="3690426"/>
              <a:chExt cx="7115823" cy="1583436"/>
            </a:xfrm>
          </p:grpSpPr>
          <p:sp>
            <p:nvSpPr>
              <p:cNvPr id="28" name="Rectangle 27">
                <a:extLst>
                  <a:ext uri="{FF2B5EF4-FFF2-40B4-BE49-F238E27FC236}">
                    <a16:creationId xmlns:a16="http://schemas.microsoft.com/office/drawing/2014/main" xmlns="" id="{B4DCA2F8-EA8E-4544-BC83-CDB1DC190750}"/>
                  </a:ext>
                </a:extLst>
              </p:cNvPr>
              <p:cNvSpPr/>
              <p:nvPr/>
            </p:nvSpPr>
            <p:spPr>
              <a:xfrm>
                <a:off x="3904643" y="3690426"/>
                <a:ext cx="5480658" cy="1569660"/>
              </a:xfrm>
              <a:prstGeom prst="rect">
                <a:avLst/>
              </a:prstGeom>
            </p:spPr>
            <p:txBody>
              <a:bodyPr wrap="square">
                <a:spAutoFit/>
              </a:bodyPr>
              <a:lstStyle/>
              <a:p>
                <a:pPr>
                  <a:lnSpc>
                    <a:spcPct val="100000"/>
                  </a:lnSpc>
                  <a:spcBef>
                    <a:spcPct val="0"/>
                  </a:spcBef>
                  <a:buFontTx/>
                  <a:buNone/>
                </a:pPr>
                <a:r>
                  <a:rPr lang="en-US" altLang="en-US" sz="1200" b="1">
                    <a:cs typeface="Times New Roman" panose="02020603050405020304" pitchFamily="18" charset="0"/>
                  </a:rPr>
                  <a:t>1. </a:t>
                </a:r>
                <a:r>
                  <a:rPr lang="en-US" altLang="en-US" sz="1200">
                    <a:cs typeface="Times New Roman" panose="02020603050405020304" pitchFamily="18" charset="0"/>
                  </a:rPr>
                  <a:t>Tích hợp NEMA Socket (kết nối truyền dữ liệu thông qua mạng không dây RF MESH/mạng 3G, 4G) để gắn thiết bị điều khiển chiếu sáng thông minh không dây công nghệ sóng không dây</a:t>
                </a:r>
              </a:p>
              <a:p>
                <a:pPr>
                  <a:lnSpc>
                    <a:spcPct val="100000"/>
                  </a:lnSpc>
                  <a:spcBef>
                    <a:spcPct val="0"/>
                  </a:spcBef>
                  <a:buFontTx/>
                  <a:buNone/>
                </a:pPr>
                <a:r>
                  <a:rPr lang="en-US" altLang="en-US" sz="1200" b="1">
                    <a:cs typeface="Times New Roman" panose="02020603050405020304" pitchFamily="18" charset="0"/>
                  </a:rPr>
                  <a:t>2. </a:t>
                </a:r>
                <a:r>
                  <a:rPr lang="en-US" altLang="en-US" sz="1200">
                    <a:cs typeface="Times New Roman" panose="02020603050405020304" pitchFamily="18" charset="0"/>
                  </a:rPr>
                  <a:t>Cấp bảo vệ: IP66; IK08</a:t>
                </a:r>
              </a:p>
              <a:p>
                <a:pPr>
                  <a:lnSpc>
                    <a:spcPct val="100000"/>
                  </a:lnSpc>
                  <a:spcBef>
                    <a:spcPct val="0"/>
                  </a:spcBef>
                  <a:buFontTx/>
                  <a:buNone/>
                </a:pPr>
                <a:r>
                  <a:rPr lang="en-US" altLang="en-US" sz="1200" b="1">
                    <a:cs typeface="Times New Roman" panose="02020603050405020304" pitchFamily="18" charset="0"/>
                  </a:rPr>
                  <a:t>3. </a:t>
                </a:r>
                <a:r>
                  <a:rPr lang="en-US" altLang="en-US" sz="1200">
                    <a:cs typeface="Times New Roman" panose="02020603050405020304" pitchFamily="18" charset="0"/>
                  </a:rPr>
                  <a:t>Tuổi thọ bộ đèn LED 50 000h (L70).</a:t>
                </a:r>
              </a:p>
              <a:p>
                <a:pPr>
                  <a:lnSpc>
                    <a:spcPct val="100000"/>
                  </a:lnSpc>
                  <a:spcBef>
                    <a:spcPct val="0"/>
                  </a:spcBef>
                  <a:buFontTx/>
                  <a:buNone/>
                </a:pPr>
                <a:r>
                  <a:rPr lang="en-US" altLang="en-US" sz="1200" b="1">
                    <a:cs typeface="Times New Roman" panose="02020603050405020304" pitchFamily="18" charset="0"/>
                  </a:rPr>
                  <a:t>4. </a:t>
                </a:r>
                <a:r>
                  <a:rPr lang="en-US" altLang="en-US" sz="1200">
                    <a:cs typeface="Times New Roman" panose="02020603050405020304" pitchFamily="18" charset="0"/>
                  </a:rPr>
                  <a:t>Hiệu suất sáng bộ đèn:  ≥ 130lm/W</a:t>
                </a:r>
              </a:p>
              <a:p>
                <a:pPr>
                  <a:lnSpc>
                    <a:spcPct val="100000"/>
                  </a:lnSpc>
                  <a:spcBef>
                    <a:spcPct val="0"/>
                  </a:spcBef>
                  <a:buFontTx/>
                  <a:buNone/>
                </a:pPr>
                <a:r>
                  <a:rPr lang="en-US" altLang="en-US" sz="1200" b="1">
                    <a:cs typeface="Times New Roman" panose="02020603050405020304" pitchFamily="18" charset="0"/>
                  </a:rPr>
                  <a:t>5. </a:t>
                </a:r>
                <a:r>
                  <a:rPr lang="en-US" altLang="en-US" sz="1200">
                    <a:cs typeface="Times New Roman" panose="02020603050405020304" pitchFamily="18" charset="0"/>
                  </a:rPr>
                  <a:t>Dải công suất dùng trong tính toán thiết kế:  80W, 120W, 150W, 200W</a:t>
                </a:r>
              </a:p>
              <a:p>
                <a:pPr>
                  <a:lnSpc>
                    <a:spcPct val="100000"/>
                  </a:lnSpc>
                  <a:spcBef>
                    <a:spcPct val="0"/>
                  </a:spcBef>
                  <a:buFontTx/>
                  <a:buNone/>
                </a:pPr>
                <a:r>
                  <a:rPr lang="en-US" altLang="en-US" sz="1200" b="1">
                    <a:cs typeface="Times New Roman" panose="02020603050405020304" pitchFamily="18" charset="0"/>
                  </a:rPr>
                  <a:t>6. </a:t>
                </a:r>
                <a:r>
                  <a:rPr lang="en-US" altLang="en-US" sz="1200">
                    <a:cs typeface="Times New Roman" panose="02020603050405020304" pitchFamily="18" charset="0"/>
                  </a:rPr>
                  <a:t>Tiêu chuẩn áp dụng sản xuất: IEC /TCVN</a:t>
                </a:r>
              </a:p>
            </p:txBody>
          </p:sp>
          <p:sp>
            <p:nvSpPr>
              <p:cNvPr id="34" name="Rectangle 33">
                <a:extLst>
                  <a:ext uri="{FF2B5EF4-FFF2-40B4-BE49-F238E27FC236}">
                    <a16:creationId xmlns:a16="http://schemas.microsoft.com/office/drawing/2014/main" xmlns="" id="{F26FED80-7E41-4F29-AB1E-27CE68A9ABA0}"/>
                  </a:ext>
                </a:extLst>
              </p:cNvPr>
              <p:cNvSpPr/>
              <p:nvPr/>
            </p:nvSpPr>
            <p:spPr>
              <a:xfrm>
                <a:off x="2395357" y="4935308"/>
                <a:ext cx="923651" cy="338554"/>
              </a:xfrm>
              <a:prstGeom prst="rect">
                <a:avLst/>
              </a:prstGeom>
            </p:spPr>
            <p:txBody>
              <a:bodyPr wrap="none">
                <a:spAutoFit/>
              </a:bodyPr>
              <a:lstStyle/>
              <a:p>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Bộ đèn</a:t>
                </a:r>
                <a:endParaRPr lang="en-US" sz="1600"/>
              </a:p>
            </p:txBody>
          </p:sp>
          <p:cxnSp>
            <p:nvCxnSpPr>
              <p:cNvPr id="43" name="Straight Connector 42">
                <a:extLst>
                  <a:ext uri="{FF2B5EF4-FFF2-40B4-BE49-F238E27FC236}">
                    <a16:creationId xmlns:a16="http://schemas.microsoft.com/office/drawing/2014/main" xmlns="" id="{DD17FBCB-A416-464C-A04D-11063A45DC50}"/>
                  </a:ext>
                </a:extLst>
              </p:cNvPr>
              <p:cNvCxnSpPr>
                <a:cxnSpLocks/>
              </p:cNvCxnSpPr>
              <p:nvPr/>
            </p:nvCxnSpPr>
            <p:spPr>
              <a:xfrm flipV="1">
                <a:off x="2398992" y="5264369"/>
                <a:ext cx="1677357" cy="1"/>
              </a:xfrm>
              <a:prstGeom prst="line">
                <a:avLst/>
              </a:prstGeom>
              <a:ln w="12700">
                <a:headEnd type="oval" w="med" len="med"/>
                <a:tailEnd type="none" w="med" len="med"/>
              </a:ln>
            </p:spPr>
            <p:style>
              <a:lnRef idx="1">
                <a:schemeClr val="accent6"/>
              </a:lnRef>
              <a:fillRef idx="0">
                <a:schemeClr val="accent6"/>
              </a:fillRef>
              <a:effectRef idx="0">
                <a:schemeClr val="accent6"/>
              </a:effectRef>
              <a:fontRef idx="minor">
                <a:schemeClr val="tx1"/>
              </a:fontRef>
            </p:style>
          </p:cxnSp>
          <p:sp>
            <p:nvSpPr>
              <p:cNvPr id="44" name="Rounded Rectangle 109">
                <a:extLst>
                  <a:ext uri="{FF2B5EF4-FFF2-40B4-BE49-F238E27FC236}">
                    <a16:creationId xmlns:a16="http://schemas.microsoft.com/office/drawing/2014/main" xmlns="" id="{18ACFF78-96BA-4B26-98D2-3E8D8F185822}"/>
                  </a:ext>
                </a:extLst>
              </p:cNvPr>
              <p:cNvSpPr/>
              <p:nvPr/>
            </p:nvSpPr>
            <p:spPr>
              <a:xfrm rot="10800000">
                <a:off x="3773076" y="3697410"/>
                <a:ext cx="5738104" cy="1569661"/>
              </a:xfrm>
              <a:prstGeom prst="roundRect">
                <a:avLst>
                  <a:gd name="adj" fmla="val 6953"/>
                </a:avLst>
              </a:prstGeom>
              <a:noFill/>
              <a:ln w="12700">
                <a:gradFill>
                  <a:gsLst>
                    <a:gs pos="0">
                      <a:srgbClr val="93C94B"/>
                    </a:gs>
                    <a:gs pos="55000">
                      <a:srgbClr val="5BC1BF"/>
                    </a:gs>
                    <a:gs pos="100000">
                      <a:srgbClr val="6888B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xmlns="" id="{C44B4D1E-234A-48AD-A1DF-26EE2015910F}"/>
                </a:ext>
              </a:extLst>
            </p:cNvPr>
            <p:cNvGrpSpPr/>
            <p:nvPr/>
          </p:nvGrpSpPr>
          <p:grpSpPr>
            <a:xfrm>
              <a:off x="1404690" y="5030587"/>
              <a:ext cx="7117865" cy="1276937"/>
              <a:chOff x="2398992" y="5521145"/>
              <a:chExt cx="7117865" cy="1276937"/>
            </a:xfrm>
          </p:grpSpPr>
          <p:sp>
            <p:nvSpPr>
              <p:cNvPr id="27" name="Rectangle 12">
                <a:extLst>
                  <a:ext uri="{FF2B5EF4-FFF2-40B4-BE49-F238E27FC236}">
                    <a16:creationId xmlns:a16="http://schemas.microsoft.com/office/drawing/2014/main" xmlns="" id="{7B40E70A-BB5B-410A-81AC-E4A493FD04C2}"/>
                  </a:ext>
                </a:extLst>
              </p:cNvPr>
              <p:cNvSpPr>
                <a:spLocks noChangeArrowheads="1"/>
              </p:cNvSpPr>
              <p:nvPr/>
            </p:nvSpPr>
            <p:spPr bwMode="auto">
              <a:xfrm>
                <a:off x="3882079" y="5548329"/>
                <a:ext cx="5634778"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200" b="1">
                    <a:latin typeface="+mn-lt"/>
                    <a:cs typeface="Times New Roman" panose="02020603050405020304" pitchFamily="18" charset="0"/>
                  </a:rPr>
                  <a:t>1. </a:t>
                </a:r>
                <a:r>
                  <a:rPr lang="en-US" altLang="en-US" sz="1200">
                    <a:latin typeface="+mn-lt"/>
                    <a:cs typeface="Times New Roman" panose="02020603050405020304" pitchFamily="18" charset="0"/>
                  </a:rPr>
                  <a:t>Sản xuất tại Việt Nam</a:t>
                </a:r>
              </a:p>
              <a:p>
                <a:pPr>
                  <a:lnSpc>
                    <a:spcPct val="100000"/>
                  </a:lnSpc>
                  <a:spcBef>
                    <a:spcPct val="0"/>
                  </a:spcBef>
                  <a:buFontTx/>
                  <a:buNone/>
                </a:pPr>
                <a:r>
                  <a:rPr lang="en-US" altLang="en-US" sz="1200" b="1">
                    <a:latin typeface="+mn-lt"/>
                    <a:cs typeface="Times New Roman" panose="02020603050405020304" pitchFamily="18" charset="0"/>
                  </a:rPr>
                  <a:t>2. </a:t>
                </a:r>
                <a:r>
                  <a:rPr lang="en-US" altLang="en-US" sz="1200">
                    <a:latin typeface="+mn-lt"/>
                    <a:cs typeface="Times New Roman" panose="02020603050405020304" pitchFamily="18" charset="0"/>
                  </a:rPr>
                  <a:t>Nhà mày sản xuất tại Việt Nam: </a:t>
                </a:r>
              </a:p>
              <a:p>
                <a:pPr>
                  <a:lnSpc>
                    <a:spcPct val="100000"/>
                  </a:lnSpc>
                  <a:spcBef>
                    <a:spcPct val="0"/>
                  </a:spcBef>
                  <a:buFontTx/>
                  <a:buNone/>
                </a:pPr>
                <a:r>
                  <a:rPr lang="en-US" altLang="en-US" sz="1200">
                    <a:latin typeface="+mn-lt"/>
                    <a:cs typeface="Times New Roman" panose="02020603050405020304" pitchFamily="18" charset="0"/>
                  </a:rPr>
                  <a:t>+ Hệ thống quản lý chất lượng phù hợp tiêu chuẩn TCVN ISO 9001:2015 </a:t>
                </a:r>
              </a:p>
              <a:p>
                <a:pPr>
                  <a:lnSpc>
                    <a:spcPct val="100000"/>
                  </a:lnSpc>
                  <a:spcBef>
                    <a:spcPct val="0"/>
                  </a:spcBef>
                  <a:buFontTx/>
                  <a:buNone/>
                </a:pPr>
                <a:r>
                  <a:rPr lang="en-US" altLang="en-US" sz="1200">
                    <a:latin typeface="+mn-lt"/>
                    <a:cs typeface="Times New Roman" panose="02020603050405020304" pitchFamily="18" charset="0"/>
                  </a:rPr>
                  <a:t>+ Hệ thống quản lý môi trường phù hợp tiêu chuẩn TCVN ISO 14001:2010/ISO 14001:2004</a:t>
                </a:r>
              </a:p>
              <a:p>
                <a:pPr>
                  <a:lnSpc>
                    <a:spcPct val="100000"/>
                  </a:lnSpc>
                  <a:spcBef>
                    <a:spcPct val="0"/>
                  </a:spcBef>
                  <a:buFontTx/>
                  <a:buNone/>
                </a:pPr>
                <a:r>
                  <a:rPr lang="en-US" altLang="en-US" sz="1200">
                    <a:latin typeface="+mn-lt"/>
                    <a:cs typeface="Times New Roman" panose="02020603050405020304" pitchFamily="18" charset="0"/>
                  </a:rPr>
                  <a:t>+ Phòng thử nghiệm phù hợp tiêu chuẩn quốc gia ISO/IEC 17025:2005Z</a:t>
                </a:r>
              </a:p>
            </p:txBody>
          </p:sp>
          <p:sp>
            <p:nvSpPr>
              <p:cNvPr id="35" name="Rectangle 34">
                <a:extLst>
                  <a:ext uri="{FF2B5EF4-FFF2-40B4-BE49-F238E27FC236}">
                    <a16:creationId xmlns:a16="http://schemas.microsoft.com/office/drawing/2014/main" xmlns="" id="{4D41894F-CE27-4935-9B41-EDA6ACE8C292}"/>
                  </a:ext>
                </a:extLst>
              </p:cNvPr>
              <p:cNvSpPr/>
              <p:nvPr/>
            </p:nvSpPr>
            <p:spPr>
              <a:xfrm>
                <a:off x="2410547" y="6459528"/>
                <a:ext cx="1010213" cy="338554"/>
              </a:xfrm>
              <a:prstGeom prst="rect">
                <a:avLst/>
              </a:prstGeom>
            </p:spPr>
            <p:txBody>
              <a:bodyPr wrap="none">
                <a:spAutoFit/>
              </a:bodyPr>
              <a:lstStyle/>
              <a:p>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Xuất xứ</a:t>
                </a:r>
                <a:endParaRPr lang="en-US" sz="1600"/>
              </a:p>
            </p:txBody>
          </p:sp>
          <p:cxnSp>
            <p:nvCxnSpPr>
              <p:cNvPr id="45" name="Straight Connector 44">
                <a:extLst>
                  <a:ext uri="{FF2B5EF4-FFF2-40B4-BE49-F238E27FC236}">
                    <a16:creationId xmlns:a16="http://schemas.microsoft.com/office/drawing/2014/main" xmlns="" id="{01833840-77F4-4871-AEBE-24D5EC646379}"/>
                  </a:ext>
                </a:extLst>
              </p:cNvPr>
              <p:cNvCxnSpPr>
                <a:cxnSpLocks/>
              </p:cNvCxnSpPr>
              <p:nvPr/>
            </p:nvCxnSpPr>
            <p:spPr>
              <a:xfrm flipV="1">
                <a:off x="2398992" y="6770496"/>
                <a:ext cx="1677357" cy="1"/>
              </a:xfrm>
              <a:prstGeom prst="line">
                <a:avLst/>
              </a:prstGeom>
              <a:ln w="12700">
                <a:headEnd type="oval" w="med" len="med"/>
                <a:tailEnd type="none" w="med" len="med"/>
              </a:ln>
            </p:spPr>
            <p:style>
              <a:lnRef idx="1">
                <a:schemeClr val="accent6"/>
              </a:lnRef>
              <a:fillRef idx="0">
                <a:schemeClr val="accent6"/>
              </a:fillRef>
              <a:effectRef idx="0">
                <a:schemeClr val="accent6"/>
              </a:effectRef>
              <a:fontRef idx="minor">
                <a:schemeClr val="tx1"/>
              </a:fontRef>
            </p:style>
          </p:cxnSp>
          <p:sp>
            <p:nvSpPr>
              <p:cNvPr id="46" name="Rounded Rectangle 109">
                <a:extLst>
                  <a:ext uri="{FF2B5EF4-FFF2-40B4-BE49-F238E27FC236}">
                    <a16:creationId xmlns:a16="http://schemas.microsoft.com/office/drawing/2014/main" xmlns="" id="{1F91D186-2BBA-4D12-B004-B4D7E88B4CDA}"/>
                  </a:ext>
                </a:extLst>
              </p:cNvPr>
              <p:cNvSpPr/>
              <p:nvPr/>
            </p:nvSpPr>
            <p:spPr>
              <a:xfrm rot="10800000">
                <a:off x="3762374" y="5521145"/>
                <a:ext cx="5748807" cy="1252056"/>
              </a:xfrm>
              <a:prstGeom prst="roundRect">
                <a:avLst>
                  <a:gd name="adj" fmla="val 6953"/>
                </a:avLst>
              </a:prstGeom>
              <a:noFill/>
              <a:ln w="12700">
                <a:gradFill>
                  <a:gsLst>
                    <a:gs pos="0">
                      <a:srgbClr val="93C94B"/>
                    </a:gs>
                    <a:gs pos="55000">
                      <a:srgbClr val="5BC1BF"/>
                    </a:gs>
                    <a:gs pos="100000">
                      <a:srgbClr val="6888B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0" name="Group 49">
            <a:extLst>
              <a:ext uri="{FF2B5EF4-FFF2-40B4-BE49-F238E27FC236}">
                <a16:creationId xmlns:a16="http://schemas.microsoft.com/office/drawing/2014/main" xmlns="" id="{DEC03631-B41F-4C20-A05E-661ECC751803}"/>
              </a:ext>
            </a:extLst>
          </p:cNvPr>
          <p:cNvGrpSpPr/>
          <p:nvPr/>
        </p:nvGrpSpPr>
        <p:grpSpPr>
          <a:xfrm>
            <a:off x="8774679" y="1336404"/>
            <a:ext cx="2567431" cy="5042140"/>
            <a:chOff x="8987741" y="1265380"/>
            <a:chExt cx="2567431" cy="5042140"/>
          </a:xfrm>
        </p:grpSpPr>
        <p:pic>
          <p:nvPicPr>
            <p:cNvPr id="29" name="Picture 29">
              <a:extLst>
                <a:ext uri="{FF2B5EF4-FFF2-40B4-BE49-F238E27FC236}">
                  <a16:creationId xmlns:a16="http://schemas.microsoft.com/office/drawing/2014/main" xmlns="" id="{7A269843-7817-4AF7-9EB2-F1691D266D6B}"/>
                </a:ext>
              </a:extLst>
            </p:cNvPr>
            <p:cNvPicPr>
              <a:picLocks noChangeAspect="1"/>
            </p:cNvPicPr>
            <p:nvPr/>
          </p:nvPicPr>
          <p:blipFill>
            <a:blip r:embed="rId2">
              <a:extLst>
                <a:ext uri="{28A0092B-C50C-407E-A947-70E740481C1C}">
                  <a14:useLocalDpi xmlns:a14="http://schemas.microsoft.com/office/drawing/2010/main" val="0"/>
                </a:ext>
              </a:extLst>
            </a:blip>
            <a:srcRect l="6107" t="4581" r="3818" b="8397"/>
            <a:stretch>
              <a:fillRect/>
            </a:stretch>
          </p:blipFill>
          <p:spPr bwMode="auto">
            <a:xfrm rot="675495">
              <a:off x="9061297" y="2700431"/>
              <a:ext cx="1873356" cy="1210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
              <a:extLst>
                <a:ext uri="{FF2B5EF4-FFF2-40B4-BE49-F238E27FC236}">
                  <a16:creationId xmlns:a16="http://schemas.microsoft.com/office/drawing/2014/main" xmlns="" id="{01887115-9DC4-4CFD-A4BB-C0580C03AF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153557">
              <a:off x="9975389" y="1265380"/>
              <a:ext cx="1156383" cy="222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a:extLst>
                <a:ext uri="{FF2B5EF4-FFF2-40B4-BE49-F238E27FC236}">
                  <a16:creationId xmlns:a16="http://schemas.microsoft.com/office/drawing/2014/main" xmlns="" id="{A1AD20BC-7027-45EE-B457-2DF194900339}"/>
                </a:ext>
              </a:extLst>
            </p:cNvPr>
            <p:cNvPicPr>
              <a:picLocks noChangeAspect="1"/>
            </p:cNvPicPr>
            <p:nvPr/>
          </p:nvPicPr>
          <p:blipFill>
            <a:blip r:embed="rId4"/>
            <a:stretch>
              <a:fillRect/>
            </a:stretch>
          </p:blipFill>
          <p:spPr>
            <a:xfrm>
              <a:off x="9291399" y="4486835"/>
              <a:ext cx="884463" cy="1552724"/>
            </a:xfrm>
            <a:prstGeom prst="rect">
              <a:avLst/>
            </a:prstGeom>
          </p:spPr>
        </p:pic>
        <p:pic>
          <p:nvPicPr>
            <p:cNvPr id="49" name="Picture 48">
              <a:extLst>
                <a:ext uri="{FF2B5EF4-FFF2-40B4-BE49-F238E27FC236}">
                  <a16:creationId xmlns:a16="http://schemas.microsoft.com/office/drawing/2014/main" xmlns="" id="{B2E5C20E-4E18-49D8-83D9-6154DD9B089B}"/>
                </a:ext>
              </a:extLst>
            </p:cNvPr>
            <p:cNvPicPr>
              <a:picLocks noChangeAspect="1"/>
            </p:cNvPicPr>
            <p:nvPr/>
          </p:nvPicPr>
          <p:blipFill>
            <a:blip r:embed="rId5"/>
            <a:stretch>
              <a:fillRect/>
            </a:stretch>
          </p:blipFill>
          <p:spPr>
            <a:xfrm>
              <a:off x="10565022" y="4252354"/>
              <a:ext cx="781450" cy="1787205"/>
            </a:xfrm>
            <a:prstGeom prst="rect">
              <a:avLst/>
            </a:prstGeom>
          </p:spPr>
        </p:pic>
        <p:sp>
          <p:nvSpPr>
            <p:cNvPr id="52" name="Rounded Rectangle 109">
              <a:extLst>
                <a:ext uri="{FF2B5EF4-FFF2-40B4-BE49-F238E27FC236}">
                  <a16:creationId xmlns:a16="http://schemas.microsoft.com/office/drawing/2014/main" xmlns="" id="{9EE4841D-D848-4DCF-B0E1-8FD612352CDF}"/>
                </a:ext>
              </a:extLst>
            </p:cNvPr>
            <p:cNvSpPr/>
            <p:nvPr/>
          </p:nvSpPr>
          <p:spPr>
            <a:xfrm>
              <a:off x="8987741" y="1498036"/>
              <a:ext cx="2567431" cy="4809484"/>
            </a:xfrm>
            <a:prstGeom prst="roundRect">
              <a:avLst>
                <a:gd name="adj" fmla="val 6953"/>
              </a:avLst>
            </a:prstGeom>
            <a:noFill/>
            <a:ln w="12700">
              <a:gradFill>
                <a:gsLst>
                  <a:gs pos="0">
                    <a:srgbClr val="93C94B"/>
                  </a:gs>
                  <a:gs pos="55000">
                    <a:srgbClr val="5BC1BF"/>
                  </a:gs>
                  <a:gs pos="100000">
                    <a:srgbClr val="6888B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99880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166903"/>
            <a:ext cx="9385300" cy="990282"/>
            <a:chOff x="6165729" y="1417597"/>
            <a:chExt cx="9385300" cy="990282"/>
          </a:xfrm>
        </p:grpSpPr>
        <p:sp>
          <p:nvSpPr>
            <p:cNvPr id="14" name="직사각형 5">
              <a:extLst>
                <a:ext uri="{FF2B5EF4-FFF2-40B4-BE49-F238E27FC236}">
                  <a16:creationId xmlns:a16="http://schemas.microsoft.com/office/drawing/2014/main" xmlns="" id="{350DC914-56E3-43B1-AF2E-CE9D0967E752}"/>
                </a:ext>
              </a:extLst>
            </p:cNvPr>
            <p:cNvSpPr/>
            <p:nvPr/>
          </p:nvSpPr>
          <p:spPr>
            <a:xfrm>
              <a:off x="6165729" y="1417597"/>
              <a:ext cx="1002343" cy="707886"/>
            </a:xfrm>
            <a:prstGeom prst="rect">
              <a:avLst/>
            </a:prstGeom>
            <a:noFill/>
            <a:ln>
              <a:noFill/>
            </a:ln>
          </p:spPr>
          <p:txBody>
            <a:bodyPr wrap="square">
              <a:spAutoFit/>
            </a:bodyPr>
            <a:lstStyle/>
            <a:p>
              <a:r>
                <a:rPr lang="en-US" altLang="ko-KR" sz="4000" b="1">
                  <a:ln w="15875">
                    <a:solidFill>
                      <a:srgbClr val="93C94B"/>
                    </a:solidFill>
                  </a:ln>
                  <a:noFill/>
                  <a:latin typeface="UTM Avo" panose="02040603050506020204" pitchFamily="18" charset="0"/>
                </a:rPr>
                <a:t>03.</a:t>
              </a:r>
              <a:endParaRPr lang="ko-KR" altLang="en-US" sz="4000" b="1">
                <a:ln w="15875">
                  <a:solidFill>
                    <a:srgbClr val="93C94B"/>
                  </a:solidFill>
                </a:ln>
                <a:noFill/>
                <a:latin typeface="UTM Avo" panose="02040603050506020204" pitchFamily="18" charset="0"/>
              </a:endParaRPr>
            </a:p>
          </p:txBody>
        </p:sp>
        <p:sp>
          <p:nvSpPr>
            <p:cNvPr id="15" name="직사각형 6">
              <a:extLst>
                <a:ext uri="{FF2B5EF4-FFF2-40B4-BE49-F238E27FC236}">
                  <a16:creationId xmlns:a16="http://schemas.microsoft.com/office/drawing/2014/main" xmlns="" id="{39AAAFB6-41AD-4A76-A923-661EA7C35F0A}"/>
                </a:ext>
              </a:extLst>
            </p:cNvPr>
            <p:cNvSpPr/>
            <p:nvPr/>
          </p:nvSpPr>
          <p:spPr>
            <a:xfrm>
              <a:off x="7288582" y="1623612"/>
              <a:ext cx="8078297" cy="461665"/>
            </a:xfrm>
            <a:prstGeom prst="rect">
              <a:avLst/>
            </a:prstGeom>
          </p:spPr>
          <p:txBody>
            <a:bodyPr wrap="square">
              <a:spAutoFit/>
            </a:bodyPr>
            <a:lstStyle/>
            <a:p>
              <a:r>
                <a:rPr lang="en-US" altLang="ko-KR" sz="2400" b="1">
                  <a:solidFill>
                    <a:schemeClr val="bg2">
                      <a:lumMod val="25000"/>
                    </a:schemeClr>
                  </a:solidFill>
                </a:rPr>
                <a:t>Đề xuất giải pháp kỹ thuật</a:t>
              </a:r>
              <a:endParaRPr lang="ko-KR" altLang="en-US" sz="2400" b="1">
                <a:solidFill>
                  <a:schemeClr val="bg2">
                    <a:lumMod val="25000"/>
                  </a:schemeClr>
                </a:solidFill>
              </a:endParaRPr>
            </a:p>
          </p:txBody>
        </p:sp>
        <p:sp>
          <p:nvSpPr>
            <p:cNvPr id="65" name="직사각형 6">
              <a:extLst>
                <a:ext uri="{FF2B5EF4-FFF2-40B4-BE49-F238E27FC236}">
                  <a16:creationId xmlns:a16="http://schemas.microsoft.com/office/drawing/2014/main" xmlns="" id="{39AAAFB6-41AD-4A76-A923-661EA7C35F0A}"/>
                </a:ext>
              </a:extLst>
            </p:cNvPr>
            <p:cNvSpPr/>
            <p:nvPr/>
          </p:nvSpPr>
          <p:spPr>
            <a:xfrm>
              <a:off x="7288583" y="2069325"/>
              <a:ext cx="8262446" cy="338554"/>
            </a:xfrm>
            <a:prstGeom prst="rect">
              <a:avLst/>
            </a:prstGeom>
          </p:spPr>
          <p:txBody>
            <a:bodyPr wrap="square">
              <a:spAutoFit/>
            </a:bodyPr>
            <a:lstStyle/>
            <a:p>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A. Chiếu sáng đ</a:t>
              </a:r>
              <a:r>
                <a:rPr lang="vi-VN" altLang="ko-KR" sz="1600" b="1">
                  <a:gradFill>
                    <a:gsLst>
                      <a:gs pos="55000">
                        <a:srgbClr val="5BC1BF"/>
                      </a:gs>
                      <a:gs pos="0">
                        <a:srgbClr val="93C94B"/>
                      </a:gs>
                      <a:gs pos="100000">
                        <a:srgbClr val="6888BE"/>
                      </a:gs>
                    </a:gsLst>
                    <a:lin ang="15600000" scaled="0"/>
                  </a:gradFill>
                  <a:latin typeface="UTM Avo" panose="02040603050506020204" pitchFamily="18" charset="0"/>
                </a:rPr>
                <a:t>ư</a:t>
              </a:r>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ờng phố</a:t>
              </a:r>
              <a:endParaRPr lang="vi-VN" altLang="ko-KR" sz="1600" b="1">
                <a:gradFill>
                  <a:gsLst>
                    <a:gs pos="55000">
                      <a:srgbClr val="5BC1BF"/>
                    </a:gs>
                    <a:gs pos="0">
                      <a:srgbClr val="93C94B"/>
                    </a:gs>
                    <a:gs pos="100000">
                      <a:srgbClr val="6888BE"/>
                    </a:gs>
                  </a:gsLst>
                  <a:lin ang="15600000" scaled="0"/>
                </a:gradFill>
                <a:latin typeface="UTM Avo" panose="02040603050506020204" pitchFamily="18" charset="0"/>
              </a:endParaRPr>
            </a:p>
          </p:txBody>
        </p:sp>
      </p:grpSp>
      <p:sp>
        <p:nvSpPr>
          <p:cNvPr id="4" name="Slide Number Placeholder 3"/>
          <p:cNvSpPr>
            <a:spLocks noGrp="1"/>
          </p:cNvSpPr>
          <p:nvPr>
            <p:ph type="sldNum" sz="quarter" idx="12"/>
          </p:nvPr>
        </p:nvSpPr>
        <p:spPr/>
        <p:txBody>
          <a:bodyPr/>
          <a:lstStyle/>
          <a:p>
            <a:fld id="{84D06A17-4DAA-4805-92CA-A878510AB020}" type="slidenum">
              <a:rPr lang="en-US" smtClean="0"/>
              <a:t>24</a:t>
            </a:fld>
            <a:endParaRPr lang="en-US"/>
          </a:p>
        </p:txBody>
      </p:sp>
      <p:sp>
        <p:nvSpPr>
          <p:cNvPr id="81" name="TextBox 7">
            <a:extLst>
              <a:ext uri="{FF2B5EF4-FFF2-40B4-BE49-F238E27FC236}">
                <a16:creationId xmlns:a16="http://schemas.microsoft.com/office/drawing/2014/main" xmlns="" id="{8F9A2CB5-CAE3-40F9-94B2-20D737159F49}"/>
              </a:ext>
            </a:extLst>
          </p:cNvPr>
          <p:cNvSpPr txBox="1">
            <a:spLocks noChangeArrowheads="1"/>
          </p:cNvSpPr>
          <p:nvPr/>
        </p:nvSpPr>
        <p:spPr bwMode="auto">
          <a:xfrm>
            <a:off x="1122853" y="1109560"/>
            <a:ext cx="583723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eaLnBrk="1" hangingPunct="1">
              <a:lnSpc>
                <a:spcPct val="100000"/>
              </a:lnSpc>
              <a:spcBef>
                <a:spcPct val="0"/>
              </a:spcBef>
              <a:buFont typeface="Wingdings" panose="05000000000000000000" pitchFamily="2" charset="2"/>
              <a:buChar char="q"/>
            </a:pPr>
            <a:r>
              <a:rPr lang="en-US" altLang="en-US" sz="1600" b="1">
                <a:latin typeface="+mn-lt"/>
                <a:cs typeface="Times New Roman" panose="02020603050405020304" pitchFamily="18" charset="0"/>
              </a:rPr>
              <a:t>So sánh đèn đ</a:t>
            </a:r>
            <a:r>
              <a:rPr lang="vi-VN" altLang="en-US" sz="1600" b="1">
                <a:latin typeface="+mn-lt"/>
                <a:cs typeface="Times New Roman" panose="02020603050405020304" pitchFamily="18" charset="0"/>
              </a:rPr>
              <a:t>ư</a:t>
            </a:r>
            <a:r>
              <a:rPr lang="en-US" altLang="en-US" sz="1600" b="1">
                <a:latin typeface="+mn-lt"/>
                <a:cs typeface="Times New Roman" panose="02020603050405020304" pitchFamily="18" charset="0"/>
              </a:rPr>
              <a:t>ờng led với đèn truyền thống</a:t>
            </a:r>
            <a:endParaRPr lang="en-US" altLang="en-US" sz="1600">
              <a:latin typeface="+mn-lt"/>
              <a:cs typeface="Times New Roman" panose="02020603050405020304" pitchFamily="18" charset="0"/>
            </a:endParaRPr>
          </a:p>
        </p:txBody>
      </p:sp>
      <p:graphicFrame>
        <p:nvGraphicFramePr>
          <p:cNvPr id="37" name="Table 36">
            <a:extLst>
              <a:ext uri="{FF2B5EF4-FFF2-40B4-BE49-F238E27FC236}">
                <a16:creationId xmlns:a16="http://schemas.microsoft.com/office/drawing/2014/main" xmlns="" id="{C05B11E4-EECB-4469-B741-1E5937242B0E}"/>
              </a:ext>
            </a:extLst>
          </p:cNvPr>
          <p:cNvGraphicFramePr>
            <a:graphicFrameLocks noGrp="1"/>
          </p:cNvGraphicFramePr>
          <p:nvPr>
            <p:extLst>
              <p:ext uri="{D42A27DB-BD31-4B8C-83A1-F6EECF244321}">
                <p14:modId xmlns:p14="http://schemas.microsoft.com/office/powerpoint/2010/main" val="1503194420"/>
              </p:ext>
            </p:extLst>
          </p:nvPr>
        </p:nvGraphicFramePr>
        <p:xfrm>
          <a:off x="1277520" y="1569846"/>
          <a:ext cx="10120544" cy="4773301"/>
        </p:xfrm>
        <a:graphic>
          <a:graphicData uri="http://schemas.openxmlformats.org/drawingml/2006/table">
            <a:tbl>
              <a:tblPr/>
              <a:tblGrid>
                <a:gridCol w="537196">
                  <a:extLst>
                    <a:ext uri="{9D8B030D-6E8A-4147-A177-3AD203B41FA5}">
                      <a16:colId xmlns:a16="http://schemas.microsoft.com/office/drawing/2014/main" xmlns="" val="20000"/>
                    </a:ext>
                  </a:extLst>
                </a:gridCol>
                <a:gridCol w="1904164">
                  <a:extLst>
                    <a:ext uri="{9D8B030D-6E8A-4147-A177-3AD203B41FA5}">
                      <a16:colId xmlns:a16="http://schemas.microsoft.com/office/drawing/2014/main" xmlns="" val="20001"/>
                    </a:ext>
                  </a:extLst>
                </a:gridCol>
                <a:gridCol w="2459114">
                  <a:extLst>
                    <a:ext uri="{9D8B030D-6E8A-4147-A177-3AD203B41FA5}">
                      <a16:colId xmlns:a16="http://schemas.microsoft.com/office/drawing/2014/main" xmlns="" val="20002"/>
                    </a:ext>
                  </a:extLst>
                </a:gridCol>
                <a:gridCol w="2460757">
                  <a:extLst>
                    <a:ext uri="{9D8B030D-6E8A-4147-A177-3AD203B41FA5}">
                      <a16:colId xmlns:a16="http://schemas.microsoft.com/office/drawing/2014/main" xmlns="" val="20003"/>
                    </a:ext>
                  </a:extLst>
                </a:gridCol>
                <a:gridCol w="2759313">
                  <a:extLst>
                    <a:ext uri="{9D8B030D-6E8A-4147-A177-3AD203B41FA5}">
                      <a16:colId xmlns:a16="http://schemas.microsoft.com/office/drawing/2014/main" xmlns="" val="20004"/>
                    </a:ext>
                  </a:extLst>
                </a:gridCol>
              </a:tblGrid>
              <a:tr h="400697">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mn-lt"/>
                          <a:cs typeface="Times New Roman" panose="02020603050405020304" pitchFamily="18" charset="0"/>
                        </a:rPr>
                        <a:t>STT</a:t>
                      </a: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mn-lt"/>
                          <a:cs typeface="Times New Roman" panose="02020603050405020304" pitchFamily="18" charset="0"/>
                        </a:rPr>
                        <a:t>TIÊU CHÍ</a:t>
                      </a: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mn-lt"/>
                          <a:cs typeface="Times New Roman" panose="02020603050405020304" pitchFamily="18" charset="0"/>
                        </a:rPr>
                        <a:t>ĐÈN LED CSD RẠNG ĐÔNG</a:t>
                      </a: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mn-lt"/>
                          <a:cs typeface="Times New Roman" panose="02020603050405020304" pitchFamily="18" charset="0"/>
                        </a:rPr>
                        <a:t>ĐÈN CAO ÁP TRUYỀN THỐNG</a:t>
                      </a: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mn-lt"/>
                          <a:cs typeface="Times New Roman" panose="02020603050405020304" pitchFamily="18" charset="0"/>
                        </a:rPr>
                        <a:t>ĐÁNH GIÁ</a:t>
                      </a: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extLst>
                  <a:ext uri="{0D108BD9-81ED-4DB2-BD59-A6C34878D82A}">
                    <a16:rowId xmlns:a16="http://schemas.microsoft.com/office/drawing/2014/main" xmlns="" val="10000"/>
                  </a:ext>
                </a:extLst>
              </a:tr>
              <a:tr h="400697">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mn-lt"/>
                          <a:cs typeface="Times New Roman" panose="02020603050405020304" pitchFamily="18" charset="0"/>
                        </a:rPr>
                        <a:t>1</a:t>
                      </a: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mn-lt"/>
                          <a:cs typeface="Times New Roman" panose="02020603050405020304" pitchFamily="18" charset="0"/>
                        </a:rPr>
                        <a:t>Mức tiết kiệm công suất tiêu thụ</a:t>
                      </a: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Tiết</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kiệm</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45 – 60%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điện</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năng</a:t>
                      </a:r>
                      <a:endParaRPr kumimoji="0" lang="en-US" altLang="en-US" sz="1200" b="0" i="0" u="none" strike="noStrike" cap="none" normalizeH="0" baseline="0" dirty="0">
                        <a:ln>
                          <a:noFill/>
                        </a:ln>
                        <a:solidFill>
                          <a:schemeClr val="tx1"/>
                        </a:solidFill>
                        <a:effectLst/>
                        <a:latin typeface="+mn-lt"/>
                        <a:cs typeface="Times New Roman" panose="02020603050405020304" pitchFamily="18" charset="0"/>
                      </a:endParaRP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a:t>
                      </a: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Tiết</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kiệm</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chi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phí</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tiền</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điện</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trực</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tiếp</a:t>
                      </a:r>
                      <a:endParaRPr kumimoji="0" lang="en-US" altLang="en-US" sz="1200" b="0" i="0" u="none" strike="noStrike" cap="none" normalizeH="0" baseline="0" dirty="0">
                        <a:ln>
                          <a:noFill/>
                        </a:ln>
                        <a:solidFill>
                          <a:schemeClr val="tx1"/>
                        </a:solidFill>
                        <a:effectLst/>
                        <a:latin typeface="+mn-lt"/>
                        <a:cs typeface="Times New Roman" panose="02020603050405020304" pitchFamily="18" charset="0"/>
                      </a:endParaRP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extLst>
                  <a:ext uri="{0D108BD9-81ED-4DB2-BD59-A6C34878D82A}">
                    <a16:rowId xmlns:a16="http://schemas.microsoft.com/office/drawing/2014/main" xmlns="" val="10001"/>
                  </a:ext>
                </a:extLst>
              </a:tr>
              <a:tr h="400697">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mn-lt"/>
                          <a:cs typeface="Times New Roman" panose="02020603050405020304" pitchFamily="18" charset="0"/>
                        </a:rPr>
                        <a:t>2</a:t>
                      </a: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mn-lt"/>
                          <a:cs typeface="Times New Roman" panose="02020603050405020304" pitchFamily="18" charset="0"/>
                        </a:rPr>
                        <a:t>Tuổi thọ (h)</a:t>
                      </a: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50.000h L70</a:t>
                      </a: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15 000h</a:t>
                      </a: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Tuổi</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thọ</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cao</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tiết</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kiệm</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chi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phí</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bảo</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trì</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bảo</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dưỡng</a:t>
                      </a:r>
                      <a:endParaRPr kumimoji="0" lang="en-US" altLang="en-US" sz="1200" b="0" i="0" u="none" strike="noStrike" cap="none" normalizeH="0" baseline="0" dirty="0">
                        <a:ln>
                          <a:noFill/>
                        </a:ln>
                        <a:solidFill>
                          <a:schemeClr val="tx1"/>
                        </a:solidFill>
                        <a:effectLst/>
                        <a:latin typeface="+mn-lt"/>
                        <a:cs typeface="Times New Roman" panose="02020603050405020304" pitchFamily="18" charset="0"/>
                      </a:endParaRP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extLst>
                  <a:ext uri="{0D108BD9-81ED-4DB2-BD59-A6C34878D82A}">
                    <a16:rowId xmlns:a16="http://schemas.microsoft.com/office/drawing/2014/main" xmlns="" val="10002"/>
                  </a:ext>
                </a:extLst>
              </a:tr>
              <a:tr h="601046">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mn-lt"/>
                          <a:cs typeface="Times New Roman" panose="02020603050405020304" pitchFamily="18" charset="0"/>
                        </a:rPr>
                        <a:t>3</a:t>
                      </a: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mn-lt"/>
                          <a:cs typeface="Times New Roman" panose="02020603050405020304" pitchFamily="18" charset="0"/>
                        </a:rPr>
                        <a:t>Dải điện áp (V)</a:t>
                      </a: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150 - 270</a:t>
                      </a: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mn-lt"/>
                          <a:cs typeface="Times New Roman" panose="02020603050405020304" pitchFamily="18" charset="0"/>
                        </a:rPr>
                        <a:t>220V</a:t>
                      </a: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Dải</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điện</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áp</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LED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rộng</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tương</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thích</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với</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điện</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áp</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biến</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động</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của</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hệ</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thống</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điện</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VN</a:t>
                      </a: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extLst>
                  <a:ext uri="{0D108BD9-81ED-4DB2-BD59-A6C34878D82A}">
                    <a16:rowId xmlns:a16="http://schemas.microsoft.com/office/drawing/2014/main" xmlns="" val="10003"/>
                  </a:ext>
                </a:extLst>
              </a:tr>
              <a:tr h="601046">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mn-lt"/>
                          <a:cs typeface="Times New Roman" panose="02020603050405020304" pitchFamily="18" charset="0"/>
                        </a:rPr>
                        <a:t>4</a:t>
                      </a: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mn-lt"/>
                          <a:cs typeface="Times New Roman" panose="02020603050405020304" pitchFamily="18" charset="0"/>
                        </a:rPr>
                        <a:t>Chỉ số hoàn màu CRI</a:t>
                      </a: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mn-lt"/>
                          <a:cs typeface="Times New Roman" panose="02020603050405020304" pitchFamily="18" charset="0"/>
                        </a:rPr>
                        <a:t>&gt;=80</a:t>
                      </a: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mn-lt"/>
                          <a:cs typeface="Times New Roman" panose="02020603050405020304" pitchFamily="18" charset="0"/>
                        </a:rPr>
                        <a:t>Cao áp natri: 20</a:t>
                      </a: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Càng</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cao</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càng</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tốt</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giúp</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cảnh</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quan</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đô</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thị</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sinh</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động</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đảm</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bảo</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yêu</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cầu</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tiện</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nghi</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thị</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giác</a:t>
                      </a:r>
                      <a:endParaRPr kumimoji="0" lang="en-US" altLang="en-US" sz="1200" b="0" i="0" u="none" strike="noStrike" cap="none" normalizeH="0" baseline="0" dirty="0">
                        <a:ln>
                          <a:noFill/>
                        </a:ln>
                        <a:solidFill>
                          <a:schemeClr val="tx1"/>
                        </a:solidFill>
                        <a:effectLst/>
                        <a:latin typeface="+mn-lt"/>
                        <a:cs typeface="Times New Roman" panose="02020603050405020304" pitchFamily="18" charset="0"/>
                      </a:endParaRP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extLst>
                  <a:ext uri="{0D108BD9-81ED-4DB2-BD59-A6C34878D82A}">
                    <a16:rowId xmlns:a16="http://schemas.microsoft.com/office/drawing/2014/main" xmlns="" val="10004"/>
                  </a:ext>
                </a:extLst>
              </a:tr>
              <a:tr h="601046">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mn-lt"/>
                          <a:cs typeface="Times New Roman" panose="02020603050405020304" pitchFamily="18" charset="0"/>
                        </a:rPr>
                        <a:t>5</a:t>
                      </a: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mn-lt"/>
                          <a:cs typeface="Times New Roman" panose="02020603050405020304" pitchFamily="18" charset="0"/>
                        </a:rPr>
                        <a:t>Thời gian khởi động và khởi động lại</a:t>
                      </a: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mn-lt"/>
                          <a:cs typeface="Times New Roman" panose="02020603050405020304" pitchFamily="18" charset="0"/>
                        </a:rPr>
                        <a:t>Nhanh &lt;0,5 giây</a:t>
                      </a: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mn-lt"/>
                          <a:cs typeface="Times New Roman" panose="02020603050405020304" pitchFamily="18" charset="0"/>
                        </a:rPr>
                        <a:t>Chậm (&gt;10 phút)</a:t>
                      </a:r>
                      <a:br>
                        <a:rPr kumimoji="0" lang="en-US" altLang="en-US" sz="1200" b="0" i="0" u="none" strike="noStrike" cap="none" normalizeH="0" baseline="0">
                          <a:ln>
                            <a:noFill/>
                          </a:ln>
                          <a:solidFill>
                            <a:schemeClr val="tx1"/>
                          </a:solidFill>
                          <a:effectLst/>
                          <a:latin typeface="+mn-lt"/>
                          <a:cs typeface="Times New Roman" panose="02020603050405020304" pitchFamily="18" charset="0"/>
                        </a:rPr>
                      </a:br>
                      <a:r>
                        <a:rPr kumimoji="0" lang="en-US" altLang="en-US" sz="1200" b="0" i="0" u="none" strike="noStrike" cap="none" normalizeH="0" baseline="0">
                          <a:ln>
                            <a:noFill/>
                          </a:ln>
                          <a:solidFill>
                            <a:schemeClr val="tx1"/>
                          </a:solidFill>
                          <a:effectLst/>
                          <a:latin typeface="+mn-lt"/>
                          <a:cs typeface="Times New Roman" panose="02020603050405020304" pitchFamily="18" charset="0"/>
                        </a:rPr>
                        <a:t>Khi bật khởi động lại thì đèn phải cần thời gian để nguội</a:t>
                      </a: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Đèn</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LED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khắc</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phục</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được</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nhược</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điểm</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của</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đèn</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cao</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áp</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truyền</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thống</a:t>
                      </a:r>
                      <a:endParaRPr kumimoji="0" lang="en-US" altLang="en-US" sz="1200" b="0" i="0" u="none" strike="noStrike" cap="none" normalizeH="0" baseline="0" dirty="0">
                        <a:ln>
                          <a:noFill/>
                        </a:ln>
                        <a:solidFill>
                          <a:schemeClr val="tx1"/>
                        </a:solidFill>
                        <a:effectLst/>
                        <a:latin typeface="+mn-lt"/>
                        <a:cs typeface="Times New Roman" panose="02020603050405020304" pitchFamily="18" charset="0"/>
                      </a:endParaRP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extLst>
                  <a:ext uri="{0D108BD9-81ED-4DB2-BD59-A6C34878D82A}">
                    <a16:rowId xmlns:a16="http://schemas.microsoft.com/office/drawing/2014/main" xmlns="" val="10005"/>
                  </a:ext>
                </a:extLst>
              </a:tr>
              <a:tr h="429434">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mn-lt"/>
                          <a:cs typeface="Times New Roman" panose="02020603050405020304" pitchFamily="18" charset="0"/>
                        </a:rPr>
                        <a:t>6</a:t>
                      </a: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mn-lt"/>
                          <a:cs typeface="Times New Roman" panose="02020603050405020304" pitchFamily="18" charset="0"/>
                        </a:rPr>
                        <a:t>Nhiệt độ đèn tỏa ra môi trường</a:t>
                      </a: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mn-lt"/>
                          <a:cs typeface="Times New Roman" panose="02020603050405020304" pitchFamily="18" charset="0"/>
                        </a:rPr>
                        <a:t>Thấp (&lt;65°C)</a:t>
                      </a: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mn-lt"/>
                          <a:cs typeface="Times New Roman" panose="02020603050405020304" pitchFamily="18" charset="0"/>
                        </a:rPr>
                        <a:t>Cao (&gt;300°C)</a:t>
                      </a: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Nhiệt</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độ</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thấp</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hơn</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sẽ</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tốt</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hơn</a:t>
                      </a:r>
                      <a:endParaRPr kumimoji="0" lang="en-US" altLang="en-US" sz="1200" b="0" i="0" u="none" strike="noStrike" cap="none" normalizeH="0" baseline="0" dirty="0">
                        <a:ln>
                          <a:noFill/>
                        </a:ln>
                        <a:solidFill>
                          <a:schemeClr val="tx1"/>
                        </a:solidFill>
                        <a:effectLst/>
                        <a:latin typeface="+mn-lt"/>
                        <a:cs typeface="Times New Roman" panose="02020603050405020304" pitchFamily="18" charset="0"/>
                      </a:endParaRP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extLst>
                  <a:ext uri="{0D108BD9-81ED-4DB2-BD59-A6C34878D82A}">
                    <a16:rowId xmlns:a16="http://schemas.microsoft.com/office/drawing/2014/main" xmlns="" val="10006"/>
                  </a:ext>
                </a:extLst>
              </a:tr>
              <a:tr h="447681">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mn-lt"/>
                          <a:cs typeface="Times New Roman" panose="02020603050405020304" pitchFamily="18" charset="0"/>
                        </a:rPr>
                        <a:t>7</a:t>
                      </a: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mn-lt"/>
                          <a:cs typeface="Times New Roman" panose="02020603050405020304" pitchFamily="18" charset="0"/>
                        </a:rPr>
                        <a:t>Tính năng tự bảo vệ</a:t>
                      </a: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mn-lt"/>
                          <a:cs typeface="Times New Roman" panose="02020603050405020304" pitchFamily="18" charset="0"/>
                        </a:rPr>
                        <a:t>Bảo vệ quá nhiệt, bảo vệ ngắn mạch, bảo vệ quá tải</a:t>
                      </a: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mn-lt"/>
                          <a:cs typeface="Times New Roman" panose="02020603050405020304" pitchFamily="18" charset="0"/>
                        </a:rPr>
                        <a:t>Không: dễ bị shock điện</a:t>
                      </a: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LED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giảm</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rủi</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ro</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hỏng</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hóc</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không</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mong</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muốn</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do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sự</a:t>
                      </a:r>
                      <a:r>
                        <a:rPr kumimoji="0" lang="en-US" altLang="en-US" sz="1200" b="0"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mn-lt"/>
                          <a:cs typeface="Times New Roman" panose="02020603050405020304" pitchFamily="18" charset="0"/>
                        </a:rPr>
                        <a:t>cố</a:t>
                      </a:r>
                      <a:endParaRPr kumimoji="0" lang="en-US" altLang="en-US" sz="1200" b="0" i="0" u="none" strike="noStrike" cap="none" normalizeH="0" baseline="0" dirty="0">
                        <a:ln>
                          <a:noFill/>
                        </a:ln>
                        <a:solidFill>
                          <a:schemeClr val="tx1"/>
                        </a:solidFill>
                        <a:effectLst/>
                        <a:latin typeface="+mn-lt"/>
                        <a:cs typeface="Times New Roman" panose="02020603050405020304" pitchFamily="18" charset="0"/>
                      </a:endParaRP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extLst>
                  <a:ext uri="{0D108BD9-81ED-4DB2-BD59-A6C34878D82A}">
                    <a16:rowId xmlns:a16="http://schemas.microsoft.com/office/drawing/2014/main" xmlns="" val="10007"/>
                  </a:ext>
                </a:extLst>
              </a:tr>
              <a:tr h="49026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mn-lt"/>
                          <a:cs typeface="Times New Roman" panose="02020603050405020304" pitchFamily="18" charset="0"/>
                        </a:rPr>
                        <a:t> 8</a:t>
                      </a: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FF0000"/>
                          </a:solidFill>
                          <a:effectLst/>
                          <a:latin typeface="+mn-lt"/>
                          <a:cs typeface="Times New Roman" panose="02020603050405020304" pitchFamily="18" charset="0"/>
                        </a:rPr>
                        <a:t>Khả năng điều khiển ánh sáng</a:t>
                      </a: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FF0000"/>
                          </a:solidFill>
                          <a:effectLst/>
                          <a:latin typeface="+mn-lt"/>
                          <a:cs typeface="Times New Roman" panose="02020603050405020304" pitchFamily="18" charset="0"/>
                        </a:rPr>
                        <a:t>Tích hợp dimming</a:t>
                      </a: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err="1">
                          <a:ln>
                            <a:noFill/>
                          </a:ln>
                          <a:solidFill>
                            <a:srgbClr val="FF0000"/>
                          </a:solidFill>
                          <a:effectLst/>
                          <a:latin typeface="+mn-lt"/>
                          <a:cs typeface="Times New Roman" panose="02020603050405020304" pitchFamily="18" charset="0"/>
                        </a:rPr>
                        <a:t>Không</a:t>
                      </a:r>
                      <a:r>
                        <a:rPr kumimoji="0" lang="en-US" altLang="en-US" sz="1200" b="1" i="0" u="none" strike="noStrike" cap="none" normalizeH="0" baseline="0" dirty="0">
                          <a:ln>
                            <a:noFill/>
                          </a:ln>
                          <a:solidFill>
                            <a:srgbClr val="FF0000"/>
                          </a:solidFill>
                          <a:effectLst/>
                          <a:latin typeface="+mn-lt"/>
                          <a:cs typeface="Times New Roman" panose="02020603050405020304" pitchFamily="18" charset="0"/>
                        </a:rPr>
                        <a:t> </a:t>
                      </a:r>
                      <a:r>
                        <a:rPr kumimoji="0" lang="en-US" altLang="en-US" sz="1200" b="1" i="0" u="none" strike="noStrike" cap="none" normalizeH="0" baseline="0" dirty="0" err="1">
                          <a:ln>
                            <a:noFill/>
                          </a:ln>
                          <a:solidFill>
                            <a:srgbClr val="FF0000"/>
                          </a:solidFill>
                          <a:effectLst/>
                          <a:latin typeface="+mn-lt"/>
                          <a:cs typeface="Times New Roman" panose="02020603050405020304" pitchFamily="18" charset="0"/>
                        </a:rPr>
                        <a:t>có</a:t>
                      </a:r>
                      <a:r>
                        <a:rPr kumimoji="0" lang="en-US" altLang="en-US" sz="1200" b="1" i="0" u="none" strike="noStrike" cap="none" normalizeH="0" baseline="0" dirty="0">
                          <a:ln>
                            <a:noFill/>
                          </a:ln>
                          <a:solidFill>
                            <a:srgbClr val="FF0000"/>
                          </a:solidFill>
                          <a:effectLst/>
                          <a:latin typeface="+mn-lt"/>
                          <a:cs typeface="Times New Roman" panose="02020603050405020304" pitchFamily="18" charset="0"/>
                        </a:rPr>
                        <a:t> </a:t>
                      </a:r>
                      <a:r>
                        <a:rPr kumimoji="0" lang="en-US" altLang="en-US" sz="1200" b="1" i="0" u="none" strike="noStrike" cap="none" normalizeH="0" baseline="0" dirty="0" err="1">
                          <a:ln>
                            <a:noFill/>
                          </a:ln>
                          <a:solidFill>
                            <a:srgbClr val="FF0000"/>
                          </a:solidFill>
                          <a:effectLst/>
                          <a:latin typeface="+mn-lt"/>
                          <a:cs typeface="Times New Roman" panose="02020603050405020304" pitchFamily="18" charset="0"/>
                        </a:rPr>
                        <a:t>khả</a:t>
                      </a:r>
                      <a:r>
                        <a:rPr kumimoji="0" lang="en-US" altLang="en-US" sz="1200" b="1" i="0" u="none" strike="noStrike" cap="none" normalizeH="0" baseline="0" dirty="0">
                          <a:ln>
                            <a:noFill/>
                          </a:ln>
                          <a:solidFill>
                            <a:srgbClr val="FF0000"/>
                          </a:solidFill>
                          <a:effectLst/>
                          <a:latin typeface="+mn-lt"/>
                          <a:cs typeface="Times New Roman" panose="02020603050405020304" pitchFamily="18" charset="0"/>
                        </a:rPr>
                        <a:t> </a:t>
                      </a:r>
                      <a:r>
                        <a:rPr kumimoji="0" lang="en-US" altLang="en-US" sz="1200" b="1" i="0" u="none" strike="noStrike" cap="none" normalizeH="0" baseline="0" dirty="0" err="1">
                          <a:ln>
                            <a:noFill/>
                          </a:ln>
                          <a:solidFill>
                            <a:srgbClr val="FF0000"/>
                          </a:solidFill>
                          <a:effectLst/>
                          <a:latin typeface="+mn-lt"/>
                          <a:cs typeface="Times New Roman" panose="02020603050405020304" pitchFamily="18" charset="0"/>
                        </a:rPr>
                        <a:t>năng</a:t>
                      </a:r>
                      <a:endParaRPr kumimoji="0" lang="en-US" altLang="en-US" sz="1200" b="1" i="0" u="none" strike="noStrike" cap="none" normalizeH="0" baseline="0" dirty="0">
                        <a:ln>
                          <a:noFill/>
                        </a:ln>
                        <a:solidFill>
                          <a:srgbClr val="FF0000"/>
                        </a:solidFill>
                        <a:effectLst/>
                        <a:latin typeface="+mn-lt"/>
                        <a:cs typeface="Times New Roman" panose="02020603050405020304" pitchFamily="18" charset="0"/>
                      </a:endParaRP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FF0000"/>
                          </a:solidFill>
                          <a:effectLst/>
                          <a:latin typeface="+mn-lt"/>
                          <a:cs typeface="Times New Roman" panose="02020603050405020304" pitchFamily="18" charset="0"/>
                        </a:rPr>
                        <a:t> Khả năng kết nối vạn vật IoT</a:t>
                      </a:r>
                    </a:p>
                  </a:txBody>
                  <a:tcPr marL="9389" marR="9389" marT="0" marB="0"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extLst>
                  <a:ext uri="{0D108BD9-81ED-4DB2-BD59-A6C34878D82A}">
                    <a16:rowId xmlns:a16="http://schemas.microsoft.com/office/drawing/2014/main" xmlns="" val="10008"/>
                  </a:ext>
                </a:extLst>
              </a:tr>
              <a:tr h="400697">
                <a:tc gridSpan="2">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mn-lt"/>
                          <a:cs typeface="Times New Roman" panose="02020603050405020304" pitchFamily="18" charset="0"/>
                        </a:rPr>
                        <a:t>Đánh giá chung</a:t>
                      </a:r>
                    </a:p>
                  </a:txBody>
                  <a:tcPr marL="82130" marR="82130" marT="41065" marB="41065"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hMerge="1">
                  <a:txBody>
                    <a:bodyPr/>
                    <a:lstStyle/>
                    <a:p>
                      <a:endParaRPr lang="en-US"/>
                    </a:p>
                  </a:txBody>
                  <a:tcPr/>
                </a:tc>
                <a:tc gridSpan="3">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err="1">
                          <a:ln>
                            <a:noFill/>
                          </a:ln>
                          <a:solidFill>
                            <a:schemeClr val="tx1"/>
                          </a:solidFill>
                          <a:effectLst/>
                          <a:latin typeface="+mn-lt"/>
                          <a:cs typeface="Times New Roman" panose="02020603050405020304" pitchFamily="18" charset="0"/>
                        </a:rPr>
                        <a:t>Đèn</a:t>
                      </a:r>
                      <a:r>
                        <a:rPr kumimoji="0" lang="en-US" altLang="en-US" sz="1200" b="1" i="0" u="none" strike="noStrike" cap="none" normalizeH="0" baseline="0" dirty="0">
                          <a:ln>
                            <a:noFill/>
                          </a:ln>
                          <a:solidFill>
                            <a:schemeClr val="tx1"/>
                          </a:solidFill>
                          <a:effectLst/>
                          <a:latin typeface="+mn-lt"/>
                          <a:cs typeface="Times New Roman" panose="02020603050405020304" pitchFamily="18" charset="0"/>
                        </a:rPr>
                        <a:t> LED </a:t>
                      </a:r>
                      <a:r>
                        <a:rPr kumimoji="0" lang="en-US" altLang="en-US" sz="1200" b="1" i="0" u="none" strike="noStrike" cap="none" normalizeH="0" baseline="0" dirty="0" err="1">
                          <a:ln>
                            <a:noFill/>
                          </a:ln>
                          <a:solidFill>
                            <a:schemeClr val="tx1"/>
                          </a:solidFill>
                          <a:effectLst/>
                          <a:latin typeface="+mn-lt"/>
                          <a:cs typeface="Times New Roman" panose="02020603050405020304" pitchFamily="18" charset="0"/>
                        </a:rPr>
                        <a:t>đường</a:t>
                      </a:r>
                      <a:r>
                        <a:rPr kumimoji="0" lang="en-US" altLang="en-US" sz="1200" b="1" i="0" u="none" strike="noStrike" cap="none" normalizeH="0" baseline="0" dirty="0">
                          <a:ln>
                            <a:noFill/>
                          </a:ln>
                          <a:solidFill>
                            <a:schemeClr val="tx1"/>
                          </a:solidFill>
                          <a:effectLst/>
                          <a:latin typeface="+mn-lt"/>
                          <a:cs typeface="Times New Roman" panose="02020603050405020304" pitchFamily="18" charset="0"/>
                        </a:rPr>
                        <a:t> RẠNG ĐÔNG </a:t>
                      </a:r>
                      <a:r>
                        <a:rPr kumimoji="0" lang="en-US" altLang="en-US" sz="1200" b="1" i="0" u="none" strike="noStrike" cap="none" normalizeH="0" baseline="0" dirty="0" err="1">
                          <a:ln>
                            <a:noFill/>
                          </a:ln>
                          <a:solidFill>
                            <a:schemeClr val="tx1"/>
                          </a:solidFill>
                          <a:effectLst/>
                          <a:latin typeface="+mn-lt"/>
                          <a:cs typeface="Times New Roman" panose="02020603050405020304" pitchFamily="18" charset="0"/>
                        </a:rPr>
                        <a:t>thay</a:t>
                      </a:r>
                      <a:r>
                        <a:rPr kumimoji="0" lang="en-US" altLang="en-US" sz="1200" b="1"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1" i="0" u="none" strike="noStrike" cap="none" normalizeH="0" baseline="0" dirty="0" err="1">
                          <a:ln>
                            <a:noFill/>
                          </a:ln>
                          <a:solidFill>
                            <a:schemeClr val="tx1"/>
                          </a:solidFill>
                          <a:effectLst/>
                          <a:latin typeface="+mn-lt"/>
                          <a:cs typeface="Times New Roman" panose="02020603050405020304" pitchFamily="18" charset="0"/>
                        </a:rPr>
                        <a:t>thế</a:t>
                      </a:r>
                      <a:r>
                        <a:rPr kumimoji="0" lang="en-US" altLang="en-US" sz="1200" b="1"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1" i="0" u="none" strike="noStrike" cap="none" normalizeH="0" baseline="0" dirty="0" err="1">
                          <a:ln>
                            <a:noFill/>
                          </a:ln>
                          <a:solidFill>
                            <a:schemeClr val="tx1"/>
                          </a:solidFill>
                          <a:effectLst/>
                          <a:latin typeface="+mn-lt"/>
                          <a:cs typeface="Times New Roman" panose="02020603050405020304" pitchFamily="18" charset="0"/>
                        </a:rPr>
                        <a:t>tốt</a:t>
                      </a:r>
                      <a:r>
                        <a:rPr kumimoji="0" lang="en-US" altLang="en-US" sz="1200" b="1"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1" i="0" u="none" strike="noStrike" cap="none" normalizeH="0" baseline="0" dirty="0" err="1">
                          <a:ln>
                            <a:noFill/>
                          </a:ln>
                          <a:solidFill>
                            <a:schemeClr val="tx1"/>
                          </a:solidFill>
                          <a:effectLst/>
                          <a:latin typeface="+mn-lt"/>
                          <a:cs typeface="Times New Roman" panose="02020603050405020304" pitchFamily="18" charset="0"/>
                        </a:rPr>
                        <a:t>cho</a:t>
                      </a:r>
                      <a:r>
                        <a:rPr kumimoji="0" lang="en-US" altLang="en-US" sz="1200" b="1"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1" i="0" u="none" strike="noStrike" cap="none" normalizeH="0" baseline="0" dirty="0" err="1">
                          <a:ln>
                            <a:noFill/>
                          </a:ln>
                          <a:solidFill>
                            <a:schemeClr val="tx1"/>
                          </a:solidFill>
                          <a:effectLst/>
                          <a:latin typeface="+mn-lt"/>
                          <a:cs typeface="Times New Roman" panose="02020603050405020304" pitchFamily="18" charset="0"/>
                        </a:rPr>
                        <a:t>các</a:t>
                      </a:r>
                      <a:r>
                        <a:rPr kumimoji="0" lang="en-US" altLang="en-US" sz="1200" b="1"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1" i="0" u="none" strike="noStrike" cap="none" normalizeH="0" baseline="0" dirty="0" err="1">
                          <a:ln>
                            <a:noFill/>
                          </a:ln>
                          <a:solidFill>
                            <a:schemeClr val="tx1"/>
                          </a:solidFill>
                          <a:effectLst/>
                          <a:latin typeface="+mn-lt"/>
                          <a:cs typeface="Times New Roman" panose="02020603050405020304" pitchFamily="18" charset="0"/>
                        </a:rPr>
                        <a:t>đèn</a:t>
                      </a:r>
                      <a:r>
                        <a:rPr kumimoji="0" lang="en-US" altLang="en-US" sz="1200" b="1"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1" i="0" u="none" strike="noStrike" cap="none" normalizeH="0" baseline="0" dirty="0" err="1">
                          <a:ln>
                            <a:noFill/>
                          </a:ln>
                          <a:solidFill>
                            <a:schemeClr val="tx1"/>
                          </a:solidFill>
                          <a:effectLst/>
                          <a:latin typeface="+mn-lt"/>
                          <a:cs typeface="Times New Roman" panose="02020603050405020304" pitchFamily="18" charset="0"/>
                        </a:rPr>
                        <a:t>cao</a:t>
                      </a:r>
                      <a:r>
                        <a:rPr kumimoji="0" lang="en-US" altLang="en-US" sz="1200" b="1"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1" i="0" u="none" strike="noStrike" cap="none" normalizeH="0" baseline="0" dirty="0" err="1">
                          <a:ln>
                            <a:noFill/>
                          </a:ln>
                          <a:solidFill>
                            <a:schemeClr val="tx1"/>
                          </a:solidFill>
                          <a:effectLst/>
                          <a:latin typeface="+mn-lt"/>
                          <a:cs typeface="Times New Roman" panose="02020603050405020304" pitchFamily="18" charset="0"/>
                        </a:rPr>
                        <a:t>áp</a:t>
                      </a:r>
                      <a:r>
                        <a:rPr kumimoji="0" lang="en-US" altLang="en-US" sz="1200" b="1"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1" i="0" u="none" strike="noStrike" cap="none" normalizeH="0" baseline="0" dirty="0" err="1">
                          <a:ln>
                            <a:noFill/>
                          </a:ln>
                          <a:solidFill>
                            <a:schemeClr val="tx1"/>
                          </a:solidFill>
                          <a:effectLst/>
                          <a:latin typeface="+mn-lt"/>
                          <a:cs typeface="Times New Roman" panose="02020603050405020304" pitchFamily="18" charset="0"/>
                        </a:rPr>
                        <a:t>truyền</a:t>
                      </a:r>
                      <a:r>
                        <a:rPr kumimoji="0" lang="en-US" altLang="en-US" sz="1200" b="1"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1" i="0" u="none" strike="noStrike" cap="none" normalizeH="0" baseline="0" dirty="0" err="1">
                          <a:ln>
                            <a:noFill/>
                          </a:ln>
                          <a:solidFill>
                            <a:schemeClr val="tx1"/>
                          </a:solidFill>
                          <a:effectLst/>
                          <a:latin typeface="+mn-lt"/>
                          <a:cs typeface="Times New Roman" panose="02020603050405020304" pitchFamily="18" charset="0"/>
                        </a:rPr>
                        <a:t>thống</a:t>
                      </a:r>
                      <a:r>
                        <a:rPr kumimoji="0" lang="en-US" altLang="en-US" sz="1200" b="1"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1" i="0" u="none" strike="noStrike" cap="none" normalizeH="0" baseline="0" dirty="0" err="1">
                          <a:ln>
                            <a:noFill/>
                          </a:ln>
                          <a:solidFill>
                            <a:schemeClr val="tx1"/>
                          </a:solidFill>
                          <a:effectLst/>
                          <a:latin typeface="+mn-lt"/>
                          <a:cs typeface="Times New Roman" panose="02020603050405020304" pitchFamily="18" charset="0"/>
                        </a:rPr>
                        <a:t>và</a:t>
                      </a:r>
                      <a:r>
                        <a:rPr kumimoji="0" lang="en-US" altLang="en-US" sz="1200" b="1"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1" i="0" u="none" strike="noStrike" cap="none" normalizeH="0" baseline="0" dirty="0" err="1">
                          <a:ln>
                            <a:noFill/>
                          </a:ln>
                          <a:solidFill>
                            <a:schemeClr val="tx1"/>
                          </a:solidFill>
                          <a:effectLst/>
                          <a:latin typeface="+mn-lt"/>
                          <a:cs typeface="Times New Roman" panose="02020603050405020304" pitchFamily="18" charset="0"/>
                        </a:rPr>
                        <a:t>đạt</a:t>
                      </a:r>
                      <a:r>
                        <a:rPr kumimoji="0" lang="en-US" altLang="en-US" sz="1200" b="1"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1" i="0" u="none" strike="noStrike" cap="none" normalizeH="0" baseline="0" dirty="0" err="1">
                          <a:ln>
                            <a:noFill/>
                          </a:ln>
                          <a:solidFill>
                            <a:schemeClr val="tx1"/>
                          </a:solidFill>
                          <a:effectLst/>
                          <a:latin typeface="+mn-lt"/>
                          <a:cs typeface="Times New Roman" panose="02020603050405020304" pitchFamily="18" charset="0"/>
                        </a:rPr>
                        <a:t>được</a:t>
                      </a:r>
                      <a:r>
                        <a:rPr kumimoji="0" lang="en-US" altLang="en-US" sz="1200" b="1"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1" i="0" u="none" strike="noStrike" cap="none" normalizeH="0" baseline="0" dirty="0" err="1">
                          <a:ln>
                            <a:noFill/>
                          </a:ln>
                          <a:solidFill>
                            <a:schemeClr val="tx1"/>
                          </a:solidFill>
                          <a:effectLst/>
                          <a:latin typeface="+mn-lt"/>
                          <a:cs typeface="Times New Roman" panose="02020603050405020304" pitchFamily="18" charset="0"/>
                        </a:rPr>
                        <a:t>nhiều</a:t>
                      </a:r>
                      <a:r>
                        <a:rPr kumimoji="0" lang="en-US" altLang="en-US" sz="1200" b="1"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1" i="0" u="none" strike="noStrike" cap="none" normalizeH="0" baseline="0" dirty="0" err="1">
                          <a:ln>
                            <a:noFill/>
                          </a:ln>
                          <a:solidFill>
                            <a:schemeClr val="tx1"/>
                          </a:solidFill>
                          <a:effectLst/>
                          <a:latin typeface="+mn-lt"/>
                          <a:cs typeface="Times New Roman" panose="02020603050405020304" pitchFamily="18" charset="0"/>
                        </a:rPr>
                        <a:t>lợi</a:t>
                      </a:r>
                      <a:r>
                        <a:rPr kumimoji="0" lang="en-US" altLang="en-US" sz="1200" b="1" i="0" u="none" strike="noStrike" cap="none" normalizeH="0" baseline="0" dirty="0">
                          <a:ln>
                            <a:noFill/>
                          </a:ln>
                          <a:solidFill>
                            <a:schemeClr val="tx1"/>
                          </a:solidFill>
                          <a:effectLst/>
                          <a:latin typeface="+mn-lt"/>
                          <a:cs typeface="Times New Roman" panose="02020603050405020304" pitchFamily="18" charset="0"/>
                        </a:rPr>
                        <a:t> </a:t>
                      </a:r>
                      <a:r>
                        <a:rPr kumimoji="0" lang="en-US" altLang="en-US" sz="1200" b="1" i="0" u="none" strike="noStrike" cap="none" normalizeH="0" baseline="0" dirty="0" err="1">
                          <a:ln>
                            <a:noFill/>
                          </a:ln>
                          <a:solidFill>
                            <a:schemeClr val="tx1"/>
                          </a:solidFill>
                          <a:effectLst/>
                          <a:latin typeface="+mn-lt"/>
                          <a:cs typeface="Times New Roman" panose="02020603050405020304" pitchFamily="18" charset="0"/>
                        </a:rPr>
                        <a:t>ích</a:t>
                      </a:r>
                      <a:r>
                        <a:rPr kumimoji="0" lang="en-US" altLang="en-US" sz="1200" b="1" i="0" u="none" strike="noStrike" cap="none" normalizeH="0" baseline="0" dirty="0">
                          <a:ln>
                            <a:noFill/>
                          </a:ln>
                          <a:solidFill>
                            <a:schemeClr val="tx1"/>
                          </a:solidFill>
                          <a:effectLst/>
                          <a:latin typeface="+mn-lt"/>
                          <a:cs typeface="Times New Roman" panose="02020603050405020304" pitchFamily="18" charset="0"/>
                        </a:rPr>
                        <a:t>!.</a:t>
                      </a:r>
                    </a:p>
                  </a:txBody>
                  <a:tcPr marL="82130" marR="82130" marT="41065" marB="41065"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rgbClr val="29CFA7">
                        <a:alpha val="25000"/>
                      </a:srgb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2524621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xmlns="" id="{4035D7A1-3ED9-40A7-A954-A1C1A81DF3B2}"/>
              </a:ext>
            </a:extLst>
          </p:cNvPr>
          <p:cNvGraphicFramePr>
            <a:graphicFrameLocks noGrp="1"/>
          </p:cNvGraphicFramePr>
          <p:nvPr>
            <p:extLst>
              <p:ext uri="{D42A27DB-BD31-4B8C-83A1-F6EECF244321}">
                <p14:modId xmlns:p14="http://schemas.microsoft.com/office/powerpoint/2010/main" val="2936699232"/>
              </p:ext>
            </p:extLst>
          </p:nvPr>
        </p:nvGraphicFramePr>
        <p:xfrm>
          <a:off x="518716" y="1446866"/>
          <a:ext cx="11154568" cy="4260772"/>
        </p:xfrm>
        <a:graphic>
          <a:graphicData uri="http://schemas.openxmlformats.org/drawingml/2006/table">
            <a:tbl>
              <a:tblPr>
                <a:tableStyleId>{69CF1AB2-1976-4502-BF36-3FF5EA218861}</a:tableStyleId>
              </a:tblPr>
              <a:tblGrid>
                <a:gridCol w="464772">
                  <a:extLst>
                    <a:ext uri="{9D8B030D-6E8A-4147-A177-3AD203B41FA5}">
                      <a16:colId xmlns:a16="http://schemas.microsoft.com/office/drawing/2014/main" xmlns="" val="20000"/>
                    </a:ext>
                  </a:extLst>
                </a:gridCol>
                <a:gridCol w="2724739">
                  <a:extLst>
                    <a:ext uri="{9D8B030D-6E8A-4147-A177-3AD203B41FA5}">
                      <a16:colId xmlns:a16="http://schemas.microsoft.com/office/drawing/2014/main" xmlns="" val="20001"/>
                    </a:ext>
                  </a:extLst>
                </a:gridCol>
                <a:gridCol w="1221358">
                  <a:extLst>
                    <a:ext uri="{9D8B030D-6E8A-4147-A177-3AD203B41FA5}">
                      <a16:colId xmlns:a16="http://schemas.microsoft.com/office/drawing/2014/main" xmlns="" val="20002"/>
                    </a:ext>
                  </a:extLst>
                </a:gridCol>
                <a:gridCol w="1147576">
                  <a:extLst>
                    <a:ext uri="{9D8B030D-6E8A-4147-A177-3AD203B41FA5}">
                      <a16:colId xmlns:a16="http://schemas.microsoft.com/office/drawing/2014/main" xmlns="" val="20003"/>
                    </a:ext>
                  </a:extLst>
                </a:gridCol>
                <a:gridCol w="376790">
                  <a:extLst>
                    <a:ext uri="{9D8B030D-6E8A-4147-A177-3AD203B41FA5}">
                      <a16:colId xmlns:a16="http://schemas.microsoft.com/office/drawing/2014/main" xmlns="" val="20004"/>
                    </a:ext>
                  </a:extLst>
                </a:gridCol>
                <a:gridCol w="541609">
                  <a:extLst>
                    <a:ext uri="{9D8B030D-6E8A-4147-A177-3AD203B41FA5}">
                      <a16:colId xmlns:a16="http://schemas.microsoft.com/office/drawing/2014/main" xmlns="" val="20005"/>
                    </a:ext>
                  </a:extLst>
                </a:gridCol>
                <a:gridCol w="2210514">
                  <a:extLst>
                    <a:ext uri="{9D8B030D-6E8A-4147-A177-3AD203B41FA5}">
                      <a16:colId xmlns:a16="http://schemas.microsoft.com/office/drawing/2014/main" xmlns="" val="20006"/>
                    </a:ext>
                  </a:extLst>
                </a:gridCol>
                <a:gridCol w="1328694">
                  <a:extLst>
                    <a:ext uri="{9D8B030D-6E8A-4147-A177-3AD203B41FA5}">
                      <a16:colId xmlns:a16="http://schemas.microsoft.com/office/drawing/2014/main" xmlns="" val="20007"/>
                    </a:ext>
                  </a:extLst>
                </a:gridCol>
                <a:gridCol w="1138516">
                  <a:extLst>
                    <a:ext uri="{9D8B030D-6E8A-4147-A177-3AD203B41FA5}">
                      <a16:colId xmlns:a16="http://schemas.microsoft.com/office/drawing/2014/main" xmlns="" val="20008"/>
                    </a:ext>
                  </a:extLst>
                </a:gridCol>
              </a:tblGrid>
              <a:tr h="262513">
                <a:tc gridSpan="4">
                  <a:txBody>
                    <a:bodyPr/>
                    <a:lstStyle/>
                    <a:p>
                      <a:pPr algn="ctr" fontAlgn="ctr"/>
                      <a:r>
                        <a:rPr lang="en-US" sz="1200" b="1" u="none" strike="noStrike" dirty="0">
                          <a:effectLst/>
                          <a:latin typeface="+mn-lt"/>
                          <a:cs typeface="Times New Roman" panose="02020603050405020304" pitchFamily="18" charset="0"/>
                        </a:rPr>
                        <a:t> </a:t>
                      </a:r>
                      <a:r>
                        <a:rPr lang="en-US" sz="1200" b="1" u="none" strike="noStrike" dirty="0" err="1">
                          <a:effectLst/>
                          <a:latin typeface="+mn-lt"/>
                          <a:cs typeface="Times New Roman" panose="02020603050405020304" pitchFamily="18" charset="0"/>
                        </a:rPr>
                        <a:t>Hiện</a:t>
                      </a:r>
                      <a:r>
                        <a:rPr lang="en-US" sz="1200" b="1" u="none" strike="noStrike" dirty="0">
                          <a:effectLst/>
                          <a:latin typeface="+mn-lt"/>
                          <a:cs typeface="Times New Roman" panose="02020603050405020304" pitchFamily="18" charset="0"/>
                        </a:rPr>
                        <a:t> </a:t>
                      </a:r>
                      <a:r>
                        <a:rPr lang="en-US" sz="1200" b="1" u="none" strike="noStrike" dirty="0" err="1">
                          <a:effectLst/>
                          <a:latin typeface="+mn-lt"/>
                          <a:cs typeface="Times New Roman" panose="02020603050405020304" pitchFamily="18" charset="0"/>
                        </a:rPr>
                        <a:t>trạng</a:t>
                      </a:r>
                      <a:r>
                        <a:rPr lang="en-US" sz="1200" b="1" u="none" strike="noStrike" dirty="0">
                          <a:effectLst/>
                          <a:latin typeface="+mn-lt"/>
                          <a:cs typeface="Times New Roman" panose="02020603050405020304" pitchFamily="18" charset="0"/>
                        </a:rPr>
                        <a:t> </a:t>
                      </a:r>
                      <a:r>
                        <a:rPr lang="en-US" sz="1200" b="1" u="none" strike="noStrike" dirty="0" err="1">
                          <a:effectLst/>
                          <a:latin typeface="+mn-lt"/>
                          <a:cs typeface="Times New Roman" panose="02020603050405020304" pitchFamily="18" charset="0"/>
                        </a:rPr>
                        <a:t>chiếu</a:t>
                      </a:r>
                      <a:r>
                        <a:rPr lang="en-US" sz="1200" b="1" u="none" strike="noStrike" dirty="0">
                          <a:effectLst/>
                          <a:latin typeface="+mn-lt"/>
                          <a:cs typeface="Times New Roman" panose="02020603050405020304" pitchFamily="18" charset="0"/>
                        </a:rPr>
                        <a:t> </a:t>
                      </a:r>
                      <a:r>
                        <a:rPr lang="en-US" sz="1200" b="1" u="none" strike="noStrike" dirty="0" err="1">
                          <a:effectLst/>
                          <a:latin typeface="+mn-lt"/>
                          <a:cs typeface="Times New Roman" panose="02020603050405020304" pitchFamily="18" charset="0"/>
                        </a:rPr>
                        <a:t>sáng</a:t>
                      </a:r>
                      <a:endParaRPr lang="en-US" sz="1200" b="1"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15">
                  <a:txBody>
                    <a:bodyPr/>
                    <a:lstStyle/>
                    <a:p>
                      <a:pPr algn="ctr" fontAlgn="ctr"/>
                      <a:endParaRPr lang="en-US" sz="1200" b="0"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gridSpan="4">
                  <a:txBody>
                    <a:bodyPr/>
                    <a:lstStyle/>
                    <a:p>
                      <a:pPr algn="ctr" fontAlgn="ctr"/>
                      <a:r>
                        <a:rPr lang="en-US" sz="1200" b="1" i="0" u="none" strike="noStrike" dirty="0" err="1">
                          <a:solidFill>
                            <a:srgbClr val="000000"/>
                          </a:solidFill>
                          <a:effectLst/>
                          <a:latin typeface="+mn-lt"/>
                          <a:cs typeface="Times New Roman" panose="02020603050405020304" pitchFamily="18" charset="0"/>
                        </a:rPr>
                        <a:t>Dự</a:t>
                      </a:r>
                      <a:r>
                        <a:rPr lang="en-US" sz="1200" b="1" i="0" u="none" strike="noStrike" dirty="0">
                          <a:solidFill>
                            <a:srgbClr val="000000"/>
                          </a:solidFill>
                          <a:effectLst/>
                          <a:latin typeface="+mn-lt"/>
                          <a:cs typeface="Times New Roman" panose="02020603050405020304" pitchFamily="18" charset="0"/>
                        </a:rPr>
                        <a:t> </a:t>
                      </a:r>
                      <a:r>
                        <a:rPr lang="en-US" sz="1200" b="1" i="0" u="none" strike="noStrike" dirty="0" err="1">
                          <a:solidFill>
                            <a:srgbClr val="000000"/>
                          </a:solidFill>
                          <a:effectLst/>
                          <a:latin typeface="+mn-lt"/>
                          <a:cs typeface="Times New Roman" panose="02020603050405020304" pitchFamily="18" charset="0"/>
                        </a:rPr>
                        <a:t>kiến</a:t>
                      </a:r>
                      <a:r>
                        <a:rPr lang="en-US" sz="1200" b="1" i="0" u="none" strike="noStrike" dirty="0">
                          <a:solidFill>
                            <a:srgbClr val="000000"/>
                          </a:solidFill>
                          <a:effectLst/>
                          <a:latin typeface="+mn-lt"/>
                          <a:cs typeface="Times New Roman" panose="02020603050405020304" pitchFamily="18" charset="0"/>
                        </a:rPr>
                        <a:t> </a:t>
                      </a:r>
                      <a:r>
                        <a:rPr lang="en-US" sz="1200" b="1" i="0" u="none" strike="noStrike" dirty="0" err="1">
                          <a:solidFill>
                            <a:srgbClr val="000000"/>
                          </a:solidFill>
                          <a:effectLst/>
                          <a:latin typeface="+mn-lt"/>
                          <a:cs typeface="Times New Roman" panose="02020603050405020304" pitchFamily="18" charset="0"/>
                        </a:rPr>
                        <a:t>cải</a:t>
                      </a:r>
                      <a:r>
                        <a:rPr lang="en-US" sz="1200" b="1" i="0" u="none" strike="noStrike" dirty="0">
                          <a:solidFill>
                            <a:srgbClr val="000000"/>
                          </a:solidFill>
                          <a:effectLst/>
                          <a:latin typeface="+mn-lt"/>
                          <a:cs typeface="Times New Roman" panose="02020603050405020304" pitchFamily="18" charset="0"/>
                        </a:rPr>
                        <a:t> </a:t>
                      </a:r>
                      <a:r>
                        <a:rPr lang="en-US" sz="1200" b="1" i="0" u="none" strike="noStrike" dirty="0" err="1">
                          <a:solidFill>
                            <a:srgbClr val="000000"/>
                          </a:solidFill>
                          <a:effectLst/>
                          <a:latin typeface="+mn-lt"/>
                          <a:cs typeface="Times New Roman" panose="02020603050405020304" pitchFamily="18" charset="0"/>
                        </a:rPr>
                        <a:t>tạo</a:t>
                      </a:r>
                      <a:endParaRPr lang="vi-VN" sz="1200" b="1"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445439">
                <a:tc>
                  <a:txBody>
                    <a:bodyPr/>
                    <a:lstStyle/>
                    <a:p>
                      <a:pPr algn="ctr" fontAlgn="ctr"/>
                      <a:r>
                        <a:rPr lang="en-US" sz="1200" u="none" strike="noStrike">
                          <a:effectLst/>
                          <a:latin typeface="+mn-lt"/>
                          <a:cs typeface="Times New Roman" panose="02020603050405020304" pitchFamily="18" charset="0"/>
                        </a:rPr>
                        <a:t>STT</a:t>
                      </a:r>
                      <a:endParaRPr lang="en-US" sz="1200" b="0" i="0" u="none" strike="noStrike">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a:effectLst/>
                          <a:latin typeface="+mn-lt"/>
                          <a:cs typeface="Times New Roman" panose="02020603050405020304" pitchFamily="18" charset="0"/>
                        </a:rPr>
                        <a:t> Chủng loại </a:t>
                      </a:r>
                      <a:endParaRPr lang="en-US" sz="1200" b="0"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a:effectLst/>
                          <a:latin typeface="+mn-lt"/>
                          <a:cs typeface="Times New Roman" panose="02020603050405020304" pitchFamily="18" charset="0"/>
                        </a:rPr>
                        <a:t> Công suất cả bộ đèn (W) </a:t>
                      </a:r>
                      <a:endParaRPr lang="en-US" sz="1200" b="0"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vi-VN" sz="1200" u="none" strike="noStrike" dirty="0">
                          <a:effectLst/>
                          <a:latin typeface="+mn-lt"/>
                          <a:cs typeface="Times New Roman" panose="02020603050405020304" pitchFamily="18" charset="0"/>
                        </a:rPr>
                        <a:t> Số lượng</a:t>
                      </a:r>
                      <a:br>
                        <a:rPr lang="vi-VN" sz="1200" u="none" strike="noStrike" dirty="0">
                          <a:effectLst/>
                          <a:latin typeface="+mn-lt"/>
                          <a:cs typeface="Times New Roman" panose="02020603050405020304" pitchFamily="18" charset="0"/>
                        </a:rPr>
                      </a:br>
                      <a:r>
                        <a:rPr lang="vi-VN" sz="1200" u="none" strike="noStrike" dirty="0">
                          <a:effectLst/>
                          <a:latin typeface="+mn-lt"/>
                          <a:cs typeface="Times New Roman" panose="02020603050405020304" pitchFamily="18" charset="0"/>
                        </a:rPr>
                        <a:t>( bộ ) </a:t>
                      </a:r>
                      <a:endParaRPr lang="vi-VN" sz="1200" b="0"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vMerge="1">
                  <a:txBody>
                    <a:bodyPr/>
                    <a:lstStyle/>
                    <a:p>
                      <a:endParaRPr lang="en-US"/>
                    </a:p>
                  </a:txBody>
                  <a:tcPr/>
                </a:tc>
                <a:tc>
                  <a:txBody>
                    <a:bodyPr/>
                    <a:lstStyle/>
                    <a:p>
                      <a:pPr algn="ctr" fontAlgn="ctr"/>
                      <a:r>
                        <a:rPr lang="en-US" sz="1200" u="none" strike="noStrike">
                          <a:effectLst/>
                          <a:latin typeface="+mn-lt"/>
                          <a:cs typeface="Times New Roman" panose="02020603050405020304" pitchFamily="18" charset="0"/>
                        </a:rPr>
                        <a:t>STT</a:t>
                      </a:r>
                      <a:endParaRPr lang="en-US" sz="1200" b="0" i="0" u="none" strike="noStrike">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a:effectLst/>
                          <a:latin typeface="+mn-lt"/>
                          <a:cs typeface="Times New Roman" panose="02020603050405020304" pitchFamily="18" charset="0"/>
                        </a:rPr>
                        <a:t> Chủng loại </a:t>
                      </a:r>
                      <a:endParaRPr lang="en-US" sz="1200" b="0" i="0" u="none" strike="noStrike">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a:effectLst/>
                          <a:latin typeface="+mn-lt"/>
                          <a:cs typeface="Times New Roman" panose="02020603050405020304" pitchFamily="18" charset="0"/>
                        </a:rPr>
                        <a:t> Công suất cả </a:t>
                      </a:r>
                    </a:p>
                    <a:p>
                      <a:pPr algn="ctr" fontAlgn="ctr"/>
                      <a:r>
                        <a:rPr lang="en-US" sz="1200" u="none" strike="noStrike">
                          <a:effectLst/>
                          <a:latin typeface="+mn-lt"/>
                          <a:cs typeface="Times New Roman" panose="02020603050405020304" pitchFamily="18" charset="0"/>
                        </a:rPr>
                        <a:t>bộ đèn (W) </a:t>
                      </a:r>
                      <a:endParaRPr lang="en-US" sz="1200" b="0"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vi-VN" sz="1200" u="none" strike="noStrike" dirty="0">
                          <a:effectLst/>
                          <a:latin typeface="+mn-lt"/>
                          <a:cs typeface="Times New Roman" panose="02020603050405020304" pitchFamily="18" charset="0"/>
                        </a:rPr>
                        <a:t> Số lượng</a:t>
                      </a:r>
                      <a:br>
                        <a:rPr lang="vi-VN" sz="1200" u="none" strike="noStrike" dirty="0">
                          <a:effectLst/>
                          <a:latin typeface="+mn-lt"/>
                          <a:cs typeface="Times New Roman" panose="02020603050405020304" pitchFamily="18" charset="0"/>
                        </a:rPr>
                      </a:br>
                      <a:r>
                        <a:rPr lang="vi-VN" sz="1200" u="none" strike="noStrike" dirty="0">
                          <a:effectLst/>
                          <a:latin typeface="+mn-lt"/>
                          <a:cs typeface="Times New Roman" panose="02020603050405020304" pitchFamily="18" charset="0"/>
                        </a:rPr>
                        <a:t>( bộ ) </a:t>
                      </a:r>
                      <a:endParaRPr lang="vi-VN" sz="1200" b="0"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xmlns="" val="10001"/>
                  </a:ext>
                </a:extLst>
              </a:tr>
              <a:tr h="226091">
                <a:tc>
                  <a:txBody>
                    <a:bodyPr/>
                    <a:lstStyle/>
                    <a:p>
                      <a:pPr algn="ctr" fontAlgn="ctr"/>
                      <a:r>
                        <a:rPr lang="en-US" sz="1200" u="none" strike="noStrike">
                          <a:effectLst/>
                          <a:latin typeface="+mn-lt"/>
                          <a:cs typeface="Times New Roman" panose="02020603050405020304" pitchFamily="18" charset="0"/>
                        </a:rPr>
                        <a:t>1</a:t>
                      </a:r>
                      <a:endParaRPr lang="en-US" sz="1200" b="0" i="0" u="none" strike="noStrike">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l" fontAlgn="ctr"/>
                      <a:r>
                        <a:rPr lang="en-US" sz="1200" u="none" strike="noStrike" dirty="0">
                          <a:effectLst/>
                          <a:latin typeface="+mn-lt"/>
                          <a:cs typeface="Times New Roman" panose="02020603050405020304" pitchFamily="18" charset="0"/>
                        </a:rPr>
                        <a:t> 1000W MH( </a:t>
                      </a:r>
                      <a:r>
                        <a:rPr lang="en-US" sz="1200" u="none" strike="noStrike" dirty="0" err="1">
                          <a:effectLst/>
                          <a:latin typeface="+mn-lt"/>
                          <a:cs typeface="Times New Roman" panose="02020603050405020304" pitchFamily="18" charset="0"/>
                        </a:rPr>
                        <a:t>Đèn</a:t>
                      </a:r>
                      <a:r>
                        <a:rPr lang="en-US" sz="1200" u="none" strike="noStrike" dirty="0">
                          <a:effectLst/>
                          <a:latin typeface="+mn-lt"/>
                          <a:cs typeface="Times New Roman" panose="02020603050405020304" pitchFamily="18" charset="0"/>
                        </a:rPr>
                        <a:t> </a:t>
                      </a:r>
                      <a:r>
                        <a:rPr lang="en-US" sz="1200" u="none" strike="noStrike" dirty="0" err="1">
                          <a:effectLst/>
                          <a:latin typeface="+mn-lt"/>
                          <a:cs typeface="Times New Roman" panose="02020603050405020304" pitchFamily="18" charset="0"/>
                        </a:rPr>
                        <a:t>pha</a:t>
                      </a:r>
                      <a:r>
                        <a:rPr lang="en-US" sz="1200" u="none" strike="noStrike" dirty="0">
                          <a:effectLst/>
                          <a:latin typeface="+mn-lt"/>
                          <a:cs typeface="Times New Roman" panose="02020603050405020304" pitchFamily="18" charset="0"/>
                        </a:rPr>
                        <a:t> ) </a:t>
                      </a:r>
                      <a:endParaRPr lang="en-US" sz="1200" b="0"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dirty="0">
                          <a:effectLst/>
                          <a:latin typeface="+mn-lt"/>
                          <a:cs typeface="Times New Roman" panose="02020603050405020304" pitchFamily="18" charset="0"/>
                        </a:rPr>
                        <a:t>       1 050 </a:t>
                      </a:r>
                      <a:endParaRPr lang="en-US" sz="1200" b="0"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vMerge="1">
                  <a:txBody>
                    <a:bodyPr/>
                    <a:lstStyle/>
                    <a:p>
                      <a:pPr algn="ctr" fontAlgn="ct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27" marR="7027" marT="7027" marB="0" anchor="ctr"/>
                </a:tc>
                <a:tc>
                  <a:txBody>
                    <a:bodyPr/>
                    <a:lstStyle/>
                    <a:p>
                      <a:pPr algn="ctr" fontAlgn="ctr"/>
                      <a:r>
                        <a:rPr lang="en-US" sz="1200" u="none" strike="noStrike">
                          <a:effectLst/>
                          <a:latin typeface="+mn-lt"/>
                          <a:cs typeface="Times New Roman" panose="02020603050405020304" pitchFamily="18" charset="0"/>
                        </a:rPr>
                        <a:t>1</a:t>
                      </a:r>
                      <a:endParaRPr lang="en-US" sz="1200" b="0" i="0" u="none" strike="noStrike">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l" fontAlgn="ctr"/>
                      <a:r>
                        <a:rPr lang="en-US" sz="1200" u="none" strike="noStrike">
                          <a:effectLst/>
                          <a:latin typeface="+mn-lt"/>
                          <a:cs typeface="Times New Roman" panose="02020603050405020304" pitchFamily="18" charset="0"/>
                        </a:rPr>
                        <a:t> Đèn LED Pha 400W </a:t>
                      </a:r>
                      <a:endParaRPr lang="en-US" sz="1200" b="0" i="0" u="none" strike="noStrike">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a:effectLst/>
                          <a:latin typeface="+mn-lt"/>
                          <a:cs typeface="Times New Roman" panose="02020603050405020304" pitchFamily="18" charset="0"/>
                        </a:rPr>
                        <a:t>          400 </a:t>
                      </a:r>
                      <a:endParaRPr lang="en-US" sz="1200" b="0" i="0" u="none" strike="noStrike">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xmlns="" val="10002"/>
                  </a:ext>
                </a:extLst>
              </a:tr>
              <a:tr h="226091">
                <a:tc>
                  <a:txBody>
                    <a:bodyPr/>
                    <a:lstStyle/>
                    <a:p>
                      <a:pPr algn="ctr" fontAlgn="ctr"/>
                      <a:r>
                        <a:rPr lang="en-US" sz="1200" u="none" strike="noStrike">
                          <a:effectLst/>
                          <a:latin typeface="+mn-lt"/>
                          <a:cs typeface="Times New Roman" panose="02020603050405020304" pitchFamily="18" charset="0"/>
                        </a:rPr>
                        <a:t>2</a:t>
                      </a:r>
                      <a:endParaRPr lang="en-US" sz="1200" b="0" i="0" u="none" strike="noStrike">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l" fontAlgn="ctr"/>
                      <a:r>
                        <a:rPr lang="en-US" sz="1200" u="none" strike="noStrike" dirty="0">
                          <a:effectLst/>
                          <a:latin typeface="+mn-lt"/>
                          <a:cs typeface="Times New Roman" panose="02020603050405020304" pitchFamily="18" charset="0"/>
                        </a:rPr>
                        <a:t> 400W SON ( </a:t>
                      </a:r>
                      <a:r>
                        <a:rPr lang="en-US" sz="1200" u="none" strike="noStrike" dirty="0" err="1">
                          <a:effectLst/>
                          <a:latin typeface="+mn-lt"/>
                          <a:cs typeface="Times New Roman" panose="02020603050405020304" pitchFamily="18" charset="0"/>
                        </a:rPr>
                        <a:t>Đèn</a:t>
                      </a:r>
                      <a:r>
                        <a:rPr lang="en-US" sz="1200" u="none" strike="noStrike" dirty="0">
                          <a:effectLst/>
                          <a:latin typeface="+mn-lt"/>
                          <a:cs typeface="Times New Roman" panose="02020603050405020304" pitchFamily="18" charset="0"/>
                        </a:rPr>
                        <a:t> </a:t>
                      </a:r>
                      <a:r>
                        <a:rPr lang="en-US" sz="1200" u="none" strike="noStrike" dirty="0" err="1">
                          <a:effectLst/>
                          <a:latin typeface="+mn-lt"/>
                          <a:cs typeface="Times New Roman" panose="02020603050405020304" pitchFamily="18" charset="0"/>
                        </a:rPr>
                        <a:t>pha</a:t>
                      </a:r>
                      <a:r>
                        <a:rPr lang="en-US" sz="1200" u="none" strike="noStrike" dirty="0">
                          <a:effectLst/>
                          <a:latin typeface="+mn-lt"/>
                          <a:cs typeface="Times New Roman" panose="02020603050405020304" pitchFamily="18" charset="0"/>
                        </a:rPr>
                        <a:t> ) </a:t>
                      </a:r>
                      <a:endParaRPr lang="en-US" sz="1200" b="0"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dirty="0">
                          <a:effectLst/>
                          <a:latin typeface="+mn-lt"/>
                          <a:cs typeface="Times New Roman" panose="02020603050405020304" pitchFamily="18" charset="0"/>
                        </a:rPr>
                        <a:t>          425 </a:t>
                      </a:r>
                      <a:endParaRPr lang="en-US" sz="1200" b="0"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vMerge="1">
                  <a:txBody>
                    <a:bodyPr/>
                    <a:lstStyle/>
                    <a:p>
                      <a:pPr algn="ctr" fontAlgn="ct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27" marR="7027" marT="7027" marB="0" anchor="ctr"/>
                </a:tc>
                <a:tc>
                  <a:txBody>
                    <a:bodyPr/>
                    <a:lstStyle/>
                    <a:p>
                      <a:pPr algn="ctr" fontAlgn="ctr"/>
                      <a:r>
                        <a:rPr lang="en-US" sz="1200" u="none" strike="noStrike">
                          <a:effectLst/>
                          <a:latin typeface="+mn-lt"/>
                          <a:cs typeface="Times New Roman" panose="02020603050405020304" pitchFamily="18" charset="0"/>
                        </a:rPr>
                        <a:t>2</a:t>
                      </a:r>
                      <a:endParaRPr lang="en-US" sz="1200" b="0" i="0" u="none" strike="noStrike">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l" fontAlgn="ctr"/>
                      <a:r>
                        <a:rPr lang="en-US" sz="1200" u="none" strike="noStrike">
                          <a:effectLst/>
                          <a:latin typeface="+mn-lt"/>
                          <a:cs typeface="Times New Roman" panose="02020603050405020304" pitchFamily="18" charset="0"/>
                        </a:rPr>
                        <a:t> Đèn LED Pha 200W </a:t>
                      </a:r>
                      <a:endParaRPr lang="en-US" sz="1200" b="0" i="0" u="none" strike="noStrike">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a:effectLst/>
                          <a:latin typeface="+mn-lt"/>
                          <a:cs typeface="Times New Roman" panose="02020603050405020304" pitchFamily="18" charset="0"/>
                        </a:rPr>
                        <a:t>          200 </a:t>
                      </a:r>
                      <a:endParaRPr lang="en-US" sz="1200" b="0" i="0" u="none" strike="noStrike">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xmlns="" val="10003"/>
                  </a:ext>
                </a:extLst>
              </a:tr>
              <a:tr h="226091">
                <a:tc>
                  <a:txBody>
                    <a:bodyPr/>
                    <a:lstStyle/>
                    <a:p>
                      <a:pPr algn="ctr" fontAlgn="ctr"/>
                      <a:r>
                        <a:rPr lang="en-US" sz="1200" u="none" strike="noStrike">
                          <a:effectLst/>
                          <a:latin typeface="+mn-lt"/>
                          <a:cs typeface="Times New Roman" panose="02020603050405020304" pitchFamily="18" charset="0"/>
                        </a:rPr>
                        <a:t>3</a:t>
                      </a:r>
                      <a:endParaRPr lang="en-US" sz="1200" b="0" i="0" u="none" strike="noStrike">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l" fontAlgn="ctr"/>
                      <a:r>
                        <a:rPr lang="en-US" sz="1200" u="none" strike="noStrike" dirty="0">
                          <a:effectLst/>
                          <a:latin typeface="+mn-lt"/>
                          <a:cs typeface="Times New Roman" panose="02020603050405020304" pitchFamily="18" charset="0"/>
                        </a:rPr>
                        <a:t> 400W </a:t>
                      </a:r>
                      <a:r>
                        <a:rPr lang="en-US" sz="1200" u="none" strike="noStrike" dirty="0" err="1">
                          <a:effectLst/>
                          <a:latin typeface="+mn-lt"/>
                          <a:cs typeface="Times New Roman" panose="02020603050405020304" pitchFamily="18" charset="0"/>
                        </a:rPr>
                        <a:t>Mêtan</a:t>
                      </a:r>
                      <a:r>
                        <a:rPr lang="en-US" sz="1200" u="none" strike="noStrike" dirty="0">
                          <a:effectLst/>
                          <a:latin typeface="+mn-lt"/>
                          <a:cs typeface="Times New Roman" panose="02020603050405020304" pitchFamily="18" charset="0"/>
                        </a:rPr>
                        <a:t> </a:t>
                      </a:r>
                      <a:endParaRPr lang="en-US" sz="1200" b="0"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dirty="0">
                          <a:effectLst/>
                          <a:latin typeface="+mn-lt"/>
                          <a:cs typeface="Times New Roman" panose="02020603050405020304" pitchFamily="18" charset="0"/>
                        </a:rPr>
                        <a:t>          425 </a:t>
                      </a:r>
                      <a:endParaRPr lang="en-US" sz="1200" b="0"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vMerge="1">
                  <a:txBody>
                    <a:bodyPr/>
                    <a:lstStyle/>
                    <a:p>
                      <a:pPr algn="ctr" fontAlgn="ct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27" marR="7027" marT="7027" marB="0" anchor="ctr"/>
                </a:tc>
                <a:tc>
                  <a:txBody>
                    <a:bodyPr/>
                    <a:lstStyle/>
                    <a:p>
                      <a:pPr algn="ctr" fontAlgn="ctr"/>
                      <a:r>
                        <a:rPr lang="en-US" sz="1200" u="none" strike="noStrike">
                          <a:effectLst/>
                          <a:latin typeface="+mn-lt"/>
                          <a:cs typeface="Times New Roman" panose="02020603050405020304" pitchFamily="18" charset="0"/>
                        </a:rPr>
                        <a:t>3</a:t>
                      </a:r>
                      <a:endParaRPr lang="en-US" sz="1200" b="0" i="0" u="none" strike="noStrike">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l" fontAlgn="ctr"/>
                      <a:r>
                        <a:rPr lang="en-US" sz="1200" u="none" strike="noStrike">
                          <a:effectLst/>
                          <a:latin typeface="+mn-lt"/>
                          <a:cs typeface="Times New Roman" panose="02020603050405020304" pitchFamily="18" charset="0"/>
                        </a:rPr>
                        <a:t> Đèn LED CSD 70W </a:t>
                      </a:r>
                      <a:endParaRPr lang="en-US" sz="1200" b="0" i="0" u="none" strike="noStrike">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a:effectLst/>
                          <a:latin typeface="+mn-lt"/>
                          <a:cs typeface="Times New Roman" panose="02020603050405020304" pitchFamily="18" charset="0"/>
                        </a:rPr>
                        <a:t>            70 </a:t>
                      </a:r>
                      <a:endParaRPr lang="en-US" sz="1200" b="0" i="0" u="none" strike="noStrike">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xmlns="" val="10004"/>
                  </a:ext>
                </a:extLst>
              </a:tr>
              <a:tr h="226091">
                <a:tc>
                  <a:txBody>
                    <a:bodyPr/>
                    <a:lstStyle/>
                    <a:p>
                      <a:pPr algn="ctr" fontAlgn="ctr"/>
                      <a:r>
                        <a:rPr lang="en-US" sz="1200" u="none" strike="noStrike">
                          <a:effectLst/>
                          <a:latin typeface="+mn-lt"/>
                          <a:cs typeface="Times New Roman" panose="02020603050405020304" pitchFamily="18" charset="0"/>
                        </a:rPr>
                        <a:t>4</a:t>
                      </a:r>
                      <a:endParaRPr lang="en-US" sz="1200" b="0" i="0" u="none" strike="noStrike">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l" fontAlgn="ctr"/>
                      <a:r>
                        <a:rPr lang="en-US" sz="1200" u="none" strike="noStrike" dirty="0">
                          <a:effectLst/>
                          <a:latin typeface="+mn-lt"/>
                          <a:cs typeface="Times New Roman" panose="02020603050405020304" pitchFamily="18" charset="0"/>
                        </a:rPr>
                        <a:t> </a:t>
                      </a:r>
                      <a:r>
                        <a:rPr lang="en-US" sz="1200" u="none" strike="noStrike" dirty="0" err="1">
                          <a:effectLst/>
                          <a:latin typeface="+mn-lt"/>
                          <a:cs typeface="Times New Roman" panose="02020603050405020304" pitchFamily="18" charset="0"/>
                        </a:rPr>
                        <a:t>Đèn</a:t>
                      </a:r>
                      <a:r>
                        <a:rPr lang="en-US" sz="1200" u="none" strike="noStrike" dirty="0">
                          <a:effectLst/>
                          <a:latin typeface="+mn-lt"/>
                          <a:cs typeface="Times New Roman" panose="02020603050405020304" pitchFamily="18" charset="0"/>
                        </a:rPr>
                        <a:t> MH/Sodium 250W </a:t>
                      </a:r>
                      <a:endParaRPr lang="en-US" sz="1200" b="0"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dirty="0">
                          <a:effectLst/>
                          <a:latin typeface="+mn-lt"/>
                          <a:cs typeface="Times New Roman" panose="02020603050405020304" pitchFamily="18" charset="0"/>
                        </a:rPr>
                        <a:t>          275 </a:t>
                      </a:r>
                      <a:endParaRPr lang="en-US" sz="1200" b="0"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vMerge="1">
                  <a:txBody>
                    <a:bodyPr/>
                    <a:lstStyle/>
                    <a:p>
                      <a:pPr algn="ctr" fontAlgn="ct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27" marR="7027" marT="7027" marB="0" anchor="ctr"/>
                </a:tc>
                <a:tc>
                  <a:txBody>
                    <a:bodyPr/>
                    <a:lstStyle/>
                    <a:p>
                      <a:pPr algn="ctr" fontAlgn="ctr"/>
                      <a:r>
                        <a:rPr lang="en-US" sz="1200" u="none" strike="noStrike">
                          <a:effectLst/>
                          <a:latin typeface="+mn-lt"/>
                          <a:cs typeface="Times New Roman" panose="02020603050405020304" pitchFamily="18" charset="0"/>
                        </a:rPr>
                        <a:t>4</a:t>
                      </a:r>
                      <a:endParaRPr lang="en-US" sz="1200" b="0" i="0" u="none" strike="noStrike">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l" fontAlgn="ctr"/>
                      <a:r>
                        <a:rPr lang="en-US" sz="1200" u="none" strike="noStrike" dirty="0">
                          <a:effectLst/>
                          <a:latin typeface="+mn-lt"/>
                          <a:cs typeface="Times New Roman" panose="02020603050405020304" pitchFamily="18" charset="0"/>
                        </a:rPr>
                        <a:t> </a:t>
                      </a:r>
                      <a:r>
                        <a:rPr lang="en-US" sz="1200" u="none" strike="noStrike" dirty="0" err="1">
                          <a:effectLst/>
                          <a:latin typeface="+mn-lt"/>
                          <a:cs typeface="Times New Roman" panose="02020603050405020304" pitchFamily="18" charset="0"/>
                        </a:rPr>
                        <a:t>Đèn</a:t>
                      </a:r>
                      <a:r>
                        <a:rPr lang="en-US" sz="1200" u="none" strike="noStrike" dirty="0">
                          <a:effectLst/>
                          <a:latin typeface="+mn-lt"/>
                          <a:cs typeface="Times New Roman" panose="02020603050405020304" pitchFamily="18" charset="0"/>
                        </a:rPr>
                        <a:t> LED CSD 120W </a:t>
                      </a:r>
                      <a:endParaRPr lang="en-US" sz="1200" b="0"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dirty="0">
                          <a:effectLst/>
                          <a:latin typeface="+mn-lt"/>
                          <a:cs typeface="Times New Roman" panose="02020603050405020304" pitchFamily="18" charset="0"/>
                        </a:rPr>
                        <a:t>          120 </a:t>
                      </a:r>
                      <a:endParaRPr lang="en-US" sz="1200" b="0"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xmlns="" val="10005"/>
                  </a:ext>
                </a:extLst>
              </a:tr>
              <a:tr h="226091">
                <a:tc>
                  <a:txBody>
                    <a:bodyPr/>
                    <a:lstStyle/>
                    <a:p>
                      <a:pPr algn="ctr" fontAlgn="ctr"/>
                      <a:r>
                        <a:rPr lang="en-US" sz="1200" u="none" strike="noStrike">
                          <a:effectLst/>
                          <a:latin typeface="+mn-lt"/>
                          <a:cs typeface="Times New Roman" panose="02020603050405020304" pitchFamily="18" charset="0"/>
                        </a:rPr>
                        <a:t>5</a:t>
                      </a:r>
                      <a:endParaRPr lang="en-US" sz="1200" b="0" i="0" u="none" strike="noStrike">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l" fontAlgn="ctr"/>
                      <a:r>
                        <a:rPr lang="en-US" sz="1200" u="none" strike="noStrike">
                          <a:effectLst/>
                          <a:latin typeface="+mn-lt"/>
                          <a:cs typeface="Times New Roman" panose="02020603050405020304" pitchFamily="18" charset="0"/>
                        </a:rPr>
                        <a:t> Đèn MH/Sodium 150W </a:t>
                      </a:r>
                      <a:endParaRPr lang="en-US" sz="1200" b="0" i="0" u="none" strike="noStrike">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dirty="0">
                          <a:effectLst/>
                          <a:latin typeface="+mn-lt"/>
                          <a:cs typeface="Times New Roman" panose="02020603050405020304" pitchFamily="18" charset="0"/>
                        </a:rPr>
                        <a:t>          175 </a:t>
                      </a:r>
                      <a:endParaRPr lang="en-US" sz="1200" b="0"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vMerge="1">
                  <a:txBody>
                    <a:bodyPr/>
                    <a:lstStyle/>
                    <a:p>
                      <a:pPr algn="ctr" fontAlgn="ct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27" marR="7027" marT="7027" marB="0" anchor="ctr"/>
                </a:tc>
                <a:tc>
                  <a:txBody>
                    <a:bodyPr/>
                    <a:lstStyle/>
                    <a:p>
                      <a:pPr algn="ctr" fontAlgn="ctr"/>
                      <a:r>
                        <a:rPr lang="en-US" sz="1200" u="none" strike="noStrike">
                          <a:effectLst/>
                          <a:latin typeface="+mn-lt"/>
                          <a:cs typeface="Times New Roman" panose="02020603050405020304" pitchFamily="18" charset="0"/>
                        </a:rPr>
                        <a:t>5</a:t>
                      </a:r>
                      <a:endParaRPr lang="en-US" sz="1200" b="0" i="0" u="none" strike="noStrike">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l" fontAlgn="ctr"/>
                      <a:r>
                        <a:rPr lang="en-US" sz="1200" u="none" strike="noStrike" dirty="0">
                          <a:effectLst/>
                          <a:latin typeface="+mn-lt"/>
                          <a:cs typeface="Times New Roman" panose="02020603050405020304" pitchFamily="18" charset="0"/>
                        </a:rPr>
                        <a:t> </a:t>
                      </a:r>
                      <a:r>
                        <a:rPr lang="en-US" sz="1200" u="none" strike="noStrike" dirty="0" err="1">
                          <a:effectLst/>
                          <a:latin typeface="+mn-lt"/>
                          <a:cs typeface="Times New Roman" panose="02020603050405020304" pitchFamily="18" charset="0"/>
                        </a:rPr>
                        <a:t>Đèn</a:t>
                      </a:r>
                      <a:r>
                        <a:rPr lang="en-US" sz="1200" u="none" strike="noStrike" dirty="0">
                          <a:effectLst/>
                          <a:latin typeface="+mn-lt"/>
                          <a:cs typeface="Times New Roman" panose="02020603050405020304" pitchFamily="18" charset="0"/>
                        </a:rPr>
                        <a:t> LED CSD 150W </a:t>
                      </a:r>
                      <a:endParaRPr lang="en-US" sz="1200" b="0"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dirty="0">
                          <a:effectLst/>
                          <a:latin typeface="+mn-lt"/>
                          <a:cs typeface="Times New Roman" panose="02020603050405020304" pitchFamily="18" charset="0"/>
                        </a:rPr>
                        <a:t>          150 </a:t>
                      </a:r>
                      <a:endParaRPr lang="en-US" sz="1200" b="0"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xmlns="" val="10006"/>
                  </a:ext>
                </a:extLst>
              </a:tr>
              <a:tr h="226091">
                <a:tc>
                  <a:txBody>
                    <a:bodyPr/>
                    <a:lstStyle/>
                    <a:p>
                      <a:pPr algn="ctr" fontAlgn="ctr"/>
                      <a:r>
                        <a:rPr lang="en-US" sz="1200" u="none" strike="noStrike">
                          <a:effectLst/>
                          <a:latin typeface="+mn-lt"/>
                          <a:cs typeface="Times New Roman" panose="02020603050405020304" pitchFamily="18" charset="0"/>
                        </a:rPr>
                        <a:t>6</a:t>
                      </a:r>
                      <a:endParaRPr lang="en-US" sz="1200" b="0" i="0" u="none" strike="noStrike">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l" fontAlgn="ctr"/>
                      <a:r>
                        <a:rPr lang="en-US" sz="1200" u="none" strike="noStrike">
                          <a:effectLst/>
                          <a:latin typeface="+mn-lt"/>
                          <a:cs typeface="Times New Roman" panose="02020603050405020304" pitchFamily="18" charset="0"/>
                        </a:rPr>
                        <a:t> Đèn MH/Sodium 70W </a:t>
                      </a:r>
                      <a:endParaRPr lang="en-US" sz="1200" b="0" i="0" u="none" strike="noStrike">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dirty="0">
                          <a:effectLst/>
                          <a:latin typeface="+mn-lt"/>
                          <a:cs typeface="Times New Roman" panose="02020603050405020304" pitchFamily="18" charset="0"/>
                        </a:rPr>
                        <a:t>            90 </a:t>
                      </a:r>
                      <a:endParaRPr lang="en-US" sz="1200" b="0"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vMerge="1">
                  <a:txBody>
                    <a:bodyPr/>
                    <a:lstStyle/>
                    <a:p>
                      <a:pPr algn="ctr" fontAlgn="ct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27" marR="7027" marT="7027" marB="0" anchor="ctr"/>
                </a:tc>
                <a:tc>
                  <a:txBody>
                    <a:bodyPr/>
                    <a:lstStyle/>
                    <a:p>
                      <a:pPr algn="ctr" fontAlgn="ctr"/>
                      <a:r>
                        <a:rPr lang="en-US" sz="1200" u="none" strike="noStrike">
                          <a:effectLst/>
                          <a:latin typeface="+mn-lt"/>
                          <a:cs typeface="Times New Roman" panose="02020603050405020304" pitchFamily="18" charset="0"/>
                        </a:rPr>
                        <a:t>6</a:t>
                      </a:r>
                      <a:endParaRPr lang="en-US" sz="1200" b="0" i="0" u="none" strike="noStrike">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l" fontAlgn="ctr"/>
                      <a:r>
                        <a:rPr lang="en-US" sz="1200" u="none" strike="noStrike" dirty="0">
                          <a:effectLst/>
                          <a:latin typeface="+mn-lt"/>
                          <a:cs typeface="Times New Roman" panose="02020603050405020304" pitchFamily="18" charset="0"/>
                        </a:rPr>
                        <a:t> </a:t>
                      </a:r>
                      <a:r>
                        <a:rPr lang="en-US" sz="1200" u="none" strike="noStrike" dirty="0" err="1">
                          <a:effectLst/>
                          <a:latin typeface="+mn-lt"/>
                          <a:cs typeface="Times New Roman" panose="02020603050405020304" pitchFamily="18" charset="0"/>
                        </a:rPr>
                        <a:t>Đèn</a:t>
                      </a:r>
                      <a:r>
                        <a:rPr lang="en-US" sz="1200" u="none" strike="noStrike" dirty="0">
                          <a:effectLst/>
                          <a:latin typeface="+mn-lt"/>
                          <a:cs typeface="Times New Roman" panose="02020603050405020304" pitchFamily="18" charset="0"/>
                        </a:rPr>
                        <a:t> LED CSD 200W </a:t>
                      </a:r>
                      <a:endParaRPr lang="en-US" sz="1200" b="0"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a:effectLst/>
                          <a:latin typeface="+mn-lt"/>
                          <a:cs typeface="Times New Roman" panose="02020603050405020304" pitchFamily="18" charset="0"/>
                        </a:rPr>
                        <a:t>          200 </a:t>
                      </a:r>
                      <a:endParaRPr lang="en-US" sz="1200" b="0" i="0" u="none" strike="noStrike">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xmlns="" val="10007"/>
                  </a:ext>
                </a:extLst>
              </a:tr>
              <a:tr h="226091">
                <a:tc>
                  <a:txBody>
                    <a:bodyPr/>
                    <a:lstStyle/>
                    <a:p>
                      <a:pPr algn="ctr" fontAlgn="ctr"/>
                      <a:r>
                        <a:rPr lang="en-US" sz="1200" u="none" strike="noStrike">
                          <a:effectLst/>
                          <a:latin typeface="+mn-lt"/>
                          <a:cs typeface="Times New Roman" panose="02020603050405020304" pitchFamily="18" charset="0"/>
                        </a:rPr>
                        <a:t>7</a:t>
                      </a:r>
                      <a:endParaRPr lang="en-US" sz="1200" b="0" i="0" u="none" strike="noStrike">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l" fontAlgn="ctr"/>
                      <a:r>
                        <a:rPr lang="en-US" sz="1200" u="none" strike="noStrike" dirty="0">
                          <a:effectLst/>
                          <a:latin typeface="+mn-lt"/>
                          <a:cs typeface="Times New Roman" panose="02020603050405020304" pitchFamily="18" charset="0"/>
                        </a:rPr>
                        <a:t> </a:t>
                      </a:r>
                      <a:r>
                        <a:rPr lang="en-US" sz="1200" u="none" strike="noStrike" dirty="0" err="1">
                          <a:effectLst/>
                          <a:latin typeface="+mn-lt"/>
                          <a:cs typeface="Times New Roman" panose="02020603050405020304" pitchFamily="18" charset="0"/>
                        </a:rPr>
                        <a:t>Đèn</a:t>
                      </a:r>
                      <a:r>
                        <a:rPr lang="en-US" sz="1200" u="none" strike="noStrike" dirty="0">
                          <a:effectLst/>
                          <a:latin typeface="+mn-lt"/>
                          <a:cs typeface="Times New Roman" panose="02020603050405020304" pitchFamily="18" charset="0"/>
                        </a:rPr>
                        <a:t> </a:t>
                      </a:r>
                      <a:r>
                        <a:rPr lang="en-US" sz="1200" u="none" strike="noStrike" dirty="0" err="1">
                          <a:effectLst/>
                          <a:latin typeface="+mn-lt"/>
                          <a:cs typeface="Times New Roman" panose="02020603050405020304" pitchFamily="18" charset="0"/>
                        </a:rPr>
                        <a:t>thủy</a:t>
                      </a:r>
                      <a:r>
                        <a:rPr lang="en-US" sz="1200" u="none" strike="noStrike" dirty="0">
                          <a:effectLst/>
                          <a:latin typeface="+mn-lt"/>
                          <a:cs typeface="Times New Roman" panose="02020603050405020304" pitchFamily="18" charset="0"/>
                        </a:rPr>
                        <a:t> </a:t>
                      </a:r>
                      <a:r>
                        <a:rPr lang="en-US" sz="1200" u="none" strike="noStrike" dirty="0" err="1">
                          <a:effectLst/>
                          <a:latin typeface="+mn-lt"/>
                          <a:cs typeface="Times New Roman" panose="02020603050405020304" pitchFamily="18" charset="0"/>
                        </a:rPr>
                        <a:t>ngân</a:t>
                      </a:r>
                      <a:r>
                        <a:rPr lang="en-US" sz="1200" u="none" strike="noStrike" dirty="0">
                          <a:effectLst/>
                          <a:latin typeface="+mn-lt"/>
                          <a:cs typeface="Times New Roman" panose="02020603050405020304" pitchFamily="18" charset="0"/>
                        </a:rPr>
                        <a:t> 125W </a:t>
                      </a:r>
                      <a:endParaRPr lang="en-US" sz="1200" b="0"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dirty="0">
                          <a:effectLst/>
                          <a:latin typeface="+mn-lt"/>
                          <a:cs typeface="Times New Roman" panose="02020603050405020304" pitchFamily="18" charset="0"/>
                        </a:rPr>
                        <a:t>          150 </a:t>
                      </a:r>
                      <a:endParaRPr lang="en-US" sz="1200" b="0"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dirty="0" smtClean="0">
                          <a:effectLst/>
                          <a:latin typeface="+mn-lt"/>
                          <a:cs typeface="Times New Roman" panose="02020603050405020304" pitchFamily="18" charset="0"/>
                        </a:rPr>
                        <a:t>……….</a:t>
                      </a:r>
                      <a:endParaRPr lang="en-US" sz="1200" b="0"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vMerge="1">
                  <a:txBody>
                    <a:bodyPr/>
                    <a:lstStyle/>
                    <a:p>
                      <a:pPr algn="ctr" fontAlgn="ct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27" marR="7027" marT="7027" marB="0" anchor="ctr"/>
                </a:tc>
                <a:tc rowSpan="2">
                  <a:txBody>
                    <a:bodyPr/>
                    <a:lstStyle/>
                    <a:p>
                      <a:pPr algn="ctr" fontAlgn="ctr"/>
                      <a:r>
                        <a:rPr lang="en-US" sz="1200" u="none" strike="noStrike">
                          <a:effectLst/>
                          <a:latin typeface="+mn-lt"/>
                          <a:cs typeface="Times New Roman" panose="02020603050405020304" pitchFamily="18" charset="0"/>
                        </a:rPr>
                        <a:t>7</a:t>
                      </a:r>
                      <a:endParaRPr lang="en-US" sz="1200" b="0" i="0" u="none" strike="noStrike">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rowSpan="2">
                  <a:txBody>
                    <a:bodyPr/>
                    <a:lstStyle/>
                    <a:p>
                      <a:pPr algn="l" fontAlgn="ctr"/>
                      <a:r>
                        <a:rPr lang="en-US" sz="1200" u="none" strike="noStrike" dirty="0">
                          <a:effectLst/>
                          <a:latin typeface="+mn-lt"/>
                          <a:cs typeface="Times New Roman" panose="02020603050405020304" pitchFamily="18" charset="0"/>
                        </a:rPr>
                        <a:t> </a:t>
                      </a:r>
                      <a:r>
                        <a:rPr lang="en-US" sz="1200" u="none" strike="noStrike" dirty="0" err="1">
                          <a:effectLst/>
                          <a:latin typeface="+mn-lt"/>
                          <a:cs typeface="Times New Roman" panose="02020603050405020304" pitchFamily="18" charset="0"/>
                        </a:rPr>
                        <a:t>Đèn</a:t>
                      </a:r>
                      <a:r>
                        <a:rPr lang="en-US" sz="1200" u="none" strike="noStrike" dirty="0">
                          <a:effectLst/>
                          <a:latin typeface="+mn-lt"/>
                          <a:cs typeface="Times New Roman" panose="02020603050405020304" pitchFamily="18" charset="0"/>
                        </a:rPr>
                        <a:t> LED Bulb 9W -25W</a:t>
                      </a:r>
                      <a:endParaRPr lang="en-US" sz="1200" b="0"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rowSpan="2">
                  <a:txBody>
                    <a:bodyPr/>
                    <a:lstStyle/>
                    <a:p>
                      <a:pPr algn="ctr" fontAlgn="ctr"/>
                      <a:r>
                        <a:rPr lang="en-US" sz="1200" u="none" strike="noStrike" dirty="0">
                          <a:effectLst/>
                          <a:latin typeface="+mn-lt"/>
                          <a:cs typeface="Times New Roman" panose="02020603050405020304" pitchFamily="18" charset="0"/>
                        </a:rPr>
                        <a:t>        9-25W </a:t>
                      </a:r>
                      <a:endParaRPr lang="en-US" sz="1200" b="0"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200" u="none" strike="noStrike" dirty="0" smtClean="0">
                          <a:effectLst/>
                          <a:latin typeface="+mn-lt"/>
                          <a:cs typeface="Times New Roman" panose="02020603050405020304" pitchFamily="18" charset="0"/>
                        </a:rPr>
                        <a:t>……….</a:t>
                      </a:r>
                      <a:endParaRPr lang="en-US" sz="1200" b="0"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xmlns="" val="10008"/>
                  </a:ext>
                </a:extLst>
              </a:tr>
              <a:tr h="121125">
                <a:tc rowSpan="2">
                  <a:txBody>
                    <a:bodyPr/>
                    <a:lstStyle/>
                    <a:p>
                      <a:pPr algn="ctr" fontAlgn="ctr"/>
                      <a:r>
                        <a:rPr lang="en-US" sz="1200" u="none" strike="noStrike">
                          <a:effectLst/>
                          <a:latin typeface="+mn-lt"/>
                          <a:cs typeface="Times New Roman" panose="02020603050405020304" pitchFamily="18" charset="0"/>
                        </a:rPr>
                        <a:t>8</a:t>
                      </a:r>
                      <a:endParaRPr lang="en-US" sz="1200" b="0" i="0" u="none" strike="noStrike">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rowSpan="2">
                  <a:txBody>
                    <a:bodyPr/>
                    <a:lstStyle/>
                    <a:p>
                      <a:pPr algn="l" fontAlgn="ctr"/>
                      <a:r>
                        <a:rPr lang="en-US" sz="1200" u="none" strike="noStrike" dirty="0">
                          <a:effectLst/>
                          <a:latin typeface="+mn-lt"/>
                          <a:cs typeface="Times New Roman" panose="02020603050405020304" pitchFamily="18" charset="0"/>
                        </a:rPr>
                        <a:t> </a:t>
                      </a:r>
                      <a:r>
                        <a:rPr lang="en-US" sz="1200" u="none" strike="noStrike" dirty="0" err="1">
                          <a:effectLst/>
                          <a:latin typeface="+mn-lt"/>
                          <a:cs typeface="Times New Roman" panose="02020603050405020304" pitchFamily="18" charset="0"/>
                        </a:rPr>
                        <a:t>Bóng</a:t>
                      </a:r>
                      <a:r>
                        <a:rPr lang="en-US" sz="1200" u="none" strike="noStrike" dirty="0">
                          <a:effectLst/>
                          <a:latin typeface="+mn-lt"/>
                          <a:cs typeface="Times New Roman" panose="02020603050405020304" pitchFamily="18" charset="0"/>
                        </a:rPr>
                        <a:t> 20-80W  ( compact ) </a:t>
                      </a:r>
                      <a:endParaRPr lang="en-US" sz="1200" b="0"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rowSpan="2">
                  <a:txBody>
                    <a:bodyPr/>
                    <a:lstStyle/>
                    <a:p>
                      <a:pPr algn="ctr" fontAlgn="ctr"/>
                      <a:r>
                        <a:rPr lang="en-US" sz="1200" u="none" strike="noStrike" dirty="0">
                          <a:effectLst/>
                          <a:latin typeface="+mn-lt"/>
                          <a:cs typeface="Times New Roman" panose="02020603050405020304" pitchFamily="18" charset="0"/>
                        </a:rPr>
                        <a:t>            80 </a:t>
                      </a:r>
                      <a:endParaRPr lang="en-US" sz="1200" b="0"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rowSpan="2">
                  <a:txBody>
                    <a:bodyPr/>
                    <a:lstStyle/>
                    <a:p>
                      <a:pPr algn="ctr" fontAlgn="ctr"/>
                      <a:r>
                        <a:rPr lang="en-US" sz="1200" u="none" strike="noStrike" dirty="0" smtClean="0">
                          <a:effectLst/>
                          <a:latin typeface="+mn-lt"/>
                          <a:cs typeface="Times New Roman" panose="02020603050405020304" pitchFamily="18" charset="0"/>
                        </a:rPr>
                        <a:t>………….</a:t>
                      </a:r>
                      <a:endParaRPr lang="en-US" sz="1200" b="0"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vMerge="1">
                  <a:txBody>
                    <a:bodyPr/>
                    <a:lstStyle/>
                    <a:p>
                      <a:pPr algn="ctr" fontAlgn="ct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27" marR="7027" marT="7027" marB="0" anchor="ctr"/>
                </a:tc>
                <a:tc vMerge="1">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 </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027" marR="7027" marT="7027" marB="0" anchor="ctr"/>
                </a:tc>
                <a:tc vMerge="1">
                  <a:txBody>
                    <a:bodyPr/>
                    <a:lstStyle/>
                    <a:p>
                      <a:pPr algn="l" fontAlgn="ctr"/>
                      <a:r>
                        <a:rPr lang="en-US" sz="1200" b="1" u="none" strike="noStrike">
                          <a:effectLst/>
                          <a:latin typeface="Times New Roman" panose="02020603050405020304" pitchFamily="18" charset="0"/>
                          <a:cs typeface="Times New Roman" panose="02020603050405020304" pitchFamily="18" charset="0"/>
                        </a:rPr>
                        <a:t> Tổng cộng  </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027" marR="7027" marT="7027" marB="0" anchor="ctr"/>
                </a:tc>
                <a:tc vMerge="1">
                  <a:txBody>
                    <a:bodyPr/>
                    <a:lstStyle/>
                    <a:p>
                      <a:pPr algn="ctr" fontAlgn="ct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027" marR="7027" marT="7027" marB="0" anchor="ctr"/>
                </a:tc>
                <a:tc>
                  <a:txBody>
                    <a:bodyPr/>
                    <a:lstStyle/>
                    <a:p>
                      <a:pPr algn="ctr" fontAlgn="ctr"/>
                      <a:r>
                        <a:rPr lang="en-US" sz="1200" u="none" strike="noStrike" dirty="0" smtClean="0">
                          <a:effectLst/>
                          <a:latin typeface="+mn-lt"/>
                          <a:cs typeface="Times New Roman" panose="02020603050405020304" pitchFamily="18" charset="0"/>
                        </a:rPr>
                        <a:t>………….</a:t>
                      </a:r>
                      <a:endParaRPr lang="en-US" sz="1200" b="0" i="0" u="none" strike="noStrike" dirty="0">
                        <a:solidFill>
                          <a:srgbClr val="000000"/>
                        </a:solidFill>
                        <a:effectLst/>
                        <a:latin typeface="+mn-lt"/>
                        <a:cs typeface="Times New Roman" panose="02020603050405020304" pitchFamily="18" charset="0"/>
                      </a:endParaRPr>
                    </a:p>
                  </a:txBody>
                  <a:tcPr marL="7026" marR="7026" marT="7028" marB="0" anchor="ctr"/>
                </a:tc>
                <a:extLst>
                  <a:ext uri="{0D108BD9-81ED-4DB2-BD59-A6C34878D82A}">
                    <a16:rowId xmlns:a16="http://schemas.microsoft.com/office/drawing/2014/main" xmlns="" val="10009"/>
                  </a:ext>
                </a:extLst>
              </a:tr>
              <a:tr h="124849">
                <a:tc vMerge="1">
                  <a:txBody>
                    <a:bodyPr/>
                    <a:lstStyle/>
                    <a:p>
                      <a:pPr algn="ctr" fontAlgn="ct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027" marR="7027" marT="7027" marB="0" anchor="ctr"/>
                </a:tc>
                <a:tc vMerge="1">
                  <a:txBody>
                    <a:bodyPr/>
                    <a:lstStyle/>
                    <a:p>
                      <a:pPr algn="l" fontAlgn="ct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027" marR="7027" marT="7027" marB="0" anchor="ctr"/>
                </a:tc>
                <a:tc vMerge="1">
                  <a:txBody>
                    <a:bodyPr/>
                    <a:lstStyle/>
                    <a:p>
                      <a:pPr algn="ctr" fontAlgn="ct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027" marR="7027" marT="7027" marB="0" anchor="ctr"/>
                </a:tc>
                <a:tc vMerge="1">
                  <a:txBody>
                    <a:bodyPr/>
                    <a:lstStyle/>
                    <a:p>
                      <a:pPr algn="ctr" fontAlgn="ct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027" marR="7027" marT="7027" marB="0" anchor="ctr"/>
                </a:tc>
                <a:tc vMerge="1">
                  <a:txBody>
                    <a:bodyPr/>
                    <a:lstStyle/>
                    <a:p>
                      <a:endParaRPr lang="en-US"/>
                    </a:p>
                  </a:txBody>
                  <a:tcPr/>
                </a:tc>
                <a:tc rowSpan="2">
                  <a:txBody>
                    <a:bodyPr/>
                    <a:lstStyle/>
                    <a:p>
                      <a:r>
                        <a:rPr lang="en-US" sz="1200" b="1" u="none" strike="noStrike">
                          <a:effectLst/>
                          <a:latin typeface="+mn-lt"/>
                          <a:cs typeface="Times New Roman" panose="02020603050405020304" pitchFamily="18" charset="0"/>
                        </a:rPr>
                        <a:t> </a:t>
                      </a:r>
                      <a:endParaRPr lang="en-US" sz="1200">
                        <a:latin typeface="+mn-lt"/>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rowSpan="2"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strike="noStrike" dirty="0">
                          <a:effectLst/>
                          <a:latin typeface="+mn-lt"/>
                          <a:cs typeface="Times New Roman" panose="02020603050405020304" pitchFamily="18" charset="0"/>
                        </a:rPr>
                        <a:t>  </a:t>
                      </a:r>
                      <a:r>
                        <a:rPr lang="en-US" sz="1200" b="1" u="none" strike="noStrike" dirty="0" err="1">
                          <a:effectLst/>
                          <a:latin typeface="+mn-lt"/>
                          <a:cs typeface="Times New Roman" panose="02020603050405020304" pitchFamily="18" charset="0"/>
                        </a:rPr>
                        <a:t>Tổng</a:t>
                      </a:r>
                      <a:r>
                        <a:rPr lang="en-US" sz="1200" b="1" u="none" strike="noStrike" dirty="0">
                          <a:effectLst/>
                          <a:latin typeface="+mn-lt"/>
                          <a:cs typeface="Times New Roman" panose="02020603050405020304" pitchFamily="18" charset="0"/>
                        </a:rPr>
                        <a:t> </a:t>
                      </a:r>
                      <a:r>
                        <a:rPr lang="en-US" sz="1200" b="1" u="none" strike="noStrike" dirty="0" err="1">
                          <a:effectLst/>
                          <a:latin typeface="+mn-lt"/>
                          <a:cs typeface="Times New Roman" panose="02020603050405020304" pitchFamily="18" charset="0"/>
                        </a:rPr>
                        <a:t>số</a:t>
                      </a:r>
                      <a:r>
                        <a:rPr lang="en-US" sz="1200" b="1" u="none" strike="noStrike" dirty="0">
                          <a:effectLst/>
                          <a:latin typeface="+mn-lt"/>
                          <a:cs typeface="Times New Roman" panose="02020603050405020304" pitchFamily="18" charset="0"/>
                        </a:rPr>
                        <a:t> </a:t>
                      </a:r>
                      <a:r>
                        <a:rPr lang="en-US" sz="1200" b="1" u="none" strike="noStrike" dirty="0" err="1">
                          <a:effectLst/>
                          <a:latin typeface="+mn-lt"/>
                          <a:cs typeface="Times New Roman" panose="02020603050405020304" pitchFamily="18" charset="0"/>
                        </a:rPr>
                        <a:t>bộ</a:t>
                      </a:r>
                      <a:r>
                        <a:rPr lang="en-US" sz="1200" b="1" u="none" strike="noStrike" dirty="0">
                          <a:effectLst/>
                          <a:latin typeface="+mn-lt"/>
                          <a:cs typeface="Times New Roman" panose="02020603050405020304" pitchFamily="18" charset="0"/>
                        </a:rPr>
                        <a:t> </a:t>
                      </a:r>
                      <a:r>
                        <a:rPr lang="en-US" sz="1200" b="1" u="none" strike="noStrike" dirty="0" err="1">
                          <a:effectLst/>
                          <a:latin typeface="+mn-lt"/>
                          <a:cs typeface="Times New Roman" panose="02020603050405020304" pitchFamily="18" charset="0"/>
                        </a:rPr>
                        <a:t>đèn</a:t>
                      </a:r>
                      <a:endParaRPr lang="en-US" sz="1200" b="1"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rowSpan="2" hMerge="1">
                  <a:txBody>
                    <a:bodyPr/>
                    <a:lstStyle/>
                    <a:p>
                      <a:endParaRPr lang="en-US"/>
                    </a:p>
                  </a:txBody>
                  <a:tcPr/>
                </a:tc>
                <a:tc rowSpan="2">
                  <a:txBody>
                    <a:bodyPr/>
                    <a:lstStyle/>
                    <a:p>
                      <a:r>
                        <a:rPr lang="en-US" sz="1200" b="1" u="none" strike="noStrike" dirty="0" smtClean="0">
                          <a:effectLst/>
                          <a:latin typeface="+mn-lt"/>
                          <a:cs typeface="Times New Roman" panose="02020603050405020304" pitchFamily="18" charset="0"/>
                        </a:rPr>
                        <a:t>…………</a:t>
                      </a:r>
                      <a:endParaRPr lang="en-US" sz="1200" dirty="0">
                        <a:latin typeface="+mn-lt"/>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B w="12700" cap="flat" cmpd="sng" algn="ctr">
                      <a:solidFill>
                        <a:srgbClr val="00B0F0"/>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xmlns="" val="10010"/>
                  </a:ext>
                </a:extLst>
              </a:tr>
              <a:tr h="102796">
                <a:tc rowSpan="2">
                  <a:txBody>
                    <a:bodyPr/>
                    <a:lstStyle/>
                    <a:p>
                      <a:pPr algn="ctr" fontAlgn="ctr"/>
                      <a:r>
                        <a:rPr lang="en-US" sz="1200" u="none" strike="noStrike">
                          <a:effectLst/>
                          <a:latin typeface="+mn-lt"/>
                          <a:cs typeface="Times New Roman" panose="02020603050405020304" pitchFamily="18" charset="0"/>
                        </a:rPr>
                        <a:t> </a:t>
                      </a:r>
                      <a:endParaRPr lang="en-US" sz="1200" b="0" i="0" u="none" strike="noStrike">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rowSpan="2" gridSpan="2">
                  <a:txBody>
                    <a:bodyPr/>
                    <a:lstStyle/>
                    <a:p>
                      <a:pPr algn="ctr" fontAlgn="ctr"/>
                      <a:r>
                        <a:rPr lang="en-US" sz="1200" b="1" u="none" strike="noStrike" dirty="0">
                          <a:solidFill>
                            <a:schemeClr val="tx1"/>
                          </a:solidFill>
                          <a:effectLst/>
                          <a:latin typeface="+mn-lt"/>
                          <a:cs typeface="Times New Roman" panose="02020603050405020304" pitchFamily="18" charset="0"/>
                        </a:rPr>
                        <a:t> </a:t>
                      </a:r>
                      <a:r>
                        <a:rPr lang="en-US" sz="1200" b="1" u="none" strike="noStrike" dirty="0" err="1">
                          <a:solidFill>
                            <a:schemeClr val="tx1"/>
                          </a:solidFill>
                          <a:effectLst/>
                          <a:latin typeface="+mn-lt"/>
                          <a:cs typeface="Times New Roman" panose="02020603050405020304" pitchFamily="18" charset="0"/>
                        </a:rPr>
                        <a:t>Tổng</a:t>
                      </a:r>
                      <a:r>
                        <a:rPr lang="en-US" sz="1200" b="1" u="none" strike="noStrike" dirty="0">
                          <a:solidFill>
                            <a:schemeClr val="tx1"/>
                          </a:solidFill>
                          <a:effectLst/>
                          <a:latin typeface="+mn-lt"/>
                          <a:cs typeface="Times New Roman" panose="02020603050405020304" pitchFamily="18" charset="0"/>
                        </a:rPr>
                        <a:t> </a:t>
                      </a:r>
                      <a:r>
                        <a:rPr lang="en-US" sz="1200" b="1" u="none" strike="noStrike" dirty="0" err="1">
                          <a:solidFill>
                            <a:schemeClr val="tx1"/>
                          </a:solidFill>
                          <a:effectLst/>
                          <a:latin typeface="+mn-lt"/>
                          <a:cs typeface="Times New Roman" panose="02020603050405020304" pitchFamily="18" charset="0"/>
                        </a:rPr>
                        <a:t>số</a:t>
                      </a:r>
                      <a:r>
                        <a:rPr lang="en-US" sz="1200" b="1" u="none" strike="noStrike" dirty="0">
                          <a:solidFill>
                            <a:schemeClr val="tx1"/>
                          </a:solidFill>
                          <a:effectLst/>
                          <a:latin typeface="+mn-lt"/>
                          <a:cs typeface="Times New Roman" panose="02020603050405020304" pitchFamily="18" charset="0"/>
                        </a:rPr>
                        <a:t> </a:t>
                      </a:r>
                      <a:r>
                        <a:rPr lang="en-US" sz="1200" b="1" u="none" strike="noStrike" dirty="0" err="1">
                          <a:solidFill>
                            <a:schemeClr val="tx1"/>
                          </a:solidFill>
                          <a:effectLst/>
                          <a:latin typeface="+mn-lt"/>
                          <a:cs typeface="Times New Roman" panose="02020603050405020304" pitchFamily="18" charset="0"/>
                        </a:rPr>
                        <a:t>bộ</a:t>
                      </a:r>
                      <a:r>
                        <a:rPr lang="en-US" sz="1200" b="1" u="none" strike="noStrike" dirty="0">
                          <a:solidFill>
                            <a:schemeClr val="tx1"/>
                          </a:solidFill>
                          <a:effectLst/>
                          <a:latin typeface="+mn-lt"/>
                          <a:cs typeface="Times New Roman" panose="02020603050405020304" pitchFamily="18" charset="0"/>
                        </a:rPr>
                        <a:t> </a:t>
                      </a:r>
                      <a:r>
                        <a:rPr lang="en-US" sz="1200" b="1" u="none" strike="noStrike" dirty="0" err="1">
                          <a:solidFill>
                            <a:schemeClr val="tx1"/>
                          </a:solidFill>
                          <a:effectLst/>
                          <a:latin typeface="+mn-lt"/>
                          <a:cs typeface="Times New Roman" panose="02020603050405020304" pitchFamily="18" charset="0"/>
                        </a:rPr>
                        <a:t>đèn</a:t>
                      </a:r>
                      <a:endParaRPr lang="en-US" sz="1200" b="1" i="0" u="none" strike="noStrike" dirty="0">
                        <a:solidFill>
                          <a:schemeClr val="tx1"/>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rowSpan="2" hMerge="1">
                  <a:txBody>
                    <a:bodyPr/>
                    <a:lstStyle/>
                    <a:p>
                      <a:endParaRPr lang="en-US"/>
                    </a:p>
                  </a:txBody>
                  <a:tcPr/>
                </a:tc>
                <a:tc rowSpan="2">
                  <a:txBody>
                    <a:bodyPr/>
                    <a:lstStyle/>
                    <a:p>
                      <a:pPr algn="ctr" fontAlgn="ctr"/>
                      <a:r>
                        <a:rPr lang="en-US" sz="1200" b="1" u="none" strike="noStrike" dirty="0">
                          <a:effectLst/>
                          <a:latin typeface="+mn-lt"/>
                          <a:cs typeface="Times New Roman" panose="02020603050405020304" pitchFamily="18" charset="0"/>
                        </a:rPr>
                        <a:t>      </a:t>
                      </a:r>
                      <a:r>
                        <a:rPr lang="en-US" sz="1200" b="1" u="none" strike="noStrike" dirty="0" smtClean="0">
                          <a:effectLst/>
                          <a:latin typeface="+mn-lt"/>
                          <a:cs typeface="Times New Roman" panose="02020603050405020304" pitchFamily="18" charset="0"/>
                        </a:rPr>
                        <a:t>……….</a:t>
                      </a:r>
                      <a:endParaRPr lang="en-US" sz="1200" b="1"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vMerge="1">
                  <a:txBody>
                    <a:bodyPr/>
                    <a:lstStyle/>
                    <a:p>
                      <a:pPr algn="ctr" fontAlgn="ct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27" marR="7027" marT="7027" marB="0" anchor="ctr"/>
                </a:tc>
                <a:tc vMerge="1">
                  <a:txBody>
                    <a:bodyPr/>
                    <a:lstStyle/>
                    <a:p>
                      <a:pPr algn="ctr" fontAlgn="ct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27" marR="7027" marT="7027" marB="0" anchor="ctr"/>
                </a:tc>
                <a:tc gridSpan="2" vMerge="1">
                  <a:txBody>
                    <a:bodyPr/>
                    <a:lstStyle/>
                    <a:p>
                      <a:pPr algn="ctr" fontAlgn="ct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27" marR="7027" marT="7027" marB="0" anchor="ctr"/>
                </a:tc>
                <a:tc hMerge="1" vMerge="1">
                  <a:txBody>
                    <a:bodyPr/>
                    <a:lstStyle/>
                    <a:p>
                      <a:pPr algn="ctr" fontAlgn="ct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27" marR="7027" marT="7027" marB="0" anchor="ctr"/>
                </a:tc>
                <a:tc vMerge="1">
                  <a:txBody>
                    <a:bodyPr/>
                    <a:lstStyle/>
                    <a:p>
                      <a:pPr algn="ctr" fontAlgn="ct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27" marR="7027" marT="7027" marB="0" anchor="ctr"/>
                </a:tc>
                <a:extLst>
                  <a:ext uri="{0D108BD9-81ED-4DB2-BD59-A6C34878D82A}">
                    <a16:rowId xmlns:a16="http://schemas.microsoft.com/office/drawing/2014/main" xmlns="" val="10011"/>
                  </a:ext>
                </a:extLst>
              </a:tr>
              <a:tr h="123295">
                <a:tc vMerge="1">
                  <a:txBody>
                    <a:bodyPr/>
                    <a:lstStyle/>
                    <a:p>
                      <a:pPr algn="ctr" fontAlgn="ct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027" marR="7027" marT="7027" marB="0" anchor="ctr"/>
                </a:tc>
                <a:tc gridSpan="2" vMerge="1">
                  <a:txBody>
                    <a:bodyPr/>
                    <a:lstStyle/>
                    <a:p>
                      <a:pPr algn="ctr" fontAlgn="ctr"/>
                      <a:r>
                        <a:rPr lang="en-US" sz="1200" u="none" strike="noStrike">
                          <a:effectLst/>
                          <a:latin typeface="Times New Roman" panose="02020603050405020304" pitchFamily="18" charset="0"/>
                          <a:cs typeface="Times New Roman" panose="02020603050405020304" pitchFamily="18" charset="0"/>
                        </a:rPr>
                        <a:t> Điện năng tiêu thụ trong 1 ngày (kWh) 11h/ngày</a:t>
                      </a:r>
                      <a:br>
                        <a:rPr lang="en-US" sz="1200" u="none" strike="noStrike">
                          <a:effectLst/>
                          <a:latin typeface="Times New Roman" panose="02020603050405020304" pitchFamily="18" charset="0"/>
                          <a:cs typeface="Times New Roman" panose="02020603050405020304" pitchFamily="18" charset="0"/>
                        </a:rPr>
                      </a:br>
                      <a:r>
                        <a:rPr lang="en-US" sz="1200" u="none" strike="noStrike">
                          <a:effectLst/>
                          <a:latin typeface="Times New Roman" panose="02020603050405020304" pitchFamily="18" charset="0"/>
                          <a:cs typeface="Times New Roman" panose="02020603050405020304" pitchFamily="18" charset="0"/>
                        </a:rPr>
                        <a:t>(5h đầu sáng 100%, 6h sau cắt pha sáng 50%)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027" marR="7027" marT="7027" marB="0" anchor="ctr"/>
                </a:tc>
                <a:tc hMerge="1" vMerge="1">
                  <a:txBody>
                    <a:bodyPr/>
                    <a:lstStyle/>
                    <a:p>
                      <a:endParaRPr lang="en-US"/>
                    </a:p>
                  </a:txBody>
                  <a:tcPr/>
                </a:tc>
                <a:tc vMerge="1">
                  <a:txBody>
                    <a:bodyPr/>
                    <a:lstStyle/>
                    <a:p>
                      <a:pPr algn="ctr" fontAlgn="ctr"/>
                      <a:r>
                        <a:rPr lang="en-US" sz="1200" u="none" strike="noStrike">
                          <a:effectLst/>
                          <a:latin typeface="Times New Roman" panose="02020603050405020304" pitchFamily="18" charset="0"/>
                          <a:cs typeface="Times New Roman" panose="02020603050405020304" pitchFamily="18" charset="0"/>
                        </a:rPr>
                        <a:t>        9,512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027" marR="7027" marT="7027" marB="0" anchor="ctr"/>
                </a:tc>
                <a:tc vMerge="1">
                  <a:txBody>
                    <a:bodyPr/>
                    <a:lstStyle/>
                    <a:p>
                      <a:pPr algn="ctr" fontAlgn="ct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27" marR="7027" marT="7027" marB="0" anchor="ctr"/>
                </a:tc>
                <a:tc rowSpan="2" gridSpan="3">
                  <a:txBody>
                    <a:bodyPr/>
                    <a:lstStyle/>
                    <a:p>
                      <a:pPr algn="ctr" fontAlgn="ctr"/>
                      <a:r>
                        <a:rPr lang="en-US" sz="1200" u="none" strike="noStrike" dirty="0">
                          <a:effectLst/>
                          <a:latin typeface="+mn-lt"/>
                          <a:cs typeface="Times New Roman" panose="02020603050405020304" pitchFamily="18" charset="0"/>
                        </a:rPr>
                        <a:t> </a:t>
                      </a:r>
                      <a:r>
                        <a:rPr lang="en-US" sz="1200" u="none" strike="noStrike" dirty="0" err="1">
                          <a:effectLst/>
                          <a:latin typeface="+mn-lt"/>
                          <a:cs typeface="Times New Roman" panose="02020603050405020304" pitchFamily="18" charset="0"/>
                        </a:rPr>
                        <a:t>Điện</a:t>
                      </a:r>
                      <a:r>
                        <a:rPr lang="en-US" sz="1200" u="none" strike="noStrike" dirty="0">
                          <a:effectLst/>
                          <a:latin typeface="+mn-lt"/>
                          <a:cs typeface="Times New Roman" panose="02020603050405020304" pitchFamily="18" charset="0"/>
                        </a:rPr>
                        <a:t> </a:t>
                      </a:r>
                      <a:r>
                        <a:rPr lang="en-US" sz="1200" u="none" strike="noStrike" dirty="0" err="1">
                          <a:effectLst/>
                          <a:latin typeface="+mn-lt"/>
                          <a:cs typeface="Times New Roman" panose="02020603050405020304" pitchFamily="18" charset="0"/>
                        </a:rPr>
                        <a:t>năng</a:t>
                      </a:r>
                      <a:r>
                        <a:rPr lang="en-US" sz="1200" u="none" strike="noStrike" dirty="0">
                          <a:effectLst/>
                          <a:latin typeface="+mn-lt"/>
                          <a:cs typeface="Times New Roman" panose="02020603050405020304" pitchFamily="18" charset="0"/>
                        </a:rPr>
                        <a:t> </a:t>
                      </a:r>
                      <a:r>
                        <a:rPr lang="en-US" sz="1200" u="none" strike="noStrike" dirty="0" err="1">
                          <a:effectLst/>
                          <a:latin typeface="+mn-lt"/>
                          <a:cs typeface="Times New Roman" panose="02020603050405020304" pitchFamily="18" charset="0"/>
                        </a:rPr>
                        <a:t>tiêu</a:t>
                      </a:r>
                      <a:r>
                        <a:rPr lang="en-US" sz="1200" u="none" strike="noStrike" dirty="0">
                          <a:effectLst/>
                          <a:latin typeface="+mn-lt"/>
                          <a:cs typeface="Times New Roman" panose="02020603050405020304" pitchFamily="18" charset="0"/>
                        </a:rPr>
                        <a:t> </a:t>
                      </a:r>
                      <a:r>
                        <a:rPr lang="en-US" sz="1200" u="none" strike="noStrike" dirty="0" err="1">
                          <a:effectLst/>
                          <a:latin typeface="+mn-lt"/>
                          <a:cs typeface="Times New Roman" panose="02020603050405020304" pitchFamily="18" charset="0"/>
                        </a:rPr>
                        <a:t>thụ</a:t>
                      </a:r>
                      <a:r>
                        <a:rPr lang="en-US" sz="1200" u="none" strike="noStrike" dirty="0">
                          <a:effectLst/>
                          <a:latin typeface="+mn-lt"/>
                          <a:cs typeface="Times New Roman" panose="02020603050405020304" pitchFamily="18" charset="0"/>
                        </a:rPr>
                        <a:t> </a:t>
                      </a:r>
                      <a:r>
                        <a:rPr lang="en-US" sz="1200" u="none" strike="noStrike" dirty="0" err="1">
                          <a:effectLst/>
                          <a:latin typeface="+mn-lt"/>
                          <a:cs typeface="Times New Roman" panose="02020603050405020304" pitchFamily="18" charset="0"/>
                        </a:rPr>
                        <a:t>trong</a:t>
                      </a:r>
                      <a:r>
                        <a:rPr lang="en-US" sz="1200" u="none" strike="noStrike" dirty="0">
                          <a:effectLst/>
                          <a:latin typeface="+mn-lt"/>
                          <a:cs typeface="Times New Roman" panose="02020603050405020304" pitchFamily="18" charset="0"/>
                        </a:rPr>
                        <a:t> 1 </a:t>
                      </a:r>
                      <a:r>
                        <a:rPr lang="en-US" sz="1200" u="none" strike="noStrike" dirty="0" err="1">
                          <a:effectLst/>
                          <a:latin typeface="+mn-lt"/>
                          <a:cs typeface="Times New Roman" panose="02020603050405020304" pitchFamily="18" charset="0"/>
                        </a:rPr>
                        <a:t>ngày</a:t>
                      </a:r>
                      <a:r>
                        <a:rPr lang="en-US" sz="1200" u="none" strike="noStrike" dirty="0">
                          <a:effectLst/>
                          <a:latin typeface="+mn-lt"/>
                          <a:cs typeface="Times New Roman" panose="02020603050405020304" pitchFamily="18" charset="0"/>
                        </a:rPr>
                        <a:t> (kWh) 10h/</a:t>
                      </a:r>
                      <a:r>
                        <a:rPr lang="en-US" sz="1200" u="none" strike="noStrike" dirty="0" err="1">
                          <a:effectLst/>
                          <a:latin typeface="+mn-lt"/>
                          <a:cs typeface="Times New Roman" panose="02020603050405020304" pitchFamily="18" charset="0"/>
                        </a:rPr>
                        <a:t>ngày</a:t>
                      </a:r>
                      <a:r>
                        <a:rPr lang="en-US" sz="1200" u="none" strike="noStrike" dirty="0">
                          <a:effectLst/>
                          <a:latin typeface="+mn-lt"/>
                          <a:cs typeface="Times New Roman" panose="02020603050405020304" pitchFamily="18" charset="0"/>
                        </a:rPr>
                        <a:t/>
                      </a:r>
                      <a:br>
                        <a:rPr lang="en-US" sz="1200" u="none" strike="noStrike" dirty="0">
                          <a:effectLst/>
                          <a:latin typeface="+mn-lt"/>
                          <a:cs typeface="Times New Roman" panose="02020603050405020304" pitchFamily="18" charset="0"/>
                        </a:rPr>
                      </a:br>
                      <a:r>
                        <a:rPr lang="en-US" sz="1200" u="none" strike="noStrike" dirty="0">
                          <a:effectLst/>
                          <a:latin typeface="+mn-lt"/>
                          <a:cs typeface="Times New Roman" panose="02020603050405020304" pitchFamily="18" charset="0"/>
                        </a:rPr>
                        <a:t>(5h </a:t>
                      </a:r>
                      <a:r>
                        <a:rPr lang="en-US" sz="1200" u="none" strike="noStrike" dirty="0" err="1">
                          <a:effectLst/>
                          <a:latin typeface="+mn-lt"/>
                          <a:cs typeface="Times New Roman" panose="02020603050405020304" pitchFamily="18" charset="0"/>
                        </a:rPr>
                        <a:t>đầu</a:t>
                      </a:r>
                      <a:r>
                        <a:rPr lang="en-US" sz="1200" u="none" strike="noStrike" dirty="0">
                          <a:effectLst/>
                          <a:latin typeface="+mn-lt"/>
                          <a:cs typeface="Times New Roman" panose="02020603050405020304" pitchFamily="18" charset="0"/>
                        </a:rPr>
                        <a:t> </a:t>
                      </a:r>
                      <a:r>
                        <a:rPr lang="en-US" sz="1200" u="none" strike="noStrike" dirty="0" err="1">
                          <a:effectLst/>
                          <a:latin typeface="+mn-lt"/>
                          <a:cs typeface="Times New Roman" panose="02020603050405020304" pitchFamily="18" charset="0"/>
                        </a:rPr>
                        <a:t>sáng</a:t>
                      </a:r>
                      <a:r>
                        <a:rPr lang="en-US" sz="1200" u="none" strike="noStrike" dirty="0">
                          <a:effectLst/>
                          <a:latin typeface="+mn-lt"/>
                          <a:cs typeface="Times New Roman" panose="02020603050405020304" pitchFamily="18" charset="0"/>
                        </a:rPr>
                        <a:t> 100%, 5h </a:t>
                      </a:r>
                      <a:r>
                        <a:rPr lang="en-US" sz="1200" u="none" strike="noStrike" dirty="0" err="1">
                          <a:effectLst/>
                          <a:latin typeface="+mn-lt"/>
                          <a:cs typeface="Times New Roman" panose="02020603050405020304" pitchFamily="18" charset="0"/>
                        </a:rPr>
                        <a:t>sau</a:t>
                      </a:r>
                      <a:r>
                        <a:rPr lang="en-US" sz="1200" u="none" strike="noStrike" dirty="0">
                          <a:effectLst/>
                          <a:latin typeface="+mn-lt"/>
                          <a:cs typeface="Times New Roman" panose="02020603050405020304" pitchFamily="18" charset="0"/>
                        </a:rPr>
                        <a:t>  </a:t>
                      </a:r>
                      <a:r>
                        <a:rPr lang="en-US" sz="1200" u="none" strike="noStrike" dirty="0" err="1">
                          <a:effectLst/>
                          <a:latin typeface="+mn-lt"/>
                          <a:cs typeface="Times New Roman" panose="02020603050405020304" pitchFamily="18" charset="0"/>
                        </a:rPr>
                        <a:t>sáng</a:t>
                      </a:r>
                      <a:r>
                        <a:rPr lang="en-US" sz="1200" u="none" strike="noStrike" dirty="0">
                          <a:effectLst/>
                          <a:latin typeface="+mn-lt"/>
                          <a:cs typeface="Times New Roman" panose="02020603050405020304" pitchFamily="18" charset="0"/>
                        </a:rPr>
                        <a:t> 50%) </a:t>
                      </a:r>
                      <a:endParaRPr lang="en-US" sz="1200" b="0"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rowSpan="2" hMerge="1">
                  <a:txBody>
                    <a:bodyPr/>
                    <a:lstStyle/>
                    <a:p>
                      <a:endParaRPr lang="en-US"/>
                    </a:p>
                  </a:txBody>
                  <a:tcPr/>
                </a:tc>
                <a:tc rowSpan="2" hMerge="1">
                  <a:txBody>
                    <a:bodyPr/>
                    <a:lstStyle/>
                    <a:p>
                      <a:pPr algn="ctr" fontAlgn="ct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27" marR="7027" marT="7027" marB="0" anchor="ctr"/>
                </a:tc>
                <a:tc rowSpan="2">
                  <a:txBody>
                    <a:bodyPr/>
                    <a:lstStyle/>
                    <a:p>
                      <a:r>
                        <a:rPr lang="en-US" sz="1200" b="1" u="none" strike="noStrike" dirty="0" smtClean="0">
                          <a:effectLst/>
                          <a:latin typeface="+mn-lt"/>
                          <a:cs typeface="Times New Roman" panose="02020603050405020304" pitchFamily="18" charset="0"/>
                        </a:rPr>
                        <a:t>…………</a:t>
                      </a:r>
                      <a:endParaRPr lang="en-US" sz="1200" dirty="0">
                        <a:latin typeface="+mn-lt"/>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xmlns="" val="10012"/>
                  </a:ext>
                </a:extLst>
              </a:tr>
              <a:tr h="445439">
                <a:tc>
                  <a:txBody>
                    <a:bodyPr/>
                    <a:lstStyle/>
                    <a:p>
                      <a:pPr algn="ctr" fontAlgn="ctr"/>
                      <a:endParaRPr lang="en-US" sz="1200" b="0"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gridSpan="2">
                  <a:txBody>
                    <a:bodyPr/>
                    <a:lstStyle/>
                    <a:p>
                      <a:pPr algn="ctr" fontAlgn="ctr"/>
                      <a:r>
                        <a:rPr lang="en-US" sz="1200" u="none" strike="noStrike" dirty="0">
                          <a:effectLst/>
                          <a:latin typeface="+mn-lt"/>
                          <a:cs typeface="Times New Roman" panose="02020603050405020304" pitchFamily="18" charset="0"/>
                        </a:rPr>
                        <a:t> </a:t>
                      </a:r>
                      <a:r>
                        <a:rPr lang="en-US" sz="1200" u="none" strike="noStrike" dirty="0" err="1">
                          <a:effectLst/>
                          <a:latin typeface="+mn-lt"/>
                          <a:cs typeface="Times New Roman" panose="02020603050405020304" pitchFamily="18" charset="0"/>
                        </a:rPr>
                        <a:t>Điện</a:t>
                      </a:r>
                      <a:r>
                        <a:rPr lang="en-US" sz="1200" u="none" strike="noStrike" dirty="0">
                          <a:effectLst/>
                          <a:latin typeface="+mn-lt"/>
                          <a:cs typeface="Times New Roman" panose="02020603050405020304" pitchFamily="18" charset="0"/>
                        </a:rPr>
                        <a:t> </a:t>
                      </a:r>
                      <a:r>
                        <a:rPr lang="en-US" sz="1200" u="none" strike="noStrike" dirty="0" err="1">
                          <a:effectLst/>
                          <a:latin typeface="+mn-lt"/>
                          <a:cs typeface="Times New Roman" panose="02020603050405020304" pitchFamily="18" charset="0"/>
                        </a:rPr>
                        <a:t>năng</a:t>
                      </a:r>
                      <a:r>
                        <a:rPr lang="en-US" sz="1200" u="none" strike="noStrike" dirty="0">
                          <a:effectLst/>
                          <a:latin typeface="+mn-lt"/>
                          <a:cs typeface="Times New Roman" panose="02020603050405020304" pitchFamily="18" charset="0"/>
                        </a:rPr>
                        <a:t> </a:t>
                      </a:r>
                      <a:r>
                        <a:rPr lang="en-US" sz="1200" u="none" strike="noStrike" dirty="0" err="1">
                          <a:effectLst/>
                          <a:latin typeface="+mn-lt"/>
                          <a:cs typeface="Times New Roman" panose="02020603050405020304" pitchFamily="18" charset="0"/>
                        </a:rPr>
                        <a:t>tiêu</a:t>
                      </a:r>
                      <a:r>
                        <a:rPr lang="en-US" sz="1200" u="none" strike="noStrike" dirty="0">
                          <a:effectLst/>
                          <a:latin typeface="+mn-lt"/>
                          <a:cs typeface="Times New Roman" panose="02020603050405020304" pitchFamily="18" charset="0"/>
                        </a:rPr>
                        <a:t> </a:t>
                      </a:r>
                      <a:r>
                        <a:rPr lang="en-US" sz="1200" u="none" strike="noStrike" dirty="0" err="1">
                          <a:effectLst/>
                          <a:latin typeface="+mn-lt"/>
                          <a:cs typeface="Times New Roman" panose="02020603050405020304" pitchFamily="18" charset="0"/>
                        </a:rPr>
                        <a:t>thụ</a:t>
                      </a:r>
                      <a:r>
                        <a:rPr lang="en-US" sz="1200" u="none" strike="noStrike" dirty="0">
                          <a:effectLst/>
                          <a:latin typeface="+mn-lt"/>
                          <a:cs typeface="Times New Roman" panose="02020603050405020304" pitchFamily="18" charset="0"/>
                        </a:rPr>
                        <a:t> </a:t>
                      </a:r>
                      <a:r>
                        <a:rPr lang="en-US" sz="1200" u="none" strike="noStrike" dirty="0" err="1">
                          <a:effectLst/>
                          <a:latin typeface="+mn-lt"/>
                          <a:cs typeface="Times New Roman" panose="02020603050405020304" pitchFamily="18" charset="0"/>
                        </a:rPr>
                        <a:t>trong</a:t>
                      </a:r>
                      <a:r>
                        <a:rPr lang="en-US" sz="1200" u="none" strike="noStrike" dirty="0">
                          <a:effectLst/>
                          <a:latin typeface="+mn-lt"/>
                          <a:cs typeface="Times New Roman" panose="02020603050405020304" pitchFamily="18" charset="0"/>
                        </a:rPr>
                        <a:t> 1 </a:t>
                      </a:r>
                      <a:r>
                        <a:rPr lang="en-US" sz="1200" u="none" strike="noStrike" dirty="0" err="1">
                          <a:effectLst/>
                          <a:latin typeface="+mn-lt"/>
                          <a:cs typeface="Times New Roman" panose="02020603050405020304" pitchFamily="18" charset="0"/>
                        </a:rPr>
                        <a:t>ngày</a:t>
                      </a:r>
                      <a:r>
                        <a:rPr lang="en-US" sz="1200" u="none" strike="noStrike" dirty="0">
                          <a:effectLst/>
                          <a:latin typeface="+mn-lt"/>
                          <a:cs typeface="Times New Roman" panose="02020603050405020304" pitchFamily="18" charset="0"/>
                        </a:rPr>
                        <a:t> (kWh) 10h/</a:t>
                      </a:r>
                      <a:r>
                        <a:rPr lang="en-US" sz="1200" u="none" strike="noStrike" dirty="0" err="1">
                          <a:effectLst/>
                          <a:latin typeface="+mn-lt"/>
                          <a:cs typeface="Times New Roman" panose="02020603050405020304" pitchFamily="18" charset="0"/>
                        </a:rPr>
                        <a:t>ngày</a:t>
                      </a:r>
                      <a:r>
                        <a:rPr lang="en-US" sz="1200" u="none" strike="noStrike" dirty="0">
                          <a:effectLst/>
                          <a:latin typeface="+mn-lt"/>
                          <a:cs typeface="Times New Roman" panose="02020603050405020304" pitchFamily="18" charset="0"/>
                        </a:rPr>
                        <a:t> </a:t>
                      </a:r>
                    </a:p>
                    <a:p>
                      <a:pPr algn="ctr" fontAlgn="ctr"/>
                      <a:r>
                        <a:rPr lang="en-US" sz="1200" u="none" strike="noStrike" dirty="0">
                          <a:effectLst/>
                          <a:latin typeface="+mn-lt"/>
                          <a:cs typeface="Times New Roman" panose="02020603050405020304" pitchFamily="18" charset="0"/>
                        </a:rPr>
                        <a:t>( </a:t>
                      </a:r>
                      <a:r>
                        <a:rPr lang="en-US" sz="1200" u="none" strike="noStrike" dirty="0" err="1">
                          <a:effectLst/>
                          <a:latin typeface="+mn-lt"/>
                          <a:cs typeface="Times New Roman" panose="02020603050405020304" pitchFamily="18" charset="0"/>
                        </a:rPr>
                        <a:t>theo</a:t>
                      </a:r>
                      <a:r>
                        <a:rPr lang="en-US" sz="1200" u="none" strike="noStrike" dirty="0">
                          <a:effectLst/>
                          <a:latin typeface="+mn-lt"/>
                          <a:cs typeface="Times New Roman" panose="02020603050405020304" pitchFamily="18" charset="0"/>
                        </a:rPr>
                        <a:t> </a:t>
                      </a:r>
                      <a:r>
                        <a:rPr lang="en-US" sz="1200" u="none" strike="noStrike" dirty="0" err="1">
                          <a:effectLst/>
                          <a:latin typeface="+mn-lt"/>
                          <a:cs typeface="Times New Roman" panose="02020603050405020304" pitchFamily="18" charset="0"/>
                        </a:rPr>
                        <a:t>dự</a:t>
                      </a:r>
                      <a:r>
                        <a:rPr lang="en-US" sz="1200" u="none" strike="noStrike" dirty="0">
                          <a:effectLst/>
                          <a:latin typeface="+mn-lt"/>
                          <a:cs typeface="Times New Roman" panose="02020603050405020304" pitchFamily="18" charset="0"/>
                        </a:rPr>
                        <a:t> </a:t>
                      </a:r>
                      <a:r>
                        <a:rPr lang="en-US" sz="1200" u="none" strike="noStrike" dirty="0" err="1">
                          <a:effectLst/>
                          <a:latin typeface="+mn-lt"/>
                          <a:cs typeface="Times New Roman" panose="02020603050405020304" pitchFamily="18" charset="0"/>
                        </a:rPr>
                        <a:t>liệu</a:t>
                      </a:r>
                      <a:r>
                        <a:rPr lang="en-US" sz="1200" u="none" strike="noStrike" dirty="0">
                          <a:effectLst/>
                          <a:latin typeface="+mn-lt"/>
                          <a:cs typeface="Times New Roman" panose="02020603050405020304" pitchFamily="18" charset="0"/>
                        </a:rPr>
                        <a:t> P.QLĐT </a:t>
                      </a:r>
                      <a:r>
                        <a:rPr lang="en-US" sz="1200" u="none" strike="noStrike" dirty="0" err="1">
                          <a:effectLst/>
                          <a:latin typeface="+mn-lt"/>
                          <a:cs typeface="Times New Roman" panose="02020603050405020304" pitchFamily="18" charset="0"/>
                        </a:rPr>
                        <a:t>cung</a:t>
                      </a:r>
                      <a:r>
                        <a:rPr lang="en-US" sz="1200" u="none" strike="noStrike" dirty="0">
                          <a:effectLst/>
                          <a:latin typeface="+mn-lt"/>
                          <a:cs typeface="Times New Roman" panose="02020603050405020304" pitchFamily="18" charset="0"/>
                        </a:rPr>
                        <a:t> </a:t>
                      </a:r>
                      <a:r>
                        <a:rPr lang="en-US" sz="1200" u="none" strike="noStrike" dirty="0" err="1">
                          <a:effectLst/>
                          <a:latin typeface="+mn-lt"/>
                          <a:cs typeface="Times New Roman" panose="02020603050405020304" pitchFamily="18" charset="0"/>
                        </a:rPr>
                        <a:t>cấp</a:t>
                      </a:r>
                      <a:r>
                        <a:rPr lang="en-US" sz="1200" u="none" strike="noStrike" dirty="0">
                          <a:effectLst/>
                          <a:latin typeface="+mn-lt"/>
                          <a:cs typeface="Times New Roman" panose="02020603050405020304" pitchFamily="18" charset="0"/>
                        </a:rPr>
                        <a:t> )</a:t>
                      </a:r>
                      <a:endParaRPr lang="en-US" sz="1200" b="0"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hMerge="1">
                  <a:txBody>
                    <a:bodyPr/>
                    <a:lstStyle/>
                    <a:p>
                      <a:endParaRPr lang="en-US"/>
                    </a:p>
                  </a:txBody>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vMerge="1">
                  <a:txBody>
                    <a:bodyPr/>
                    <a:lstStyle/>
                    <a:p>
                      <a:endParaRPr lang="en-US"/>
                    </a:p>
                  </a:txBody>
                  <a:tcPr/>
                </a:tc>
                <a:tc gridSpan="3" vMerge="1">
                  <a:txBody>
                    <a:bodyPr/>
                    <a:lstStyle/>
                    <a:p>
                      <a:pPr algn="ctr" fontAlgn="ct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027" marR="7027" marT="7027" marB="0" anchor="ctr"/>
                </a:tc>
                <a:tc hMerge="1" vMerge="1">
                  <a:txBody>
                    <a:bodyPr/>
                    <a:lstStyle/>
                    <a:p>
                      <a:endParaRPr lang="en-US"/>
                    </a:p>
                  </a:txBody>
                  <a:tcPr/>
                </a:tc>
                <a:tc hMerge="1" vMerge="1">
                  <a:txBody>
                    <a:bodyPr/>
                    <a:lstStyle/>
                    <a:p>
                      <a:pPr algn="ctr" fontAlgn="ct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027" marR="7027" marT="7027" marB="0" anchor="ctr"/>
                </a:tc>
                <a:tc vMerge="1">
                  <a:txBody>
                    <a:bodyPr/>
                    <a:lstStyle/>
                    <a:p>
                      <a:pPr algn="ctr" fontAlgn="ct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027" marR="7027" marT="7027" marB="0" anchor="ctr"/>
                </a:tc>
                <a:extLst>
                  <a:ext uri="{0D108BD9-81ED-4DB2-BD59-A6C34878D82A}">
                    <a16:rowId xmlns:a16="http://schemas.microsoft.com/office/drawing/2014/main" xmlns="" val="10013"/>
                  </a:ext>
                </a:extLst>
              </a:tr>
              <a:tr h="245974">
                <a:tc>
                  <a:txBody>
                    <a:bodyPr/>
                    <a:lstStyle/>
                    <a:p>
                      <a:pPr algn="ctr" fontAlgn="ctr"/>
                      <a:endParaRPr lang="en-US" sz="1200" b="0" i="0" u="none" strike="noStrike">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gridSpan="2">
                  <a:txBody>
                    <a:bodyPr/>
                    <a:lstStyle/>
                    <a:p>
                      <a:pPr algn="ctr" fontAlgn="ctr"/>
                      <a:r>
                        <a:rPr lang="en-US" sz="1200" u="none" strike="noStrike" dirty="0">
                          <a:effectLst/>
                          <a:latin typeface="+mn-lt"/>
                          <a:cs typeface="Times New Roman" panose="02020603050405020304" pitchFamily="18" charset="0"/>
                        </a:rPr>
                        <a:t> </a:t>
                      </a:r>
                      <a:r>
                        <a:rPr lang="en-US" sz="1200" u="none" strike="noStrike" dirty="0" err="1">
                          <a:effectLst/>
                          <a:latin typeface="+mn-lt"/>
                          <a:cs typeface="Times New Roman" panose="02020603050405020304" pitchFamily="18" charset="0"/>
                        </a:rPr>
                        <a:t>Điện</a:t>
                      </a:r>
                      <a:r>
                        <a:rPr lang="en-US" sz="1200" u="none" strike="noStrike" dirty="0">
                          <a:effectLst/>
                          <a:latin typeface="+mn-lt"/>
                          <a:cs typeface="Times New Roman" panose="02020603050405020304" pitchFamily="18" charset="0"/>
                        </a:rPr>
                        <a:t> </a:t>
                      </a:r>
                      <a:r>
                        <a:rPr lang="en-US" sz="1200" u="none" strike="noStrike" dirty="0" err="1">
                          <a:effectLst/>
                          <a:latin typeface="+mn-lt"/>
                          <a:cs typeface="Times New Roman" panose="02020603050405020304" pitchFamily="18" charset="0"/>
                        </a:rPr>
                        <a:t>năng</a:t>
                      </a:r>
                      <a:r>
                        <a:rPr lang="en-US" sz="1200" u="none" strike="noStrike" dirty="0">
                          <a:effectLst/>
                          <a:latin typeface="+mn-lt"/>
                          <a:cs typeface="Times New Roman" panose="02020603050405020304" pitchFamily="18" charset="0"/>
                        </a:rPr>
                        <a:t> </a:t>
                      </a:r>
                      <a:r>
                        <a:rPr lang="en-US" sz="1200" u="none" strike="noStrike" dirty="0" err="1">
                          <a:effectLst/>
                          <a:latin typeface="+mn-lt"/>
                          <a:cs typeface="Times New Roman" panose="02020603050405020304" pitchFamily="18" charset="0"/>
                        </a:rPr>
                        <a:t>tiêu</a:t>
                      </a:r>
                      <a:r>
                        <a:rPr lang="en-US" sz="1200" u="none" strike="noStrike" dirty="0">
                          <a:effectLst/>
                          <a:latin typeface="+mn-lt"/>
                          <a:cs typeface="Times New Roman" panose="02020603050405020304" pitchFamily="18" charset="0"/>
                        </a:rPr>
                        <a:t> </a:t>
                      </a:r>
                      <a:r>
                        <a:rPr lang="en-US" sz="1200" u="none" strike="noStrike" dirty="0" err="1">
                          <a:effectLst/>
                          <a:latin typeface="+mn-lt"/>
                          <a:cs typeface="Times New Roman" panose="02020603050405020304" pitchFamily="18" charset="0"/>
                        </a:rPr>
                        <a:t>thụ</a:t>
                      </a:r>
                      <a:r>
                        <a:rPr lang="en-US" sz="1200" u="none" strike="noStrike" dirty="0">
                          <a:effectLst/>
                          <a:latin typeface="+mn-lt"/>
                          <a:cs typeface="Times New Roman" panose="02020603050405020304" pitchFamily="18" charset="0"/>
                        </a:rPr>
                        <a:t> </a:t>
                      </a:r>
                      <a:r>
                        <a:rPr lang="en-US" sz="1200" u="none" strike="noStrike" dirty="0" err="1">
                          <a:effectLst/>
                          <a:latin typeface="+mn-lt"/>
                          <a:cs typeface="Times New Roman" panose="02020603050405020304" pitchFamily="18" charset="0"/>
                        </a:rPr>
                        <a:t>trong</a:t>
                      </a:r>
                      <a:r>
                        <a:rPr lang="en-US" sz="1200" u="none" strike="noStrike" dirty="0">
                          <a:effectLst/>
                          <a:latin typeface="+mn-lt"/>
                          <a:cs typeface="Times New Roman" panose="02020603050405020304" pitchFamily="18" charset="0"/>
                        </a:rPr>
                        <a:t> 1 </a:t>
                      </a:r>
                      <a:r>
                        <a:rPr lang="en-US" sz="1200" u="none" strike="noStrike" dirty="0" err="1">
                          <a:effectLst/>
                          <a:latin typeface="+mn-lt"/>
                          <a:cs typeface="Times New Roman" panose="02020603050405020304" pitchFamily="18" charset="0"/>
                        </a:rPr>
                        <a:t>năm</a:t>
                      </a:r>
                      <a:r>
                        <a:rPr lang="en-US" sz="1200" u="none" strike="noStrike" dirty="0">
                          <a:effectLst/>
                          <a:latin typeface="+mn-lt"/>
                          <a:cs typeface="Times New Roman" panose="02020603050405020304" pitchFamily="18" charset="0"/>
                        </a:rPr>
                        <a:t> (kWh) 366 </a:t>
                      </a:r>
                      <a:r>
                        <a:rPr lang="en-US" sz="1200" u="none" strike="noStrike" dirty="0" err="1">
                          <a:effectLst/>
                          <a:latin typeface="+mn-lt"/>
                          <a:cs typeface="Times New Roman" panose="02020603050405020304" pitchFamily="18" charset="0"/>
                        </a:rPr>
                        <a:t>ngày</a:t>
                      </a:r>
                      <a:endParaRPr lang="en-US" sz="1200" b="0"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hMerge="1">
                  <a:txBody>
                    <a:bodyPr/>
                    <a:lstStyle/>
                    <a:p>
                      <a:endParaRPr lang="en-US"/>
                    </a:p>
                  </a:txBody>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vMerge="1">
                  <a:txBody>
                    <a:bodyPr/>
                    <a:lstStyle/>
                    <a:p>
                      <a:pPr algn="ctr" fontAlgn="ct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27" marR="7027" marT="7027" marB="0" anchor="ctr"/>
                </a:tc>
                <a:tc gridSpan="3">
                  <a:txBody>
                    <a:bodyPr/>
                    <a:lstStyle/>
                    <a:p>
                      <a:pPr algn="ctr" fontAlgn="ctr"/>
                      <a:r>
                        <a:rPr lang="en-US" sz="1200" u="none" strike="noStrike" dirty="0">
                          <a:effectLst/>
                          <a:latin typeface="+mn-lt"/>
                          <a:cs typeface="Times New Roman" panose="02020603050405020304" pitchFamily="18" charset="0"/>
                        </a:rPr>
                        <a:t> </a:t>
                      </a:r>
                      <a:r>
                        <a:rPr lang="en-US" sz="1200" u="none" strike="noStrike" dirty="0" err="1">
                          <a:effectLst/>
                          <a:latin typeface="+mn-lt"/>
                          <a:cs typeface="Times New Roman" panose="02020603050405020304" pitchFamily="18" charset="0"/>
                        </a:rPr>
                        <a:t>Điện</a:t>
                      </a:r>
                      <a:r>
                        <a:rPr lang="en-US" sz="1200" u="none" strike="noStrike" dirty="0">
                          <a:effectLst/>
                          <a:latin typeface="+mn-lt"/>
                          <a:cs typeface="Times New Roman" panose="02020603050405020304" pitchFamily="18" charset="0"/>
                        </a:rPr>
                        <a:t> </a:t>
                      </a:r>
                      <a:r>
                        <a:rPr lang="en-US" sz="1200" u="none" strike="noStrike" dirty="0" err="1">
                          <a:effectLst/>
                          <a:latin typeface="+mn-lt"/>
                          <a:cs typeface="Times New Roman" panose="02020603050405020304" pitchFamily="18" charset="0"/>
                        </a:rPr>
                        <a:t>năng</a:t>
                      </a:r>
                      <a:r>
                        <a:rPr lang="en-US" sz="1200" u="none" strike="noStrike" dirty="0">
                          <a:effectLst/>
                          <a:latin typeface="+mn-lt"/>
                          <a:cs typeface="Times New Roman" panose="02020603050405020304" pitchFamily="18" charset="0"/>
                        </a:rPr>
                        <a:t> </a:t>
                      </a:r>
                      <a:r>
                        <a:rPr lang="en-US" sz="1200" u="none" strike="noStrike" dirty="0" err="1">
                          <a:effectLst/>
                          <a:latin typeface="+mn-lt"/>
                          <a:cs typeface="Times New Roman" panose="02020603050405020304" pitchFamily="18" charset="0"/>
                        </a:rPr>
                        <a:t>tiêu</a:t>
                      </a:r>
                      <a:r>
                        <a:rPr lang="en-US" sz="1200" u="none" strike="noStrike" dirty="0">
                          <a:effectLst/>
                          <a:latin typeface="+mn-lt"/>
                          <a:cs typeface="Times New Roman" panose="02020603050405020304" pitchFamily="18" charset="0"/>
                        </a:rPr>
                        <a:t> </a:t>
                      </a:r>
                      <a:r>
                        <a:rPr lang="en-US" sz="1200" u="none" strike="noStrike" dirty="0" err="1">
                          <a:effectLst/>
                          <a:latin typeface="+mn-lt"/>
                          <a:cs typeface="Times New Roman" panose="02020603050405020304" pitchFamily="18" charset="0"/>
                        </a:rPr>
                        <a:t>thụ</a:t>
                      </a:r>
                      <a:r>
                        <a:rPr lang="en-US" sz="1200" u="none" strike="noStrike" dirty="0">
                          <a:effectLst/>
                          <a:latin typeface="+mn-lt"/>
                          <a:cs typeface="Times New Roman" panose="02020603050405020304" pitchFamily="18" charset="0"/>
                        </a:rPr>
                        <a:t> </a:t>
                      </a:r>
                      <a:r>
                        <a:rPr lang="en-US" sz="1200" u="none" strike="noStrike" dirty="0" err="1">
                          <a:effectLst/>
                          <a:latin typeface="+mn-lt"/>
                          <a:cs typeface="Times New Roman" panose="02020603050405020304" pitchFamily="18" charset="0"/>
                        </a:rPr>
                        <a:t>trong</a:t>
                      </a:r>
                      <a:r>
                        <a:rPr lang="en-US" sz="1200" u="none" strike="noStrike" dirty="0">
                          <a:effectLst/>
                          <a:latin typeface="+mn-lt"/>
                          <a:cs typeface="Times New Roman" panose="02020603050405020304" pitchFamily="18" charset="0"/>
                        </a:rPr>
                        <a:t> 1 </a:t>
                      </a:r>
                      <a:r>
                        <a:rPr lang="en-US" sz="1200" u="none" strike="noStrike" dirty="0" err="1">
                          <a:effectLst/>
                          <a:latin typeface="+mn-lt"/>
                          <a:cs typeface="Times New Roman" panose="02020603050405020304" pitchFamily="18" charset="0"/>
                        </a:rPr>
                        <a:t>năm</a:t>
                      </a:r>
                      <a:r>
                        <a:rPr lang="en-US" sz="1200" u="none" strike="noStrike" dirty="0">
                          <a:effectLst/>
                          <a:latin typeface="+mn-lt"/>
                          <a:cs typeface="Times New Roman" panose="02020603050405020304" pitchFamily="18" charset="0"/>
                        </a:rPr>
                        <a:t> (kWh) 366 </a:t>
                      </a:r>
                      <a:r>
                        <a:rPr lang="en-US" sz="1200" u="none" strike="noStrike" dirty="0" err="1">
                          <a:effectLst/>
                          <a:latin typeface="+mn-lt"/>
                          <a:cs typeface="Times New Roman" panose="02020603050405020304" pitchFamily="18" charset="0"/>
                        </a:rPr>
                        <a:t>ngày</a:t>
                      </a:r>
                      <a:endParaRPr lang="en-US" sz="1200" b="0"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hMerge="1">
                  <a:txBody>
                    <a:bodyPr/>
                    <a:lstStyle/>
                    <a:p>
                      <a:endParaRPr lang="en-US"/>
                    </a:p>
                  </a:txBody>
                  <a:tcPr/>
                </a:tc>
                <a:tc hMerge="1">
                  <a:txBody>
                    <a:bodyPr/>
                    <a:lstStyle/>
                    <a:p>
                      <a:pPr algn="ctr" fontAlgn="ct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027" marR="7027" marT="7027" marB="0" anchor="ctr"/>
                </a:tc>
                <a:tc>
                  <a:txBody>
                    <a:bodyPr/>
                    <a:lstStyle/>
                    <a:p>
                      <a:r>
                        <a:rPr lang="en-US" sz="1200" b="1" u="none" strike="noStrike" dirty="0" smtClean="0">
                          <a:effectLst/>
                          <a:latin typeface="+mn-lt"/>
                          <a:cs typeface="Times New Roman" panose="02020603050405020304" pitchFamily="18" charset="0"/>
                        </a:rPr>
                        <a:t>…………</a:t>
                      </a:r>
                      <a:endParaRPr lang="en-US" sz="1200" dirty="0">
                        <a:latin typeface="+mn-lt"/>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xmlns="" val="10014"/>
                  </a:ext>
                </a:extLst>
              </a:tr>
              <a:tr h="245974">
                <a:tc>
                  <a:txBody>
                    <a:bodyPr/>
                    <a:lstStyle/>
                    <a:p>
                      <a:pPr algn="ctr" fontAlgn="ctr"/>
                      <a:endParaRPr lang="en-US" sz="1200" b="0" i="0" u="none" strike="noStrike">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gridSpan="2">
                  <a:txBody>
                    <a:bodyPr/>
                    <a:lstStyle/>
                    <a:p>
                      <a:pPr algn="ctr" fontAlgn="ctr"/>
                      <a:r>
                        <a:rPr lang="en-US" sz="1200" b="1" i="0" u="none" strike="noStrike" dirty="0" err="1">
                          <a:solidFill>
                            <a:srgbClr val="000000"/>
                          </a:solidFill>
                          <a:effectLst/>
                          <a:latin typeface="+mn-lt"/>
                          <a:cs typeface="Times New Roman" panose="02020603050405020304" pitchFamily="18" charset="0"/>
                        </a:rPr>
                        <a:t>Tổng</a:t>
                      </a:r>
                      <a:r>
                        <a:rPr lang="en-US" sz="1200" b="1" i="0" u="none" strike="noStrike" dirty="0">
                          <a:solidFill>
                            <a:srgbClr val="000000"/>
                          </a:solidFill>
                          <a:effectLst/>
                          <a:latin typeface="+mn-lt"/>
                          <a:cs typeface="Times New Roman" panose="02020603050405020304" pitchFamily="18" charset="0"/>
                        </a:rPr>
                        <a:t> chi </a:t>
                      </a:r>
                      <a:r>
                        <a:rPr lang="en-US" sz="1200" b="1" i="0" u="none" strike="noStrike" dirty="0" err="1">
                          <a:solidFill>
                            <a:srgbClr val="000000"/>
                          </a:solidFill>
                          <a:effectLst/>
                          <a:latin typeface="+mn-lt"/>
                          <a:cs typeface="Times New Roman" panose="02020603050405020304" pitchFamily="18" charset="0"/>
                        </a:rPr>
                        <a:t>phí</a:t>
                      </a:r>
                      <a:r>
                        <a:rPr lang="en-US" sz="1200" b="1" i="0" u="none" strike="noStrike" dirty="0">
                          <a:solidFill>
                            <a:srgbClr val="000000"/>
                          </a:solidFill>
                          <a:effectLst/>
                          <a:latin typeface="+mn-lt"/>
                          <a:cs typeface="Times New Roman" panose="02020603050405020304" pitchFamily="18" charset="0"/>
                        </a:rPr>
                        <a:t> </a:t>
                      </a:r>
                      <a:r>
                        <a:rPr lang="en-US" sz="1200" b="1" i="0" u="none" strike="noStrike" dirty="0" err="1">
                          <a:solidFill>
                            <a:srgbClr val="000000"/>
                          </a:solidFill>
                          <a:effectLst/>
                          <a:latin typeface="+mn-lt"/>
                          <a:cs typeface="Times New Roman" panose="02020603050405020304" pitchFamily="18" charset="0"/>
                        </a:rPr>
                        <a:t>điện</a:t>
                      </a:r>
                      <a:r>
                        <a:rPr lang="en-US" sz="1200" b="1" i="0" u="none" strike="noStrike" dirty="0">
                          <a:solidFill>
                            <a:srgbClr val="000000"/>
                          </a:solidFill>
                          <a:effectLst/>
                          <a:latin typeface="+mn-lt"/>
                          <a:cs typeface="Times New Roman" panose="02020603050405020304" pitchFamily="18" charset="0"/>
                        </a:rPr>
                        <a:t> </a:t>
                      </a:r>
                      <a:r>
                        <a:rPr lang="en-US" sz="1200" b="1" i="0" u="none" strike="noStrike" dirty="0" err="1">
                          <a:solidFill>
                            <a:srgbClr val="000000"/>
                          </a:solidFill>
                          <a:effectLst/>
                          <a:latin typeface="+mn-lt"/>
                          <a:cs typeface="Times New Roman" panose="02020603050405020304" pitchFamily="18" charset="0"/>
                        </a:rPr>
                        <a:t>năng</a:t>
                      </a:r>
                      <a:r>
                        <a:rPr lang="en-US" sz="1200" b="1" i="0" u="none" strike="noStrike" dirty="0">
                          <a:solidFill>
                            <a:srgbClr val="000000"/>
                          </a:solidFill>
                          <a:effectLst/>
                          <a:latin typeface="+mn-lt"/>
                          <a:cs typeface="Times New Roman" panose="02020603050405020304" pitchFamily="18" charset="0"/>
                        </a:rPr>
                        <a:t> </a:t>
                      </a:r>
                      <a:r>
                        <a:rPr lang="en-US" sz="1200" b="1" i="0" u="none" strike="noStrike" dirty="0" err="1">
                          <a:solidFill>
                            <a:srgbClr val="000000"/>
                          </a:solidFill>
                          <a:effectLst/>
                          <a:latin typeface="+mn-lt"/>
                          <a:cs typeface="Times New Roman" panose="02020603050405020304" pitchFamily="18" charset="0"/>
                        </a:rPr>
                        <a:t>trong</a:t>
                      </a:r>
                      <a:r>
                        <a:rPr lang="en-US" sz="1200" b="1" i="0" u="none" strike="noStrike" dirty="0">
                          <a:solidFill>
                            <a:srgbClr val="000000"/>
                          </a:solidFill>
                          <a:effectLst/>
                          <a:latin typeface="+mn-lt"/>
                          <a:cs typeface="Times New Roman" panose="02020603050405020304" pitchFamily="18" charset="0"/>
                        </a:rPr>
                        <a:t> 1 </a:t>
                      </a:r>
                      <a:r>
                        <a:rPr lang="en-US" sz="1200" b="1" i="0" u="none" strike="noStrike" dirty="0" err="1">
                          <a:solidFill>
                            <a:srgbClr val="000000"/>
                          </a:solidFill>
                          <a:effectLst/>
                          <a:latin typeface="+mn-lt"/>
                          <a:cs typeface="Times New Roman" panose="02020603050405020304" pitchFamily="18" charset="0"/>
                        </a:rPr>
                        <a:t>năm</a:t>
                      </a:r>
                      <a:endParaRPr lang="en-US" sz="1200" b="1"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hMerge="1">
                  <a:txBody>
                    <a:bodyPr/>
                    <a:lstStyle/>
                    <a:p>
                      <a:endParaRPr lang="en-US"/>
                    </a:p>
                  </a:txBody>
                  <a:tcP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endParaRPr lang="en-US" sz="1200" b="0"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dirty="0" err="1">
                          <a:solidFill>
                            <a:srgbClr val="000000"/>
                          </a:solidFill>
                          <a:effectLst/>
                          <a:latin typeface="+mn-lt"/>
                          <a:cs typeface="Times New Roman" panose="02020603050405020304" pitchFamily="18" charset="0"/>
                        </a:rPr>
                        <a:t>Tổng</a:t>
                      </a:r>
                      <a:r>
                        <a:rPr lang="en-US" sz="1200" b="1" i="0" u="none" strike="noStrike" dirty="0">
                          <a:solidFill>
                            <a:srgbClr val="000000"/>
                          </a:solidFill>
                          <a:effectLst/>
                          <a:latin typeface="+mn-lt"/>
                          <a:cs typeface="Times New Roman" panose="02020603050405020304" pitchFamily="18" charset="0"/>
                        </a:rPr>
                        <a:t> chi </a:t>
                      </a:r>
                      <a:r>
                        <a:rPr lang="en-US" sz="1200" b="1" i="0" u="none" strike="noStrike" dirty="0" err="1">
                          <a:solidFill>
                            <a:srgbClr val="000000"/>
                          </a:solidFill>
                          <a:effectLst/>
                          <a:latin typeface="+mn-lt"/>
                          <a:cs typeface="Times New Roman" panose="02020603050405020304" pitchFamily="18" charset="0"/>
                        </a:rPr>
                        <a:t>phí</a:t>
                      </a:r>
                      <a:r>
                        <a:rPr lang="en-US" sz="1200" b="1" i="0" u="none" strike="noStrike" dirty="0">
                          <a:solidFill>
                            <a:srgbClr val="000000"/>
                          </a:solidFill>
                          <a:effectLst/>
                          <a:latin typeface="+mn-lt"/>
                          <a:cs typeface="Times New Roman" panose="02020603050405020304" pitchFamily="18" charset="0"/>
                        </a:rPr>
                        <a:t> </a:t>
                      </a:r>
                      <a:r>
                        <a:rPr lang="en-US" sz="1200" b="1" i="0" u="none" strike="noStrike" dirty="0" err="1">
                          <a:solidFill>
                            <a:srgbClr val="000000"/>
                          </a:solidFill>
                          <a:effectLst/>
                          <a:latin typeface="+mn-lt"/>
                          <a:cs typeface="Times New Roman" panose="02020603050405020304" pitchFamily="18" charset="0"/>
                        </a:rPr>
                        <a:t>điện</a:t>
                      </a:r>
                      <a:r>
                        <a:rPr lang="en-US" sz="1200" b="1" i="0" u="none" strike="noStrike" dirty="0">
                          <a:solidFill>
                            <a:srgbClr val="000000"/>
                          </a:solidFill>
                          <a:effectLst/>
                          <a:latin typeface="+mn-lt"/>
                          <a:cs typeface="Times New Roman" panose="02020603050405020304" pitchFamily="18" charset="0"/>
                        </a:rPr>
                        <a:t> </a:t>
                      </a:r>
                      <a:r>
                        <a:rPr lang="en-US" sz="1200" b="1" i="0" u="none" strike="noStrike" dirty="0" err="1">
                          <a:solidFill>
                            <a:srgbClr val="000000"/>
                          </a:solidFill>
                          <a:effectLst/>
                          <a:latin typeface="+mn-lt"/>
                          <a:cs typeface="Times New Roman" panose="02020603050405020304" pitchFamily="18" charset="0"/>
                        </a:rPr>
                        <a:t>năng</a:t>
                      </a:r>
                      <a:r>
                        <a:rPr lang="en-US" sz="1200" b="1" i="0" u="none" strike="noStrike" dirty="0">
                          <a:solidFill>
                            <a:srgbClr val="000000"/>
                          </a:solidFill>
                          <a:effectLst/>
                          <a:latin typeface="+mn-lt"/>
                          <a:cs typeface="Times New Roman" panose="02020603050405020304" pitchFamily="18" charset="0"/>
                        </a:rPr>
                        <a:t> </a:t>
                      </a:r>
                      <a:r>
                        <a:rPr lang="en-US" sz="1200" b="1" i="0" u="none" strike="noStrike" dirty="0" err="1">
                          <a:solidFill>
                            <a:srgbClr val="000000"/>
                          </a:solidFill>
                          <a:effectLst/>
                          <a:latin typeface="+mn-lt"/>
                          <a:cs typeface="Times New Roman" panose="02020603050405020304" pitchFamily="18" charset="0"/>
                        </a:rPr>
                        <a:t>trong</a:t>
                      </a:r>
                      <a:r>
                        <a:rPr lang="en-US" sz="1200" b="1" i="0" u="none" strike="noStrike" dirty="0">
                          <a:solidFill>
                            <a:srgbClr val="000000"/>
                          </a:solidFill>
                          <a:effectLst/>
                          <a:latin typeface="+mn-lt"/>
                          <a:cs typeface="Times New Roman" panose="02020603050405020304" pitchFamily="18" charset="0"/>
                        </a:rPr>
                        <a:t> 1 </a:t>
                      </a:r>
                      <a:r>
                        <a:rPr lang="en-US" sz="1200" b="1" i="0" u="none" strike="noStrike" dirty="0" err="1">
                          <a:solidFill>
                            <a:srgbClr val="000000"/>
                          </a:solidFill>
                          <a:effectLst/>
                          <a:latin typeface="+mn-lt"/>
                          <a:cs typeface="Times New Roman" panose="02020603050405020304" pitchFamily="18" charset="0"/>
                        </a:rPr>
                        <a:t>năm</a:t>
                      </a:r>
                      <a:endParaRPr lang="en-US" sz="1200" b="1"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hMerge="1">
                  <a:txBody>
                    <a:bodyPr/>
                    <a:lstStyle/>
                    <a:p>
                      <a:endParaRPr lang="en-US"/>
                    </a:p>
                  </a:txBody>
                  <a:tcPr/>
                </a:tc>
                <a:tc hMerge="1">
                  <a:txBody>
                    <a:bodyPr/>
                    <a:lstStyle/>
                    <a:p>
                      <a:endParaRPr lang="en-US" dirty="0"/>
                    </a:p>
                  </a:txBody>
                  <a:tcPr/>
                </a:tc>
                <a:tc>
                  <a:txBody>
                    <a:bodyPr/>
                    <a:lstStyle/>
                    <a:p>
                      <a:r>
                        <a:rPr lang="en-US" sz="1200" b="1" u="none" strike="noStrike" dirty="0" smtClean="0">
                          <a:effectLst/>
                          <a:latin typeface="+mn-lt"/>
                          <a:cs typeface="Times New Roman" panose="02020603050405020304" pitchFamily="18" charset="0"/>
                        </a:rPr>
                        <a:t>…………</a:t>
                      </a:r>
                      <a:endParaRPr lang="en-US" sz="1200" dirty="0">
                        <a:latin typeface="+mn-lt"/>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xmlns="" val="10015"/>
                  </a:ext>
                </a:extLst>
              </a:tr>
              <a:tr h="245974">
                <a:tc gridSpan="9">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en-US" sz="1000" b="1" i="1">
                          <a:latin typeface="Times New Roman" panose="02020603050405020304" pitchFamily="18" charset="0"/>
                          <a:cs typeface="Times New Roman" panose="02020603050405020304" pitchFamily="18" charset="0"/>
                        </a:rPr>
                        <a:t>* Ghi chú:  Tổng công suất điện năng tiêu thụ không tính công suất tiêu LED dây trang trí, đèn LED chiếu sáng đường hiện tại</a:t>
                      </a: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hMerge="1">
                  <a:txBody>
                    <a:bodyPr/>
                    <a:lstStyle/>
                    <a:p>
                      <a:pPr algn="ctr" fontAlgn="ctr"/>
                      <a:endParaRPr lang="en-US" sz="1200" b="1"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hMerge="1">
                  <a:txBody>
                    <a:bodyPr/>
                    <a:lstStyle/>
                    <a:p>
                      <a:endParaRPr lang="en-US"/>
                    </a:p>
                  </a:txBody>
                  <a:tcPr/>
                </a:tc>
                <a:tc hMerge="1">
                  <a:txBody>
                    <a:bodyPr/>
                    <a:lstStyle/>
                    <a:p>
                      <a:pPr algn="ctr" fontAlgn="ctr"/>
                      <a:endParaRPr lang="en-US" sz="1200" b="1"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hMerge="1">
                  <a:txBody>
                    <a:bodyPr/>
                    <a:lstStyle/>
                    <a:p>
                      <a:pPr algn="ctr" fontAlgn="ctr"/>
                      <a:endParaRPr lang="en-US" sz="1200" b="0"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200" b="1"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hMerge="1">
                  <a:txBody>
                    <a:bodyPr/>
                    <a:lstStyle/>
                    <a:p>
                      <a:endParaRPr lang="en-US"/>
                    </a:p>
                  </a:txBody>
                  <a:tcPr/>
                </a:tc>
                <a:tc hMerge="1">
                  <a:txBody>
                    <a:bodyPr/>
                    <a:lstStyle/>
                    <a:p>
                      <a:endParaRPr lang="en-US"/>
                    </a:p>
                  </a:txBody>
                  <a:tcPr/>
                </a:tc>
                <a:tc hMerge="1">
                  <a:txBody>
                    <a:bodyPr/>
                    <a:lstStyle/>
                    <a:p>
                      <a:pPr algn="ctr" fontAlgn="ctr"/>
                      <a:endParaRPr lang="en-US" sz="1200" b="1" i="0" u="none" strike="noStrike" dirty="0">
                        <a:solidFill>
                          <a:srgbClr val="000000"/>
                        </a:solidFill>
                        <a:effectLst/>
                        <a:latin typeface="+mn-lt"/>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xmlns="" val="1194299176"/>
                  </a:ext>
                </a:extLst>
              </a:tr>
              <a:tr h="245974">
                <a:tc gridSpan="9">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en-US" sz="1000" i="1" dirty="0" err="1">
                          <a:latin typeface="Times New Roman" panose="02020603050405020304" pitchFamily="18" charset="0"/>
                          <a:cs typeface="Times New Roman" panose="02020603050405020304" pitchFamily="18" charset="0"/>
                        </a:rPr>
                        <a:t>Số</a:t>
                      </a:r>
                      <a:r>
                        <a:rPr lang="en-US" altLang="en-US" sz="1000" i="1" dirty="0">
                          <a:latin typeface="Times New Roman" panose="02020603050405020304" pitchFamily="18" charset="0"/>
                          <a:cs typeface="Times New Roman" panose="02020603050405020304" pitchFamily="18" charset="0"/>
                        </a:rPr>
                        <a:t> </a:t>
                      </a:r>
                      <a:r>
                        <a:rPr lang="en-US" altLang="en-US" sz="1000" i="1" dirty="0" err="1">
                          <a:latin typeface="Times New Roman" panose="02020603050405020304" pitchFamily="18" charset="0"/>
                          <a:cs typeface="Times New Roman" panose="02020603050405020304" pitchFamily="18" charset="0"/>
                        </a:rPr>
                        <a:t>liệu</a:t>
                      </a:r>
                      <a:r>
                        <a:rPr lang="en-US" altLang="en-US" sz="1000" i="1" dirty="0">
                          <a:latin typeface="Times New Roman" panose="02020603050405020304" pitchFamily="18" charset="0"/>
                          <a:cs typeface="Times New Roman" panose="02020603050405020304" pitchFamily="18" charset="0"/>
                        </a:rPr>
                        <a:t> </a:t>
                      </a:r>
                      <a:r>
                        <a:rPr lang="en-US" altLang="en-US" sz="1000" i="1" dirty="0" err="1">
                          <a:latin typeface="Times New Roman" panose="02020603050405020304" pitchFamily="18" charset="0"/>
                          <a:cs typeface="Times New Roman" panose="02020603050405020304" pitchFamily="18" charset="0"/>
                        </a:rPr>
                        <a:t>thực</a:t>
                      </a:r>
                      <a:r>
                        <a:rPr lang="en-US" altLang="en-US" sz="1000" i="1" dirty="0">
                          <a:latin typeface="Times New Roman" panose="02020603050405020304" pitchFamily="18" charset="0"/>
                          <a:cs typeface="Times New Roman" panose="02020603050405020304" pitchFamily="18" charset="0"/>
                        </a:rPr>
                        <a:t> </a:t>
                      </a:r>
                      <a:r>
                        <a:rPr lang="en-US" altLang="en-US" sz="1000" i="1" dirty="0" err="1">
                          <a:latin typeface="Times New Roman" panose="02020603050405020304" pitchFamily="18" charset="0"/>
                          <a:cs typeface="Times New Roman" panose="02020603050405020304" pitchFamily="18" charset="0"/>
                        </a:rPr>
                        <a:t>tế</a:t>
                      </a:r>
                      <a:r>
                        <a:rPr lang="en-US" altLang="en-US" sz="1000" i="1" dirty="0">
                          <a:latin typeface="Times New Roman" panose="02020603050405020304" pitchFamily="18" charset="0"/>
                          <a:cs typeface="Times New Roman" panose="02020603050405020304" pitchFamily="18" charset="0"/>
                        </a:rPr>
                        <a:t> 2019, </a:t>
                      </a:r>
                      <a:r>
                        <a:rPr lang="en-US" altLang="en-US" sz="1000" i="1" dirty="0" err="1">
                          <a:latin typeface="Times New Roman" panose="02020603050405020304" pitchFamily="18" charset="0"/>
                          <a:cs typeface="Times New Roman" panose="02020603050405020304" pitchFamily="18" charset="0"/>
                        </a:rPr>
                        <a:t>Tổng</a:t>
                      </a:r>
                      <a:r>
                        <a:rPr lang="en-US" altLang="en-US" sz="1000" i="1" dirty="0">
                          <a:latin typeface="Times New Roman" panose="02020603050405020304" pitchFamily="18" charset="0"/>
                          <a:cs typeface="Times New Roman" panose="02020603050405020304" pitchFamily="18" charset="0"/>
                        </a:rPr>
                        <a:t> </a:t>
                      </a:r>
                      <a:r>
                        <a:rPr lang="en-US" altLang="en-US" sz="1000" i="1" dirty="0" err="1">
                          <a:latin typeface="Times New Roman" panose="02020603050405020304" pitchFamily="18" charset="0"/>
                          <a:cs typeface="Times New Roman" panose="02020603050405020304" pitchFamily="18" charset="0"/>
                        </a:rPr>
                        <a:t>điện</a:t>
                      </a:r>
                      <a:r>
                        <a:rPr lang="en-US" altLang="en-US" sz="1000" i="1" dirty="0">
                          <a:latin typeface="Times New Roman" panose="02020603050405020304" pitchFamily="18" charset="0"/>
                          <a:cs typeface="Times New Roman" panose="02020603050405020304" pitchFamily="18" charset="0"/>
                        </a:rPr>
                        <a:t> </a:t>
                      </a:r>
                      <a:r>
                        <a:rPr lang="en-US" altLang="en-US" sz="1000" i="1" dirty="0" err="1">
                          <a:latin typeface="Times New Roman" panose="02020603050405020304" pitchFamily="18" charset="0"/>
                          <a:cs typeface="Times New Roman" panose="02020603050405020304" pitchFamily="18" charset="0"/>
                        </a:rPr>
                        <a:t>năng</a:t>
                      </a:r>
                      <a:r>
                        <a:rPr lang="en-US" altLang="en-US" sz="1000" i="1" dirty="0">
                          <a:latin typeface="Times New Roman" panose="02020603050405020304" pitchFamily="18" charset="0"/>
                          <a:cs typeface="Times New Roman" panose="02020603050405020304" pitchFamily="18" charset="0"/>
                        </a:rPr>
                        <a:t> </a:t>
                      </a:r>
                      <a:r>
                        <a:rPr lang="en-US" altLang="en-US" sz="1000" i="1" dirty="0" err="1">
                          <a:latin typeface="Times New Roman" panose="02020603050405020304" pitchFamily="18" charset="0"/>
                          <a:cs typeface="Times New Roman" panose="02020603050405020304" pitchFamily="18" charset="0"/>
                        </a:rPr>
                        <a:t>tiêu</a:t>
                      </a:r>
                      <a:r>
                        <a:rPr lang="en-US" altLang="en-US" sz="1000" i="1" dirty="0">
                          <a:latin typeface="Times New Roman" panose="02020603050405020304" pitchFamily="18" charset="0"/>
                          <a:cs typeface="Times New Roman" panose="02020603050405020304" pitchFamily="18" charset="0"/>
                        </a:rPr>
                        <a:t> </a:t>
                      </a:r>
                      <a:r>
                        <a:rPr lang="en-US" altLang="en-US" sz="1000" i="1" dirty="0" err="1">
                          <a:latin typeface="Times New Roman" panose="02020603050405020304" pitchFamily="18" charset="0"/>
                          <a:cs typeface="Times New Roman" panose="02020603050405020304" pitchFamily="18" charset="0"/>
                        </a:rPr>
                        <a:t>thụ</a:t>
                      </a:r>
                      <a:r>
                        <a:rPr lang="en-US" altLang="en-US" sz="1000" i="1" dirty="0">
                          <a:latin typeface="Times New Roman" panose="02020603050405020304" pitchFamily="18" charset="0"/>
                          <a:cs typeface="Times New Roman" panose="02020603050405020304" pitchFamily="18" charset="0"/>
                        </a:rPr>
                        <a:t> : 3 834 065 kWh, </a:t>
                      </a:r>
                      <a:r>
                        <a:rPr lang="en-US" altLang="en-US" sz="1000" i="1" dirty="0" err="1">
                          <a:latin typeface="Times New Roman" panose="02020603050405020304" pitchFamily="18" charset="0"/>
                          <a:cs typeface="Times New Roman" panose="02020603050405020304" pitchFamily="18" charset="0"/>
                        </a:rPr>
                        <a:t>kinh</a:t>
                      </a:r>
                      <a:r>
                        <a:rPr lang="en-US" altLang="en-US" sz="1000" i="1" dirty="0">
                          <a:latin typeface="Times New Roman" panose="02020603050405020304" pitchFamily="18" charset="0"/>
                          <a:cs typeface="Times New Roman" panose="02020603050405020304" pitchFamily="18" charset="0"/>
                        </a:rPr>
                        <a:t> </a:t>
                      </a:r>
                      <a:r>
                        <a:rPr lang="en-US" altLang="en-US" sz="1000" i="1" dirty="0" err="1">
                          <a:latin typeface="Times New Roman" panose="02020603050405020304" pitchFamily="18" charset="0"/>
                          <a:cs typeface="Times New Roman" panose="02020603050405020304" pitchFamily="18" charset="0"/>
                        </a:rPr>
                        <a:t>phí</a:t>
                      </a:r>
                      <a:r>
                        <a:rPr lang="en-US" altLang="en-US" sz="1000" i="1" dirty="0">
                          <a:latin typeface="Times New Roman" panose="02020603050405020304" pitchFamily="18" charset="0"/>
                          <a:cs typeface="Times New Roman" panose="02020603050405020304" pitchFamily="18" charset="0"/>
                        </a:rPr>
                        <a:t> </a:t>
                      </a:r>
                      <a:r>
                        <a:rPr lang="en-US" altLang="en-US" sz="1000" i="1" dirty="0" err="1">
                          <a:latin typeface="Times New Roman" panose="02020603050405020304" pitchFamily="18" charset="0"/>
                          <a:cs typeface="Times New Roman" panose="02020603050405020304" pitchFamily="18" charset="0"/>
                        </a:rPr>
                        <a:t>thanh</a:t>
                      </a:r>
                      <a:r>
                        <a:rPr lang="en-US" altLang="en-US" sz="1000" i="1" dirty="0">
                          <a:latin typeface="Times New Roman" panose="02020603050405020304" pitchFamily="18" charset="0"/>
                          <a:cs typeface="Times New Roman" panose="02020603050405020304" pitchFamily="18" charset="0"/>
                        </a:rPr>
                        <a:t> </a:t>
                      </a:r>
                      <a:r>
                        <a:rPr lang="en-US" altLang="en-US" sz="1000" i="1" dirty="0" err="1">
                          <a:latin typeface="Times New Roman" panose="02020603050405020304" pitchFamily="18" charset="0"/>
                          <a:cs typeface="Times New Roman" panose="02020603050405020304" pitchFamily="18" charset="0"/>
                        </a:rPr>
                        <a:t>toán</a:t>
                      </a:r>
                      <a:r>
                        <a:rPr lang="en-US" altLang="en-US" sz="1000" i="1" dirty="0">
                          <a:latin typeface="Times New Roman" panose="02020603050405020304" pitchFamily="18" charset="0"/>
                          <a:cs typeface="Times New Roman" panose="02020603050405020304" pitchFamily="18" charset="0"/>
                        </a:rPr>
                        <a:t> </a:t>
                      </a:r>
                      <a:r>
                        <a:rPr lang="en-US" altLang="en-US" sz="1000" i="1" dirty="0" err="1">
                          <a:latin typeface="Times New Roman" panose="02020603050405020304" pitchFamily="18" charset="0"/>
                          <a:cs typeface="Times New Roman" panose="02020603050405020304" pitchFamily="18" charset="0"/>
                        </a:rPr>
                        <a:t>tiền</a:t>
                      </a:r>
                      <a:r>
                        <a:rPr lang="en-US" altLang="en-US" sz="1000" i="1" dirty="0">
                          <a:latin typeface="Times New Roman" panose="02020603050405020304" pitchFamily="18" charset="0"/>
                          <a:cs typeface="Times New Roman" panose="02020603050405020304" pitchFamily="18" charset="0"/>
                        </a:rPr>
                        <a:t> </a:t>
                      </a:r>
                      <a:r>
                        <a:rPr lang="en-US" altLang="en-US" sz="1000" i="1" dirty="0" err="1">
                          <a:latin typeface="Times New Roman" panose="02020603050405020304" pitchFamily="18" charset="0"/>
                          <a:cs typeface="Times New Roman" panose="02020603050405020304" pitchFamily="18" charset="0"/>
                        </a:rPr>
                        <a:t>điện</a:t>
                      </a:r>
                      <a:r>
                        <a:rPr lang="en-US" altLang="en-US" sz="1000" i="1" dirty="0">
                          <a:latin typeface="Times New Roman" panose="02020603050405020304" pitchFamily="18" charset="0"/>
                          <a:cs typeface="Times New Roman" panose="02020603050405020304" pitchFamily="18" charset="0"/>
                        </a:rPr>
                        <a:t> 6,4 </a:t>
                      </a:r>
                      <a:r>
                        <a:rPr lang="en-US" altLang="en-US" sz="1000" i="1" dirty="0" err="1">
                          <a:latin typeface="Times New Roman" panose="02020603050405020304" pitchFamily="18" charset="0"/>
                          <a:cs typeface="Times New Roman" panose="02020603050405020304" pitchFamily="18" charset="0"/>
                        </a:rPr>
                        <a:t>tỷ</a:t>
                      </a:r>
                      <a:r>
                        <a:rPr lang="en-US" altLang="en-US" sz="1000" i="1" dirty="0">
                          <a:latin typeface="Times New Roman" panose="02020603050405020304" pitchFamily="18" charset="0"/>
                          <a:cs typeface="Times New Roman" panose="02020603050405020304" pitchFamily="18" charset="0"/>
                        </a:rPr>
                        <a:t>, chi </a:t>
                      </a:r>
                      <a:r>
                        <a:rPr lang="en-US" altLang="en-US" sz="1000" i="1" dirty="0" err="1">
                          <a:latin typeface="Times New Roman" panose="02020603050405020304" pitchFamily="18" charset="0"/>
                          <a:cs typeface="Times New Roman" panose="02020603050405020304" pitchFamily="18" charset="0"/>
                        </a:rPr>
                        <a:t>phí</a:t>
                      </a:r>
                      <a:r>
                        <a:rPr lang="en-US" altLang="en-US" sz="1000" i="1" dirty="0">
                          <a:latin typeface="Times New Roman" panose="02020603050405020304" pitchFamily="18" charset="0"/>
                          <a:cs typeface="Times New Roman" panose="02020603050405020304" pitchFamily="18" charset="0"/>
                        </a:rPr>
                        <a:t> </a:t>
                      </a:r>
                      <a:r>
                        <a:rPr lang="en-US" altLang="en-US" sz="1000" i="1" dirty="0" err="1">
                          <a:latin typeface="Times New Roman" panose="02020603050405020304" pitchFamily="18" charset="0"/>
                          <a:cs typeface="Times New Roman" panose="02020603050405020304" pitchFamily="18" charset="0"/>
                        </a:rPr>
                        <a:t>bảo</a:t>
                      </a:r>
                      <a:r>
                        <a:rPr lang="en-US" altLang="en-US" sz="1000" i="1" dirty="0">
                          <a:latin typeface="Times New Roman" panose="02020603050405020304" pitchFamily="18" charset="0"/>
                          <a:cs typeface="Times New Roman" panose="02020603050405020304" pitchFamily="18" charset="0"/>
                        </a:rPr>
                        <a:t> </a:t>
                      </a:r>
                      <a:r>
                        <a:rPr lang="en-US" altLang="en-US" sz="1000" i="1" dirty="0" err="1">
                          <a:latin typeface="Times New Roman" panose="02020603050405020304" pitchFamily="18" charset="0"/>
                          <a:cs typeface="Times New Roman" panose="02020603050405020304" pitchFamily="18" charset="0"/>
                        </a:rPr>
                        <a:t>trì</a:t>
                      </a:r>
                      <a:r>
                        <a:rPr lang="en-US" altLang="en-US" sz="1000" i="1" dirty="0">
                          <a:latin typeface="Times New Roman" panose="02020603050405020304" pitchFamily="18" charset="0"/>
                          <a:cs typeface="Times New Roman" panose="02020603050405020304" pitchFamily="18" charset="0"/>
                        </a:rPr>
                        <a:t> </a:t>
                      </a:r>
                      <a:r>
                        <a:rPr lang="en-US" altLang="en-US" sz="1000" i="1" dirty="0" err="1">
                          <a:latin typeface="Times New Roman" panose="02020603050405020304" pitchFamily="18" charset="0"/>
                          <a:cs typeface="Times New Roman" panose="02020603050405020304" pitchFamily="18" charset="0"/>
                        </a:rPr>
                        <a:t>bảo</a:t>
                      </a:r>
                      <a:r>
                        <a:rPr lang="en-US" altLang="en-US" sz="1000" i="1" dirty="0">
                          <a:latin typeface="Times New Roman" panose="02020603050405020304" pitchFamily="18" charset="0"/>
                          <a:cs typeface="Times New Roman" panose="02020603050405020304" pitchFamily="18" charset="0"/>
                        </a:rPr>
                        <a:t> </a:t>
                      </a:r>
                      <a:r>
                        <a:rPr lang="en-US" altLang="en-US" sz="1000" i="1" dirty="0" err="1">
                          <a:latin typeface="Times New Roman" panose="02020603050405020304" pitchFamily="18" charset="0"/>
                          <a:cs typeface="Times New Roman" panose="02020603050405020304" pitchFamily="18" charset="0"/>
                        </a:rPr>
                        <a:t>dưỡng</a:t>
                      </a:r>
                      <a:r>
                        <a:rPr lang="en-US" altLang="en-US" sz="1000" i="1" dirty="0">
                          <a:latin typeface="Times New Roman" panose="02020603050405020304" pitchFamily="18" charset="0"/>
                          <a:cs typeface="Times New Roman" panose="02020603050405020304" pitchFamily="18" charset="0"/>
                        </a:rPr>
                        <a:t>, </a:t>
                      </a:r>
                      <a:r>
                        <a:rPr lang="en-US" altLang="en-US" sz="1000" i="1" dirty="0" err="1">
                          <a:latin typeface="Times New Roman" panose="02020603050405020304" pitchFamily="18" charset="0"/>
                          <a:cs typeface="Times New Roman" panose="02020603050405020304" pitchFamily="18" charset="0"/>
                        </a:rPr>
                        <a:t>sửa</a:t>
                      </a:r>
                      <a:r>
                        <a:rPr lang="en-US" altLang="en-US" sz="1000" i="1" dirty="0">
                          <a:latin typeface="Times New Roman" panose="02020603050405020304" pitchFamily="18" charset="0"/>
                          <a:cs typeface="Times New Roman" panose="02020603050405020304" pitchFamily="18" charset="0"/>
                        </a:rPr>
                        <a:t> </a:t>
                      </a:r>
                      <a:r>
                        <a:rPr lang="en-US" altLang="en-US" sz="1000" i="1" dirty="0" err="1">
                          <a:latin typeface="Times New Roman" panose="02020603050405020304" pitchFamily="18" charset="0"/>
                          <a:cs typeface="Times New Roman" panose="02020603050405020304" pitchFamily="18" charset="0"/>
                        </a:rPr>
                        <a:t>chữa</a:t>
                      </a:r>
                      <a:r>
                        <a:rPr lang="en-US" altLang="en-US" sz="1000" i="1" dirty="0">
                          <a:latin typeface="Times New Roman" panose="02020603050405020304" pitchFamily="18" charset="0"/>
                          <a:cs typeface="Times New Roman" panose="02020603050405020304" pitchFamily="18" charset="0"/>
                        </a:rPr>
                        <a:t>: 2,1 </a:t>
                      </a:r>
                      <a:r>
                        <a:rPr lang="en-US" altLang="en-US" sz="1000" i="1" dirty="0" err="1">
                          <a:latin typeface="Times New Roman" panose="02020603050405020304" pitchFamily="18" charset="0"/>
                          <a:cs typeface="Times New Roman" panose="02020603050405020304" pitchFamily="18" charset="0"/>
                        </a:rPr>
                        <a:t>tỷ</a:t>
                      </a:r>
                      <a:endParaRPr lang="en-US" altLang="en-US" sz="1000" i="1" dirty="0">
                        <a:latin typeface="Times New Roman" panose="02020603050405020304" pitchFamily="18" charset="0"/>
                        <a:cs typeface="Times New Roman" panose="02020603050405020304" pitchFamily="18" charset="0"/>
                      </a:endParaRPr>
                    </a:p>
                  </a:txBody>
                  <a:tcPr marL="7026" marR="7026" marT="7028"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548697706"/>
                  </a:ext>
                </a:extLst>
              </a:tr>
            </a:tbl>
          </a:graphicData>
        </a:graphic>
      </p:graphicFrame>
      <p:grpSp>
        <p:nvGrpSpPr>
          <p:cNvPr id="13" name="Group 12"/>
          <p:cNvGrpSpPr/>
          <p:nvPr/>
        </p:nvGrpSpPr>
        <p:grpSpPr>
          <a:xfrm>
            <a:off x="0" y="166903"/>
            <a:ext cx="9385300" cy="990282"/>
            <a:chOff x="6165729" y="1417597"/>
            <a:chExt cx="9385300" cy="990282"/>
          </a:xfrm>
        </p:grpSpPr>
        <p:sp>
          <p:nvSpPr>
            <p:cNvPr id="14" name="직사각형 5">
              <a:extLst>
                <a:ext uri="{FF2B5EF4-FFF2-40B4-BE49-F238E27FC236}">
                  <a16:creationId xmlns:a16="http://schemas.microsoft.com/office/drawing/2014/main" xmlns="" id="{350DC914-56E3-43B1-AF2E-CE9D0967E752}"/>
                </a:ext>
              </a:extLst>
            </p:cNvPr>
            <p:cNvSpPr/>
            <p:nvPr/>
          </p:nvSpPr>
          <p:spPr>
            <a:xfrm>
              <a:off x="6165729" y="1417597"/>
              <a:ext cx="1002343" cy="707886"/>
            </a:xfrm>
            <a:prstGeom prst="rect">
              <a:avLst/>
            </a:prstGeom>
            <a:noFill/>
            <a:ln>
              <a:noFill/>
            </a:ln>
          </p:spPr>
          <p:txBody>
            <a:bodyPr wrap="square">
              <a:spAutoFit/>
            </a:bodyPr>
            <a:lstStyle/>
            <a:p>
              <a:r>
                <a:rPr lang="en-US" altLang="ko-KR" sz="4000" b="1">
                  <a:ln w="15875">
                    <a:solidFill>
                      <a:srgbClr val="93C94B"/>
                    </a:solidFill>
                  </a:ln>
                  <a:noFill/>
                  <a:latin typeface="UTM Avo" panose="02040603050506020204" pitchFamily="18" charset="0"/>
                </a:rPr>
                <a:t>03.</a:t>
              </a:r>
              <a:endParaRPr lang="ko-KR" altLang="en-US" sz="4000" b="1">
                <a:ln w="15875">
                  <a:solidFill>
                    <a:srgbClr val="93C94B"/>
                  </a:solidFill>
                </a:ln>
                <a:noFill/>
                <a:latin typeface="UTM Avo" panose="02040603050506020204" pitchFamily="18" charset="0"/>
              </a:endParaRPr>
            </a:p>
          </p:txBody>
        </p:sp>
        <p:sp>
          <p:nvSpPr>
            <p:cNvPr id="15" name="직사각형 6">
              <a:extLst>
                <a:ext uri="{FF2B5EF4-FFF2-40B4-BE49-F238E27FC236}">
                  <a16:creationId xmlns:a16="http://schemas.microsoft.com/office/drawing/2014/main" xmlns="" id="{39AAAFB6-41AD-4A76-A923-661EA7C35F0A}"/>
                </a:ext>
              </a:extLst>
            </p:cNvPr>
            <p:cNvSpPr/>
            <p:nvPr/>
          </p:nvSpPr>
          <p:spPr>
            <a:xfrm>
              <a:off x="7288582" y="1623612"/>
              <a:ext cx="8078297" cy="461665"/>
            </a:xfrm>
            <a:prstGeom prst="rect">
              <a:avLst/>
            </a:prstGeom>
          </p:spPr>
          <p:txBody>
            <a:bodyPr wrap="square">
              <a:spAutoFit/>
            </a:bodyPr>
            <a:lstStyle/>
            <a:p>
              <a:r>
                <a:rPr lang="en-US" altLang="ko-KR" sz="2400" b="1">
                  <a:solidFill>
                    <a:schemeClr val="bg2">
                      <a:lumMod val="25000"/>
                    </a:schemeClr>
                  </a:solidFill>
                </a:rPr>
                <a:t>Đề xuất giải pháp kỹ thuật</a:t>
              </a:r>
              <a:endParaRPr lang="ko-KR" altLang="en-US" sz="2400" b="1">
                <a:solidFill>
                  <a:schemeClr val="bg2">
                    <a:lumMod val="25000"/>
                  </a:schemeClr>
                </a:solidFill>
              </a:endParaRPr>
            </a:p>
          </p:txBody>
        </p:sp>
        <p:sp>
          <p:nvSpPr>
            <p:cNvPr id="65" name="직사각형 6">
              <a:extLst>
                <a:ext uri="{FF2B5EF4-FFF2-40B4-BE49-F238E27FC236}">
                  <a16:creationId xmlns:a16="http://schemas.microsoft.com/office/drawing/2014/main" xmlns="" id="{39AAAFB6-41AD-4A76-A923-661EA7C35F0A}"/>
                </a:ext>
              </a:extLst>
            </p:cNvPr>
            <p:cNvSpPr/>
            <p:nvPr/>
          </p:nvSpPr>
          <p:spPr>
            <a:xfrm>
              <a:off x="7288583" y="2069325"/>
              <a:ext cx="8262446" cy="338554"/>
            </a:xfrm>
            <a:prstGeom prst="rect">
              <a:avLst/>
            </a:prstGeom>
          </p:spPr>
          <p:txBody>
            <a:bodyPr wrap="square">
              <a:spAutoFit/>
            </a:bodyPr>
            <a:lstStyle/>
            <a:p>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A. Chiếu sáng đ</a:t>
              </a:r>
              <a:r>
                <a:rPr lang="vi-VN" altLang="ko-KR" sz="1600" b="1">
                  <a:gradFill>
                    <a:gsLst>
                      <a:gs pos="55000">
                        <a:srgbClr val="5BC1BF"/>
                      </a:gs>
                      <a:gs pos="0">
                        <a:srgbClr val="93C94B"/>
                      </a:gs>
                      <a:gs pos="100000">
                        <a:srgbClr val="6888BE"/>
                      </a:gs>
                    </a:gsLst>
                    <a:lin ang="15600000" scaled="0"/>
                  </a:gradFill>
                  <a:latin typeface="UTM Avo" panose="02040603050506020204" pitchFamily="18" charset="0"/>
                </a:rPr>
                <a:t>ư</a:t>
              </a:r>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ờng phố</a:t>
              </a:r>
              <a:endParaRPr lang="vi-VN" altLang="ko-KR" sz="1600" b="1">
                <a:gradFill>
                  <a:gsLst>
                    <a:gs pos="55000">
                      <a:srgbClr val="5BC1BF"/>
                    </a:gs>
                    <a:gs pos="0">
                      <a:srgbClr val="93C94B"/>
                    </a:gs>
                    <a:gs pos="100000">
                      <a:srgbClr val="6888BE"/>
                    </a:gs>
                  </a:gsLst>
                  <a:lin ang="15600000" scaled="0"/>
                </a:gradFill>
                <a:latin typeface="UTM Avo" panose="02040603050506020204" pitchFamily="18" charset="0"/>
              </a:endParaRPr>
            </a:p>
          </p:txBody>
        </p:sp>
      </p:grpSp>
      <p:sp>
        <p:nvSpPr>
          <p:cNvPr id="4" name="Slide Number Placeholder 3"/>
          <p:cNvSpPr>
            <a:spLocks noGrp="1"/>
          </p:cNvSpPr>
          <p:nvPr>
            <p:ph type="sldNum" sz="quarter" idx="12"/>
          </p:nvPr>
        </p:nvSpPr>
        <p:spPr/>
        <p:txBody>
          <a:bodyPr/>
          <a:lstStyle/>
          <a:p>
            <a:fld id="{84D06A17-4DAA-4805-92CA-A878510AB020}" type="slidenum">
              <a:rPr lang="en-US" smtClean="0"/>
              <a:t>25</a:t>
            </a:fld>
            <a:endParaRPr lang="en-US"/>
          </a:p>
        </p:txBody>
      </p:sp>
      <p:sp>
        <p:nvSpPr>
          <p:cNvPr id="81" name="TextBox 7">
            <a:extLst>
              <a:ext uri="{FF2B5EF4-FFF2-40B4-BE49-F238E27FC236}">
                <a16:creationId xmlns:a16="http://schemas.microsoft.com/office/drawing/2014/main" xmlns="" id="{8F9A2CB5-CAE3-40F9-94B2-20D737159F49}"/>
              </a:ext>
            </a:extLst>
          </p:cNvPr>
          <p:cNvSpPr txBox="1">
            <a:spLocks noChangeArrowheads="1"/>
          </p:cNvSpPr>
          <p:nvPr/>
        </p:nvSpPr>
        <p:spPr bwMode="auto">
          <a:xfrm>
            <a:off x="1122854" y="1109560"/>
            <a:ext cx="26395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eaLnBrk="1" hangingPunct="1">
              <a:lnSpc>
                <a:spcPct val="100000"/>
              </a:lnSpc>
              <a:spcBef>
                <a:spcPct val="0"/>
              </a:spcBef>
              <a:buFont typeface="Wingdings" panose="05000000000000000000" pitchFamily="2" charset="2"/>
              <a:buChar char="q"/>
            </a:pPr>
            <a:r>
              <a:rPr lang="en-US" altLang="en-US" sz="1600" b="1">
                <a:latin typeface="+mn-lt"/>
                <a:cs typeface="Times New Roman" panose="02020603050405020304" pitchFamily="18" charset="0"/>
              </a:rPr>
              <a:t>Hiệu quả kinh tế</a:t>
            </a:r>
            <a:endParaRPr lang="en-US" altLang="en-US" sz="1600">
              <a:latin typeface="+mn-lt"/>
              <a:cs typeface="Times New Roman" panose="02020603050405020304" pitchFamily="18" charset="0"/>
            </a:endParaRPr>
          </a:p>
        </p:txBody>
      </p:sp>
      <p:grpSp>
        <p:nvGrpSpPr>
          <p:cNvPr id="2" name="Group 1">
            <a:extLst>
              <a:ext uri="{FF2B5EF4-FFF2-40B4-BE49-F238E27FC236}">
                <a16:creationId xmlns:a16="http://schemas.microsoft.com/office/drawing/2014/main" xmlns="" id="{977A9DB0-B84E-4896-95EC-917C651D22E5}"/>
              </a:ext>
            </a:extLst>
          </p:cNvPr>
          <p:cNvGrpSpPr/>
          <p:nvPr/>
        </p:nvGrpSpPr>
        <p:grpSpPr>
          <a:xfrm>
            <a:off x="1913428" y="5685098"/>
            <a:ext cx="8473887" cy="1081482"/>
            <a:chOff x="1913429" y="5638856"/>
            <a:chExt cx="8473887" cy="1081482"/>
          </a:xfrm>
        </p:grpSpPr>
        <p:sp>
          <p:nvSpPr>
            <p:cNvPr id="11" name="Rounded Rectangle 109">
              <a:extLst>
                <a:ext uri="{FF2B5EF4-FFF2-40B4-BE49-F238E27FC236}">
                  <a16:creationId xmlns:a16="http://schemas.microsoft.com/office/drawing/2014/main" xmlns="" id="{5B21F2AD-CD88-4326-A3AD-95859A2B63D1}"/>
                </a:ext>
              </a:extLst>
            </p:cNvPr>
            <p:cNvSpPr/>
            <p:nvPr/>
          </p:nvSpPr>
          <p:spPr>
            <a:xfrm>
              <a:off x="1913429" y="5638856"/>
              <a:ext cx="8473887" cy="1081482"/>
            </a:xfrm>
            <a:prstGeom prst="roundRect">
              <a:avLst>
                <a:gd name="adj" fmla="val 6953"/>
              </a:avLst>
            </a:prstGeom>
            <a:noFill/>
            <a:ln w="15875">
              <a:gradFill>
                <a:gsLst>
                  <a:gs pos="0">
                    <a:srgbClr val="93C94B"/>
                  </a:gs>
                  <a:gs pos="55000">
                    <a:srgbClr val="5BC1BF"/>
                  </a:gs>
                  <a:gs pos="100000">
                    <a:srgbClr val="6888B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3">
              <a:extLst>
                <a:ext uri="{FF2B5EF4-FFF2-40B4-BE49-F238E27FC236}">
                  <a16:creationId xmlns:a16="http://schemas.microsoft.com/office/drawing/2014/main" xmlns="" id="{E5AE375D-A9E0-4383-8AAA-7C0CFB748433}"/>
                </a:ext>
              </a:extLst>
            </p:cNvPr>
            <p:cNvSpPr>
              <a:spLocks noChangeArrowheads="1"/>
            </p:cNvSpPr>
            <p:nvPr/>
          </p:nvSpPr>
          <p:spPr bwMode="auto">
            <a:xfrm>
              <a:off x="2014234" y="5724789"/>
              <a:ext cx="8373082" cy="757130"/>
            </a:xfrm>
            <a:prstGeom prst="rect">
              <a:avLst/>
            </a:prstGeom>
            <a:solidFill>
              <a:schemeClr val="bg1"/>
            </a:solidFill>
            <a:ln>
              <a:noFill/>
            </a:ln>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
                <a:lnSpc>
                  <a:spcPct val="120000"/>
                </a:lnSpc>
                <a:spcBef>
                  <a:spcPct val="0"/>
                </a:spcBef>
                <a:buFont typeface="Wingdings" panose="05000000000000000000" pitchFamily="2" charset="2"/>
                <a:buChar char="Ø"/>
                <a:defRPr/>
              </a:pPr>
              <a:r>
                <a:rPr lang="en-US" altLang="en-US" sz="1200" dirty="0" err="1">
                  <a:solidFill>
                    <a:srgbClr val="FF0000"/>
                  </a:solidFill>
                  <a:latin typeface="+mn-lt"/>
                  <a:cs typeface="Times New Roman" panose="02020603050405020304" pitchFamily="18" charset="0"/>
                  <a:sym typeface="Wingdings" panose="05000000000000000000" pitchFamily="2" charset="2"/>
                </a:rPr>
                <a:t>Tiết</a:t>
              </a:r>
              <a:r>
                <a:rPr lang="en-US" altLang="en-US" sz="1200" dirty="0">
                  <a:solidFill>
                    <a:srgbClr val="FF0000"/>
                  </a:solidFill>
                  <a:latin typeface="+mn-lt"/>
                  <a:cs typeface="Times New Roman" panose="02020603050405020304" pitchFamily="18" charset="0"/>
                  <a:sym typeface="Wingdings" panose="05000000000000000000" pitchFamily="2" charset="2"/>
                </a:rPr>
                <a:t> </a:t>
              </a:r>
              <a:r>
                <a:rPr lang="en-US" altLang="en-US" sz="1200" dirty="0" err="1">
                  <a:solidFill>
                    <a:srgbClr val="FF0000"/>
                  </a:solidFill>
                  <a:latin typeface="+mn-lt"/>
                  <a:cs typeface="Times New Roman" panose="02020603050405020304" pitchFamily="18" charset="0"/>
                  <a:sym typeface="Wingdings" panose="05000000000000000000" pitchFamily="2" charset="2"/>
                </a:rPr>
                <a:t>kiệm</a:t>
              </a:r>
              <a:r>
                <a:rPr lang="en-US" altLang="en-US" sz="1200" dirty="0">
                  <a:solidFill>
                    <a:srgbClr val="FF0000"/>
                  </a:solidFill>
                  <a:latin typeface="+mn-lt"/>
                  <a:cs typeface="Times New Roman" panose="02020603050405020304" pitchFamily="18" charset="0"/>
                  <a:sym typeface="Wingdings" panose="05000000000000000000" pitchFamily="2" charset="2"/>
                </a:rPr>
                <a:t> </a:t>
              </a:r>
              <a:r>
                <a:rPr lang="en-US" altLang="en-US" sz="1200" dirty="0" err="1">
                  <a:solidFill>
                    <a:srgbClr val="FF0000"/>
                  </a:solidFill>
                  <a:latin typeface="+mn-lt"/>
                  <a:cs typeface="Times New Roman" panose="02020603050405020304" pitchFamily="18" charset="0"/>
                  <a:sym typeface="Wingdings" panose="05000000000000000000" pitchFamily="2" charset="2"/>
                </a:rPr>
                <a:t>điện</a:t>
              </a:r>
              <a:r>
                <a:rPr lang="en-US" altLang="en-US" sz="1200" dirty="0">
                  <a:solidFill>
                    <a:srgbClr val="FF0000"/>
                  </a:solidFill>
                  <a:latin typeface="+mn-lt"/>
                  <a:cs typeface="Times New Roman" panose="02020603050405020304" pitchFamily="18" charset="0"/>
                  <a:sym typeface="Wingdings" panose="05000000000000000000" pitchFamily="2" charset="2"/>
                </a:rPr>
                <a:t> </a:t>
              </a:r>
              <a:r>
                <a:rPr lang="en-US" altLang="en-US" sz="1200" dirty="0" err="1">
                  <a:solidFill>
                    <a:srgbClr val="FF0000"/>
                  </a:solidFill>
                  <a:latin typeface="+mn-lt"/>
                  <a:cs typeface="Times New Roman" panose="02020603050405020304" pitchFamily="18" charset="0"/>
                  <a:sym typeface="Wingdings" panose="05000000000000000000" pitchFamily="2" charset="2"/>
                </a:rPr>
                <a:t>năng</a:t>
              </a:r>
              <a:r>
                <a:rPr lang="en-US" altLang="en-US" sz="1200" dirty="0">
                  <a:solidFill>
                    <a:srgbClr val="FF0000"/>
                  </a:solidFill>
                  <a:latin typeface="+mn-lt"/>
                  <a:cs typeface="Times New Roman" panose="02020603050405020304" pitchFamily="18" charset="0"/>
                  <a:sym typeface="Wingdings" panose="05000000000000000000" pitchFamily="2" charset="2"/>
                </a:rPr>
                <a:t> </a:t>
              </a:r>
              <a:r>
                <a:rPr lang="en-US" altLang="en-US" sz="1200" dirty="0" err="1">
                  <a:solidFill>
                    <a:srgbClr val="FF0000"/>
                  </a:solidFill>
                  <a:latin typeface="+mn-lt"/>
                  <a:cs typeface="Times New Roman" panose="02020603050405020304" pitchFamily="18" charset="0"/>
                  <a:sym typeface="Wingdings" panose="05000000000000000000" pitchFamily="2" charset="2"/>
                </a:rPr>
                <a:t>tiêu</a:t>
              </a:r>
              <a:r>
                <a:rPr lang="en-US" altLang="en-US" sz="1200" dirty="0">
                  <a:solidFill>
                    <a:srgbClr val="FF0000"/>
                  </a:solidFill>
                  <a:latin typeface="+mn-lt"/>
                  <a:cs typeface="Times New Roman" panose="02020603050405020304" pitchFamily="18" charset="0"/>
                  <a:sym typeface="Wingdings" panose="05000000000000000000" pitchFamily="2" charset="2"/>
                </a:rPr>
                <a:t> </a:t>
              </a:r>
              <a:r>
                <a:rPr lang="en-US" altLang="en-US" sz="1200" dirty="0" err="1">
                  <a:solidFill>
                    <a:srgbClr val="FF0000"/>
                  </a:solidFill>
                  <a:latin typeface="+mn-lt"/>
                  <a:cs typeface="Times New Roman" panose="02020603050405020304" pitchFamily="18" charset="0"/>
                  <a:sym typeface="Wingdings" panose="05000000000000000000" pitchFamily="2" charset="2"/>
                </a:rPr>
                <a:t>thụ</a:t>
              </a:r>
              <a:r>
                <a:rPr lang="en-US" altLang="en-US" sz="1200" dirty="0">
                  <a:solidFill>
                    <a:srgbClr val="FF0000"/>
                  </a:solidFill>
                  <a:latin typeface="+mn-lt"/>
                  <a:cs typeface="Times New Roman" panose="02020603050405020304" pitchFamily="18" charset="0"/>
                  <a:sym typeface="Wingdings" panose="05000000000000000000" pitchFamily="2" charset="2"/>
                </a:rPr>
                <a:t>:  58% so </a:t>
              </a:r>
              <a:r>
                <a:rPr lang="en-US" altLang="en-US" sz="1200" dirty="0" err="1">
                  <a:solidFill>
                    <a:srgbClr val="FF0000"/>
                  </a:solidFill>
                  <a:latin typeface="+mn-lt"/>
                  <a:cs typeface="Times New Roman" panose="02020603050405020304" pitchFamily="18" charset="0"/>
                  <a:sym typeface="Wingdings" panose="05000000000000000000" pitchFamily="2" charset="2"/>
                </a:rPr>
                <a:t>hiện</a:t>
              </a:r>
              <a:r>
                <a:rPr lang="en-US" altLang="en-US" sz="1200" dirty="0">
                  <a:solidFill>
                    <a:srgbClr val="FF0000"/>
                  </a:solidFill>
                  <a:latin typeface="+mn-lt"/>
                  <a:cs typeface="Times New Roman" panose="02020603050405020304" pitchFamily="18" charset="0"/>
                  <a:sym typeface="Wingdings" panose="05000000000000000000" pitchFamily="2" charset="2"/>
                </a:rPr>
                <a:t> </a:t>
              </a:r>
              <a:r>
                <a:rPr lang="en-US" altLang="en-US" sz="1200" dirty="0" err="1">
                  <a:solidFill>
                    <a:srgbClr val="FF0000"/>
                  </a:solidFill>
                  <a:latin typeface="+mn-lt"/>
                  <a:cs typeface="Times New Roman" panose="02020603050405020304" pitchFamily="18" charset="0"/>
                  <a:sym typeface="Wingdings" panose="05000000000000000000" pitchFamily="2" charset="2"/>
                </a:rPr>
                <a:t>trạng</a:t>
              </a:r>
              <a:endParaRPr lang="en-US" altLang="en-US" sz="1200" dirty="0">
                <a:solidFill>
                  <a:srgbClr val="FF0000"/>
                </a:solidFill>
                <a:latin typeface="+mn-lt"/>
                <a:cs typeface="Times New Roman" panose="02020603050405020304" pitchFamily="18" charset="0"/>
                <a:sym typeface="Wingdings" panose="05000000000000000000" pitchFamily="2" charset="2"/>
              </a:endParaRPr>
            </a:p>
            <a:p>
              <a:pPr marL="0" indent="0" fontAlgn="b">
                <a:lnSpc>
                  <a:spcPct val="120000"/>
                </a:lnSpc>
                <a:spcBef>
                  <a:spcPct val="0"/>
                </a:spcBef>
                <a:buNone/>
                <a:defRPr/>
              </a:pPr>
              <a:r>
                <a:rPr lang="en-US" altLang="en-US" sz="1200" dirty="0">
                  <a:latin typeface="+mn-lt"/>
                  <a:cs typeface="Times New Roman" panose="02020603050405020304" pitchFamily="18" charset="0"/>
                </a:rPr>
                <a:t>    + </a:t>
              </a:r>
              <a:r>
                <a:rPr lang="en-US" altLang="en-US" sz="1200" dirty="0" err="1">
                  <a:latin typeface="+mn-lt"/>
                  <a:cs typeface="Times New Roman" panose="02020603050405020304" pitchFamily="18" charset="0"/>
                </a:rPr>
                <a:t>Tiết</a:t>
              </a:r>
              <a:r>
                <a:rPr lang="en-US" altLang="en-US" sz="1200" dirty="0">
                  <a:latin typeface="+mn-lt"/>
                  <a:cs typeface="Times New Roman" panose="02020603050405020304" pitchFamily="18" charset="0"/>
                </a:rPr>
                <a:t> </a:t>
              </a:r>
              <a:r>
                <a:rPr lang="en-US" altLang="en-US" sz="1200" dirty="0" err="1">
                  <a:latin typeface="+mn-lt"/>
                  <a:cs typeface="Times New Roman" panose="02020603050405020304" pitchFamily="18" charset="0"/>
                </a:rPr>
                <a:t>kiệm</a:t>
              </a:r>
              <a:r>
                <a:rPr lang="en-US" altLang="en-US" sz="1200" dirty="0">
                  <a:latin typeface="+mn-lt"/>
                  <a:cs typeface="Times New Roman" panose="02020603050405020304" pitchFamily="18" charset="0"/>
                </a:rPr>
                <a:t> chi </a:t>
              </a:r>
              <a:r>
                <a:rPr lang="en-US" altLang="en-US" sz="1200" dirty="0" err="1">
                  <a:latin typeface="+mn-lt"/>
                  <a:cs typeface="Times New Roman" panose="02020603050405020304" pitchFamily="18" charset="0"/>
                </a:rPr>
                <a:t>phí</a:t>
              </a:r>
              <a:r>
                <a:rPr lang="en-US" altLang="en-US" sz="1200" dirty="0">
                  <a:latin typeface="+mn-lt"/>
                  <a:cs typeface="Times New Roman" panose="02020603050405020304" pitchFamily="18" charset="0"/>
                </a:rPr>
                <a:t> </a:t>
              </a:r>
              <a:r>
                <a:rPr lang="en-US" altLang="en-US" sz="1200" dirty="0" err="1">
                  <a:latin typeface="+mn-lt"/>
                  <a:cs typeface="Times New Roman" panose="02020603050405020304" pitchFamily="18" charset="0"/>
                </a:rPr>
                <a:t>điện</a:t>
              </a:r>
              <a:r>
                <a:rPr lang="en-US" altLang="en-US" sz="1200" dirty="0">
                  <a:latin typeface="+mn-lt"/>
                  <a:cs typeface="Times New Roman" panose="02020603050405020304" pitchFamily="18" charset="0"/>
                </a:rPr>
                <a:t> </a:t>
              </a:r>
              <a:r>
                <a:rPr lang="en-US" altLang="en-US" sz="1200" dirty="0" err="1">
                  <a:latin typeface="+mn-lt"/>
                  <a:cs typeface="Times New Roman" panose="02020603050405020304" pitchFamily="18" charset="0"/>
                </a:rPr>
                <a:t>năng</a:t>
              </a:r>
              <a:r>
                <a:rPr lang="en-US" altLang="en-US" sz="1200" dirty="0">
                  <a:latin typeface="+mn-lt"/>
                  <a:cs typeface="Times New Roman" panose="02020603050405020304" pitchFamily="18" charset="0"/>
                </a:rPr>
                <a:t>: 3.54 </a:t>
              </a:r>
              <a:r>
                <a:rPr lang="en-US" altLang="en-US" sz="1200" dirty="0" err="1">
                  <a:latin typeface="+mn-lt"/>
                  <a:cs typeface="Times New Roman" panose="02020603050405020304" pitchFamily="18" charset="0"/>
                </a:rPr>
                <a:t>tỷ</a:t>
              </a:r>
              <a:r>
                <a:rPr lang="en-US" altLang="en-US" sz="1200" dirty="0">
                  <a:latin typeface="+mn-lt"/>
                  <a:cs typeface="Times New Roman" panose="02020603050405020304" pitchFamily="18" charset="0"/>
                </a:rPr>
                <a:t> VNĐ/</a:t>
              </a:r>
              <a:r>
                <a:rPr lang="en-US" altLang="en-US" sz="1200" dirty="0" err="1">
                  <a:latin typeface="+mn-lt"/>
                  <a:cs typeface="Times New Roman" panose="02020603050405020304" pitchFamily="18" charset="0"/>
                </a:rPr>
                <a:t>năm</a:t>
              </a:r>
              <a:r>
                <a:rPr lang="en-US" altLang="en-US" sz="1200" dirty="0">
                  <a:latin typeface="+mn-lt"/>
                  <a:cs typeface="Times New Roman" panose="02020603050405020304" pitchFamily="18" charset="0"/>
                </a:rPr>
                <a:t>  (</a:t>
              </a:r>
              <a:r>
                <a:rPr lang="en-US" altLang="en-US" sz="1200" dirty="0" err="1">
                  <a:latin typeface="+mn-lt"/>
                  <a:cs typeface="Times New Roman" panose="02020603050405020304" pitchFamily="18" charset="0"/>
                </a:rPr>
                <a:t>đơn</a:t>
              </a:r>
              <a:r>
                <a:rPr lang="en-US" altLang="en-US" sz="1200" dirty="0">
                  <a:latin typeface="+mn-lt"/>
                  <a:cs typeface="Times New Roman" panose="02020603050405020304" pitchFamily="18" charset="0"/>
                </a:rPr>
                <a:t> </a:t>
              </a:r>
              <a:r>
                <a:rPr lang="en-US" altLang="en-US" sz="1200" dirty="0" err="1">
                  <a:latin typeface="+mn-lt"/>
                  <a:cs typeface="Times New Roman" panose="02020603050405020304" pitchFamily="18" charset="0"/>
                </a:rPr>
                <a:t>giá</a:t>
              </a:r>
              <a:r>
                <a:rPr lang="en-US" altLang="en-US" sz="1200" dirty="0">
                  <a:latin typeface="+mn-lt"/>
                  <a:cs typeface="Times New Roman" panose="02020603050405020304" pitchFamily="18" charset="0"/>
                </a:rPr>
                <a:t>: 1 671VNĐ/kWh)</a:t>
              </a:r>
            </a:p>
            <a:p>
              <a:pPr marL="0" indent="0" eaLnBrk="1" fontAlgn="b" hangingPunct="1">
                <a:lnSpc>
                  <a:spcPct val="120000"/>
                </a:lnSpc>
                <a:spcBef>
                  <a:spcPct val="0"/>
                </a:spcBef>
                <a:buFont typeface="Arial" panose="020B0604020202020204" pitchFamily="34" charset="0"/>
                <a:buNone/>
                <a:defRPr/>
              </a:pPr>
              <a:r>
                <a:rPr lang="en-US" altLang="en-US" sz="1200" dirty="0">
                  <a:latin typeface="+mn-lt"/>
                  <a:cs typeface="Times New Roman" panose="02020603050405020304" pitchFamily="18" charset="0"/>
                </a:rPr>
                <a:t>     </a:t>
              </a:r>
              <a:r>
                <a:rPr lang="en-US" altLang="en-US" sz="1200" b="1" dirty="0" err="1">
                  <a:solidFill>
                    <a:srgbClr val="FF0000"/>
                  </a:solidFill>
                  <a:latin typeface="+mn-lt"/>
                  <a:cs typeface="Times New Roman" panose="02020603050405020304" pitchFamily="18" charset="0"/>
                </a:rPr>
                <a:t>Giảm</a:t>
              </a:r>
              <a:r>
                <a:rPr lang="en-US" altLang="en-US" sz="1200" b="1" dirty="0">
                  <a:solidFill>
                    <a:srgbClr val="FF0000"/>
                  </a:solidFill>
                  <a:latin typeface="+mn-lt"/>
                  <a:cs typeface="Times New Roman" panose="02020603050405020304" pitchFamily="18" charset="0"/>
                </a:rPr>
                <a:t> l</a:t>
              </a:r>
              <a:r>
                <a:rPr lang="vi-VN" altLang="en-US" sz="1200" b="1" dirty="0">
                  <a:solidFill>
                    <a:srgbClr val="FF0000"/>
                  </a:solidFill>
                  <a:latin typeface="+mn-lt"/>
                  <a:cs typeface="Times New Roman" panose="02020603050405020304" pitchFamily="18" charset="0"/>
                </a:rPr>
                <a:t>ư</a:t>
              </a:r>
              <a:r>
                <a:rPr lang="en-US" altLang="en-US" sz="1200" b="1" dirty="0" err="1">
                  <a:solidFill>
                    <a:srgbClr val="FF0000"/>
                  </a:solidFill>
                  <a:latin typeface="+mn-lt"/>
                  <a:cs typeface="Times New Roman" panose="02020603050405020304" pitchFamily="18" charset="0"/>
                </a:rPr>
                <a:t>ợng</a:t>
              </a:r>
              <a:r>
                <a:rPr lang="en-US" altLang="en-US" sz="1200" b="1" dirty="0">
                  <a:solidFill>
                    <a:srgbClr val="FF0000"/>
                  </a:solidFill>
                  <a:latin typeface="+mn-lt"/>
                  <a:cs typeface="Times New Roman" panose="02020603050405020304" pitchFamily="18" charset="0"/>
                </a:rPr>
                <a:t> </a:t>
              </a:r>
              <a:r>
                <a:rPr lang="en-US" altLang="en-US" sz="1200" b="1" dirty="0" err="1">
                  <a:solidFill>
                    <a:srgbClr val="FF0000"/>
                  </a:solidFill>
                  <a:latin typeface="+mn-lt"/>
                  <a:cs typeface="Times New Roman" panose="02020603050405020304" pitchFamily="18" charset="0"/>
                </a:rPr>
                <a:t>khí</a:t>
              </a:r>
              <a:r>
                <a:rPr lang="en-US" altLang="en-US" sz="1200" b="1" dirty="0">
                  <a:solidFill>
                    <a:srgbClr val="FF0000"/>
                  </a:solidFill>
                  <a:latin typeface="+mn-lt"/>
                  <a:cs typeface="Times New Roman" panose="02020603050405020304" pitchFamily="18" charset="0"/>
                </a:rPr>
                <a:t> </a:t>
              </a:r>
              <a:r>
                <a:rPr lang="en-US" altLang="en-US" sz="1200" b="1" dirty="0" err="1">
                  <a:solidFill>
                    <a:srgbClr val="FF0000"/>
                  </a:solidFill>
                  <a:latin typeface="+mn-lt"/>
                  <a:cs typeface="Times New Roman" panose="02020603050405020304" pitchFamily="18" charset="0"/>
                </a:rPr>
                <a:t>thải</a:t>
              </a:r>
              <a:r>
                <a:rPr lang="en-US" altLang="en-US" sz="1200" b="1" dirty="0">
                  <a:solidFill>
                    <a:srgbClr val="FF0000"/>
                  </a:solidFill>
                  <a:latin typeface="+mn-lt"/>
                  <a:cs typeface="Times New Roman" panose="02020603050405020304" pitchFamily="18" charset="0"/>
                </a:rPr>
                <a:t> CO2 : </a:t>
              </a:r>
              <a:r>
                <a:rPr lang="en-US" altLang="en-US" sz="1200" dirty="0">
                  <a:solidFill>
                    <a:srgbClr val="FF0000"/>
                  </a:solidFill>
                  <a:latin typeface="+mn-lt"/>
                  <a:cs typeface="Times New Roman" panose="02020603050405020304" pitchFamily="18" charset="0"/>
                </a:rPr>
                <a:t>1 183 </a:t>
              </a:r>
              <a:r>
                <a:rPr lang="en-US" altLang="en-US" sz="1200" dirty="0" err="1">
                  <a:solidFill>
                    <a:srgbClr val="FF0000"/>
                  </a:solidFill>
                  <a:latin typeface="+mn-lt"/>
                  <a:cs typeface="Times New Roman" panose="02020603050405020304" pitchFamily="18" charset="0"/>
                </a:rPr>
                <a:t>tấn</a:t>
              </a:r>
              <a:r>
                <a:rPr lang="en-US" altLang="en-US" sz="1200" dirty="0">
                  <a:solidFill>
                    <a:srgbClr val="FF0000"/>
                  </a:solidFill>
                  <a:latin typeface="+mn-lt"/>
                  <a:cs typeface="Times New Roman" panose="02020603050405020304" pitchFamily="18" charset="0"/>
                </a:rPr>
                <a:t>/ </a:t>
              </a:r>
              <a:r>
                <a:rPr lang="en-US" altLang="en-US" sz="1200" dirty="0" err="1">
                  <a:solidFill>
                    <a:srgbClr val="FF0000"/>
                  </a:solidFill>
                  <a:latin typeface="+mn-lt"/>
                  <a:cs typeface="Times New Roman" panose="02020603050405020304" pitchFamily="18" charset="0"/>
                </a:rPr>
                <a:t>năm</a:t>
              </a:r>
              <a:endParaRPr lang="en-US" altLang="en-US" sz="1200" dirty="0">
                <a:solidFill>
                  <a:srgbClr val="FF0000"/>
                </a:solidFill>
                <a:latin typeface="+mn-lt"/>
                <a:cs typeface="Times New Roman" panose="02020603050405020304" pitchFamily="18" charset="0"/>
              </a:endParaRPr>
            </a:p>
          </p:txBody>
        </p:sp>
      </p:grpSp>
    </p:spTree>
    <p:extLst>
      <p:ext uri="{BB962C8B-B14F-4D97-AF65-F5344CB8AC3E}">
        <p14:creationId xmlns:p14="http://schemas.microsoft.com/office/powerpoint/2010/main" val="1142425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166903"/>
            <a:ext cx="9385300" cy="990282"/>
            <a:chOff x="6165729" y="1417597"/>
            <a:chExt cx="9385300" cy="990282"/>
          </a:xfrm>
        </p:grpSpPr>
        <p:sp>
          <p:nvSpPr>
            <p:cNvPr id="14" name="직사각형 5">
              <a:extLst>
                <a:ext uri="{FF2B5EF4-FFF2-40B4-BE49-F238E27FC236}">
                  <a16:creationId xmlns:a16="http://schemas.microsoft.com/office/drawing/2014/main" xmlns="" id="{350DC914-56E3-43B1-AF2E-CE9D0967E752}"/>
                </a:ext>
              </a:extLst>
            </p:cNvPr>
            <p:cNvSpPr/>
            <p:nvPr/>
          </p:nvSpPr>
          <p:spPr>
            <a:xfrm>
              <a:off x="6165729" y="1417597"/>
              <a:ext cx="1002343" cy="707886"/>
            </a:xfrm>
            <a:prstGeom prst="rect">
              <a:avLst/>
            </a:prstGeom>
            <a:noFill/>
            <a:ln>
              <a:noFill/>
            </a:ln>
          </p:spPr>
          <p:txBody>
            <a:bodyPr wrap="square">
              <a:spAutoFit/>
            </a:bodyPr>
            <a:lstStyle/>
            <a:p>
              <a:r>
                <a:rPr lang="en-US" altLang="ko-KR" sz="4000" b="1">
                  <a:ln w="15875">
                    <a:solidFill>
                      <a:srgbClr val="93C94B"/>
                    </a:solidFill>
                  </a:ln>
                  <a:noFill/>
                  <a:latin typeface="UTM Avo" panose="02040603050506020204" pitchFamily="18" charset="0"/>
                </a:rPr>
                <a:t>03.</a:t>
              </a:r>
              <a:endParaRPr lang="ko-KR" altLang="en-US" sz="4000" b="1">
                <a:ln w="15875">
                  <a:solidFill>
                    <a:srgbClr val="93C94B"/>
                  </a:solidFill>
                </a:ln>
                <a:noFill/>
                <a:latin typeface="UTM Avo" panose="02040603050506020204" pitchFamily="18" charset="0"/>
              </a:endParaRPr>
            </a:p>
          </p:txBody>
        </p:sp>
        <p:sp>
          <p:nvSpPr>
            <p:cNvPr id="15" name="직사각형 6">
              <a:extLst>
                <a:ext uri="{FF2B5EF4-FFF2-40B4-BE49-F238E27FC236}">
                  <a16:creationId xmlns:a16="http://schemas.microsoft.com/office/drawing/2014/main" xmlns="" id="{39AAAFB6-41AD-4A76-A923-661EA7C35F0A}"/>
                </a:ext>
              </a:extLst>
            </p:cNvPr>
            <p:cNvSpPr/>
            <p:nvPr/>
          </p:nvSpPr>
          <p:spPr>
            <a:xfrm>
              <a:off x="7288582" y="1623612"/>
              <a:ext cx="8078297" cy="461665"/>
            </a:xfrm>
            <a:prstGeom prst="rect">
              <a:avLst/>
            </a:prstGeom>
          </p:spPr>
          <p:txBody>
            <a:bodyPr wrap="square">
              <a:spAutoFit/>
            </a:bodyPr>
            <a:lstStyle/>
            <a:p>
              <a:r>
                <a:rPr lang="en-US" altLang="ko-KR" sz="2400" b="1">
                  <a:solidFill>
                    <a:schemeClr val="bg2">
                      <a:lumMod val="25000"/>
                    </a:schemeClr>
                  </a:solidFill>
                </a:rPr>
                <a:t>Đề xuất giải pháp kỹ thuật</a:t>
              </a:r>
              <a:endParaRPr lang="ko-KR" altLang="en-US" sz="2400" b="1">
                <a:solidFill>
                  <a:schemeClr val="bg2">
                    <a:lumMod val="25000"/>
                  </a:schemeClr>
                </a:solidFill>
              </a:endParaRPr>
            </a:p>
          </p:txBody>
        </p:sp>
        <p:sp>
          <p:nvSpPr>
            <p:cNvPr id="65" name="직사각형 6">
              <a:extLst>
                <a:ext uri="{FF2B5EF4-FFF2-40B4-BE49-F238E27FC236}">
                  <a16:creationId xmlns:a16="http://schemas.microsoft.com/office/drawing/2014/main" xmlns="" id="{39AAAFB6-41AD-4A76-A923-661EA7C35F0A}"/>
                </a:ext>
              </a:extLst>
            </p:cNvPr>
            <p:cNvSpPr/>
            <p:nvPr/>
          </p:nvSpPr>
          <p:spPr>
            <a:xfrm>
              <a:off x="7288583" y="2069325"/>
              <a:ext cx="8262446" cy="338554"/>
            </a:xfrm>
            <a:prstGeom prst="rect">
              <a:avLst/>
            </a:prstGeom>
          </p:spPr>
          <p:txBody>
            <a:bodyPr wrap="square">
              <a:spAutoFit/>
            </a:bodyPr>
            <a:lstStyle/>
            <a:p>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A. Chiếu sáng đ</a:t>
              </a:r>
              <a:r>
                <a:rPr lang="vi-VN" altLang="ko-KR" sz="1600" b="1">
                  <a:gradFill>
                    <a:gsLst>
                      <a:gs pos="55000">
                        <a:srgbClr val="5BC1BF"/>
                      </a:gs>
                      <a:gs pos="0">
                        <a:srgbClr val="93C94B"/>
                      </a:gs>
                      <a:gs pos="100000">
                        <a:srgbClr val="6888BE"/>
                      </a:gs>
                    </a:gsLst>
                    <a:lin ang="15600000" scaled="0"/>
                  </a:gradFill>
                  <a:latin typeface="UTM Avo" panose="02040603050506020204" pitchFamily="18" charset="0"/>
                </a:rPr>
                <a:t>ư</a:t>
              </a:r>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ờng phố</a:t>
              </a:r>
              <a:endParaRPr lang="vi-VN" altLang="ko-KR" sz="1600" b="1">
                <a:gradFill>
                  <a:gsLst>
                    <a:gs pos="55000">
                      <a:srgbClr val="5BC1BF"/>
                    </a:gs>
                    <a:gs pos="0">
                      <a:srgbClr val="93C94B"/>
                    </a:gs>
                    <a:gs pos="100000">
                      <a:srgbClr val="6888BE"/>
                    </a:gs>
                  </a:gsLst>
                  <a:lin ang="15600000" scaled="0"/>
                </a:gradFill>
                <a:latin typeface="UTM Avo" panose="02040603050506020204" pitchFamily="18" charset="0"/>
              </a:endParaRPr>
            </a:p>
          </p:txBody>
        </p:sp>
      </p:grpSp>
      <p:sp>
        <p:nvSpPr>
          <p:cNvPr id="4" name="Slide Number Placeholder 3"/>
          <p:cNvSpPr>
            <a:spLocks noGrp="1"/>
          </p:cNvSpPr>
          <p:nvPr>
            <p:ph type="sldNum" sz="quarter" idx="12"/>
          </p:nvPr>
        </p:nvSpPr>
        <p:spPr/>
        <p:txBody>
          <a:bodyPr/>
          <a:lstStyle/>
          <a:p>
            <a:fld id="{84D06A17-4DAA-4805-92CA-A878510AB020}" type="slidenum">
              <a:rPr lang="en-US" smtClean="0"/>
              <a:t>26</a:t>
            </a:fld>
            <a:endParaRPr lang="en-US"/>
          </a:p>
        </p:txBody>
      </p:sp>
      <p:sp>
        <p:nvSpPr>
          <p:cNvPr id="81" name="TextBox 7">
            <a:extLst>
              <a:ext uri="{FF2B5EF4-FFF2-40B4-BE49-F238E27FC236}">
                <a16:creationId xmlns:a16="http://schemas.microsoft.com/office/drawing/2014/main" xmlns="" id="{8F9A2CB5-CAE3-40F9-94B2-20D737159F49}"/>
              </a:ext>
            </a:extLst>
          </p:cNvPr>
          <p:cNvSpPr txBox="1">
            <a:spLocks noChangeArrowheads="1"/>
          </p:cNvSpPr>
          <p:nvPr/>
        </p:nvSpPr>
        <p:spPr bwMode="auto">
          <a:xfrm>
            <a:off x="1122854" y="1109560"/>
            <a:ext cx="26395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eaLnBrk="1" hangingPunct="1">
              <a:lnSpc>
                <a:spcPct val="100000"/>
              </a:lnSpc>
              <a:spcBef>
                <a:spcPct val="0"/>
              </a:spcBef>
              <a:buFont typeface="Wingdings" panose="05000000000000000000" pitchFamily="2" charset="2"/>
              <a:buChar char="q"/>
            </a:pPr>
            <a:r>
              <a:rPr lang="en-US" altLang="en-US" sz="1600" b="1">
                <a:latin typeface="+mn-lt"/>
                <a:cs typeface="Times New Roman" panose="02020603050405020304" pitchFamily="18" charset="0"/>
              </a:rPr>
              <a:t>Hiệu quả xã hội</a:t>
            </a:r>
            <a:endParaRPr lang="en-US" altLang="en-US" sz="1600">
              <a:latin typeface="+mn-lt"/>
              <a:cs typeface="Times New Roman" panose="02020603050405020304" pitchFamily="18" charset="0"/>
            </a:endParaRPr>
          </a:p>
        </p:txBody>
      </p:sp>
      <p:sp>
        <p:nvSpPr>
          <p:cNvPr id="3" name="Rectangle 2">
            <a:extLst>
              <a:ext uri="{FF2B5EF4-FFF2-40B4-BE49-F238E27FC236}">
                <a16:creationId xmlns:a16="http://schemas.microsoft.com/office/drawing/2014/main" xmlns="" id="{26279625-A906-49F2-BFD5-A7F64A14076C}"/>
              </a:ext>
            </a:extLst>
          </p:cNvPr>
          <p:cNvSpPr/>
          <p:nvPr/>
        </p:nvSpPr>
        <p:spPr>
          <a:xfrm>
            <a:off x="2221432" y="1708161"/>
            <a:ext cx="7749136" cy="4287712"/>
          </a:xfrm>
          <a:prstGeom prst="rect">
            <a:avLst/>
          </a:prstGeom>
        </p:spPr>
        <p:txBody>
          <a:bodyPr wrap="square">
            <a:spAutoFit/>
          </a:bodyPr>
          <a:lstStyle/>
          <a:p>
            <a:pPr algn="ctr">
              <a:lnSpc>
                <a:spcPct val="150000"/>
              </a:lnSpc>
              <a:spcBef>
                <a:spcPts val="600"/>
              </a:spcBef>
              <a:spcAft>
                <a:spcPts val="600"/>
              </a:spcAft>
              <a:buFontTx/>
              <a:buNone/>
            </a:pPr>
            <a:r>
              <a:rPr lang="en-US" altLang="ko-KR" sz="1400" b="1" u="sng">
                <a:gradFill>
                  <a:gsLst>
                    <a:gs pos="55000">
                      <a:srgbClr val="5BC1BF"/>
                    </a:gs>
                    <a:gs pos="0">
                      <a:srgbClr val="93C94B"/>
                    </a:gs>
                    <a:gs pos="100000">
                      <a:srgbClr val="6888BE"/>
                    </a:gs>
                  </a:gsLst>
                  <a:lin ang="15600000" scaled="0"/>
                </a:gradFill>
                <a:latin typeface="UTM Avo" panose="02040603050506020204" pitchFamily="18" charset="0"/>
              </a:rPr>
              <a:t>Dự án đ</a:t>
            </a:r>
            <a:r>
              <a:rPr lang="vi-VN" altLang="ko-KR" sz="1400" b="1" u="sng">
                <a:gradFill>
                  <a:gsLst>
                    <a:gs pos="55000">
                      <a:srgbClr val="5BC1BF"/>
                    </a:gs>
                    <a:gs pos="0">
                      <a:srgbClr val="93C94B"/>
                    </a:gs>
                    <a:gs pos="100000">
                      <a:srgbClr val="6888BE"/>
                    </a:gs>
                  </a:gsLst>
                  <a:lin ang="15600000" scaled="0"/>
                </a:gradFill>
                <a:latin typeface="UTM Avo" panose="02040603050506020204" pitchFamily="18" charset="0"/>
              </a:rPr>
              <a:t>ư</a:t>
            </a:r>
            <a:r>
              <a:rPr lang="en-US" altLang="ko-KR" sz="1400" b="1" u="sng">
                <a:gradFill>
                  <a:gsLst>
                    <a:gs pos="55000">
                      <a:srgbClr val="5BC1BF"/>
                    </a:gs>
                    <a:gs pos="0">
                      <a:srgbClr val="93C94B"/>
                    </a:gs>
                    <a:gs pos="100000">
                      <a:srgbClr val="6888BE"/>
                    </a:gs>
                  </a:gsLst>
                  <a:lin ang="15600000" scaled="0"/>
                </a:gradFill>
                <a:latin typeface="UTM Avo" panose="02040603050506020204" pitchFamily="18" charset="0"/>
              </a:rPr>
              <a:t>ợc hoàn thành:</a:t>
            </a:r>
            <a:endParaRPr lang="en-US" altLang="en-US" sz="1400" u="sng">
              <a:cs typeface="Times New Roman" panose="02020603050405020304" pitchFamily="18" charset="0"/>
            </a:endParaRPr>
          </a:p>
          <a:p>
            <a:pPr marL="285750" indent="-285750" algn="just">
              <a:lnSpc>
                <a:spcPct val="120000"/>
              </a:lnSpc>
              <a:spcBef>
                <a:spcPts val="600"/>
              </a:spcBef>
              <a:spcAft>
                <a:spcPts val="600"/>
              </a:spcAft>
              <a:buFont typeface="Wingdings" panose="05000000000000000000" pitchFamily="2" charset="2"/>
              <a:buChar char="§"/>
            </a:pPr>
            <a:r>
              <a:rPr lang="en-US" altLang="en-US" sz="1400">
                <a:cs typeface="Times New Roman" panose="02020603050405020304" pitchFamily="18" charset="0"/>
              </a:rPr>
              <a:t>Thành phố đặt nền móng phát triển hạ tầng đô thị thông minh:</a:t>
            </a:r>
          </a:p>
          <a:p>
            <a:pPr algn="just">
              <a:lnSpc>
                <a:spcPct val="120000"/>
              </a:lnSpc>
              <a:spcBef>
                <a:spcPts val="600"/>
              </a:spcBef>
              <a:spcAft>
                <a:spcPts val="600"/>
              </a:spcAft>
              <a:buFontTx/>
              <a:buNone/>
            </a:pPr>
            <a:r>
              <a:rPr lang="en-US" altLang="en-US" sz="1400">
                <a:cs typeface="Times New Roman" panose="02020603050405020304" pitchFamily="18" charset="0"/>
              </a:rPr>
              <a:t>      + Phát triển chiếu sáng đô thị thông minh.</a:t>
            </a:r>
          </a:p>
          <a:p>
            <a:pPr algn="just">
              <a:lnSpc>
                <a:spcPct val="120000"/>
              </a:lnSpc>
              <a:spcBef>
                <a:spcPts val="600"/>
              </a:spcBef>
              <a:spcAft>
                <a:spcPts val="600"/>
              </a:spcAft>
              <a:buFontTx/>
              <a:buNone/>
            </a:pPr>
            <a:r>
              <a:rPr lang="en-US" altLang="en-US" sz="1400">
                <a:cs typeface="Times New Roman" panose="02020603050405020304" pitchFamily="18" charset="0"/>
              </a:rPr>
              <a:t>      + Phòng điều khiển trung tâm có các cổng mở:  điều khiển </a:t>
            </a:r>
            <a:r>
              <a:rPr lang="en-GB" altLang="en-US" sz="1400">
                <a:cs typeface="Times New Roman" panose="02020603050405020304" pitchFamily="18" charset="0"/>
              </a:rPr>
              <a:t>Đèn tín hiệu giao thông; Hệ thống camera giám sát (có đường truyền cáp quang riêng); </a:t>
            </a:r>
            <a:r>
              <a:rPr lang="en-US" altLang="en-US" sz="1400">
                <a:cs typeface="Times New Roman" panose="02020603050405020304" pitchFamily="18" charset="0"/>
              </a:rPr>
              <a:t>Cảnh báo ô nhiễm môi trường; </a:t>
            </a:r>
            <a:r>
              <a:rPr lang="en-GB" altLang="en-US" sz="1400">
                <a:cs typeface="Times New Roman" panose="02020603050405020304" pitchFamily="18" charset="0"/>
              </a:rPr>
              <a:t>Biển chỉ dẫn giao thông; </a:t>
            </a:r>
            <a:r>
              <a:rPr lang="en-AU" altLang="en-US" sz="1400">
                <a:cs typeface="Times New Roman" panose="02020603050405020304" pitchFamily="18" charset="0"/>
              </a:rPr>
              <a:t>Dịch vụ dự báo giao thông… đáp ứng phát triển giao thông thông minh; hệ thống điều khiển hướng dẫn cho người tham gia giao thông, chỉ huy kiểm soát và xử lý ứng cứu tình huống khẩn cấp.</a:t>
            </a:r>
          </a:p>
          <a:p>
            <a:pPr marL="285750" indent="-285750" algn="just">
              <a:lnSpc>
                <a:spcPct val="150000"/>
              </a:lnSpc>
              <a:spcBef>
                <a:spcPts val="600"/>
              </a:spcBef>
              <a:spcAft>
                <a:spcPts val="600"/>
              </a:spcAft>
              <a:buFont typeface="Wingdings" panose="05000000000000000000" pitchFamily="2" charset="2"/>
              <a:buChar char="§"/>
            </a:pPr>
            <a:r>
              <a:rPr lang="en-US" altLang="en-US" sz="1400" b="1">
                <a:cs typeface="Times New Roman" panose="02020603050405020304" pitchFamily="18" charset="0"/>
              </a:rPr>
              <a:t>Hệ thống chiếu sáng đảm bảo chiếu sáng cho người tham gia đồng thời đảm bảo an sinh xã hội, mỹ quan đô thị, theo hướng chiếu sáng đô thị thông minh</a:t>
            </a:r>
          </a:p>
          <a:p>
            <a:pPr marL="285750" indent="-285750" algn="just">
              <a:lnSpc>
                <a:spcPct val="150000"/>
              </a:lnSpc>
              <a:spcBef>
                <a:spcPts val="600"/>
              </a:spcBef>
              <a:spcAft>
                <a:spcPts val="600"/>
              </a:spcAft>
              <a:buFont typeface="Wingdings" panose="05000000000000000000" pitchFamily="2" charset="2"/>
              <a:buChar char="§"/>
            </a:pPr>
            <a:r>
              <a:rPr lang="en-AU" altLang="en-US" sz="1400">
                <a:cs typeface="Times New Roman" panose="02020603050405020304" pitchFamily="18" charset="0"/>
              </a:rPr>
              <a:t>Thành phố thay đổi bộ mặt đô thị giúp phát triển kinh tế đêm đó là cơ sở phát triển du lịch…</a:t>
            </a:r>
          </a:p>
        </p:txBody>
      </p:sp>
      <p:sp>
        <p:nvSpPr>
          <p:cNvPr id="16" name="Rounded Rectangle 109">
            <a:extLst>
              <a:ext uri="{FF2B5EF4-FFF2-40B4-BE49-F238E27FC236}">
                <a16:creationId xmlns:a16="http://schemas.microsoft.com/office/drawing/2014/main" xmlns="" id="{C1010D0B-C67F-455D-B0D0-1854810D4EBF}"/>
              </a:ext>
            </a:extLst>
          </p:cNvPr>
          <p:cNvSpPr/>
          <p:nvPr/>
        </p:nvSpPr>
        <p:spPr>
          <a:xfrm>
            <a:off x="2019301" y="1602899"/>
            <a:ext cx="8143874" cy="4683602"/>
          </a:xfrm>
          <a:prstGeom prst="roundRect">
            <a:avLst>
              <a:gd name="adj" fmla="val 6953"/>
            </a:avLst>
          </a:prstGeom>
          <a:noFill/>
          <a:ln w="15875">
            <a:gradFill>
              <a:gsLst>
                <a:gs pos="0">
                  <a:srgbClr val="93C94B"/>
                </a:gs>
                <a:gs pos="55000">
                  <a:srgbClr val="5BC1BF"/>
                </a:gs>
                <a:gs pos="100000">
                  <a:srgbClr val="6888B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81471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166903"/>
            <a:ext cx="9385300" cy="990282"/>
            <a:chOff x="6165729" y="1417597"/>
            <a:chExt cx="9385300" cy="990282"/>
          </a:xfrm>
        </p:grpSpPr>
        <p:sp>
          <p:nvSpPr>
            <p:cNvPr id="14" name="직사각형 5">
              <a:extLst>
                <a:ext uri="{FF2B5EF4-FFF2-40B4-BE49-F238E27FC236}">
                  <a16:creationId xmlns:a16="http://schemas.microsoft.com/office/drawing/2014/main" xmlns="" id="{350DC914-56E3-43B1-AF2E-CE9D0967E752}"/>
                </a:ext>
              </a:extLst>
            </p:cNvPr>
            <p:cNvSpPr/>
            <p:nvPr/>
          </p:nvSpPr>
          <p:spPr>
            <a:xfrm>
              <a:off x="6165729" y="1417597"/>
              <a:ext cx="1002343" cy="707886"/>
            </a:xfrm>
            <a:prstGeom prst="rect">
              <a:avLst/>
            </a:prstGeom>
            <a:noFill/>
            <a:ln>
              <a:noFill/>
            </a:ln>
          </p:spPr>
          <p:txBody>
            <a:bodyPr wrap="square">
              <a:spAutoFit/>
            </a:bodyPr>
            <a:lstStyle/>
            <a:p>
              <a:r>
                <a:rPr lang="en-US" altLang="ko-KR" sz="4000" b="1">
                  <a:ln w="15875">
                    <a:solidFill>
                      <a:srgbClr val="93C94B"/>
                    </a:solidFill>
                  </a:ln>
                  <a:noFill/>
                  <a:latin typeface="UTM Avo" panose="02040603050506020204" pitchFamily="18" charset="0"/>
                </a:rPr>
                <a:t>03.</a:t>
              </a:r>
              <a:endParaRPr lang="ko-KR" altLang="en-US" sz="4000" b="1">
                <a:ln w="15875">
                  <a:solidFill>
                    <a:srgbClr val="93C94B"/>
                  </a:solidFill>
                </a:ln>
                <a:noFill/>
                <a:latin typeface="UTM Avo" panose="02040603050506020204" pitchFamily="18" charset="0"/>
              </a:endParaRPr>
            </a:p>
          </p:txBody>
        </p:sp>
        <p:sp>
          <p:nvSpPr>
            <p:cNvPr id="15" name="직사각형 6">
              <a:extLst>
                <a:ext uri="{FF2B5EF4-FFF2-40B4-BE49-F238E27FC236}">
                  <a16:creationId xmlns:a16="http://schemas.microsoft.com/office/drawing/2014/main" xmlns="" id="{39AAAFB6-41AD-4A76-A923-661EA7C35F0A}"/>
                </a:ext>
              </a:extLst>
            </p:cNvPr>
            <p:cNvSpPr/>
            <p:nvPr/>
          </p:nvSpPr>
          <p:spPr>
            <a:xfrm>
              <a:off x="7288582" y="1623612"/>
              <a:ext cx="8078297" cy="461665"/>
            </a:xfrm>
            <a:prstGeom prst="rect">
              <a:avLst/>
            </a:prstGeom>
          </p:spPr>
          <p:txBody>
            <a:bodyPr wrap="square">
              <a:spAutoFit/>
            </a:bodyPr>
            <a:lstStyle/>
            <a:p>
              <a:r>
                <a:rPr lang="en-US" altLang="ko-KR" sz="2400" b="1">
                  <a:solidFill>
                    <a:schemeClr val="bg2">
                      <a:lumMod val="25000"/>
                    </a:schemeClr>
                  </a:solidFill>
                </a:rPr>
                <a:t>Đề xuất giải pháp kỹ thuật</a:t>
              </a:r>
              <a:endParaRPr lang="ko-KR" altLang="en-US" sz="2400" b="1">
                <a:solidFill>
                  <a:schemeClr val="bg2">
                    <a:lumMod val="25000"/>
                  </a:schemeClr>
                </a:solidFill>
              </a:endParaRPr>
            </a:p>
          </p:txBody>
        </p:sp>
        <p:sp>
          <p:nvSpPr>
            <p:cNvPr id="65" name="직사각형 6">
              <a:extLst>
                <a:ext uri="{FF2B5EF4-FFF2-40B4-BE49-F238E27FC236}">
                  <a16:creationId xmlns:a16="http://schemas.microsoft.com/office/drawing/2014/main" xmlns="" id="{39AAAFB6-41AD-4A76-A923-661EA7C35F0A}"/>
                </a:ext>
              </a:extLst>
            </p:cNvPr>
            <p:cNvSpPr/>
            <p:nvPr/>
          </p:nvSpPr>
          <p:spPr>
            <a:xfrm>
              <a:off x="7288583" y="2069325"/>
              <a:ext cx="8262446" cy="338554"/>
            </a:xfrm>
            <a:prstGeom prst="rect">
              <a:avLst/>
            </a:prstGeom>
          </p:spPr>
          <p:txBody>
            <a:bodyPr wrap="square">
              <a:spAutoFit/>
            </a:bodyPr>
            <a:lstStyle/>
            <a:p>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A. Chiếu sáng đ</a:t>
              </a:r>
              <a:r>
                <a:rPr lang="vi-VN" altLang="ko-KR" sz="1600" b="1">
                  <a:gradFill>
                    <a:gsLst>
                      <a:gs pos="55000">
                        <a:srgbClr val="5BC1BF"/>
                      </a:gs>
                      <a:gs pos="0">
                        <a:srgbClr val="93C94B"/>
                      </a:gs>
                      <a:gs pos="100000">
                        <a:srgbClr val="6888BE"/>
                      </a:gs>
                    </a:gsLst>
                    <a:lin ang="15600000" scaled="0"/>
                  </a:gradFill>
                  <a:latin typeface="UTM Avo" panose="02040603050506020204" pitchFamily="18" charset="0"/>
                </a:rPr>
                <a:t>ư</a:t>
              </a:r>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ờng phố</a:t>
              </a:r>
              <a:endParaRPr lang="vi-VN" altLang="ko-KR" sz="1600" b="1">
                <a:gradFill>
                  <a:gsLst>
                    <a:gs pos="55000">
                      <a:srgbClr val="5BC1BF"/>
                    </a:gs>
                    <a:gs pos="0">
                      <a:srgbClr val="93C94B"/>
                    </a:gs>
                    <a:gs pos="100000">
                      <a:srgbClr val="6888BE"/>
                    </a:gs>
                  </a:gsLst>
                  <a:lin ang="15600000" scaled="0"/>
                </a:gradFill>
                <a:latin typeface="UTM Avo" panose="02040603050506020204" pitchFamily="18" charset="0"/>
              </a:endParaRPr>
            </a:p>
          </p:txBody>
        </p:sp>
      </p:grpSp>
      <p:sp>
        <p:nvSpPr>
          <p:cNvPr id="4" name="Slide Number Placeholder 3"/>
          <p:cNvSpPr>
            <a:spLocks noGrp="1"/>
          </p:cNvSpPr>
          <p:nvPr>
            <p:ph type="sldNum" sz="quarter" idx="12"/>
          </p:nvPr>
        </p:nvSpPr>
        <p:spPr/>
        <p:txBody>
          <a:bodyPr/>
          <a:lstStyle/>
          <a:p>
            <a:fld id="{84D06A17-4DAA-4805-92CA-A878510AB020}" type="slidenum">
              <a:rPr lang="en-US" smtClean="0"/>
              <a:t>27</a:t>
            </a:fld>
            <a:endParaRPr lang="en-US"/>
          </a:p>
        </p:txBody>
      </p:sp>
      <p:sp>
        <p:nvSpPr>
          <p:cNvPr id="81" name="TextBox 7">
            <a:extLst>
              <a:ext uri="{FF2B5EF4-FFF2-40B4-BE49-F238E27FC236}">
                <a16:creationId xmlns:a16="http://schemas.microsoft.com/office/drawing/2014/main" xmlns="" id="{8F9A2CB5-CAE3-40F9-94B2-20D737159F49}"/>
              </a:ext>
            </a:extLst>
          </p:cNvPr>
          <p:cNvSpPr txBox="1">
            <a:spLocks noChangeArrowheads="1"/>
          </p:cNvSpPr>
          <p:nvPr/>
        </p:nvSpPr>
        <p:spPr bwMode="auto">
          <a:xfrm>
            <a:off x="1122854" y="1109560"/>
            <a:ext cx="26395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eaLnBrk="1" hangingPunct="1">
              <a:lnSpc>
                <a:spcPct val="100000"/>
              </a:lnSpc>
              <a:spcBef>
                <a:spcPct val="0"/>
              </a:spcBef>
              <a:buFont typeface="Wingdings" panose="05000000000000000000" pitchFamily="2" charset="2"/>
              <a:buChar char="q"/>
            </a:pPr>
            <a:r>
              <a:rPr lang="en-US" altLang="en-US" sz="1600" b="1">
                <a:latin typeface="+mn-lt"/>
                <a:cs typeface="Times New Roman" panose="02020603050405020304" pitchFamily="18" charset="0"/>
              </a:rPr>
              <a:t>Đề xuất</a:t>
            </a:r>
            <a:endParaRPr lang="en-US" altLang="en-US" sz="1600">
              <a:latin typeface="+mn-lt"/>
              <a:cs typeface="Times New Roman" panose="02020603050405020304" pitchFamily="18" charset="0"/>
            </a:endParaRPr>
          </a:p>
        </p:txBody>
      </p:sp>
      <p:grpSp>
        <p:nvGrpSpPr>
          <p:cNvPr id="10" name="Group 9">
            <a:extLst>
              <a:ext uri="{FF2B5EF4-FFF2-40B4-BE49-F238E27FC236}">
                <a16:creationId xmlns:a16="http://schemas.microsoft.com/office/drawing/2014/main" xmlns="" id="{50912DF1-51B8-444F-9AE7-2DFD4A4E5C48}"/>
              </a:ext>
            </a:extLst>
          </p:cNvPr>
          <p:cNvGrpSpPr/>
          <p:nvPr/>
        </p:nvGrpSpPr>
        <p:grpSpPr>
          <a:xfrm>
            <a:off x="1207363" y="1624614"/>
            <a:ext cx="4279037" cy="2992856"/>
            <a:chOff x="1207363" y="1624614"/>
            <a:chExt cx="4279037" cy="2992856"/>
          </a:xfrm>
        </p:grpSpPr>
        <p:sp>
          <p:nvSpPr>
            <p:cNvPr id="11" name="Rectangle 10">
              <a:extLst>
                <a:ext uri="{FF2B5EF4-FFF2-40B4-BE49-F238E27FC236}">
                  <a16:creationId xmlns:a16="http://schemas.microsoft.com/office/drawing/2014/main" xmlns="" id="{DCD72BB4-1802-4BFE-A77F-E366181BC405}"/>
                </a:ext>
              </a:extLst>
            </p:cNvPr>
            <p:cNvSpPr/>
            <p:nvPr/>
          </p:nvSpPr>
          <p:spPr>
            <a:xfrm>
              <a:off x="1441142" y="1837854"/>
              <a:ext cx="3832194" cy="2548775"/>
            </a:xfrm>
            <a:prstGeom prst="rect">
              <a:avLst/>
            </a:prstGeom>
          </p:spPr>
          <p:txBody>
            <a:bodyPr wrap="square">
              <a:spAutoFit/>
            </a:bodyPr>
            <a:lstStyle/>
            <a:p>
              <a:pPr>
                <a:lnSpc>
                  <a:spcPct val="150000"/>
                </a:lnSpc>
                <a:spcBef>
                  <a:spcPct val="0"/>
                </a:spcBef>
                <a:buFont typeface="Wingdings" panose="05000000000000000000" pitchFamily="2" charset="2"/>
                <a:buChar char="Ø"/>
              </a:pPr>
              <a:r>
                <a:rPr lang="en-US" altLang="en-US" sz="1200" b="1" dirty="0">
                  <a:solidFill>
                    <a:srgbClr val="FF0000"/>
                  </a:solidFill>
                  <a:cs typeface="Times New Roman" panose="02020603050405020304" pitchFamily="18" charset="0"/>
                  <a:sym typeface="Wingdings" panose="05000000000000000000" pitchFamily="2" charset="2"/>
                </a:rPr>
                <a:t> </a:t>
              </a:r>
              <a:r>
                <a:rPr lang="en-US" altLang="en-US" sz="1200" b="1" dirty="0" err="1">
                  <a:solidFill>
                    <a:srgbClr val="FF0000"/>
                  </a:solidFill>
                  <a:cs typeface="Times New Roman" panose="02020603050405020304" pitchFamily="18" charset="0"/>
                  <a:sym typeface="Wingdings" panose="05000000000000000000" pitchFamily="2" charset="2"/>
                </a:rPr>
                <a:t>Phương</a:t>
              </a:r>
              <a:r>
                <a:rPr lang="en-US" altLang="en-US" sz="1200" b="1" dirty="0">
                  <a:solidFill>
                    <a:srgbClr val="FF0000"/>
                  </a:solidFill>
                  <a:cs typeface="Times New Roman" panose="02020603050405020304" pitchFamily="18" charset="0"/>
                  <a:sym typeface="Wingdings" panose="05000000000000000000" pitchFamily="2" charset="2"/>
                </a:rPr>
                <a:t> </a:t>
              </a:r>
              <a:r>
                <a:rPr lang="en-US" altLang="en-US" sz="1200" b="1" dirty="0" err="1">
                  <a:solidFill>
                    <a:srgbClr val="FF0000"/>
                  </a:solidFill>
                  <a:cs typeface="Times New Roman" panose="02020603050405020304" pitchFamily="18" charset="0"/>
                  <a:sym typeface="Wingdings" panose="05000000000000000000" pitchFamily="2" charset="2"/>
                </a:rPr>
                <a:t>án</a:t>
              </a:r>
              <a:r>
                <a:rPr lang="en-US" altLang="en-US" sz="1200" b="1" dirty="0">
                  <a:solidFill>
                    <a:srgbClr val="FF0000"/>
                  </a:solidFill>
                  <a:cs typeface="Times New Roman" panose="02020603050405020304" pitchFamily="18" charset="0"/>
                  <a:sym typeface="Wingdings" panose="05000000000000000000" pitchFamily="2" charset="2"/>
                </a:rPr>
                <a:t> </a:t>
              </a:r>
              <a:r>
                <a:rPr lang="en-US" altLang="en-US" sz="1200" b="1" dirty="0" err="1">
                  <a:solidFill>
                    <a:srgbClr val="FF0000"/>
                  </a:solidFill>
                  <a:cs typeface="Times New Roman" panose="02020603050405020304" pitchFamily="18" charset="0"/>
                  <a:sym typeface="Wingdings" panose="05000000000000000000" pitchFamily="2" charset="2"/>
                </a:rPr>
                <a:t>đề</a:t>
              </a:r>
              <a:r>
                <a:rPr lang="en-US" altLang="en-US" sz="1200" b="1" dirty="0">
                  <a:solidFill>
                    <a:srgbClr val="FF0000"/>
                  </a:solidFill>
                  <a:cs typeface="Times New Roman" panose="02020603050405020304" pitchFamily="18" charset="0"/>
                  <a:sym typeface="Wingdings" panose="05000000000000000000" pitchFamily="2" charset="2"/>
                </a:rPr>
                <a:t> </a:t>
              </a:r>
              <a:r>
                <a:rPr lang="en-US" altLang="en-US" sz="1200" b="1" dirty="0" err="1">
                  <a:solidFill>
                    <a:srgbClr val="FF0000"/>
                  </a:solidFill>
                  <a:cs typeface="Times New Roman" panose="02020603050405020304" pitchFamily="18" charset="0"/>
                  <a:sym typeface="Wingdings" panose="05000000000000000000" pitchFamily="2" charset="2"/>
                </a:rPr>
                <a:t>xuất</a:t>
              </a:r>
              <a:r>
                <a:rPr lang="en-US" altLang="en-US" sz="1200" b="1" dirty="0">
                  <a:solidFill>
                    <a:srgbClr val="FF0000"/>
                  </a:solidFill>
                  <a:cs typeface="Times New Roman" panose="02020603050405020304" pitchFamily="18" charset="0"/>
                  <a:sym typeface="Wingdings" panose="05000000000000000000" pitchFamily="2" charset="2"/>
                </a:rPr>
                <a:t> 1: </a:t>
              </a:r>
            </a:p>
            <a:p>
              <a:pPr>
                <a:lnSpc>
                  <a:spcPct val="150000"/>
                </a:lnSpc>
                <a:spcBef>
                  <a:spcPct val="0"/>
                </a:spcBef>
                <a:buFont typeface="Wingdings" panose="05000000000000000000" pitchFamily="2" charset="2"/>
                <a:buChar char="§"/>
              </a:pPr>
              <a:r>
                <a:rPr lang="en-US" altLang="en-US" sz="1200" b="1" dirty="0">
                  <a:cs typeface="Times New Roman" panose="02020603050405020304" pitchFamily="18" charset="0"/>
                  <a:sym typeface="Wingdings" panose="05000000000000000000" pitchFamily="2" charset="2"/>
                </a:rPr>
                <a:t> GĐ1:  </a:t>
              </a:r>
            </a:p>
            <a:p>
              <a:pPr>
                <a:lnSpc>
                  <a:spcPct val="150000"/>
                </a:lnSpc>
                <a:spcBef>
                  <a:spcPct val="0"/>
                </a:spcBef>
              </a:pP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Lựa</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chọn</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các</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tuyến</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đường</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vùng</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trung</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tâm</a:t>
              </a:r>
              <a:r>
                <a:rPr lang="en-US" altLang="en-US" sz="1200" dirty="0">
                  <a:cs typeface="Times New Roman" panose="02020603050405020304" pitchFamily="18" charset="0"/>
                  <a:sym typeface="Wingdings" panose="05000000000000000000" pitchFamily="2" charset="2"/>
                </a:rPr>
                <a:t>/</a:t>
              </a:r>
              <a:r>
                <a:rPr lang="en-US" altLang="en-US" sz="1200" dirty="0" err="1">
                  <a:cs typeface="Times New Roman" panose="02020603050405020304" pitchFamily="18" charset="0"/>
                  <a:sym typeface="Wingdings" panose="05000000000000000000" pitchFamily="2" charset="2"/>
                </a:rPr>
                <a:t>vùng</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lõi</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để</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triển</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khai</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giải</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pháp</a:t>
              </a:r>
              <a:r>
                <a:rPr lang="en-US" altLang="en-US" sz="1200" dirty="0">
                  <a:cs typeface="Times New Roman" panose="02020603050405020304" pitchFamily="18" charset="0"/>
                  <a:sym typeface="Wingdings" panose="05000000000000000000" pitchFamily="2" charset="2"/>
                </a:rPr>
                <a:t> 2 (</a:t>
              </a:r>
              <a:r>
                <a:rPr lang="en-US" altLang="en-US" sz="1200" dirty="0" err="1">
                  <a:cs typeface="Times New Roman" panose="02020603050405020304" pitchFamily="18" charset="0"/>
                  <a:sym typeface="Wingdings" panose="05000000000000000000" pitchFamily="2" charset="2"/>
                </a:rPr>
                <a:t>điều</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khiển</a:t>
              </a:r>
              <a:r>
                <a:rPr lang="en-US" altLang="en-US" sz="1200" dirty="0">
                  <a:cs typeface="Times New Roman" panose="02020603050405020304" pitchFamily="18" charset="0"/>
                  <a:sym typeface="Wingdings" panose="05000000000000000000" pitchFamily="2" charset="2"/>
                </a:rPr>
                <a:t> &amp; </a:t>
              </a:r>
              <a:r>
                <a:rPr lang="en-US" altLang="en-US" sz="1200" dirty="0" err="1">
                  <a:cs typeface="Times New Roman" panose="02020603050405020304" pitchFamily="18" charset="0"/>
                  <a:sym typeface="Wingdings" panose="05000000000000000000" pitchFamily="2" charset="2"/>
                </a:rPr>
                <a:t>giám</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sát</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từ</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xa</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từng</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đèn</a:t>
              </a:r>
              <a:r>
                <a:rPr lang="en-US" altLang="en-US" sz="1200" dirty="0">
                  <a:cs typeface="Times New Roman" panose="02020603050405020304" pitchFamily="18" charset="0"/>
                  <a:sym typeface="Wingdings" panose="05000000000000000000" pitchFamily="2" charset="2"/>
                </a:rPr>
                <a:t>)</a:t>
              </a:r>
            </a:p>
            <a:p>
              <a:pPr>
                <a:lnSpc>
                  <a:spcPct val="150000"/>
                </a:lnSpc>
                <a:spcBef>
                  <a:spcPct val="0"/>
                </a:spcBef>
              </a:pP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Xây</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dựng</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phòng</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điều</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khiển</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trung</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tâm</a:t>
              </a:r>
              <a:endParaRPr lang="en-US" altLang="en-US" sz="1200" dirty="0">
                <a:cs typeface="Times New Roman" panose="02020603050405020304" pitchFamily="18" charset="0"/>
                <a:sym typeface="Wingdings" panose="05000000000000000000" pitchFamily="2" charset="2"/>
              </a:endParaRPr>
            </a:p>
            <a:p>
              <a:pPr>
                <a:lnSpc>
                  <a:spcPct val="150000"/>
                </a:lnSpc>
                <a:spcBef>
                  <a:spcPct val="0"/>
                </a:spcBef>
                <a:buFont typeface="Wingdings" panose="05000000000000000000" pitchFamily="2" charset="2"/>
                <a:buChar char="§"/>
              </a:pPr>
              <a:r>
                <a:rPr lang="en-US" altLang="en-US" sz="1200" b="1" dirty="0">
                  <a:cs typeface="Times New Roman" panose="02020603050405020304" pitchFamily="18" charset="0"/>
                  <a:sym typeface="Wingdings" panose="05000000000000000000" pitchFamily="2" charset="2"/>
                </a:rPr>
                <a:t> GĐ2</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sau</a:t>
              </a:r>
              <a:r>
                <a:rPr lang="en-US" altLang="en-US" sz="1200" dirty="0">
                  <a:cs typeface="Times New Roman" panose="02020603050405020304" pitchFamily="18" charset="0"/>
                  <a:sym typeface="Wingdings" panose="05000000000000000000" pitchFamily="2" charset="2"/>
                </a:rPr>
                <a:t> 1-2 </a:t>
              </a:r>
              <a:r>
                <a:rPr lang="en-US" altLang="en-US" sz="1200" dirty="0" err="1">
                  <a:cs typeface="Times New Roman" panose="02020603050405020304" pitchFamily="18" charset="0"/>
                  <a:sym typeface="Wingdings" panose="05000000000000000000" pitchFamily="2" charset="2"/>
                </a:rPr>
                <a:t>năm</a:t>
              </a:r>
              <a:r>
                <a:rPr lang="en-US" altLang="en-US" sz="1200" dirty="0">
                  <a:cs typeface="Times New Roman" panose="02020603050405020304" pitchFamily="18" charset="0"/>
                  <a:sym typeface="Wingdings" panose="05000000000000000000" pitchFamily="2" charset="2"/>
                </a:rPr>
                <a:t>)</a:t>
              </a:r>
              <a:r>
                <a:rPr lang="en-US" altLang="en-US" sz="1200" b="1" dirty="0">
                  <a:cs typeface="Times New Roman" panose="02020603050405020304" pitchFamily="18" charset="0"/>
                  <a:sym typeface="Wingdings" panose="05000000000000000000" pitchFamily="2" charset="2"/>
                </a:rPr>
                <a:t>:</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đánh</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giá</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giai</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đoạn</a:t>
              </a:r>
              <a:r>
                <a:rPr lang="en-US" altLang="en-US" sz="1200" dirty="0">
                  <a:cs typeface="Times New Roman" panose="02020603050405020304" pitchFamily="18" charset="0"/>
                  <a:sym typeface="Wingdings" panose="05000000000000000000" pitchFamily="2" charset="2"/>
                </a:rPr>
                <a:t> 1, </a:t>
              </a:r>
              <a:r>
                <a:rPr lang="en-US" altLang="en-US" sz="1200" dirty="0" err="1">
                  <a:cs typeface="Times New Roman" panose="02020603050405020304" pitchFamily="18" charset="0"/>
                  <a:sym typeface="Wingdings" panose="05000000000000000000" pitchFamily="2" charset="2"/>
                </a:rPr>
                <a:t>điều</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chỉnh</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và</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triển</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khai</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giai</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đoạn</a:t>
              </a:r>
              <a:r>
                <a:rPr lang="en-US" altLang="en-US" sz="1200" dirty="0">
                  <a:cs typeface="Times New Roman" panose="02020603050405020304" pitchFamily="18" charset="0"/>
                  <a:sym typeface="Wingdings" panose="05000000000000000000" pitchFamily="2" charset="2"/>
                </a:rPr>
                <a:t> 2.</a:t>
              </a:r>
            </a:p>
            <a:p>
              <a:pPr>
                <a:lnSpc>
                  <a:spcPct val="150000"/>
                </a:lnSpc>
                <a:spcBef>
                  <a:spcPct val="0"/>
                </a:spcBef>
                <a:buFont typeface="Wingdings" panose="05000000000000000000" pitchFamily="2" charset="2"/>
                <a:buChar char="§"/>
              </a:pPr>
              <a:r>
                <a:rPr lang="en-US" altLang="en-US" sz="1200" b="1" dirty="0">
                  <a:cs typeface="Times New Roman" panose="02020603050405020304" pitchFamily="18" charset="0"/>
                  <a:sym typeface="Wingdings" panose="05000000000000000000" pitchFamily="2" charset="2"/>
                </a:rPr>
                <a:t> GĐ3: </a:t>
              </a:r>
              <a:r>
                <a:rPr lang="en-US" altLang="en-US" sz="1200" dirty="0" err="1">
                  <a:cs typeface="Times New Roman" panose="02020603050405020304" pitchFamily="18" charset="0"/>
                  <a:sym typeface="Wingdings" panose="05000000000000000000" pitchFamily="2" charset="2"/>
                </a:rPr>
                <a:t>tiếp</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tục</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hoàn</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thiện</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các</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khu</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vực</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còn</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lại</a:t>
              </a:r>
              <a:r>
                <a:rPr lang="en-US" altLang="en-US" sz="1200" dirty="0">
                  <a:cs typeface="Times New Roman" panose="02020603050405020304" pitchFamily="18" charset="0"/>
                  <a:sym typeface="Wingdings" panose="05000000000000000000" pitchFamily="2" charset="2"/>
                </a:rPr>
                <a:t>.</a:t>
              </a:r>
            </a:p>
          </p:txBody>
        </p:sp>
        <p:sp>
          <p:nvSpPr>
            <p:cNvPr id="12" name="Rounded Rectangle 109">
              <a:extLst>
                <a:ext uri="{FF2B5EF4-FFF2-40B4-BE49-F238E27FC236}">
                  <a16:creationId xmlns:a16="http://schemas.microsoft.com/office/drawing/2014/main" xmlns="" id="{EF0DCAE3-EC06-4B54-87DD-3EE2E53CDC5D}"/>
                </a:ext>
              </a:extLst>
            </p:cNvPr>
            <p:cNvSpPr/>
            <p:nvPr/>
          </p:nvSpPr>
          <p:spPr>
            <a:xfrm>
              <a:off x="1207363" y="1624614"/>
              <a:ext cx="4279037" cy="2992856"/>
            </a:xfrm>
            <a:prstGeom prst="roundRect">
              <a:avLst>
                <a:gd name="adj" fmla="val 6953"/>
              </a:avLst>
            </a:prstGeom>
            <a:noFill/>
            <a:ln w="15875">
              <a:gradFill>
                <a:gsLst>
                  <a:gs pos="0">
                    <a:srgbClr val="93C94B"/>
                  </a:gs>
                  <a:gs pos="55000">
                    <a:srgbClr val="5BC1BF"/>
                  </a:gs>
                  <a:gs pos="100000">
                    <a:srgbClr val="6888B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xmlns="" id="{B06513C1-ABBF-4FA3-9444-2CE85EB82FF6}"/>
              </a:ext>
            </a:extLst>
          </p:cNvPr>
          <p:cNvGrpSpPr/>
          <p:nvPr/>
        </p:nvGrpSpPr>
        <p:grpSpPr>
          <a:xfrm>
            <a:off x="6096000" y="1624614"/>
            <a:ext cx="4770268" cy="2992856"/>
            <a:chOff x="6096000" y="1624614"/>
            <a:chExt cx="4770268" cy="2992856"/>
          </a:xfrm>
        </p:grpSpPr>
        <p:sp>
          <p:nvSpPr>
            <p:cNvPr id="18" name="Rectangle 17">
              <a:extLst>
                <a:ext uri="{FF2B5EF4-FFF2-40B4-BE49-F238E27FC236}">
                  <a16:creationId xmlns:a16="http://schemas.microsoft.com/office/drawing/2014/main" xmlns="" id="{BC0A2404-F075-4B18-8627-3914C59D2D72}"/>
                </a:ext>
              </a:extLst>
            </p:cNvPr>
            <p:cNvSpPr/>
            <p:nvPr/>
          </p:nvSpPr>
          <p:spPr>
            <a:xfrm>
              <a:off x="6326819" y="1909051"/>
              <a:ext cx="4424039" cy="2549352"/>
            </a:xfrm>
            <a:prstGeom prst="rect">
              <a:avLst/>
            </a:prstGeom>
          </p:spPr>
          <p:txBody>
            <a:bodyPr wrap="square">
              <a:spAutoFit/>
            </a:bodyPr>
            <a:lstStyle/>
            <a:p>
              <a:pPr marL="171450" indent="-171450">
                <a:lnSpc>
                  <a:spcPct val="150000"/>
                </a:lnSpc>
                <a:spcBef>
                  <a:spcPct val="0"/>
                </a:spcBef>
                <a:buFont typeface="Wingdings" panose="05000000000000000000" pitchFamily="2" charset="2"/>
                <a:buChar char="Ø"/>
              </a:pPr>
              <a:r>
                <a:rPr lang="en-US" altLang="en-US" sz="1200" b="1">
                  <a:solidFill>
                    <a:srgbClr val="FF0000"/>
                  </a:solidFill>
                  <a:cs typeface="Times New Roman" panose="02020603050405020304" pitchFamily="18" charset="0"/>
                  <a:sym typeface="Wingdings" panose="05000000000000000000" pitchFamily="2" charset="2"/>
                </a:rPr>
                <a:t>Phương án đề xuất 2: </a:t>
              </a:r>
              <a:r>
                <a:rPr lang="en-US" altLang="en-US" sz="1200" b="1">
                  <a:cs typeface="Times New Roman" panose="02020603050405020304" pitchFamily="18" charset="0"/>
                  <a:sym typeface="Wingdings" panose="05000000000000000000" pitchFamily="2" charset="2"/>
                </a:rPr>
                <a:t>thay thế toàn thành phố</a:t>
              </a:r>
            </a:p>
            <a:p>
              <a:pPr>
                <a:lnSpc>
                  <a:spcPct val="150000"/>
                </a:lnSpc>
                <a:spcBef>
                  <a:spcPct val="0"/>
                </a:spcBef>
                <a:buFont typeface="Wingdings" panose="05000000000000000000" pitchFamily="2" charset="2"/>
                <a:buChar char="§"/>
              </a:pPr>
              <a:r>
                <a:rPr lang="en-US" altLang="en-US" sz="1200" b="1">
                  <a:cs typeface="Times New Roman" panose="02020603050405020304" pitchFamily="18" charset="0"/>
                  <a:sym typeface="Wingdings" panose="05000000000000000000" pitchFamily="2" charset="2"/>
                </a:rPr>
                <a:t> GĐ1: 	</a:t>
              </a:r>
            </a:p>
            <a:p>
              <a:pPr>
                <a:lnSpc>
                  <a:spcPct val="150000"/>
                </a:lnSpc>
                <a:spcBef>
                  <a:spcPct val="0"/>
                </a:spcBef>
              </a:pPr>
              <a:r>
                <a:rPr lang="en-US" altLang="en-US" sz="1200">
                  <a:cs typeface="Times New Roman" panose="02020603050405020304" pitchFamily="18" charset="0"/>
                  <a:sym typeface="Wingdings" panose="05000000000000000000" pitchFamily="2" charset="2"/>
                </a:rPr>
                <a:t>+</a:t>
              </a:r>
              <a:r>
                <a:rPr lang="en-US" altLang="en-US" sz="1200" b="1">
                  <a:cs typeface="Times New Roman" panose="02020603050405020304" pitchFamily="18" charset="0"/>
                  <a:sym typeface="Wingdings" panose="05000000000000000000" pitchFamily="2" charset="2"/>
                </a:rPr>
                <a:t> </a:t>
              </a:r>
              <a:r>
                <a:rPr lang="en-US" altLang="en-US" sz="1200">
                  <a:cs typeface="Times New Roman" panose="02020603050405020304" pitchFamily="18" charset="0"/>
                  <a:sym typeface="Wingdings" panose="05000000000000000000" pitchFamily="2" charset="2"/>
                </a:rPr>
                <a:t>Thay thế đèn truyền thống bằng đèn LED chiếu sáng đường có </a:t>
              </a:r>
              <a:r>
                <a:rPr lang="en-US" altLang="en-US" sz="1200" b="1" i="1" u="sng">
                  <a:cs typeface="Calibri" panose="020F0502020204030204" pitchFamily="34" charset="0"/>
                </a:rPr>
                <a:t>cổng chờ kết nối </a:t>
              </a:r>
              <a:r>
                <a:rPr lang="en-US" altLang="en-US" sz="1200">
                  <a:cs typeface="Calibri" panose="020F0502020204030204" pitchFamily="34" charset="0"/>
                </a:rPr>
                <a:t>các thiết bị điều khiển thông minh.   (áp dụng giải pháp 1)</a:t>
              </a:r>
            </a:p>
            <a:p>
              <a:pPr>
                <a:lnSpc>
                  <a:spcPct val="150000"/>
                </a:lnSpc>
                <a:spcBef>
                  <a:spcPct val="0"/>
                </a:spcBef>
              </a:pPr>
              <a:r>
                <a:rPr lang="en-US" altLang="en-US" sz="1200">
                  <a:ea typeface="Calibri" panose="020F0502020204030204" pitchFamily="34" charset="0"/>
                  <a:cs typeface="Times New Roman" panose="02020603050405020304" pitchFamily="18" charset="0"/>
                  <a:sym typeface="Wingdings" panose="05000000000000000000" pitchFamily="2" charset="2"/>
                </a:rPr>
                <a:t>+  Xây dựng phòng điều khiển trung tâm</a:t>
              </a:r>
              <a:endParaRPr lang="en-US" altLang="en-US" sz="1200">
                <a:ea typeface="Calibri" panose="020F0502020204030204" pitchFamily="34" charset="0"/>
                <a:cs typeface="Times New Roman" panose="02020603050405020304" pitchFamily="18" charset="0"/>
              </a:endParaRPr>
            </a:p>
            <a:p>
              <a:pPr>
                <a:lnSpc>
                  <a:spcPct val="150000"/>
                </a:lnSpc>
                <a:spcBef>
                  <a:spcPct val="0"/>
                </a:spcBef>
                <a:buFont typeface="Wingdings" panose="05000000000000000000" pitchFamily="2" charset="2"/>
                <a:buChar char="§"/>
              </a:pPr>
              <a:r>
                <a:rPr lang="en-US" altLang="en-US" sz="1200" b="1">
                  <a:cs typeface="Times New Roman" panose="02020603050405020304" pitchFamily="18" charset="0"/>
                  <a:sym typeface="Wingdings" panose="05000000000000000000" pitchFamily="2" charset="2"/>
                </a:rPr>
                <a:t> GĐ2 </a:t>
              </a:r>
              <a:r>
                <a:rPr lang="en-US" altLang="en-US" sz="1200">
                  <a:cs typeface="Times New Roman" panose="02020603050405020304" pitchFamily="18" charset="0"/>
                  <a:sym typeface="Wingdings" panose="05000000000000000000" pitchFamily="2" charset="2"/>
                </a:rPr>
                <a:t>(sau 1-2 năm)</a:t>
              </a:r>
              <a:r>
                <a:rPr lang="en-US" altLang="en-US" sz="1200" b="1">
                  <a:cs typeface="Times New Roman" panose="02020603050405020304" pitchFamily="18" charset="0"/>
                  <a:sym typeface="Wingdings" panose="05000000000000000000" pitchFamily="2" charset="2"/>
                </a:rPr>
                <a:t>: Tích hợp them bộ điều khiển thông minh (Dạng chân cắm NEMA) gắn thêm vào đèn: điều khiển từ cụm đèn --&gt; điều khiển từng đèn.</a:t>
              </a:r>
            </a:p>
          </p:txBody>
        </p:sp>
        <p:sp>
          <p:nvSpPr>
            <p:cNvPr id="19" name="Rounded Rectangle 109">
              <a:extLst>
                <a:ext uri="{FF2B5EF4-FFF2-40B4-BE49-F238E27FC236}">
                  <a16:creationId xmlns:a16="http://schemas.microsoft.com/office/drawing/2014/main" xmlns="" id="{DE5C858E-E3D4-48DB-B87C-69C8F66D9CF0}"/>
                </a:ext>
              </a:extLst>
            </p:cNvPr>
            <p:cNvSpPr/>
            <p:nvPr/>
          </p:nvSpPr>
          <p:spPr>
            <a:xfrm>
              <a:off x="6096000" y="1624614"/>
              <a:ext cx="4770268" cy="2992856"/>
            </a:xfrm>
            <a:prstGeom prst="roundRect">
              <a:avLst>
                <a:gd name="adj" fmla="val 6953"/>
              </a:avLst>
            </a:prstGeom>
            <a:noFill/>
            <a:ln w="15875">
              <a:gradFill>
                <a:gsLst>
                  <a:gs pos="0">
                    <a:srgbClr val="93C94B"/>
                  </a:gs>
                  <a:gs pos="55000">
                    <a:srgbClr val="5BC1BF"/>
                  </a:gs>
                  <a:gs pos="100000">
                    <a:srgbClr val="6888B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xmlns="" id="{64E82151-65D5-4839-912F-447EE40F5D61}"/>
              </a:ext>
            </a:extLst>
          </p:cNvPr>
          <p:cNvGrpSpPr/>
          <p:nvPr/>
        </p:nvGrpSpPr>
        <p:grpSpPr>
          <a:xfrm>
            <a:off x="2442615" y="5023640"/>
            <a:ext cx="3363226" cy="1596739"/>
            <a:chOff x="2725445" y="5045751"/>
            <a:chExt cx="5813393" cy="1240750"/>
          </a:xfrm>
        </p:grpSpPr>
        <p:sp>
          <p:nvSpPr>
            <p:cNvPr id="21" name="Rectangle 20">
              <a:extLst>
                <a:ext uri="{FF2B5EF4-FFF2-40B4-BE49-F238E27FC236}">
                  <a16:creationId xmlns:a16="http://schemas.microsoft.com/office/drawing/2014/main" xmlns="" id="{AB7D6FBA-3DF1-420A-AC3D-0248A4505853}"/>
                </a:ext>
              </a:extLst>
            </p:cNvPr>
            <p:cNvSpPr/>
            <p:nvPr/>
          </p:nvSpPr>
          <p:spPr>
            <a:xfrm>
              <a:off x="2957743" y="5045751"/>
              <a:ext cx="5581095" cy="1161087"/>
            </a:xfrm>
            <a:prstGeom prst="rect">
              <a:avLst/>
            </a:prstGeom>
          </p:spPr>
          <p:txBody>
            <a:bodyPr wrap="square">
              <a:spAutoFit/>
            </a:bodyPr>
            <a:lstStyle/>
            <a:p>
              <a:pPr>
                <a:lnSpc>
                  <a:spcPct val="150000"/>
                </a:lnSpc>
                <a:spcBef>
                  <a:spcPct val="0"/>
                </a:spcBef>
              </a:pPr>
              <a:r>
                <a:rPr lang="en-US" altLang="en-US" sz="1200" b="1">
                  <a:cs typeface="Times New Roman" panose="02020603050405020304" pitchFamily="18" charset="0"/>
                  <a:sym typeface="Wingdings" panose="05000000000000000000" pitchFamily="2" charset="2"/>
                </a:rPr>
                <a:t>Ưu điểm cách triển khai này:</a:t>
              </a:r>
            </a:p>
            <a:p>
              <a:pPr>
                <a:lnSpc>
                  <a:spcPct val="150000"/>
                </a:lnSpc>
                <a:spcBef>
                  <a:spcPct val="0"/>
                </a:spcBef>
              </a:pPr>
              <a:r>
                <a:rPr lang="en-US" altLang="en-US" sz="1200">
                  <a:cs typeface="Times New Roman" panose="02020603050405020304" pitchFamily="18" charset="0"/>
                  <a:sym typeface="Wingdings" panose="05000000000000000000" pitchFamily="2" charset="2"/>
                </a:rPr>
                <a:t>+ Tận dụng các đèn truyền thống còn sử dụng khi thay thế ở vùng lõi được tiếp tục dùng thay thế các đèn khác bị hỏng ở khu vực khác.</a:t>
              </a:r>
            </a:p>
            <a:p>
              <a:pPr>
                <a:lnSpc>
                  <a:spcPct val="150000"/>
                </a:lnSpc>
                <a:spcBef>
                  <a:spcPct val="0"/>
                </a:spcBef>
              </a:pPr>
              <a:r>
                <a:rPr lang="en-US" altLang="en-US" sz="1200">
                  <a:cs typeface="Times New Roman" panose="02020603050405020304" pitchFamily="18" charset="0"/>
                  <a:sym typeface="Wingdings" panose="05000000000000000000" pitchFamily="2" charset="2"/>
                </a:rPr>
                <a:t>+ Giảm áp lực về tài chính.</a:t>
              </a:r>
            </a:p>
          </p:txBody>
        </p:sp>
        <p:sp>
          <p:nvSpPr>
            <p:cNvPr id="22" name="Rounded Rectangle 109">
              <a:extLst>
                <a:ext uri="{FF2B5EF4-FFF2-40B4-BE49-F238E27FC236}">
                  <a16:creationId xmlns:a16="http://schemas.microsoft.com/office/drawing/2014/main" xmlns="" id="{E1A3B6A5-9B7E-4EEC-8A67-580FB0F25D4A}"/>
                </a:ext>
              </a:extLst>
            </p:cNvPr>
            <p:cNvSpPr/>
            <p:nvPr/>
          </p:nvSpPr>
          <p:spPr>
            <a:xfrm>
              <a:off x="2725445" y="5045751"/>
              <a:ext cx="5813393" cy="1240750"/>
            </a:xfrm>
            <a:prstGeom prst="roundRect">
              <a:avLst>
                <a:gd name="adj" fmla="val 6953"/>
              </a:avLst>
            </a:prstGeom>
            <a:noFill/>
            <a:ln w="12700">
              <a:gradFill>
                <a:gsLst>
                  <a:gs pos="0">
                    <a:srgbClr val="93C94B"/>
                  </a:gs>
                  <a:gs pos="55000">
                    <a:srgbClr val="5BC1BF"/>
                  </a:gs>
                  <a:gs pos="100000">
                    <a:srgbClr val="6888B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3" name="Connector: Elbow 22">
            <a:extLst>
              <a:ext uri="{FF2B5EF4-FFF2-40B4-BE49-F238E27FC236}">
                <a16:creationId xmlns:a16="http://schemas.microsoft.com/office/drawing/2014/main" xmlns="" id="{A02A8BFF-4646-426A-BB7E-3694BEF518A2}"/>
              </a:ext>
            </a:extLst>
          </p:cNvPr>
          <p:cNvCxnSpPr>
            <a:cxnSpLocks/>
          </p:cNvCxnSpPr>
          <p:nvPr/>
        </p:nvCxnSpPr>
        <p:spPr>
          <a:xfrm>
            <a:off x="1528215" y="4830710"/>
            <a:ext cx="914400" cy="914400"/>
          </a:xfrm>
          <a:prstGeom prst="bentConnector3">
            <a:avLst>
              <a:gd name="adj1" fmla="val -67"/>
            </a:avLst>
          </a:prstGeom>
          <a:ln w="15875">
            <a:gradFill flip="none" rotWithShape="1">
              <a:gsLst>
                <a:gs pos="0">
                  <a:schemeClr val="accent5">
                    <a:lumMod val="0"/>
                    <a:lumOff val="100000"/>
                  </a:schemeClr>
                </a:gs>
                <a:gs pos="0">
                  <a:schemeClr val="accent5">
                    <a:lumMod val="0"/>
                    <a:lumOff val="100000"/>
                  </a:schemeClr>
                </a:gs>
                <a:gs pos="42000">
                  <a:schemeClr val="accent5">
                    <a:lumMod val="100000"/>
                  </a:schemeClr>
                </a:gs>
              </a:gsLst>
              <a:path path="circle">
                <a:fillToRect l="50000" t="-80000" r="50000" b="180000"/>
              </a:path>
              <a:tileRect/>
            </a:gradFill>
            <a:headEnd type="oval"/>
            <a:tailEnd type="triangl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xmlns="" id="{21BD266E-64F4-46A3-B9E0-BE29A1743A78}"/>
              </a:ext>
            </a:extLst>
          </p:cNvPr>
          <p:cNvGrpSpPr/>
          <p:nvPr/>
        </p:nvGrpSpPr>
        <p:grpSpPr>
          <a:xfrm>
            <a:off x="7454240" y="5023640"/>
            <a:ext cx="3363226" cy="1596739"/>
            <a:chOff x="2725445" y="5045751"/>
            <a:chExt cx="5813393" cy="1240750"/>
          </a:xfrm>
        </p:grpSpPr>
        <p:sp>
          <p:nvSpPr>
            <p:cNvPr id="25" name="Rectangle 24">
              <a:extLst>
                <a:ext uri="{FF2B5EF4-FFF2-40B4-BE49-F238E27FC236}">
                  <a16:creationId xmlns:a16="http://schemas.microsoft.com/office/drawing/2014/main" xmlns="" id="{B02D846D-57C4-4178-B8B8-40BEA151CC5F}"/>
                </a:ext>
              </a:extLst>
            </p:cNvPr>
            <p:cNvSpPr/>
            <p:nvPr/>
          </p:nvSpPr>
          <p:spPr>
            <a:xfrm>
              <a:off x="2957744" y="5045751"/>
              <a:ext cx="5581094" cy="695254"/>
            </a:xfrm>
            <a:prstGeom prst="rect">
              <a:avLst/>
            </a:prstGeom>
          </p:spPr>
          <p:txBody>
            <a:bodyPr wrap="square">
              <a:spAutoFit/>
            </a:bodyPr>
            <a:lstStyle/>
            <a:p>
              <a:pPr>
                <a:lnSpc>
                  <a:spcPct val="150000"/>
                </a:lnSpc>
                <a:spcBef>
                  <a:spcPct val="0"/>
                </a:spcBef>
              </a:pPr>
              <a:r>
                <a:rPr lang="en-US" altLang="en-US" sz="1200" b="1" dirty="0" err="1">
                  <a:cs typeface="Times New Roman" panose="02020603050405020304" pitchFamily="18" charset="0"/>
                  <a:sym typeface="Wingdings" panose="05000000000000000000" pitchFamily="2" charset="2"/>
                </a:rPr>
                <a:t>Ưu</a:t>
              </a:r>
              <a:r>
                <a:rPr lang="en-US" altLang="en-US" sz="1200" b="1" dirty="0">
                  <a:cs typeface="Times New Roman" panose="02020603050405020304" pitchFamily="18" charset="0"/>
                  <a:sym typeface="Wingdings" panose="05000000000000000000" pitchFamily="2" charset="2"/>
                </a:rPr>
                <a:t> </a:t>
              </a:r>
              <a:r>
                <a:rPr lang="en-US" altLang="en-US" sz="1200" b="1" dirty="0" err="1">
                  <a:cs typeface="Times New Roman" panose="02020603050405020304" pitchFamily="18" charset="0"/>
                  <a:sym typeface="Wingdings" panose="05000000000000000000" pitchFamily="2" charset="2"/>
                </a:rPr>
                <a:t>điểm</a:t>
              </a:r>
              <a:r>
                <a:rPr lang="en-US" altLang="en-US" sz="1200" b="1" dirty="0">
                  <a:cs typeface="Times New Roman" panose="02020603050405020304" pitchFamily="18" charset="0"/>
                  <a:sym typeface="Wingdings" panose="05000000000000000000" pitchFamily="2" charset="2"/>
                </a:rPr>
                <a:t> </a:t>
              </a:r>
              <a:r>
                <a:rPr lang="en-US" altLang="en-US" sz="1200" b="1" dirty="0" err="1">
                  <a:cs typeface="Times New Roman" panose="02020603050405020304" pitchFamily="18" charset="0"/>
                  <a:sym typeface="Wingdings" panose="05000000000000000000" pitchFamily="2" charset="2"/>
                </a:rPr>
                <a:t>cách</a:t>
              </a:r>
              <a:r>
                <a:rPr lang="en-US" altLang="en-US" sz="1200" b="1" dirty="0">
                  <a:cs typeface="Times New Roman" panose="02020603050405020304" pitchFamily="18" charset="0"/>
                  <a:sym typeface="Wingdings" panose="05000000000000000000" pitchFamily="2" charset="2"/>
                </a:rPr>
                <a:t> </a:t>
              </a:r>
              <a:r>
                <a:rPr lang="en-US" altLang="en-US" sz="1200" b="1" dirty="0" err="1">
                  <a:cs typeface="Times New Roman" panose="02020603050405020304" pitchFamily="18" charset="0"/>
                  <a:sym typeface="Wingdings" panose="05000000000000000000" pitchFamily="2" charset="2"/>
                </a:rPr>
                <a:t>triển</a:t>
              </a:r>
              <a:r>
                <a:rPr lang="en-US" altLang="en-US" sz="1200" b="1" dirty="0">
                  <a:cs typeface="Times New Roman" panose="02020603050405020304" pitchFamily="18" charset="0"/>
                  <a:sym typeface="Wingdings" panose="05000000000000000000" pitchFamily="2" charset="2"/>
                </a:rPr>
                <a:t> </a:t>
              </a:r>
              <a:r>
                <a:rPr lang="en-US" altLang="en-US" sz="1200" b="1" dirty="0" err="1">
                  <a:cs typeface="Times New Roman" panose="02020603050405020304" pitchFamily="18" charset="0"/>
                  <a:sym typeface="Wingdings" panose="05000000000000000000" pitchFamily="2" charset="2"/>
                </a:rPr>
                <a:t>khai</a:t>
              </a:r>
              <a:r>
                <a:rPr lang="en-US" altLang="en-US" sz="1200" b="1" dirty="0">
                  <a:cs typeface="Times New Roman" panose="02020603050405020304" pitchFamily="18" charset="0"/>
                  <a:sym typeface="Wingdings" panose="05000000000000000000" pitchFamily="2" charset="2"/>
                </a:rPr>
                <a:t> </a:t>
              </a:r>
              <a:r>
                <a:rPr lang="en-US" altLang="en-US" sz="1200" b="1" dirty="0" err="1">
                  <a:cs typeface="Times New Roman" panose="02020603050405020304" pitchFamily="18" charset="0"/>
                  <a:sym typeface="Wingdings" panose="05000000000000000000" pitchFamily="2" charset="2"/>
                </a:rPr>
                <a:t>này</a:t>
              </a:r>
              <a:r>
                <a:rPr lang="en-US" altLang="en-US" sz="1200" b="1" dirty="0">
                  <a:cs typeface="Times New Roman" panose="02020603050405020304" pitchFamily="18" charset="0"/>
                  <a:sym typeface="Wingdings" panose="05000000000000000000" pitchFamily="2" charset="2"/>
                </a:rPr>
                <a:t>:</a:t>
              </a:r>
            </a:p>
            <a:p>
              <a:pPr>
                <a:lnSpc>
                  <a:spcPct val="150000"/>
                </a:lnSpc>
                <a:spcBef>
                  <a:spcPct val="0"/>
                </a:spcBef>
              </a:pPr>
              <a:r>
                <a:rPr lang="en-US" altLang="en-US" sz="1200" dirty="0">
                  <a:cs typeface="Times New Roman" panose="02020603050405020304" pitchFamily="18" charset="0"/>
                  <a:sym typeface="Wingdings" panose="05000000000000000000" pitchFamily="2" charset="2"/>
                </a:rPr>
                <a:t>+ TP </a:t>
              </a:r>
              <a:r>
                <a:rPr lang="en-US" altLang="en-US" sz="1200" dirty="0" err="1">
                  <a:cs typeface="Times New Roman" panose="02020603050405020304" pitchFamily="18" charset="0"/>
                  <a:sym typeface="Wingdings" panose="05000000000000000000" pitchFamily="2" charset="2"/>
                </a:rPr>
                <a:t>tối</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ưu</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hiệu</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quả</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đầu</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tư</a:t>
              </a:r>
              <a:r>
                <a:rPr lang="en-US" altLang="en-US" sz="1200" dirty="0">
                  <a:cs typeface="Times New Roman" panose="02020603050405020304" pitchFamily="18" charset="0"/>
                  <a:sym typeface="Wingdings" panose="05000000000000000000" pitchFamily="2" charset="2"/>
                </a:rPr>
                <a:t>.</a:t>
              </a:r>
            </a:p>
            <a:p>
              <a:pPr>
                <a:lnSpc>
                  <a:spcPct val="150000"/>
                </a:lnSpc>
                <a:spcBef>
                  <a:spcPct val="0"/>
                </a:spcBef>
              </a:pP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Giảm</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áp</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lực</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về</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tài</a:t>
              </a:r>
              <a:r>
                <a:rPr lang="en-US" altLang="en-US" sz="1200" dirty="0">
                  <a:cs typeface="Times New Roman" panose="02020603050405020304" pitchFamily="18" charset="0"/>
                  <a:sym typeface="Wingdings" panose="05000000000000000000" pitchFamily="2" charset="2"/>
                </a:rPr>
                <a:t> </a:t>
              </a:r>
              <a:r>
                <a:rPr lang="en-US" altLang="en-US" sz="1200" dirty="0" err="1">
                  <a:cs typeface="Times New Roman" panose="02020603050405020304" pitchFamily="18" charset="0"/>
                  <a:sym typeface="Wingdings" panose="05000000000000000000" pitchFamily="2" charset="2"/>
                </a:rPr>
                <a:t>chính</a:t>
              </a:r>
              <a:r>
                <a:rPr lang="en-US" altLang="en-US" sz="1200" dirty="0">
                  <a:cs typeface="Times New Roman" panose="02020603050405020304" pitchFamily="18" charset="0"/>
                  <a:sym typeface="Wingdings" panose="05000000000000000000" pitchFamily="2" charset="2"/>
                </a:rPr>
                <a:t>.</a:t>
              </a:r>
            </a:p>
          </p:txBody>
        </p:sp>
        <p:sp>
          <p:nvSpPr>
            <p:cNvPr id="26" name="Rounded Rectangle 109">
              <a:extLst>
                <a:ext uri="{FF2B5EF4-FFF2-40B4-BE49-F238E27FC236}">
                  <a16:creationId xmlns:a16="http://schemas.microsoft.com/office/drawing/2014/main" xmlns="" id="{4BE88B2D-2738-489A-A6B7-D75C0A9CCCA2}"/>
                </a:ext>
              </a:extLst>
            </p:cNvPr>
            <p:cNvSpPr/>
            <p:nvPr/>
          </p:nvSpPr>
          <p:spPr>
            <a:xfrm>
              <a:off x="2725445" y="5045751"/>
              <a:ext cx="5813393" cy="1240750"/>
            </a:xfrm>
            <a:prstGeom prst="roundRect">
              <a:avLst>
                <a:gd name="adj" fmla="val 6953"/>
              </a:avLst>
            </a:prstGeom>
            <a:noFill/>
            <a:ln w="12700">
              <a:gradFill>
                <a:gsLst>
                  <a:gs pos="0">
                    <a:srgbClr val="93C94B"/>
                  </a:gs>
                  <a:gs pos="55000">
                    <a:srgbClr val="5BC1BF"/>
                  </a:gs>
                  <a:gs pos="100000">
                    <a:srgbClr val="6888B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 name="Connector: Elbow 26">
            <a:extLst>
              <a:ext uri="{FF2B5EF4-FFF2-40B4-BE49-F238E27FC236}">
                <a16:creationId xmlns:a16="http://schemas.microsoft.com/office/drawing/2014/main" xmlns="" id="{FEAA8159-4C69-4299-9819-02AF23086E49}"/>
              </a:ext>
            </a:extLst>
          </p:cNvPr>
          <p:cNvCxnSpPr>
            <a:cxnSpLocks/>
          </p:cNvCxnSpPr>
          <p:nvPr/>
        </p:nvCxnSpPr>
        <p:spPr>
          <a:xfrm>
            <a:off x="6539840" y="4830710"/>
            <a:ext cx="914400" cy="914400"/>
          </a:xfrm>
          <a:prstGeom prst="bentConnector3">
            <a:avLst>
              <a:gd name="adj1" fmla="val -67"/>
            </a:avLst>
          </a:prstGeom>
          <a:ln w="15875">
            <a:gradFill flip="none" rotWithShape="1">
              <a:gsLst>
                <a:gs pos="0">
                  <a:schemeClr val="accent5">
                    <a:lumMod val="0"/>
                    <a:lumOff val="100000"/>
                  </a:schemeClr>
                </a:gs>
                <a:gs pos="0">
                  <a:schemeClr val="accent5">
                    <a:lumMod val="0"/>
                    <a:lumOff val="100000"/>
                  </a:schemeClr>
                </a:gs>
                <a:gs pos="42000">
                  <a:schemeClr val="accent5">
                    <a:lumMod val="100000"/>
                  </a:schemeClr>
                </a:gs>
              </a:gsLst>
              <a:path path="circle">
                <a:fillToRect l="50000" t="-80000" r="50000" b="180000"/>
              </a:path>
              <a:tileRect/>
            </a:gradFill>
            <a:headEnd type="ova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9748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166903"/>
            <a:ext cx="9385300" cy="990282"/>
            <a:chOff x="6165729" y="1417597"/>
            <a:chExt cx="9385300" cy="990282"/>
          </a:xfrm>
        </p:grpSpPr>
        <p:sp>
          <p:nvSpPr>
            <p:cNvPr id="14" name="직사각형 5">
              <a:extLst>
                <a:ext uri="{FF2B5EF4-FFF2-40B4-BE49-F238E27FC236}">
                  <a16:creationId xmlns:a16="http://schemas.microsoft.com/office/drawing/2014/main" xmlns="" id="{350DC914-56E3-43B1-AF2E-CE9D0967E752}"/>
                </a:ext>
              </a:extLst>
            </p:cNvPr>
            <p:cNvSpPr/>
            <p:nvPr/>
          </p:nvSpPr>
          <p:spPr>
            <a:xfrm>
              <a:off x="6165729" y="1417597"/>
              <a:ext cx="1002343" cy="707886"/>
            </a:xfrm>
            <a:prstGeom prst="rect">
              <a:avLst/>
            </a:prstGeom>
            <a:noFill/>
            <a:ln>
              <a:noFill/>
            </a:ln>
          </p:spPr>
          <p:txBody>
            <a:bodyPr wrap="square">
              <a:spAutoFit/>
            </a:bodyPr>
            <a:lstStyle/>
            <a:p>
              <a:r>
                <a:rPr lang="en-US" altLang="ko-KR" sz="4000" b="1">
                  <a:ln w="15875">
                    <a:solidFill>
                      <a:srgbClr val="93C94B"/>
                    </a:solidFill>
                  </a:ln>
                  <a:noFill/>
                  <a:latin typeface="UTM Avo" panose="02040603050506020204" pitchFamily="18" charset="0"/>
                </a:rPr>
                <a:t>03.</a:t>
              </a:r>
              <a:endParaRPr lang="ko-KR" altLang="en-US" sz="4000" b="1">
                <a:ln w="15875">
                  <a:solidFill>
                    <a:srgbClr val="93C94B"/>
                  </a:solidFill>
                </a:ln>
                <a:noFill/>
                <a:latin typeface="UTM Avo" panose="02040603050506020204" pitchFamily="18" charset="0"/>
              </a:endParaRPr>
            </a:p>
          </p:txBody>
        </p:sp>
        <p:sp>
          <p:nvSpPr>
            <p:cNvPr id="15" name="직사각형 6">
              <a:extLst>
                <a:ext uri="{FF2B5EF4-FFF2-40B4-BE49-F238E27FC236}">
                  <a16:creationId xmlns:a16="http://schemas.microsoft.com/office/drawing/2014/main" xmlns="" id="{39AAAFB6-41AD-4A76-A923-661EA7C35F0A}"/>
                </a:ext>
              </a:extLst>
            </p:cNvPr>
            <p:cNvSpPr/>
            <p:nvPr/>
          </p:nvSpPr>
          <p:spPr>
            <a:xfrm>
              <a:off x="7288582" y="1623612"/>
              <a:ext cx="8078297" cy="461665"/>
            </a:xfrm>
            <a:prstGeom prst="rect">
              <a:avLst/>
            </a:prstGeom>
          </p:spPr>
          <p:txBody>
            <a:bodyPr wrap="square">
              <a:spAutoFit/>
            </a:bodyPr>
            <a:lstStyle/>
            <a:p>
              <a:r>
                <a:rPr lang="en-US" altLang="ko-KR" sz="2400" b="1">
                  <a:solidFill>
                    <a:schemeClr val="bg2">
                      <a:lumMod val="25000"/>
                    </a:schemeClr>
                  </a:solidFill>
                </a:rPr>
                <a:t>Đề xuất giải pháp kỹ thuật</a:t>
              </a:r>
              <a:endParaRPr lang="ko-KR" altLang="en-US" sz="2400" b="1">
                <a:solidFill>
                  <a:schemeClr val="bg2">
                    <a:lumMod val="25000"/>
                  </a:schemeClr>
                </a:solidFill>
              </a:endParaRPr>
            </a:p>
          </p:txBody>
        </p:sp>
        <p:sp>
          <p:nvSpPr>
            <p:cNvPr id="65" name="직사각형 6">
              <a:extLst>
                <a:ext uri="{FF2B5EF4-FFF2-40B4-BE49-F238E27FC236}">
                  <a16:creationId xmlns:a16="http://schemas.microsoft.com/office/drawing/2014/main" xmlns="" id="{39AAAFB6-41AD-4A76-A923-661EA7C35F0A}"/>
                </a:ext>
              </a:extLst>
            </p:cNvPr>
            <p:cNvSpPr/>
            <p:nvPr/>
          </p:nvSpPr>
          <p:spPr>
            <a:xfrm>
              <a:off x="7288583" y="2069325"/>
              <a:ext cx="8262446" cy="338554"/>
            </a:xfrm>
            <a:prstGeom prst="rect">
              <a:avLst/>
            </a:prstGeom>
          </p:spPr>
          <p:txBody>
            <a:bodyPr wrap="square">
              <a:spAutoFit/>
            </a:bodyPr>
            <a:lstStyle/>
            <a:p>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B. Chiếu sáng học đ</a:t>
              </a:r>
              <a:r>
                <a:rPr lang="vi-VN" altLang="ko-KR" sz="1600" b="1">
                  <a:gradFill>
                    <a:gsLst>
                      <a:gs pos="55000">
                        <a:srgbClr val="5BC1BF"/>
                      </a:gs>
                      <a:gs pos="0">
                        <a:srgbClr val="93C94B"/>
                      </a:gs>
                      <a:gs pos="100000">
                        <a:srgbClr val="6888BE"/>
                      </a:gs>
                    </a:gsLst>
                    <a:lin ang="15600000" scaled="0"/>
                  </a:gradFill>
                  <a:latin typeface="UTM Avo" panose="02040603050506020204" pitchFamily="18" charset="0"/>
                </a:rPr>
                <a:t>ư</a:t>
              </a:r>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ờng</a:t>
              </a:r>
              <a:endParaRPr lang="vi-VN" altLang="ko-KR" sz="1600" b="1">
                <a:gradFill>
                  <a:gsLst>
                    <a:gs pos="55000">
                      <a:srgbClr val="5BC1BF"/>
                    </a:gs>
                    <a:gs pos="0">
                      <a:srgbClr val="93C94B"/>
                    </a:gs>
                    <a:gs pos="100000">
                      <a:srgbClr val="6888BE"/>
                    </a:gs>
                  </a:gsLst>
                  <a:lin ang="15600000" scaled="0"/>
                </a:gradFill>
                <a:latin typeface="UTM Avo" panose="02040603050506020204" pitchFamily="18" charset="0"/>
              </a:endParaRPr>
            </a:p>
          </p:txBody>
        </p:sp>
      </p:grpSp>
      <p:sp>
        <p:nvSpPr>
          <p:cNvPr id="4" name="Slide Number Placeholder 3"/>
          <p:cNvSpPr>
            <a:spLocks noGrp="1"/>
          </p:cNvSpPr>
          <p:nvPr>
            <p:ph type="sldNum" sz="quarter" idx="12"/>
          </p:nvPr>
        </p:nvSpPr>
        <p:spPr/>
        <p:txBody>
          <a:bodyPr/>
          <a:lstStyle/>
          <a:p>
            <a:fld id="{84D06A17-4DAA-4805-92CA-A878510AB020}" type="slidenum">
              <a:rPr lang="en-US" smtClean="0"/>
              <a:t>28</a:t>
            </a:fld>
            <a:endParaRPr lang="en-US"/>
          </a:p>
        </p:txBody>
      </p:sp>
      <p:sp>
        <p:nvSpPr>
          <p:cNvPr id="81" name="TextBox 7">
            <a:extLst>
              <a:ext uri="{FF2B5EF4-FFF2-40B4-BE49-F238E27FC236}">
                <a16:creationId xmlns:a16="http://schemas.microsoft.com/office/drawing/2014/main" xmlns="" id="{8F9A2CB5-CAE3-40F9-94B2-20D737159F49}"/>
              </a:ext>
            </a:extLst>
          </p:cNvPr>
          <p:cNvSpPr txBox="1">
            <a:spLocks noChangeArrowheads="1"/>
          </p:cNvSpPr>
          <p:nvPr/>
        </p:nvSpPr>
        <p:spPr bwMode="auto">
          <a:xfrm>
            <a:off x="1122853" y="1109560"/>
            <a:ext cx="71353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buFont typeface="Wingdings" panose="05000000000000000000" pitchFamily="2" charset="2"/>
              <a:buChar char="q"/>
            </a:pPr>
            <a:r>
              <a:rPr lang="en-US" altLang="en-US" sz="1600" b="1">
                <a:latin typeface="+mn-lt"/>
                <a:cs typeface="Times New Roman" panose="02020603050405020304" pitchFamily="18" charset="0"/>
              </a:rPr>
              <a:t>Bảng tổng hợp thiết bị thay thế &amp; Hiệu quả sử dụng đèn LED </a:t>
            </a:r>
            <a:r>
              <a:rPr lang="en-US" altLang="en-US" sz="1600">
                <a:latin typeface="+mn-lt"/>
              </a:rPr>
              <a:t> </a:t>
            </a:r>
            <a:endParaRPr lang="en-US" altLang="en-US" sz="1600">
              <a:latin typeface="+mn-lt"/>
              <a:cs typeface="Times New Roman" panose="02020603050405020304" pitchFamily="18" charset="0"/>
            </a:endParaRPr>
          </a:p>
        </p:txBody>
      </p:sp>
      <p:graphicFrame>
        <p:nvGraphicFramePr>
          <p:cNvPr id="10" name="Table 9">
            <a:extLst>
              <a:ext uri="{FF2B5EF4-FFF2-40B4-BE49-F238E27FC236}">
                <a16:creationId xmlns:a16="http://schemas.microsoft.com/office/drawing/2014/main" xmlns="" id="{26608640-22C1-42BD-A15F-2AEE84D6CBE0}"/>
              </a:ext>
            </a:extLst>
          </p:cNvPr>
          <p:cNvGraphicFramePr>
            <a:graphicFrameLocks noGrp="1"/>
          </p:cNvGraphicFramePr>
          <p:nvPr>
            <p:extLst>
              <p:ext uri="{D42A27DB-BD31-4B8C-83A1-F6EECF244321}">
                <p14:modId xmlns:p14="http://schemas.microsoft.com/office/powerpoint/2010/main" val="3143458075"/>
              </p:ext>
            </p:extLst>
          </p:nvPr>
        </p:nvGraphicFramePr>
        <p:xfrm>
          <a:off x="1239043" y="1554815"/>
          <a:ext cx="10295732" cy="4801534"/>
        </p:xfrm>
        <a:graphic>
          <a:graphicData uri="http://schemas.openxmlformats.org/drawingml/2006/table">
            <a:tbl>
              <a:tblPr>
                <a:tableStyleId>{BC89EF96-8CEA-46FF-86C4-4CE0E7609802}</a:tableStyleId>
              </a:tblPr>
              <a:tblGrid>
                <a:gridCol w="780257">
                  <a:extLst>
                    <a:ext uri="{9D8B030D-6E8A-4147-A177-3AD203B41FA5}">
                      <a16:colId xmlns:a16="http://schemas.microsoft.com/office/drawing/2014/main" xmlns="" val="20000"/>
                    </a:ext>
                  </a:extLst>
                </a:gridCol>
                <a:gridCol w="2304720">
                  <a:extLst>
                    <a:ext uri="{9D8B030D-6E8A-4147-A177-3AD203B41FA5}">
                      <a16:colId xmlns:a16="http://schemas.microsoft.com/office/drawing/2014/main" xmlns="" val="20001"/>
                    </a:ext>
                  </a:extLst>
                </a:gridCol>
                <a:gridCol w="705491">
                  <a:extLst>
                    <a:ext uri="{9D8B030D-6E8A-4147-A177-3AD203B41FA5}">
                      <a16:colId xmlns:a16="http://schemas.microsoft.com/office/drawing/2014/main" xmlns="" val="20002"/>
                    </a:ext>
                  </a:extLst>
                </a:gridCol>
                <a:gridCol w="697018">
                  <a:extLst>
                    <a:ext uri="{9D8B030D-6E8A-4147-A177-3AD203B41FA5}">
                      <a16:colId xmlns:a16="http://schemas.microsoft.com/office/drawing/2014/main" xmlns="" val="20003"/>
                    </a:ext>
                  </a:extLst>
                </a:gridCol>
                <a:gridCol w="693321">
                  <a:extLst>
                    <a:ext uri="{9D8B030D-6E8A-4147-A177-3AD203B41FA5}">
                      <a16:colId xmlns:a16="http://schemas.microsoft.com/office/drawing/2014/main" xmlns="" val="20004"/>
                    </a:ext>
                  </a:extLst>
                </a:gridCol>
                <a:gridCol w="323850">
                  <a:extLst>
                    <a:ext uri="{9D8B030D-6E8A-4147-A177-3AD203B41FA5}">
                      <a16:colId xmlns:a16="http://schemas.microsoft.com/office/drawing/2014/main" xmlns="" val="20005"/>
                    </a:ext>
                  </a:extLst>
                </a:gridCol>
                <a:gridCol w="2792490">
                  <a:extLst>
                    <a:ext uri="{9D8B030D-6E8A-4147-A177-3AD203B41FA5}">
                      <a16:colId xmlns:a16="http://schemas.microsoft.com/office/drawing/2014/main" xmlns="" val="20006"/>
                    </a:ext>
                  </a:extLst>
                </a:gridCol>
                <a:gridCol w="770583">
                  <a:extLst>
                    <a:ext uri="{9D8B030D-6E8A-4147-A177-3AD203B41FA5}">
                      <a16:colId xmlns:a16="http://schemas.microsoft.com/office/drawing/2014/main" xmlns="" val="20007"/>
                    </a:ext>
                  </a:extLst>
                </a:gridCol>
                <a:gridCol w="574776">
                  <a:extLst>
                    <a:ext uri="{9D8B030D-6E8A-4147-A177-3AD203B41FA5}">
                      <a16:colId xmlns:a16="http://schemas.microsoft.com/office/drawing/2014/main" xmlns="" val="20008"/>
                    </a:ext>
                  </a:extLst>
                </a:gridCol>
                <a:gridCol w="653226">
                  <a:extLst>
                    <a:ext uri="{9D8B030D-6E8A-4147-A177-3AD203B41FA5}">
                      <a16:colId xmlns:a16="http://schemas.microsoft.com/office/drawing/2014/main" xmlns="" val="20009"/>
                    </a:ext>
                  </a:extLst>
                </a:gridCol>
              </a:tblGrid>
              <a:tr h="487764">
                <a:tc rowSpan="2">
                  <a:txBody>
                    <a:bodyPr/>
                    <a:lstStyle/>
                    <a:p>
                      <a:pPr algn="ctr" fontAlgn="ctr"/>
                      <a:r>
                        <a:rPr lang="en-US" sz="1300" b="1" u="none" strike="noStrike" dirty="0" err="1">
                          <a:effectLst/>
                          <a:latin typeface="+mn-lt"/>
                          <a:cs typeface="Arial" panose="020B0604020202020204" pitchFamily="34" charset="0"/>
                        </a:rPr>
                        <a:t>Vị</a:t>
                      </a:r>
                      <a:r>
                        <a:rPr lang="en-US" sz="1300" b="1" u="none" strike="noStrike" dirty="0">
                          <a:effectLst/>
                          <a:latin typeface="+mn-lt"/>
                          <a:cs typeface="Arial" panose="020B0604020202020204" pitchFamily="34" charset="0"/>
                        </a:rPr>
                        <a:t> </a:t>
                      </a:r>
                      <a:r>
                        <a:rPr lang="en-US" sz="1300" b="1" u="none" strike="noStrike" dirty="0" err="1">
                          <a:effectLst/>
                          <a:latin typeface="+mn-lt"/>
                          <a:cs typeface="Arial" panose="020B0604020202020204" pitchFamily="34" charset="0"/>
                        </a:rPr>
                        <a:t>trí</a:t>
                      </a:r>
                      <a:endParaRPr lang="en-US" sz="1300" b="1" i="0" u="none" strike="noStrike" dirty="0">
                        <a:solidFill>
                          <a:srgbClr val="000000"/>
                        </a:solidFill>
                        <a:effectLst/>
                        <a:latin typeface="+mn-lt"/>
                        <a:cs typeface="Arial" panose="020B0604020202020204" pitchFamily="34" charset="0"/>
                      </a:endParaRPr>
                    </a:p>
                  </a:txBody>
                  <a:tcPr marL="78081" marR="78081" marT="39041" marB="39041"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gridSpan="4">
                  <a:txBody>
                    <a:bodyPr/>
                    <a:lstStyle/>
                    <a:p>
                      <a:pPr algn="ctr" fontAlgn="ctr"/>
                      <a:r>
                        <a:rPr lang="en-US" sz="1300" b="1" u="none" strike="noStrike" dirty="0" err="1">
                          <a:effectLst/>
                          <a:latin typeface="+mn-lt"/>
                          <a:cs typeface="Arial" panose="020B0604020202020204" pitchFamily="34" charset="0"/>
                        </a:rPr>
                        <a:t>Hiện</a:t>
                      </a:r>
                      <a:r>
                        <a:rPr lang="en-US" sz="1300" b="1" u="none" strike="noStrike" dirty="0">
                          <a:effectLst/>
                          <a:latin typeface="+mn-lt"/>
                          <a:cs typeface="Arial" panose="020B0604020202020204" pitchFamily="34" charset="0"/>
                        </a:rPr>
                        <a:t> </a:t>
                      </a:r>
                      <a:r>
                        <a:rPr lang="en-US" sz="1300" b="1" u="none" strike="noStrike" dirty="0" err="1">
                          <a:effectLst/>
                          <a:latin typeface="+mn-lt"/>
                          <a:cs typeface="Arial" panose="020B0604020202020204" pitchFamily="34" charset="0"/>
                        </a:rPr>
                        <a:t>trạng</a:t>
                      </a:r>
                      <a:r>
                        <a:rPr lang="en-US" sz="1300" b="1" u="none" strike="noStrike" dirty="0">
                          <a:effectLst/>
                          <a:latin typeface="+mn-lt"/>
                          <a:cs typeface="Arial" panose="020B0604020202020204" pitchFamily="34" charset="0"/>
                        </a:rPr>
                        <a:t> </a:t>
                      </a:r>
                      <a:r>
                        <a:rPr lang="en-US" sz="1300" b="1" u="none" strike="noStrike" dirty="0" err="1">
                          <a:effectLst/>
                          <a:latin typeface="+mn-lt"/>
                          <a:cs typeface="Arial" panose="020B0604020202020204" pitchFamily="34" charset="0"/>
                        </a:rPr>
                        <a:t>chiếu</a:t>
                      </a:r>
                      <a:r>
                        <a:rPr lang="en-US" sz="1300" b="1" u="none" strike="noStrike" dirty="0">
                          <a:effectLst/>
                          <a:latin typeface="+mn-lt"/>
                          <a:cs typeface="Arial" panose="020B0604020202020204" pitchFamily="34" charset="0"/>
                        </a:rPr>
                        <a:t> </a:t>
                      </a:r>
                      <a:r>
                        <a:rPr lang="en-US" sz="1300" b="1" u="none" strike="noStrike" dirty="0" err="1">
                          <a:effectLst/>
                          <a:latin typeface="+mn-lt"/>
                          <a:cs typeface="Arial" panose="020B0604020202020204" pitchFamily="34" charset="0"/>
                        </a:rPr>
                        <a:t>sáng</a:t>
                      </a:r>
                      <a:endParaRPr lang="en-US" sz="1300" b="1" i="0" u="none" strike="noStrike" dirty="0">
                        <a:solidFill>
                          <a:srgbClr val="000000"/>
                        </a:solidFill>
                        <a:effectLst/>
                        <a:latin typeface="+mn-lt"/>
                        <a:cs typeface="Arial" panose="020B0604020202020204" pitchFamily="34" charset="0"/>
                      </a:endParaRPr>
                    </a:p>
                  </a:txBody>
                  <a:tcPr marL="78081" marR="78081" marT="39041" marB="39041"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ctr"/>
                      <a:endParaRPr lang="en-US" sz="1300" b="1" i="0" u="none" strike="noStrike" dirty="0">
                        <a:solidFill>
                          <a:srgbClr val="000000"/>
                        </a:solidFill>
                        <a:effectLst/>
                        <a:latin typeface="+mn-lt"/>
                        <a:cs typeface="Arial" panose="020B0604020202020204" pitchFamily="34" charset="0"/>
                      </a:endParaRPr>
                    </a:p>
                  </a:txBody>
                  <a:tcPr marL="6507" marR="6507" marT="6507"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gridSpan="4">
                  <a:txBody>
                    <a:bodyPr/>
                    <a:lstStyle/>
                    <a:p>
                      <a:pPr algn="ctr" fontAlgn="ctr"/>
                      <a:r>
                        <a:rPr lang="vi-VN" sz="1300" b="1" u="none" strike="noStrike" dirty="0">
                          <a:effectLst/>
                          <a:latin typeface="+mn-lt"/>
                          <a:cs typeface="Arial" panose="020B0604020202020204" pitchFamily="34" charset="0"/>
                        </a:rPr>
                        <a:t>Tư vấn sản phẩm LED </a:t>
                      </a:r>
                      <a:endParaRPr lang="vi-VN" sz="1300" b="1" i="0" u="none" strike="noStrike" dirty="0">
                        <a:solidFill>
                          <a:srgbClr val="000000"/>
                        </a:solidFill>
                        <a:effectLst/>
                        <a:latin typeface="+mn-lt"/>
                        <a:cs typeface="Arial" panose="020B0604020202020204" pitchFamily="34" charset="0"/>
                      </a:endParaRPr>
                    </a:p>
                  </a:txBody>
                  <a:tcPr marL="6507" marR="6507" marT="6507"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hMerge="1">
                  <a:txBody>
                    <a:bodyPr/>
                    <a:lstStyle/>
                    <a:p>
                      <a:endParaRPr lang="en-US"/>
                    </a:p>
                  </a:txBody>
                  <a:tcPr/>
                </a:tc>
                <a:tc hMerge="1">
                  <a:txBody>
                    <a:bodyPr/>
                    <a:lstStyle/>
                    <a:p>
                      <a:endParaRPr lang="en-US"/>
                    </a:p>
                  </a:txBody>
                  <a:tcPr/>
                </a:tc>
                <a:tc hMerge="1">
                  <a:txBody>
                    <a:bodyPr/>
                    <a:lstStyle/>
                    <a:p>
                      <a:pPr algn="l" fontAlgn="ct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xmlns="" val="10000"/>
                  </a:ext>
                </a:extLst>
              </a:tr>
              <a:tr h="907937">
                <a:tc vMerge="1">
                  <a:txBody>
                    <a:bodyPr/>
                    <a:lstStyle/>
                    <a:p>
                      <a:endParaRPr lang="en-US"/>
                    </a:p>
                  </a:txBody>
                  <a:tcPr/>
                </a:tc>
                <a:tc>
                  <a:txBody>
                    <a:bodyPr/>
                    <a:lstStyle/>
                    <a:p>
                      <a:pPr algn="ctr" fontAlgn="ctr"/>
                      <a:r>
                        <a:rPr lang="en-US" sz="1300" u="none" strike="noStrike" dirty="0" err="1">
                          <a:effectLst/>
                          <a:latin typeface="+mn-lt"/>
                          <a:cs typeface="Arial" panose="020B0604020202020204" pitchFamily="34" charset="0"/>
                        </a:rPr>
                        <a:t>Chủng</a:t>
                      </a:r>
                      <a:r>
                        <a:rPr lang="en-US" sz="1300" u="none" strike="noStrike" dirty="0">
                          <a:effectLst/>
                          <a:latin typeface="+mn-lt"/>
                          <a:cs typeface="Arial" panose="020B0604020202020204" pitchFamily="34" charset="0"/>
                        </a:rPr>
                        <a:t> </a:t>
                      </a:r>
                      <a:r>
                        <a:rPr lang="en-US" sz="1300" u="none" strike="noStrike" dirty="0" err="1">
                          <a:effectLst/>
                          <a:latin typeface="+mn-lt"/>
                          <a:cs typeface="Arial" panose="020B0604020202020204" pitchFamily="34" charset="0"/>
                        </a:rPr>
                        <a:t>loại</a:t>
                      </a:r>
                      <a:endParaRPr lang="en-US" sz="1300" b="0" i="0" u="none" strike="noStrike" dirty="0">
                        <a:solidFill>
                          <a:srgbClr val="000000"/>
                        </a:solidFill>
                        <a:effectLst/>
                        <a:latin typeface="+mn-lt"/>
                        <a:cs typeface="Arial" panose="020B0604020202020204" pitchFamily="34" charset="0"/>
                      </a:endParaRPr>
                    </a:p>
                  </a:txBody>
                  <a:tcPr marL="6507" marR="6507" marT="6507"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300" u="none" strike="noStrike" dirty="0" err="1">
                          <a:effectLst/>
                          <a:latin typeface="+mn-lt"/>
                          <a:cs typeface="Arial" panose="020B0604020202020204" pitchFamily="34" charset="0"/>
                        </a:rPr>
                        <a:t>Công</a:t>
                      </a:r>
                      <a:r>
                        <a:rPr lang="en-US" sz="1300" u="none" strike="noStrike" dirty="0">
                          <a:effectLst/>
                          <a:latin typeface="+mn-lt"/>
                          <a:cs typeface="Arial" panose="020B0604020202020204" pitchFamily="34" charset="0"/>
                        </a:rPr>
                        <a:t> </a:t>
                      </a:r>
                      <a:r>
                        <a:rPr lang="en-US" sz="1300" u="none" strike="noStrike" dirty="0" err="1">
                          <a:effectLst/>
                          <a:latin typeface="+mn-lt"/>
                          <a:cs typeface="Arial" panose="020B0604020202020204" pitchFamily="34" charset="0"/>
                        </a:rPr>
                        <a:t>suất</a:t>
                      </a:r>
                      <a:r>
                        <a:rPr lang="en-US" sz="1300" u="none" strike="noStrike" dirty="0">
                          <a:effectLst/>
                          <a:latin typeface="+mn-lt"/>
                          <a:cs typeface="Arial" panose="020B0604020202020204" pitchFamily="34" charset="0"/>
                        </a:rPr>
                        <a:t> </a:t>
                      </a:r>
                      <a:r>
                        <a:rPr lang="en-US" sz="1300" u="none" strike="noStrike" dirty="0" err="1">
                          <a:effectLst/>
                          <a:latin typeface="+mn-lt"/>
                          <a:cs typeface="Arial" panose="020B0604020202020204" pitchFamily="34" charset="0"/>
                        </a:rPr>
                        <a:t>lắp</a:t>
                      </a:r>
                      <a:r>
                        <a:rPr lang="en-US" sz="1300" u="none" strike="noStrike" dirty="0">
                          <a:effectLst/>
                          <a:latin typeface="+mn-lt"/>
                          <a:cs typeface="Arial" panose="020B0604020202020204" pitchFamily="34" charset="0"/>
                        </a:rPr>
                        <a:t> </a:t>
                      </a:r>
                      <a:r>
                        <a:rPr lang="en-US" sz="1300" u="none" strike="noStrike" dirty="0" err="1">
                          <a:effectLst/>
                          <a:latin typeface="+mn-lt"/>
                          <a:cs typeface="Arial" panose="020B0604020202020204" pitchFamily="34" charset="0"/>
                        </a:rPr>
                        <a:t>đặt</a:t>
                      </a:r>
                      <a:endParaRPr lang="en-US" sz="1300" b="0" i="0" u="none" strike="noStrike" dirty="0">
                        <a:solidFill>
                          <a:srgbClr val="000000"/>
                        </a:solidFill>
                        <a:effectLst/>
                        <a:latin typeface="+mn-lt"/>
                        <a:cs typeface="Arial" panose="020B0604020202020204" pitchFamily="34" charset="0"/>
                      </a:endParaRPr>
                    </a:p>
                  </a:txBody>
                  <a:tcPr marL="6507" marR="6507" marT="6507"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vi-VN" sz="1300" u="none" strike="noStrike" dirty="0">
                          <a:effectLst/>
                          <a:latin typeface="+mn-lt"/>
                          <a:cs typeface="Arial" panose="020B0604020202020204" pitchFamily="34" charset="0"/>
                        </a:rPr>
                        <a:t>Số lượng</a:t>
                      </a:r>
                      <a:endParaRPr lang="vi-VN" sz="1300" b="0" i="0" u="none" strike="noStrike" dirty="0">
                        <a:solidFill>
                          <a:srgbClr val="000000"/>
                        </a:solidFill>
                        <a:effectLst/>
                        <a:latin typeface="+mn-lt"/>
                        <a:cs typeface="Arial" panose="020B0604020202020204" pitchFamily="34" charset="0"/>
                      </a:endParaRPr>
                    </a:p>
                  </a:txBody>
                  <a:tcPr marL="6507" marR="6507" marT="6507"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300" u="none" strike="noStrike">
                          <a:effectLst/>
                          <a:latin typeface="+mn-lt"/>
                          <a:cs typeface="Arial" panose="020B0604020202020204" pitchFamily="34" charset="0"/>
                        </a:rPr>
                        <a:t>Độ rọi trung bình</a:t>
                      </a:r>
                      <a:endParaRPr lang="en-US" sz="1300" b="0" i="0" u="none" strike="noStrike">
                        <a:solidFill>
                          <a:srgbClr val="000000"/>
                        </a:solidFill>
                        <a:effectLst/>
                        <a:latin typeface="+mn-lt"/>
                        <a:cs typeface="Arial" panose="020B0604020202020204" pitchFamily="34" charset="0"/>
                      </a:endParaRPr>
                    </a:p>
                  </a:txBody>
                  <a:tcPr marL="6507" marR="6507" marT="6507"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endParaRPr lang="en-US" sz="1300" b="0" i="0" u="none" strike="noStrike">
                        <a:solidFill>
                          <a:srgbClr val="000000"/>
                        </a:solidFill>
                        <a:effectLst/>
                        <a:latin typeface="+mn-lt"/>
                        <a:cs typeface="Arial" panose="020B0604020202020204" pitchFamily="34" charset="0"/>
                      </a:endParaRPr>
                    </a:p>
                  </a:txBody>
                  <a:tcPr marL="6507" marR="6507" marT="6507"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300" u="none" strike="noStrike" dirty="0" err="1">
                          <a:effectLst/>
                          <a:latin typeface="+mn-lt"/>
                          <a:cs typeface="Arial" panose="020B0604020202020204" pitchFamily="34" charset="0"/>
                        </a:rPr>
                        <a:t>Chủng</a:t>
                      </a:r>
                      <a:r>
                        <a:rPr lang="en-US" sz="1300" u="none" strike="noStrike" dirty="0">
                          <a:effectLst/>
                          <a:latin typeface="+mn-lt"/>
                          <a:cs typeface="Arial" panose="020B0604020202020204" pitchFamily="34" charset="0"/>
                        </a:rPr>
                        <a:t> </a:t>
                      </a:r>
                      <a:r>
                        <a:rPr lang="en-US" sz="1300" u="none" strike="noStrike" dirty="0" err="1">
                          <a:effectLst/>
                          <a:latin typeface="+mn-lt"/>
                          <a:cs typeface="Arial" panose="020B0604020202020204" pitchFamily="34" charset="0"/>
                        </a:rPr>
                        <a:t>loại</a:t>
                      </a:r>
                      <a:endParaRPr lang="en-US" sz="1300" b="0" i="0" u="none" strike="noStrike" dirty="0">
                        <a:solidFill>
                          <a:srgbClr val="000000"/>
                        </a:solidFill>
                        <a:effectLst/>
                        <a:latin typeface="+mn-lt"/>
                        <a:cs typeface="Arial" panose="020B0604020202020204" pitchFamily="34" charset="0"/>
                      </a:endParaRPr>
                    </a:p>
                  </a:txBody>
                  <a:tcPr marL="6507" marR="6507" marT="6507"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300" u="none" strike="noStrike">
                          <a:effectLst/>
                          <a:latin typeface="+mn-lt"/>
                          <a:cs typeface="Arial" panose="020B0604020202020204" pitchFamily="34" charset="0"/>
                        </a:rPr>
                        <a:t>Công suất lắp đặt</a:t>
                      </a:r>
                      <a:endParaRPr lang="en-US" sz="1300" b="0" i="0" u="none" strike="noStrike">
                        <a:solidFill>
                          <a:srgbClr val="000000"/>
                        </a:solidFill>
                        <a:effectLst/>
                        <a:latin typeface="+mn-lt"/>
                        <a:cs typeface="Arial" panose="020B0604020202020204" pitchFamily="34" charset="0"/>
                      </a:endParaRPr>
                    </a:p>
                  </a:txBody>
                  <a:tcPr marL="6507" marR="6507" marT="6507"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vi-VN" sz="1300" u="none" strike="noStrike">
                          <a:effectLst/>
                          <a:latin typeface="+mn-lt"/>
                          <a:cs typeface="Arial" panose="020B0604020202020204" pitchFamily="34" charset="0"/>
                        </a:rPr>
                        <a:t>Số lượng</a:t>
                      </a:r>
                      <a:endParaRPr lang="vi-VN" sz="1300" b="0" i="0" u="none" strike="noStrike">
                        <a:solidFill>
                          <a:srgbClr val="000000"/>
                        </a:solidFill>
                        <a:effectLst/>
                        <a:latin typeface="+mn-lt"/>
                        <a:cs typeface="Arial" panose="020B0604020202020204" pitchFamily="34" charset="0"/>
                      </a:endParaRPr>
                    </a:p>
                  </a:txBody>
                  <a:tcPr marL="6507" marR="6507" marT="6507"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300" u="none" strike="noStrike">
                          <a:effectLst/>
                          <a:latin typeface="+mn-lt"/>
                          <a:cs typeface="Arial" panose="020B0604020202020204" pitchFamily="34" charset="0"/>
                        </a:rPr>
                        <a:t>Độ rọi trung bình</a:t>
                      </a:r>
                      <a:endParaRPr lang="en-US" sz="1300" b="0" i="0" u="none" strike="noStrike">
                        <a:solidFill>
                          <a:srgbClr val="000000"/>
                        </a:solidFill>
                        <a:effectLst/>
                        <a:latin typeface="+mn-lt"/>
                        <a:cs typeface="Arial" panose="020B0604020202020204" pitchFamily="34" charset="0"/>
                      </a:endParaRPr>
                    </a:p>
                  </a:txBody>
                  <a:tcPr marL="6507" marR="6507" marT="6507"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xmlns="" val="10001"/>
                  </a:ext>
                </a:extLst>
              </a:tr>
              <a:tr h="1014059">
                <a:tc>
                  <a:txBody>
                    <a:bodyPr/>
                    <a:lstStyle/>
                    <a:p>
                      <a:pPr algn="l" fontAlgn="ctr"/>
                      <a:r>
                        <a:rPr lang="en-US" sz="1300" u="none" strike="noStrike" dirty="0" err="1">
                          <a:effectLst/>
                          <a:latin typeface="+mn-lt"/>
                          <a:cs typeface="Arial" panose="020B0604020202020204" pitchFamily="34" charset="0"/>
                        </a:rPr>
                        <a:t>Lớp</a:t>
                      </a:r>
                      <a:r>
                        <a:rPr lang="en-US" sz="1300" u="none" strike="noStrike" dirty="0">
                          <a:effectLst/>
                          <a:latin typeface="+mn-lt"/>
                          <a:cs typeface="Arial" panose="020B0604020202020204" pitchFamily="34" charset="0"/>
                        </a:rPr>
                        <a:t> </a:t>
                      </a:r>
                      <a:r>
                        <a:rPr lang="en-US" sz="1300" u="none" strike="noStrike" dirty="0" err="1">
                          <a:effectLst/>
                          <a:latin typeface="+mn-lt"/>
                          <a:cs typeface="Arial" panose="020B0604020202020204" pitchFamily="34" charset="0"/>
                        </a:rPr>
                        <a:t>học</a:t>
                      </a:r>
                      <a:endParaRPr lang="en-US" sz="1300" b="0" i="0" u="none" strike="noStrike" dirty="0">
                        <a:solidFill>
                          <a:srgbClr val="000000"/>
                        </a:solidFill>
                        <a:effectLst/>
                        <a:latin typeface="+mn-lt"/>
                        <a:cs typeface="Arial" panose="020B0604020202020204" pitchFamily="34" charset="0"/>
                      </a:endParaRPr>
                    </a:p>
                  </a:txBody>
                  <a:tcPr marL="6507" marR="6507" marT="6507"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l" fontAlgn="ctr"/>
                      <a:r>
                        <a:rPr lang="vi-VN" sz="1300" u="none" strike="noStrike" dirty="0">
                          <a:effectLst/>
                          <a:latin typeface="+mn-lt"/>
                          <a:cs typeface="Arial" panose="020B0604020202020204" pitchFamily="34" charset="0"/>
                        </a:rPr>
                        <a:t>Đèn Huỳnh quang đơn 36W, balats sắt từ</a:t>
                      </a:r>
                      <a:endParaRPr lang="vi-VN" sz="1300" b="0" i="0" u="none" strike="noStrike" dirty="0">
                        <a:solidFill>
                          <a:srgbClr val="000000"/>
                        </a:solidFill>
                        <a:effectLst/>
                        <a:latin typeface="+mn-lt"/>
                        <a:cs typeface="Arial" panose="020B0604020202020204" pitchFamily="34" charset="0"/>
                      </a:endParaRPr>
                    </a:p>
                  </a:txBody>
                  <a:tcPr marL="6507" marR="6507" marT="6507"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300" u="none" strike="noStrike" dirty="0">
                          <a:effectLst/>
                          <a:latin typeface="+mn-lt"/>
                          <a:cs typeface="Arial" panose="020B0604020202020204" pitchFamily="34" charset="0"/>
                        </a:rPr>
                        <a:t>46W</a:t>
                      </a:r>
                      <a:endParaRPr lang="en-US" sz="1300" b="0" i="0" u="none" strike="noStrike" dirty="0">
                        <a:solidFill>
                          <a:srgbClr val="000000"/>
                        </a:solidFill>
                        <a:effectLst/>
                        <a:latin typeface="+mn-lt"/>
                        <a:cs typeface="Arial" panose="020B0604020202020204" pitchFamily="34" charset="0"/>
                      </a:endParaRPr>
                    </a:p>
                  </a:txBody>
                  <a:tcPr marL="6507" marR="6507" marT="6507"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300" u="none" strike="noStrike" dirty="0">
                          <a:effectLst/>
                          <a:latin typeface="+mn-lt"/>
                          <a:cs typeface="Arial" panose="020B0604020202020204" pitchFamily="34" charset="0"/>
                        </a:rPr>
                        <a:t>4 </a:t>
                      </a:r>
                      <a:r>
                        <a:rPr lang="en-US" sz="1300" u="none" strike="noStrike" dirty="0" err="1">
                          <a:effectLst/>
                          <a:latin typeface="+mn-lt"/>
                          <a:cs typeface="Arial" panose="020B0604020202020204" pitchFamily="34" charset="0"/>
                        </a:rPr>
                        <a:t>bộ</a:t>
                      </a:r>
                      <a:endParaRPr lang="en-US" sz="1300" b="0" i="0" u="none" strike="noStrike" dirty="0">
                        <a:solidFill>
                          <a:srgbClr val="000000"/>
                        </a:solidFill>
                        <a:effectLst/>
                        <a:latin typeface="+mn-lt"/>
                        <a:cs typeface="Arial" panose="020B0604020202020204" pitchFamily="34" charset="0"/>
                      </a:endParaRPr>
                    </a:p>
                  </a:txBody>
                  <a:tcPr marL="6507" marR="6507" marT="6507"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300" b="1" u="none" strike="noStrike" dirty="0">
                          <a:solidFill>
                            <a:srgbClr val="FF0000"/>
                          </a:solidFill>
                          <a:effectLst/>
                          <a:latin typeface="+mn-lt"/>
                          <a:cs typeface="Arial" panose="020B0604020202020204" pitchFamily="34" charset="0"/>
                        </a:rPr>
                        <a:t>~200 lux</a:t>
                      </a:r>
                      <a:endParaRPr lang="en-US" sz="1300" b="1" i="0" u="none" strike="noStrike" dirty="0">
                        <a:solidFill>
                          <a:srgbClr val="FF0000"/>
                        </a:solidFill>
                        <a:effectLst/>
                        <a:latin typeface="+mn-lt"/>
                        <a:cs typeface="Arial" panose="020B0604020202020204" pitchFamily="34" charset="0"/>
                      </a:endParaRPr>
                    </a:p>
                  </a:txBody>
                  <a:tcPr marL="6507" marR="6507" marT="6507"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endParaRPr lang="en-US" sz="1300" b="0" i="0" u="none" strike="noStrike">
                        <a:solidFill>
                          <a:srgbClr val="000000"/>
                        </a:solidFill>
                        <a:effectLst/>
                        <a:latin typeface="+mn-lt"/>
                        <a:cs typeface="Arial" panose="020B0604020202020204" pitchFamily="34" charset="0"/>
                      </a:endParaRPr>
                    </a:p>
                  </a:txBody>
                  <a:tcPr marL="6507" marR="6507" marT="6507"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l" fontAlgn="ctr"/>
                      <a:r>
                        <a:rPr lang="en-US" sz="1300" u="none" strike="noStrike" dirty="0" err="1">
                          <a:effectLst/>
                          <a:latin typeface="+mn-lt"/>
                          <a:cs typeface="Arial" panose="020B0604020202020204" pitchFamily="34" charset="0"/>
                        </a:rPr>
                        <a:t>Bộ</a:t>
                      </a:r>
                      <a:r>
                        <a:rPr lang="en-US" sz="1300" u="none" strike="noStrike" dirty="0">
                          <a:effectLst/>
                          <a:latin typeface="+mn-lt"/>
                          <a:cs typeface="Arial" panose="020B0604020202020204" pitchFamily="34" charset="0"/>
                        </a:rPr>
                        <a:t> </a:t>
                      </a:r>
                      <a:r>
                        <a:rPr lang="en-US" sz="1300" u="none" strike="noStrike" dirty="0" err="1">
                          <a:effectLst/>
                          <a:latin typeface="+mn-lt"/>
                          <a:cs typeface="Arial" panose="020B0604020202020204" pitchFamily="34" charset="0"/>
                        </a:rPr>
                        <a:t>đèn</a:t>
                      </a:r>
                      <a:r>
                        <a:rPr lang="en-US" sz="1300" u="none" strike="noStrike" dirty="0">
                          <a:effectLst/>
                          <a:latin typeface="+mn-lt"/>
                          <a:cs typeface="Arial" panose="020B0604020202020204" pitchFamily="34" charset="0"/>
                        </a:rPr>
                        <a:t> LED </a:t>
                      </a:r>
                      <a:r>
                        <a:rPr lang="en-US" sz="1300" u="none" strike="noStrike" dirty="0" err="1">
                          <a:effectLst/>
                          <a:latin typeface="+mn-lt"/>
                          <a:cs typeface="Arial" panose="020B0604020202020204" pitchFamily="34" charset="0"/>
                        </a:rPr>
                        <a:t>chiếu</a:t>
                      </a:r>
                      <a:r>
                        <a:rPr lang="en-US" sz="1300" u="none" strike="noStrike" dirty="0">
                          <a:effectLst/>
                          <a:latin typeface="+mn-lt"/>
                          <a:cs typeface="Arial" panose="020B0604020202020204" pitchFamily="34" charset="0"/>
                        </a:rPr>
                        <a:t> </a:t>
                      </a:r>
                      <a:r>
                        <a:rPr lang="en-US" sz="1300" u="none" strike="noStrike" dirty="0" err="1">
                          <a:effectLst/>
                          <a:latin typeface="+mn-lt"/>
                          <a:cs typeface="Arial" panose="020B0604020202020204" pitchFamily="34" charset="0"/>
                        </a:rPr>
                        <a:t>sáng</a:t>
                      </a:r>
                      <a:r>
                        <a:rPr lang="en-US" sz="1300" u="none" strike="noStrike" dirty="0">
                          <a:effectLst/>
                          <a:latin typeface="+mn-lt"/>
                          <a:cs typeface="Arial" panose="020B0604020202020204" pitchFamily="34" charset="0"/>
                        </a:rPr>
                        <a:t> </a:t>
                      </a:r>
                      <a:r>
                        <a:rPr lang="en-US" sz="1300" u="none" strike="noStrike" dirty="0" err="1">
                          <a:effectLst/>
                          <a:latin typeface="+mn-lt"/>
                          <a:cs typeface="Arial" panose="020B0604020202020204" pitchFamily="34" charset="0"/>
                        </a:rPr>
                        <a:t>lớp</a:t>
                      </a:r>
                      <a:r>
                        <a:rPr lang="en-US" sz="1300" u="none" strike="noStrike" dirty="0">
                          <a:effectLst/>
                          <a:latin typeface="+mn-lt"/>
                          <a:cs typeface="Arial" panose="020B0604020202020204" pitchFamily="34" charset="0"/>
                        </a:rPr>
                        <a:t> </a:t>
                      </a:r>
                      <a:r>
                        <a:rPr lang="en-US" sz="1300" u="none" strike="noStrike" dirty="0" err="1">
                          <a:effectLst/>
                          <a:latin typeface="+mn-lt"/>
                          <a:cs typeface="Arial" panose="020B0604020202020204" pitchFamily="34" charset="0"/>
                        </a:rPr>
                        <a:t>học</a:t>
                      </a:r>
                      <a:r>
                        <a:rPr lang="en-US" sz="1300" u="none" strike="noStrike" dirty="0">
                          <a:effectLst/>
                          <a:latin typeface="+mn-lt"/>
                          <a:cs typeface="Arial" panose="020B0604020202020204" pitchFamily="34" charset="0"/>
                        </a:rPr>
                        <a:t> 36W, </a:t>
                      </a:r>
                      <a:r>
                        <a:rPr lang="en-US" sz="1300" u="none" strike="noStrike" dirty="0" err="1">
                          <a:effectLst/>
                          <a:latin typeface="+mn-lt"/>
                          <a:cs typeface="Arial" panose="020B0604020202020204" pitchFamily="34" charset="0"/>
                        </a:rPr>
                        <a:t>tích</a:t>
                      </a:r>
                      <a:r>
                        <a:rPr lang="en-US" sz="1300" u="none" strike="noStrike" dirty="0">
                          <a:effectLst/>
                          <a:latin typeface="+mn-lt"/>
                          <a:cs typeface="Arial" panose="020B0604020202020204" pitchFamily="34" charset="0"/>
                        </a:rPr>
                        <a:t> </a:t>
                      </a:r>
                      <a:r>
                        <a:rPr lang="en-US" sz="1300" u="none" strike="noStrike" dirty="0" err="1">
                          <a:effectLst/>
                          <a:latin typeface="+mn-lt"/>
                          <a:cs typeface="Arial" panose="020B0604020202020204" pitchFamily="34" charset="0"/>
                        </a:rPr>
                        <a:t>hợp</a:t>
                      </a:r>
                      <a:r>
                        <a:rPr lang="en-US" sz="1300" u="none" strike="noStrike" dirty="0">
                          <a:effectLst/>
                          <a:latin typeface="+mn-lt"/>
                          <a:cs typeface="Arial" panose="020B0604020202020204" pitchFamily="34" charset="0"/>
                        </a:rPr>
                        <a:t> </a:t>
                      </a:r>
                      <a:r>
                        <a:rPr lang="en-US" sz="1300" u="none" strike="noStrike" dirty="0" err="1">
                          <a:effectLst/>
                          <a:latin typeface="+mn-lt"/>
                          <a:cs typeface="Arial" panose="020B0604020202020204" pitchFamily="34" charset="0"/>
                        </a:rPr>
                        <a:t>cảm</a:t>
                      </a:r>
                      <a:r>
                        <a:rPr lang="en-US" sz="1300" u="none" strike="noStrike" dirty="0">
                          <a:effectLst/>
                          <a:latin typeface="+mn-lt"/>
                          <a:cs typeface="Arial" panose="020B0604020202020204" pitchFamily="34" charset="0"/>
                        </a:rPr>
                        <a:t> </a:t>
                      </a:r>
                      <a:r>
                        <a:rPr lang="en-US" sz="1300" u="none" strike="noStrike" dirty="0" err="1">
                          <a:effectLst/>
                          <a:latin typeface="+mn-lt"/>
                          <a:cs typeface="Arial" panose="020B0604020202020204" pitchFamily="34" charset="0"/>
                        </a:rPr>
                        <a:t>biến</a:t>
                      </a:r>
                      <a:r>
                        <a:rPr lang="en-US" sz="1300" u="none" strike="noStrike" dirty="0">
                          <a:effectLst/>
                          <a:latin typeface="+mn-lt"/>
                          <a:cs typeface="Arial" panose="020B0604020202020204" pitchFamily="34" charset="0"/>
                        </a:rPr>
                        <a:t> </a:t>
                      </a:r>
                      <a:r>
                        <a:rPr lang="en-US" sz="1300" u="none" strike="noStrike" dirty="0" err="1">
                          <a:effectLst/>
                          <a:latin typeface="+mn-lt"/>
                          <a:cs typeface="Arial" panose="020B0604020202020204" pitchFamily="34" charset="0"/>
                        </a:rPr>
                        <a:t>ánh</a:t>
                      </a:r>
                      <a:r>
                        <a:rPr lang="en-US" sz="1300" u="none" strike="noStrike" dirty="0">
                          <a:effectLst/>
                          <a:latin typeface="+mn-lt"/>
                          <a:cs typeface="Arial" panose="020B0604020202020204" pitchFamily="34" charset="0"/>
                        </a:rPr>
                        <a:t> </a:t>
                      </a:r>
                      <a:r>
                        <a:rPr lang="en-US" sz="1300" u="none" strike="noStrike" dirty="0" err="1">
                          <a:effectLst/>
                          <a:latin typeface="+mn-lt"/>
                          <a:cs typeface="Arial" panose="020B0604020202020204" pitchFamily="34" charset="0"/>
                        </a:rPr>
                        <a:t>sáng</a:t>
                      </a:r>
                      <a:endParaRPr lang="en-US" sz="1300" b="0" i="0" u="none" strike="noStrike" dirty="0">
                        <a:solidFill>
                          <a:srgbClr val="000000"/>
                        </a:solidFill>
                        <a:effectLst/>
                        <a:latin typeface="+mn-lt"/>
                        <a:cs typeface="Arial" panose="020B0604020202020204" pitchFamily="34" charset="0"/>
                      </a:endParaRPr>
                    </a:p>
                  </a:txBody>
                  <a:tcPr marL="6507" marR="6507" marT="6507"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300" u="none" strike="noStrike" dirty="0">
                          <a:effectLst/>
                          <a:latin typeface="+mn-lt"/>
                          <a:cs typeface="Arial" panose="020B0604020202020204" pitchFamily="34" charset="0"/>
                        </a:rPr>
                        <a:t>36W</a:t>
                      </a:r>
                      <a:endParaRPr lang="en-US" sz="1300" b="0" i="0" u="none" strike="noStrike" dirty="0">
                        <a:solidFill>
                          <a:srgbClr val="000000"/>
                        </a:solidFill>
                        <a:effectLst/>
                        <a:latin typeface="+mn-lt"/>
                        <a:cs typeface="Arial" panose="020B0604020202020204" pitchFamily="34" charset="0"/>
                      </a:endParaRPr>
                    </a:p>
                  </a:txBody>
                  <a:tcPr marL="6507" marR="6507" marT="6507"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300" u="none" strike="noStrike" dirty="0">
                          <a:effectLst/>
                          <a:latin typeface="+mn-lt"/>
                          <a:cs typeface="Arial" panose="020B0604020202020204" pitchFamily="34" charset="0"/>
                        </a:rPr>
                        <a:t>8 </a:t>
                      </a:r>
                      <a:r>
                        <a:rPr lang="en-US" sz="1300" u="none" strike="noStrike" dirty="0" err="1">
                          <a:effectLst/>
                          <a:latin typeface="+mn-lt"/>
                          <a:cs typeface="Arial" panose="020B0604020202020204" pitchFamily="34" charset="0"/>
                        </a:rPr>
                        <a:t>bộ</a:t>
                      </a:r>
                      <a:endParaRPr lang="en-US" sz="1300" b="0" i="0" u="none" strike="noStrike" dirty="0">
                        <a:solidFill>
                          <a:srgbClr val="000000"/>
                        </a:solidFill>
                        <a:effectLst/>
                        <a:latin typeface="+mn-lt"/>
                        <a:cs typeface="Arial" panose="020B0604020202020204" pitchFamily="34" charset="0"/>
                      </a:endParaRPr>
                    </a:p>
                  </a:txBody>
                  <a:tcPr marL="6507" marR="6507" marT="6507"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300" b="1" u="none" strike="noStrike" dirty="0">
                          <a:solidFill>
                            <a:srgbClr val="FF0000"/>
                          </a:solidFill>
                          <a:effectLst/>
                          <a:latin typeface="+mn-lt"/>
                          <a:cs typeface="Arial" panose="020B0604020202020204" pitchFamily="34" charset="0"/>
                        </a:rPr>
                        <a:t>~ 500 lux</a:t>
                      </a:r>
                      <a:endParaRPr lang="en-US" sz="1300" b="1" i="0" u="none" strike="noStrike" dirty="0">
                        <a:solidFill>
                          <a:srgbClr val="FF0000"/>
                        </a:solidFill>
                        <a:effectLst/>
                        <a:latin typeface="+mn-lt"/>
                        <a:cs typeface="Arial" panose="020B0604020202020204" pitchFamily="34" charset="0"/>
                      </a:endParaRPr>
                    </a:p>
                  </a:txBody>
                  <a:tcPr marL="6507" marR="6507" marT="6507"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xmlns="" val="10002"/>
                  </a:ext>
                </a:extLst>
              </a:tr>
              <a:tr h="530612">
                <a:tc>
                  <a:txBody>
                    <a:bodyPr/>
                    <a:lstStyle/>
                    <a:p>
                      <a:pPr algn="l" fontAlgn="ctr"/>
                      <a:r>
                        <a:rPr lang="en-US" sz="1300" u="none" strike="noStrike" dirty="0">
                          <a:effectLst/>
                          <a:latin typeface="+mn-lt"/>
                          <a:cs typeface="Arial" panose="020B0604020202020204" pitchFamily="34" charset="0"/>
                        </a:rPr>
                        <a:t>CS </a:t>
                      </a:r>
                      <a:r>
                        <a:rPr lang="en-US" sz="1300" u="none" strike="noStrike" dirty="0" err="1">
                          <a:effectLst/>
                          <a:latin typeface="+mn-lt"/>
                          <a:cs typeface="Arial" panose="020B0604020202020204" pitchFamily="34" charset="0"/>
                        </a:rPr>
                        <a:t>Bảng</a:t>
                      </a:r>
                      <a:endParaRPr lang="en-US" sz="1300" b="0" i="0" u="none" strike="noStrike" dirty="0">
                        <a:solidFill>
                          <a:srgbClr val="000000"/>
                        </a:solidFill>
                        <a:effectLst/>
                        <a:latin typeface="+mn-lt"/>
                        <a:cs typeface="Arial" panose="020B0604020202020204" pitchFamily="34" charset="0"/>
                      </a:endParaRPr>
                    </a:p>
                  </a:txBody>
                  <a:tcPr marL="6507" marR="6507" marT="6507"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l" fontAlgn="ctr"/>
                      <a:r>
                        <a:rPr lang="en-US" sz="1300" u="none" strike="noStrike" dirty="0" err="1">
                          <a:effectLst/>
                          <a:latin typeface="+mn-lt"/>
                          <a:cs typeface="Arial" panose="020B0604020202020204" pitchFamily="34" charset="0"/>
                        </a:rPr>
                        <a:t>Không</a:t>
                      </a:r>
                      <a:r>
                        <a:rPr lang="en-US" sz="1300" u="none" strike="noStrike" dirty="0">
                          <a:effectLst/>
                          <a:latin typeface="+mn-lt"/>
                          <a:cs typeface="Arial" panose="020B0604020202020204" pitchFamily="34" charset="0"/>
                        </a:rPr>
                        <a:t> </a:t>
                      </a:r>
                      <a:r>
                        <a:rPr lang="en-US" sz="1300" u="none" strike="noStrike" dirty="0" err="1">
                          <a:effectLst/>
                          <a:latin typeface="+mn-lt"/>
                          <a:cs typeface="Arial" panose="020B0604020202020204" pitchFamily="34" charset="0"/>
                        </a:rPr>
                        <a:t>có</a:t>
                      </a:r>
                      <a:endParaRPr lang="en-US" sz="1300" b="0" i="0" u="none" strike="noStrike" dirty="0">
                        <a:solidFill>
                          <a:srgbClr val="000000"/>
                        </a:solidFill>
                        <a:effectLst/>
                        <a:latin typeface="+mn-lt"/>
                        <a:cs typeface="Arial" panose="020B0604020202020204" pitchFamily="34" charset="0"/>
                      </a:endParaRPr>
                    </a:p>
                  </a:txBody>
                  <a:tcPr marL="6507" marR="6507" marT="6507"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endParaRPr lang="en-US" sz="1300" b="0" i="0" u="none" strike="noStrike">
                        <a:solidFill>
                          <a:srgbClr val="000000"/>
                        </a:solidFill>
                        <a:effectLst/>
                        <a:latin typeface="+mn-lt"/>
                        <a:cs typeface="Arial" panose="020B0604020202020204" pitchFamily="34" charset="0"/>
                      </a:endParaRPr>
                    </a:p>
                  </a:txBody>
                  <a:tcPr marL="6507" marR="6507" marT="6507"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endParaRPr lang="en-US" sz="1300" b="0" i="0" u="none" strike="noStrike" dirty="0">
                        <a:solidFill>
                          <a:srgbClr val="000000"/>
                        </a:solidFill>
                        <a:effectLst/>
                        <a:latin typeface="+mn-lt"/>
                        <a:cs typeface="Arial" panose="020B0604020202020204" pitchFamily="34" charset="0"/>
                      </a:endParaRPr>
                    </a:p>
                  </a:txBody>
                  <a:tcPr marL="6507" marR="6507" marT="6507"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300" b="1" u="none" strike="noStrike" dirty="0">
                          <a:solidFill>
                            <a:srgbClr val="FF0000"/>
                          </a:solidFill>
                          <a:effectLst/>
                          <a:latin typeface="+mn-lt"/>
                          <a:cs typeface="Arial" panose="020B0604020202020204" pitchFamily="34" charset="0"/>
                        </a:rPr>
                        <a:t>&lt; 150 lux</a:t>
                      </a:r>
                      <a:endParaRPr lang="en-US" sz="1300" b="1" i="0" u="none" strike="noStrike" dirty="0">
                        <a:solidFill>
                          <a:srgbClr val="FF0000"/>
                        </a:solidFill>
                        <a:effectLst/>
                        <a:latin typeface="+mn-lt"/>
                        <a:cs typeface="Arial" panose="020B0604020202020204" pitchFamily="34" charset="0"/>
                      </a:endParaRPr>
                    </a:p>
                  </a:txBody>
                  <a:tcPr marL="6507" marR="6507" marT="6507"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l" fontAlgn="ctr"/>
                      <a:endParaRPr lang="en-US" sz="1300" b="0" i="0" u="none" strike="noStrike">
                        <a:solidFill>
                          <a:srgbClr val="000000"/>
                        </a:solidFill>
                        <a:effectLst/>
                        <a:latin typeface="+mn-lt"/>
                        <a:cs typeface="Arial" panose="020B0604020202020204" pitchFamily="34" charset="0"/>
                      </a:endParaRPr>
                    </a:p>
                  </a:txBody>
                  <a:tcPr marL="6507" marR="6507" marT="6507"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l" fontAlgn="ctr"/>
                      <a:r>
                        <a:rPr lang="en-US" sz="1300" u="none" strike="noStrike" kern="1200" dirty="0" err="1">
                          <a:solidFill>
                            <a:schemeClr val="tx1"/>
                          </a:solidFill>
                          <a:effectLst/>
                          <a:latin typeface="+mn-lt"/>
                          <a:ea typeface="+mn-ea"/>
                          <a:cs typeface="Arial" panose="020B0604020202020204" pitchFamily="34" charset="0"/>
                        </a:rPr>
                        <a:t>Bộ</a:t>
                      </a:r>
                      <a:r>
                        <a:rPr lang="en-US" sz="1300" u="none" strike="noStrike" kern="1200" dirty="0">
                          <a:solidFill>
                            <a:schemeClr val="tx1"/>
                          </a:solidFill>
                          <a:effectLst/>
                          <a:latin typeface="+mn-lt"/>
                          <a:ea typeface="+mn-ea"/>
                          <a:cs typeface="Arial" panose="020B0604020202020204" pitchFamily="34" charset="0"/>
                        </a:rPr>
                        <a:t> </a:t>
                      </a:r>
                      <a:r>
                        <a:rPr lang="en-US" sz="1300" u="none" strike="noStrike" kern="1200" dirty="0" err="1">
                          <a:solidFill>
                            <a:schemeClr val="tx1"/>
                          </a:solidFill>
                          <a:effectLst/>
                          <a:latin typeface="+mn-lt"/>
                          <a:ea typeface="+mn-ea"/>
                          <a:cs typeface="Arial" panose="020B0604020202020204" pitchFamily="34" charset="0"/>
                        </a:rPr>
                        <a:t>đèn</a:t>
                      </a:r>
                      <a:r>
                        <a:rPr lang="en-US" sz="1300" u="none" strike="noStrike" kern="1200" dirty="0">
                          <a:solidFill>
                            <a:schemeClr val="tx1"/>
                          </a:solidFill>
                          <a:effectLst/>
                          <a:latin typeface="+mn-lt"/>
                          <a:ea typeface="+mn-ea"/>
                          <a:cs typeface="Arial" panose="020B0604020202020204" pitchFamily="34" charset="0"/>
                        </a:rPr>
                        <a:t> LED </a:t>
                      </a:r>
                      <a:r>
                        <a:rPr lang="en-US" sz="1300" u="none" strike="noStrike" kern="1200" dirty="0" err="1">
                          <a:solidFill>
                            <a:schemeClr val="tx1"/>
                          </a:solidFill>
                          <a:effectLst/>
                          <a:latin typeface="+mn-lt"/>
                          <a:ea typeface="+mn-ea"/>
                          <a:cs typeface="Arial" panose="020B0604020202020204" pitchFamily="34" charset="0"/>
                        </a:rPr>
                        <a:t>chiếu</a:t>
                      </a:r>
                      <a:r>
                        <a:rPr lang="en-US" sz="1300" u="none" strike="noStrike" kern="1200" dirty="0">
                          <a:solidFill>
                            <a:schemeClr val="tx1"/>
                          </a:solidFill>
                          <a:effectLst/>
                          <a:latin typeface="+mn-lt"/>
                          <a:ea typeface="+mn-ea"/>
                          <a:cs typeface="Arial" panose="020B0604020202020204" pitchFamily="34" charset="0"/>
                        </a:rPr>
                        <a:t> </a:t>
                      </a:r>
                      <a:r>
                        <a:rPr lang="en-US" sz="1300" u="none" strike="noStrike" kern="1200" dirty="0" err="1">
                          <a:solidFill>
                            <a:schemeClr val="tx1"/>
                          </a:solidFill>
                          <a:effectLst/>
                          <a:latin typeface="+mn-lt"/>
                          <a:ea typeface="+mn-ea"/>
                          <a:cs typeface="Arial" panose="020B0604020202020204" pitchFamily="34" charset="0"/>
                        </a:rPr>
                        <a:t>sáng</a:t>
                      </a:r>
                      <a:r>
                        <a:rPr lang="en-US" sz="1300" u="none" strike="noStrike" kern="1200" dirty="0">
                          <a:solidFill>
                            <a:schemeClr val="tx1"/>
                          </a:solidFill>
                          <a:effectLst/>
                          <a:latin typeface="+mn-lt"/>
                          <a:ea typeface="+mn-ea"/>
                          <a:cs typeface="Arial" panose="020B0604020202020204" pitchFamily="34" charset="0"/>
                        </a:rPr>
                        <a:t> </a:t>
                      </a:r>
                      <a:r>
                        <a:rPr lang="en-US" sz="1300" u="none" strike="noStrike" kern="1200" dirty="0" err="1">
                          <a:solidFill>
                            <a:schemeClr val="tx1"/>
                          </a:solidFill>
                          <a:effectLst/>
                          <a:latin typeface="+mn-lt"/>
                          <a:ea typeface="+mn-ea"/>
                          <a:cs typeface="Arial" panose="020B0604020202020204" pitchFamily="34" charset="0"/>
                        </a:rPr>
                        <a:t>bảng</a:t>
                      </a:r>
                      <a:r>
                        <a:rPr lang="en-US" sz="1300" u="none" strike="noStrike" kern="1200" dirty="0">
                          <a:solidFill>
                            <a:schemeClr val="tx1"/>
                          </a:solidFill>
                          <a:effectLst/>
                          <a:latin typeface="+mn-lt"/>
                          <a:ea typeface="+mn-ea"/>
                          <a:cs typeface="Arial" panose="020B0604020202020204" pitchFamily="34" charset="0"/>
                        </a:rPr>
                        <a:t> 18W</a:t>
                      </a:r>
                    </a:p>
                  </a:txBody>
                  <a:tcPr marL="6507" marR="6507" marT="6507"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300" u="none" strike="noStrike">
                          <a:effectLst/>
                          <a:latin typeface="+mn-lt"/>
                          <a:cs typeface="Arial" panose="020B0604020202020204" pitchFamily="34" charset="0"/>
                        </a:rPr>
                        <a:t>18W</a:t>
                      </a:r>
                      <a:endParaRPr lang="en-US" sz="1300" b="0" i="0" u="none" strike="noStrike">
                        <a:solidFill>
                          <a:srgbClr val="000000"/>
                        </a:solidFill>
                        <a:effectLst/>
                        <a:latin typeface="+mn-lt"/>
                        <a:cs typeface="Arial" panose="020B0604020202020204" pitchFamily="34" charset="0"/>
                      </a:endParaRPr>
                    </a:p>
                  </a:txBody>
                  <a:tcPr marL="6507" marR="6507" marT="6507"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300" u="none" strike="noStrike" dirty="0">
                          <a:effectLst/>
                          <a:latin typeface="+mn-lt"/>
                          <a:cs typeface="Arial" panose="020B0604020202020204" pitchFamily="34" charset="0"/>
                        </a:rPr>
                        <a:t>2 </a:t>
                      </a:r>
                      <a:r>
                        <a:rPr lang="en-US" sz="1300" u="none" strike="noStrike" dirty="0" err="1">
                          <a:effectLst/>
                          <a:latin typeface="+mn-lt"/>
                          <a:cs typeface="Arial" panose="020B0604020202020204" pitchFamily="34" charset="0"/>
                        </a:rPr>
                        <a:t>bộ</a:t>
                      </a:r>
                      <a:endParaRPr lang="en-US" sz="1300" b="0" i="0" u="none" strike="noStrike" dirty="0">
                        <a:solidFill>
                          <a:srgbClr val="000000"/>
                        </a:solidFill>
                        <a:effectLst/>
                        <a:latin typeface="+mn-lt"/>
                        <a:cs typeface="Arial" panose="020B0604020202020204" pitchFamily="34" charset="0"/>
                      </a:endParaRPr>
                    </a:p>
                  </a:txBody>
                  <a:tcPr marL="6507" marR="6507" marT="6507"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a:txBody>
                    <a:bodyPr/>
                    <a:lstStyle/>
                    <a:p>
                      <a:pPr algn="ctr" fontAlgn="ctr"/>
                      <a:r>
                        <a:rPr lang="en-US" sz="1300" b="1" u="none" strike="noStrike" dirty="0">
                          <a:solidFill>
                            <a:srgbClr val="FF0000"/>
                          </a:solidFill>
                          <a:effectLst/>
                          <a:latin typeface="+mn-lt"/>
                          <a:cs typeface="Arial" panose="020B0604020202020204" pitchFamily="34" charset="0"/>
                        </a:rPr>
                        <a:t>&gt; 500 lux</a:t>
                      </a:r>
                      <a:endParaRPr lang="en-US" sz="1300" b="1" i="0" u="none" strike="noStrike" dirty="0">
                        <a:solidFill>
                          <a:srgbClr val="FF0000"/>
                        </a:solidFill>
                        <a:effectLst/>
                        <a:latin typeface="+mn-lt"/>
                        <a:cs typeface="Arial" panose="020B0604020202020204" pitchFamily="34" charset="0"/>
                      </a:endParaRPr>
                    </a:p>
                  </a:txBody>
                  <a:tcPr marL="6507" marR="6507" marT="6507"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extLst>
                  <a:ext uri="{0D108BD9-81ED-4DB2-BD59-A6C34878D82A}">
                    <a16:rowId xmlns:a16="http://schemas.microsoft.com/office/drawing/2014/main" xmlns="" val="10003"/>
                  </a:ext>
                </a:extLst>
              </a:tr>
              <a:tr h="1670098">
                <a:tc>
                  <a:txBody>
                    <a:bodyPr/>
                    <a:lstStyle/>
                    <a:p>
                      <a:pPr algn="l" fontAlgn="ctr"/>
                      <a:r>
                        <a:rPr lang="en-US" sz="1300" u="none" strike="noStrike">
                          <a:effectLst/>
                          <a:latin typeface="+mn-lt"/>
                          <a:cs typeface="Arial" panose="020B0604020202020204" pitchFamily="34" charset="0"/>
                        </a:rPr>
                        <a:t>Đánh giá:</a:t>
                      </a:r>
                      <a:endParaRPr lang="en-US" sz="1300" b="0" i="0" u="none" strike="noStrike">
                        <a:solidFill>
                          <a:srgbClr val="000000"/>
                        </a:solidFill>
                        <a:effectLst/>
                        <a:latin typeface="+mn-lt"/>
                        <a:cs typeface="Arial" panose="020B0604020202020204" pitchFamily="34" charset="0"/>
                      </a:endParaRPr>
                    </a:p>
                  </a:txBody>
                  <a:tcPr marL="6507" marR="6507" marT="6507"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gridSpan="4">
                  <a:txBody>
                    <a:bodyPr/>
                    <a:lstStyle/>
                    <a:p>
                      <a:pPr algn="l" fontAlgn="ctr">
                        <a:lnSpc>
                          <a:spcPct val="150000"/>
                        </a:lnSpc>
                      </a:pPr>
                      <a:r>
                        <a:rPr lang="en-US" sz="1300" u="none" strike="noStrike" dirty="0">
                          <a:effectLst/>
                          <a:latin typeface="+mn-lt"/>
                          <a:cs typeface="Arial" panose="020B0604020202020204" pitchFamily="34" charset="0"/>
                        </a:rPr>
                        <a:t>- </a:t>
                      </a:r>
                      <a:r>
                        <a:rPr lang="vi-VN" sz="1300" u="none" strike="noStrike" dirty="0">
                          <a:effectLst/>
                          <a:latin typeface="+mn-lt"/>
                          <a:cs typeface="Arial" panose="020B0604020202020204" pitchFamily="34" charset="0"/>
                        </a:rPr>
                        <a:t>Độ rọi lớp học không đảm bảo theo tiêu chuẩn, quy chuẩn hiện hành</a:t>
                      </a:r>
                      <a:br>
                        <a:rPr lang="vi-VN" sz="1300" u="none" strike="noStrike" dirty="0">
                          <a:effectLst/>
                          <a:latin typeface="+mn-lt"/>
                          <a:cs typeface="Arial" panose="020B0604020202020204" pitchFamily="34" charset="0"/>
                        </a:rPr>
                      </a:br>
                      <a:r>
                        <a:rPr lang="en-US" sz="1300" u="none" strike="noStrike" dirty="0">
                          <a:effectLst/>
                          <a:latin typeface="+mn-lt"/>
                          <a:cs typeface="Arial" panose="020B0604020202020204" pitchFamily="34" charset="0"/>
                        </a:rPr>
                        <a:t>- </a:t>
                      </a:r>
                      <a:r>
                        <a:rPr lang="vi-VN" sz="1300" u="none" strike="noStrike" dirty="0">
                          <a:effectLst/>
                          <a:latin typeface="+mn-lt"/>
                          <a:cs typeface="Arial" panose="020B0604020202020204" pitchFamily="34" charset="0"/>
                        </a:rPr>
                        <a:t>Không có bộ đèn chiếu bảng, độ sáng bảng quá thấp</a:t>
                      </a:r>
                      <a:br>
                        <a:rPr lang="vi-VN" sz="1300" u="none" strike="noStrike" dirty="0">
                          <a:effectLst/>
                          <a:latin typeface="+mn-lt"/>
                          <a:cs typeface="Arial" panose="020B0604020202020204" pitchFamily="34" charset="0"/>
                        </a:rPr>
                      </a:br>
                      <a:r>
                        <a:rPr lang="en-US" sz="1300" u="none" strike="noStrike" dirty="0">
                          <a:effectLst/>
                          <a:latin typeface="+mn-lt"/>
                          <a:cs typeface="Arial" panose="020B0604020202020204" pitchFamily="34" charset="0"/>
                        </a:rPr>
                        <a:t>- </a:t>
                      </a:r>
                      <a:r>
                        <a:rPr lang="vi-VN" sz="1300" u="none" strike="noStrike" dirty="0">
                          <a:effectLst/>
                          <a:latin typeface="+mn-lt"/>
                          <a:cs typeface="Arial" panose="020B0604020202020204" pitchFamily="34" charset="0"/>
                        </a:rPr>
                        <a:t>Đèn lắp sát trần dẫn tới loáng quạt, ảnh hưởng đến tiện nghi nhìn</a:t>
                      </a:r>
                      <a:endParaRPr lang="vi-VN" sz="1300" b="0" i="0" u="none" strike="noStrike" dirty="0">
                        <a:solidFill>
                          <a:srgbClr val="000000"/>
                        </a:solidFill>
                        <a:effectLst/>
                        <a:latin typeface="+mn-lt"/>
                        <a:cs typeface="Arial" panose="020B0604020202020204" pitchFamily="34" charset="0"/>
                      </a:endParaRPr>
                    </a:p>
                  </a:txBody>
                  <a:tcPr marL="78081" marR="78081" marT="39041" marB="39041"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ctr"/>
                      <a:endParaRPr lang="en-US" sz="1300" b="0" i="0" u="none" strike="noStrike">
                        <a:solidFill>
                          <a:srgbClr val="000000"/>
                        </a:solidFill>
                        <a:effectLst/>
                        <a:latin typeface="+mn-lt"/>
                        <a:cs typeface="Arial" panose="020B0604020202020204" pitchFamily="34" charset="0"/>
                      </a:endParaRPr>
                    </a:p>
                  </a:txBody>
                  <a:tcPr marL="6507" marR="6507" marT="6507"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gridSpan="4">
                  <a:txBody>
                    <a:bodyPr/>
                    <a:lstStyle/>
                    <a:p>
                      <a:pPr algn="l" fontAlgn="ctr">
                        <a:lnSpc>
                          <a:spcPct val="150000"/>
                        </a:lnSpc>
                      </a:pPr>
                      <a:r>
                        <a:rPr lang="en-US" sz="1300" u="none" strike="noStrike" dirty="0">
                          <a:effectLst/>
                          <a:latin typeface="+mn-lt"/>
                          <a:cs typeface="Arial" panose="020B0604020202020204" pitchFamily="34" charset="0"/>
                        </a:rPr>
                        <a:t>- </a:t>
                      </a:r>
                      <a:r>
                        <a:rPr lang="vi-VN" sz="1300" u="none" strike="noStrike" dirty="0">
                          <a:effectLst/>
                          <a:latin typeface="+mn-lt"/>
                          <a:cs typeface="Arial" panose="020B0604020202020204" pitchFamily="34" charset="0"/>
                        </a:rPr>
                        <a:t>Độ rọi trung bình lớp học đạt 500 lux, đảm bảo theo tiêu chuẩn chiếu sáng lớp học</a:t>
                      </a:r>
                      <a:br>
                        <a:rPr lang="vi-VN" sz="1300" u="none" strike="noStrike" dirty="0">
                          <a:effectLst/>
                          <a:latin typeface="+mn-lt"/>
                          <a:cs typeface="Arial" panose="020B0604020202020204" pitchFamily="34" charset="0"/>
                        </a:rPr>
                      </a:br>
                      <a:r>
                        <a:rPr lang="en-US" sz="1300" u="none" strike="noStrike" dirty="0">
                          <a:effectLst/>
                          <a:latin typeface="+mn-lt"/>
                          <a:cs typeface="Arial" panose="020B0604020202020204" pitchFamily="34" charset="0"/>
                        </a:rPr>
                        <a:t>- </a:t>
                      </a:r>
                      <a:r>
                        <a:rPr lang="vi-VN" sz="1300" u="none" strike="noStrike" dirty="0">
                          <a:effectLst/>
                          <a:latin typeface="+mn-lt"/>
                          <a:cs typeface="Arial" panose="020B0604020202020204" pitchFamily="34" charset="0"/>
                        </a:rPr>
                        <a:t>Bố trí bộ đèn chuyên dụng  chiếu sáng bảng, đảm bảo độ rọi trên bảng trên 500 lux</a:t>
                      </a:r>
                      <a:br>
                        <a:rPr lang="vi-VN" sz="1300" u="none" strike="noStrike" dirty="0">
                          <a:effectLst/>
                          <a:latin typeface="+mn-lt"/>
                          <a:cs typeface="Arial" panose="020B0604020202020204" pitchFamily="34" charset="0"/>
                        </a:rPr>
                      </a:br>
                      <a:r>
                        <a:rPr lang="en-US" sz="1300" u="none" strike="noStrike" dirty="0">
                          <a:effectLst/>
                          <a:latin typeface="+mn-lt"/>
                          <a:cs typeface="Arial" panose="020B0604020202020204" pitchFamily="34" charset="0"/>
                        </a:rPr>
                        <a:t>-</a:t>
                      </a:r>
                      <a:r>
                        <a:rPr lang="en-US" sz="1300" u="none" strike="noStrike" baseline="0" dirty="0">
                          <a:effectLst/>
                          <a:latin typeface="+mn-lt"/>
                          <a:cs typeface="Arial" panose="020B0604020202020204" pitchFamily="34" charset="0"/>
                        </a:rPr>
                        <a:t> S</a:t>
                      </a:r>
                      <a:r>
                        <a:rPr lang="vi-VN" sz="1300" u="none" strike="noStrike" dirty="0">
                          <a:effectLst/>
                          <a:latin typeface="+mn-lt"/>
                          <a:cs typeface="Arial" panose="020B0604020202020204" pitchFamily="34" charset="0"/>
                        </a:rPr>
                        <a:t>ử dụng cần treo 0,6m, tránh hiện tượng loáng quat, sấp bóng do quạt gây ra</a:t>
                      </a:r>
                      <a:endParaRPr lang="vi-VN" sz="1300" b="0" i="0" u="none" strike="noStrike" dirty="0">
                        <a:solidFill>
                          <a:srgbClr val="000000"/>
                        </a:solidFill>
                        <a:effectLst/>
                        <a:latin typeface="+mn-lt"/>
                        <a:cs typeface="Arial" panose="020B0604020202020204" pitchFamily="34" charset="0"/>
                      </a:endParaRPr>
                    </a:p>
                  </a:txBody>
                  <a:tcPr marL="78081" marR="78081" marT="39041" marB="39041"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29CFA7">
                        <a:alpha val="25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9472202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166903"/>
            <a:ext cx="9385300" cy="990282"/>
            <a:chOff x="6165729" y="1417597"/>
            <a:chExt cx="9385300" cy="990282"/>
          </a:xfrm>
        </p:grpSpPr>
        <p:sp>
          <p:nvSpPr>
            <p:cNvPr id="14" name="직사각형 5">
              <a:extLst>
                <a:ext uri="{FF2B5EF4-FFF2-40B4-BE49-F238E27FC236}">
                  <a16:creationId xmlns:a16="http://schemas.microsoft.com/office/drawing/2014/main" xmlns="" id="{350DC914-56E3-43B1-AF2E-CE9D0967E752}"/>
                </a:ext>
              </a:extLst>
            </p:cNvPr>
            <p:cNvSpPr/>
            <p:nvPr/>
          </p:nvSpPr>
          <p:spPr>
            <a:xfrm>
              <a:off x="6165729" y="1417597"/>
              <a:ext cx="1002343" cy="707886"/>
            </a:xfrm>
            <a:prstGeom prst="rect">
              <a:avLst/>
            </a:prstGeom>
            <a:noFill/>
            <a:ln>
              <a:noFill/>
            </a:ln>
          </p:spPr>
          <p:txBody>
            <a:bodyPr wrap="square">
              <a:spAutoFit/>
            </a:bodyPr>
            <a:lstStyle/>
            <a:p>
              <a:r>
                <a:rPr lang="en-US" altLang="ko-KR" sz="4000" b="1">
                  <a:ln w="15875">
                    <a:solidFill>
                      <a:srgbClr val="93C94B"/>
                    </a:solidFill>
                  </a:ln>
                  <a:noFill/>
                  <a:latin typeface="UTM Avo" panose="02040603050506020204" pitchFamily="18" charset="0"/>
                </a:rPr>
                <a:t>03.</a:t>
              </a:r>
              <a:endParaRPr lang="ko-KR" altLang="en-US" sz="4000" b="1">
                <a:ln w="15875">
                  <a:solidFill>
                    <a:srgbClr val="93C94B"/>
                  </a:solidFill>
                </a:ln>
                <a:noFill/>
                <a:latin typeface="UTM Avo" panose="02040603050506020204" pitchFamily="18" charset="0"/>
              </a:endParaRPr>
            </a:p>
          </p:txBody>
        </p:sp>
        <p:sp>
          <p:nvSpPr>
            <p:cNvPr id="15" name="직사각형 6">
              <a:extLst>
                <a:ext uri="{FF2B5EF4-FFF2-40B4-BE49-F238E27FC236}">
                  <a16:creationId xmlns:a16="http://schemas.microsoft.com/office/drawing/2014/main" xmlns="" id="{39AAAFB6-41AD-4A76-A923-661EA7C35F0A}"/>
                </a:ext>
              </a:extLst>
            </p:cNvPr>
            <p:cNvSpPr/>
            <p:nvPr/>
          </p:nvSpPr>
          <p:spPr>
            <a:xfrm>
              <a:off x="7288582" y="1623612"/>
              <a:ext cx="8078297" cy="461665"/>
            </a:xfrm>
            <a:prstGeom prst="rect">
              <a:avLst/>
            </a:prstGeom>
          </p:spPr>
          <p:txBody>
            <a:bodyPr wrap="square">
              <a:spAutoFit/>
            </a:bodyPr>
            <a:lstStyle/>
            <a:p>
              <a:r>
                <a:rPr lang="en-US" altLang="ko-KR" sz="2400" b="1">
                  <a:solidFill>
                    <a:schemeClr val="bg2">
                      <a:lumMod val="25000"/>
                    </a:schemeClr>
                  </a:solidFill>
                </a:rPr>
                <a:t>Đề xuất giải pháp kỹ thuật</a:t>
              </a:r>
              <a:endParaRPr lang="ko-KR" altLang="en-US" sz="2400" b="1">
                <a:solidFill>
                  <a:schemeClr val="bg2">
                    <a:lumMod val="25000"/>
                  </a:schemeClr>
                </a:solidFill>
              </a:endParaRPr>
            </a:p>
          </p:txBody>
        </p:sp>
        <p:sp>
          <p:nvSpPr>
            <p:cNvPr id="65" name="직사각형 6">
              <a:extLst>
                <a:ext uri="{FF2B5EF4-FFF2-40B4-BE49-F238E27FC236}">
                  <a16:creationId xmlns:a16="http://schemas.microsoft.com/office/drawing/2014/main" xmlns="" id="{39AAAFB6-41AD-4A76-A923-661EA7C35F0A}"/>
                </a:ext>
              </a:extLst>
            </p:cNvPr>
            <p:cNvSpPr/>
            <p:nvPr/>
          </p:nvSpPr>
          <p:spPr>
            <a:xfrm>
              <a:off x="7288583" y="2069325"/>
              <a:ext cx="8262446" cy="338554"/>
            </a:xfrm>
            <a:prstGeom prst="rect">
              <a:avLst/>
            </a:prstGeom>
          </p:spPr>
          <p:txBody>
            <a:bodyPr wrap="square">
              <a:spAutoFit/>
            </a:bodyPr>
            <a:lstStyle/>
            <a:p>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B. Chiếu sáng học đ</a:t>
              </a:r>
              <a:r>
                <a:rPr lang="vi-VN" altLang="ko-KR" sz="1600" b="1">
                  <a:gradFill>
                    <a:gsLst>
                      <a:gs pos="55000">
                        <a:srgbClr val="5BC1BF"/>
                      </a:gs>
                      <a:gs pos="0">
                        <a:srgbClr val="93C94B"/>
                      </a:gs>
                      <a:gs pos="100000">
                        <a:srgbClr val="6888BE"/>
                      </a:gs>
                    </a:gsLst>
                    <a:lin ang="15600000" scaled="0"/>
                  </a:gradFill>
                  <a:latin typeface="UTM Avo" panose="02040603050506020204" pitchFamily="18" charset="0"/>
                </a:rPr>
                <a:t>ư</a:t>
              </a:r>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ờng</a:t>
              </a:r>
              <a:endParaRPr lang="vi-VN" altLang="ko-KR" sz="1600" b="1">
                <a:gradFill>
                  <a:gsLst>
                    <a:gs pos="55000">
                      <a:srgbClr val="5BC1BF"/>
                    </a:gs>
                    <a:gs pos="0">
                      <a:srgbClr val="93C94B"/>
                    </a:gs>
                    <a:gs pos="100000">
                      <a:srgbClr val="6888BE"/>
                    </a:gs>
                  </a:gsLst>
                  <a:lin ang="15600000" scaled="0"/>
                </a:gradFill>
                <a:latin typeface="UTM Avo" panose="02040603050506020204" pitchFamily="18" charset="0"/>
              </a:endParaRPr>
            </a:p>
          </p:txBody>
        </p:sp>
      </p:grpSp>
      <p:sp>
        <p:nvSpPr>
          <p:cNvPr id="4" name="Slide Number Placeholder 3"/>
          <p:cNvSpPr>
            <a:spLocks noGrp="1"/>
          </p:cNvSpPr>
          <p:nvPr>
            <p:ph type="sldNum" sz="quarter" idx="12"/>
          </p:nvPr>
        </p:nvSpPr>
        <p:spPr/>
        <p:txBody>
          <a:bodyPr/>
          <a:lstStyle/>
          <a:p>
            <a:fld id="{84D06A17-4DAA-4805-92CA-A878510AB020}" type="slidenum">
              <a:rPr lang="en-US" smtClean="0"/>
              <a:t>29</a:t>
            </a:fld>
            <a:endParaRPr lang="en-US"/>
          </a:p>
        </p:txBody>
      </p:sp>
      <p:sp>
        <p:nvSpPr>
          <p:cNvPr id="81" name="TextBox 7">
            <a:extLst>
              <a:ext uri="{FF2B5EF4-FFF2-40B4-BE49-F238E27FC236}">
                <a16:creationId xmlns:a16="http://schemas.microsoft.com/office/drawing/2014/main" xmlns="" id="{8F9A2CB5-CAE3-40F9-94B2-20D737159F49}"/>
              </a:ext>
            </a:extLst>
          </p:cNvPr>
          <p:cNvSpPr txBox="1">
            <a:spLocks noChangeArrowheads="1"/>
          </p:cNvSpPr>
          <p:nvPr/>
        </p:nvSpPr>
        <p:spPr bwMode="auto">
          <a:xfrm>
            <a:off x="1122853" y="1109560"/>
            <a:ext cx="75353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buFont typeface="Wingdings" panose="05000000000000000000" pitchFamily="2" charset="2"/>
              <a:buChar char="q"/>
            </a:pPr>
            <a:r>
              <a:rPr lang="en-US" altLang="en-US" sz="1600" b="1">
                <a:latin typeface="+mn-lt"/>
              </a:rPr>
              <a:t>Mô hình lớp học lắp đặt tại Trường THCS Nguyễn Du TP Yên Bái </a:t>
            </a:r>
            <a:r>
              <a:rPr lang="en-US" altLang="en-US" sz="1600">
                <a:latin typeface="+mn-lt"/>
              </a:rPr>
              <a:t> </a:t>
            </a:r>
            <a:endParaRPr lang="en-US" altLang="en-US" sz="1600">
              <a:latin typeface="+mn-lt"/>
              <a:cs typeface="Times New Roman" panose="02020603050405020304" pitchFamily="18" charset="0"/>
            </a:endParaRPr>
          </a:p>
        </p:txBody>
      </p:sp>
      <p:sp>
        <p:nvSpPr>
          <p:cNvPr id="2" name="Rectangle 1">
            <a:extLst>
              <a:ext uri="{FF2B5EF4-FFF2-40B4-BE49-F238E27FC236}">
                <a16:creationId xmlns:a16="http://schemas.microsoft.com/office/drawing/2014/main" xmlns="" id="{0EDFE989-ED4B-40ED-91E8-06CF5CFAF028}"/>
              </a:ext>
            </a:extLst>
          </p:cNvPr>
          <p:cNvSpPr/>
          <p:nvPr/>
        </p:nvSpPr>
        <p:spPr>
          <a:xfrm>
            <a:off x="2900203" y="5987017"/>
            <a:ext cx="1422184" cy="369332"/>
          </a:xfrm>
          <a:prstGeom prst="rect">
            <a:avLst/>
          </a:prstGeom>
        </p:spPr>
        <p:txBody>
          <a:bodyPr wrap="none">
            <a:spAutoFit/>
          </a:bodyPr>
          <a:lstStyle/>
          <a:p>
            <a:r>
              <a:rPr lang="en-US" altLang="ko-KR" b="1">
                <a:latin typeface="UTM Avo" panose="02040603050506020204" pitchFamily="18" charset="0"/>
              </a:rPr>
              <a:t>Hiện trạng</a:t>
            </a:r>
            <a:endParaRPr lang="en-US"/>
          </a:p>
        </p:txBody>
      </p:sp>
      <p:grpSp>
        <p:nvGrpSpPr>
          <p:cNvPr id="21" name="Group 20">
            <a:extLst>
              <a:ext uri="{FF2B5EF4-FFF2-40B4-BE49-F238E27FC236}">
                <a16:creationId xmlns:a16="http://schemas.microsoft.com/office/drawing/2014/main" xmlns="" id="{BB71B74E-9CE3-41D8-A162-319778F29259}"/>
              </a:ext>
            </a:extLst>
          </p:cNvPr>
          <p:cNvGrpSpPr/>
          <p:nvPr/>
        </p:nvGrpSpPr>
        <p:grpSpPr>
          <a:xfrm>
            <a:off x="2031511" y="1628415"/>
            <a:ext cx="3159568" cy="4280329"/>
            <a:chOff x="514350" y="1087198"/>
            <a:chExt cx="3648075" cy="4942119"/>
          </a:xfrm>
        </p:grpSpPr>
        <p:pic>
          <p:nvPicPr>
            <p:cNvPr id="22" name="Picture 3">
              <a:extLst>
                <a:ext uri="{FF2B5EF4-FFF2-40B4-BE49-F238E27FC236}">
                  <a16:creationId xmlns:a16="http://schemas.microsoft.com/office/drawing/2014/main" xmlns="" id="{EECE58D8-D07E-479A-8156-12B1B597C0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8976" y="1278079"/>
              <a:ext cx="3304962" cy="2203308"/>
            </a:xfrm>
            <a:prstGeom prst="rect">
              <a:avLst/>
            </a:prstGeom>
            <a:noFill/>
            <a:ln>
              <a:noFill/>
            </a:ln>
            <a:effectLst>
              <a:glow rad="88900">
                <a:srgbClr val="29CFA7">
                  <a:alpha val="40000"/>
                </a:srgb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a:extLst>
                <a:ext uri="{FF2B5EF4-FFF2-40B4-BE49-F238E27FC236}">
                  <a16:creationId xmlns:a16="http://schemas.microsoft.com/office/drawing/2014/main" xmlns="" id="{E80417D0-8EFD-4BA4-AD3C-C1D3965AF7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976" y="3648216"/>
              <a:ext cx="3304962" cy="2203308"/>
            </a:xfrm>
            <a:prstGeom prst="rect">
              <a:avLst/>
            </a:prstGeom>
            <a:noFill/>
            <a:ln>
              <a:noFill/>
            </a:ln>
            <a:effectLst>
              <a:glow rad="88900">
                <a:srgbClr val="29CFA7">
                  <a:alpha val="40000"/>
                </a:srgb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ounded Rectangle 109">
              <a:extLst>
                <a:ext uri="{FF2B5EF4-FFF2-40B4-BE49-F238E27FC236}">
                  <a16:creationId xmlns:a16="http://schemas.microsoft.com/office/drawing/2014/main" xmlns="" id="{FA8F82C3-F05E-41DA-89A4-03A6FE477C2D}"/>
                </a:ext>
              </a:extLst>
            </p:cNvPr>
            <p:cNvSpPr/>
            <p:nvPr/>
          </p:nvSpPr>
          <p:spPr>
            <a:xfrm>
              <a:off x="514350" y="1087198"/>
              <a:ext cx="3648075" cy="4942119"/>
            </a:xfrm>
            <a:prstGeom prst="roundRect">
              <a:avLst>
                <a:gd name="adj" fmla="val 6953"/>
              </a:avLst>
            </a:prstGeom>
            <a:noFill/>
            <a:ln w="25400">
              <a:gradFill>
                <a:gsLst>
                  <a:gs pos="0">
                    <a:srgbClr val="93C94B"/>
                  </a:gs>
                  <a:gs pos="55000">
                    <a:srgbClr val="5BC1BF"/>
                  </a:gs>
                  <a:gs pos="100000">
                    <a:srgbClr val="6888B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xmlns="" id="{44BB3E78-26B9-4132-927F-8DE8D0DED973}"/>
              </a:ext>
            </a:extLst>
          </p:cNvPr>
          <p:cNvGrpSpPr/>
          <p:nvPr/>
        </p:nvGrpSpPr>
        <p:grpSpPr>
          <a:xfrm>
            <a:off x="7326091" y="1628414"/>
            <a:ext cx="3159568" cy="4280329"/>
            <a:chOff x="6591302" y="1082559"/>
            <a:chExt cx="3648075" cy="4942119"/>
          </a:xfrm>
        </p:grpSpPr>
        <p:pic>
          <p:nvPicPr>
            <p:cNvPr id="26" name="Picture 11">
              <a:extLst>
                <a:ext uri="{FF2B5EF4-FFF2-40B4-BE49-F238E27FC236}">
                  <a16:creationId xmlns:a16="http://schemas.microsoft.com/office/drawing/2014/main" xmlns="" id="{9EAD901F-5D82-4AEB-BB9E-62549DEB7D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4976" y="1251889"/>
              <a:ext cx="3244850" cy="2162824"/>
            </a:xfrm>
            <a:prstGeom prst="rect">
              <a:avLst/>
            </a:prstGeom>
            <a:noFill/>
            <a:ln>
              <a:noFill/>
            </a:ln>
            <a:effectLst>
              <a:glow rad="88900">
                <a:srgbClr val="29CFA7">
                  <a:alpha val="40000"/>
                </a:srgb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
              <a:extLst>
                <a:ext uri="{FF2B5EF4-FFF2-40B4-BE49-F238E27FC236}">
                  <a16:creationId xmlns:a16="http://schemas.microsoft.com/office/drawing/2014/main" xmlns="" id="{868A5423-EA72-40A0-948F-478887C073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69101" y="3622816"/>
              <a:ext cx="3304962" cy="2203308"/>
            </a:xfrm>
            <a:prstGeom prst="rect">
              <a:avLst/>
            </a:prstGeom>
            <a:noFill/>
            <a:ln>
              <a:noFill/>
            </a:ln>
            <a:effectLst>
              <a:glow rad="88900">
                <a:srgbClr val="29CFA7">
                  <a:alpha val="40000"/>
                </a:srgb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109">
              <a:extLst>
                <a:ext uri="{FF2B5EF4-FFF2-40B4-BE49-F238E27FC236}">
                  <a16:creationId xmlns:a16="http://schemas.microsoft.com/office/drawing/2014/main" xmlns="" id="{3DD961AA-8E42-4862-9552-2FDBC3A3885E}"/>
                </a:ext>
              </a:extLst>
            </p:cNvPr>
            <p:cNvSpPr/>
            <p:nvPr/>
          </p:nvSpPr>
          <p:spPr>
            <a:xfrm>
              <a:off x="6591302" y="1082559"/>
              <a:ext cx="3648075" cy="4942119"/>
            </a:xfrm>
            <a:prstGeom prst="roundRect">
              <a:avLst>
                <a:gd name="adj" fmla="val 6953"/>
              </a:avLst>
            </a:prstGeom>
            <a:noFill/>
            <a:ln w="25400">
              <a:gradFill>
                <a:gsLst>
                  <a:gs pos="0">
                    <a:srgbClr val="93C94B"/>
                  </a:gs>
                  <a:gs pos="55000">
                    <a:srgbClr val="5BC1BF"/>
                  </a:gs>
                  <a:gs pos="100000">
                    <a:srgbClr val="6888B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xmlns="" id="{B85C9C36-A942-4BBB-8D54-97E50CFCCF92}"/>
              </a:ext>
            </a:extLst>
          </p:cNvPr>
          <p:cNvSpPr/>
          <p:nvPr/>
        </p:nvSpPr>
        <p:spPr>
          <a:xfrm>
            <a:off x="8370311" y="5987017"/>
            <a:ext cx="1071127" cy="369332"/>
          </a:xfrm>
          <a:prstGeom prst="rect">
            <a:avLst/>
          </a:prstGeom>
        </p:spPr>
        <p:txBody>
          <a:bodyPr wrap="none">
            <a:spAutoFit/>
          </a:bodyPr>
          <a:lstStyle/>
          <a:p>
            <a:r>
              <a:rPr lang="en-US" altLang="ko-KR" b="1">
                <a:latin typeface="UTM Avo" panose="02040603050506020204" pitchFamily="18" charset="0"/>
              </a:rPr>
              <a:t>Cải tạo</a:t>
            </a:r>
            <a:endParaRPr lang="en-US"/>
          </a:p>
        </p:txBody>
      </p:sp>
      <p:sp>
        <p:nvSpPr>
          <p:cNvPr id="30" name="Right Arrow 5">
            <a:extLst>
              <a:ext uri="{FF2B5EF4-FFF2-40B4-BE49-F238E27FC236}">
                <a16:creationId xmlns:a16="http://schemas.microsoft.com/office/drawing/2014/main" xmlns="" id="{B7A6048D-2344-4552-BA5C-F53453273D32}"/>
              </a:ext>
            </a:extLst>
          </p:cNvPr>
          <p:cNvSpPr/>
          <p:nvPr/>
        </p:nvSpPr>
        <p:spPr>
          <a:xfrm>
            <a:off x="5763920" y="3429001"/>
            <a:ext cx="979779" cy="578862"/>
          </a:xfrm>
          <a:prstGeom prst="rightArrow">
            <a:avLst/>
          </a:prstGeom>
          <a:gradFill>
            <a:gsLst>
              <a:gs pos="0">
                <a:srgbClr val="93C94B"/>
              </a:gs>
              <a:gs pos="53000">
                <a:srgbClr val="5BC1BF"/>
              </a:gs>
              <a:gs pos="100000">
                <a:srgbClr val="6888BE"/>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4170068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9099" y="1173796"/>
            <a:ext cx="12052300" cy="4541204"/>
          </a:xfrm>
          <a:prstGeom prst="rect">
            <a:avLst/>
          </a:prstGeom>
          <a:no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3650408" cy="6858000"/>
          </a:xfrm>
          <a:prstGeom prst="rect">
            <a:avLst/>
          </a:prstGeom>
          <a:gradFill flip="none" rotWithShape="1">
            <a:gsLst>
              <a:gs pos="0">
                <a:srgbClr val="7C9DD5"/>
              </a:gs>
              <a:gs pos="0">
                <a:srgbClr val="93C94B"/>
              </a:gs>
              <a:gs pos="52000">
                <a:srgbClr val="5BC1BF"/>
              </a:gs>
              <a:gs pos="100000">
                <a:srgbClr val="6888BE"/>
              </a:gs>
            </a:gsLst>
            <a:lin ang="13500000" scaled="1"/>
            <a:tileRect/>
          </a:gradFill>
          <a:ln w="9525" cap="flat">
            <a:noFill/>
            <a:prstDash val="solid"/>
            <a:miter/>
          </a:ln>
        </p:spPr>
        <p:txBody>
          <a:bodyPr rtlCol="0" anchor="ctr"/>
          <a:lstStyle/>
          <a:p>
            <a:pPr algn="l"/>
            <a:endParaRPr lang="en-US">
              <a:solidFill>
                <a:srgbClr val="688AC0"/>
              </a:solidFill>
            </a:endParaRPr>
          </a:p>
        </p:txBody>
      </p:sp>
      <p:sp>
        <p:nvSpPr>
          <p:cNvPr id="16" name="직사각형 5">
            <a:extLst>
              <a:ext uri="{FF2B5EF4-FFF2-40B4-BE49-F238E27FC236}">
                <a16:creationId xmlns:a16="http://schemas.microsoft.com/office/drawing/2014/main" xmlns="" id="{350DC914-56E3-43B1-AF2E-CE9D0967E752}"/>
              </a:ext>
            </a:extLst>
          </p:cNvPr>
          <p:cNvSpPr/>
          <p:nvPr/>
        </p:nvSpPr>
        <p:spPr>
          <a:xfrm>
            <a:off x="110049" y="2120958"/>
            <a:ext cx="3430310" cy="2646878"/>
          </a:xfrm>
          <a:prstGeom prst="rect">
            <a:avLst/>
          </a:prstGeom>
          <a:noFill/>
          <a:ln>
            <a:noFill/>
          </a:ln>
        </p:spPr>
        <p:txBody>
          <a:bodyPr wrap="square">
            <a:spAutoFit/>
          </a:bodyPr>
          <a:lstStyle/>
          <a:p>
            <a:pPr algn="ctr"/>
            <a:r>
              <a:rPr lang="en-US" altLang="ko-KR" sz="16600">
                <a:ln w="19050">
                  <a:noFill/>
                </a:ln>
                <a:solidFill>
                  <a:schemeClr val="bg1"/>
                </a:solidFill>
                <a:latin typeface="UTM Avo" panose="02040603050506020204" pitchFamily="18" charset="0"/>
              </a:rPr>
              <a:t>0</a:t>
            </a:r>
            <a:r>
              <a:rPr lang="vi-VN" altLang="ko-KR" sz="16600">
                <a:ln w="19050">
                  <a:noFill/>
                </a:ln>
                <a:solidFill>
                  <a:schemeClr val="bg1"/>
                </a:solidFill>
                <a:latin typeface="UTM Avo" panose="02040603050506020204" pitchFamily="18" charset="0"/>
              </a:rPr>
              <a:t>1</a:t>
            </a:r>
            <a:endParaRPr lang="ko-KR" altLang="en-US" sz="16600">
              <a:ln w="19050">
                <a:noFill/>
              </a:ln>
              <a:solidFill>
                <a:schemeClr val="bg1"/>
              </a:solidFill>
              <a:latin typeface="UTM Avo" panose="02040603050506020204" pitchFamily="18" charset="0"/>
            </a:endParaRPr>
          </a:p>
        </p:txBody>
      </p:sp>
      <p:sp>
        <p:nvSpPr>
          <p:cNvPr id="17" name="직사각형 6">
            <a:extLst>
              <a:ext uri="{FF2B5EF4-FFF2-40B4-BE49-F238E27FC236}">
                <a16:creationId xmlns:a16="http://schemas.microsoft.com/office/drawing/2014/main" xmlns="" id="{39AAAFB6-41AD-4A76-A923-661EA7C35F0A}"/>
              </a:ext>
            </a:extLst>
          </p:cNvPr>
          <p:cNvSpPr/>
          <p:nvPr/>
        </p:nvSpPr>
        <p:spPr>
          <a:xfrm>
            <a:off x="4003386" y="2844232"/>
            <a:ext cx="7629815" cy="1200329"/>
          </a:xfrm>
          <a:prstGeom prst="rect">
            <a:avLst/>
          </a:prstGeom>
        </p:spPr>
        <p:txBody>
          <a:bodyPr wrap="square">
            <a:spAutoFit/>
          </a:bodyPr>
          <a:lstStyle/>
          <a:p>
            <a:r>
              <a:rPr lang="en-US" altLang="ko-KR" sz="3600" b="1">
                <a:ln w="19050">
                  <a:noFill/>
                </a:ln>
                <a:solidFill>
                  <a:schemeClr val="bg2">
                    <a:lumMod val="25000"/>
                  </a:schemeClr>
                </a:solidFill>
                <a:latin typeface="UTM Avo" panose="02040603050506020204" pitchFamily="18" charset="0"/>
              </a:rPr>
              <a:t>TÓM TẮT CHỈ ĐẠO CỦA </a:t>
            </a:r>
          </a:p>
          <a:p>
            <a:r>
              <a:rPr lang="en-US" altLang="ko-KR" sz="3600" b="1">
                <a:ln w="19050">
                  <a:noFill/>
                </a:ln>
                <a:solidFill>
                  <a:schemeClr val="bg2">
                    <a:lumMod val="25000"/>
                  </a:schemeClr>
                </a:solidFill>
                <a:latin typeface="UTM Avo" panose="02040603050506020204" pitchFamily="18" charset="0"/>
              </a:rPr>
              <a:t>LÃNH ĐẠO THÀNH PHỐ</a:t>
            </a:r>
            <a:endParaRPr lang="vi-VN" altLang="ko-KR" sz="3600" b="1">
              <a:ln w="19050">
                <a:noFill/>
              </a:ln>
              <a:solidFill>
                <a:schemeClr val="bg2">
                  <a:lumMod val="25000"/>
                </a:schemeClr>
              </a:solidFill>
              <a:latin typeface="UTM Avo" panose="02040603050506020204" pitchFamily="18" charset="0"/>
            </a:endParaRPr>
          </a:p>
        </p:txBody>
      </p:sp>
      <p:sp>
        <p:nvSpPr>
          <p:cNvPr id="4" name="Slide Number Placeholder 3"/>
          <p:cNvSpPr>
            <a:spLocks noGrp="1"/>
          </p:cNvSpPr>
          <p:nvPr>
            <p:ph type="sldNum" sz="quarter" idx="12"/>
          </p:nvPr>
        </p:nvSpPr>
        <p:spPr/>
        <p:txBody>
          <a:bodyPr/>
          <a:lstStyle/>
          <a:p>
            <a:fld id="{84D06A17-4DAA-4805-92CA-A878510AB020}" type="slidenum">
              <a:rPr lang="en-US" smtClean="0"/>
              <a:t>3</a:t>
            </a:fld>
            <a:endParaRPr lang="en-US"/>
          </a:p>
        </p:txBody>
      </p:sp>
    </p:spTree>
    <p:extLst>
      <p:ext uri="{BB962C8B-B14F-4D97-AF65-F5344CB8AC3E}">
        <p14:creationId xmlns:p14="http://schemas.microsoft.com/office/powerpoint/2010/main" val="428035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166903"/>
            <a:ext cx="9385300" cy="990282"/>
            <a:chOff x="6165729" y="1417597"/>
            <a:chExt cx="9385300" cy="990282"/>
          </a:xfrm>
        </p:grpSpPr>
        <p:sp>
          <p:nvSpPr>
            <p:cNvPr id="14" name="직사각형 5">
              <a:extLst>
                <a:ext uri="{FF2B5EF4-FFF2-40B4-BE49-F238E27FC236}">
                  <a16:creationId xmlns:a16="http://schemas.microsoft.com/office/drawing/2014/main" xmlns="" id="{350DC914-56E3-43B1-AF2E-CE9D0967E752}"/>
                </a:ext>
              </a:extLst>
            </p:cNvPr>
            <p:cNvSpPr/>
            <p:nvPr/>
          </p:nvSpPr>
          <p:spPr>
            <a:xfrm>
              <a:off x="6165729" y="1417597"/>
              <a:ext cx="1002343" cy="707886"/>
            </a:xfrm>
            <a:prstGeom prst="rect">
              <a:avLst/>
            </a:prstGeom>
            <a:noFill/>
            <a:ln>
              <a:noFill/>
            </a:ln>
          </p:spPr>
          <p:txBody>
            <a:bodyPr wrap="square">
              <a:spAutoFit/>
            </a:bodyPr>
            <a:lstStyle/>
            <a:p>
              <a:r>
                <a:rPr lang="en-US" altLang="ko-KR" sz="4000" b="1">
                  <a:ln w="15875">
                    <a:solidFill>
                      <a:srgbClr val="93C94B"/>
                    </a:solidFill>
                  </a:ln>
                  <a:noFill/>
                  <a:latin typeface="UTM Avo" panose="02040603050506020204" pitchFamily="18" charset="0"/>
                </a:rPr>
                <a:t>03.</a:t>
              </a:r>
              <a:endParaRPr lang="ko-KR" altLang="en-US" sz="4000" b="1">
                <a:ln w="15875">
                  <a:solidFill>
                    <a:srgbClr val="93C94B"/>
                  </a:solidFill>
                </a:ln>
                <a:noFill/>
                <a:latin typeface="UTM Avo" panose="02040603050506020204" pitchFamily="18" charset="0"/>
              </a:endParaRPr>
            </a:p>
          </p:txBody>
        </p:sp>
        <p:sp>
          <p:nvSpPr>
            <p:cNvPr id="15" name="직사각형 6">
              <a:extLst>
                <a:ext uri="{FF2B5EF4-FFF2-40B4-BE49-F238E27FC236}">
                  <a16:creationId xmlns:a16="http://schemas.microsoft.com/office/drawing/2014/main" xmlns="" id="{39AAAFB6-41AD-4A76-A923-661EA7C35F0A}"/>
                </a:ext>
              </a:extLst>
            </p:cNvPr>
            <p:cNvSpPr/>
            <p:nvPr/>
          </p:nvSpPr>
          <p:spPr>
            <a:xfrm>
              <a:off x="7288582" y="1623612"/>
              <a:ext cx="8078297" cy="461665"/>
            </a:xfrm>
            <a:prstGeom prst="rect">
              <a:avLst/>
            </a:prstGeom>
          </p:spPr>
          <p:txBody>
            <a:bodyPr wrap="square">
              <a:spAutoFit/>
            </a:bodyPr>
            <a:lstStyle/>
            <a:p>
              <a:r>
                <a:rPr lang="en-US" altLang="ko-KR" sz="2400" b="1">
                  <a:solidFill>
                    <a:schemeClr val="bg2">
                      <a:lumMod val="25000"/>
                    </a:schemeClr>
                  </a:solidFill>
                </a:rPr>
                <a:t>Đề xuất giải pháp kỹ thuật</a:t>
              </a:r>
              <a:endParaRPr lang="ko-KR" altLang="en-US" sz="2400" b="1">
                <a:solidFill>
                  <a:schemeClr val="bg2">
                    <a:lumMod val="25000"/>
                  </a:schemeClr>
                </a:solidFill>
              </a:endParaRPr>
            </a:p>
          </p:txBody>
        </p:sp>
        <p:sp>
          <p:nvSpPr>
            <p:cNvPr id="65" name="직사각형 6">
              <a:extLst>
                <a:ext uri="{FF2B5EF4-FFF2-40B4-BE49-F238E27FC236}">
                  <a16:creationId xmlns:a16="http://schemas.microsoft.com/office/drawing/2014/main" xmlns="" id="{39AAAFB6-41AD-4A76-A923-661EA7C35F0A}"/>
                </a:ext>
              </a:extLst>
            </p:cNvPr>
            <p:cNvSpPr/>
            <p:nvPr/>
          </p:nvSpPr>
          <p:spPr>
            <a:xfrm>
              <a:off x="7288583" y="2069325"/>
              <a:ext cx="8262446" cy="338554"/>
            </a:xfrm>
            <a:prstGeom prst="rect">
              <a:avLst/>
            </a:prstGeom>
          </p:spPr>
          <p:txBody>
            <a:bodyPr wrap="square">
              <a:spAutoFit/>
            </a:bodyPr>
            <a:lstStyle/>
            <a:p>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B. Chiếu sáng học đ</a:t>
              </a:r>
              <a:r>
                <a:rPr lang="vi-VN" altLang="ko-KR" sz="1600" b="1">
                  <a:gradFill>
                    <a:gsLst>
                      <a:gs pos="55000">
                        <a:srgbClr val="5BC1BF"/>
                      </a:gs>
                      <a:gs pos="0">
                        <a:srgbClr val="93C94B"/>
                      </a:gs>
                      <a:gs pos="100000">
                        <a:srgbClr val="6888BE"/>
                      </a:gs>
                    </a:gsLst>
                    <a:lin ang="15600000" scaled="0"/>
                  </a:gradFill>
                  <a:latin typeface="UTM Avo" panose="02040603050506020204" pitchFamily="18" charset="0"/>
                </a:rPr>
                <a:t>ư</a:t>
              </a:r>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ờng</a:t>
              </a:r>
              <a:endParaRPr lang="vi-VN" altLang="ko-KR" sz="1600" b="1">
                <a:gradFill>
                  <a:gsLst>
                    <a:gs pos="55000">
                      <a:srgbClr val="5BC1BF"/>
                    </a:gs>
                    <a:gs pos="0">
                      <a:srgbClr val="93C94B"/>
                    </a:gs>
                    <a:gs pos="100000">
                      <a:srgbClr val="6888BE"/>
                    </a:gs>
                  </a:gsLst>
                  <a:lin ang="15600000" scaled="0"/>
                </a:gradFill>
                <a:latin typeface="UTM Avo" panose="02040603050506020204" pitchFamily="18" charset="0"/>
              </a:endParaRPr>
            </a:p>
          </p:txBody>
        </p:sp>
      </p:grpSp>
      <p:sp>
        <p:nvSpPr>
          <p:cNvPr id="4" name="Slide Number Placeholder 3"/>
          <p:cNvSpPr>
            <a:spLocks noGrp="1"/>
          </p:cNvSpPr>
          <p:nvPr>
            <p:ph type="sldNum" sz="quarter" idx="12"/>
          </p:nvPr>
        </p:nvSpPr>
        <p:spPr/>
        <p:txBody>
          <a:bodyPr/>
          <a:lstStyle/>
          <a:p>
            <a:fld id="{84D06A17-4DAA-4805-92CA-A878510AB020}" type="slidenum">
              <a:rPr lang="en-US" smtClean="0"/>
              <a:t>30</a:t>
            </a:fld>
            <a:endParaRPr lang="en-US"/>
          </a:p>
        </p:txBody>
      </p:sp>
      <p:sp>
        <p:nvSpPr>
          <p:cNvPr id="81" name="TextBox 7">
            <a:extLst>
              <a:ext uri="{FF2B5EF4-FFF2-40B4-BE49-F238E27FC236}">
                <a16:creationId xmlns:a16="http://schemas.microsoft.com/office/drawing/2014/main" xmlns="" id="{8F9A2CB5-CAE3-40F9-94B2-20D737159F49}"/>
              </a:ext>
            </a:extLst>
          </p:cNvPr>
          <p:cNvSpPr txBox="1">
            <a:spLocks noChangeArrowheads="1"/>
          </p:cNvSpPr>
          <p:nvPr/>
        </p:nvSpPr>
        <p:spPr bwMode="auto">
          <a:xfrm>
            <a:off x="1122853" y="1109560"/>
            <a:ext cx="56684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buFont typeface="Wingdings" panose="05000000000000000000" pitchFamily="2" charset="2"/>
              <a:buChar char="q"/>
            </a:pPr>
            <a:r>
              <a:rPr lang="en-US" altLang="en-US" sz="1600" b="1">
                <a:latin typeface="+mn-lt"/>
              </a:rPr>
              <a:t>GiảI pháp chiếu sáng Smart – Tích hợp cảm biến</a:t>
            </a:r>
            <a:endParaRPr lang="en-US" altLang="en-US" sz="1600">
              <a:latin typeface="+mn-lt"/>
              <a:cs typeface="Times New Roman" panose="02020603050405020304" pitchFamily="18" charset="0"/>
            </a:endParaRPr>
          </a:p>
        </p:txBody>
      </p:sp>
      <p:pic>
        <p:nvPicPr>
          <p:cNvPr id="19" name="Picture 4">
            <a:extLst>
              <a:ext uri="{FF2B5EF4-FFF2-40B4-BE49-F238E27FC236}">
                <a16:creationId xmlns:a16="http://schemas.microsoft.com/office/drawing/2014/main" xmlns="" id="{CAC935A2-6354-447D-9134-D4324D1233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3069" y="1515097"/>
            <a:ext cx="4394027" cy="237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a:extLst>
              <a:ext uri="{FF2B5EF4-FFF2-40B4-BE49-F238E27FC236}">
                <a16:creationId xmlns:a16="http://schemas.microsoft.com/office/drawing/2014/main" xmlns="" id="{E1EDC92B-3A2D-49E9-8150-50EA608A1F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7935" y="1515097"/>
            <a:ext cx="4394027" cy="2376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
            <a:extLst>
              <a:ext uri="{FF2B5EF4-FFF2-40B4-BE49-F238E27FC236}">
                <a16:creationId xmlns:a16="http://schemas.microsoft.com/office/drawing/2014/main" xmlns="" id="{0982A48E-FD2E-4275-BFC8-8B61A9415B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2109" y="3925762"/>
            <a:ext cx="4518982" cy="2438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1">
            <a:extLst>
              <a:ext uri="{FF2B5EF4-FFF2-40B4-BE49-F238E27FC236}">
                <a16:creationId xmlns:a16="http://schemas.microsoft.com/office/drawing/2014/main" xmlns="" id="{7058461A-CEE7-446F-93BF-452C3518464C}"/>
              </a:ext>
            </a:extLst>
          </p:cNvPr>
          <p:cNvSpPr/>
          <p:nvPr/>
        </p:nvSpPr>
        <p:spPr>
          <a:xfrm>
            <a:off x="6538596" y="3978835"/>
            <a:ext cx="4247775" cy="2137880"/>
          </a:xfrm>
          <a:prstGeom prst="rect">
            <a:avLst/>
          </a:prstGeom>
        </p:spPr>
        <p:style>
          <a:lnRef idx="2">
            <a:schemeClr val="dk1"/>
          </a:lnRef>
          <a:fillRef idx="1">
            <a:schemeClr val="lt1"/>
          </a:fillRef>
          <a:effectRef idx="0">
            <a:schemeClr val="dk1"/>
          </a:effectRef>
          <a:fontRef idx="minor">
            <a:schemeClr val="dk1"/>
          </a:fontRef>
        </p:style>
        <p:txBody>
          <a:bodyPr anchor="ctr"/>
          <a:lstStyle/>
          <a:p>
            <a:pPr>
              <a:lnSpc>
                <a:spcPct val="150000"/>
              </a:lnSpc>
              <a:defRPr/>
            </a:pPr>
            <a:r>
              <a:rPr lang="en-US" sz="1400" b="1" u="sng" dirty="0" err="1">
                <a:cs typeface="Times New Roman" panose="02020603050405020304" pitchFamily="18" charset="0"/>
              </a:rPr>
              <a:t>Hiệu</a:t>
            </a:r>
            <a:r>
              <a:rPr lang="en-US" sz="1400" b="1" u="sng" dirty="0">
                <a:cs typeface="Times New Roman" panose="02020603050405020304" pitchFamily="18" charset="0"/>
              </a:rPr>
              <a:t> </a:t>
            </a:r>
            <a:r>
              <a:rPr lang="en-US" sz="1400" b="1" u="sng" dirty="0" err="1">
                <a:cs typeface="Times New Roman" panose="02020603050405020304" pitchFamily="18" charset="0"/>
              </a:rPr>
              <a:t>quả</a:t>
            </a:r>
            <a:r>
              <a:rPr lang="en-US" sz="1400" b="1" u="sng" dirty="0">
                <a:cs typeface="Times New Roman" panose="02020603050405020304" pitchFamily="18" charset="0"/>
              </a:rPr>
              <a:t>:</a:t>
            </a:r>
          </a:p>
          <a:p>
            <a:pPr>
              <a:lnSpc>
                <a:spcPct val="150000"/>
              </a:lnSpc>
              <a:defRPr/>
            </a:pPr>
            <a:r>
              <a:rPr lang="en-US" sz="1400" dirty="0">
                <a:cs typeface="Times New Roman" panose="02020603050405020304" pitchFamily="18" charset="0"/>
              </a:rPr>
              <a:t>+ </a:t>
            </a:r>
            <a:r>
              <a:rPr lang="en-US" sz="1400" dirty="0" err="1">
                <a:cs typeface="Times New Roman" panose="02020603050405020304" pitchFamily="18" charset="0"/>
              </a:rPr>
              <a:t>Khu</a:t>
            </a:r>
            <a:r>
              <a:rPr lang="en-US" sz="1400" dirty="0">
                <a:cs typeface="Times New Roman" panose="02020603050405020304" pitchFamily="18" charset="0"/>
              </a:rPr>
              <a:t> </a:t>
            </a:r>
            <a:r>
              <a:rPr lang="en-US" sz="1400" dirty="0" err="1">
                <a:cs typeface="Times New Roman" panose="02020603050405020304" pitchFamily="18" charset="0"/>
              </a:rPr>
              <a:t>vực</a:t>
            </a:r>
            <a:r>
              <a:rPr lang="en-US" sz="1400" dirty="0">
                <a:cs typeface="Times New Roman" panose="02020603050405020304" pitchFamily="18" charset="0"/>
              </a:rPr>
              <a:t> </a:t>
            </a:r>
            <a:r>
              <a:rPr lang="en-US" sz="1400" dirty="0" err="1">
                <a:cs typeface="Times New Roman" panose="02020603050405020304" pitchFamily="18" charset="0"/>
              </a:rPr>
              <a:t>gần</a:t>
            </a:r>
            <a:r>
              <a:rPr lang="en-US" sz="1400" dirty="0">
                <a:cs typeface="Times New Roman" panose="02020603050405020304" pitchFamily="18" charset="0"/>
              </a:rPr>
              <a:t> </a:t>
            </a:r>
            <a:r>
              <a:rPr lang="en-US" sz="1400" dirty="0" err="1">
                <a:cs typeface="Times New Roman" panose="02020603050405020304" pitchFamily="18" charset="0"/>
              </a:rPr>
              <a:t>cửa</a:t>
            </a:r>
            <a:r>
              <a:rPr lang="en-US" sz="1400" dirty="0">
                <a:cs typeface="Times New Roman" panose="02020603050405020304" pitchFamily="18" charset="0"/>
              </a:rPr>
              <a:t> </a:t>
            </a:r>
            <a:r>
              <a:rPr lang="en-US" sz="1400" dirty="0" err="1">
                <a:cs typeface="Times New Roman" panose="02020603050405020304" pitchFamily="18" charset="0"/>
              </a:rPr>
              <a:t>sổ</a:t>
            </a:r>
            <a:r>
              <a:rPr lang="en-US" sz="1400" dirty="0">
                <a:cs typeface="Times New Roman" panose="02020603050405020304" pitchFamily="18" charset="0"/>
              </a:rPr>
              <a:t> </a:t>
            </a:r>
            <a:r>
              <a:rPr lang="en-US" sz="1400" dirty="0" err="1">
                <a:cs typeface="Times New Roman" panose="02020603050405020304" pitchFamily="18" charset="0"/>
              </a:rPr>
              <a:t>và</a:t>
            </a:r>
            <a:r>
              <a:rPr lang="en-US" sz="1400" dirty="0">
                <a:cs typeface="Times New Roman" panose="02020603050405020304" pitchFamily="18" charset="0"/>
              </a:rPr>
              <a:t> </a:t>
            </a:r>
            <a:r>
              <a:rPr lang="en-US" sz="1400" dirty="0" err="1">
                <a:cs typeface="Times New Roman" panose="02020603050405020304" pitchFamily="18" charset="0"/>
              </a:rPr>
              <a:t>trong</a:t>
            </a:r>
            <a:r>
              <a:rPr lang="en-US" sz="1400" dirty="0">
                <a:cs typeface="Times New Roman" panose="02020603050405020304" pitchFamily="18" charset="0"/>
              </a:rPr>
              <a:t> </a:t>
            </a:r>
            <a:r>
              <a:rPr lang="en-US" sz="1400" dirty="0" err="1">
                <a:cs typeface="Times New Roman" panose="02020603050405020304" pitchFamily="18" charset="0"/>
              </a:rPr>
              <a:t>lớp</a:t>
            </a:r>
            <a:r>
              <a:rPr lang="en-US" sz="1400" dirty="0">
                <a:cs typeface="Times New Roman" panose="02020603050405020304" pitchFamily="18" charset="0"/>
              </a:rPr>
              <a:t> </a:t>
            </a:r>
            <a:r>
              <a:rPr lang="en-US" sz="1400" dirty="0" err="1">
                <a:cs typeface="Times New Roman" panose="02020603050405020304" pitchFamily="18" charset="0"/>
              </a:rPr>
              <a:t>đảm</a:t>
            </a:r>
            <a:r>
              <a:rPr lang="en-US" sz="1400" dirty="0">
                <a:cs typeface="Times New Roman" panose="02020603050405020304" pitchFamily="18" charset="0"/>
              </a:rPr>
              <a:t> </a:t>
            </a:r>
            <a:r>
              <a:rPr lang="en-US" sz="1400" dirty="0" err="1">
                <a:cs typeface="Times New Roman" panose="02020603050405020304" pitchFamily="18" charset="0"/>
              </a:rPr>
              <a:t>bảo</a:t>
            </a:r>
            <a:r>
              <a:rPr lang="en-US" sz="1400" dirty="0">
                <a:cs typeface="Times New Roman" panose="02020603050405020304" pitchFamily="18" charset="0"/>
              </a:rPr>
              <a:t> </a:t>
            </a:r>
            <a:r>
              <a:rPr lang="en-US" sz="1400" dirty="0" err="1">
                <a:cs typeface="Times New Roman" panose="02020603050405020304" pitchFamily="18" charset="0"/>
              </a:rPr>
              <a:t>độ</a:t>
            </a:r>
            <a:r>
              <a:rPr lang="en-US" sz="1400" dirty="0">
                <a:cs typeface="Times New Roman" panose="02020603050405020304" pitchFamily="18" charset="0"/>
              </a:rPr>
              <a:t> </a:t>
            </a:r>
            <a:r>
              <a:rPr lang="en-US" sz="1400" dirty="0" err="1">
                <a:cs typeface="Times New Roman" panose="02020603050405020304" pitchFamily="18" charset="0"/>
              </a:rPr>
              <a:t>đồng</a:t>
            </a:r>
            <a:r>
              <a:rPr lang="en-US" sz="1400" dirty="0">
                <a:cs typeface="Times New Roman" panose="02020603050405020304" pitchFamily="18" charset="0"/>
              </a:rPr>
              <a:t> </a:t>
            </a:r>
            <a:r>
              <a:rPr lang="en-US" sz="1400" dirty="0" err="1">
                <a:cs typeface="Times New Roman" panose="02020603050405020304" pitchFamily="18" charset="0"/>
              </a:rPr>
              <a:t>đều</a:t>
            </a:r>
            <a:r>
              <a:rPr lang="en-US" sz="1400" dirty="0">
                <a:cs typeface="Times New Roman" panose="02020603050405020304" pitchFamily="18" charset="0"/>
              </a:rPr>
              <a:t>. </a:t>
            </a:r>
            <a:r>
              <a:rPr lang="en-US" sz="1400" dirty="0" err="1">
                <a:cs typeface="Times New Roman" panose="02020603050405020304" pitchFamily="18" charset="0"/>
              </a:rPr>
              <a:t>Mắt</a:t>
            </a:r>
            <a:r>
              <a:rPr lang="en-US" sz="1400" dirty="0">
                <a:cs typeface="Times New Roman" panose="02020603050405020304" pitchFamily="18" charset="0"/>
              </a:rPr>
              <a:t> </a:t>
            </a:r>
            <a:r>
              <a:rPr lang="en-US" sz="1400" dirty="0" err="1">
                <a:cs typeface="Times New Roman" panose="02020603050405020304" pitchFamily="18" charset="0"/>
              </a:rPr>
              <a:t>không</a:t>
            </a:r>
            <a:r>
              <a:rPr lang="en-US" sz="1400" dirty="0">
                <a:cs typeface="Times New Roman" panose="02020603050405020304" pitchFamily="18" charset="0"/>
              </a:rPr>
              <a:t> </a:t>
            </a:r>
            <a:r>
              <a:rPr lang="en-US" sz="1400" dirty="0" err="1">
                <a:cs typeface="Times New Roman" panose="02020603050405020304" pitchFamily="18" charset="0"/>
              </a:rPr>
              <a:t>phải</a:t>
            </a:r>
            <a:r>
              <a:rPr lang="en-US" sz="1400" dirty="0">
                <a:cs typeface="Times New Roman" panose="02020603050405020304" pitchFamily="18" charset="0"/>
              </a:rPr>
              <a:t> </a:t>
            </a:r>
            <a:r>
              <a:rPr lang="en-US" sz="1400" dirty="0" err="1">
                <a:cs typeface="Times New Roman" panose="02020603050405020304" pitchFamily="18" charset="0"/>
              </a:rPr>
              <a:t>điều</a:t>
            </a:r>
            <a:r>
              <a:rPr lang="en-US" sz="1400" dirty="0">
                <a:cs typeface="Times New Roman" panose="02020603050405020304" pitchFamily="18" charset="0"/>
              </a:rPr>
              <a:t> </a:t>
            </a:r>
            <a:r>
              <a:rPr lang="en-US" sz="1400" dirty="0" err="1">
                <a:cs typeface="Times New Roman" panose="02020603050405020304" pitchFamily="18" charset="0"/>
              </a:rPr>
              <a:t>tiết</a:t>
            </a:r>
            <a:r>
              <a:rPr lang="en-US" sz="1400" dirty="0">
                <a:cs typeface="Times New Roman" panose="02020603050405020304" pitchFamily="18" charset="0"/>
              </a:rPr>
              <a:t> </a:t>
            </a:r>
            <a:r>
              <a:rPr lang="en-US" sz="1400" dirty="0" err="1">
                <a:cs typeface="Times New Roman" panose="02020603050405020304" pitchFamily="18" charset="0"/>
              </a:rPr>
              <a:t>nhiều</a:t>
            </a:r>
            <a:endParaRPr lang="en-US" sz="1400" dirty="0">
              <a:cs typeface="Times New Roman" panose="02020603050405020304" pitchFamily="18" charset="0"/>
            </a:endParaRPr>
          </a:p>
          <a:p>
            <a:pPr>
              <a:lnSpc>
                <a:spcPct val="150000"/>
              </a:lnSpc>
              <a:defRPr/>
            </a:pPr>
            <a:r>
              <a:rPr lang="en-US" sz="1400" dirty="0">
                <a:cs typeface="Times New Roman" panose="02020603050405020304" pitchFamily="18" charset="0"/>
              </a:rPr>
              <a:t>+ </a:t>
            </a:r>
            <a:r>
              <a:rPr lang="en-US" sz="1400" b="1" dirty="0" err="1">
                <a:solidFill>
                  <a:srgbClr val="FF0000"/>
                </a:solidFill>
                <a:cs typeface="Times New Roman" panose="02020603050405020304" pitchFamily="18" charset="0"/>
              </a:rPr>
              <a:t>Tiết</a:t>
            </a:r>
            <a:r>
              <a:rPr lang="en-US" sz="1400" b="1" dirty="0">
                <a:solidFill>
                  <a:srgbClr val="FF0000"/>
                </a:solidFill>
                <a:cs typeface="Times New Roman" panose="02020603050405020304" pitchFamily="18" charset="0"/>
              </a:rPr>
              <a:t> </a:t>
            </a:r>
            <a:r>
              <a:rPr lang="en-US" sz="1400" b="1" dirty="0" err="1">
                <a:solidFill>
                  <a:srgbClr val="FF0000"/>
                </a:solidFill>
                <a:cs typeface="Times New Roman" panose="02020603050405020304" pitchFamily="18" charset="0"/>
              </a:rPr>
              <a:t>kiện</a:t>
            </a:r>
            <a:r>
              <a:rPr lang="en-US" sz="1400" b="1" dirty="0">
                <a:solidFill>
                  <a:srgbClr val="FF0000"/>
                </a:solidFill>
                <a:cs typeface="Times New Roman" panose="02020603050405020304" pitchFamily="18" charset="0"/>
              </a:rPr>
              <a:t> 40-50% </a:t>
            </a:r>
            <a:r>
              <a:rPr lang="en-US" sz="1400" b="1" dirty="0" err="1">
                <a:solidFill>
                  <a:srgbClr val="FF0000"/>
                </a:solidFill>
                <a:cs typeface="Times New Roman" panose="02020603050405020304" pitchFamily="18" charset="0"/>
              </a:rPr>
              <a:t>điện</a:t>
            </a:r>
            <a:r>
              <a:rPr lang="en-US" sz="1400" b="1" dirty="0">
                <a:solidFill>
                  <a:srgbClr val="FF0000"/>
                </a:solidFill>
                <a:cs typeface="Times New Roman" panose="02020603050405020304" pitchFamily="18" charset="0"/>
              </a:rPr>
              <a:t> </a:t>
            </a:r>
            <a:r>
              <a:rPr lang="en-US" sz="1400" b="1" dirty="0" err="1">
                <a:solidFill>
                  <a:srgbClr val="FF0000"/>
                </a:solidFill>
                <a:cs typeface="Times New Roman" panose="02020603050405020304" pitchFamily="18" charset="0"/>
              </a:rPr>
              <a:t>năng</a:t>
            </a:r>
            <a:r>
              <a:rPr lang="en-US" sz="1400" b="1" dirty="0">
                <a:solidFill>
                  <a:srgbClr val="FF0000"/>
                </a:solidFill>
                <a:cs typeface="Times New Roman" panose="02020603050405020304" pitchFamily="18" charset="0"/>
              </a:rPr>
              <a:t> </a:t>
            </a:r>
            <a:r>
              <a:rPr lang="en-US" sz="1400" dirty="0">
                <a:cs typeface="Times New Roman" panose="02020603050405020304" pitchFamily="18" charset="0"/>
              </a:rPr>
              <a:t>so </a:t>
            </a:r>
            <a:r>
              <a:rPr lang="en-US" sz="1400" dirty="0" err="1">
                <a:cs typeface="Times New Roman" panose="02020603050405020304" pitchFamily="18" charset="0"/>
              </a:rPr>
              <a:t>với</a:t>
            </a:r>
            <a:r>
              <a:rPr lang="en-US" sz="1400" dirty="0">
                <a:cs typeface="Times New Roman" panose="02020603050405020304" pitchFamily="18" charset="0"/>
              </a:rPr>
              <a:t> </a:t>
            </a:r>
            <a:r>
              <a:rPr lang="en-US" sz="1400" dirty="0" err="1">
                <a:cs typeface="Times New Roman" panose="02020603050405020304" pitchFamily="18" charset="0"/>
              </a:rPr>
              <a:t>bộ</a:t>
            </a:r>
            <a:r>
              <a:rPr lang="en-US" sz="1400" dirty="0">
                <a:cs typeface="Times New Roman" panose="02020603050405020304" pitchFamily="18" charset="0"/>
              </a:rPr>
              <a:t> </a:t>
            </a:r>
            <a:r>
              <a:rPr lang="en-US" sz="1400" dirty="0" err="1">
                <a:cs typeface="Times New Roman" panose="02020603050405020304" pitchFamily="18" charset="0"/>
              </a:rPr>
              <a:t>đèn</a:t>
            </a:r>
            <a:r>
              <a:rPr lang="en-US" sz="1400" dirty="0">
                <a:cs typeface="Times New Roman" panose="02020603050405020304" pitchFamily="18" charset="0"/>
              </a:rPr>
              <a:t> </a:t>
            </a:r>
            <a:r>
              <a:rPr lang="en-US" sz="1400" dirty="0" err="1">
                <a:cs typeface="Times New Roman" panose="02020603050405020304" pitchFamily="18" charset="0"/>
              </a:rPr>
              <a:t>không</a:t>
            </a:r>
            <a:r>
              <a:rPr lang="en-US" sz="1400" dirty="0">
                <a:cs typeface="Times New Roman" panose="02020603050405020304" pitchFamily="18" charset="0"/>
              </a:rPr>
              <a:t> </a:t>
            </a:r>
            <a:r>
              <a:rPr lang="en-US" sz="1400" dirty="0" err="1">
                <a:cs typeface="Times New Roman" panose="02020603050405020304" pitchFamily="18" charset="0"/>
              </a:rPr>
              <a:t>dùng</a:t>
            </a:r>
            <a:r>
              <a:rPr lang="en-US" sz="1400" dirty="0">
                <a:cs typeface="Times New Roman" panose="02020603050405020304" pitchFamily="18" charset="0"/>
              </a:rPr>
              <a:t> </a:t>
            </a:r>
            <a:r>
              <a:rPr lang="en-US" sz="1400" dirty="0" err="1">
                <a:cs typeface="Times New Roman" panose="02020603050405020304" pitchFamily="18" charset="0"/>
              </a:rPr>
              <a:t>cảm</a:t>
            </a:r>
            <a:r>
              <a:rPr lang="en-US" sz="1400" dirty="0">
                <a:cs typeface="Times New Roman" panose="02020603050405020304" pitchFamily="18" charset="0"/>
              </a:rPr>
              <a:t> </a:t>
            </a:r>
            <a:r>
              <a:rPr lang="en-US" sz="1400" dirty="0" err="1">
                <a:cs typeface="Times New Roman" panose="02020603050405020304" pitchFamily="18" charset="0"/>
              </a:rPr>
              <a:t>biến</a:t>
            </a:r>
            <a:r>
              <a:rPr lang="en-US" sz="1400" dirty="0">
                <a:cs typeface="Times New Roman" panose="02020603050405020304" pitchFamily="18" charset="0"/>
              </a:rPr>
              <a:t> </a:t>
            </a:r>
          </a:p>
        </p:txBody>
      </p:sp>
    </p:spTree>
    <p:extLst>
      <p:ext uri="{BB962C8B-B14F-4D97-AF65-F5344CB8AC3E}">
        <p14:creationId xmlns:p14="http://schemas.microsoft.com/office/powerpoint/2010/main" val="3323084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166903"/>
            <a:ext cx="9385300" cy="990282"/>
            <a:chOff x="6165729" y="1417597"/>
            <a:chExt cx="9385300" cy="990282"/>
          </a:xfrm>
        </p:grpSpPr>
        <p:sp>
          <p:nvSpPr>
            <p:cNvPr id="14" name="직사각형 5">
              <a:extLst>
                <a:ext uri="{FF2B5EF4-FFF2-40B4-BE49-F238E27FC236}">
                  <a16:creationId xmlns:a16="http://schemas.microsoft.com/office/drawing/2014/main" xmlns="" id="{350DC914-56E3-43B1-AF2E-CE9D0967E752}"/>
                </a:ext>
              </a:extLst>
            </p:cNvPr>
            <p:cNvSpPr/>
            <p:nvPr/>
          </p:nvSpPr>
          <p:spPr>
            <a:xfrm>
              <a:off x="6165729" y="1417597"/>
              <a:ext cx="1002343" cy="707886"/>
            </a:xfrm>
            <a:prstGeom prst="rect">
              <a:avLst/>
            </a:prstGeom>
            <a:noFill/>
            <a:ln>
              <a:noFill/>
            </a:ln>
          </p:spPr>
          <p:txBody>
            <a:bodyPr wrap="square">
              <a:spAutoFit/>
            </a:bodyPr>
            <a:lstStyle/>
            <a:p>
              <a:r>
                <a:rPr lang="en-US" altLang="ko-KR" sz="4000" b="1">
                  <a:ln w="15875">
                    <a:solidFill>
                      <a:srgbClr val="93C94B"/>
                    </a:solidFill>
                  </a:ln>
                  <a:noFill/>
                  <a:latin typeface="UTM Avo" panose="02040603050506020204" pitchFamily="18" charset="0"/>
                </a:rPr>
                <a:t>03.</a:t>
              </a:r>
              <a:endParaRPr lang="ko-KR" altLang="en-US" sz="4000" b="1">
                <a:ln w="15875">
                  <a:solidFill>
                    <a:srgbClr val="93C94B"/>
                  </a:solidFill>
                </a:ln>
                <a:noFill/>
                <a:latin typeface="UTM Avo" panose="02040603050506020204" pitchFamily="18" charset="0"/>
              </a:endParaRPr>
            </a:p>
          </p:txBody>
        </p:sp>
        <p:sp>
          <p:nvSpPr>
            <p:cNvPr id="15" name="직사각형 6">
              <a:extLst>
                <a:ext uri="{FF2B5EF4-FFF2-40B4-BE49-F238E27FC236}">
                  <a16:creationId xmlns:a16="http://schemas.microsoft.com/office/drawing/2014/main" xmlns="" id="{39AAAFB6-41AD-4A76-A923-661EA7C35F0A}"/>
                </a:ext>
              </a:extLst>
            </p:cNvPr>
            <p:cNvSpPr/>
            <p:nvPr/>
          </p:nvSpPr>
          <p:spPr>
            <a:xfrm>
              <a:off x="7288582" y="1623612"/>
              <a:ext cx="8078297" cy="461665"/>
            </a:xfrm>
            <a:prstGeom prst="rect">
              <a:avLst/>
            </a:prstGeom>
          </p:spPr>
          <p:txBody>
            <a:bodyPr wrap="square">
              <a:spAutoFit/>
            </a:bodyPr>
            <a:lstStyle/>
            <a:p>
              <a:r>
                <a:rPr lang="en-US" altLang="ko-KR" sz="2400" b="1">
                  <a:solidFill>
                    <a:schemeClr val="bg2">
                      <a:lumMod val="25000"/>
                    </a:schemeClr>
                  </a:solidFill>
                </a:rPr>
                <a:t>Đề xuất giải pháp kỹ thuật</a:t>
              </a:r>
              <a:endParaRPr lang="ko-KR" altLang="en-US" sz="2400" b="1">
                <a:solidFill>
                  <a:schemeClr val="bg2">
                    <a:lumMod val="25000"/>
                  </a:schemeClr>
                </a:solidFill>
              </a:endParaRPr>
            </a:p>
          </p:txBody>
        </p:sp>
        <p:sp>
          <p:nvSpPr>
            <p:cNvPr id="65" name="직사각형 6">
              <a:extLst>
                <a:ext uri="{FF2B5EF4-FFF2-40B4-BE49-F238E27FC236}">
                  <a16:creationId xmlns:a16="http://schemas.microsoft.com/office/drawing/2014/main" xmlns="" id="{39AAAFB6-41AD-4A76-A923-661EA7C35F0A}"/>
                </a:ext>
              </a:extLst>
            </p:cNvPr>
            <p:cNvSpPr/>
            <p:nvPr/>
          </p:nvSpPr>
          <p:spPr>
            <a:xfrm>
              <a:off x="7288583" y="2069325"/>
              <a:ext cx="8262446" cy="338554"/>
            </a:xfrm>
            <a:prstGeom prst="rect">
              <a:avLst/>
            </a:prstGeom>
          </p:spPr>
          <p:txBody>
            <a:bodyPr wrap="square">
              <a:spAutoFit/>
            </a:bodyPr>
            <a:lstStyle/>
            <a:p>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B. Chiếu sáng học đ</a:t>
              </a:r>
              <a:r>
                <a:rPr lang="vi-VN" altLang="ko-KR" sz="1600" b="1">
                  <a:gradFill>
                    <a:gsLst>
                      <a:gs pos="55000">
                        <a:srgbClr val="5BC1BF"/>
                      </a:gs>
                      <a:gs pos="0">
                        <a:srgbClr val="93C94B"/>
                      </a:gs>
                      <a:gs pos="100000">
                        <a:srgbClr val="6888BE"/>
                      </a:gs>
                    </a:gsLst>
                    <a:lin ang="15600000" scaled="0"/>
                  </a:gradFill>
                  <a:latin typeface="UTM Avo" panose="02040603050506020204" pitchFamily="18" charset="0"/>
                </a:rPr>
                <a:t>ư</a:t>
              </a:r>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ờng</a:t>
              </a:r>
              <a:endParaRPr lang="vi-VN" altLang="ko-KR" sz="1600" b="1">
                <a:gradFill>
                  <a:gsLst>
                    <a:gs pos="55000">
                      <a:srgbClr val="5BC1BF"/>
                    </a:gs>
                    <a:gs pos="0">
                      <a:srgbClr val="93C94B"/>
                    </a:gs>
                    <a:gs pos="100000">
                      <a:srgbClr val="6888BE"/>
                    </a:gs>
                  </a:gsLst>
                  <a:lin ang="15600000" scaled="0"/>
                </a:gradFill>
                <a:latin typeface="UTM Avo" panose="02040603050506020204" pitchFamily="18" charset="0"/>
              </a:endParaRPr>
            </a:p>
          </p:txBody>
        </p:sp>
      </p:grpSp>
      <p:sp>
        <p:nvSpPr>
          <p:cNvPr id="4" name="Slide Number Placeholder 3"/>
          <p:cNvSpPr>
            <a:spLocks noGrp="1"/>
          </p:cNvSpPr>
          <p:nvPr>
            <p:ph type="sldNum" sz="quarter" idx="12"/>
          </p:nvPr>
        </p:nvSpPr>
        <p:spPr/>
        <p:txBody>
          <a:bodyPr/>
          <a:lstStyle/>
          <a:p>
            <a:fld id="{84D06A17-4DAA-4805-92CA-A878510AB020}" type="slidenum">
              <a:rPr lang="en-US" smtClean="0"/>
              <a:t>31</a:t>
            </a:fld>
            <a:endParaRPr lang="en-US"/>
          </a:p>
        </p:txBody>
      </p:sp>
      <p:sp>
        <p:nvSpPr>
          <p:cNvPr id="81" name="TextBox 7">
            <a:extLst>
              <a:ext uri="{FF2B5EF4-FFF2-40B4-BE49-F238E27FC236}">
                <a16:creationId xmlns:a16="http://schemas.microsoft.com/office/drawing/2014/main" xmlns="" id="{8F9A2CB5-CAE3-40F9-94B2-20D737159F49}"/>
              </a:ext>
            </a:extLst>
          </p:cNvPr>
          <p:cNvSpPr txBox="1">
            <a:spLocks noChangeArrowheads="1"/>
          </p:cNvSpPr>
          <p:nvPr/>
        </p:nvSpPr>
        <p:spPr bwMode="auto">
          <a:xfrm>
            <a:off x="1122853" y="1109560"/>
            <a:ext cx="56684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buFont typeface="Wingdings" panose="05000000000000000000" pitchFamily="2" charset="2"/>
              <a:buChar char="q"/>
            </a:pPr>
            <a:r>
              <a:rPr lang="en-US" altLang="en-US" sz="1600" b="1">
                <a:latin typeface="+mn-lt"/>
              </a:rPr>
              <a:t>Bảng tổng hợp chi phí thay thế</a:t>
            </a:r>
            <a:endParaRPr lang="en-US" altLang="en-US" sz="1600">
              <a:latin typeface="+mn-lt"/>
              <a:cs typeface="Times New Roman" panose="02020603050405020304" pitchFamily="18" charset="0"/>
            </a:endParaRPr>
          </a:p>
        </p:txBody>
      </p:sp>
      <p:graphicFrame>
        <p:nvGraphicFramePr>
          <p:cNvPr id="12" name="Table 11">
            <a:extLst>
              <a:ext uri="{FF2B5EF4-FFF2-40B4-BE49-F238E27FC236}">
                <a16:creationId xmlns:a16="http://schemas.microsoft.com/office/drawing/2014/main" xmlns="" id="{C87649B2-5F93-48D0-B94D-857354AB8618}"/>
              </a:ext>
            </a:extLst>
          </p:cNvPr>
          <p:cNvGraphicFramePr>
            <a:graphicFrameLocks noGrp="1"/>
          </p:cNvGraphicFramePr>
          <p:nvPr>
            <p:extLst>
              <p:ext uri="{D42A27DB-BD31-4B8C-83A1-F6EECF244321}">
                <p14:modId xmlns:p14="http://schemas.microsoft.com/office/powerpoint/2010/main" val="1250907702"/>
              </p:ext>
            </p:extLst>
          </p:nvPr>
        </p:nvGraphicFramePr>
        <p:xfrm>
          <a:off x="1731284" y="1494157"/>
          <a:ext cx="8927900" cy="5080775"/>
        </p:xfrm>
        <a:graphic>
          <a:graphicData uri="http://schemas.openxmlformats.org/drawingml/2006/table">
            <a:tbl>
              <a:tblPr>
                <a:tableStyleId>{BC89EF96-8CEA-46FF-86C4-4CE0E7609802}</a:tableStyleId>
              </a:tblPr>
              <a:tblGrid>
                <a:gridCol w="748939">
                  <a:extLst>
                    <a:ext uri="{9D8B030D-6E8A-4147-A177-3AD203B41FA5}">
                      <a16:colId xmlns:a16="http://schemas.microsoft.com/office/drawing/2014/main" xmlns="" val="20000"/>
                    </a:ext>
                  </a:extLst>
                </a:gridCol>
                <a:gridCol w="1390561">
                  <a:extLst>
                    <a:ext uri="{9D8B030D-6E8A-4147-A177-3AD203B41FA5}">
                      <a16:colId xmlns:a16="http://schemas.microsoft.com/office/drawing/2014/main" xmlns="" val="20001"/>
                    </a:ext>
                  </a:extLst>
                </a:gridCol>
                <a:gridCol w="803739">
                  <a:extLst>
                    <a:ext uri="{9D8B030D-6E8A-4147-A177-3AD203B41FA5}">
                      <a16:colId xmlns:a16="http://schemas.microsoft.com/office/drawing/2014/main" xmlns="" val="20002"/>
                    </a:ext>
                  </a:extLst>
                </a:gridCol>
                <a:gridCol w="776338">
                  <a:extLst>
                    <a:ext uri="{9D8B030D-6E8A-4147-A177-3AD203B41FA5}">
                      <a16:colId xmlns:a16="http://schemas.microsoft.com/office/drawing/2014/main" xmlns="" val="20003"/>
                    </a:ext>
                  </a:extLst>
                </a:gridCol>
                <a:gridCol w="952158">
                  <a:extLst>
                    <a:ext uri="{9D8B030D-6E8A-4147-A177-3AD203B41FA5}">
                      <a16:colId xmlns:a16="http://schemas.microsoft.com/office/drawing/2014/main" xmlns="" val="20004"/>
                    </a:ext>
                  </a:extLst>
                </a:gridCol>
                <a:gridCol w="922473">
                  <a:extLst>
                    <a:ext uri="{9D8B030D-6E8A-4147-A177-3AD203B41FA5}">
                      <a16:colId xmlns:a16="http://schemas.microsoft.com/office/drawing/2014/main" xmlns="" val="20005"/>
                    </a:ext>
                  </a:extLst>
                </a:gridCol>
                <a:gridCol w="895073">
                  <a:extLst>
                    <a:ext uri="{9D8B030D-6E8A-4147-A177-3AD203B41FA5}">
                      <a16:colId xmlns:a16="http://schemas.microsoft.com/office/drawing/2014/main" xmlns="" val="20006"/>
                    </a:ext>
                  </a:extLst>
                </a:gridCol>
                <a:gridCol w="2438619">
                  <a:extLst>
                    <a:ext uri="{9D8B030D-6E8A-4147-A177-3AD203B41FA5}">
                      <a16:colId xmlns:a16="http://schemas.microsoft.com/office/drawing/2014/main" xmlns="" val="20007"/>
                    </a:ext>
                  </a:extLst>
                </a:gridCol>
              </a:tblGrid>
              <a:tr h="290827">
                <a:tc gridSpan="8">
                  <a:txBody>
                    <a:bodyPr/>
                    <a:lstStyle/>
                    <a:p>
                      <a:pPr algn="ctr" fontAlgn="ctr"/>
                      <a:r>
                        <a:rPr lang="en-US" sz="1200" b="1" u="none" strike="noStrike" dirty="0">
                          <a:effectLst/>
                        </a:rPr>
                        <a:t>GÓI GIẢI PHÁP CỦA RẠNG ĐÔNG</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82889" marR="82889" marT="41444" marB="41444" anchor="c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718369">
                <a:tc>
                  <a:txBody>
                    <a:bodyPr/>
                    <a:lstStyle/>
                    <a:p>
                      <a:pPr algn="ctr" fontAlgn="ctr"/>
                      <a:r>
                        <a:rPr lang="en-US" sz="1200" u="none" strike="noStrike">
                          <a:effectLst/>
                        </a:rPr>
                        <a:t>Gói </a:t>
                      </a:r>
                      <a:br>
                        <a:rPr lang="en-US" sz="1200" u="none" strike="noStrike">
                          <a:effectLst/>
                        </a:rPr>
                      </a:br>
                      <a:r>
                        <a:rPr lang="en-US" sz="1200" u="none" strike="noStrike">
                          <a:effectLst/>
                        </a:rPr>
                        <a:t>giải pháp</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solidFill>
                      <a:schemeClr val="bg1"/>
                    </a:solidFill>
                  </a:tcPr>
                </a:tc>
                <a:tc>
                  <a:txBody>
                    <a:bodyPr/>
                    <a:lstStyle/>
                    <a:p>
                      <a:pPr algn="ctr" fontAlgn="ctr"/>
                      <a:r>
                        <a:rPr lang="vi-VN" sz="1200" u="none" strike="noStrike">
                          <a:effectLst/>
                        </a:rPr>
                        <a:t>Mô hình/Ưu điểm</a:t>
                      </a:r>
                      <a:endParaRPr lang="vi-VN"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solidFill>
                      <a:schemeClr val="bg1"/>
                    </a:solidFill>
                  </a:tcPr>
                </a:tc>
                <a:tc>
                  <a:txBody>
                    <a:bodyPr/>
                    <a:lstStyle/>
                    <a:p>
                      <a:pPr algn="ctr" fontAlgn="ctr"/>
                      <a:r>
                        <a:rPr lang="en-US" sz="1200" u="none" strike="noStrike" dirty="0" err="1">
                          <a:effectLst/>
                        </a:rPr>
                        <a:t>Nguồn</a:t>
                      </a:r>
                      <a:r>
                        <a:rPr lang="en-US" sz="1200" u="none" strike="noStrike" dirty="0">
                          <a:effectLst/>
                        </a:rPr>
                        <a:t> </a:t>
                      </a:r>
                      <a:r>
                        <a:rPr lang="en-US" sz="1200" u="none" strike="noStrike" dirty="0" err="1">
                          <a:effectLst/>
                        </a:rPr>
                        <a:t>sáng</a:t>
                      </a:r>
                      <a:r>
                        <a:rPr lang="en-US" sz="1200" u="none" strike="noStrike" dirty="0">
                          <a:effectLst/>
                        </a:rPr>
                        <a:t/>
                      </a:r>
                      <a:br>
                        <a:rPr lang="en-US" sz="1200" u="none" strike="noStrike" dirty="0">
                          <a:effectLst/>
                        </a:rPr>
                      </a:br>
                      <a:r>
                        <a:rPr lang="en-US" sz="1200" u="none" strike="noStrike" dirty="0">
                          <a:effectLst/>
                        </a:rPr>
                        <a:t> LED</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chemeClr val="bg1"/>
                    </a:solidFill>
                  </a:tcPr>
                </a:tc>
                <a:tc>
                  <a:txBody>
                    <a:bodyPr/>
                    <a:lstStyle/>
                    <a:p>
                      <a:pPr algn="ctr" fontAlgn="ctr"/>
                      <a:r>
                        <a:rPr lang="en-US" sz="1200" u="none" strike="noStrike">
                          <a:effectLst/>
                        </a:rPr>
                        <a:t>Đạt chuẩn</a:t>
                      </a:r>
                      <a:br>
                        <a:rPr lang="en-US" sz="1200" u="none" strike="noStrike">
                          <a:effectLst/>
                        </a:rPr>
                      </a:br>
                      <a:r>
                        <a:rPr lang="en-US" sz="1200" u="none" strike="noStrike">
                          <a:effectLst/>
                        </a:rPr>
                        <a:t>(*)</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solidFill>
                      <a:schemeClr val="bg1"/>
                    </a:solidFill>
                  </a:tcPr>
                </a:tc>
                <a:tc>
                  <a:txBody>
                    <a:bodyPr/>
                    <a:lstStyle/>
                    <a:p>
                      <a:pPr algn="ctr" fontAlgn="ctr"/>
                      <a:r>
                        <a:rPr lang="en-US" sz="1200" u="none" strike="noStrike">
                          <a:effectLst/>
                        </a:rPr>
                        <a:t>Tự động tiết giảm công suất</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solidFill>
                      <a:schemeClr val="bg1"/>
                    </a:solidFill>
                  </a:tcPr>
                </a:tc>
                <a:tc>
                  <a:txBody>
                    <a:bodyPr/>
                    <a:lstStyle/>
                    <a:p>
                      <a:pPr algn="ctr" fontAlgn="ctr"/>
                      <a:r>
                        <a:rPr lang="en-US" sz="1200" u="none" strike="noStrike" dirty="0" err="1">
                          <a:effectLst/>
                        </a:rPr>
                        <a:t>Phổ</a:t>
                      </a:r>
                      <a:r>
                        <a:rPr lang="en-US" sz="1200" u="none" strike="noStrike" dirty="0">
                          <a:effectLst/>
                        </a:rPr>
                        <a:t> </a:t>
                      </a:r>
                      <a:r>
                        <a:rPr lang="en-US" sz="1200" u="none" strike="noStrike" dirty="0" err="1">
                          <a:effectLst/>
                        </a:rPr>
                        <a:t>ánh</a:t>
                      </a:r>
                      <a:r>
                        <a:rPr lang="en-US" sz="1200" u="none" strike="noStrike" dirty="0">
                          <a:effectLst/>
                        </a:rPr>
                        <a:t> </a:t>
                      </a:r>
                      <a:r>
                        <a:rPr lang="en-US" sz="1200" u="none" strike="noStrike" dirty="0" err="1">
                          <a:effectLst/>
                        </a:rPr>
                        <a:t>sáng</a:t>
                      </a:r>
                      <a:r>
                        <a:rPr lang="en-US" sz="1200" u="none" strike="noStrike" dirty="0">
                          <a:effectLst/>
                        </a:rPr>
                        <a:t> </a:t>
                      </a:r>
                      <a:r>
                        <a:rPr lang="en-US" sz="1200" u="none" strike="noStrike" dirty="0" err="1">
                          <a:effectLst/>
                        </a:rPr>
                        <a:t>chuyên</a:t>
                      </a:r>
                      <a:r>
                        <a:rPr lang="en-US" sz="1200" u="none" strike="noStrike" dirty="0">
                          <a:effectLst/>
                        </a:rPr>
                        <a:t> </a:t>
                      </a:r>
                      <a:r>
                        <a:rPr lang="en-US" sz="1200" u="none" strike="noStrike" dirty="0" err="1">
                          <a:effectLst/>
                        </a:rPr>
                        <a:t>dụng</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chemeClr val="bg1"/>
                    </a:solidFill>
                  </a:tcPr>
                </a:tc>
                <a:tc>
                  <a:txBody>
                    <a:bodyPr/>
                    <a:lstStyle/>
                    <a:p>
                      <a:pPr algn="ctr" fontAlgn="ctr"/>
                      <a:r>
                        <a:rPr lang="en-US" sz="1200" u="none" strike="noStrike" dirty="0" err="1">
                          <a:effectLst/>
                        </a:rPr>
                        <a:t>Giá</a:t>
                      </a:r>
                      <a:r>
                        <a:rPr lang="en-US" sz="1200" u="none" strike="noStrike" dirty="0">
                          <a:effectLst/>
                        </a:rPr>
                        <a:t/>
                      </a:r>
                      <a:br>
                        <a:rPr lang="en-US" sz="1200" u="none" strike="noStrike" dirty="0">
                          <a:effectLst/>
                        </a:rPr>
                      </a:br>
                      <a:r>
                        <a:rPr lang="en-US" sz="1200" u="none" strike="noStrike" dirty="0">
                          <a:effectLst/>
                        </a:rPr>
                        <a:t>(**)</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chemeClr val="bg1"/>
                    </a:solidFill>
                  </a:tcPr>
                </a:tc>
                <a:tc>
                  <a:txBody>
                    <a:bodyPr/>
                    <a:lstStyle/>
                    <a:p>
                      <a:pPr algn="ctr" fontAlgn="ctr"/>
                      <a:r>
                        <a:rPr lang="en-US" sz="1200" u="none" strike="noStrike">
                          <a:effectLst/>
                        </a:rPr>
                        <a:t>Hình ảnh</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solidFill>
                      <a:schemeClr val="bg1"/>
                    </a:solidFill>
                  </a:tcPr>
                </a:tc>
                <a:extLst>
                  <a:ext uri="{0D108BD9-81ED-4DB2-BD59-A6C34878D82A}">
                    <a16:rowId xmlns:a16="http://schemas.microsoft.com/office/drawing/2014/main" xmlns="" val="10001"/>
                  </a:ext>
                </a:extLst>
              </a:tr>
              <a:tr h="850669">
                <a:tc>
                  <a:txBody>
                    <a:bodyPr/>
                    <a:lstStyle/>
                    <a:p>
                      <a:pPr algn="ctr" fontAlgn="ctr"/>
                      <a:r>
                        <a:rPr lang="en-US" sz="1200" u="none" strike="noStrike">
                          <a:effectLst/>
                        </a:rPr>
                        <a:t>Gói 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solidFill>
                      <a:schemeClr val="bg1"/>
                    </a:solidFill>
                  </a:tcPr>
                </a:tc>
                <a:tc>
                  <a:txBody>
                    <a:bodyPr/>
                    <a:lstStyle/>
                    <a:p>
                      <a:pPr algn="ctr" fontAlgn="ctr"/>
                      <a:r>
                        <a:rPr lang="en-US" sz="1200" u="none" strike="noStrike">
                          <a:effectLst/>
                        </a:rPr>
                        <a:t>Sử dụng bộ đèn</a:t>
                      </a:r>
                      <a:br>
                        <a:rPr lang="en-US" sz="1200" u="none" strike="noStrike">
                          <a:effectLst/>
                        </a:rPr>
                      </a:br>
                      <a:r>
                        <a:rPr lang="en-US" sz="1200" u="none" strike="noStrike">
                          <a:effectLst/>
                        </a:rPr>
                        <a:t>BD T8L TT01</a:t>
                      </a:r>
                      <a:br>
                        <a:rPr lang="en-US" sz="1200" u="none" strike="noStrike">
                          <a:effectLst/>
                        </a:rPr>
                      </a:br>
                      <a:r>
                        <a:rPr lang="en-US" sz="1200" u="none" strike="noStrike">
                          <a:effectLst/>
                        </a:rPr>
                        <a:t>CSLH 18Wx2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solidFill>
                      <a:schemeClr val="bg1"/>
                    </a:solidFill>
                  </a:tcPr>
                </a:tc>
                <a:tc>
                  <a:txBody>
                    <a:bodyPr/>
                    <a:lstStyle/>
                    <a:p>
                      <a:pPr algn="ctr" fontAlgn="ct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solidFill>
                      <a:schemeClr val="bg1"/>
                    </a:solidFill>
                  </a:tcPr>
                </a:tc>
                <a:tc>
                  <a:txBody>
                    <a:bodyPr/>
                    <a:lstStyle/>
                    <a:p>
                      <a:pPr algn="ctr" fontAlgn="ct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solidFill>
                      <a:schemeClr val="bg1"/>
                    </a:solidFill>
                  </a:tcPr>
                </a:tc>
                <a:tc>
                  <a:txBody>
                    <a:bodyPr/>
                    <a:lstStyle/>
                    <a:p>
                      <a:pPr algn="ctr" fontAlgn="ctr"/>
                      <a:r>
                        <a:rPr lang="en-US" sz="1200" u="none" strike="noStrike">
                          <a:effectLst/>
                        </a:rPr>
                        <a:t>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solidFill>
                      <a:schemeClr val="bg1"/>
                    </a:solidFill>
                  </a:tcPr>
                </a:tc>
                <a:tc>
                  <a:txBody>
                    <a:bodyPr/>
                    <a:lstStyle/>
                    <a:p>
                      <a:pPr algn="ctr" fontAlgn="ctr"/>
                      <a:r>
                        <a:rPr lang="en-US" sz="1200" u="none" strike="noStrike">
                          <a:effectLst/>
                        </a:rPr>
                        <a:t>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solidFill>
                      <a:schemeClr val="bg1"/>
                    </a:solidFill>
                  </a:tcPr>
                </a:tc>
                <a:tc>
                  <a:txBody>
                    <a:bodyPr/>
                    <a:lstStyle/>
                    <a:p>
                      <a:pPr algn="ctr" fontAlgn="ctr"/>
                      <a:r>
                        <a:rPr lang="en-US" sz="1200" b="1" u="none" strike="noStrike" dirty="0">
                          <a:effectLst/>
                        </a:rPr>
                        <a:t>      6,314,000 </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chemeClr val="bg1"/>
                    </a:solidFill>
                  </a:tcPr>
                </a:tc>
                <a:tc>
                  <a:txBody>
                    <a:bodyPr/>
                    <a:lstStyle/>
                    <a:p>
                      <a:pPr algn="l" fontAlgn="ct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solidFill>
                      <a:schemeClr val="bg1"/>
                    </a:solidFill>
                  </a:tcPr>
                </a:tc>
                <a:extLst>
                  <a:ext uri="{0D108BD9-81ED-4DB2-BD59-A6C34878D82A}">
                    <a16:rowId xmlns:a16="http://schemas.microsoft.com/office/drawing/2014/main" xmlns="" val="10002"/>
                  </a:ext>
                </a:extLst>
              </a:tr>
              <a:tr h="850669">
                <a:tc>
                  <a:txBody>
                    <a:bodyPr/>
                    <a:lstStyle/>
                    <a:p>
                      <a:pPr algn="ctr" fontAlgn="ctr"/>
                      <a:r>
                        <a:rPr lang="en-US" sz="1200" u="none" strike="noStrike">
                          <a:effectLst/>
                        </a:rPr>
                        <a:t>Gói 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solidFill>
                      <a:schemeClr val="bg1"/>
                    </a:solidFill>
                  </a:tcPr>
                </a:tc>
                <a:tc>
                  <a:txBody>
                    <a:bodyPr/>
                    <a:lstStyle/>
                    <a:p>
                      <a:pPr algn="ctr" fontAlgn="ctr"/>
                      <a:r>
                        <a:rPr lang="en-US" sz="1200" u="none" strike="noStrike">
                          <a:effectLst/>
                        </a:rPr>
                        <a:t>Sử dụng bộ đèn</a:t>
                      </a:r>
                      <a:br>
                        <a:rPr lang="en-US" sz="1200" u="none" strike="noStrike">
                          <a:effectLst/>
                        </a:rPr>
                      </a:br>
                      <a:r>
                        <a:rPr lang="en-US" sz="1200" u="none" strike="noStrike">
                          <a:effectLst/>
                        </a:rPr>
                        <a:t>BD CSLH 120/36W</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solidFill>
                      <a:schemeClr val="bg1"/>
                    </a:solidFill>
                  </a:tcPr>
                </a:tc>
                <a:tc>
                  <a:txBody>
                    <a:bodyPr/>
                    <a:lstStyle/>
                    <a:p>
                      <a:pPr algn="ctr" fontAlgn="ct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solidFill>
                      <a:schemeClr val="bg1"/>
                    </a:solidFill>
                  </a:tcPr>
                </a:tc>
                <a:tc>
                  <a:txBody>
                    <a:bodyPr/>
                    <a:lstStyle/>
                    <a:p>
                      <a:pPr algn="ctr" fontAlgn="ct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solidFill>
                      <a:schemeClr val="bg1"/>
                    </a:solidFill>
                  </a:tcPr>
                </a:tc>
                <a:tc>
                  <a:txBody>
                    <a:bodyPr/>
                    <a:lstStyle/>
                    <a:p>
                      <a:pPr algn="ctr" fontAlgn="ctr"/>
                      <a:r>
                        <a:rPr lang="en-US" sz="1200" u="none" strike="noStrike">
                          <a:effectLst/>
                        </a:rPr>
                        <a:t>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solidFill>
                      <a:schemeClr val="bg1"/>
                    </a:solidFill>
                  </a:tcPr>
                </a:tc>
                <a:tc>
                  <a:txBody>
                    <a:bodyPr/>
                    <a:lstStyle/>
                    <a:p>
                      <a:pPr algn="ctr" fontAlgn="ctr"/>
                      <a:r>
                        <a:rPr lang="en-US" sz="1200" u="none" strike="noStrike">
                          <a:effectLst/>
                        </a:rPr>
                        <a:t>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solidFill>
                      <a:schemeClr val="bg1"/>
                    </a:solidFill>
                  </a:tcPr>
                </a:tc>
                <a:tc>
                  <a:txBody>
                    <a:bodyPr/>
                    <a:lstStyle/>
                    <a:p>
                      <a:pPr algn="ctr" fontAlgn="ctr"/>
                      <a:r>
                        <a:rPr lang="en-US" sz="1200" b="1" u="none" strike="noStrike" dirty="0">
                          <a:effectLst/>
                        </a:rPr>
                        <a:t>      6,138,000 </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chemeClr val="bg1"/>
                    </a:solidFill>
                  </a:tcPr>
                </a:tc>
                <a:tc rowSpan="3">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2889" marR="82889" marT="41444" marB="41444" anchor="ctr">
                    <a:solidFill>
                      <a:schemeClr val="bg1"/>
                    </a:solidFill>
                  </a:tcPr>
                </a:tc>
                <a:extLst>
                  <a:ext uri="{0D108BD9-81ED-4DB2-BD59-A6C34878D82A}">
                    <a16:rowId xmlns:a16="http://schemas.microsoft.com/office/drawing/2014/main" xmlns="" val="10003"/>
                  </a:ext>
                </a:extLst>
              </a:tr>
              <a:tr h="850669">
                <a:tc>
                  <a:txBody>
                    <a:bodyPr/>
                    <a:lstStyle/>
                    <a:p>
                      <a:pPr algn="ctr" fontAlgn="ctr"/>
                      <a:r>
                        <a:rPr lang="en-US" sz="1200" u="none" strike="noStrike">
                          <a:effectLst/>
                        </a:rPr>
                        <a:t>Gói 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solidFill>
                      <a:schemeClr val="bg1"/>
                    </a:solidFill>
                  </a:tcPr>
                </a:tc>
                <a:tc>
                  <a:txBody>
                    <a:bodyPr/>
                    <a:lstStyle/>
                    <a:p>
                      <a:pPr algn="ctr" fontAlgn="ctr"/>
                      <a:r>
                        <a:rPr lang="en-US" sz="1200" u="none" strike="noStrike">
                          <a:effectLst/>
                        </a:rPr>
                        <a:t>Sử dụng bộ đèn</a:t>
                      </a:r>
                      <a:br>
                        <a:rPr lang="en-US" sz="1200" u="none" strike="noStrike">
                          <a:effectLst/>
                        </a:rPr>
                      </a:br>
                      <a:r>
                        <a:rPr lang="en-US" sz="1200" u="none" strike="noStrike">
                          <a:effectLst/>
                        </a:rPr>
                        <a:t>BD CSLH 120/36W.DIM</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solidFill>
                      <a:schemeClr val="bg1"/>
                    </a:solidFill>
                  </a:tcPr>
                </a:tc>
                <a:tc>
                  <a:txBody>
                    <a:bodyPr/>
                    <a:lstStyle/>
                    <a:p>
                      <a:pPr algn="ctr" fontAlgn="ct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solidFill>
                      <a:schemeClr val="bg1"/>
                    </a:solidFill>
                  </a:tcPr>
                </a:tc>
                <a:tc>
                  <a:txBody>
                    <a:bodyPr/>
                    <a:lstStyle/>
                    <a:p>
                      <a:pPr algn="ctr" fontAlgn="ct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solidFill>
                      <a:schemeClr val="bg1"/>
                    </a:solidFill>
                  </a:tcPr>
                </a:tc>
                <a:tc>
                  <a:txBody>
                    <a:bodyPr/>
                    <a:lstStyle/>
                    <a:p>
                      <a:pPr algn="ctr" fontAlgn="ct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solidFill>
                      <a:schemeClr val="bg1"/>
                    </a:solidFill>
                  </a:tcPr>
                </a:tc>
                <a:tc>
                  <a:txBody>
                    <a:bodyPr/>
                    <a:lstStyle/>
                    <a:p>
                      <a:pPr algn="ctr" fontAlgn="ctr"/>
                      <a:r>
                        <a:rPr lang="en-US" sz="1200" u="none" strike="noStrike">
                          <a:effectLst/>
                        </a:rPr>
                        <a:t>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solidFill>
                      <a:schemeClr val="bg1"/>
                    </a:solidFill>
                  </a:tcPr>
                </a:tc>
                <a:tc>
                  <a:txBody>
                    <a:bodyPr/>
                    <a:lstStyle/>
                    <a:p>
                      <a:pPr algn="ctr" fontAlgn="ctr"/>
                      <a:r>
                        <a:rPr lang="en-US" sz="1200" b="1" u="none" strike="noStrike" dirty="0">
                          <a:effectLst/>
                        </a:rPr>
                        <a:t>    10,538,000 </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chemeClr val="bg1"/>
                    </a:solidFill>
                  </a:tcPr>
                </a:tc>
                <a:tc vMerge="1">
                  <a:txBody>
                    <a:bodyPr/>
                    <a:lstStyle/>
                    <a:p>
                      <a:endParaRPr lang="en-US"/>
                    </a:p>
                  </a:txBody>
                  <a:tcPr/>
                </a:tc>
                <a:extLst>
                  <a:ext uri="{0D108BD9-81ED-4DB2-BD59-A6C34878D82A}">
                    <a16:rowId xmlns:a16="http://schemas.microsoft.com/office/drawing/2014/main" xmlns="" val="10004"/>
                  </a:ext>
                </a:extLst>
              </a:tr>
              <a:tr h="850669">
                <a:tc>
                  <a:txBody>
                    <a:bodyPr/>
                    <a:lstStyle/>
                    <a:p>
                      <a:pPr algn="ctr" fontAlgn="ctr"/>
                      <a:r>
                        <a:rPr lang="en-US" sz="1200" u="none" strike="noStrike">
                          <a:effectLst/>
                        </a:rPr>
                        <a:t>Gói 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solidFill>
                      <a:schemeClr val="bg1"/>
                    </a:solidFill>
                  </a:tcPr>
                </a:tc>
                <a:tc>
                  <a:txBody>
                    <a:bodyPr/>
                    <a:lstStyle/>
                    <a:p>
                      <a:pPr algn="ctr" fontAlgn="ctr"/>
                      <a:r>
                        <a:rPr lang="en-US" sz="1200" u="none" strike="noStrike">
                          <a:effectLst/>
                        </a:rPr>
                        <a:t>Sử dụng bộ đèn</a:t>
                      </a:r>
                      <a:br>
                        <a:rPr lang="en-US" sz="1200" u="none" strike="noStrike">
                          <a:effectLst/>
                        </a:rPr>
                      </a:br>
                      <a:r>
                        <a:rPr lang="en-US" sz="1200" u="none" strike="noStrike">
                          <a:effectLst/>
                        </a:rPr>
                        <a:t>BD CSLH 120/36W.DIMHCL</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solidFill>
                      <a:schemeClr val="bg1"/>
                    </a:solidFill>
                  </a:tcPr>
                </a:tc>
                <a:tc>
                  <a:txBody>
                    <a:bodyPr/>
                    <a:lstStyle/>
                    <a:p>
                      <a:pPr algn="ctr" fontAlgn="ct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solidFill>
                      <a:schemeClr val="bg1"/>
                    </a:solidFill>
                  </a:tcPr>
                </a:tc>
                <a:tc>
                  <a:txBody>
                    <a:bodyPr/>
                    <a:lstStyle/>
                    <a:p>
                      <a:pPr algn="ctr" fontAlgn="ct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chemeClr val="bg1"/>
                    </a:solidFill>
                  </a:tcPr>
                </a:tc>
                <a:tc>
                  <a:txBody>
                    <a:bodyPr/>
                    <a:lstStyle/>
                    <a:p>
                      <a:pPr algn="ctr" fontAlgn="ct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solidFill>
                      <a:schemeClr val="bg1"/>
                    </a:solidFill>
                  </a:tcPr>
                </a:tc>
                <a:tc>
                  <a:txBody>
                    <a:bodyPr/>
                    <a:lstStyle/>
                    <a:p>
                      <a:pPr algn="ctr" fontAlgn="ct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solidFill>
                      <a:schemeClr val="bg1"/>
                    </a:solidFill>
                  </a:tcPr>
                </a:tc>
                <a:tc>
                  <a:txBody>
                    <a:bodyPr/>
                    <a:lstStyle/>
                    <a:p>
                      <a:pPr algn="ctr" fontAlgn="ctr"/>
                      <a:r>
                        <a:rPr lang="en-US" sz="1200" b="1" u="none" strike="noStrike" dirty="0">
                          <a:effectLst/>
                        </a:rPr>
                        <a:t>    13,178,000 </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solidFill>
                      <a:schemeClr val="bg1"/>
                    </a:solidFill>
                  </a:tcPr>
                </a:tc>
                <a:tc vMerge="1">
                  <a:txBody>
                    <a:bodyPr/>
                    <a:lstStyle/>
                    <a:p>
                      <a:endParaRPr lang="en-US"/>
                    </a:p>
                  </a:txBody>
                  <a:tcPr/>
                </a:tc>
                <a:extLst>
                  <a:ext uri="{0D108BD9-81ED-4DB2-BD59-A6C34878D82A}">
                    <a16:rowId xmlns:a16="http://schemas.microsoft.com/office/drawing/2014/main" xmlns="" val="10005"/>
                  </a:ext>
                </a:extLst>
              </a:tr>
              <a:tr h="668903">
                <a:tc gridSpan="8">
                  <a:txBody>
                    <a:bodyPr/>
                    <a:lstStyle/>
                    <a:p>
                      <a:pPr algn="l" fontAlgn="ctr"/>
                      <a:r>
                        <a:rPr lang="en-US" sz="1100" i="1" u="none" strike="noStrike" dirty="0">
                          <a:effectLst/>
                        </a:rPr>
                        <a:t>(*) </a:t>
                      </a:r>
                      <a:r>
                        <a:rPr lang="en-US" sz="1100" i="1" u="none" strike="noStrike" dirty="0" err="1">
                          <a:effectLst/>
                        </a:rPr>
                        <a:t>Đáp</a:t>
                      </a:r>
                      <a:r>
                        <a:rPr lang="en-US" sz="1100" i="1" u="none" strike="noStrike" dirty="0">
                          <a:effectLst/>
                        </a:rPr>
                        <a:t> </a:t>
                      </a:r>
                      <a:r>
                        <a:rPr lang="en-US" sz="1100" i="1" u="none" strike="noStrike" dirty="0" err="1">
                          <a:effectLst/>
                        </a:rPr>
                        <a:t>ứng</a:t>
                      </a:r>
                      <a:r>
                        <a:rPr lang="en-US" sz="1100" i="1" u="none" strike="noStrike" dirty="0">
                          <a:effectLst/>
                        </a:rPr>
                        <a:t> </a:t>
                      </a:r>
                      <a:r>
                        <a:rPr lang="en-US" sz="1100" i="1" u="none" strike="noStrike" dirty="0" err="1">
                          <a:effectLst/>
                        </a:rPr>
                        <a:t>các</a:t>
                      </a:r>
                      <a:r>
                        <a:rPr lang="en-US" sz="1100" i="1" u="none" strike="noStrike" dirty="0">
                          <a:effectLst/>
                        </a:rPr>
                        <a:t> </a:t>
                      </a:r>
                      <a:r>
                        <a:rPr lang="en-US" sz="1100" i="1" u="none" strike="noStrike" dirty="0" err="1">
                          <a:effectLst/>
                        </a:rPr>
                        <a:t>tiêu</a:t>
                      </a:r>
                      <a:r>
                        <a:rPr lang="en-US" sz="1100" i="1" u="none" strike="noStrike" dirty="0">
                          <a:effectLst/>
                        </a:rPr>
                        <a:t> </a:t>
                      </a:r>
                      <a:r>
                        <a:rPr lang="en-US" sz="1100" i="1" u="none" strike="noStrike" dirty="0" err="1">
                          <a:effectLst/>
                        </a:rPr>
                        <a:t>chuẩn</a:t>
                      </a:r>
                      <a:r>
                        <a:rPr lang="en-US" sz="1100" i="1" u="none" strike="noStrike" dirty="0">
                          <a:effectLst/>
                        </a:rPr>
                        <a:t>, </a:t>
                      </a:r>
                      <a:r>
                        <a:rPr lang="en-US" sz="1100" i="1" u="none" strike="noStrike" dirty="0" err="1">
                          <a:effectLst/>
                        </a:rPr>
                        <a:t>quy</a:t>
                      </a:r>
                      <a:r>
                        <a:rPr lang="en-US" sz="1100" i="1" u="none" strike="noStrike" dirty="0">
                          <a:effectLst/>
                        </a:rPr>
                        <a:t> </a:t>
                      </a:r>
                      <a:r>
                        <a:rPr lang="en-US" sz="1100" i="1" u="none" strike="noStrike" dirty="0" err="1">
                          <a:effectLst/>
                        </a:rPr>
                        <a:t>chuẩn</a:t>
                      </a:r>
                      <a:r>
                        <a:rPr lang="en-US" sz="1100" i="1" u="none" strike="noStrike" dirty="0">
                          <a:effectLst/>
                        </a:rPr>
                        <a:t> </a:t>
                      </a:r>
                      <a:r>
                        <a:rPr lang="en-US" sz="1100" i="1" u="none" strike="noStrike" dirty="0" err="1">
                          <a:effectLst/>
                        </a:rPr>
                        <a:t>chiếu</a:t>
                      </a:r>
                      <a:r>
                        <a:rPr lang="en-US" sz="1100" i="1" u="none" strike="noStrike" dirty="0">
                          <a:effectLst/>
                        </a:rPr>
                        <a:t> </a:t>
                      </a:r>
                      <a:r>
                        <a:rPr lang="en-US" sz="1100" i="1" u="none" strike="noStrike" dirty="0" err="1">
                          <a:effectLst/>
                        </a:rPr>
                        <a:t>sáng</a:t>
                      </a:r>
                      <a:r>
                        <a:rPr lang="en-US" sz="1100" i="1" u="none" strike="noStrike" dirty="0">
                          <a:effectLst/>
                        </a:rPr>
                        <a:t> </a:t>
                      </a:r>
                      <a:r>
                        <a:rPr lang="en-US" sz="1100" i="1" u="none" strike="noStrike" dirty="0" err="1">
                          <a:effectLst/>
                        </a:rPr>
                        <a:t>hiện</a:t>
                      </a:r>
                      <a:r>
                        <a:rPr lang="en-US" sz="1100" i="1" u="none" strike="noStrike" dirty="0">
                          <a:effectLst/>
                        </a:rPr>
                        <a:t> </a:t>
                      </a:r>
                      <a:r>
                        <a:rPr lang="en-US" sz="1100" i="1" u="none" strike="noStrike" dirty="0" err="1">
                          <a:effectLst/>
                        </a:rPr>
                        <a:t>hành</a:t>
                      </a:r>
                      <a:r>
                        <a:rPr lang="en-US" sz="1100" i="1" u="none" strike="noStrike" dirty="0">
                          <a:effectLst/>
                        </a:rPr>
                        <a:t>: TCVN 7114:2008; QCVN 12:2017; TCVN 3907:2011; TCVN 8793:2011; TCVN 8794:2011</a:t>
                      </a:r>
                      <a:endParaRPr lang="en-US" sz="1100" b="0" i="1" u="none" strike="noStrike" dirty="0">
                        <a:solidFill>
                          <a:srgbClr val="000000"/>
                        </a:solidFill>
                        <a:effectLst/>
                        <a:latin typeface="Arial" panose="020B0604020202020204" pitchFamily="34" charset="0"/>
                        <a:cs typeface="Arial" panose="020B0604020202020204" pitchFamily="34" charset="0"/>
                      </a:endParaRPr>
                    </a:p>
                    <a:p>
                      <a:pPr algn="l" fontAlgn="ctr"/>
                      <a:r>
                        <a:rPr lang="en-US" sz="1100" i="1" u="none" strike="noStrike" dirty="0">
                          <a:effectLst/>
                        </a:rPr>
                        <a:t>(**) </a:t>
                      </a:r>
                      <a:r>
                        <a:rPr lang="en-US" sz="1100" i="1" u="none" strike="noStrike" dirty="0" err="1">
                          <a:effectLst/>
                        </a:rPr>
                        <a:t>Giá</a:t>
                      </a:r>
                      <a:r>
                        <a:rPr lang="en-US" sz="1100" i="1" u="none" strike="noStrike" dirty="0">
                          <a:effectLst/>
                        </a:rPr>
                        <a:t> </a:t>
                      </a:r>
                      <a:r>
                        <a:rPr lang="en-US" sz="1100" i="1" u="none" strike="noStrike" dirty="0" err="1">
                          <a:effectLst/>
                        </a:rPr>
                        <a:t>dự</a:t>
                      </a:r>
                      <a:r>
                        <a:rPr lang="en-US" sz="1100" i="1" u="none" strike="noStrike" dirty="0">
                          <a:effectLst/>
                        </a:rPr>
                        <a:t> </a:t>
                      </a:r>
                      <a:r>
                        <a:rPr lang="en-US" sz="1100" i="1" u="none" strike="noStrike" dirty="0" err="1">
                          <a:effectLst/>
                        </a:rPr>
                        <a:t>toán</a:t>
                      </a:r>
                      <a:r>
                        <a:rPr lang="en-US" sz="1100" i="1" u="none" strike="noStrike" dirty="0">
                          <a:effectLst/>
                        </a:rPr>
                        <a:t> </a:t>
                      </a:r>
                      <a:r>
                        <a:rPr lang="en-US" sz="1100" i="1" u="none" strike="noStrike" dirty="0" err="1">
                          <a:effectLst/>
                        </a:rPr>
                        <a:t>thiết</a:t>
                      </a:r>
                      <a:r>
                        <a:rPr lang="en-US" sz="1100" i="1" u="none" strike="noStrike" dirty="0">
                          <a:effectLst/>
                        </a:rPr>
                        <a:t> </a:t>
                      </a:r>
                      <a:r>
                        <a:rPr lang="en-US" sz="1100" i="1" u="none" strike="noStrike" dirty="0" err="1">
                          <a:effectLst/>
                        </a:rPr>
                        <a:t>bị</a:t>
                      </a:r>
                      <a:r>
                        <a:rPr lang="en-US" sz="1100" i="1" u="none" strike="noStrike" dirty="0">
                          <a:effectLst/>
                        </a:rPr>
                        <a:t> </a:t>
                      </a:r>
                      <a:r>
                        <a:rPr lang="en-US" sz="1100" i="1" u="none" strike="noStrike" dirty="0" err="1">
                          <a:effectLst/>
                        </a:rPr>
                        <a:t>đèn</a:t>
                      </a:r>
                      <a:r>
                        <a:rPr lang="en-US" sz="1100" i="1" u="none" strike="noStrike" dirty="0">
                          <a:effectLst/>
                        </a:rPr>
                        <a:t> </a:t>
                      </a:r>
                      <a:r>
                        <a:rPr lang="en-US" sz="1100" i="1" u="none" strike="noStrike" dirty="0" err="1">
                          <a:effectLst/>
                        </a:rPr>
                        <a:t>cho</a:t>
                      </a:r>
                      <a:r>
                        <a:rPr lang="en-US" sz="1100" i="1" u="none" strike="noStrike" dirty="0">
                          <a:effectLst/>
                        </a:rPr>
                        <a:t> 1 </a:t>
                      </a:r>
                      <a:r>
                        <a:rPr lang="en-US" sz="1100" i="1" u="none" strike="noStrike" dirty="0" err="1">
                          <a:effectLst/>
                        </a:rPr>
                        <a:t>phòng</a:t>
                      </a:r>
                      <a:r>
                        <a:rPr lang="en-US" sz="1100" i="1" u="none" strike="noStrike" dirty="0">
                          <a:effectLst/>
                        </a:rPr>
                        <a:t> </a:t>
                      </a:r>
                      <a:r>
                        <a:rPr lang="en-US" sz="1100" i="1" u="none" strike="noStrike" dirty="0" err="1">
                          <a:effectLst/>
                        </a:rPr>
                        <a:t>học</a:t>
                      </a:r>
                      <a:r>
                        <a:rPr lang="en-US" sz="1100" i="1" u="none" strike="noStrike" dirty="0">
                          <a:effectLst/>
                        </a:rPr>
                        <a:t> </a:t>
                      </a:r>
                      <a:r>
                        <a:rPr lang="en-US" sz="1100" i="1" u="none" strike="noStrike" dirty="0" err="1">
                          <a:effectLst/>
                        </a:rPr>
                        <a:t>chuẩn</a:t>
                      </a:r>
                      <a:r>
                        <a:rPr lang="en-US" sz="1100" i="1" u="none" strike="noStrike" dirty="0">
                          <a:effectLst/>
                        </a:rPr>
                        <a:t> </a:t>
                      </a:r>
                      <a:r>
                        <a:rPr lang="en-US" sz="1100" i="1" u="none" strike="noStrike" dirty="0" err="1">
                          <a:effectLst/>
                        </a:rPr>
                        <a:t>đã</a:t>
                      </a:r>
                      <a:r>
                        <a:rPr lang="en-US" sz="1100" i="1" u="none" strike="noStrike" dirty="0">
                          <a:effectLst/>
                        </a:rPr>
                        <a:t> bao </a:t>
                      </a:r>
                      <a:r>
                        <a:rPr lang="en-US" sz="1100" i="1" u="none" strike="noStrike" dirty="0" err="1">
                          <a:effectLst/>
                        </a:rPr>
                        <a:t>gồm</a:t>
                      </a:r>
                      <a:r>
                        <a:rPr lang="en-US" sz="1100" i="1" u="none" strike="noStrike" dirty="0">
                          <a:effectLst/>
                        </a:rPr>
                        <a:t> 02 </a:t>
                      </a:r>
                      <a:r>
                        <a:rPr lang="en-US" sz="1100" i="1" u="none" strike="noStrike" dirty="0" err="1">
                          <a:effectLst/>
                        </a:rPr>
                        <a:t>bộ</a:t>
                      </a:r>
                      <a:r>
                        <a:rPr lang="en-US" sz="1100" i="1" u="none" strike="noStrike" dirty="0">
                          <a:effectLst/>
                        </a:rPr>
                        <a:t> </a:t>
                      </a:r>
                      <a:r>
                        <a:rPr lang="en-US" sz="1100" i="1" u="none" strike="noStrike" dirty="0" err="1">
                          <a:effectLst/>
                        </a:rPr>
                        <a:t>đèn</a:t>
                      </a:r>
                      <a:r>
                        <a:rPr lang="en-US" sz="1100" i="1" u="none" strike="noStrike" dirty="0">
                          <a:effectLst/>
                        </a:rPr>
                        <a:t> </a:t>
                      </a:r>
                      <a:r>
                        <a:rPr lang="en-US" sz="1100" i="1" u="none" strike="noStrike" dirty="0" err="1">
                          <a:effectLst/>
                        </a:rPr>
                        <a:t>chiếu</a:t>
                      </a:r>
                      <a:r>
                        <a:rPr lang="en-US" sz="1100" i="1" u="none" strike="noStrike" dirty="0">
                          <a:effectLst/>
                        </a:rPr>
                        <a:t> </a:t>
                      </a:r>
                      <a:r>
                        <a:rPr lang="en-US" sz="1100" i="1" u="none" strike="noStrike" dirty="0" err="1">
                          <a:effectLst/>
                        </a:rPr>
                        <a:t>sáng</a:t>
                      </a:r>
                      <a:r>
                        <a:rPr lang="en-US" sz="1100" i="1" u="none" strike="noStrike" dirty="0">
                          <a:effectLst/>
                        </a:rPr>
                        <a:t> </a:t>
                      </a:r>
                      <a:r>
                        <a:rPr lang="en-US" sz="1100" i="1" u="none" strike="noStrike" dirty="0" err="1">
                          <a:effectLst/>
                        </a:rPr>
                        <a:t>bảng</a:t>
                      </a:r>
                      <a:r>
                        <a:rPr lang="en-US" sz="1100" i="1" u="none" strike="noStrike" dirty="0">
                          <a:effectLst/>
                        </a:rPr>
                        <a:t> + 08 </a:t>
                      </a:r>
                      <a:r>
                        <a:rPr lang="en-US" sz="1100" i="1" u="none" strike="noStrike" dirty="0" err="1">
                          <a:effectLst/>
                        </a:rPr>
                        <a:t>bộ</a:t>
                      </a:r>
                      <a:r>
                        <a:rPr lang="en-US" sz="1100" i="1" u="none" strike="noStrike" dirty="0">
                          <a:effectLst/>
                        </a:rPr>
                        <a:t> </a:t>
                      </a:r>
                      <a:r>
                        <a:rPr lang="en-US" sz="1100" i="1" u="none" strike="noStrike" dirty="0" err="1">
                          <a:effectLst/>
                        </a:rPr>
                        <a:t>đèn</a:t>
                      </a:r>
                      <a:r>
                        <a:rPr lang="en-US" sz="1100" i="1" u="none" strike="noStrike" dirty="0">
                          <a:effectLst/>
                        </a:rPr>
                        <a:t> </a:t>
                      </a:r>
                      <a:r>
                        <a:rPr lang="en-US" sz="1100" i="1" u="none" strike="noStrike" dirty="0" err="1">
                          <a:effectLst/>
                        </a:rPr>
                        <a:t>chiếu</a:t>
                      </a:r>
                      <a:r>
                        <a:rPr lang="en-US" sz="1100" i="1" u="none" strike="noStrike" dirty="0">
                          <a:effectLst/>
                        </a:rPr>
                        <a:t> </a:t>
                      </a:r>
                      <a:r>
                        <a:rPr lang="en-US" sz="1100" i="1" u="none" strike="noStrike" dirty="0" err="1">
                          <a:effectLst/>
                        </a:rPr>
                        <a:t>sáng</a:t>
                      </a:r>
                      <a:r>
                        <a:rPr lang="en-US" sz="1100" i="1" u="none" strike="noStrike" dirty="0">
                          <a:effectLst/>
                        </a:rPr>
                        <a:t> </a:t>
                      </a:r>
                      <a:r>
                        <a:rPr lang="en-US" sz="1100" i="1" u="none" strike="noStrike" dirty="0" err="1">
                          <a:effectLst/>
                        </a:rPr>
                        <a:t>lớp</a:t>
                      </a:r>
                      <a:r>
                        <a:rPr lang="en-US" sz="1100" i="1" u="none" strike="noStrike" dirty="0">
                          <a:effectLst/>
                        </a:rPr>
                        <a:t> </a:t>
                      </a:r>
                      <a:r>
                        <a:rPr lang="en-US" sz="1100" i="1" u="none" strike="noStrike" dirty="0" err="1">
                          <a:effectLst/>
                        </a:rPr>
                        <a:t>học</a:t>
                      </a:r>
                      <a:endParaRPr lang="en-US" sz="1100" b="0" i="1" u="none" strike="noStrike" dirty="0">
                        <a:solidFill>
                          <a:srgbClr val="000000"/>
                        </a:solidFill>
                        <a:effectLst/>
                        <a:latin typeface="Arial" panose="020B0604020202020204" pitchFamily="34" charset="0"/>
                        <a:cs typeface="Arial" panose="020B0604020202020204" pitchFamily="34" charset="0"/>
                      </a:endParaRPr>
                    </a:p>
                  </a:txBody>
                  <a:tcPr marL="82889" marR="82889" marT="41444" marB="41444" anchor="c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6"/>
                  </a:ext>
                </a:extLst>
              </a:tr>
            </a:tbl>
          </a:graphicData>
        </a:graphic>
      </p:graphicFrame>
      <p:grpSp>
        <p:nvGrpSpPr>
          <p:cNvPr id="16" name="Group 15">
            <a:extLst>
              <a:ext uri="{FF2B5EF4-FFF2-40B4-BE49-F238E27FC236}">
                <a16:creationId xmlns:a16="http://schemas.microsoft.com/office/drawing/2014/main" xmlns="" id="{8BDA8B23-DCC3-4B00-ACA0-018E56B1EDA7}"/>
              </a:ext>
            </a:extLst>
          </p:cNvPr>
          <p:cNvGrpSpPr/>
          <p:nvPr/>
        </p:nvGrpSpPr>
        <p:grpSpPr>
          <a:xfrm>
            <a:off x="3968676" y="2590612"/>
            <a:ext cx="6648658" cy="3211295"/>
            <a:chOff x="3097213" y="1763713"/>
            <a:chExt cx="8446963" cy="4079875"/>
          </a:xfrm>
        </p:grpSpPr>
        <p:pic>
          <p:nvPicPr>
            <p:cNvPr id="17" name="Picture 9">
              <a:extLst>
                <a:ext uri="{FF2B5EF4-FFF2-40B4-BE49-F238E27FC236}">
                  <a16:creationId xmlns:a16="http://schemas.microsoft.com/office/drawing/2014/main" xmlns="" id="{4C319646-BF48-4B76-98F9-0C2D7554B5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2004" b="11987"/>
            <a:stretch>
              <a:fillRect/>
            </a:stretch>
          </p:blipFill>
          <p:spPr bwMode="auto">
            <a:xfrm rot="1047457">
              <a:off x="8548563" y="4437436"/>
              <a:ext cx="2995613"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a:extLst>
                <a:ext uri="{FF2B5EF4-FFF2-40B4-BE49-F238E27FC236}">
                  <a16:creationId xmlns:a16="http://schemas.microsoft.com/office/drawing/2014/main" xmlns="" id="{D8FE1620-8711-46D1-B86B-D805B0B8E8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19328" b="15784"/>
            <a:stretch>
              <a:fillRect/>
            </a:stretch>
          </p:blipFill>
          <p:spPr bwMode="auto">
            <a:xfrm>
              <a:off x="8839200" y="1763713"/>
              <a:ext cx="233045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
              <a:extLst>
                <a:ext uri="{FF2B5EF4-FFF2-40B4-BE49-F238E27FC236}">
                  <a16:creationId xmlns:a16="http://schemas.microsoft.com/office/drawing/2014/main" xmlns="" id="{2EF56C82-0059-4F14-B945-3991A8680F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37409">
              <a:off x="8705415" y="3464222"/>
              <a:ext cx="2751461" cy="516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21">
              <a:extLst>
                <a:ext uri="{FF2B5EF4-FFF2-40B4-BE49-F238E27FC236}">
                  <a16:creationId xmlns:a16="http://schemas.microsoft.com/office/drawing/2014/main" xmlns="" id="{F9224A61-AECF-46B5-8466-C7EDF31D8A42}"/>
                </a:ext>
              </a:extLst>
            </p:cNvPr>
            <p:cNvGrpSpPr/>
            <p:nvPr/>
          </p:nvGrpSpPr>
          <p:grpSpPr>
            <a:xfrm>
              <a:off x="3097213" y="1790700"/>
              <a:ext cx="4122737" cy="4052888"/>
              <a:chOff x="3097213" y="1790700"/>
              <a:chExt cx="4122737" cy="4052888"/>
            </a:xfrm>
          </p:grpSpPr>
          <p:pic>
            <p:nvPicPr>
              <p:cNvPr id="23" name="Picture 11">
                <a:extLst>
                  <a:ext uri="{FF2B5EF4-FFF2-40B4-BE49-F238E27FC236}">
                    <a16:creationId xmlns:a16="http://schemas.microsoft.com/office/drawing/2014/main" xmlns="" id="{025E8822-D43D-42E4-A3A4-010BAB9546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1025" y="1790700"/>
                <a:ext cx="788988"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2">
                <a:extLst>
                  <a:ext uri="{FF2B5EF4-FFF2-40B4-BE49-F238E27FC236}">
                    <a16:creationId xmlns:a16="http://schemas.microsoft.com/office/drawing/2014/main" xmlns="" id="{E8636110-E644-4266-B70E-D8467605E0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1463" y="1803400"/>
                <a:ext cx="790575"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3">
                <a:extLst>
                  <a:ext uri="{FF2B5EF4-FFF2-40B4-BE49-F238E27FC236}">
                    <a16:creationId xmlns:a16="http://schemas.microsoft.com/office/drawing/2014/main" xmlns="" id="{A620BE76-3928-4C65-BBA1-DC79F2413A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2901950"/>
                <a:ext cx="788987"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4">
                <a:extLst>
                  <a:ext uri="{FF2B5EF4-FFF2-40B4-BE49-F238E27FC236}">
                    <a16:creationId xmlns:a16="http://schemas.microsoft.com/office/drawing/2014/main" xmlns="" id="{666A233A-3BF7-41C1-A2A6-03388D2CBA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1463" y="2933700"/>
                <a:ext cx="790575"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5">
                <a:extLst>
                  <a:ext uri="{FF2B5EF4-FFF2-40B4-BE49-F238E27FC236}">
                    <a16:creationId xmlns:a16="http://schemas.microsoft.com/office/drawing/2014/main" xmlns="" id="{3F801520-39EA-44BD-A455-388A75890E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8275" y="4006850"/>
                <a:ext cx="7905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6">
                <a:extLst>
                  <a:ext uri="{FF2B5EF4-FFF2-40B4-BE49-F238E27FC236}">
                    <a16:creationId xmlns:a16="http://schemas.microsoft.com/office/drawing/2014/main" xmlns="" id="{19B20D8F-D3EE-49F5-AEE8-AC9503E77C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1025" y="3979863"/>
                <a:ext cx="788988"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7">
                <a:extLst>
                  <a:ext uri="{FF2B5EF4-FFF2-40B4-BE49-F238E27FC236}">
                    <a16:creationId xmlns:a16="http://schemas.microsoft.com/office/drawing/2014/main" xmlns="" id="{F784920E-2239-497E-B334-3B483F9052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1463" y="4006850"/>
                <a:ext cx="7905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8">
                <a:extLst>
                  <a:ext uri="{FF2B5EF4-FFF2-40B4-BE49-F238E27FC236}">
                    <a16:creationId xmlns:a16="http://schemas.microsoft.com/office/drawing/2014/main" xmlns="" id="{2A8A8F8F-F2CE-4BE5-9802-2928107B95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3663" y="5027613"/>
                <a:ext cx="7905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9">
                <a:extLst>
                  <a:ext uri="{FF2B5EF4-FFF2-40B4-BE49-F238E27FC236}">
                    <a16:creationId xmlns:a16="http://schemas.microsoft.com/office/drawing/2014/main" xmlns="" id="{4A931013-1C1D-4A66-BD46-6B51F5D573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7213" y="5040313"/>
                <a:ext cx="788987"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0">
                <a:extLst>
                  <a:ext uri="{FF2B5EF4-FFF2-40B4-BE49-F238E27FC236}">
                    <a16:creationId xmlns:a16="http://schemas.microsoft.com/office/drawing/2014/main" xmlns="" id="{C1DA14A3-C1F0-40B5-A9F7-AE6B78416E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1463" y="5054600"/>
                <a:ext cx="790575"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1">
                <a:extLst>
                  <a:ext uri="{FF2B5EF4-FFF2-40B4-BE49-F238E27FC236}">
                    <a16:creationId xmlns:a16="http://schemas.microsoft.com/office/drawing/2014/main" xmlns="" id="{7E7427D7-E2C8-40E8-9682-CE87BB56FD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0963" y="5054600"/>
                <a:ext cx="788987"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36714096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166903"/>
            <a:ext cx="9385300" cy="990282"/>
            <a:chOff x="6165729" y="1417597"/>
            <a:chExt cx="9385300" cy="990282"/>
          </a:xfrm>
        </p:grpSpPr>
        <p:sp>
          <p:nvSpPr>
            <p:cNvPr id="14" name="직사각형 5">
              <a:extLst>
                <a:ext uri="{FF2B5EF4-FFF2-40B4-BE49-F238E27FC236}">
                  <a16:creationId xmlns:a16="http://schemas.microsoft.com/office/drawing/2014/main" xmlns="" id="{350DC914-56E3-43B1-AF2E-CE9D0967E752}"/>
                </a:ext>
              </a:extLst>
            </p:cNvPr>
            <p:cNvSpPr/>
            <p:nvPr/>
          </p:nvSpPr>
          <p:spPr>
            <a:xfrm>
              <a:off x="6165729" y="1417597"/>
              <a:ext cx="1002343" cy="707886"/>
            </a:xfrm>
            <a:prstGeom prst="rect">
              <a:avLst/>
            </a:prstGeom>
            <a:noFill/>
            <a:ln>
              <a:noFill/>
            </a:ln>
          </p:spPr>
          <p:txBody>
            <a:bodyPr wrap="square">
              <a:spAutoFit/>
            </a:bodyPr>
            <a:lstStyle/>
            <a:p>
              <a:r>
                <a:rPr lang="en-US" altLang="ko-KR" sz="4000" b="1">
                  <a:ln w="15875">
                    <a:solidFill>
                      <a:srgbClr val="93C94B"/>
                    </a:solidFill>
                  </a:ln>
                  <a:noFill/>
                  <a:latin typeface="UTM Avo" panose="02040603050506020204" pitchFamily="18" charset="0"/>
                </a:rPr>
                <a:t>03.</a:t>
              </a:r>
              <a:endParaRPr lang="ko-KR" altLang="en-US" sz="4000" b="1">
                <a:ln w="15875">
                  <a:solidFill>
                    <a:srgbClr val="93C94B"/>
                  </a:solidFill>
                </a:ln>
                <a:noFill/>
                <a:latin typeface="UTM Avo" panose="02040603050506020204" pitchFamily="18" charset="0"/>
              </a:endParaRPr>
            </a:p>
          </p:txBody>
        </p:sp>
        <p:sp>
          <p:nvSpPr>
            <p:cNvPr id="15" name="직사각형 6">
              <a:extLst>
                <a:ext uri="{FF2B5EF4-FFF2-40B4-BE49-F238E27FC236}">
                  <a16:creationId xmlns:a16="http://schemas.microsoft.com/office/drawing/2014/main" xmlns="" id="{39AAAFB6-41AD-4A76-A923-661EA7C35F0A}"/>
                </a:ext>
              </a:extLst>
            </p:cNvPr>
            <p:cNvSpPr/>
            <p:nvPr/>
          </p:nvSpPr>
          <p:spPr>
            <a:xfrm>
              <a:off x="7288582" y="1623612"/>
              <a:ext cx="8078297" cy="461665"/>
            </a:xfrm>
            <a:prstGeom prst="rect">
              <a:avLst/>
            </a:prstGeom>
          </p:spPr>
          <p:txBody>
            <a:bodyPr wrap="square">
              <a:spAutoFit/>
            </a:bodyPr>
            <a:lstStyle/>
            <a:p>
              <a:r>
                <a:rPr lang="en-US" altLang="ko-KR" sz="2400" b="1">
                  <a:solidFill>
                    <a:schemeClr val="bg2">
                      <a:lumMod val="25000"/>
                    </a:schemeClr>
                  </a:solidFill>
                </a:rPr>
                <a:t>Đề xuất giải pháp kỹ thuật</a:t>
              </a:r>
              <a:endParaRPr lang="ko-KR" altLang="en-US" sz="2400" b="1">
                <a:solidFill>
                  <a:schemeClr val="bg2">
                    <a:lumMod val="25000"/>
                  </a:schemeClr>
                </a:solidFill>
              </a:endParaRPr>
            </a:p>
          </p:txBody>
        </p:sp>
        <p:sp>
          <p:nvSpPr>
            <p:cNvPr id="65" name="직사각형 6">
              <a:extLst>
                <a:ext uri="{FF2B5EF4-FFF2-40B4-BE49-F238E27FC236}">
                  <a16:creationId xmlns:a16="http://schemas.microsoft.com/office/drawing/2014/main" xmlns="" id="{39AAAFB6-41AD-4A76-A923-661EA7C35F0A}"/>
                </a:ext>
              </a:extLst>
            </p:cNvPr>
            <p:cNvSpPr/>
            <p:nvPr/>
          </p:nvSpPr>
          <p:spPr>
            <a:xfrm>
              <a:off x="7288583" y="2069325"/>
              <a:ext cx="8262446" cy="338554"/>
            </a:xfrm>
            <a:prstGeom prst="rect">
              <a:avLst/>
            </a:prstGeom>
          </p:spPr>
          <p:txBody>
            <a:bodyPr wrap="square">
              <a:spAutoFit/>
            </a:bodyPr>
            <a:lstStyle/>
            <a:p>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C. Chiếu sáng đ</a:t>
              </a:r>
              <a:r>
                <a:rPr lang="vi-VN" altLang="ko-KR" sz="1600" b="1">
                  <a:gradFill>
                    <a:gsLst>
                      <a:gs pos="55000">
                        <a:srgbClr val="5BC1BF"/>
                      </a:gs>
                      <a:gs pos="0">
                        <a:srgbClr val="93C94B"/>
                      </a:gs>
                      <a:gs pos="100000">
                        <a:srgbClr val="6888BE"/>
                      </a:gs>
                    </a:gsLst>
                    <a:lin ang="15600000" scaled="0"/>
                  </a:gradFill>
                  <a:latin typeface="UTM Avo" panose="02040603050506020204" pitchFamily="18" charset="0"/>
                </a:rPr>
                <a:t>ư</a:t>
              </a:r>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ờng ngõ xóm</a:t>
              </a:r>
              <a:endParaRPr lang="vi-VN" altLang="ko-KR" sz="1600" b="1">
                <a:gradFill>
                  <a:gsLst>
                    <a:gs pos="55000">
                      <a:srgbClr val="5BC1BF"/>
                    </a:gs>
                    <a:gs pos="0">
                      <a:srgbClr val="93C94B"/>
                    </a:gs>
                    <a:gs pos="100000">
                      <a:srgbClr val="6888BE"/>
                    </a:gs>
                  </a:gsLst>
                  <a:lin ang="15600000" scaled="0"/>
                </a:gradFill>
                <a:latin typeface="UTM Avo" panose="02040603050506020204" pitchFamily="18" charset="0"/>
              </a:endParaRPr>
            </a:p>
          </p:txBody>
        </p:sp>
      </p:grpSp>
      <p:sp>
        <p:nvSpPr>
          <p:cNvPr id="4" name="Slide Number Placeholder 3"/>
          <p:cNvSpPr>
            <a:spLocks noGrp="1"/>
          </p:cNvSpPr>
          <p:nvPr>
            <p:ph type="sldNum" sz="quarter" idx="12"/>
          </p:nvPr>
        </p:nvSpPr>
        <p:spPr/>
        <p:txBody>
          <a:bodyPr/>
          <a:lstStyle/>
          <a:p>
            <a:fld id="{84D06A17-4DAA-4805-92CA-A878510AB020}" type="slidenum">
              <a:rPr lang="en-US" smtClean="0"/>
              <a:t>32</a:t>
            </a:fld>
            <a:endParaRPr lang="en-US"/>
          </a:p>
        </p:txBody>
      </p:sp>
      <p:sp>
        <p:nvSpPr>
          <p:cNvPr id="81" name="TextBox 7">
            <a:extLst>
              <a:ext uri="{FF2B5EF4-FFF2-40B4-BE49-F238E27FC236}">
                <a16:creationId xmlns:a16="http://schemas.microsoft.com/office/drawing/2014/main" xmlns="" id="{8F9A2CB5-CAE3-40F9-94B2-20D737159F49}"/>
              </a:ext>
            </a:extLst>
          </p:cNvPr>
          <p:cNvSpPr txBox="1">
            <a:spLocks noChangeArrowheads="1"/>
          </p:cNvSpPr>
          <p:nvPr/>
        </p:nvSpPr>
        <p:spPr bwMode="auto">
          <a:xfrm>
            <a:off x="1122853" y="1109560"/>
            <a:ext cx="56684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buFont typeface="Wingdings" panose="05000000000000000000" pitchFamily="2" charset="2"/>
              <a:buChar char="q"/>
            </a:pPr>
            <a:r>
              <a:rPr lang="en-US" altLang="en-US" sz="1600" b="1">
                <a:latin typeface="+mn-lt"/>
              </a:rPr>
              <a:t>Chiếu sáng ngõ xóm thôn Thanh Hùng</a:t>
            </a:r>
            <a:endParaRPr lang="en-US" altLang="en-US" sz="1600">
              <a:latin typeface="+mn-lt"/>
              <a:cs typeface="Times New Roman" panose="02020603050405020304" pitchFamily="18" charset="0"/>
            </a:endParaRPr>
          </a:p>
        </p:txBody>
      </p:sp>
      <p:graphicFrame>
        <p:nvGraphicFramePr>
          <p:cNvPr id="32" name="Table 31">
            <a:extLst>
              <a:ext uri="{FF2B5EF4-FFF2-40B4-BE49-F238E27FC236}">
                <a16:creationId xmlns:a16="http://schemas.microsoft.com/office/drawing/2014/main" xmlns="" id="{DCC200DE-293F-4EA8-8A7B-78049F51E6A1}"/>
              </a:ext>
            </a:extLst>
          </p:cNvPr>
          <p:cNvGraphicFramePr>
            <a:graphicFrameLocks noGrp="1"/>
          </p:cNvGraphicFramePr>
          <p:nvPr>
            <p:extLst>
              <p:ext uri="{D42A27DB-BD31-4B8C-83A1-F6EECF244321}">
                <p14:modId xmlns:p14="http://schemas.microsoft.com/office/powerpoint/2010/main" val="3791958378"/>
              </p:ext>
            </p:extLst>
          </p:nvPr>
        </p:nvGraphicFramePr>
        <p:xfrm>
          <a:off x="1098441" y="5055539"/>
          <a:ext cx="3418737" cy="839434"/>
        </p:xfrm>
        <a:graphic>
          <a:graphicData uri="http://schemas.openxmlformats.org/drawingml/2006/table">
            <a:tbl>
              <a:tblPr firstRow="1" bandRow="1">
                <a:tableStyleId>{69CF1AB2-1976-4502-BF36-3FF5EA218861}</a:tableStyleId>
              </a:tblPr>
              <a:tblGrid>
                <a:gridCol w="1076270">
                  <a:extLst>
                    <a:ext uri="{9D8B030D-6E8A-4147-A177-3AD203B41FA5}">
                      <a16:colId xmlns:a16="http://schemas.microsoft.com/office/drawing/2014/main" xmlns="" val="20000"/>
                    </a:ext>
                  </a:extLst>
                </a:gridCol>
                <a:gridCol w="717641">
                  <a:extLst>
                    <a:ext uri="{9D8B030D-6E8A-4147-A177-3AD203B41FA5}">
                      <a16:colId xmlns:a16="http://schemas.microsoft.com/office/drawing/2014/main" xmlns="" val="20001"/>
                    </a:ext>
                  </a:extLst>
                </a:gridCol>
                <a:gridCol w="920105">
                  <a:extLst>
                    <a:ext uri="{9D8B030D-6E8A-4147-A177-3AD203B41FA5}">
                      <a16:colId xmlns:a16="http://schemas.microsoft.com/office/drawing/2014/main" xmlns="" val="20002"/>
                    </a:ext>
                  </a:extLst>
                </a:gridCol>
                <a:gridCol w="704721">
                  <a:extLst>
                    <a:ext uri="{9D8B030D-6E8A-4147-A177-3AD203B41FA5}">
                      <a16:colId xmlns:a16="http://schemas.microsoft.com/office/drawing/2014/main" xmlns="" val="20003"/>
                    </a:ext>
                  </a:extLst>
                </a:gridCol>
              </a:tblGrid>
              <a:tr h="432337">
                <a:tc>
                  <a:txBody>
                    <a:bodyPr/>
                    <a:lstStyle/>
                    <a:p>
                      <a:r>
                        <a:rPr lang="en-US" sz="1200" dirty="0" err="1">
                          <a:solidFill>
                            <a:schemeClr val="tx1"/>
                          </a:solidFill>
                          <a:latin typeface="+mn-lt"/>
                          <a:cs typeface="Times New Roman" panose="02020603050405020304" pitchFamily="18" charset="0"/>
                        </a:rPr>
                        <a:t>Tiê</a:t>
                      </a:r>
                      <a:r>
                        <a:rPr lang="en-US" sz="1200" baseline="0" dirty="0" err="1">
                          <a:solidFill>
                            <a:schemeClr val="tx1"/>
                          </a:solidFill>
                          <a:latin typeface="+mn-lt"/>
                          <a:cs typeface="Times New Roman" panose="02020603050405020304" pitchFamily="18" charset="0"/>
                        </a:rPr>
                        <a:t>u</a:t>
                      </a:r>
                      <a:r>
                        <a:rPr lang="en-US" sz="1200" baseline="0" dirty="0">
                          <a:solidFill>
                            <a:schemeClr val="tx1"/>
                          </a:solidFill>
                          <a:latin typeface="+mn-lt"/>
                          <a:cs typeface="Times New Roman" panose="02020603050405020304" pitchFamily="18" charset="0"/>
                        </a:rPr>
                        <a:t> </a:t>
                      </a:r>
                      <a:r>
                        <a:rPr lang="en-US" sz="1200" baseline="0" dirty="0" err="1">
                          <a:solidFill>
                            <a:schemeClr val="tx1"/>
                          </a:solidFill>
                          <a:latin typeface="+mn-lt"/>
                          <a:cs typeface="Times New Roman" panose="02020603050405020304" pitchFamily="18" charset="0"/>
                        </a:rPr>
                        <a:t>chí</a:t>
                      </a:r>
                      <a:endParaRPr lang="en-US" sz="1200" dirty="0">
                        <a:solidFill>
                          <a:schemeClr val="tx1"/>
                        </a:solidFill>
                        <a:latin typeface="+mn-lt"/>
                        <a:cs typeface="Times New Roman" panose="02020603050405020304" pitchFamily="18" charset="0"/>
                      </a:endParaRPr>
                    </a:p>
                  </a:txBody>
                  <a:tcPr marL="79845" marR="79845" marT="43172" marB="431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err="1">
                          <a:solidFill>
                            <a:schemeClr val="tx1"/>
                          </a:solidFill>
                          <a:latin typeface="+mn-lt"/>
                          <a:cs typeface="Times New Roman" panose="02020603050405020304" pitchFamily="18" charset="0"/>
                        </a:rPr>
                        <a:t>Kết</a:t>
                      </a:r>
                      <a:r>
                        <a:rPr lang="en-US" sz="1200" dirty="0">
                          <a:solidFill>
                            <a:schemeClr val="tx1"/>
                          </a:solidFill>
                          <a:latin typeface="+mn-lt"/>
                          <a:cs typeface="Times New Roman" panose="02020603050405020304" pitchFamily="18" charset="0"/>
                        </a:rPr>
                        <a:t> </a:t>
                      </a:r>
                      <a:r>
                        <a:rPr lang="en-US" sz="1200" dirty="0" err="1">
                          <a:solidFill>
                            <a:schemeClr val="tx1"/>
                          </a:solidFill>
                          <a:latin typeface="+mn-lt"/>
                          <a:cs typeface="Times New Roman" panose="02020603050405020304" pitchFamily="18" charset="0"/>
                        </a:rPr>
                        <a:t>quả</a:t>
                      </a:r>
                      <a:endParaRPr lang="en-US" sz="1200" dirty="0">
                        <a:solidFill>
                          <a:schemeClr val="tx1"/>
                        </a:solidFill>
                        <a:latin typeface="+mn-lt"/>
                        <a:cs typeface="Times New Roman" panose="02020603050405020304" pitchFamily="18" charset="0"/>
                      </a:endParaRPr>
                    </a:p>
                  </a:txBody>
                  <a:tcPr marL="79845" marR="79845" marT="43172" marB="431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err="1">
                          <a:solidFill>
                            <a:schemeClr val="tx1"/>
                          </a:solidFill>
                          <a:latin typeface="+mn-lt"/>
                          <a:cs typeface="Times New Roman" panose="02020603050405020304" pitchFamily="18" charset="0"/>
                        </a:rPr>
                        <a:t>Tiêu</a:t>
                      </a:r>
                      <a:r>
                        <a:rPr lang="en-US" sz="1200" dirty="0">
                          <a:solidFill>
                            <a:schemeClr val="tx1"/>
                          </a:solidFill>
                          <a:latin typeface="+mn-lt"/>
                          <a:cs typeface="Times New Roman" panose="02020603050405020304" pitchFamily="18" charset="0"/>
                        </a:rPr>
                        <a:t> </a:t>
                      </a:r>
                      <a:r>
                        <a:rPr lang="en-US" sz="1200" dirty="0" err="1">
                          <a:solidFill>
                            <a:schemeClr val="tx1"/>
                          </a:solidFill>
                          <a:latin typeface="+mn-lt"/>
                          <a:cs typeface="Times New Roman" panose="02020603050405020304" pitchFamily="18" charset="0"/>
                        </a:rPr>
                        <a:t>chuẩn</a:t>
                      </a:r>
                      <a:endParaRPr lang="en-US" sz="1200" dirty="0">
                        <a:solidFill>
                          <a:schemeClr val="tx1"/>
                        </a:solidFill>
                        <a:latin typeface="+mn-lt"/>
                        <a:cs typeface="Times New Roman" panose="02020603050405020304" pitchFamily="18" charset="0"/>
                      </a:endParaRPr>
                    </a:p>
                  </a:txBody>
                  <a:tcPr marL="79845" marR="79845" marT="43172" marB="431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err="1">
                          <a:solidFill>
                            <a:schemeClr val="tx1"/>
                          </a:solidFill>
                          <a:latin typeface="+mn-lt"/>
                          <a:cs typeface="Times New Roman" panose="02020603050405020304" pitchFamily="18" charset="0"/>
                        </a:rPr>
                        <a:t>Đánh</a:t>
                      </a:r>
                      <a:r>
                        <a:rPr lang="en-US" sz="1200" dirty="0">
                          <a:solidFill>
                            <a:schemeClr val="tx1"/>
                          </a:solidFill>
                          <a:latin typeface="+mn-lt"/>
                          <a:cs typeface="Times New Roman" panose="02020603050405020304" pitchFamily="18" charset="0"/>
                        </a:rPr>
                        <a:t> </a:t>
                      </a:r>
                      <a:r>
                        <a:rPr lang="en-US" sz="1200" dirty="0" err="1">
                          <a:solidFill>
                            <a:schemeClr val="tx1"/>
                          </a:solidFill>
                          <a:latin typeface="+mn-lt"/>
                          <a:cs typeface="Times New Roman" panose="02020603050405020304" pitchFamily="18" charset="0"/>
                        </a:rPr>
                        <a:t>giá</a:t>
                      </a:r>
                      <a:endParaRPr lang="en-US" sz="1200" dirty="0">
                        <a:solidFill>
                          <a:schemeClr val="tx1"/>
                        </a:solidFill>
                        <a:latin typeface="+mn-lt"/>
                        <a:cs typeface="Times New Roman" panose="02020603050405020304" pitchFamily="18" charset="0"/>
                      </a:endParaRPr>
                    </a:p>
                  </a:txBody>
                  <a:tcPr marL="79845" marR="79845" marT="43172" marB="431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387330">
                <a:tc>
                  <a:txBody>
                    <a:bodyPr/>
                    <a:lstStyle/>
                    <a:p>
                      <a:r>
                        <a:rPr lang="en-US" sz="1200" baseline="0" dirty="0" err="1">
                          <a:solidFill>
                            <a:schemeClr val="tx1"/>
                          </a:solidFill>
                          <a:latin typeface="+mn-lt"/>
                          <a:cs typeface="Times New Roman" panose="02020603050405020304" pitchFamily="18" charset="0"/>
                        </a:rPr>
                        <a:t>Độ</a:t>
                      </a:r>
                      <a:r>
                        <a:rPr lang="en-US" sz="1200" baseline="0" dirty="0">
                          <a:solidFill>
                            <a:schemeClr val="tx1"/>
                          </a:solidFill>
                          <a:latin typeface="+mn-lt"/>
                          <a:cs typeface="Times New Roman" panose="02020603050405020304" pitchFamily="18" charset="0"/>
                        </a:rPr>
                        <a:t> </a:t>
                      </a:r>
                      <a:r>
                        <a:rPr lang="en-US" sz="1200" baseline="0" dirty="0" err="1">
                          <a:solidFill>
                            <a:schemeClr val="tx1"/>
                          </a:solidFill>
                          <a:latin typeface="+mn-lt"/>
                          <a:cs typeface="Times New Roman" panose="02020603050405020304" pitchFamily="18" charset="0"/>
                        </a:rPr>
                        <a:t>rọi</a:t>
                      </a:r>
                      <a:r>
                        <a:rPr lang="en-US" sz="1200" baseline="0" dirty="0">
                          <a:solidFill>
                            <a:schemeClr val="tx1"/>
                          </a:solidFill>
                          <a:latin typeface="+mn-lt"/>
                          <a:cs typeface="Times New Roman" panose="02020603050405020304" pitchFamily="18" charset="0"/>
                        </a:rPr>
                        <a:t> </a:t>
                      </a:r>
                      <a:r>
                        <a:rPr lang="en-US" sz="1200" baseline="0" dirty="0" err="1">
                          <a:solidFill>
                            <a:schemeClr val="tx1"/>
                          </a:solidFill>
                          <a:latin typeface="+mn-lt"/>
                          <a:cs typeface="Times New Roman" panose="02020603050405020304" pitchFamily="18" charset="0"/>
                        </a:rPr>
                        <a:t>tb</a:t>
                      </a:r>
                      <a:r>
                        <a:rPr lang="en-US" sz="1200" baseline="0" dirty="0">
                          <a:solidFill>
                            <a:schemeClr val="tx1"/>
                          </a:solidFill>
                          <a:latin typeface="+mn-lt"/>
                          <a:cs typeface="Times New Roman" panose="02020603050405020304" pitchFamily="18" charset="0"/>
                        </a:rPr>
                        <a:t> (lux)</a:t>
                      </a:r>
                      <a:endParaRPr lang="en-US" sz="1200" dirty="0">
                        <a:solidFill>
                          <a:schemeClr val="tx1"/>
                        </a:solidFill>
                        <a:latin typeface="+mn-lt"/>
                        <a:cs typeface="Times New Roman" panose="02020603050405020304" pitchFamily="18" charset="0"/>
                      </a:endParaRPr>
                    </a:p>
                  </a:txBody>
                  <a:tcPr marL="79845" marR="79845" marT="43172" marB="431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latin typeface="+mn-lt"/>
                          <a:cs typeface="Times New Roman" panose="02020603050405020304" pitchFamily="18" charset="0"/>
                        </a:rPr>
                        <a:t>10</a:t>
                      </a:r>
                    </a:p>
                  </a:txBody>
                  <a:tcPr marL="79845" marR="79845" marT="43172" marB="431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latin typeface="+mn-lt"/>
                          <a:cs typeface="Times New Roman" panose="02020603050405020304" pitchFamily="18" charset="0"/>
                        </a:rPr>
                        <a:t>5 ÷ 8</a:t>
                      </a:r>
                      <a:endParaRPr lang="en-US" sz="1200" dirty="0">
                        <a:solidFill>
                          <a:schemeClr val="tx1"/>
                        </a:solidFill>
                        <a:latin typeface="+mn-lt"/>
                        <a:cs typeface="Times New Roman" panose="02020603050405020304" pitchFamily="18" charset="0"/>
                      </a:endParaRPr>
                    </a:p>
                  </a:txBody>
                  <a:tcPr marL="79845" marR="79845" marT="43172" marB="431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err="1">
                          <a:solidFill>
                            <a:schemeClr val="tx1"/>
                          </a:solidFill>
                          <a:latin typeface="+mn-lt"/>
                          <a:cs typeface="Times New Roman" panose="02020603050405020304" pitchFamily="18" charset="0"/>
                        </a:rPr>
                        <a:t>Đạt</a:t>
                      </a:r>
                      <a:endParaRPr lang="en-US" sz="1200" dirty="0">
                        <a:solidFill>
                          <a:schemeClr val="tx1"/>
                        </a:solidFill>
                        <a:latin typeface="+mn-lt"/>
                        <a:cs typeface="Times New Roman" panose="02020603050405020304" pitchFamily="18" charset="0"/>
                      </a:endParaRPr>
                    </a:p>
                  </a:txBody>
                  <a:tcPr marL="79845" marR="79845" marT="43172" marB="431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sp>
        <p:nvSpPr>
          <p:cNvPr id="36" name="Rectangle 6">
            <a:extLst>
              <a:ext uri="{FF2B5EF4-FFF2-40B4-BE49-F238E27FC236}">
                <a16:creationId xmlns:a16="http://schemas.microsoft.com/office/drawing/2014/main" xmlns="" id="{C3B47303-8DF5-4A12-9732-44A4F135EADA}"/>
              </a:ext>
            </a:extLst>
          </p:cNvPr>
          <p:cNvSpPr>
            <a:spLocks noChangeArrowheads="1"/>
          </p:cNvSpPr>
          <p:nvPr/>
        </p:nvSpPr>
        <p:spPr bwMode="auto">
          <a:xfrm>
            <a:off x="1274359" y="3522465"/>
            <a:ext cx="2800350" cy="336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nSpc>
                <a:spcPct val="150000"/>
              </a:lnSpc>
              <a:spcBef>
                <a:spcPct val="0"/>
              </a:spcBef>
              <a:buNone/>
            </a:pPr>
            <a:r>
              <a:rPr lang="en-US" altLang="en-US" sz="1200" b="1" u="sng">
                <a:latin typeface="+mn-lt"/>
                <a:cs typeface="Times New Roman" panose="02020603050405020304" pitchFamily="18" charset="0"/>
              </a:rPr>
              <a:t>Kết quả mô phỏng</a:t>
            </a:r>
          </a:p>
        </p:txBody>
      </p:sp>
      <p:sp>
        <p:nvSpPr>
          <p:cNvPr id="37" name="Rectangle 3">
            <a:extLst>
              <a:ext uri="{FF2B5EF4-FFF2-40B4-BE49-F238E27FC236}">
                <a16:creationId xmlns:a16="http://schemas.microsoft.com/office/drawing/2014/main" xmlns="" id="{04C3391E-E00E-4EE7-90CC-9A5ECDE6514C}"/>
              </a:ext>
            </a:extLst>
          </p:cNvPr>
          <p:cNvSpPr>
            <a:spLocks noChangeArrowheads="1"/>
          </p:cNvSpPr>
          <p:nvPr/>
        </p:nvSpPr>
        <p:spPr bwMode="auto">
          <a:xfrm>
            <a:off x="1184997" y="1717464"/>
            <a:ext cx="2889712" cy="1430959"/>
          </a:xfrm>
          <a:prstGeom prst="rect">
            <a:avLst/>
          </a:prstGeom>
          <a:noFill/>
          <a:ln>
            <a:noFill/>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nSpc>
                <a:spcPct val="150000"/>
              </a:lnSpc>
              <a:defRPr/>
            </a:pPr>
            <a:r>
              <a:rPr lang="en-US" altLang="en-US" sz="1200" b="1" u="sng" dirty="0" err="1">
                <a:latin typeface="+mn-lt"/>
                <a:cs typeface="Times New Roman" panose="02020603050405020304" pitchFamily="18" charset="0"/>
              </a:rPr>
              <a:t>Thiết</a:t>
            </a:r>
            <a:r>
              <a:rPr lang="en-US" altLang="en-US" sz="1200" b="1" u="sng" dirty="0">
                <a:latin typeface="+mn-lt"/>
                <a:cs typeface="Times New Roman" panose="02020603050405020304" pitchFamily="18" charset="0"/>
              </a:rPr>
              <a:t> </a:t>
            </a:r>
            <a:r>
              <a:rPr lang="en-US" altLang="en-US" sz="1200" b="1" u="sng" dirty="0" err="1">
                <a:latin typeface="+mn-lt"/>
                <a:cs typeface="Times New Roman" panose="02020603050405020304" pitchFamily="18" charset="0"/>
              </a:rPr>
              <a:t>bị</a:t>
            </a:r>
            <a:r>
              <a:rPr lang="en-US" altLang="en-US" sz="1200" b="1" u="sng" dirty="0">
                <a:latin typeface="+mn-lt"/>
                <a:cs typeface="Times New Roman" panose="02020603050405020304" pitchFamily="18" charset="0"/>
              </a:rPr>
              <a:t> </a:t>
            </a:r>
            <a:r>
              <a:rPr lang="en-US" altLang="en-US" sz="1200" b="1" u="sng" err="1">
                <a:latin typeface="+mn-lt"/>
                <a:cs typeface="Times New Roman" panose="02020603050405020304" pitchFamily="18" charset="0"/>
              </a:rPr>
              <a:t>chiếu</a:t>
            </a:r>
            <a:r>
              <a:rPr lang="en-US" altLang="en-US" sz="1200" b="1" u="sng">
                <a:latin typeface="+mn-lt"/>
                <a:cs typeface="Times New Roman" panose="02020603050405020304" pitchFamily="18" charset="0"/>
              </a:rPr>
              <a:t> sáng</a:t>
            </a:r>
            <a:endParaRPr lang="en-US" altLang="en-US" sz="1200" b="1" u="sng" dirty="0">
              <a:latin typeface="+mn-lt"/>
              <a:cs typeface="Times New Roman" panose="02020603050405020304" pitchFamily="18" charset="0"/>
            </a:endParaRPr>
          </a:p>
          <a:p>
            <a:pPr marL="285750" indent="-285750">
              <a:lnSpc>
                <a:spcPct val="150000"/>
              </a:lnSpc>
              <a:buFont typeface="Wingdings" panose="05000000000000000000" pitchFamily="2" charset="2"/>
              <a:buChar char="§"/>
              <a:defRPr/>
            </a:pPr>
            <a:r>
              <a:rPr lang="en-US" altLang="en-US" sz="1200">
                <a:latin typeface="+mn-lt"/>
                <a:cs typeface="Times New Roman" panose="02020603050405020304" pitchFamily="18" charset="0"/>
              </a:rPr>
              <a:t>Đèn </a:t>
            </a:r>
            <a:r>
              <a:rPr lang="en-US" altLang="en-US" sz="1200" dirty="0">
                <a:latin typeface="+mn-lt"/>
                <a:cs typeface="Times New Roman" panose="02020603050405020304" pitchFamily="18" charset="0"/>
              </a:rPr>
              <a:t>LED CSD 30W</a:t>
            </a:r>
            <a:r>
              <a:rPr lang="en-US" altLang="en-US" sz="1200" b="1" dirty="0">
                <a:latin typeface="+mn-lt"/>
                <a:cs typeface="Times New Roman" panose="02020603050405020304" pitchFamily="18" charset="0"/>
              </a:rPr>
              <a:t> </a:t>
            </a:r>
            <a:r>
              <a:rPr lang="en-US" altLang="en-US" sz="1200" err="1">
                <a:latin typeface="+mn-lt"/>
                <a:cs typeface="Times New Roman" panose="02020603050405020304" pitchFamily="18" charset="0"/>
              </a:rPr>
              <a:t>Rạng</a:t>
            </a:r>
            <a:r>
              <a:rPr lang="en-US" altLang="en-US" sz="1200">
                <a:latin typeface="+mn-lt"/>
                <a:cs typeface="Times New Roman" panose="02020603050405020304" pitchFamily="18" charset="0"/>
              </a:rPr>
              <a:t> Đông</a:t>
            </a:r>
            <a:endParaRPr lang="en-US" altLang="en-US" sz="1200" dirty="0">
              <a:latin typeface="+mn-lt"/>
              <a:cs typeface="Times New Roman" panose="02020603050405020304" pitchFamily="18" charset="0"/>
            </a:endParaRPr>
          </a:p>
          <a:p>
            <a:pPr marL="285750" indent="-285750">
              <a:lnSpc>
                <a:spcPct val="150000"/>
              </a:lnSpc>
              <a:buFont typeface="Wingdings" panose="05000000000000000000" pitchFamily="2" charset="2"/>
              <a:buChar char="§"/>
              <a:defRPr/>
            </a:pPr>
            <a:r>
              <a:rPr lang="en-US" altLang="en-US" sz="1200">
                <a:latin typeface="+mn-lt"/>
                <a:cs typeface="Times New Roman" panose="02020603050405020304" pitchFamily="18" charset="0"/>
              </a:rPr>
              <a:t>Chiều </a:t>
            </a:r>
            <a:r>
              <a:rPr lang="en-US" altLang="en-US" sz="1200" dirty="0" err="1">
                <a:latin typeface="+mn-lt"/>
                <a:cs typeface="Times New Roman" panose="02020603050405020304" pitchFamily="18" charset="0"/>
              </a:rPr>
              <a:t>cao</a:t>
            </a:r>
            <a:r>
              <a:rPr lang="en-US" altLang="en-US" sz="1200" dirty="0">
                <a:latin typeface="+mn-lt"/>
                <a:cs typeface="Times New Roman" panose="02020603050405020304" pitchFamily="18" charset="0"/>
              </a:rPr>
              <a:t> </a:t>
            </a:r>
            <a:r>
              <a:rPr lang="en-US" altLang="en-US" sz="1200" dirty="0" err="1">
                <a:latin typeface="+mn-lt"/>
                <a:cs typeface="Times New Roman" panose="02020603050405020304" pitchFamily="18" charset="0"/>
              </a:rPr>
              <a:t>lắp</a:t>
            </a:r>
            <a:r>
              <a:rPr lang="en-US" altLang="en-US" sz="1200" dirty="0">
                <a:latin typeface="+mn-lt"/>
                <a:cs typeface="Times New Roman" panose="02020603050405020304" pitchFamily="18" charset="0"/>
              </a:rPr>
              <a:t> </a:t>
            </a:r>
            <a:r>
              <a:rPr lang="en-US" altLang="en-US" sz="1200" dirty="0" err="1">
                <a:latin typeface="+mn-lt"/>
                <a:cs typeface="Times New Roman" panose="02020603050405020304" pitchFamily="18" charset="0"/>
              </a:rPr>
              <a:t>đặt</a:t>
            </a:r>
            <a:r>
              <a:rPr lang="en-US" altLang="en-US" sz="1200">
                <a:latin typeface="+mn-lt"/>
                <a:cs typeface="Times New Roman" panose="02020603050405020304" pitchFamily="18" charset="0"/>
              </a:rPr>
              <a:t>: 5m</a:t>
            </a:r>
          </a:p>
          <a:p>
            <a:pPr marL="285750" indent="-285750">
              <a:lnSpc>
                <a:spcPct val="150000"/>
              </a:lnSpc>
              <a:buFont typeface="Wingdings" panose="05000000000000000000" pitchFamily="2" charset="2"/>
              <a:buChar char="§"/>
              <a:defRPr/>
            </a:pPr>
            <a:r>
              <a:rPr lang="en-US" altLang="en-US" sz="1200">
                <a:latin typeface="+mn-lt"/>
                <a:cs typeface="Times New Roman" panose="02020603050405020304" pitchFamily="18" charset="0"/>
              </a:rPr>
              <a:t>Tổng </a:t>
            </a:r>
            <a:r>
              <a:rPr lang="en-US" altLang="en-US" sz="1200" dirty="0" err="1">
                <a:latin typeface="+mn-lt"/>
                <a:cs typeface="Times New Roman" panose="02020603050405020304" pitchFamily="18" charset="0"/>
              </a:rPr>
              <a:t>số</a:t>
            </a:r>
            <a:r>
              <a:rPr lang="en-US" altLang="en-US" sz="1200" dirty="0">
                <a:latin typeface="+mn-lt"/>
                <a:cs typeface="Times New Roman" panose="02020603050405020304" pitchFamily="18" charset="0"/>
              </a:rPr>
              <a:t> l</a:t>
            </a:r>
            <a:r>
              <a:rPr lang="vi-VN" altLang="en-US" sz="1200" dirty="0">
                <a:latin typeface="+mn-lt"/>
                <a:cs typeface="Times New Roman" panose="02020603050405020304" pitchFamily="18" charset="0"/>
              </a:rPr>
              <a:t>ư</a:t>
            </a:r>
            <a:r>
              <a:rPr lang="en-US" altLang="en-US" sz="1200" dirty="0" err="1">
                <a:latin typeface="+mn-lt"/>
                <a:cs typeface="Times New Roman" panose="02020603050405020304" pitchFamily="18" charset="0"/>
              </a:rPr>
              <a:t>ợng</a:t>
            </a:r>
            <a:r>
              <a:rPr lang="en-US" altLang="en-US" sz="1200" dirty="0">
                <a:latin typeface="+mn-lt"/>
                <a:cs typeface="Times New Roman" panose="02020603050405020304" pitchFamily="18" charset="0"/>
              </a:rPr>
              <a:t>: </a:t>
            </a:r>
            <a:r>
              <a:rPr lang="en-US" altLang="en-US" sz="1200">
                <a:latin typeface="+mn-lt"/>
                <a:cs typeface="Times New Roman" panose="02020603050405020304" pitchFamily="18" charset="0"/>
              </a:rPr>
              <a:t>18 bộ</a:t>
            </a:r>
            <a:endParaRPr lang="en-US" altLang="en-US" sz="1200" dirty="0">
              <a:latin typeface="+mn-lt"/>
              <a:cs typeface="Times New Roman" panose="02020603050405020304" pitchFamily="18" charset="0"/>
            </a:endParaRPr>
          </a:p>
          <a:p>
            <a:pPr marL="285750" indent="-285750">
              <a:lnSpc>
                <a:spcPct val="150000"/>
              </a:lnSpc>
              <a:buFont typeface="Wingdings" panose="05000000000000000000" pitchFamily="2" charset="2"/>
              <a:buChar char="§"/>
              <a:defRPr/>
            </a:pPr>
            <a:r>
              <a:rPr lang="en-US" altLang="en-US" sz="1200">
                <a:latin typeface="+mn-lt"/>
                <a:cs typeface="Times New Roman" panose="02020603050405020304" pitchFamily="18" charset="0"/>
              </a:rPr>
              <a:t>Tổng </a:t>
            </a:r>
            <a:r>
              <a:rPr lang="en-US" altLang="en-US" sz="1200" dirty="0" err="1">
                <a:latin typeface="+mn-lt"/>
                <a:cs typeface="Times New Roman" panose="02020603050405020304" pitchFamily="18" charset="0"/>
              </a:rPr>
              <a:t>công</a:t>
            </a:r>
            <a:r>
              <a:rPr lang="en-US" altLang="en-US" sz="1200" dirty="0">
                <a:latin typeface="+mn-lt"/>
                <a:cs typeface="Times New Roman" panose="02020603050405020304" pitchFamily="18" charset="0"/>
              </a:rPr>
              <a:t> </a:t>
            </a:r>
            <a:r>
              <a:rPr lang="en-US" altLang="en-US" sz="1200" dirty="0" err="1">
                <a:latin typeface="+mn-lt"/>
                <a:cs typeface="Times New Roman" panose="02020603050405020304" pitchFamily="18" charset="0"/>
              </a:rPr>
              <a:t>suất</a:t>
            </a:r>
            <a:r>
              <a:rPr lang="en-US" altLang="en-US" sz="1200" dirty="0">
                <a:latin typeface="+mn-lt"/>
                <a:cs typeface="Times New Roman" panose="02020603050405020304" pitchFamily="18" charset="0"/>
              </a:rPr>
              <a:t> </a:t>
            </a:r>
            <a:r>
              <a:rPr lang="en-US" altLang="en-US" sz="1200" dirty="0" err="1">
                <a:latin typeface="+mn-lt"/>
                <a:cs typeface="Times New Roman" panose="02020603050405020304" pitchFamily="18" charset="0"/>
              </a:rPr>
              <a:t>lắp</a:t>
            </a:r>
            <a:r>
              <a:rPr lang="en-US" altLang="en-US" sz="1200" dirty="0">
                <a:latin typeface="+mn-lt"/>
                <a:cs typeface="Times New Roman" panose="02020603050405020304" pitchFamily="18" charset="0"/>
              </a:rPr>
              <a:t> </a:t>
            </a:r>
            <a:r>
              <a:rPr lang="en-US" altLang="en-US" sz="1200" dirty="0" err="1">
                <a:latin typeface="+mn-lt"/>
                <a:cs typeface="Times New Roman" panose="02020603050405020304" pitchFamily="18" charset="0"/>
              </a:rPr>
              <a:t>đặt</a:t>
            </a:r>
            <a:r>
              <a:rPr lang="en-US" altLang="en-US" sz="1200" dirty="0">
                <a:latin typeface="+mn-lt"/>
                <a:cs typeface="Times New Roman" panose="02020603050405020304" pitchFamily="18" charset="0"/>
              </a:rPr>
              <a:t>: 540W </a:t>
            </a:r>
          </a:p>
        </p:txBody>
      </p:sp>
      <p:pic>
        <p:nvPicPr>
          <p:cNvPr id="38" name="Picture 3">
            <a:extLst>
              <a:ext uri="{FF2B5EF4-FFF2-40B4-BE49-F238E27FC236}">
                <a16:creationId xmlns:a16="http://schemas.microsoft.com/office/drawing/2014/main" xmlns="" id="{35C0EBC1-28D7-4937-A5DB-43835F43FE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7341" y="3890055"/>
            <a:ext cx="3818647" cy="1058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xmlns="" id="{C2FEA133-2C23-4109-9D17-DCC17356CACD}"/>
              </a:ext>
            </a:extLst>
          </p:cNvPr>
          <p:cNvGrpSpPr/>
          <p:nvPr/>
        </p:nvGrpSpPr>
        <p:grpSpPr>
          <a:xfrm>
            <a:off x="5987855" y="1319175"/>
            <a:ext cx="5256987" cy="3058991"/>
            <a:chOff x="5987855" y="1404906"/>
            <a:chExt cx="5256987" cy="3058991"/>
          </a:xfrm>
        </p:grpSpPr>
        <p:sp>
          <p:nvSpPr>
            <p:cNvPr id="39" name="Rectangle 3">
              <a:extLst>
                <a:ext uri="{FF2B5EF4-FFF2-40B4-BE49-F238E27FC236}">
                  <a16:creationId xmlns:a16="http://schemas.microsoft.com/office/drawing/2014/main" xmlns="" id="{E2F6E606-412B-4CEE-AC8B-CF5AB57637A2}"/>
                </a:ext>
              </a:extLst>
            </p:cNvPr>
            <p:cNvSpPr>
              <a:spLocks noChangeArrowheads="1"/>
            </p:cNvSpPr>
            <p:nvPr/>
          </p:nvSpPr>
          <p:spPr bwMode="auto">
            <a:xfrm>
              <a:off x="7290212" y="4163494"/>
              <a:ext cx="2829621" cy="30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50000"/>
                </a:lnSpc>
                <a:spcBef>
                  <a:spcPct val="0"/>
                </a:spcBef>
                <a:buFontTx/>
                <a:buNone/>
              </a:pPr>
              <a:r>
                <a:rPr lang="en-US" altLang="en-US" sz="1050" i="1">
                  <a:latin typeface="+mn-lt"/>
                  <a:cs typeface="Times New Roman" panose="02020603050405020304" pitchFamily="18" charset="0"/>
                </a:rPr>
                <a:t>Hình ảnh lắp đặt thực tế ngày 8/12/2020</a:t>
              </a:r>
            </a:p>
          </p:txBody>
        </p:sp>
        <p:pic>
          <p:nvPicPr>
            <p:cNvPr id="40" name="Picture 4">
              <a:extLst>
                <a:ext uri="{FF2B5EF4-FFF2-40B4-BE49-F238E27FC236}">
                  <a16:creationId xmlns:a16="http://schemas.microsoft.com/office/drawing/2014/main" xmlns="" id="{3AA6E594-13D7-464A-B12E-8B799E05AD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13393" b="28217"/>
            <a:stretch>
              <a:fillRect/>
            </a:stretch>
          </p:blipFill>
          <p:spPr bwMode="auto">
            <a:xfrm>
              <a:off x="5987855" y="1404906"/>
              <a:ext cx="2179809" cy="2756778"/>
            </a:xfrm>
            <a:prstGeom prst="rect">
              <a:avLst/>
            </a:prstGeom>
            <a:noFill/>
            <a:ln>
              <a:noFill/>
            </a:ln>
            <a:effectLst>
              <a:glow rad="50800">
                <a:srgbClr val="29CFA7"/>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5">
              <a:extLst>
                <a:ext uri="{FF2B5EF4-FFF2-40B4-BE49-F238E27FC236}">
                  <a16:creationId xmlns:a16="http://schemas.microsoft.com/office/drawing/2014/main" xmlns="" id="{A67216FF-7853-4C92-8813-4F1F78F40F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5250" b="29875"/>
            <a:stretch>
              <a:fillRect/>
            </a:stretch>
          </p:blipFill>
          <p:spPr bwMode="auto">
            <a:xfrm>
              <a:off x="8407857" y="1404906"/>
              <a:ext cx="2836985" cy="2756778"/>
            </a:xfrm>
            <a:prstGeom prst="rect">
              <a:avLst/>
            </a:prstGeom>
            <a:noFill/>
            <a:ln>
              <a:noFill/>
            </a:ln>
            <a:effectLst>
              <a:glow rad="50800">
                <a:srgbClr val="29CFA7"/>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a:extLst>
              <a:ext uri="{FF2B5EF4-FFF2-40B4-BE49-F238E27FC236}">
                <a16:creationId xmlns:a16="http://schemas.microsoft.com/office/drawing/2014/main" xmlns="" id="{392556AE-DEB1-42C4-8356-F56C5474DE44}"/>
              </a:ext>
            </a:extLst>
          </p:cNvPr>
          <p:cNvSpPr/>
          <p:nvPr/>
        </p:nvSpPr>
        <p:spPr>
          <a:xfrm>
            <a:off x="4944860" y="4220953"/>
            <a:ext cx="6868071" cy="2068259"/>
          </a:xfrm>
          <a:prstGeom prst="rect">
            <a:avLst/>
          </a:prstGeom>
        </p:spPr>
        <p:txBody>
          <a:bodyPr wrap="square">
            <a:spAutoFit/>
          </a:bodyPr>
          <a:lstStyle/>
          <a:p>
            <a:pPr marL="285750">
              <a:lnSpc>
                <a:spcPct val="170000"/>
              </a:lnSpc>
              <a:defRPr/>
            </a:pPr>
            <a:r>
              <a:rPr lang="en-US" sz="1200" b="1" u="sng">
                <a:cs typeface="Times New Roman" panose="02020603050405020304" pitchFamily="18" charset="0"/>
              </a:rPr>
              <a:t>Nhận xét</a:t>
            </a:r>
          </a:p>
          <a:p>
            <a:pPr marL="457200" indent="-171450">
              <a:buFont typeface="Wingdings" panose="05000000000000000000" pitchFamily="2" charset="2"/>
              <a:buChar char="§"/>
              <a:defRPr/>
            </a:pPr>
            <a:r>
              <a:rPr lang="en-US" sz="1200">
                <a:cs typeface="Times New Roman" panose="02020603050405020304" pitchFamily="18" charset="0"/>
              </a:rPr>
              <a:t>Công suất đèn tiết kiệm 50% điện năng tiêu thụ nếu sử dụng bóng đèn Compact</a:t>
            </a:r>
          </a:p>
          <a:p>
            <a:pPr marL="457200" indent="-171450">
              <a:buFont typeface="Wingdings" panose="05000000000000000000" pitchFamily="2" charset="2"/>
              <a:buChar char="§"/>
              <a:defRPr/>
            </a:pPr>
            <a:r>
              <a:rPr lang="en-US" sz="1200" b="1">
                <a:cs typeface="Times New Roman" panose="02020603050405020304" pitchFamily="18" charset="0"/>
              </a:rPr>
              <a:t>Khi sử dụng: Đèn có tính năng Diming: từ 6h- 10h đèn sáng 100%; sau 4h thắp sáng thì đèn sáng 50%  </a:t>
            </a:r>
            <a:r>
              <a:rPr lang="en-US" sz="1200">
                <a:cs typeface="Times New Roman" panose="02020603050405020304" pitchFamily="18" charset="0"/>
              </a:rPr>
              <a:t>== &gt; tiết kiệm đến 60%- 75% điện năng so đèn Compact</a:t>
            </a:r>
          </a:p>
          <a:p>
            <a:pPr marL="285750">
              <a:defRPr/>
            </a:pPr>
            <a:r>
              <a:rPr lang="en-US" sz="1200">
                <a:cs typeface="Times New Roman" panose="02020603050405020304" pitchFamily="18" charset="0"/>
              </a:rPr>
              <a:t>     (Hiện trạng đang không có hệ thống chiếu sáng)</a:t>
            </a:r>
          </a:p>
          <a:p>
            <a:pPr marL="457200" indent="-171450">
              <a:buFont typeface="Wingdings" panose="05000000000000000000" pitchFamily="2" charset="2"/>
              <a:buChar char="§"/>
              <a:defRPr/>
            </a:pPr>
            <a:r>
              <a:rPr lang="en-US" sz="1200">
                <a:cs typeface="Times New Roman" panose="02020603050405020304" pitchFamily="18" charset="0"/>
              </a:rPr>
              <a:t>Tuổi thọ dài 30 000 giờ cao hơn 5 lần so với đèn  compact, tiết kiệm chi phí bảo trì, bảo dưỡng</a:t>
            </a:r>
          </a:p>
          <a:p>
            <a:pPr marL="457200" indent="-171450">
              <a:buFont typeface="Wingdings" panose="05000000000000000000" pitchFamily="2" charset="2"/>
              <a:buChar char="§"/>
              <a:defRPr/>
            </a:pPr>
            <a:r>
              <a:rPr lang="en-US" sz="1200">
                <a:cs typeface="Times New Roman" panose="02020603050405020304" pitchFamily="18" charset="0"/>
              </a:rPr>
              <a:t>Độ rọi trung bình:	 đạt theo tiêu chuẩn</a:t>
            </a:r>
            <a:endParaRPr lang="en-US" sz="1200" b="1">
              <a:cs typeface="Times New Roman" panose="02020603050405020304" pitchFamily="18" charset="0"/>
            </a:endParaRPr>
          </a:p>
          <a:p>
            <a:pPr marL="457200" indent="-171450">
              <a:buFont typeface="Wingdings" panose="05000000000000000000" pitchFamily="2" charset="2"/>
              <a:buChar char="§"/>
              <a:defRPr/>
            </a:pPr>
            <a:r>
              <a:rPr lang="en-US" sz="1200">
                <a:cs typeface="Times New Roman" panose="02020603050405020304" pitchFamily="18" charset="0"/>
              </a:rPr>
              <a:t>Đảm bảo các tiêu chí về định lượng, chất lượng  ánh sáng theo tiêu chuẩn.</a:t>
            </a:r>
          </a:p>
          <a:p>
            <a:pPr marL="457200" indent="-171450">
              <a:buFont typeface="Wingdings" panose="05000000000000000000" pitchFamily="2" charset="2"/>
              <a:buChar char="§"/>
              <a:defRPr/>
            </a:pPr>
            <a:r>
              <a:rPr lang="en-US" sz="1200">
                <a:cs typeface="Times New Roman" panose="02020603050405020304" pitchFamily="18" charset="0"/>
              </a:rPr>
              <a:t>Thỏa mãn các điều kiện tiện nghi thị giác. </a:t>
            </a:r>
            <a:endParaRPr lang="en-US" sz="1200" dirty="0">
              <a:cs typeface="Times New Roman" panose="02020603050405020304" pitchFamily="18" charset="0"/>
            </a:endParaRPr>
          </a:p>
        </p:txBody>
      </p:sp>
      <p:sp>
        <p:nvSpPr>
          <p:cNvPr id="45" name="Rounded Rectangle 109">
            <a:extLst>
              <a:ext uri="{FF2B5EF4-FFF2-40B4-BE49-F238E27FC236}">
                <a16:creationId xmlns:a16="http://schemas.microsoft.com/office/drawing/2014/main" xmlns="" id="{49866159-FF92-4444-A399-8B93C6B295E7}"/>
              </a:ext>
            </a:extLst>
          </p:cNvPr>
          <p:cNvSpPr/>
          <p:nvPr/>
        </p:nvSpPr>
        <p:spPr>
          <a:xfrm>
            <a:off x="870012" y="1602898"/>
            <a:ext cx="4136994" cy="4575960"/>
          </a:xfrm>
          <a:prstGeom prst="roundRect">
            <a:avLst>
              <a:gd name="adj" fmla="val 6953"/>
            </a:avLst>
          </a:prstGeom>
          <a:noFill/>
          <a:ln w="25400">
            <a:gradFill>
              <a:gsLst>
                <a:gs pos="0">
                  <a:srgbClr val="93C94B"/>
                </a:gs>
                <a:gs pos="55000">
                  <a:srgbClr val="5BC1BF"/>
                </a:gs>
                <a:gs pos="100000">
                  <a:srgbClr val="6888B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57087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9099" y="1173796"/>
            <a:ext cx="12052300" cy="4541204"/>
          </a:xfrm>
          <a:prstGeom prst="rect">
            <a:avLst/>
          </a:prstGeom>
          <a:no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3650408" cy="6858000"/>
          </a:xfrm>
          <a:prstGeom prst="rect">
            <a:avLst/>
          </a:prstGeom>
          <a:gradFill flip="none" rotWithShape="1">
            <a:gsLst>
              <a:gs pos="0">
                <a:srgbClr val="7C9DD5"/>
              </a:gs>
              <a:gs pos="0">
                <a:srgbClr val="93C94B"/>
              </a:gs>
              <a:gs pos="52000">
                <a:srgbClr val="5BC1BF"/>
              </a:gs>
              <a:gs pos="100000">
                <a:srgbClr val="6888BE"/>
              </a:gs>
            </a:gsLst>
            <a:lin ang="13500000" scaled="1"/>
            <a:tileRect/>
          </a:gradFill>
          <a:ln w="9525" cap="flat">
            <a:noFill/>
            <a:prstDash val="solid"/>
            <a:miter/>
          </a:ln>
        </p:spPr>
        <p:txBody>
          <a:bodyPr rtlCol="0" anchor="ctr"/>
          <a:lstStyle/>
          <a:p>
            <a:pPr algn="l"/>
            <a:endParaRPr lang="en-US">
              <a:solidFill>
                <a:srgbClr val="688AC0"/>
              </a:solidFill>
            </a:endParaRPr>
          </a:p>
        </p:txBody>
      </p:sp>
      <p:sp>
        <p:nvSpPr>
          <p:cNvPr id="16" name="직사각형 5">
            <a:extLst>
              <a:ext uri="{FF2B5EF4-FFF2-40B4-BE49-F238E27FC236}">
                <a16:creationId xmlns:a16="http://schemas.microsoft.com/office/drawing/2014/main" xmlns="" id="{350DC914-56E3-43B1-AF2E-CE9D0967E752}"/>
              </a:ext>
            </a:extLst>
          </p:cNvPr>
          <p:cNvSpPr/>
          <p:nvPr/>
        </p:nvSpPr>
        <p:spPr>
          <a:xfrm>
            <a:off x="1" y="2120959"/>
            <a:ext cx="3650407" cy="2646878"/>
          </a:xfrm>
          <a:prstGeom prst="rect">
            <a:avLst/>
          </a:prstGeom>
          <a:noFill/>
          <a:ln>
            <a:noFill/>
          </a:ln>
        </p:spPr>
        <p:txBody>
          <a:bodyPr wrap="square">
            <a:spAutoFit/>
          </a:bodyPr>
          <a:lstStyle/>
          <a:p>
            <a:pPr algn="ctr"/>
            <a:r>
              <a:rPr lang="en-US" altLang="ko-KR" sz="16600">
                <a:ln w="19050">
                  <a:noFill/>
                </a:ln>
                <a:solidFill>
                  <a:schemeClr val="bg1"/>
                </a:solidFill>
                <a:latin typeface="UTM Avo" panose="02040603050506020204" pitchFamily="18" charset="0"/>
              </a:rPr>
              <a:t>04</a:t>
            </a:r>
            <a:endParaRPr lang="ko-KR" altLang="en-US" sz="16600">
              <a:ln w="19050">
                <a:noFill/>
              </a:ln>
              <a:solidFill>
                <a:schemeClr val="bg1"/>
              </a:solidFill>
              <a:latin typeface="UTM Avo" panose="02040603050506020204" pitchFamily="18" charset="0"/>
            </a:endParaRPr>
          </a:p>
        </p:txBody>
      </p:sp>
      <p:sp>
        <p:nvSpPr>
          <p:cNvPr id="17" name="직사각형 6">
            <a:extLst>
              <a:ext uri="{FF2B5EF4-FFF2-40B4-BE49-F238E27FC236}">
                <a16:creationId xmlns:a16="http://schemas.microsoft.com/office/drawing/2014/main" xmlns="" id="{39AAAFB6-41AD-4A76-A923-661EA7C35F0A}"/>
              </a:ext>
            </a:extLst>
          </p:cNvPr>
          <p:cNvSpPr/>
          <p:nvPr/>
        </p:nvSpPr>
        <p:spPr>
          <a:xfrm>
            <a:off x="4069507" y="2940917"/>
            <a:ext cx="7629815" cy="976165"/>
          </a:xfrm>
          <a:prstGeom prst="rect">
            <a:avLst/>
          </a:prstGeom>
        </p:spPr>
        <p:txBody>
          <a:bodyPr wrap="square">
            <a:spAutoFit/>
          </a:bodyPr>
          <a:lstStyle/>
          <a:p>
            <a:pPr>
              <a:lnSpc>
                <a:spcPct val="150000"/>
              </a:lnSpc>
              <a:spcAft>
                <a:spcPts val="300"/>
              </a:spcAft>
            </a:pPr>
            <a:r>
              <a:rPr lang="en-US" altLang="ko-KR" sz="4400" b="1">
                <a:ln w="19050">
                  <a:noFill/>
                </a:ln>
                <a:solidFill>
                  <a:schemeClr val="bg2">
                    <a:lumMod val="25000"/>
                  </a:schemeClr>
                </a:solidFill>
                <a:latin typeface="UTM Avo" panose="02040603050506020204" pitchFamily="18" charset="0"/>
              </a:rPr>
              <a:t>XIN Ý KIẾN CHỈ ĐẠO</a:t>
            </a:r>
            <a:endParaRPr lang="vi-VN" altLang="ko-KR" sz="5400" b="1">
              <a:ln w="19050">
                <a:noFill/>
              </a:ln>
              <a:solidFill>
                <a:schemeClr val="bg2">
                  <a:lumMod val="25000"/>
                </a:schemeClr>
              </a:solidFill>
              <a:latin typeface="UTM Avo" panose="02040603050506020204" pitchFamily="18" charset="0"/>
            </a:endParaRPr>
          </a:p>
        </p:txBody>
      </p:sp>
      <p:sp>
        <p:nvSpPr>
          <p:cNvPr id="4" name="Slide Number Placeholder 3"/>
          <p:cNvSpPr>
            <a:spLocks noGrp="1"/>
          </p:cNvSpPr>
          <p:nvPr>
            <p:ph type="sldNum" sz="quarter" idx="12"/>
          </p:nvPr>
        </p:nvSpPr>
        <p:spPr/>
        <p:txBody>
          <a:bodyPr/>
          <a:lstStyle/>
          <a:p>
            <a:fld id="{84D06A17-4DAA-4805-92CA-A878510AB020}" type="slidenum">
              <a:rPr lang="en-US" smtClean="0"/>
              <a:t>33</a:t>
            </a:fld>
            <a:endParaRPr lang="en-US"/>
          </a:p>
        </p:txBody>
      </p:sp>
    </p:spTree>
    <p:extLst>
      <p:ext uri="{BB962C8B-B14F-4D97-AF65-F5344CB8AC3E}">
        <p14:creationId xmlns:p14="http://schemas.microsoft.com/office/powerpoint/2010/main" val="3206384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166903"/>
            <a:ext cx="9201150" cy="707886"/>
            <a:chOff x="6165729" y="1417597"/>
            <a:chExt cx="9201150" cy="707886"/>
          </a:xfrm>
        </p:grpSpPr>
        <p:sp>
          <p:nvSpPr>
            <p:cNvPr id="14" name="직사각형 5">
              <a:extLst>
                <a:ext uri="{FF2B5EF4-FFF2-40B4-BE49-F238E27FC236}">
                  <a16:creationId xmlns:a16="http://schemas.microsoft.com/office/drawing/2014/main" xmlns="" id="{350DC914-56E3-43B1-AF2E-CE9D0967E752}"/>
                </a:ext>
              </a:extLst>
            </p:cNvPr>
            <p:cNvSpPr/>
            <p:nvPr/>
          </p:nvSpPr>
          <p:spPr>
            <a:xfrm>
              <a:off x="6165729" y="1417597"/>
              <a:ext cx="1002343" cy="707886"/>
            </a:xfrm>
            <a:prstGeom prst="rect">
              <a:avLst/>
            </a:prstGeom>
            <a:noFill/>
            <a:ln>
              <a:noFill/>
            </a:ln>
          </p:spPr>
          <p:txBody>
            <a:bodyPr wrap="square">
              <a:spAutoFit/>
            </a:bodyPr>
            <a:lstStyle/>
            <a:p>
              <a:r>
                <a:rPr lang="en-US" altLang="ko-KR" sz="4000" b="1">
                  <a:ln w="15875">
                    <a:solidFill>
                      <a:srgbClr val="93C94B"/>
                    </a:solidFill>
                  </a:ln>
                  <a:noFill/>
                  <a:latin typeface="UTM Avo" panose="02040603050506020204" pitchFamily="18" charset="0"/>
                </a:rPr>
                <a:t>03.</a:t>
              </a:r>
              <a:endParaRPr lang="ko-KR" altLang="en-US" sz="4000" b="1">
                <a:ln w="15875">
                  <a:solidFill>
                    <a:srgbClr val="93C94B"/>
                  </a:solidFill>
                </a:ln>
                <a:noFill/>
                <a:latin typeface="UTM Avo" panose="02040603050506020204" pitchFamily="18" charset="0"/>
              </a:endParaRPr>
            </a:p>
          </p:txBody>
        </p:sp>
        <p:sp>
          <p:nvSpPr>
            <p:cNvPr id="15" name="직사각형 6">
              <a:extLst>
                <a:ext uri="{FF2B5EF4-FFF2-40B4-BE49-F238E27FC236}">
                  <a16:creationId xmlns:a16="http://schemas.microsoft.com/office/drawing/2014/main" xmlns="" id="{39AAAFB6-41AD-4A76-A923-661EA7C35F0A}"/>
                </a:ext>
              </a:extLst>
            </p:cNvPr>
            <p:cNvSpPr/>
            <p:nvPr/>
          </p:nvSpPr>
          <p:spPr>
            <a:xfrm>
              <a:off x="7288582" y="1623612"/>
              <a:ext cx="8078297" cy="461665"/>
            </a:xfrm>
            <a:prstGeom prst="rect">
              <a:avLst/>
            </a:prstGeom>
          </p:spPr>
          <p:txBody>
            <a:bodyPr wrap="square">
              <a:spAutoFit/>
            </a:bodyPr>
            <a:lstStyle/>
            <a:p>
              <a:r>
                <a:rPr lang="en-US" altLang="ko-KR" sz="2400" b="1">
                  <a:solidFill>
                    <a:schemeClr val="bg2">
                      <a:lumMod val="25000"/>
                    </a:schemeClr>
                  </a:solidFill>
                </a:rPr>
                <a:t>Đề xuất giải pháp kỹ thuật</a:t>
              </a:r>
              <a:endParaRPr lang="ko-KR" altLang="en-US" sz="2400" b="1">
                <a:solidFill>
                  <a:schemeClr val="bg2">
                    <a:lumMod val="25000"/>
                  </a:schemeClr>
                </a:solidFill>
              </a:endParaRPr>
            </a:p>
          </p:txBody>
        </p:sp>
      </p:grpSp>
      <p:sp>
        <p:nvSpPr>
          <p:cNvPr id="4" name="Slide Number Placeholder 3"/>
          <p:cNvSpPr>
            <a:spLocks noGrp="1"/>
          </p:cNvSpPr>
          <p:nvPr>
            <p:ph type="sldNum" sz="quarter" idx="12"/>
          </p:nvPr>
        </p:nvSpPr>
        <p:spPr/>
        <p:txBody>
          <a:bodyPr/>
          <a:lstStyle/>
          <a:p>
            <a:fld id="{84D06A17-4DAA-4805-92CA-A878510AB020}" type="slidenum">
              <a:rPr lang="en-US" smtClean="0"/>
              <a:t>34</a:t>
            </a:fld>
            <a:endParaRPr lang="en-US"/>
          </a:p>
        </p:txBody>
      </p:sp>
      <p:grpSp>
        <p:nvGrpSpPr>
          <p:cNvPr id="11" name="Group 10">
            <a:extLst>
              <a:ext uri="{FF2B5EF4-FFF2-40B4-BE49-F238E27FC236}">
                <a16:creationId xmlns:a16="http://schemas.microsoft.com/office/drawing/2014/main" xmlns="" id="{2E8B844D-FEC1-4B41-AFEB-93F7A00A10DF}"/>
              </a:ext>
            </a:extLst>
          </p:cNvPr>
          <p:cNvGrpSpPr/>
          <p:nvPr/>
        </p:nvGrpSpPr>
        <p:grpSpPr>
          <a:xfrm>
            <a:off x="798988" y="1225775"/>
            <a:ext cx="4497186" cy="3101363"/>
            <a:chOff x="870012" y="1225775"/>
            <a:chExt cx="4497186" cy="3101363"/>
          </a:xfrm>
        </p:grpSpPr>
        <p:sp>
          <p:nvSpPr>
            <p:cNvPr id="5" name="Rectangle 4">
              <a:extLst>
                <a:ext uri="{FF2B5EF4-FFF2-40B4-BE49-F238E27FC236}">
                  <a16:creationId xmlns:a16="http://schemas.microsoft.com/office/drawing/2014/main" xmlns="" id="{2B1E67AB-BB56-4CC3-B3EB-95CA22A23E3E}"/>
                </a:ext>
              </a:extLst>
            </p:cNvPr>
            <p:cNvSpPr/>
            <p:nvPr/>
          </p:nvSpPr>
          <p:spPr>
            <a:xfrm>
              <a:off x="1002343" y="1764906"/>
              <a:ext cx="4364855" cy="2123658"/>
            </a:xfrm>
            <a:prstGeom prst="rect">
              <a:avLst/>
            </a:prstGeom>
          </p:spPr>
          <p:txBody>
            <a:bodyPr wrap="square">
              <a:spAutoFit/>
            </a:bodyPr>
            <a:lstStyle/>
            <a:p>
              <a:pPr marL="171450" indent="-171450">
                <a:buFont typeface="Wingdings" panose="05000000000000000000" pitchFamily="2" charset="2"/>
                <a:buChar char="§"/>
                <a:defRPr/>
              </a:pPr>
              <a:r>
                <a:rPr lang="en-US" altLang="en-US" sz="1200" b="1" dirty="0" err="1">
                  <a:cs typeface="Times New Roman" panose="02020603050405020304" pitchFamily="18" charset="0"/>
                </a:rPr>
                <a:t>Giai</a:t>
              </a:r>
              <a:r>
                <a:rPr lang="en-US" altLang="en-US" sz="1200" b="1" dirty="0">
                  <a:cs typeface="Times New Roman" panose="02020603050405020304" pitchFamily="18" charset="0"/>
                </a:rPr>
                <a:t> </a:t>
              </a:r>
              <a:r>
                <a:rPr lang="en-US" altLang="en-US" sz="1200" b="1" dirty="0" err="1">
                  <a:cs typeface="Times New Roman" panose="02020603050405020304" pitchFamily="18" charset="0"/>
                </a:rPr>
                <a:t>đoạn</a:t>
              </a:r>
              <a:r>
                <a:rPr lang="en-US" altLang="en-US" sz="1200" b="1" dirty="0">
                  <a:cs typeface="Times New Roman" panose="02020603050405020304" pitchFamily="18" charset="0"/>
                </a:rPr>
                <a:t> 1</a:t>
              </a:r>
              <a:r>
                <a:rPr lang="en-US" altLang="en-US" sz="1200" dirty="0">
                  <a:cs typeface="Times New Roman" panose="02020603050405020304" pitchFamily="18" charset="0"/>
                </a:rPr>
                <a:t>: </a:t>
              </a:r>
              <a:r>
                <a:rPr lang="en-US" altLang="en-US" sz="1200" dirty="0" err="1">
                  <a:cs typeface="Times New Roman" panose="02020603050405020304" pitchFamily="18" charset="0"/>
                </a:rPr>
                <a:t>cấp</a:t>
              </a:r>
              <a:r>
                <a:rPr lang="en-US" altLang="en-US" sz="1200" dirty="0">
                  <a:cs typeface="Times New Roman" panose="02020603050405020304" pitchFamily="18" charset="0"/>
                </a:rPr>
                <a:t> </a:t>
              </a:r>
              <a:r>
                <a:rPr lang="en-US" altLang="en-US" sz="1200" dirty="0" err="1">
                  <a:cs typeface="Times New Roman" panose="02020603050405020304" pitchFamily="18" charset="0"/>
                </a:rPr>
                <a:t>nguồn</a:t>
              </a:r>
              <a:r>
                <a:rPr lang="en-US" altLang="en-US" sz="1200" dirty="0">
                  <a:cs typeface="Times New Roman" panose="02020603050405020304" pitchFamily="18" charset="0"/>
                </a:rPr>
                <a:t> </a:t>
              </a:r>
              <a:r>
                <a:rPr lang="en-US" altLang="en-US" sz="1200" dirty="0" err="1">
                  <a:cs typeface="Times New Roman" panose="02020603050405020304" pitchFamily="18" charset="0"/>
                </a:rPr>
                <a:t>cho</a:t>
              </a:r>
              <a:r>
                <a:rPr lang="en-US" altLang="en-US" sz="1200" dirty="0">
                  <a:cs typeface="Times New Roman" panose="02020603050405020304" pitchFamily="18" charset="0"/>
                </a:rPr>
                <a:t> </a:t>
              </a:r>
              <a:r>
                <a:rPr lang="en-US" altLang="en-US" sz="1200" dirty="0" err="1">
                  <a:cs typeface="Times New Roman" panose="02020603050405020304" pitchFamily="18" charset="0"/>
                </a:rPr>
                <a:t>đèn</a:t>
              </a:r>
              <a:r>
                <a:rPr lang="en-US" altLang="en-US" sz="1200" dirty="0">
                  <a:cs typeface="Times New Roman" panose="02020603050405020304" pitchFamily="18" charset="0"/>
                </a:rPr>
                <a:t> </a:t>
              </a:r>
              <a:r>
                <a:rPr lang="en-US" altLang="en-US" sz="1200" dirty="0" err="1">
                  <a:cs typeface="Times New Roman" panose="02020603050405020304" pitchFamily="18" charset="0"/>
                </a:rPr>
                <a:t>từ</a:t>
              </a:r>
              <a:r>
                <a:rPr lang="en-US" altLang="en-US" sz="1200" dirty="0">
                  <a:cs typeface="Times New Roman" panose="02020603050405020304" pitchFamily="18" charset="0"/>
                </a:rPr>
                <a:t> </a:t>
              </a:r>
              <a:r>
                <a:rPr lang="en-US" altLang="en-US" sz="1200" dirty="0" err="1">
                  <a:cs typeface="Times New Roman" panose="02020603050405020304" pitchFamily="18" charset="0"/>
                </a:rPr>
                <a:t>tủ</a:t>
              </a:r>
              <a:r>
                <a:rPr lang="en-US" altLang="en-US" sz="1200" dirty="0">
                  <a:cs typeface="Times New Roman" panose="02020603050405020304" pitchFamily="18" charset="0"/>
                </a:rPr>
                <a:t> </a:t>
              </a:r>
              <a:r>
                <a:rPr lang="en-US" altLang="en-US" sz="1200" dirty="0" err="1">
                  <a:cs typeface="Times New Roman" panose="02020603050405020304" pitchFamily="18" charset="0"/>
                </a:rPr>
                <a:t>điều</a:t>
              </a:r>
              <a:r>
                <a:rPr lang="en-US" altLang="en-US" sz="1200" dirty="0">
                  <a:cs typeface="Times New Roman" panose="02020603050405020304" pitchFamily="18" charset="0"/>
                </a:rPr>
                <a:t> </a:t>
              </a:r>
              <a:r>
                <a:rPr lang="en-US" altLang="en-US" sz="1200" dirty="0" err="1">
                  <a:cs typeface="Times New Roman" panose="02020603050405020304" pitchFamily="18" charset="0"/>
                </a:rPr>
                <a:t>khiển</a:t>
              </a:r>
              <a:r>
                <a:rPr lang="en-US" altLang="en-US" sz="1200" dirty="0">
                  <a:cs typeface="Times New Roman" panose="02020603050405020304" pitchFamily="18" charset="0"/>
                </a:rPr>
                <a:t> </a:t>
              </a:r>
              <a:r>
                <a:rPr lang="en-US" altLang="en-US" sz="1200" dirty="0" err="1">
                  <a:cs typeface="Times New Roman" panose="02020603050405020304" pitchFamily="18" charset="0"/>
                </a:rPr>
                <a:t>trung</a:t>
              </a:r>
              <a:r>
                <a:rPr lang="en-US" altLang="en-US" sz="1200" dirty="0">
                  <a:cs typeface="Times New Roman" panose="02020603050405020304" pitchFamily="18" charset="0"/>
                </a:rPr>
                <a:t> </a:t>
              </a:r>
              <a:r>
                <a:rPr lang="en-US" altLang="en-US" sz="1200" dirty="0" err="1">
                  <a:cs typeface="Times New Roman" panose="02020603050405020304" pitchFamily="18" charset="0"/>
                </a:rPr>
                <a:t>tâm</a:t>
              </a:r>
              <a:r>
                <a:rPr lang="en-US" altLang="en-US" sz="1200" dirty="0">
                  <a:cs typeface="Times New Roman" panose="02020603050405020304" pitchFamily="18" charset="0"/>
                </a:rPr>
                <a:t>:</a:t>
              </a:r>
            </a:p>
            <a:p>
              <a:pPr>
                <a:defRPr/>
              </a:pPr>
              <a:r>
                <a:rPr lang="en-US" altLang="en-US" sz="1200" dirty="0">
                  <a:cs typeface="Times New Roman" panose="02020603050405020304" pitchFamily="18" charset="0"/>
                </a:rPr>
                <a:t>+ </a:t>
              </a:r>
              <a:r>
                <a:rPr lang="en-US" altLang="en-US" sz="1200" dirty="0" err="1">
                  <a:cs typeface="Times New Roman" panose="02020603050405020304" pitchFamily="18" charset="0"/>
                </a:rPr>
                <a:t>Điều</a:t>
              </a:r>
              <a:r>
                <a:rPr lang="en-US" altLang="en-US" sz="1200" dirty="0">
                  <a:cs typeface="Times New Roman" panose="02020603050405020304" pitchFamily="18" charset="0"/>
                </a:rPr>
                <a:t> </a:t>
              </a:r>
              <a:r>
                <a:rPr lang="en-US" altLang="en-US" sz="1200" dirty="0" err="1">
                  <a:cs typeface="Times New Roman" panose="02020603050405020304" pitchFamily="18" charset="0"/>
                </a:rPr>
                <a:t>khiển</a:t>
              </a:r>
              <a:r>
                <a:rPr lang="en-US" altLang="en-US" sz="1200" dirty="0">
                  <a:cs typeface="Times New Roman" panose="02020603050405020304" pitchFamily="18" charset="0"/>
                </a:rPr>
                <a:t> on – off </a:t>
              </a:r>
              <a:r>
                <a:rPr lang="en-US" altLang="en-US" sz="1200" dirty="0" err="1">
                  <a:cs typeface="Times New Roman" panose="02020603050405020304" pitchFamily="18" charset="0"/>
                </a:rPr>
                <a:t>theo</a:t>
              </a:r>
              <a:r>
                <a:rPr lang="en-US" altLang="en-US" sz="1200" dirty="0">
                  <a:cs typeface="Times New Roman" panose="02020603050405020304" pitchFamily="18" charset="0"/>
                </a:rPr>
                <a:t> </a:t>
              </a:r>
              <a:r>
                <a:rPr lang="en-US" altLang="en-US" sz="1200" dirty="0" err="1">
                  <a:cs typeface="Times New Roman" panose="02020603050405020304" pitchFamily="18" charset="0"/>
                </a:rPr>
                <a:t>lịch</a:t>
              </a:r>
              <a:r>
                <a:rPr lang="en-US" altLang="en-US" sz="1200" dirty="0">
                  <a:cs typeface="Times New Roman" panose="02020603050405020304" pitchFamily="18" charset="0"/>
                </a:rPr>
                <a:t> </a:t>
              </a:r>
              <a:r>
                <a:rPr lang="en-US" altLang="en-US" sz="1200" dirty="0" err="1">
                  <a:cs typeface="Times New Roman" panose="02020603050405020304" pitchFamily="18" charset="0"/>
                </a:rPr>
                <a:t>trình</a:t>
              </a:r>
              <a:r>
                <a:rPr lang="en-US" altLang="en-US" sz="1200" dirty="0">
                  <a:cs typeface="Times New Roman" panose="02020603050405020304" pitchFamily="18" charset="0"/>
                </a:rPr>
                <a:t> </a:t>
              </a:r>
              <a:r>
                <a:rPr lang="en-US" altLang="en-US" sz="1200" dirty="0" err="1">
                  <a:cs typeface="Times New Roman" panose="02020603050405020304" pitchFamily="18" charset="0"/>
                </a:rPr>
                <a:t>theo</a:t>
              </a:r>
              <a:r>
                <a:rPr lang="en-US" altLang="en-US" sz="1200" dirty="0">
                  <a:cs typeface="Times New Roman" panose="02020603050405020304" pitchFamily="18" charset="0"/>
                </a:rPr>
                <a:t> </a:t>
              </a:r>
              <a:r>
                <a:rPr lang="en-US" altLang="en-US" sz="1200" dirty="0" err="1">
                  <a:cs typeface="Times New Roman" panose="02020603050405020304" pitchFamily="18" charset="0"/>
                </a:rPr>
                <a:t>thời</a:t>
              </a:r>
              <a:r>
                <a:rPr lang="en-US" altLang="en-US" sz="1200" dirty="0">
                  <a:cs typeface="Times New Roman" panose="02020603050405020304" pitchFamily="18" charset="0"/>
                </a:rPr>
                <a:t> </a:t>
              </a:r>
              <a:r>
                <a:rPr lang="en-US" altLang="en-US" sz="1200" dirty="0" err="1">
                  <a:cs typeface="Times New Roman" panose="02020603050405020304" pitchFamily="18" charset="0"/>
                </a:rPr>
                <a:t>gian</a:t>
              </a:r>
              <a:endParaRPr lang="en-US" altLang="en-US" sz="1200" dirty="0">
                <a:cs typeface="Times New Roman" panose="02020603050405020304" pitchFamily="18" charset="0"/>
              </a:endParaRPr>
            </a:p>
            <a:p>
              <a:pPr>
                <a:defRPr/>
              </a:pPr>
              <a:r>
                <a:rPr lang="en-US" altLang="en-US" sz="1200" dirty="0">
                  <a:cs typeface="Times New Roman" panose="02020603050405020304" pitchFamily="18" charset="0"/>
                </a:rPr>
                <a:t>+ </a:t>
              </a:r>
              <a:r>
                <a:rPr lang="en-US" altLang="en-US" sz="1200" dirty="0" err="1">
                  <a:cs typeface="Times New Roman" panose="02020603050405020304" pitchFamily="18" charset="0"/>
                </a:rPr>
                <a:t>Kiểm</a:t>
              </a:r>
              <a:r>
                <a:rPr lang="en-US" altLang="en-US" sz="1200" dirty="0">
                  <a:cs typeface="Times New Roman" panose="02020603050405020304" pitchFamily="18" charset="0"/>
                </a:rPr>
                <a:t> </a:t>
              </a:r>
              <a:r>
                <a:rPr lang="en-US" altLang="en-US" sz="1200" dirty="0" err="1">
                  <a:cs typeface="Times New Roman" panose="02020603050405020304" pitchFamily="18" charset="0"/>
                </a:rPr>
                <a:t>soát</a:t>
              </a:r>
              <a:r>
                <a:rPr lang="en-US" altLang="en-US" sz="1200" dirty="0">
                  <a:cs typeface="Times New Roman" panose="02020603050405020304" pitchFamily="18" charset="0"/>
                </a:rPr>
                <a:t> </a:t>
              </a:r>
              <a:r>
                <a:rPr lang="en-US" altLang="en-US" sz="1200" dirty="0" err="1">
                  <a:cs typeface="Times New Roman" panose="02020603050405020304" pitchFamily="18" charset="0"/>
                </a:rPr>
                <a:t>công</a:t>
              </a:r>
              <a:r>
                <a:rPr lang="en-US" altLang="en-US" sz="1200" dirty="0">
                  <a:cs typeface="Times New Roman" panose="02020603050405020304" pitchFamily="18" charset="0"/>
                </a:rPr>
                <a:t> </a:t>
              </a:r>
              <a:r>
                <a:rPr lang="en-US" altLang="en-US" sz="1200" dirty="0" err="1">
                  <a:cs typeface="Times New Roman" panose="02020603050405020304" pitchFamily="18" charset="0"/>
                </a:rPr>
                <a:t>suất</a:t>
              </a:r>
              <a:r>
                <a:rPr lang="en-US" altLang="en-US" sz="1200" dirty="0">
                  <a:cs typeface="Times New Roman" panose="02020603050405020304" pitchFamily="18" charset="0"/>
                </a:rPr>
                <a:t> </a:t>
              </a:r>
              <a:r>
                <a:rPr lang="en-US" altLang="en-US" sz="1200" dirty="0" err="1">
                  <a:cs typeface="Times New Roman" panose="02020603050405020304" pitchFamily="18" charset="0"/>
                </a:rPr>
                <a:t>tiêu</a:t>
              </a:r>
              <a:r>
                <a:rPr lang="en-US" altLang="en-US" sz="1200" dirty="0">
                  <a:cs typeface="Times New Roman" panose="02020603050405020304" pitchFamily="18" charset="0"/>
                </a:rPr>
                <a:t> </a:t>
              </a:r>
              <a:r>
                <a:rPr lang="en-US" altLang="en-US" sz="1200" dirty="0" err="1">
                  <a:cs typeface="Times New Roman" panose="02020603050405020304" pitchFamily="18" charset="0"/>
                </a:rPr>
                <a:t>thụ</a:t>
              </a:r>
              <a:r>
                <a:rPr lang="en-US" altLang="en-US" sz="1200" dirty="0">
                  <a:cs typeface="Times New Roman" panose="02020603050405020304" pitchFamily="18" charset="0"/>
                </a:rPr>
                <a:t> </a:t>
              </a:r>
              <a:r>
                <a:rPr lang="en-US" altLang="en-US" sz="1200" dirty="0" err="1">
                  <a:cs typeface="Times New Roman" panose="02020603050405020304" pitchFamily="18" charset="0"/>
                </a:rPr>
                <a:t>của</a:t>
              </a:r>
              <a:r>
                <a:rPr lang="en-US" altLang="en-US" sz="1200" dirty="0">
                  <a:cs typeface="Times New Roman" panose="02020603050405020304" pitchFamily="18" charset="0"/>
                </a:rPr>
                <a:t> </a:t>
              </a:r>
              <a:r>
                <a:rPr lang="en-US" altLang="en-US" sz="1200" dirty="0" err="1">
                  <a:cs typeface="Times New Roman" panose="02020603050405020304" pitchFamily="18" charset="0"/>
                </a:rPr>
                <a:t>tủ</a:t>
              </a:r>
              <a:endParaRPr lang="en-US" altLang="en-US" sz="1200" dirty="0">
                <a:cs typeface="Times New Roman" panose="02020603050405020304" pitchFamily="18" charset="0"/>
              </a:endParaRPr>
            </a:p>
            <a:p>
              <a:pPr>
                <a:defRPr/>
              </a:pPr>
              <a:r>
                <a:rPr lang="en-US" altLang="en-US" sz="1200" dirty="0">
                  <a:cs typeface="Times New Roman" panose="02020603050405020304" pitchFamily="18" charset="0"/>
                </a:rPr>
                <a:t>+ </a:t>
              </a:r>
              <a:r>
                <a:rPr lang="en-US" altLang="en-US" sz="1200" dirty="0" err="1">
                  <a:cs typeface="Times New Roman" panose="02020603050405020304" pitchFamily="18" charset="0"/>
                </a:rPr>
                <a:t>Thay</a:t>
              </a:r>
              <a:r>
                <a:rPr lang="en-US" altLang="en-US" sz="1200" dirty="0">
                  <a:cs typeface="Times New Roman" panose="02020603050405020304" pitchFamily="18" charset="0"/>
                </a:rPr>
                <a:t> </a:t>
              </a:r>
              <a:r>
                <a:rPr lang="en-US" altLang="en-US" sz="1200" dirty="0" err="1">
                  <a:cs typeface="Times New Roman" panose="02020603050405020304" pitchFamily="18" charset="0"/>
                </a:rPr>
                <a:t>đèn</a:t>
              </a:r>
              <a:r>
                <a:rPr lang="en-US" altLang="en-US" sz="1200" dirty="0">
                  <a:cs typeface="Times New Roman" panose="02020603050405020304" pitchFamily="18" charset="0"/>
                </a:rPr>
                <a:t>: </a:t>
              </a:r>
              <a:r>
                <a:rPr lang="en-US" altLang="en-US" sz="1200" dirty="0" err="1">
                  <a:cs typeface="Times New Roman" panose="02020603050405020304" pitchFamily="18" charset="0"/>
                </a:rPr>
                <a:t>Đèn</a:t>
              </a:r>
              <a:r>
                <a:rPr lang="en-US" altLang="en-US" sz="1200" dirty="0">
                  <a:cs typeface="Times New Roman" panose="02020603050405020304" pitchFamily="18" charset="0"/>
                </a:rPr>
                <a:t> </a:t>
              </a:r>
              <a:r>
                <a:rPr lang="en-US" altLang="en-US" sz="1200" dirty="0" err="1">
                  <a:cs typeface="Times New Roman" panose="02020603050405020304" pitchFamily="18" charset="0"/>
                </a:rPr>
                <a:t>Rạng</a:t>
              </a:r>
              <a:r>
                <a:rPr lang="en-US" altLang="en-US" sz="1200" dirty="0">
                  <a:cs typeface="Times New Roman" panose="02020603050405020304" pitchFamily="18" charset="0"/>
                </a:rPr>
                <a:t> </a:t>
              </a:r>
              <a:r>
                <a:rPr lang="en-US" altLang="en-US" sz="1200" dirty="0" err="1">
                  <a:cs typeface="Times New Roman" panose="02020603050405020304" pitchFamily="18" charset="0"/>
                </a:rPr>
                <a:t>Đông</a:t>
              </a:r>
              <a:r>
                <a:rPr lang="en-US" altLang="en-US" sz="1200" dirty="0">
                  <a:cs typeface="Times New Roman" panose="02020603050405020304" pitchFamily="18" charset="0"/>
                </a:rPr>
                <a:t> </a:t>
              </a:r>
              <a:r>
                <a:rPr lang="en-US" altLang="en-US" sz="1200" dirty="0" err="1">
                  <a:cs typeface="Times New Roman" panose="02020603050405020304" pitchFamily="18" charset="0"/>
                </a:rPr>
                <a:t>có</a:t>
              </a:r>
              <a:r>
                <a:rPr lang="en-US" altLang="en-US" sz="1200" dirty="0">
                  <a:cs typeface="Times New Roman" panose="02020603050405020304" pitchFamily="18" charset="0"/>
                </a:rPr>
                <a:t> </a:t>
              </a:r>
              <a:r>
                <a:rPr lang="en-US" altLang="en-US" sz="1200" dirty="0" err="1">
                  <a:cs typeface="Times New Roman" panose="02020603050405020304" pitchFamily="18" charset="0"/>
                </a:rPr>
                <a:t>cổng</a:t>
              </a:r>
              <a:r>
                <a:rPr lang="en-US" altLang="en-US" sz="1200" dirty="0">
                  <a:cs typeface="Times New Roman" panose="02020603050405020304" pitchFamily="18" charset="0"/>
                </a:rPr>
                <a:t> </a:t>
              </a:r>
              <a:r>
                <a:rPr lang="en-US" altLang="en-US" sz="1200" dirty="0" err="1">
                  <a:cs typeface="Times New Roman" panose="02020603050405020304" pitchFamily="18" charset="0"/>
                </a:rPr>
                <a:t>chờ</a:t>
              </a:r>
              <a:r>
                <a:rPr lang="en-US" altLang="en-US" sz="1200" dirty="0">
                  <a:cs typeface="Times New Roman" panose="02020603050405020304" pitchFamily="18" charset="0"/>
                </a:rPr>
                <a:t> </a:t>
              </a:r>
              <a:r>
                <a:rPr lang="en-US" altLang="en-US" sz="1200" dirty="0" err="1">
                  <a:cs typeface="Times New Roman" panose="02020603050405020304" pitchFamily="18" charset="0"/>
                </a:rPr>
                <a:t>kết</a:t>
              </a:r>
              <a:r>
                <a:rPr lang="en-US" altLang="en-US" sz="1200" dirty="0">
                  <a:cs typeface="Times New Roman" panose="02020603050405020304" pitchFamily="18" charset="0"/>
                </a:rPr>
                <a:t> </a:t>
              </a:r>
              <a:r>
                <a:rPr lang="en-US" altLang="en-US" sz="1200" dirty="0" err="1">
                  <a:cs typeface="Times New Roman" panose="02020603050405020304" pitchFamily="18" charset="0"/>
                </a:rPr>
                <a:t>nối</a:t>
              </a:r>
              <a:r>
                <a:rPr lang="en-US" altLang="en-US" sz="1200" dirty="0">
                  <a:cs typeface="Times New Roman" panose="02020603050405020304" pitchFamily="18" charset="0"/>
                </a:rPr>
                <a:t> </a:t>
              </a:r>
              <a:r>
                <a:rPr lang="en-US" altLang="en-US" sz="1200" dirty="0" err="1">
                  <a:cs typeface="Times New Roman" panose="02020603050405020304" pitchFamily="18" charset="0"/>
                </a:rPr>
                <a:t>các</a:t>
              </a:r>
              <a:r>
                <a:rPr lang="en-US" altLang="en-US" sz="1200" dirty="0">
                  <a:cs typeface="Times New Roman" panose="02020603050405020304" pitchFamily="18" charset="0"/>
                </a:rPr>
                <a:t> </a:t>
              </a:r>
              <a:r>
                <a:rPr lang="en-US" altLang="en-US" sz="1200" dirty="0" err="1">
                  <a:cs typeface="Times New Roman" panose="02020603050405020304" pitchFamily="18" charset="0"/>
                </a:rPr>
                <a:t>thiết</a:t>
              </a:r>
              <a:r>
                <a:rPr lang="en-US" altLang="en-US" sz="1200" dirty="0">
                  <a:cs typeface="Times New Roman" panose="02020603050405020304" pitchFamily="18" charset="0"/>
                </a:rPr>
                <a:t> </a:t>
              </a:r>
              <a:r>
                <a:rPr lang="en-US" altLang="en-US" sz="1200" dirty="0" err="1">
                  <a:cs typeface="Times New Roman" panose="02020603050405020304" pitchFamily="18" charset="0"/>
                </a:rPr>
                <a:t>bị</a:t>
              </a:r>
              <a:r>
                <a:rPr lang="en-US" altLang="en-US" sz="1200" dirty="0">
                  <a:cs typeface="Times New Roman" panose="02020603050405020304" pitchFamily="18" charset="0"/>
                </a:rPr>
                <a:t> </a:t>
              </a:r>
              <a:r>
                <a:rPr lang="en-US" altLang="en-US" sz="1200" dirty="0" err="1">
                  <a:cs typeface="Times New Roman" panose="02020603050405020304" pitchFamily="18" charset="0"/>
                </a:rPr>
                <a:t>điều</a:t>
              </a:r>
              <a:r>
                <a:rPr lang="en-US" altLang="en-US" sz="1200" dirty="0">
                  <a:cs typeface="Times New Roman" panose="02020603050405020304" pitchFamily="18" charset="0"/>
                </a:rPr>
                <a:t> </a:t>
              </a:r>
              <a:r>
                <a:rPr lang="en-US" altLang="en-US" sz="1200" dirty="0" err="1">
                  <a:cs typeface="Times New Roman" panose="02020603050405020304" pitchFamily="18" charset="0"/>
                </a:rPr>
                <a:t>khiển</a:t>
              </a:r>
              <a:r>
                <a:rPr lang="en-US" altLang="en-US" sz="1200" dirty="0">
                  <a:cs typeface="Times New Roman" panose="02020603050405020304" pitchFamily="18" charset="0"/>
                </a:rPr>
                <a:t> </a:t>
              </a:r>
              <a:r>
                <a:rPr lang="en-US" altLang="en-US" sz="1200" dirty="0" err="1">
                  <a:cs typeface="Times New Roman" panose="02020603050405020304" pitchFamily="18" charset="0"/>
                </a:rPr>
                <a:t>thông</a:t>
              </a:r>
              <a:r>
                <a:rPr lang="en-US" altLang="en-US" sz="1200" dirty="0">
                  <a:cs typeface="Times New Roman" panose="02020603050405020304" pitchFamily="18" charset="0"/>
                </a:rPr>
                <a:t> minh – </a:t>
              </a:r>
              <a:r>
                <a:rPr lang="en-US" altLang="en-US" sz="1200" dirty="0" err="1">
                  <a:cs typeface="Times New Roman" panose="02020603050405020304" pitchFamily="18" charset="0"/>
                </a:rPr>
                <a:t>cổng</a:t>
              </a:r>
              <a:r>
                <a:rPr lang="en-US" altLang="en-US" sz="1200" dirty="0">
                  <a:cs typeface="Times New Roman" panose="02020603050405020304" pitchFamily="18" charset="0"/>
                </a:rPr>
                <a:t> </a:t>
              </a:r>
              <a:r>
                <a:rPr lang="en-US" altLang="en-US" sz="1200" dirty="0" err="1">
                  <a:cs typeface="Times New Roman" panose="02020603050405020304" pitchFamily="18" charset="0"/>
                </a:rPr>
                <a:t>chờ</a:t>
              </a:r>
              <a:r>
                <a:rPr lang="en-US" altLang="en-US" sz="1200" dirty="0">
                  <a:cs typeface="Times New Roman" panose="02020603050405020304" pitchFamily="18" charset="0"/>
                </a:rPr>
                <a:t> </a:t>
              </a:r>
              <a:r>
                <a:rPr lang="en-US" altLang="en-US" sz="1200" dirty="0" err="1">
                  <a:cs typeface="Times New Roman" panose="02020603050405020304" pitchFamily="18" charset="0"/>
                </a:rPr>
                <a:t>dạng</a:t>
              </a:r>
              <a:r>
                <a:rPr lang="en-US" altLang="en-US" sz="1200" dirty="0">
                  <a:cs typeface="Times New Roman" panose="02020603050405020304" pitchFamily="18" charset="0"/>
                </a:rPr>
                <a:t> </a:t>
              </a:r>
              <a:r>
                <a:rPr lang="en-US" altLang="en-US" sz="1200" dirty="0" err="1">
                  <a:cs typeface="Times New Roman" panose="02020603050405020304" pitchFamily="18" charset="0"/>
                </a:rPr>
                <a:t>Nema</a:t>
              </a:r>
              <a:r>
                <a:rPr lang="en-US" altLang="en-US" sz="1200" dirty="0">
                  <a:cs typeface="Times New Roman" panose="02020603050405020304" pitchFamily="18" charset="0"/>
                </a:rPr>
                <a:t> </a:t>
              </a:r>
            </a:p>
            <a:p>
              <a:pPr>
                <a:defRPr/>
              </a:pPr>
              <a:r>
                <a:rPr lang="en-US" altLang="en-US" sz="1200" dirty="0">
                  <a:cs typeface="Times New Roman" panose="02020603050405020304" pitchFamily="18" charset="0"/>
                </a:rPr>
                <a:t>+ </a:t>
              </a:r>
              <a:r>
                <a:rPr lang="en-US" altLang="en-US" sz="1200" dirty="0" err="1">
                  <a:cs typeface="Times New Roman" panose="02020603050405020304" pitchFamily="18" charset="0"/>
                </a:rPr>
                <a:t>Đèn</a:t>
              </a:r>
              <a:r>
                <a:rPr lang="en-US" altLang="en-US" sz="1200" dirty="0">
                  <a:cs typeface="Times New Roman" panose="02020603050405020304" pitchFamily="18" charset="0"/>
                </a:rPr>
                <a:t> </a:t>
              </a:r>
              <a:r>
                <a:rPr lang="en-US" altLang="en-US" sz="1200" dirty="0" err="1">
                  <a:cs typeface="Times New Roman" panose="02020603050405020304" pitchFamily="18" charset="0"/>
                </a:rPr>
                <a:t>có</a:t>
              </a:r>
              <a:r>
                <a:rPr lang="en-US" altLang="en-US" sz="1200" dirty="0">
                  <a:cs typeface="Times New Roman" panose="02020603050405020304" pitchFamily="18" charset="0"/>
                </a:rPr>
                <a:t> </a:t>
              </a:r>
              <a:r>
                <a:rPr lang="en-US" altLang="en-US" sz="1200" dirty="0" err="1">
                  <a:cs typeface="Times New Roman" panose="02020603050405020304" pitchFamily="18" charset="0"/>
                </a:rPr>
                <a:t>chế</a:t>
              </a:r>
              <a:r>
                <a:rPr lang="en-US" altLang="en-US" sz="1200" dirty="0">
                  <a:cs typeface="Times New Roman" panose="02020603050405020304" pitchFamily="18" charset="0"/>
                </a:rPr>
                <a:t> </a:t>
              </a:r>
              <a:r>
                <a:rPr lang="en-US" altLang="en-US" sz="1200" dirty="0" err="1">
                  <a:cs typeface="Times New Roman" panose="02020603050405020304" pitchFamily="18" charset="0"/>
                </a:rPr>
                <a:t>độ</a:t>
              </a:r>
              <a:r>
                <a:rPr lang="en-US" altLang="en-US" sz="1200" dirty="0">
                  <a:cs typeface="Times New Roman" panose="02020603050405020304" pitchFamily="18" charset="0"/>
                </a:rPr>
                <a:t> Diming 5 </a:t>
              </a:r>
              <a:r>
                <a:rPr lang="en-US" altLang="en-US" sz="1200" dirty="0" err="1">
                  <a:cs typeface="Times New Roman" panose="02020603050405020304" pitchFamily="18" charset="0"/>
                </a:rPr>
                <a:t>cấp</a:t>
              </a:r>
              <a:r>
                <a:rPr lang="en-US" altLang="en-US" sz="1200" dirty="0">
                  <a:cs typeface="Times New Roman" panose="02020603050405020304" pitchFamily="18" charset="0"/>
                </a:rPr>
                <a:t> </a:t>
              </a:r>
              <a:r>
                <a:rPr lang="en-US" altLang="en-US" sz="1200" dirty="0" err="1">
                  <a:cs typeface="Times New Roman" panose="02020603050405020304" pitchFamily="18" charset="0"/>
                </a:rPr>
                <a:t>công</a:t>
              </a:r>
              <a:r>
                <a:rPr lang="en-US" altLang="en-US" sz="1200" dirty="0">
                  <a:cs typeface="Times New Roman" panose="02020603050405020304" pitchFamily="18" charset="0"/>
                </a:rPr>
                <a:t> </a:t>
              </a:r>
              <a:r>
                <a:rPr lang="en-US" altLang="en-US" sz="1200" dirty="0" err="1">
                  <a:cs typeface="Times New Roman" panose="02020603050405020304" pitchFamily="18" charset="0"/>
                </a:rPr>
                <a:t>suất</a:t>
              </a:r>
              <a:endParaRPr lang="en-US" altLang="en-US" sz="1200" dirty="0">
                <a:cs typeface="Times New Roman" panose="02020603050405020304" pitchFamily="18" charset="0"/>
              </a:endParaRPr>
            </a:p>
            <a:p>
              <a:pPr marL="171450" indent="-171450">
                <a:buFont typeface="Wingdings" panose="05000000000000000000" pitchFamily="2" charset="2"/>
                <a:buChar char="§"/>
                <a:defRPr/>
              </a:pPr>
              <a:r>
                <a:rPr lang="en-US" altLang="en-US" sz="1200" b="1" dirty="0" err="1">
                  <a:cs typeface="Times New Roman" panose="02020603050405020304" pitchFamily="18" charset="0"/>
                </a:rPr>
                <a:t>Giai</a:t>
              </a:r>
              <a:r>
                <a:rPr lang="en-US" altLang="en-US" sz="1200" b="1" dirty="0">
                  <a:cs typeface="Times New Roman" panose="02020603050405020304" pitchFamily="18" charset="0"/>
                </a:rPr>
                <a:t> </a:t>
              </a:r>
              <a:r>
                <a:rPr lang="en-US" altLang="en-US" sz="1200" b="1" dirty="0" err="1">
                  <a:cs typeface="Times New Roman" panose="02020603050405020304" pitchFamily="18" charset="0"/>
                </a:rPr>
                <a:t>đoạn</a:t>
              </a:r>
              <a:r>
                <a:rPr lang="en-US" altLang="en-US" sz="1200" b="1" dirty="0">
                  <a:cs typeface="Times New Roman" panose="02020603050405020304" pitchFamily="18" charset="0"/>
                </a:rPr>
                <a:t> 2</a:t>
              </a:r>
              <a:r>
                <a:rPr lang="en-US" altLang="en-US" sz="1200" dirty="0">
                  <a:cs typeface="Times New Roman" panose="02020603050405020304" pitchFamily="18" charset="0"/>
                </a:rPr>
                <a:t>: </a:t>
              </a:r>
              <a:r>
                <a:rPr lang="en-US" altLang="en-US" sz="1200" dirty="0" err="1">
                  <a:cs typeface="Times New Roman" panose="02020603050405020304" pitchFamily="18" charset="0"/>
                </a:rPr>
                <a:t>Nâng</a:t>
              </a:r>
              <a:r>
                <a:rPr lang="en-US" altLang="en-US" sz="1200" dirty="0">
                  <a:cs typeface="Times New Roman" panose="02020603050405020304" pitchFamily="18" charset="0"/>
                </a:rPr>
                <a:t> </a:t>
              </a:r>
              <a:r>
                <a:rPr lang="en-US" altLang="en-US" sz="1200" dirty="0" err="1">
                  <a:cs typeface="Times New Roman" panose="02020603050405020304" pitchFamily="18" charset="0"/>
                </a:rPr>
                <a:t>cấp</a:t>
              </a:r>
              <a:r>
                <a:rPr lang="en-US" altLang="en-US" sz="1200" dirty="0">
                  <a:cs typeface="Times New Roman" panose="02020603050405020304" pitchFamily="18" charset="0"/>
                </a:rPr>
                <a:t> </a:t>
              </a:r>
              <a:r>
                <a:rPr lang="en-US" altLang="en-US" sz="1200" dirty="0" err="1">
                  <a:cs typeface="Times New Roman" panose="02020603050405020304" pitchFamily="18" charset="0"/>
                </a:rPr>
                <a:t>toàn</a:t>
              </a:r>
              <a:r>
                <a:rPr lang="en-US" altLang="en-US" sz="1200" dirty="0">
                  <a:cs typeface="Times New Roman" panose="02020603050405020304" pitchFamily="18" charset="0"/>
                </a:rPr>
                <a:t> </a:t>
              </a:r>
              <a:r>
                <a:rPr lang="en-US" altLang="en-US" sz="1200" dirty="0" err="1">
                  <a:cs typeface="Times New Roman" panose="02020603050405020304" pitchFamily="18" charset="0"/>
                </a:rPr>
                <a:t>bộ</a:t>
              </a:r>
              <a:r>
                <a:rPr lang="en-US" altLang="en-US" sz="1200" dirty="0">
                  <a:cs typeface="Times New Roman" panose="02020603050405020304" pitchFamily="18" charset="0"/>
                </a:rPr>
                <a:t> </a:t>
              </a:r>
              <a:r>
                <a:rPr lang="en-US" altLang="en-US" sz="1200" dirty="0" err="1">
                  <a:cs typeface="Times New Roman" panose="02020603050405020304" pitchFamily="18" charset="0"/>
                </a:rPr>
                <a:t>hệ</a:t>
              </a:r>
              <a:r>
                <a:rPr lang="en-US" altLang="en-US" sz="1200" dirty="0">
                  <a:cs typeface="Times New Roman" panose="02020603050405020304" pitchFamily="18" charset="0"/>
                </a:rPr>
                <a:t> </a:t>
              </a:r>
              <a:r>
                <a:rPr lang="en-US" altLang="en-US" sz="1200" dirty="0" err="1">
                  <a:cs typeface="Times New Roman" panose="02020603050405020304" pitchFamily="18" charset="0"/>
                </a:rPr>
                <a:t>thống</a:t>
              </a:r>
              <a:r>
                <a:rPr lang="en-US" altLang="en-US" sz="1200" dirty="0">
                  <a:cs typeface="Times New Roman" panose="02020603050405020304" pitchFamily="18" charset="0"/>
                </a:rPr>
                <a:t> </a:t>
              </a:r>
              <a:r>
                <a:rPr lang="en-US" altLang="en-US" sz="1200" dirty="0" err="1">
                  <a:cs typeface="Times New Roman" panose="02020603050405020304" pitchFamily="18" charset="0"/>
                </a:rPr>
                <a:t>này</a:t>
              </a:r>
              <a:r>
                <a:rPr lang="en-US" altLang="en-US" sz="1200" dirty="0">
                  <a:cs typeface="Times New Roman" panose="02020603050405020304" pitchFamily="18" charset="0"/>
                </a:rPr>
                <a:t> </a:t>
              </a:r>
              <a:r>
                <a:rPr lang="en-US" altLang="en-US" sz="1200" dirty="0" err="1">
                  <a:cs typeface="Times New Roman" panose="02020603050405020304" pitchFamily="18" charset="0"/>
                </a:rPr>
                <a:t>lên</a:t>
              </a:r>
              <a:r>
                <a:rPr lang="en-US" altLang="en-US" sz="1200" dirty="0">
                  <a:cs typeface="Times New Roman" panose="02020603050405020304" pitchFamily="18" charset="0"/>
                </a:rPr>
                <a:t> </a:t>
              </a:r>
              <a:r>
                <a:rPr lang="en-US" altLang="en-US" sz="1200" dirty="0" err="1">
                  <a:cs typeface="Times New Roman" panose="02020603050405020304" pitchFamily="18" charset="0"/>
                </a:rPr>
                <a:t>hệ</a:t>
              </a:r>
              <a:r>
                <a:rPr lang="en-US" altLang="en-US" sz="1200" dirty="0">
                  <a:cs typeface="Times New Roman" panose="02020603050405020304" pitchFamily="18" charset="0"/>
                </a:rPr>
                <a:t> </a:t>
              </a:r>
              <a:r>
                <a:rPr lang="en-US" altLang="en-US" sz="1200" dirty="0" err="1">
                  <a:cs typeface="Times New Roman" panose="02020603050405020304" pitchFamily="18" charset="0"/>
                </a:rPr>
                <a:t>thống</a:t>
              </a:r>
              <a:r>
                <a:rPr lang="en-US" altLang="en-US" sz="1200" dirty="0">
                  <a:cs typeface="Times New Roman" panose="02020603050405020304" pitchFamily="18" charset="0"/>
                </a:rPr>
                <a:t> </a:t>
              </a:r>
              <a:r>
                <a:rPr lang="en-US" altLang="en-US" sz="1200" dirty="0" err="1">
                  <a:cs typeface="Times New Roman" panose="02020603050405020304" pitchFamily="18" charset="0"/>
                </a:rPr>
                <a:t>thông</a:t>
              </a:r>
              <a:r>
                <a:rPr lang="en-US" altLang="en-US" sz="1200" dirty="0">
                  <a:cs typeface="Times New Roman" panose="02020603050405020304" pitchFamily="18" charset="0"/>
                </a:rPr>
                <a:t> minh -- &gt; </a:t>
              </a:r>
              <a:r>
                <a:rPr lang="en-US" altLang="en-US" sz="1200" dirty="0" err="1">
                  <a:cs typeface="Times New Roman" panose="02020603050405020304" pitchFamily="18" charset="0"/>
                </a:rPr>
                <a:t>chỉ</a:t>
              </a:r>
              <a:r>
                <a:rPr lang="en-US" altLang="en-US" sz="1200" dirty="0">
                  <a:cs typeface="Times New Roman" panose="02020603050405020304" pitchFamily="18" charset="0"/>
                </a:rPr>
                <a:t> </a:t>
              </a:r>
              <a:r>
                <a:rPr lang="en-US" altLang="en-US" sz="1200" dirty="0" err="1">
                  <a:cs typeface="Times New Roman" panose="02020603050405020304" pitchFamily="18" charset="0"/>
                </a:rPr>
                <a:t>gắn</a:t>
              </a:r>
              <a:r>
                <a:rPr lang="en-US" altLang="en-US" sz="1200" dirty="0">
                  <a:cs typeface="Times New Roman" panose="02020603050405020304" pitchFamily="18" charset="0"/>
                </a:rPr>
                <a:t> </a:t>
              </a:r>
              <a:r>
                <a:rPr lang="en-US" altLang="en-US" sz="1200" dirty="0" err="1">
                  <a:cs typeface="Times New Roman" panose="02020603050405020304" pitchFamily="18" charset="0"/>
                </a:rPr>
                <a:t>các</a:t>
              </a:r>
              <a:r>
                <a:rPr lang="en-US" altLang="en-US" sz="1200" dirty="0">
                  <a:cs typeface="Times New Roman" panose="02020603050405020304" pitchFamily="18" charset="0"/>
                </a:rPr>
                <a:t> </a:t>
              </a:r>
              <a:r>
                <a:rPr lang="en-US" altLang="en-US" sz="1200" dirty="0" err="1">
                  <a:cs typeface="Times New Roman" panose="02020603050405020304" pitchFamily="18" charset="0"/>
                </a:rPr>
                <a:t>thiết</a:t>
              </a:r>
              <a:r>
                <a:rPr lang="en-US" altLang="en-US" sz="1200" dirty="0">
                  <a:cs typeface="Times New Roman" panose="02020603050405020304" pitchFamily="18" charset="0"/>
                </a:rPr>
                <a:t> </a:t>
              </a:r>
              <a:r>
                <a:rPr lang="en-US" altLang="en-US" sz="1200" dirty="0" err="1">
                  <a:cs typeface="Times New Roman" panose="02020603050405020304" pitchFamily="18" charset="0"/>
                </a:rPr>
                <a:t>bị</a:t>
              </a:r>
              <a:r>
                <a:rPr lang="en-US" altLang="en-US" sz="1200" dirty="0">
                  <a:cs typeface="Times New Roman" panose="02020603050405020304" pitchFamily="18" charset="0"/>
                </a:rPr>
                <a:t> </a:t>
              </a:r>
              <a:r>
                <a:rPr lang="en-US" altLang="en-US" sz="1200" dirty="0" err="1">
                  <a:cs typeface="Times New Roman" panose="02020603050405020304" pitchFamily="18" charset="0"/>
                </a:rPr>
                <a:t>thông</a:t>
              </a:r>
              <a:r>
                <a:rPr lang="en-US" altLang="en-US" sz="1200" dirty="0">
                  <a:cs typeface="Times New Roman" panose="02020603050405020304" pitchFamily="18" charset="0"/>
                </a:rPr>
                <a:t> minh </a:t>
              </a:r>
              <a:r>
                <a:rPr lang="en-US" altLang="en-US" sz="1200" dirty="0" err="1">
                  <a:cs typeface="Times New Roman" panose="02020603050405020304" pitchFamily="18" charset="0"/>
                </a:rPr>
                <a:t>đó</a:t>
              </a:r>
              <a:r>
                <a:rPr lang="en-US" altLang="en-US" sz="1200" dirty="0">
                  <a:cs typeface="Times New Roman" panose="02020603050405020304" pitchFamily="18" charset="0"/>
                </a:rPr>
                <a:t> </a:t>
              </a:r>
              <a:r>
                <a:rPr lang="en-US" altLang="en-US" sz="1200" dirty="0" err="1">
                  <a:cs typeface="Times New Roman" panose="02020603050405020304" pitchFamily="18" charset="0"/>
                </a:rPr>
                <a:t>vào</a:t>
              </a:r>
              <a:r>
                <a:rPr lang="en-US" altLang="en-US" sz="1200" dirty="0">
                  <a:cs typeface="Times New Roman" panose="02020603050405020304" pitchFamily="18" charset="0"/>
                </a:rPr>
                <a:t> </a:t>
              </a:r>
              <a:r>
                <a:rPr lang="en-US" altLang="en-US" sz="1200" dirty="0" err="1">
                  <a:cs typeface="Times New Roman" panose="02020603050405020304" pitchFamily="18" charset="0"/>
                </a:rPr>
                <a:t>các</a:t>
              </a:r>
              <a:r>
                <a:rPr lang="en-US" altLang="en-US" sz="1200" dirty="0">
                  <a:cs typeface="Times New Roman" panose="02020603050405020304" pitchFamily="18" charset="0"/>
                </a:rPr>
                <a:t> </a:t>
              </a:r>
              <a:r>
                <a:rPr lang="en-US" altLang="en-US" sz="1200" dirty="0" err="1">
                  <a:cs typeface="Times New Roman" panose="02020603050405020304" pitchFamily="18" charset="0"/>
                </a:rPr>
                <a:t>công</a:t>
              </a:r>
              <a:r>
                <a:rPr lang="en-US" altLang="en-US" sz="1200" dirty="0">
                  <a:cs typeface="Times New Roman" panose="02020603050405020304" pitchFamily="18" charset="0"/>
                </a:rPr>
                <a:t> </a:t>
              </a:r>
              <a:r>
                <a:rPr lang="en-US" altLang="en-US" sz="1200" dirty="0" err="1">
                  <a:cs typeface="Times New Roman" panose="02020603050405020304" pitchFamily="18" charset="0"/>
                </a:rPr>
                <a:t>chờ</a:t>
              </a:r>
              <a:r>
                <a:rPr lang="en-US" altLang="en-US" sz="1200" dirty="0">
                  <a:cs typeface="Times New Roman" panose="02020603050405020304" pitchFamily="18" charset="0"/>
                </a:rPr>
                <a:t> </a:t>
              </a:r>
              <a:r>
                <a:rPr lang="en-US" altLang="en-US" sz="1200" dirty="0" err="1">
                  <a:cs typeface="Times New Roman" panose="02020603050405020304" pitchFamily="18" charset="0"/>
                </a:rPr>
                <a:t>có</a:t>
              </a:r>
              <a:r>
                <a:rPr lang="en-US" altLang="en-US" sz="1200" dirty="0">
                  <a:cs typeface="Times New Roman" panose="02020603050405020304" pitchFamily="18" charset="0"/>
                </a:rPr>
                <a:t> </a:t>
              </a:r>
              <a:r>
                <a:rPr lang="en-US" altLang="en-US" sz="1200" dirty="0" err="1">
                  <a:cs typeface="Times New Roman" panose="02020603050405020304" pitchFamily="18" charset="0"/>
                </a:rPr>
                <a:t>sẵn</a:t>
              </a:r>
              <a:r>
                <a:rPr lang="en-US" altLang="en-US" sz="1200" dirty="0">
                  <a:cs typeface="Times New Roman" panose="02020603050405020304" pitchFamily="18" charset="0"/>
                </a:rPr>
                <a:t> </a:t>
              </a:r>
              <a:r>
                <a:rPr lang="en-US" altLang="en-US" sz="1200" dirty="0" err="1">
                  <a:cs typeface="Times New Roman" panose="02020603050405020304" pitchFamily="18" charset="0"/>
                </a:rPr>
                <a:t>trên</a:t>
              </a:r>
              <a:r>
                <a:rPr lang="en-US" altLang="en-US" sz="1200" dirty="0">
                  <a:cs typeface="Times New Roman" panose="02020603050405020304" pitchFamily="18" charset="0"/>
                </a:rPr>
                <a:t> </a:t>
              </a:r>
              <a:r>
                <a:rPr lang="en-US" altLang="en-US" sz="1200" dirty="0" err="1">
                  <a:cs typeface="Times New Roman" panose="02020603050405020304" pitchFamily="18" charset="0"/>
                </a:rPr>
                <a:t>thiết</a:t>
              </a:r>
              <a:r>
                <a:rPr lang="en-US" altLang="en-US" sz="1200" dirty="0">
                  <a:cs typeface="Times New Roman" panose="02020603050405020304" pitchFamily="18" charset="0"/>
                </a:rPr>
                <a:t> </a:t>
              </a:r>
              <a:r>
                <a:rPr lang="en-US" altLang="en-US" sz="1200" dirty="0" err="1">
                  <a:cs typeface="Times New Roman" panose="02020603050405020304" pitchFamily="18" charset="0"/>
                </a:rPr>
                <a:t>bị</a:t>
              </a:r>
              <a:r>
                <a:rPr lang="en-US" altLang="en-US" sz="1200" dirty="0">
                  <a:cs typeface="Times New Roman" panose="02020603050405020304" pitchFamily="18" charset="0"/>
                </a:rPr>
                <a:t> </a:t>
              </a:r>
              <a:r>
                <a:rPr lang="en-US" altLang="en-US" sz="1200" dirty="0" err="1">
                  <a:cs typeface="Times New Roman" panose="02020603050405020304" pitchFamily="18" charset="0"/>
                </a:rPr>
                <a:t>đèn</a:t>
              </a:r>
              <a:r>
                <a:rPr lang="en-US" altLang="en-US" sz="1200" dirty="0">
                  <a:cs typeface="Times New Roman" panose="02020603050405020304" pitchFamily="18" charset="0"/>
                </a:rPr>
                <a:t> </a:t>
              </a:r>
              <a:r>
                <a:rPr lang="en-US" altLang="en-US" sz="1200" dirty="0" err="1">
                  <a:cs typeface="Times New Roman" panose="02020603050405020304" pitchFamily="18" charset="0"/>
                </a:rPr>
                <a:t>và</a:t>
              </a:r>
              <a:r>
                <a:rPr lang="en-US" altLang="en-US" sz="1200" dirty="0">
                  <a:cs typeface="Times New Roman" panose="02020603050405020304" pitchFamily="18" charset="0"/>
                </a:rPr>
                <a:t> </a:t>
              </a:r>
              <a:r>
                <a:rPr lang="en-US" altLang="en-US" sz="1200" dirty="0" err="1">
                  <a:cs typeface="Times New Roman" panose="02020603050405020304" pitchFamily="18" charset="0"/>
                </a:rPr>
                <a:t>các</a:t>
              </a:r>
              <a:r>
                <a:rPr lang="en-US" altLang="en-US" sz="1200" dirty="0">
                  <a:cs typeface="Times New Roman" panose="02020603050405020304" pitchFamily="18" charset="0"/>
                </a:rPr>
                <a:t> </a:t>
              </a:r>
              <a:r>
                <a:rPr lang="en-US" altLang="en-US" sz="1200" dirty="0" err="1">
                  <a:cs typeface="Times New Roman" panose="02020603050405020304" pitchFamily="18" charset="0"/>
                </a:rPr>
                <a:t>đèn</a:t>
              </a:r>
              <a:r>
                <a:rPr lang="en-US" altLang="en-US" sz="1200" dirty="0">
                  <a:cs typeface="Times New Roman" panose="02020603050405020304" pitchFamily="18" charset="0"/>
                </a:rPr>
                <a:t> </a:t>
              </a:r>
              <a:r>
                <a:rPr lang="en-US" altLang="en-US" sz="1200" dirty="0" err="1">
                  <a:cs typeface="Times New Roman" panose="02020603050405020304" pitchFamily="18" charset="0"/>
                </a:rPr>
                <a:t>sẽ</a:t>
              </a:r>
              <a:r>
                <a:rPr lang="en-US" altLang="en-US" sz="1200" dirty="0">
                  <a:cs typeface="Times New Roman" panose="02020603050405020304" pitchFamily="18" charset="0"/>
                </a:rPr>
                <a:t> </a:t>
              </a:r>
              <a:r>
                <a:rPr lang="en-US" altLang="en-US" sz="1200" dirty="0" err="1">
                  <a:cs typeface="Times New Roman" panose="02020603050405020304" pitchFamily="18" charset="0"/>
                </a:rPr>
                <a:t>kết</a:t>
              </a:r>
              <a:r>
                <a:rPr lang="en-US" altLang="en-US" sz="1200" dirty="0">
                  <a:cs typeface="Times New Roman" panose="02020603050405020304" pitchFamily="18" charset="0"/>
                </a:rPr>
                <a:t> </a:t>
              </a:r>
              <a:r>
                <a:rPr lang="en-US" altLang="en-US" sz="1200" dirty="0" err="1">
                  <a:cs typeface="Times New Roman" panose="02020603050405020304" pitchFamily="18" charset="0"/>
                </a:rPr>
                <a:t>nối</a:t>
              </a:r>
              <a:r>
                <a:rPr lang="en-US" altLang="en-US" sz="1200" dirty="0">
                  <a:cs typeface="Times New Roman" panose="02020603050405020304" pitchFamily="18" charset="0"/>
                </a:rPr>
                <a:t> </a:t>
              </a:r>
              <a:r>
                <a:rPr lang="en-US" altLang="en-US" sz="1200" dirty="0" err="1">
                  <a:cs typeface="Times New Roman" panose="02020603050405020304" pitchFamily="18" charset="0"/>
                </a:rPr>
                <a:t>không</a:t>
              </a:r>
              <a:r>
                <a:rPr lang="en-US" altLang="en-US" sz="1200" dirty="0">
                  <a:cs typeface="Times New Roman" panose="02020603050405020304" pitchFamily="18" charset="0"/>
                </a:rPr>
                <a:t> </a:t>
              </a:r>
              <a:r>
                <a:rPr lang="en-US" altLang="en-US" sz="1200" dirty="0" err="1">
                  <a:cs typeface="Times New Roman" panose="02020603050405020304" pitchFamily="18" charset="0"/>
                </a:rPr>
                <a:t>dây</a:t>
              </a:r>
              <a:r>
                <a:rPr lang="en-US" altLang="en-US" sz="1200" dirty="0">
                  <a:cs typeface="Times New Roman" panose="02020603050405020304" pitchFamily="18" charset="0"/>
                </a:rPr>
                <a:t> </a:t>
              </a:r>
              <a:r>
                <a:rPr lang="en-US" altLang="en-US" sz="1200" dirty="0" err="1">
                  <a:cs typeface="Times New Roman" panose="02020603050405020304" pitchFamily="18" charset="0"/>
                </a:rPr>
                <a:t>về</a:t>
              </a:r>
              <a:r>
                <a:rPr lang="en-US" altLang="en-US" sz="1200" dirty="0">
                  <a:cs typeface="Times New Roman" panose="02020603050405020304" pitchFamily="18" charset="0"/>
                </a:rPr>
                <a:t> </a:t>
              </a:r>
              <a:r>
                <a:rPr lang="en-US" altLang="en-US" sz="1200" dirty="0" err="1">
                  <a:cs typeface="Times New Roman" panose="02020603050405020304" pitchFamily="18" charset="0"/>
                </a:rPr>
                <a:t>tủ</a:t>
              </a:r>
              <a:r>
                <a:rPr lang="en-US" altLang="en-US" sz="1200" dirty="0">
                  <a:cs typeface="Times New Roman" panose="02020603050405020304" pitchFamily="18" charset="0"/>
                </a:rPr>
                <a:t> </a:t>
              </a:r>
              <a:r>
                <a:rPr lang="en-US" altLang="en-US" sz="1200" dirty="0" err="1">
                  <a:cs typeface="Times New Roman" panose="02020603050405020304" pitchFamily="18" charset="0"/>
                </a:rPr>
                <a:t>điều</a:t>
              </a:r>
              <a:r>
                <a:rPr lang="en-US" altLang="en-US" sz="1200" dirty="0">
                  <a:cs typeface="Times New Roman" panose="02020603050405020304" pitchFamily="18" charset="0"/>
                </a:rPr>
                <a:t> </a:t>
              </a:r>
              <a:r>
                <a:rPr lang="en-US" altLang="en-US" sz="1200" dirty="0" err="1">
                  <a:cs typeface="Times New Roman" panose="02020603050405020304" pitchFamily="18" charset="0"/>
                </a:rPr>
                <a:t>khiển</a:t>
              </a:r>
              <a:r>
                <a:rPr lang="en-US" altLang="en-US" sz="1200" dirty="0">
                  <a:cs typeface="Times New Roman" panose="02020603050405020304" pitchFamily="18" charset="0"/>
                </a:rPr>
                <a:t> </a:t>
              </a:r>
              <a:r>
                <a:rPr lang="en-US" altLang="en-US" sz="1200" dirty="0" err="1">
                  <a:cs typeface="Times New Roman" panose="02020603050405020304" pitchFamily="18" charset="0"/>
                </a:rPr>
                <a:t>thông</a:t>
              </a:r>
              <a:r>
                <a:rPr lang="en-US" altLang="en-US" sz="1200" dirty="0">
                  <a:cs typeface="Times New Roman" panose="02020603050405020304" pitchFamily="18" charset="0"/>
                </a:rPr>
                <a:t> qua </a:t>
              </a:r>
              <a:r>
                <a:rPr lang="en-US" altLang="en-US" sz="1200" dirty="0" err="1">
                  <a:cs typeface="Times New Roman" panose="02020603050405020304" pitchFamily="18" charset="0"/>
                </a:rPr>
                <a:t>mạng</a:t>
              </a:r>
              <a:r>
                <a:rPr lang="en-US" altLang="en-US" sz="1200" dirty="0">
                  <a:cs typeface="Times New Roman" panose="02020603050405020304" pitchFamily="18" charset="0"/>
                </a:rPr>
                <a:t> </a:t>
              </a:r>
              <a:r>
                <a:rPr lang="en-US" altLang="en-US" sz="1200" dirty="0" err="1">
                  <a:cs typeface="Times New Roman" panose="02020603050405020304" pitchFamily="18" charset="0"/>
                </a:rPr>
                <a:t>viễn</a:t>
              </a:r>
              <a:r>
                <a:rPr lang="en-US" altLang="en-US" sz="1200" dirty="0">
                  <a:cs typeface="Times New Roman" panose="02020603050405020304" pitchFamily="18" charset="0"/>
                </a:rPr>
                <a:t> </a:t>
              </a:r>
              <a:r>
                <a:rPr lang="en-US" altLang="en-US" sz="1200" dirty="0" err="1">
                  <a:cs typeface="Times New Roman" panose="02020603050405020304" pitchFamily="18" charset="0"/>
                </a:rPr>
                <a:t>thông</a:t>
              </a:r>
              <a:r>
                <a:rPr lang="en-US" altLang="en-US" sz="1200" dirty="0">
                  <a:cs typeface="Times New Roman" panose="02020603050405020304" pitchFamily="18" charset="0"/>
                </a:rPr>
                <a:t> </a:t>
              </a:r>
              <a:r>
                <a:rPr lang="en-US" altLang="en-US" sz="1200" dirty="0" err="1">
                  <a:cs typeface="Times New Roman" panose="02020603050405020304" pitchFamily="18" charset="0"/>
                </a:rPr>
                <a:t>về</a:t>
              </a:r>
              <a:r>
                <a:rPr lang="en-US" altLang="en-US" sz="1200" dirty="0">
                  <a:cs typeface="Times New Roman" panose="02020603050405020304" pitchFamily="18" charset="0"/>
                </a:rPr>
                <a:t> </a:t>
              </a:r>
              <a:r>
                <a:rPr lang="en-US" altLang="en-US" sz="1200" dirty="0" err="1">
                  <a:cs typeface="Times New Roman" panose="02020603050405020304" pitchFamily="18" charset="0"/>
                </a:rPr>
                <a:t>địa</a:t>
              </a:r>
              <a:r>
                <a:rPr lang="en-US" altLang="en-US" sz="1200" dirty="0">
                  <a:cs typeface="Times New Roman" panose="02020603050405020304" pitchFamily="18" charset="0"/>
                </a:rPr>
                <a:t> </a:t>
              </a:r>
              <a:r>
                <a:rPr lang="en-US" altLang="en-US" sz="1200" dirty="0" err="1">
                  <a:cs typeface="Times New Roman" panose="02020603050405020304" pitchFamily="18" charset="0"/>
                </a:rPr>
                <a:t>phương</a:t>
              </a:r>
              <a:r>
                <a:rPr lang="en-US" altLang="en-US" sz="1200" dirty="0">
                  <a:cs typeface="Times New Roman" panose="02020603050405020304" pitchFamily="18" charset="0"/>
                </a:rPr>
                <a:t>.</a:t>
              </a:r>
            </a:p>
          </p:txBody>
        </p:sp>
        <p:sp>
          <p:nvSpPr>
            <p:cNvPr id="21" name="Rounded Rectangle 109">
              <a:extLst>
                <a:ext uri="{FF2B5EF4-FFF2-40B4-BE49-F238E27FC236}">
                  <a16:creationId xmlns:a16="http://schemas.microsoft.com/office/drawing/2014/main" xmlns="" id="{1CD2B2F7-5926-4673-994C-B459EA36E9B1}"/>
                </a:ext>
              </a:extLst>
            </p:cNvPr>
            <p:cNvSpPr/>
            <p:nvPr/>
          </p:nvSpPr>
          <p:spPr>
            <a:xfrm>
              <a:off x="870012" y="1464816"/>
              <a:ext cx="4497186" cy="2862322"/>
            </a:xfrm>
            <a:prstGeom prst="roundRect">
              <a:avLst>
                <a:gd name="adj" fmla="val 6953"/>
              </a:avLst>
            </a:prstGeom>
            <a:noFill/>
            <a:ln w="15875">
              <a:gradFill>
                <a:gsLst>
                  <a:gs pos="0">
                    <a:srgbClr val="93C94B"/>
                  </a:gs>
                  <a:gs pos="55000">
                    <a:srgbClr val="5BC1BF"/>
                  </a:gs>
                  <a:gs pos="100000">
                    <a:srgbClr val="6888B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C2803F4A-2834-4EE2-8025-BAB38D33E4C7}"/>
                </a:ext>
              </a:extLst>
            </p:cNvPr>
            <p:cNvSpPr/>
            <p:nvPr/>
          </p:nvSpPr>
          <p:spPr>
            <a:xfrm>
              <a:off x="1908699" y="1225775"/>
              <a:ext cx="2652109" cy="39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25000"/>
                  </a:schemeClr>
                </a:solidFill>
              </a:endParaRPr>
            </a:p>
          </p:txBody>
        </p:sp>
        <p:sp>
          <p:nvSpPr>
            <p:cNvPr id="8" name="Rectangle 7">
              <a:extLst>
                <a:ext uri="{FF2B5EF4-FFF2-40B4-BE49-F238E27FC236}">
                  <a16:creationId xmlns:a16="http://schemas.microsoft.com/office/drawing/2014/main" xmlns="" id="{FD3FF4C9-4E69-4333-89AA-E723E2B15678}"/>
                </a:ext>
              </a:extLst>
            </p:cNvPr>
            <p:cNvSpPr/>
            <p:nvPr/>
          </p:nvSpPr>
          <p:spPr>
            <a:xfrm>
              <a:off x="1808731" y="1298647"/>
              <a:ext cx="2752078" cy="461665"/>
            </a:xfrm>
            <a:prstGeom prst="rect">
              <a:avLst/>
            </a:prstGeom>
          </p:spPr>
          <p:txBody>
            <a:bodyPr wrap="square">
              <a:spAutoFit/>
            </a:bodyPr>
            <a:lstStyle/>
            <a:p>
              <a:pPr algn="ctr">
                <a:defRPr/>
              </a:pPr>
              <a:r>
                <a:rPr lang="en-US" altLang="en-US" sz="1200" b="1">
                  <a:solidFill>
                    <a:srgbClr val="FF0000"/>
                  </a:solidFill>
                  <a:cs typeface="Times New Roman" panose="02020603050405020304" pitchFamily="18" charset="0"/>
                </a:rPr>
                <a:t>Trong hệ thống chiếu sáng </a:t>
              </a:r>
            </a:p>
            <a:p>
              <a:pPr algn="ctr">
                <a:defRPr/>
              </a:pPr>
              <a:r>
                <a:rPr lang="en-US" altLang="en-US" sz="1200" b="1">
                  <a:solidFill>
                    <a:srgbClr val="FF0000"/>
                  </a:solidFill>
                  <a:cs typeface="Times New Roman" panose="02020603050405020304" pitchFamily="18" charset="0"/>
                </a:rPr>
                <a:t>có tủ cấp nguồn cho đèn</a:t>
              </a:r>
            </a:p>
          </p:txBody>
        </p:sp>
      </p:grpSp>
      <p:grpSp>
        <p:nvGrpSpPr>
          <p:cNvPr id="12" name="Group 11">
            <a:extLst>
              <a:ext uri="{FF2B5EF4-FFF2-40B4-BE49-F238E27FC236}">
                <a16:creationId xmlns:a16="http://schemas.microsoft.com/office/drawing/2014/main" xmlns="" id="{CDFF0855-3D7F-44BD-8D07-067494260400}"/>
              </a:ext>
            </a:extLst>
          </p:cNvPr>
          <p:cNvGrpSpPr/>
          <p:nvPr/>
        </p:nvGrpSpPr>
        <p:grpSpPr>
          <a:xfrm>
            <a:off x="5569910" y="1181605"/>
            <a:ext cx="5694550" cy="3144363"/>
            <a:chOff x="5569910" y="1181605"/>
            <a:chExt cx="5694550" cy="3144363"/>
          </a:xfrm>
        </p:grpSpPr>
        <p:sp>
          <p:nvSpPr>
            <p:cNvPr id="7" name="Rectangle 6">
              <a:extLst>
                <a:ext uri="{FF2B5EF4-FFF2-40B4-BE49-F238E27FC236}">
                  <a16:creationId xmlns:a16="http://schemas.microsoft.com/office/drawing/2014/main" xmlns="" id="{1D521448-E099-430C-B4CF-D7C47CC93B1F}"/>
                </a:ext>
              </a:extLst>
            </p:cNvPr>
            <p:cNvSpPr/>
            <p:nvPr/>
          </p:nvSpPr>
          <p:spPr>
            <a:xfrm>
              <a:off x="5643238" y="1584422"/>
              <a:ext cx="5621222" cy="2677656"/>
            </a:xfrm>
            <a:prstGeom prst="rect">
              <a:avLst/>
            </a:prstGeom>
          </p:spPr>
          <p:txBody>
            <a:bodyPr wrap="square">
              <a:spAutoFit/>
            </a:bodyPr>
            <a:lstStyle/>
            <a:p>
              <a:pPr marL="171450" indent="-171450">
                <a:buFont typeface="Wingdings" panose="05000000000000000000" pitchFamily="2" charset="2"/>
                <a:buChar char="Ø"/>
                <a:defRPr/>
              </a:pPr>
              <a:r>
                <a:rPr lang="en-US" altLang="en-US" sz="1200" b="1">
                  <a:cs typeface="Times New Roman" panose="02020603050405020304" pitchFamily="18" charset="0"/>
                </a:rPr>
                <a:t>Giải pháp 1 (kiểm soát từng tủ): </a:t>
              </a:r>
            </a:p>
            <a:p>
              <a:pPr marL="171450" indent="-171450">
                <a:buFont typeface="Arial" panose="020B0604020202020204" pitchFamily="34" charset="0"/>
                <a:buChar char="•"/>
                <a:defRPr/>
              </a:pPr>
              <a:r>
                <a:rPr lang="en-US" altLang="en-US" sz="1200">
                  <a:cs typeface="Times New Roman" panose="02020603050405020304" pitchFamily="18" charset="0"/>
                </a:rPr>
                <a:t>Có thể điều khiển hoạt động từ xa – muốn hệ thống bật hay tắt lúc nào cũng được, tôi bật lịch trình hoạt đông thay vì tôi đến từng tủ để lập trình, tôi có thể ngồi trung tâm điều khiển hôm nay là 5h, mai 6h.</a:t>
              </a:r>
            </a:p>
            <a:p>
              <a:pPr marL="171450" indent="-171450">
                <a:buFont typeface="Arial" panose="020B0604020202020204" pitchFamily="34" charset="0"/>
                <a:buChar char="•"/>
                <a:defRPr/>
              </a:pPr>
              <a:r>
                <a:rPr lang="en-US" altLang="en-US" sz="1200" i="1" u="sng">
                  <a:solidFill>
                    <a:srgbClr val="FF0000"/>
                  </a:solidFill>
                  <a:cs typeface="Times New Roman" panose="02020603050405020304" pitchFamily="18" charset="0"/>
                </a:rPr>
                <a:t>Kiểm soát: </a:t>
              </a:r>
              <a:r>
                <a:rPr lang="en-US" altLang="en-US" sz="1200">
                  <a:cs typeface="Times New Roman" panose="02020603050405020304" pitchFamily="18" charset="0"/>
                </a:rPr>
                <a:t>Biết điên năng tiêu thụ của cái tủ thay đổi như thế nào? Ví dụ với tủ 5kW định mức</a:t>
              </a:r>
            </a:p>
            <a:p>
              <a:pPr>
                <a:defRPr/>
              </a:pPr>
              <a:r>
                <a:rPr lang="en-US" altLang="en-US" sz="1200">
                  <a:cs typeface="Times New Roman" panose="02020603050405020304" pitchFamily="18" charset="0"/>
                </a:rPr>
                <a:t>       + 5kW tăng lên 10kW  </a:t>
              </a:r>
              <a:r>
                <a:rPr lang="en-US" altLang="en-US" sz="1200">
                  <a:cs typeface="Times New Roman" panose="02020603050405020304" pitchFamily="18" charset="0"/>
                  <a:sym typeface="Wingdings" pitchFamily="2" charset="2"/>
                </a:rPr>
                <a:t> có người câu điện, rò rỉ điện  RĐ cảnh báo</a:t>
              </a:r>
            </a:p>
            <a:p>
              <a:pPr>
                <a:defRPr/>
              </a:pPr>
              <a:r>
                <a:rPr lang="en-US" altLang="en-US" sz="1200">
                  <a:cs typeface="Times New Roman" panose="02020603050405020304" pitchFamily="18" charset="0"/>
                  <a:sym typeface="Wingdings" pitchFamily="2" charset="2"/>
                </a:rPr>
                <a:t>       + 5 kW giảm xuống 3 kW  Đèn có vấn đề.</a:t>
              </a:r>
            </a:p>
            <a:p>
              <a:pPr marL="171450" indent="-171450">
                <a:buFont typeface="Wingdings" panose="05000000000000000000" pitchFamily="2" charset="2"/>
                <a:buChar char="Ø"/>
                <a:defRPr/>
              </a:pPr>
              <a:r>
                <a:rPr lang="en-US" altLang="en-US" sz="1200" b="1">
                  <a:cs typeface="Times New Roman" panose="02020603050405020304" pitchFamily="18" charset="0"/>
                  <a:sym typeface="Wingdings" pitchFamily="2" charset="2"/>
                </a:rPr>
                <a:t>Giải pháp 2 (kiểm soát từng đèn):</a:t>
              </a:r>
            </a:p>
            <a:p>
              <a:pPr marL="171450" indent="-171450">
                <a:buFont typeface="Arial" panose="020B0604020202020204" pitchFamily="34" charset="0"/>
                <a:buChar char="•"/>
                <a:defRPr/>
              </a:pPr>
              <a:r>
                <a:rPr lang="en-US" altLang="en-US" sz="1200">
                  <a:cs typeface="Times New Roman" panose="02020603050405020304" pitchFamily="18" charset="0"/>
                  <a:sym typeface="Wingdings" pitchFamily="2" charset="2"/>
                </a:rPr>
                <a:t>Kiểm soát trạng thái của đèn, dự đoán tuổi thọ của đèn, có thể lập lịch trình hoạt đồng cho từng đèn.</a:t>
              </a:r>
            </a:p>
            <a:p>
              <a:pPr marL="171450" indent="-171450">
                <a:buFont typeface="Arial" panose="020B0604020202020204" pitchFamily="34" charset="0"/>
                <a:buChar char="•"/>
                <a:defRPr/>
              </a:pPr>
              <a:r>
                <a:rPr lang="en-US" altLang="en-US" sz="1200">
                  <a:cs typeface="Times New Roman" panose="02020603050405020304" pitchFamily="18" charset="0"/>
                  <a:sym typeface="Wingdings" pitchFamily="2" charset="2"/>
                </a:rPr>
                <a:t>Sau này, ứng dụng gắn thêm các ứng dụng:  các cảm biến chuyển động (khi có người đèn sáng 100%); tích hợp gải pháp về môi trường trên đường đó.</a:t>
              </a:r>
              <a:r>
                <a:rPr lang="en-US" altLang="en-US" sz="1200">
                  <a:cs typeface="Times New Roman" panose="02020603050405020304" pitchFamily="18" charset="0"/>
                </a:rPr>
                <a:t> </a:t>
              </a:r>
              <a:endParaRPr lang="en-US" altLang="en-US" sz="1200" dirty="0">
                <a:cs typeface="Times New Roman" panose="02020603050405020304" pitchFamily="18" charset="0"/>
              </a:endParaRPr>
            </a:p>
          </p:txBody>
        </p:sp>
        <p:sp>
          <p:nvSpPr>
            <p:cNvPr id="24" name="Rounded Rectangle 109">
              <a:extLst>
                <a:ext uri="{FF2B5EF4-FFF2-40B4-BE49-F238E27FC236}">
                  <a16:creationId xmlns:a16="http://schemas.microsoft.com/office/drawing/2014/main" xmlns="" id="{7D25E1F1-050D-4B46-AA87-2FE7831F7F8B}"/>
                </a:ext>
              </a:extLst>
            </p:cNvPr>
            <p:cNvSpPr/>
            <p:nvPr/>
          </p:nvSpPr>
          <p:spPr>
            <a:xfrm>
              <a:off x="5569910" y="1463646"/>
              <a:ext cx="5694549" cy="2862322"/>
            </a:xfrm>
            <a:prstGeom prst="roundRect">
              <a:avLst>
                <a:gd name="adj" fmla="val 6953"/>
              </a:avLst>
            </a:prstGeom>
            <a:noFill/>
            <a:ln w="15875">
              <a:gradFill>
                <a:gsLst>
                  <a:gs pos="0">
                    <a:srgbClr val="93C94B"/>
                  </a:gs>
                  <a:gs pos="55000">
                    <a:srgbClr val="5BC1BF"/>
                  </a:gs>
                  <a:gs pos="100000">
                    <a:srgbClr val="6888B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B1465D0C-FE82-4A66-AA44-46A65F865E44}"/>
                </a:ext>
              </a:extLst>
            </p:cNvPr>
            <p:cNvSpPr/>
            <p:nvPr/>
          </p:nvSpPr>
          <p:spPr>
            <a:xfrm>
              <a:off x="7960599" y="1181605"/>
              <a:ext cx="1257385" cy="39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25000"/>
                  </a:schemeClr>
                </a:solidFill>
              </a:endParaRPr>
            </a:p>
          </p:txBody>
        </p:sp>
        <p:sp>
          <p:nvSpPr>
            <p:cNvPr id="9" name="Rectangle 8">
              <a:extLst>
                <a:ext uri="{FF2B5EF4-FFF2-40B4-BE49-F238E27FC236}">
                  <a16:creationId xmlns:a16="http://schemas.microsoft.com/office/drawing/2014/main" xmlns="" id="{32C70723-62EE-4D1A-9006-399B64E0CAC9}"/>
                </a:ext>
              </a:extLst>
            </p:cNvPr>
            <p:cNvSpPr/>
            <p:nvPr/>
          </p:nvSpPr>
          <p:spPr>
            <a:xfrm>
              <a:off x="8074567" y="1302366"/>
              <a:ext cx="1029448" cy="276999"/>
            </a:xfrm>
            <a:prstGeom prst="rect">
              <a:avLst/>
            </a:prstGeom>
          </p:spPr>
          <p:txBody>
            <a:bodyPr wrap="none">
              <a:spAutoFit/>
            </a:bodyPr>
            <a:lstStyle/>
            <a:p>
              <a:pPr algn="ctr">
                <a:defRPr/>
              </a:pPr>
              <a:r>
                <a:rPr lang="en-US" altLang="en-US" sz="1200" b="1">
                  <a:solidFill>
                    <a:srgbClr val="FF0000"/>
                  </a:solidFill>
                  <a:cs typeface="Times New Roman" panose="02020603050405020304" pitchFamily="18" charset="0"/>
                </a:rPr>
                <a:t>Giải pháp </a:t>
              </a:r>
            </a:p>
          </p:txBody>
        </p:sp>
      </p:grpSp>
      <p:grpSp>
        <p:nvGrpSpPr>
          <p:cNvPr id="16" name="Group 15">
            <a:extLst>
              <a:ext uri="{FF2B5EF4-FFF2-40B4-BE49-F238E27FC236}">
                <a16:creationId xmlns:a16="http://schemas.microsoft.com/office/drawing/2014/main" xmlns="" id="{6C0AB6FF-EE1A-4E81-88F4-C0C033DB4A71}"/>
              </a:ext>
            </a:extLst>
          </p:cNvPr>
          <p:cNvGrpSpPr/>
          <p:nvPr/>
        </p:nvGrpSpPr>
        <p:grpSpPr>
          <a:xfrm>
            <a:off x="2452344" y="4673832"/>
            <a:ext cx="6235132" cy="1682517"/>
            <a:chOff x="2452344" y="4549607"/>
            <a:chExt cx="6235132" cy="1682517"/>
          </a:xfrm>
        </p:grpSpPr>
        <p:sp>
          <p:nvSpPr>
            <p:cNvPr id="6" name="Rectangle 5">
              <a:extLst>
                <a:ext uri="{FF2B5EF4-FFF2-40B4-BE49-F238E27FC236}">
                  <a16:creationId xmlns:a16="http://schemas.microsoft.com/office/drawing/2014/main" xmlns="" id="{118BD579-E352-49C9-AAA1-B1B9C81F32AD}"/>
                </a:ext>
              </a:extLst>
            </p:cNvPr>
            <p:cNvSpPr/>
            <p:nvPr/>
          </p:nvSpPr>
          <p:spPr>
            <a:xfrm>
              <a:off x="2697183" y="4956201"/>
              <a:ext cx="5674460" cy="1200329"/>
            </a:xfrm>
            <a:prstGeom prst="rect">
              <a:avLst/>
            </a:prstGeom>
          </p:spPr>
          <p:txBody>
            <a:bodyPr wrap="square">
              <a:spAutoFit/>
            </a:bodyPr>
            <a:lstStyle/>
            <a:p>
              <a:pPr>
                <a:defRPr/>
              </a:pPr>
              <a:r>
                <a:rPr lang="en-US" altLang="en-US" sz="1200" dirty="0">
                  <a:cs typeface="Times New Roman" panose="02020603050405020304" pitchFamily="18" charset="0"/>
                </a:rPr>
                <a:t>+ </a:t>
              </a:r>
              <a:r>
                <a:rPr lang="en-US" altLang="en-US" sz="1200" dirty="0" err="1">
                  <a:cs typeface="Times New Roman" panose="02020603050405020304" pitchFamily="18" charset="0"/>
                </a:rPr>
                <a:t>Có</a:t>
              </a:r>
              <a:r>
                <a:rPr lang="en-US" altLang="en-US" sz="1200" dirty="0">
                  <a:cs typeface="Times New Roman" panose="02020603050405020304" pitchFamily="18" charset="0"/>
                </a:rPr>
                <a:t> </a:t>
              </a:r>
              <a:r>
                <a:rPr lang="en-US" altLang="en-US" sz="1200" dirty="0" err="1">
                  <a:cs typeface="Times New Roman" panose="02020603050405020304" pitchFamily="18" charset="0"/>
                </a:rPr>
                <a:t>kinh</a:t>
              </a:r>
              <a:r>
                <a:rPr lang="en-US" altLang="en-US" sz="1200" dirty="0">
                  <a:cs typeface="Times New Roman" panose="02020603050405020304" pitchFamily="18" charset="0"/>
                </a:rPr>
                <a:t> </a:t>
              </a:r>
              <a:r>
                <a:rPr lang="en-US" altLang="en-US" sz="1200" dirty="0" err="1">
                  <a:cs typeface="Times New Roman" panose="02020603050405020304" pitchFamily="18" charset="0"/>
                </a:rPr>
                <a:t>phí</a:t>
              </a:r>
              <a:r>
                <a:rPr lang="en-US" altLang="en-US" sz="1200" dirty="0">
                  <a:cs typeface="Times New Roman" panose="02020603050405020304" pitchFamily="18" charset="0"/>
                </a:rPr>
                <a:t>: </a:t>
              </a:r>
              <a:r>
                <a:rPr lang="en-US" altLang="en-US" sz="1200" dirty="0" err="1">
                  <a:cs typeface="Times New Roman" panose="02020603050405020304" pitchFamily="18" charset="0"/>
                </a:rPr>
                <a:t>làm</a:t>
              </a:r>
              <a:r>
                <a:rPr lang="en-US" altLang="en-US" sz="1200" dirty="0">
                  <a:cs typeface="Times New Roman" panose="02020603050405020304" pitchFamily="18" charset="0"/>
                </a:rPr>
                <a:t> </a:t>
              </a:r>
              <a:r>
                <a:rPr lang="en-US" altLang="en-US" sz="1200" dirty="0" err="1">
                  <a:cs typeface="Times New Roman" panose="02020603050405020304" pitchFamily="18" charset="0"/>
                </a:rPr>
                <a:t>phòng</a:t>
              </a:r>
              <a:r>
                <a:rPr lang="en-US" altLang="en-US" sz="1200" dirty="0">
                  <a:cs typeface="Times New Roman" panose="02020603050405020304" pitchFamily="18" charset="0"/>
                </a:rPr>
                <a:t> </a:t>
              </a:r>
              <a:r>
                <a:rPr lang="en-US" altLang="en-US" sz="1200" dirty="0" err="1">
                  <a:cs typeface="Times New Roman" panose="02020603050405020304" pitchFamily="18" charset="0"/>
                </a:rPr>
                <a:t>điều</a:t>
              </a:r>
              <a:r>
                <a:rPr lang="en-US" altLang="en-US" sz="1200" dirty="0">
                  <a:cs typeface="Times New Roman" panose="02020603050405020304" pitchFamily="18" charset="0"/>
                </a:rPr>
                <a:t> </a:t>
              </a:r>
              <a:r>
                <a:rPr lang="en-US" altLang="en-US" sz="1200" dirty="0" err="1">
                  <a:cs typeface="Times New Roman" panose="02020603050405020304" pitchFamily="18" charset="0"/>
                </a:rPr>
                <a:t>khiển</a:t>
              </a:r>
              <a:r>
                <a:rPr lang="en-US" altLang="en-US" sz="1200" dirty="0">
                  <a:cs typeface="Times New Roman" panose="02020603050405020304" pitchFamily="18" charset="0"/>
                </a:rPr>
                <a:t> </a:t>
              </a:r>
              <a:r>
                <a:rPr lang="en-US" altLang="en-US" sz="1200" dirty="0" err="1">
                  <a:cs typeface="Times New Roman" panose="02020603050405020304" pitchFamily="18" charset="0"/>
                </a:rPr>
                <a:t>trung</a:t>
              </a:r>
              <a:r>
                <a:rPr lang="en-US" altLang="en-US" sz="1200" dirty="0">
                  <a:cs typeface="Times New Roman" panose="02020603050405020304" pitchFamily="18" charset="0"/>
                </a:rPr>
                <a:t> </a:t>
              </a:r>
              <a:r>
                <a:rPr lang="en-US" altLang="en-US" sz="1200" dirty="0" err="1">
                  <a:cs typeface="Times New Roman" panose="02020603050405020304" pitchFamily="18" charset="0"/>
                </a:rPr>
                <a:t>tâm</a:t>
              </a:r>
              <a:endParaRPr lang="en-US" altLang="en-US" sz="1200" dirty="0">
                <a:cs typeface="Times New Roman" panose="02020603050405020304" pitchFamily="18" charset="0"/>
              </a:endParaRPr>
            </a:p>
            <a:p>
              <a:pPr>
                <a:defRPr/>
              </a:pPr>
              <a:r>
                <a:rPr lang="en-US" altLang="en-US" sz="1200" dirty="0">
                  <a:cs typeface="Times New Roman" panose="02020603050405020304" pitchFamily="18" charset="0"/>
                </a:rPr>
                <a:t>+ </a:t>
              </a:r>
              <a:r>
                <a:rPr lang="en-US" altLang="en-US" sz="1200" dirty="0" err="1">
                  <a:cs typeface="Times New Roman" panose="02020603050405020304" pitchFamily="18" charset="0"/>
                </a:rPr>
                <a:t>Chưa</a:t>
              </a:r>
              <a:r>
                <a:rPr lang="en-US" altLang="en-US" sz="1200" dirty="0">
                  <a:cs typeface="Times New Roman" panose="02020603050405020304" pitchFamily="18" charset="0"/>
                </a:rPr>
                <a:t> </a:t>
              </a:r>
              <a:r>
                <a:rPr lang="en-US" altLang="en-US" sz="1200" dirty="0" err="1">
                  <a:cs typeface="Times New Roman" panose="02020603050405020304" pitchFamily="18" charset="0"/>
                </a:rPr>
                <a:t>có</a:t>
              </a:r>
              <a:r>
                <a:rPr lang="en-US" altLang="en-US" sz="1200" dirty="0">
                  <a:cs typeface="Times New Roman" panose="02020603050405020304" pitchFamily="18" charset="0"/>
                </a:rPr>
                <a:t> </a:t>
              </a:r>
              <a:r>
                <a:rPr lang="en-US" altLang="en-US" sz="1200" dirty="0" err="1">
                  <a:cs typeface="Times New Roman" panose="02020603050405020304" pitchFamily="18" charset="0"/>
                </a:rPr>
                <a:t>kinh</a:t>
              </a:r>
              <a:r>
                <a:rPr lang="en-US" altLang="en-US" sz="1200" dirty="0">
                  <a:cs typeface="Times New Roman" panose="02020603050405020304" pitchFamily="18" charset="0"/>
                </a:rPr>
                <a:t> </a:t>
              </a:r>
              <a:r>
                <a:rPr lang="en-US" altLang="en-US" sz="1200" dirty="0" err="1">
                  <a:cs typeface="Times New Roman" panose="02020603050405020304" pitchFamily="18" charset="0"/>
                </a:rPr>
                <a:t>phí</a:t>
              </a:r>
              <a:r>
                <a:rPr lang="en-US" altLang="en-US" sz="1200" dirty="0">
                  <a:cs typeface="Times New Roman" panose="02020603050405020304" pitchFamily="18" charset="0"/>
                </a:rPr>
                <a:t>: </a:t>
              </a:r>
              <a:r>
                <a:rPr lang="en-US" altLang="en-US" sz="1200" dirty="0" err="1">
                  <a:cs typeface="Times New Roman" panose="02020603050405020304" pitchFamily="18" charset="0"/>
                </a:rPr>
                <a:t>cho</a:t>
              </a:r>
              <a:r>
                <a:rPr lang="en-US" altLang="en-US" sz="1200" dirty="0">
                  <a:cs typeface="Times New Roman" panose="02020603050405020304" pitchFamily="18" charset="0"/>
                </a:rPr>
                <a:t> </a:t>
              </a:r>
              <a:r>
                <a:rPr lang="en-US" altLang="en-US" sz="1200" dirty="0" err="1">
                  <a:cs typeface="Times New Roman" panose="02020603050405020304" pitchFamily="18" charset="0"/>
                </a:rPr>
                <a:t>sử</a:t>
              </a:r>
              <a:r>
                <a:rPr lang="en-US" altLang="en-US" sz="1200" dirty="0">
                  <a:cs typeface="Times New Roman" panose="02020603050405020304" pitchFamily="18" charset="0"/>
                </a:rPr>
                <a:t> </a:t>
              </a:r>
              <a:r>
                <a:rPr lang="en-US" altLang="en-US" sz="1200" dirty="0" err="1">
                  <a:cs typeface="Times New Roman" panose="02020603050405020304" pitchFamily="18" charset="0"/>
                </a:rPr>
                <a:t>dụng</a:t>
              </a:r>
              <a:r>
                <a:rPr lang="en-US" altLang="en-US" sz="1200" dirty="0">
                  <a:cs typeface="Times New Roman" panose="02020603050405020304" pitchFamily="18" charset="0"/>
                </a:rPr>
                <a:t> </a:t>
              </a:r>
              <a:r>
                <a:rPr lang="en-US" altLang="en-US" sz="1200" dirty="0" err="1">
                  <a:cs typeface="Times New Roman" panose="02020603050405020304" pitchFamily="18" charset="0"/>
                </a:rPr>
                <a:t>hạ</a:t>
              </a:r>
              <a:r>
                <a:rPr lang="en-US" altLang="en-US" sz="1200" dirty="0">
                  <a:cs typeface="Times New Roman" panose="02020603050405020304" pitchFamily="18" charset="0"/>
                </a:rPr>
                <a:t> </a:t>
              </a:r>
              <a:r>
                <a:rPr lang="en-US" altLang="en-US" sz="1200" dirty="0" err="1">
                  <a:cs typeface="Times New Roman" panose="02020603050405020304" pitchFamily="18" charset="0"/>
                </a:rPr>
                <a:t>tầng</a:t>
              </a:r>
              <a:r>
                <a:rPr lang="en-US" altLang="en-US" sz="1200" dirty="0">
                  <a:cs typeface="Times New Roman" panose="02020603050405020304" pitchFamily="18" charset="0"/>
                </a:rPr>
                <a:t> cloud </a:t>
              </a:r>
              <a:r>
                <a:rPr lang="en-US" altLang="en-US" sz="1200" dirty="0" err="1">
                  <a:cs typeface="Times New Roman" panose="02020603050405020304" pitchFamily="18" charset="0"/>
                </a:rPr>
                <a:t>của</a:t>
              </a:r>
              <a:r>
                <a:rPr lang="en-US" altLang="en-US" sz="1200" dirty="0">
                  <a:cs typeface="Times New Roman" panose="02020603050405020304" pitchFamily="18" charset="0"/>
                </a:rPr>
                <a:t> </a:t>
              </a:r>
              <a:r>
                <a:rPr lang="en-US" altLang="en-US" sz="1200" dirty="0" err="1">
                  <a:cs typeface="Times New Roman" panose="02020603050405020304" pitchFamily="18" charset="0"/>
                </a:rPr>
                <a:t>chung</a:t>
              </a:r>
              <a:r>
                <a:rPr lang="en-US" altLang="en-US" sz="1200" dirty="0">
                  <a:cs typeface="Times New Roman" panose="02020603050405020304" pitchFamily="18" charset="0"/>
                </a:rPr>
                <a:t> </a:t>
              </a:r>
              <a:r>
                <a:rPr lang="en-US" altLang="en-US" sz="1200" dirty="0" err="1">
                  <a:cs typeface="Times New Roman" panose="02020603050405020304" pitchFamily="18" charset="0"/>
                </a:rPr>
                <a:t>tôi</a:t>
              </a:r>
              <a:r>
                <a:rPr lang="en-US" altLang="en-US" sz="1200" dirty="0">
                  <a:cs typeface="Times New Roman" panose="02020603050405020304" pitchFamily="18" charset="0"/>
                </a:rPr>
                <a:t>. </a:t>
              </a:r>
              <a:r>
                <a:rPr lang="en-US" altLang="en-US" sz="1200" dirty="0" err="1">
                  <a:cs typeface="Times New Roman" panose="02020603050405020304" pitchFamily="18" charset="0"/>
                </a:rPr>
                <a:t>Điều</a:t>
              </a:r>
              <a:r>
                <a:rPr lang="en-US" altLang="en-US" sz="1200" dirty="0">
                  <a:cs typeface="Times New Roman" panose="02020603050405020304" pitchFamily="18" charset="0"/>
                </a:rPr>
                <a:t> </a:t>
              </a:r>
              <a:r>
                <a:rPr lang="en-US" altLang="en-US" sz="1200" dirty="0" err="1">
                  <a:cs typeface="Times New Roman" panose="02020603050405020304" pitchFamily="18" charset="0"/>
                </a:rPr>
                <a:t>khiển</a:t>
              </a:r>
              <a:r>
                <a:rPr lang="en-US" altLang="en-US" sz="1200" dirty="0">
                  <a:cs typeface="Times New Roman" panose="02020603050405020304" pitchFamily="18" charset="0"/>
                </a:rPr>
                <a:t> </a:t>
              </a:r>
              <a:r>
                <a:rPr lang="en-US" altLang="en-US" sz="1200" dirty="0" err="1">
                  <a:cs typeface="Times New Roman" panose="02020603050405020304" pitchFamily="18" charset="0"/>
                </a:rPr>
                <a:t>hệ</a:t>
              </a:r>
              <a:r>
                <a:rPr lang="en-US" altLang="en-US" sz="1200" dirty="0">
                  <a:cs typeface="Times New Roman" panose="02020603050405020304" pitchFamily="18" charset="0"/>
                </a:rPr>
                <a:t> </a:t>
              </a:r>
              <a:r>
                <a:rPr lang="en-US" altLang="en-US" sz="1200" dirty="0" err="1">
                  <a:cs typeface="Times New Roman" panose="02020603050405020304" pitchFamily="18" charset="0"/>
                </a:rPr>
                <a:t>thống</a:t>
              </a:r>
              <a:r>
                <a:rPr lang="en-US" altLang="en-US" sz="1200" dirty="0">
                  <a:cs typeface="Times New Roman" panose="02020603050405020304" pitchFamily="18" charset="0"/>
                </a:rPr>
                <a:t> </a:t>
              </a:r>
              <a:r>
                <a:rPr lang="en-US" altLang="en-US" sz="1200" dirty="0" err="1">
                  <a:cs typeface="Times New Roman" panose="02020603050405020304" pitchFamily="18" charset="0"/>
                </a:rPr>
                <a:t>đèn</a:t>
              </a:r>
              <a:r>
                <a:rPr lang="en-US" altLang="en-US" sz="1200" dirty="0">
                  <a:cs typeface="Times New Roman" panose="02020603050405020304" pitchFamily="18" charset="0"/>
                </a:rPr>
                <a:t> </a:t>
              </a:r>
              <a:r>
                <a:rPr lang="en-US" altLang="en-US" sz="1200" dirty="0" err="1">
                  <a:cs typeface="Times New Roman" panose="02020603050405020304" pitchFamily="18" charset="0"/>
                </a:rPr>
                <a:t>này</a:t>
              </a:r>
              <a:r>
                <a:rPr lang="en-US" altLang="en-US" sz="1200" dirty="0">
                  <a:cs typeface="Times New Roman" panose="02020603050405020304" pitchFamily="18" charset="0"/>
                </a:rPr>
                <a:t> </a:t>
              </a:r>
              <a:r>
                <a:rPr lang="en-US" altLang="en-US" sz="1200" dirty="0" err="1">
                  <a:cs typeface="Times New Roman" panose="02020603050405020304" pitchFamily="18" charset="0"/>
                </a:rPr>
                <a:t>thông</a:t>
              </a:r>
              <a:r>
                <a:rPr lang="en-US" altLang="en-US" sz="1200" dirty="0">
                  <a:cs typeface="Times New Roman" panose="02020603050405020304" pitchFamily="18" charset="0"/>
                </a:rPr>
                <a:t> qua 1 </a:t>
              </a:r>
              <a:r>
                <a:rPr lang="en-US" altLang="en-US" sz="1200" dirty="0" err="1">
                  <a:cs typeface="Times New Roman" panose="02020603050405020304" pitchFamily="18" charset="0"/>
                </a:rPr>
                <a:t>máy</a:t>
              </a:r>
              <a:r>
                <a:rPr lang="en-US" altLang="en-US" sz="1200" dirty="0">
                  <a:cs typeface="Times New Roman" panose="02020603050405020304" pitchFamily="18" charset="0"/>
                </a:rPr>
                <a:t> </a:t>
              </a:r>
              <a:r>
                <a:rPr lang="en-US" altLang="en-US" sz="1200" dirty="0" err="1">
                  <a:cs typeface="Times New Roman" panose="02020603050405020304" pitchFamily="18" charset="0"/>
                </a:rPr>
                <a:t>tính</a:t>
              </a:r>
              <a:r>
                <a:rPr lang="en-US" altLang="en-US" sz="1200" dirty="0">
                  <a:cs typeface="Times New Roman" panose="02020603050405020304" pitchFamily="18" charset="0"/>
                </a:rPr>
                <a:t> </a:t>
              </a:r>
              <a:r>
                <a:rPr lang="en-US" altLang="en-US" sz="1200" dirty="0" err="1">
                  <a:cs typeface="Times New Roman" panose="02020603050405020304" pitchFamily="18" charset="0"/>
                </a:rPr>
                <a:t>đặt</a:t>
              </a:r>
              <a:r>
                <a:rPr lang="en-US" altLang="en-US" sz="1200" dirty="0">
                  <a:cs typeface="Times New Roman" panose="02020603050405020304" pitchFamily="18" charset="0"/>
                </a:rPr>
                <a:t> </a:t>
              </a:r>
              <a:r>
                <a:rPr lang="en-US" altLang="en-US" sz="1200" dirty="0" err="1">
                  <a:cs typeface="Times New Roman" panose="02020603050405020304" pitchFamily="18" charset="0"/>
                </a:rPr>
                <a:t>tại</a:t>
              </a:r>
              <a:r>
                <a:rPr lang="en-US" altLang="en-US" sz="1200" dirty="0">
                  <a:cs typeface="Times New Roman" panose="02020603050405020304" pitchFamily="18" charset="0"/>
                </a:rPr>
                <a:t> </a:t>
              </a:r>
              <a:r>
                <a:rPr lang="en-US" altLang="en-US" sz="1200" dirty="0" err="1">
                  <a:cs typeface="Times New Roman" panose="02020603050405020304" pitchFamily="18" charset="0"/>
                </a:rPr>
                <a:t>công</a:t>
              </a:r>
              <a:r>
                <a:rPr lang="en-US" altLang="en-US" sz="1200" dirty="0">
                  <a:cs typeface="Times New Roman" panose="02020603050405020304" pitchFamily="18" charset="0"/>
                </a:rPr>
                <a:t> </a:t>
              </a:r>
              <a:r>
                <a:rPr lang="en-US" altLang="en-US" sz="1200" dirty="0" err="1">
                  <a:cs typeface="Times New Roman" panose="02020603050405020304" pitchFamily="18" charset="0"/>
                </a:rPr>
                <a:t>trình</a:t>
              </a:r>
              <a:r>
                <a:rPr lang="en-US" altLang="en-US" sz="1200" dirty="0">
                  <a:cs typeface="Times New Roman" panose="02020603050405020304" pitchFamily="18" charset="0"/>
                </a:rPr>
                <a:t> </a:t>
              </a:r>
              <a:r>
                <a:rPr lang="en-US" altLang="en-US" sz="1200" dirty="0" err="1">
                  <a:cs typeface="Times New Roman" panose="02020603050405020304" pitchFamily="18" charset="0"/>
                </a:rPr>
                <a:t>đô</a:t>
              </a:r>
              <a:r>
                <a:rPr lang="en-US" altLang="en-US" sz="1200" dirty="0">
                  <a:cs typeface="Times New Roman" panose="02020603050405020304" pitchFamily="18" charset="0"/>
                </a:rPr>
                <a:t> </a:t>
              </a:r>
              <a:r>
                <a:rPr lang="en-US" altLang="en-US" sz="1200" dirty="0" err="1">
                  <a:cs typeface="Times New Roman" panose="02020603050405020304" pitchFamily="18" charset="0"/>
                </a:rPr>
                <a:t>thị</a:t>
              </a:r>
              <a:endParaRPr lang="en-US" altLang="en-US" sz="1200" dirty="0">
                <a:cs typeface="Times New Roman" panose="02020603050405020304" pitchFamily="18" charset="0"/>
              </a:endParaRPr>
            </a:p>
            <a:p>
              <a:pPr>
                <a:defRPr/>
              </a:pPr>
              <a:r>
                <a:rPr lang="en-US" altLang="en-US" sz="1200" b="1" dirty="0" err="1">
                  <a:cs typeface="Times New Roman" panose="02020603050405020304" pitchFamily="18" charset="0"/>
                </a:rPr>
                <a:t>Gồm</a:t>
              </a:r>
              <a:r>
                <a:rPr lang="en-US" altLang="en-US" sz="1200" b="1" dirty="0">
                  <a:cs typeface="Times New Roman" panose="02020603050405020304" pitchFamily="18" charset="0"/>
                </a:rPr>
                <a:t> </a:t>
              </a:r>
              <a:r>
                <a:rPr lang="en-US" altLang="en-US" sz="1200" b="1" dirty="0" err="1">
                  <a:cs typeface="Times New Roman" panose="02020603050405020304" pitchFamily="18" charset="0"/>
                </a:rPr>
                <a:t>các</a:t>
              </a:r>
              <a:r>
                <a:rPr lang="en-US" altLang="en-US" sz="1200" b="1" dirty="0">
                  <a:cs typeface="Times New Roman" panose="02020603050405020304" pitchFamily="18" charset="0"/>
                </a:rPr>
                <a:t> </a:t>
              </a:r>
              <a:r>
                <a:rPr lang="en-US" altLang="en-US" sz="1200" b="1" dirty="0" err="1">
                  <a:cs typeface="Times New Roman" panose="02020603050405020304" pitchFamily="18" charset="0"/>
                </a:rPr>
                <a:t>thiết</a:t>
              </a:r>
              <a:r>
                <a:rPr lang="en-US" altLang="en-US" sz="1200" b="1" dirty="0">
                  <a:cs typeface="Times New Roman" panose="02020603050405020304" pitchFamily="18" charset="0"/>
                </a:rPr>
                <a:t> </a:t>
              </a:r>
              <a:r>
                <a:rPr lang="en-US" altLang="en-US" sz="1200" b="1" dirty="0" err="1">
                  <a:cs typeface="Times New Roman" panose="02020603050405020304" pitchFamily="18" charset="0"/>
                </a:rPr>
                <a:t>bị</a:t>
              </a:r>
              <a:r>
                <a:rPr lang="en-US" altLang="en-US" sz="1200" b="1" dirty="0">
                  <a:cs typeface="Times New Roman" panose="02020603050405020304" pitchFamily="18" charset="0"/>
                </a:rPr>
                <a:t>:</a:t>
              </a:r>
            </a:p>
            <a:p>
              <a:pPr marL="171450" indent="-171450">
                <a:buFont typeface="Arial" panose="020B0604020202020204" pitchFamily="34" charset="0"/>
                <a:buChar char="•"/>
                <a:defRPr/>
              </a:pPr>
              <a:r>
                <a:rPr lang="en-US" altLang="en-US" sz="1200" dirty="0" err="1">
                  <a:cs typeface="Times New Roman" panose="02020603050405020304" pitchFamily="18" charset="0"/>
                </a:rPr>
                <a:t>Điện</a:t>
              </a:r>
              <a:r>
                <a:rPr lang="en-US" altLang="en-US" sz="1200" dirty="0">
                  <a:cs typeface="Times New Roman" panose="02020603050405020304" pitchFamily="18" charset="0"/>
                </a:rPr>
                <a:t> </a:t>
              </a:r>
              <a:r>
                <a:rPr lang="en-US" altLang="en-US" sz="1200" dirty="0" err="1">
                  <a:cs typeface="Times New Roman" panose="02020603050405020304" pitchFamily="18" charset="0"/>
                </a:rPr>
                <a:t>toán</a:t>
              </a:r>
              <a:r>
                <a:rPr lang="en-US" altLang="en-US" sz="1200" dirty="0">
                  <a:cs typeface="Times New Roman" panose="02020603050405020304" pitchFamily="18" charset="0"/>
                </a:rPr>
                <a:t> </a:t>
              </a:r>
              <a:r>
                <a:rPr lang="en-US" altLang="en-US" sz="1200" dirty="0" err="1">
                  <a:cs typeface="Times New Roman" panose="02020603050405020304" pitchFamily="18" charset="0"/>
                </a:rPr>
                <a:t>đám</a:t>
              </a:r>
              <a:r>
                <a:rPr lang="en-US" altLang="en-US" sz="1200" dirty="0">
                  <a:cs typeface="Times New Roman" panose="02020603050405020304" pitchFamily="18" charset="0"/>
                </a:rPr>
                <a:t> </a:t>
              </a:r>
              <a:r>
                <a:rPr lang="en-US" altLang="en-US" sz="1200" dirty="0" err="1">
                  <a:cs typeface="Times New Roman" panose="02020603050405020304" pitchFamily="18" charset="0"/>
                </a:rPr>
                <a:t>mây</a:t>
              </a:r>
              <a:r>
                <a:rPr lang="en-US" altLang="en-US" sz="1200" dirty="0">
                  <a:cs typeface="Times New Roman" panose="02020603050405020304" pitchFamily="18" charset="0"/>
                </a:rPr>
                <a:t>, </a:t>
              </a:r>
              <a:r>
                <a:rPr lang="en-US" altLang="en-US" sz="1200" dirty="0" err="1">
                  <a:cs typeface="Times New Roman" panose="02020603050405020304" pitchFamily="18" charset="0"/>
                </a:rPr>
                <a:t>máy</a:t>
              </a:r>
              <a:r>
                <a:rPr lang="en-US" altLang="en-US" sz="1200" dirty="0">
                  <a:cs typeface="Times New Roman" panose="02020603050405020304" pitchFamily="18" charset="0"/>
                </a:rPr>
                <a:t> </a:t>
              </a:r>
              <a:r>
                <a:rPr lang="en-US" altLang="en-US" sz="1200" dirty="0" err="1">
                  <a:cs typeface="Times New Roman" panose="02020603050405020304" pitchFamily="18" charset="0"/>
                </a:rPr>
                <a:t>chủ</a:t>
              </a:r>
              <a:r>
                <a:rPr lang="en-US" altLang="en-US" sz="1200" dirty="0">
                  <a:cs typeface="Times New Roman" panose="02020603050405020304" pitchFamily="18" charset="0"/>
                </a:rPr>
                <a:t> (</a:t>
              </a:r>
              <a:r>
                <a:rPr lang="en-US" altLang="en-US" sz="1200" dirty="0" err="1">
                  <a:cs typeface="Times New Roman" panose="02020603050405020304" pitchFamily="18" charset="0"/>
                </a:rPr>
                <a:t>Rạng</a:t>
              </a:r>
              <a:r>
                <a:rPr lang="en-US" altLang="en-US" sz="1200" dirty="0">
                  <a:cs typeface="Times New Roman" panose="02020603050405020304" pitchFamily="18" charset="0"/>
                </a:rPr>
                <a:t> </a:t>
              </a:r>
              <a:r>
                <a:rPr lang="en-US" altLang="en-US" sz="1200" dirty="0" err="1">
                  <a:cs typeface="Times New Roman" panose="02020603050405020304" pitchFamily="18" charset="0"/>
                </a:rPr>
                <a:t>Đông</a:t>
              </a:r>
              <a:r>
                <a:rPr lang="en-US" altLang="en-US" sz="1200" dirty="0">
                  <a:cs typeface="Times New Roman" panose="02020603050405020304" pitchFamily="18" charset="0"/>
                </a:rPr>
                <a:t> </a:t>
              </a:r>
              <a:r>
                <a:rPr lang="en-US" altLang="en-US" sz="1200" dirty="0" err="1">
                  <a:cs typeface="Times New Roman" panose="02020603050405020304" pitchFamily="18" charset="0"/>
                </a:rPr>
                <a:t>cho</a:t>
              </a:r>
              <a:r>
                <a:rPr lang="en-US" altLang="en-US" sz="1200" dirty="0">
                  <a:cs typeface="Times New Roman" panose="02020603050405020304" pitchFamily="18" charset="0"/>
                </a:rPr>
                <a:t> </a:t>
              </a:r>
              <a:r>
                <a:rPr lang="en-US" altLang="en-US" sz="1200" dirty="0" err="1">
                  <a:cs typeface="Times New Roman" panose="02020603050405020304" pitchFamily="18" charset="0"/>
                </a:rPr>
                <a:t>thuê</a:t>
              </a:r>
              <a:r>
                <a:rPr lang="en-US" altLang="en-US" sz="1200" dirty="0">
                  <a:cs typeface="Times New Roman" panose="02020603050405020304" pitchFamily="18" charset="0"/>
                </a:rPr>
                <a:t>)</a:t>
              </a:r>
            </a:p>
            <a:p>
              <a:pPr marL="171450" indent="-171450">
                <a:buFont typeface="Arial" panose="020B0604020202020204" pitchFamily="34" charset="0"/>
                <a:buChar char="•"/>
                <a:defRPr/>
              </a:pPr>
              <a:r>
                <a:rPr lang="en-US" altLang="en-US" sz="1200" dirty="0" err="1">
                  <a:cs typeface="Times New Roman" panose="02020603050405020304" pitchFamily="18" charset="0"/>
                </a:rPr>
                <a:t>Phần</a:t>
              </a:r>
              <a:r>
                <a:rPr lang="en-US" altLang="en-US" sz="1200" dirty="0">
                  <a:cs typeface="Times New Roman" panose="02020603050405020304" pitchFamily="18" charset="0"/>
                </a:rPr>
                <a:t> </a:t>
              </a:r>
              <a:r>
                <a:rPr lang="en-US" altLang="en-US" sz="1200" dirty="0" err="1">
                  <a:cs typeface="Times New Roman" panose="02020603050405020304" pitchFamily="18" charset="0"/>
                </a:rPr>
                <a:t>mềm</a:t>
              </a:r>
              <a:r>
                <a:rPr lang="en-US" altLang="en-US" sz="1200" dirty="0">
                  <a:cs typeface="Times New Roman" panose="02020603050405020304" pitchFamily="18" charset="0"/>
                </a:rPr>
                <a:t> </a:t>
              </a:r>
              <a:r>
                <a:rPr lang="en-US" altLang="en-US" sz="1200" dirty="0" err="1">
                  <a:cs typeface="Times New Roman" panose="02020603050405020304" pitchFamily="18" charset="0"/>
                </a:rPr>
                <a:t>ứng</a:t>
              </a:r>
              <a:r>
                <a:rPr lang="en-US" altLang="en-US" sz="1200" dirty="0">
                  <a:cs typeface="Times New Roman" panose="02020603050405020304" pitchFamily="18" charset="0"/>
                </a:rPr>
                <a:t> </a:t>
              </a:r>
              <a:r>
                <a:rPr lang="en-US" altLang="en-US" sz="1200" dirty="0" err="1">
                  <a:cs typeface="Times New Roman" panose="02020603050405020304" pitchFamily="18" charset="0"/>
                </a:rPr>
                <a:t>dụng</a:t>
              </a:r>
              <a:r>
                <a:rPr lang="en-US" altLang="en-US" sz="1200" dirty="0">
                  <a:cs typeface="Times New Roman" panose="02020603050405020304" pitchFamily="18" charset="0"/>
                </a:rPr>
                <a:t> </a:t>
              </a:r>
              <a:r>
                <a:rPr lang="en-US" altLang="en-US" sz="1200" dirty="0" err="1">
                  <a:cs typeface="Times New Roman" panose="02020603050405020304" pitchFamily="18" charset="0"/>
                </a:rPr>
                <a:t>cài</a:t>
              </a:r>
              <a:r>
                <a:rPr lang="en-US" altLang="en-US" sz="1200" dirty="0">
                  <a:cs typeface="Times New Roman" panose="02020603050405020304" pitchFamily="18" charset="0"/>
                </a:rPr>
                <a:t> </a:t>
              </a:r>
              <a:r>
                <a:rPr lang="en-US" altLang="en-US" sz="1200" dirty="0" err="1">
                  <a:cs typeface="Times New Roman" panose="02020603050405020304" pitchFamily="18" charset="0"/>
                </a:rPr>
                <a:t>trên</a:t>
              </a:r>
              <a:r>
                <a:rPr lang="en-US" altLang="en-US" sz="1200" dirty="0">
                  <a:cs typeface="Times New Roman" panose="02020603050405020304" pitchFamily="18" charset="0"/>
                </a:rPr>
                <a:t> </a:t>
              </a:r>
              <a:r>
                <a:rPr lang="en-US" altLang="en-US" sz="1200" dirty="0" err="1">
                  <a:cs typeface="Times New Roman" panose="02020603050405020304" pitchFamily="18" charset="0"/>
                </a:rPr>
                <a:t>máy</a:t>
              </a:r>
              <a:r>
                <a:rPr lang="en-US" altLang="en-US" sz="1200" dirty="0">
                  <a:cs typeface="Times New Roman" panose="02020603050405020304" pitchFamily="18" charset="0"/>
                </a:rPr>
                <a:t> </a:t>
              </a:r>
              <a:r>
                <a:rPr lang="en-US" altLang="en-US" sz="1200" dirty="0" err="1">
                  <a:cs typeface="Times New Roman" panose="02020603050405020304" pitchFamily="18" charset="0"/>
                </a:rPr>
                <a:t>tính</a:t>
              </a:r>
              <a:endParaRPr lang="en-US" altLang="en-US" sz="1200" dirty="0">
                <a:cs typeface="Times New Roman" panose="02020603050405020304" pitchFamily="18" charset="0"/>
              </a:endParaRPr>
            </a:p>
          </p:txBody>
        </p:sp>
        <p:sp>
          <p:nvSpPr>
            <p:cNvPr id="28" name="Rounded Rectangle 109">
              <a:extLst>
                <a:ext uri="{FF2B5EF4-FFF2-40B4-BE49-F238E27FC236}">
                  <a16:creationId xmlns:a16="http://schemas.microsoft.com/office/drawing/2014/main" xmlns="" id="{2EE3A1F1-B5D2-48A2-8D20-7F6ACBFE615C}"/>
                </a:ext>
              </a:extLst>
            </p:cNvPr>
            <p:cNvSpPr/>
            <p:nvPr/>
          </p:nvSpPr>
          <p:spPr>
            <a:xfrm>
              <a:off x="2452344" y="4820575"/>
              <a:ext cx="6235132" cy="1411549"/>
            </a:xfrm>
            <a:prstGeom prst="roundRect">
              <a:avLst>
                <a:gd name="adj" fmla="val 6953"/>
              </a:avLst>
            </a:prstGeom>
            <a:noFill/>
            <a:ln w="15875">
              <a:gradFill>
                <a:gsLst>
                  <a:gs pos="0">
                    <a:srgbClr val="93C94B"/>
                  </a:gs>
                  <a:gs pos="55000">
                    <a:srgbClr val="5BC1BF"/>
                  </a:gs>
                  <a:gs pos="100000">
                    <a:srgbClr val="6888B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xmlns="" id="{49AA5CBB-D0AD-4E09-BF77-65B72257F7E8}"/>
                </a:ext>
              </a:extLst>
            </p:cNvPr>
            <p:cNvSpPr/>
            <p:nvPr/>
          </p:nvSpPr>
          <p:spPr>
            <a:xfrm>
              <a:off x="4208358" y="4549607"/>
              <a:ext cx="2652109" cy="39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25000"/>
                  </a:schemeClr>
                </a:solidFill>
              </a:endParaRPr>
            </a:p>
          </p:txBody>
        </p:sp>
        <p:sp>
          <p:nvSpPr>
            <p:cNvPr id="10" name="Rectangle 9">
              <a:extLst>
                <a:ext uri="{FF2B5EF4-FFF2-40B4-BE49-F238E27FC236}">
                  <a16:creationId xmlns:a16="http://schemas.microsoft.com/office/drawing/2014/main" xmlns="" id="{BC207064-8255-47A3-A648-8B6A195DB242}"/>
                </a:ext>
              </a:extLst>
            </p:cNvPr>
            <p:cNvSpPr/>
            <p:nvPr/>
          </p:nvSpPr>
          <p:spPr>
            <a:xfrm>
              <a:off x="4316931" y="4670277"/>
              <a:ext cx="2434962" cy="276999"/>
            </a:xfrm>
            <a:prstGeom prst="rect">
              <a:avLst/>
            </a:prstGeom>
          </p:spPr>
          <p:txBody>
            <a:bodyPr wrap="none">
              <a:spAutoFit/>
            </a:bodyPr>
            <a:lstStyle/>
            <a:p>
              <a:pPr algn="ctr">
                <a:defRPr/>
              </a:pPr>
              <a:r>
                <a:rPr lang="en-US" altLang="en-US" sz="1200" b="1">
                  <a:solidFill>
                    <a:srgbClr val="FF0000"/>
                  </a:solidFill>
                  <a:cs typeface="Times New Roman" panose="02020603050405020304" pitchFamily="18" charset="0"/>
                </a:rPr>
                <a:t>Phòng điều khiển trung tâm</a:t>
              </a:r>
            </a:p>
          </p:txBody>
        </p:sp>
      </p:grpSp>
    </p:spTree>
    <p:extLst>
      <p:ext uri="{BB962C8B-B14F-4D97-AF65-F5344CB8AC3E}">
        <p14:creationId xmlns:p14="http://schemas.microsoft.com/office/powerpoint/2010/main" val="40843870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9099" y="1173796"/>
            <a:ext cx="12052300" cy="4541204"/>
          </a:xfrm>
          <a:prstGeom prst="rect">
            <a:avLst/>
          </a:prstGeom>
          <a:no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4419600" cy="6858000"/>
          </a:xfrm>
          <a:prstGeom prst="rect">
            <a:avLst/>
          </a:prstGeom>
          <a:gradFill flip="none" rotWithShape="1">
            <a:gsLst>
              <a:gs pos="0">
                <a:srgbClr val="7C9DD5"/>
              </a:gs>
              <a:gs pos="0">
                <a:srgbClr val="93C94B"/>
              </a:gs>
              <a:gs pos="52000">
                <a:srgbClr val="5BC1BF"/>
              </a:gs>
              <a:gs pos="100000">
                <a:srgbClr val="6888BE"/>
              </a:gs>
            </a:gsLst>
            <a:lin ang="13500000" scaled="1"/>
            <a:tileRect/>
          </a:gradFill>
          <a:ln w="9525" cap="flat">
            <a:noFill/>
            <a:prstDash val="solid"/>
            <a:miter/>
          </a:ln>
        </p:spPr>
        <p:txBody>
          <a:bodyPr rtlCol="0" anchor="ctr"/>
          <a:lstStyle/>
          <a:p>
            <a:pPr algn="l"/>
            <a:endParaRPr lang="en-US">
              <a:solidFill>
                <a:srgbClr val="688AC0"/>
              </a:solidFill>
            </a:endParaRPr>
          </a:p>
        </p:txBody>
      </p:sp>
      <p:sp>
        <p:nvSpPr>
          <p:cNvPr id="4" name="Slide Number Placeholder 3"/>
          <p:cNvSpPr>
            <a:spLocks noGrp="1"/>
          </p:cNvSpPr>
          <p:nvPr>
            <p:ph type="sldNum" sz="quarter" idx="12"/>
          </p:nvPr>
        </p:nvSpPr>
        <p:spPr/>
        <p:txBody>
          <a:bodyPr/>
          <a:lstStyle/>
          <a:p>
            <a:fld id="{84D06A17-4DAA-4805-92CA-A878510AB020}" type="slidenum">
              <a:rPr lang="en-US" smtClean="0"/>
              <a:t>35</a:t>
            </a:fld>
            <a:endParaRPr lang="en-US"/>
          </a:p>
        </p:txBody>
      </p:sp>
      <p:sp>
        <p:nvSpPr>
          <p:cNvPr id="8" name="직사각형 6">
            <a:extLst>
              <a:ext uri="{FF2B5EF4-FFF2-40B4-BE49-F238E27FC236}">
                <a16:creationId xmlns:a16="http://schemas.microsoft.com/office/drawing/2014/main" xmlns="" id="{39AAAFB6-41AD-4A76-A923-661EA7C35F0A}"/>
              </a:ext>
            </a:extLst>
          </p:cNvPr>
          <p:cNvSpPr/>
          <p:nvPr/>
        </p:nvSpPr>
        <p:spPr>
          <a:xfrm>
            <a:off x="7125257" y="2551837"/>
            <a:ext cx="4350593" cy="1754326"/>
          </a:xfrm>
          <a:prstGeom prst="rect">
            <a:avLst/>
          </a:prstGeom>
        </p:spPr>
        <p:txBody>
          <a:bodyPr wrap="square">
            <a:spAutoFit/>
          </a:bodyPr>
          <a:lstStyle/>
          <a:p>
            <a:r>
              <a:rPr lang="vi-VN" altLang="ko-KR" sz="5400" b="1">
                <a:ln w="19050">
                  <a:noFill/>
                </a:ln>
                <a:solidFill>
                  <a:schemeClr val="bg2">
                    <a:lumMod val="25000"/>
                  </a:schemeClr>
                </a:solidFill>
                <a:latin typeface="UTM Avo" panose="02040603050506020204" pitchFamily="18" charset="0"/>
              </a:rPr>
              <a:t>PHỤ LỤC</a:t>
            </a:r>
            <a:endParaRPr lang="en-US" altLang="ko-KR" sz="5400" b="1">
              <a:ln w="19050">
                <a:noFill/>
              </a:ln>
              <a:solidFill>
                <a:schemeClr val="bg2">
                  <a:lumMod val="25000"/>
                </a:schemeClr>
              </a:solidFill>
              <a:latin typeface="UTM Avo" panose="02040603050506020204" pitchFamily="18" charset="0"/>
            </a:endParaRPr>
          </a:p>
          <a:p>
            <a:r>
              <a:rPr lang="vi-VN" altLang="ko-KR" sz="5400">
                <a:ln w="19050">
                  <a:noFill/>
                </a:ln>
                <a:solidFill>
                  <a:schemeClr val="bg2">
                    <a:lumMod val="25000"/>
                  </a:schemeClr>
                </a:solidFill>
                <a:latin typeface="UTM Avo" panose="02040603050506020204" pitchFamily="18" charset="0"/>
              </a:rPr>
              <a:t>chuyên sâu</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7937500" cy="6858000"/>
          </a:xfrm>
          <a:prstGeom prst="rect">
            <a:avLst/>
          </a:prstGeom>
        </p:spPr>
      </p:pic>
    </p:spTree>
    <p:extLst>
      <p:ext uri="{BB962C8B-B14F-4D97-AF65-F5344CB8AC3E}">
        <p14:creationId xmlns:p14="http://schemas.microsoft.com/office/powerpoint/2010/main" val="25625900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295275" y="1521934"/>
            <a:ext cx="11610975" cy="1692771"/>
          </a:xfrm>
          <a:prstGeom prst="rect">
            <a:avLst/>
          </a:prstGeom>
        </p:spPr>
        <p:txBody>
          <a:bodyPr wrap="square">
            <a:spAutoFit/>
          </a:bodyPr>
          <a:lstStyle/>
          <a:p>
            <a:pPr marL="171450" indent="-171450" algn="just" latinLnBrk="0">
              <a:spcAft>
                <a:spcPts val="600"/>
              </a:spcAft>
              <a:buFont typeface="Wingdings" panose="05000000000000000000" pitchFamily="2" charset="2"/>
              <a:buChar char="§"/>
            </a:pPr>
            <a:r>
              <a:rPr lang="en-US" sz="1400" err="1"/>
              <a:t>Trung</a:t>
            </a:r>
            <a:r>
              <a:rPr lang="en-US" sz="1400"/>
              <a:t> </a:t>
            </a:r>
            <a:r>
              <a:rPr lang="en-US" sz="1400" err="1"/>
              <a:t>tâm</a:t>
            </a:r>
            <a:r>
              <a:rPr lang="en-US" sz="1400"/>
              <a:t> </a:t>
            </a:r>
            <a:r>
              <a:rPr lang="en-US" sz="1400" err="1"/>
              <a:t>là</a:t>
            </a:r>
            <a:r>
              <a:rPr lang="en-US" sz="1400"/>
              <a:t> </a:t>
            </a:r>
            <a:r>
              <a:rPr lang="en-US" sz="1400" err="1"/>
              <a:t>nơi</a:t>
            </a:r>
            <a:r>
              <a:rPr lang="en-US" sz="1400"/>
              <a:t> </a:t>
            </a:r>
            <a:r>
              <a:rPr lang="en-US" sz="1400" err="1"/>
              <a:t>ghi</a:t>
            </a:r>
            <a:r>
              <a:rPr lang="en-US" sz="1400"/>
              <a:t> </a:t>
            </a:r>
            <a:r>
              <a:rPr lang="en-US" sz="1400" err="1"/>
              <a:t>nhận</a:t>
            </a:r>
            <a:r>
              <a:rPr lang="en-US" sz="1400"/>
              <a:t>, </a:t>
            </a:r>
            <a:r>
              <a:rPr lang="en-US" sz="1400" err="1"/>
              <a:t>xử</a:t>
            </a:r>
            <a:r>
              <a:rPr lang="en-US" sz="1400"/>
              <a:t> </a:t>
            </a:r>
            <a:r>
              <a:rPr lang="en-US" sz="1400" err="1"/>
              <a:t>lý</a:t>
            </a:r>
            <a:r>
              <a:rPr lang="en-US" sz="1400"/>
              <a:t> </a:t>
            </a:r>
            <a:r>
              <a:rPr lang="en-US" sz="1400" err="1"/>
              <a:t>thông</a:t>
            </a:r>
            <a:r>
              <a:rPr lang="en-US" sz="1400"/>
              <a:t> tin</a:t>
            </a:r>
          </a:p>
          <a:p>
            <a:pPr marL="171450" indent="-171450" algn="just" latinLnBrk="0">
              <a:spcAft>
                <a:spcPts val="600"/>
              </a:spcAft>
              <a:buFont typeface="Wingdings" panose="05000000000000000000" pitchFamily="2" charset="2"/>
              <a:buChar char="§"/>
            </a:pPr>
            <a:r>
              <a:rPr lang="en-US" sz="1400" err="1"/>
              <a:t>Trung</a:t>
            </a:r>
            <a:r>
              <a:rPr lang="en-US" sz="1400"/>
              <a:t> </a:t>
            </a:r>
            <a:r>
              <a:rPr lang="en-US" sz="1400" err="1"/>
              <a:t>tâm</a:t>
            </a:r>
            <a:r>
              <a:rPr lang="en-US" sz="1400"/>
              <a:t> </a:t>
            </a:r>
            <a:r>
              <a:rPr lang="en-US" sz="1400" err="1"/>
              <a:t>ra</a:t>
            </a:r>
            <a:r>
              <a:rPr lang="en-US" sz="1400"/>
              <a:t> </a:t>
            </a:r>
            <a:r>
              <a:rPr lang="en-US" sz="1400" err="1"/>
              <a:t>lệnh</a:t>
            </a:r>
            <a:r>
              <a:rPr lang="en-US" sz="1400"/>
              <a:t> </a:t>
            </a:r>
            <a:r>
              <a:rPr lang="en-US" sz="1400" err="1"/>
              <a:t>điều</a:t>
            </a:r>
            <a:r>
              <a:rPr lang="en-US" sz="1400"/>
              <a:t> </a:t>
            </a:r>
            <a:r>
              <a:rPr lang="en-US" sz="1400" err="1"/>
              <a:t>khiển</a:t>
            </a:r>
            <a:r>
              <a:rPr lang="en-US" sz="1400"/>
              <a:t> </a:t>
            </a:r>
            <a:r>
              <a:rPr lang="en-US" sz="1400" err="1"/>
              <a:t>hệ</a:t>
            </a:r>
            <a:r>
              <a:rPr lang="en-US" sz="1400"/>
              <a:t> </a:t>
            </a:r>
            <a:r>
              <a:rPr lang="en-US" sz="1400" err="1"/>
              <a:t>thống</a:t>
            </a:r>
            <a:r>
              <a:rPr lang="en-US" sz="1400"/>
              <a:t> </a:t>
            </a:r>
            <a:r>
              <a:rPr lang="en-US" sz="1400" err="1"/>
              <a:t>chiếu</a:t>
            </a:r>
            <a:r>
              <a:rPr lang="en-US" sz="1400"/>
              <a:t> </a:t>
            </a:r>
            <a:r>
              <a:rPr lang="en-US" sz="1400" err="1"/>
              <a:t>sáng</a:t>
            </a:r>
            <a:r>
              <a:rPr lang="en-US" sz="1400"/>
              <a:t> </a:t>
            </a:r>
            <a:r>
              <a:rPr lang="en-US" sz="1400" err="1"/>
              <a:t>như</a:t>
            </a:r>
            <a:r>
              <a:rPr lang="en-US" sz="1400"/>
              <a:t> </a:t>
            </a:r>
            <a:r>
              <a:rPr lang="en-US" sz="1400" err="1"/>
              <a:t>chế</a:t>
            </a:r>
            <a:r>
              <a:rPr lang="en-US" sz="1400"/>
              <a:t> </a:t>
            </a:r>
            <a:r>
              <a:rPr lang="en-US" sz="1400" err="1"/>
              <a:t>độ</a:t>
            </a:r>
            <a:r>
              <a:rPr lang="en-US" sz="1400"/>
              <a:t> </a:t>
            </a:r>
            <a:r>
              <a:rPr lang="en-US" sz="1400" err="1"/>
              <a:t>tắt</a:t>
            </a:r>
            <a:r>
              <a:rPr lang="en-US" sz="1400"/>
              <a:t>/ </a:t>
            </a:r>
            <a:r>
              <a:rPr lang="en-US" sz="1400" err="1"/>
              <a:t>bật</a:t>
            </a:r>
            <a:r>
              <a:rPr lang="en-US" sz="1400"/>
              <a:t>, </a:t>
            </a:r>
            <a:r>
              <a:rPr lang="en-US" sz="1400" err="1"/>
              <a:t>chế</a:t>
            </a:r>
            <a:r>
              <a:rPr lang="en-US" sz="1400"/>
              <a:t> </a:t>
            </a:r>
            <a:r>
              <a:rPr lang="en-US" sz="1400" err="1"/>
              <a:t>độ</a:t>
            </a:r>
            <a:r>
              <a:rPr lang="en-US" sz="1400"/>
              <a:t> </a:t>
            </a:r>
            <a:r>
              <a:rPr lang="en-US" sz="1400" err="1"/>
              <a:t>tiết</a:t>
            </a:r>
            <a:r>
              <a:rPr lang="en-US" sz="1400"/>
              <a:t> giảm</a:t>
            </a:r>
          </a:p>
          <a:p>
            <a:pPr marL="171450" indent="-171450" algn="just" latinLnBrk="0">
              <a:spcAft>
                <a:spcPts val="600"/>
              </a:spcAft>
              <a:buFont typeface="Wingdings" panose="05000000000000000000" pitchFamily="2" charset="2"/>
              <a:buChar char="§"/>
            </a:pPr>
            <a:r>
              <a:rPr lang="en-US" sz="1400" err="1"/>
              <a:t>Trung</a:t>
            </a:r>
            <a:r>
              <a:rPr lang="en-US" sz="1400"/>
              <a:t> </a:t>
            </a:r>
            <a:r>
              <a:rPr lang="en-US" sz="1400" err="1"/>
              <a:t>tâm</a:t>
            </a:r>
            <a:r>
              <a:rPr lang="en-US" sz="1400"/>
              <a:t> </a:t>
            </a:r>
            <a:r>
              <a:rPr lang="en-US" sz="1400" err="1"/>
              <a:t>thu</a:t>
            </a:r>
            <a:r>
              <a:rPr lang="en-US" sz="1400"/>
              <a:t> </a:t>
            </a:r>
            <a:r>
              <a:rPr lang="en-US" sz="1400" err="1"/>
              <a:t>thập</a:t>
            </a:r>
            <a:r>
              <a:rPr lang="en-US" sz="1400"/>
              <a:t> </a:t>
            </a:r>
            <a:r>
              <a:rPr lang="en-US" sz="1400" err="1"/>
              <a:t>số</a:t>
            </a:r>
            <a:r>
              <a:rPr lang="en-US" sz="1400"/>
              <a:t> </a:t>
            </a:r>
            <a:r>
              <a:rPr lang="en-US" sz="1400" err="1"/>
              <a:t>liệu</a:t>
            </a:r>
            <a:r>
              <a:rPr lang="en-US" sz="1400"/>
              <a:t> </a:t>
            </a:r>
            <a:r>
              <a:rPr lang="en-US" sz="1400" err="1"/>
              <a:t>kỹ</a:t>
            </a:r>
            <a:r>
              <a:rPr lang="en-US" sz="1400"/>
              <a:t> </a:t>
            </a:r>
            <a:r>
              <a:rPr lang="en-US" sz="1400" err="1"/>
              <a:t>thuật</a:t>
            </a:r>
            <a:r>
              <a:rPr lang="en-US" sz="1400"/>
              <a:t> </a:t>
            </a:r>
            <a:r>
              <a:rPr lang="en-US" sz="1400" err="1"/>
              <a:t>để</a:t>
            </a:r>
            <a:r>
              <a:rPr lang="en-US" sz="1400"/>
              <a:t> </a:t>
            </a:r>
            <a:r>
              <a:rPr lang="en-US" sz="1400" err="1"/>
              <a:t>kiểm</a:t>
            </a:r>
            <a:r>
              <a:rPr lang="en-US" sz="1400"/>
              <a:t> </a:t>
            </a:r>
            <a:r>
              <a:rPr lang="en-US" sz="1400" err="1"/>
              <a:t>tra</a:t>
            </a:r>
            <a:r>
              <a:rPr lang="en-US" sz="1400"/>
              <a:t> </a:t>
            </a:r>
            <a:r>
              <a:rPr lang="en-US" sz="1400" err="1"/>
              <a:t>tình</a:t>
            </a:r>
            <a:r>
              <a:rPr lang="en-US" sz="1400"/>
              <a:t> </a:t>
            </a:r>
            <a:r>
              <a:rPr lang="en-US" sz="1400" err="1"/>
              <a:t>trạng</a:t>
            </a:r>
            <a:r>
              <a:rPr lang="en-US" sz="1400"/>
              <a:t> </a:t>
            </a:r>
            <a:r>
              <a:rPr lang="en-US" sz="1400" err="1"/>
              <a:t>hoạt</a:t>
            </a:r>
            <a:r>
              <a:rPr lang="en-US" sz="1400"/>
              <a:t> </a:t>
            </a:r>
            <a:r>
              <a:rPr lang="en-US" sz="1400" err="1"/>
              <a:t>động</a:t>
            </a:r>
            <a:r>
              <a:rPr lang="en-US" sz="1400"/>
              <a:t> </a:t>
            </a:r>
            <a:r>
              <a:rPr lang="en-US" sz="1400" err="1"/>
              <a:t>của</a:t>
            </a:r>
            <a:r>
              <a:rPr lang="en-US" sz="1400"/>
              <a:t> </a:t>
            </a:r>
            <a:r>
              <a:rPr lang="en-US" sz="1400" err="1"/>
              <a:t>hệ</a:t>
            </a:r>
            <a:r>
              <a:rPr lang="en-US" sz="1400"/>
              <a:t> </a:t>
            </a:r>
            <a:r>
              <a:rPr lang="en-US" sz="1400" err="1"/>
              <a:t>thống</a:t>
            </a:r>
            <a:r>
              <a:rPr lang="en-US" sz="1400"/>
              <a:t>, </a:t>
            </a:r>
            <a:r>
              <a:rPr lang="en-US" sz="1400" err="1"/>
              <a:t>đưa</a:t>
            </a:r>
            <a:r>
              <a:rPr lang="en-US" sz="1400"/>
              <a:t> </a:t>
            </a:r>
            <a:r>
              <a:rPr lang="en-US" sz="1400" err="1"/>
              <a:t>ra</a:t>
            </a:r>
            <a:r>
              <a:rPr lang="en-US" sz="1400"/>
              <a:t> </a:t>
            </a:r>
            <a:r>
              <a:rPr lang="en-US" sz="1400" err="1"/>
              <a:t>những</a:t>
            </a:r>
            <a:r>
              <a:rPr lang="en-US" sz="1400"/>
              <a:t> </a:t>
            </a:r>
            <a:r>
              <a:rPr lang="en-US" sz="1400" err="1"/>
              <a:t>báo</a:t>
            </a:r>
            <a:r>
              <a:rPr lang="en-US" sz="1400"/>
              <a:t> </a:t>
            </a:r>
            <a:r>
              <a:rPr lang="en-US" sz="1400" err="1"/>
              <a:t>động</a:t>
            </a:r>
            <a:r>
              <a:rPr lang="en-US" sz="1400"/>
              <a:t> </a:t>
            </a:r>
            <a:r>
              <a:rPr lang="en-US" sz="1400" err="1"/>
              <a:t>nếu</a:t>
            </a:r>
            <a:r>
              <a:rPr lang="en-US" sz="1400"/>
              <a:t> </a:t>
            </a:r>
            <a:r>
              <a:rPr lang="en-US" sz="1400" err="1"/>
              <a:t>có</a:t>
            </a:r>
            <a:r>
              <a:rPr lang="en-US" sz="1400"/>
              <a:t> </a:t>
            </a:r>
            <a:r>
              <a:rPr lang="en-US" sz="1400" err="1"/>
              <a:t>sự</a:t>
            </a:r>
            <a:r>
              <a:rPr lang="en-US" sz="1400"/>
              <a:t> cố</a:t>
            </a:r>
          </a:p>
          <a:p>
            <a:pPr marL="171450" indent="-171450" algn="just" latinLnBrk="0">
              <a:spcAft>
                <a:spcPts val="600"/>
              </a:spcAft>
              <a:buFont typeface="Wingdings" panose="05000000000000000000" pitchFamily="2" charset="2"/>
              <a:buChar char="§"/>
            </a:pPr>
            <a:r>
              <a:rPr lang="en-US" sz="1400" err="1"/>
              <a:t>Hệ</a:t>
            </a:r>
            <a:r>
              <a:rPr lang="en-US" sz="1400"/>
              <a:t> </a:t>
            </a:r>
            <a:r>
              <a:rPr lang="en-US" sz="1400" err="1"/>
              <a:t>thống</a:t>
            </a:r>
            <a:r>
              <a:rPr lang="en-US" sz="1400"/>
              <a:t> </a:t>
            </a:r>
            <a:r>
              <a:rPr lang="en-US" sz="1400" err="1"/>
              <a:t>hoạt</a:t>
            </a:r>
            <a:r>
              <a:rPr lang="en-US" sz="1400"/>
              <a:t> </a:t>
            </a:r>
            <a:r>
              <a:rPr lang="en-US" sz="1400" err="1"/>
              <a:t>động</a:t>
            </a:r>
            <a:r>
              <a:rPr lang="en-US" sz="1400"/>
              <a:t> </a:t>
            </a:r>
            <a:r>
              <a:rPr lang="en-US" sz="1400" err="1"/>
              <a:t>càng</a:t>
            </a:r>
            <a:r>
              <a:rPr lang="en-US" sz="1400"/>
              <a:t> </a:t>
            </a:r>
            <a:r>
              <a:rPr lang="en-US" sz="1400" err="1"/>
              <a:t>hiệu</a:t>
            </a:r>
            <a:r>
              <a:rPr lang="en-US" sz="1400"/>
              <a:t> </a:t>
            </a:r>
            <a:r>
              <a:rPr lang="en-US" sz="1400" err="1"/>
              <a:t>quả</a:t>
            </a:r>
            <a:r>
              <a:rPr lang="en-US" sz="1400"/>
              <a:t> </a:t>
            </a:r>
            <a:r>
              <a:rPr lang="en-US" sz="1400" err="1"/>
              <a:t>nếu</a:t>
            </a:r>
            <a:r>
              <a:rPr lang="en-US" sz="1400"/>
              <a:t> </a:t>
            </a:r>
            <a:r>
              <a:rPr lang="en-US" sz="1400" err="1"/>
              <a:t>tốc</a:t>
            </a:r>
            <a:r>
              <a:rPr lang="en-US" sz="1400"/>
              <a:t> </a:t>
            </a:r>
            <a:r>
              <a:rPr lang="en-US" sz="1400" err="1"/>
              <a:t>độ</a:t>
            </a:r>
            <a:r>
              <a:rPr lang="en-US" sz="1400"/>
              <a:t> </a:t>
            </a:r>
            <a:r>
              <a:rPr lang="en-US" sz="1400" err="1"/>
              <a:t>thu</a:t>
            </a:r>
            <a:r>
              <a:rPr lang="en-US" sz="1400"/>
              <a:t> </a:t>
            </a:r>
            <a:r>
              <a:rPr lang="en-US" sz="1400" err="1"/>
              <a:t>thập</a:t>
            </a:r>
            <a:r>
              <a:rPr lang="en-US" sz="1400"/>
              <a:t> </a:t>
            </a:r>
            <a:r>
              <a:rPr lang="en-US" sz="1400" err="1"/>
              <a:t>thông</a:t>
            </a:r>
            <a:r>
              <a:rPr lang="en-US" sz="1400"/>
              <a:t> tin </a:t>
            </a:r>
            <a:r>
              <a:rPr lang="en-US" sz="1400" err="1"/>
              <a:t>và</a:t>
            </a:r>
            <a:r>
              <a:rPr lang="en-US" sz="1400"/>
              <a:t> </a:t>
            </a:r>
            <a:r>
              <a:rPr lang="en-US" sz="1400" err="1"/>
              <a:t>tốc</a:t>
            </a:r>
            <a:r>
              <a:rPr lang="en-US" sz="1400"/>
              <a:t> </a:t>
            </a:r>
            <a:r>
              <a:rPr lang="en-US" sz="1400" err="1"/>
              <a:t>độ</a:t>
            </a:r>
            <a:r>
              <a:rPr lang="en-US" sz="1400"/>
              <a:t> </a:t>
            </a:r>
            <a:r>
              <a:rPr lang="en-US" sz="1400" err="1"/>
              <a:t>thực</a:t>
            </a:r>
            <a:r>
              <a:rPr lang="en-US" sz="1400"/>
              <a:t> </a:t>
            </a:r>
            <a:r>
              <a:rPr lang="en-US" sz="1400" err="1"/>
              <a:t>hiện</a:t>
            </a:r>
            <a:r>
              <a:rPr lang="en-US" sz="1400"/>
              <a:t> </a:t>
            </a:r>
            <a:r>
              <a:rPr lang="en-US" sz="1400" err="1"/>
              <a:t>hành</a:t>
            </a:r>
            <a:r>
              <a:rPr lang="en-US" sz="1400"/>
              <a:t> </a:t>
            </a:r>
            <a:r>
              <a:rPr lang="en-US" sz="1400" err="1"/>
              <a:t>động</a:t>
            </a:r>
            <a:r>
              <a:rPr lang="en-US" sz="1400"/>
              <a:t> </a:t>
            </a:r>
            <a:r>
              <a:rPr lang="en-US" sz="1400" err="1"/>
              <a:t>càng</a:t>
            </a:r>
            <a:r>
              <a:rPr lang="en-US" sz="1400"/>
              <a:t> nhanh</a:t>
            </a:r>
          </a:p>
          <a:p>
            <a:pPr marL="171450" indent="-171450" algn="just" latinLnBrk="0">
              <a:spcAft>
                <a:spcPts val="600"/>
              </a:spcAft>
              <a:buFont typeface="Wingdings" panose="05000000000000000000" pitchFamily="2" charset="2"/>
              <a:buChar char="§"/>
            </a:pPr>
            <a:r>
              <a:rPr lang="en-US" sz="1400"/>
              <a:t>Quản </a:t>
            </a:r>
            <a:r>
              <a:rPr lang="en-US" sz="1400" err="1"/>
              <a:t>lý</a:t>
            </a:r>
            <a:r>
              <a:rPr lang="en-US" sz="1400"/>
              <a:t> </a:t>
            </a:r>
            <a:r>
              <a:rPr lang="en-US" sz="1400" err="1"/>
              <a:t>từ</a:t>
            </a:r>
            <a:r>
              <a:rPr lang="en-US" sz="1400"/>
              <a:t> </a:t>
            </a:r>
            <a:r>
              <a:rPr lang="en-US" sz="1400" err="1"/>
              <a:t>trung</a:t>
            </a:r>
            <a:r>
              <a:rPr lang="en-US" sz="1400"/>
              <a:t> </a:t>
            </a:r>
            <a:r>
              <a:rPr lang="en-US" sz="1400" err="1"/>
              <a:t>tâm</a:t>
            </a:r>
            <a:r>
              <a:rPr lang="en-US" sz="1400"/>
              <a:t>, </a:t>
            </a:r>
            <a:r>
              <a:rPr lang="en-US" sz="1400" err="1"/>
              <a:t>công</a:t>
            </a:r>
            <a:r>
              <a:rPr lang="en-US" sz="1400"/>
              <a:t> </a:t>
            </a:r>
            <a:r>
              <a:rPr lang="en-US" sz="1400" err="1"/>
              <a:t>tác</a:t>
            </a:r>
            <a:r>
              <a:rPr lang="en-US" sz="1400"/>
              <a:t> </a:t>
            </a:r>
            <a:r>
              <a:rPr lang="en-US" sz="1400" err="1"/>
              <a:t>thu</a:t>
            </a:r>
            <a:r>
              <a:rPr lang="en-US" sz="1400"/>
              <a:t> </a:t>
            </a:r>
            <a:r>
              <a:rPr lang="en-US" sz="1400" err="1"/>
              <a:t>thập</a:t>
            </a:r>
            <a:r>
              <a:rPr lang="en-US" sz="1400"/>
              <a:t> </a:t>
            </a:r>
            <a:r>
              <a:rPr lang="en-US" sz="1400" err="1"/>
              <a:t>thông</a:t>
            </a:r>
            <a:r>
              <a:rPr lang="en-US" sz="1400"/>
              <a:t> tin </a:t>
            </a:r>
            <a:r>
              <a:rPr lang="en-US" sz="1400" err="1"/>
              <a:t>đều</a:t>
            </a:r>
            <a:r>
              <a:rPr lang="en-US" sz="1400"/>
              <a:t> do </a:t>
            </a:r>
            <a:r>
              <a:rPr lang="en-US" sz="1400" err="1"/>
              <a:t>máy</a:t>
            </a:r>
            <a:r>
              <a:rPr lang="en-US" sz="1400"/>
              <a:t> </a:t>
            </a:r>
            <a:r>
              <a:rPr lang="en-US" sz="1400" err="1"/>
              <a:t>móc</a:t>
            </a:r>
            <a:r>
              <a:rPr lang="en-US" sz="1400"/>
              <a:t> </a:t>
            </a:r>
            <a:r>
              <a:rPr lang="en-US" sz="1400" err="1"/>
              <a:t>ghi</a:t>
            </a:r>
            <a:r>
              <a:rPr lang="en-US" sz="1400"/>
              <a:t> </a:t>
            </a:r>
            <a:r>
              <a:rPr lang="en-US" sz="1400" err="1"/>
              <a:t>nhận</a:t>
            </a:r>
            <a:r>
              <a:rPr lang="en-US" sz="1400"/>
              <a:t> </a:t>
            </a:r>
            <a:r>
              <a:rPr lang="en-US" sz="1400" err="1"/>
              <a:t>nên</a:t>
            </a:r>
            <a:r>
              <a:rPr lang="en-US" sz="1400"/>
              <a:t> </a:t>
            </a:r>
            <a:r>
              <a:rPr lang="en-US" sz="1400" err="1"/>
              <a:t>chính</a:t>
            </a:r>
            <a:r>
              <a:rPr lang="en-US" sz="1400"/>
              <a:t> </a:t>
            </a:r>
            <a:r>
              <a:rPr lang="en-US" sz="1400" err="1"/>
              <a:t>xác</a:t>
            </a:r>
            <a:r>
              <a:rPr lang="en-US" sz="1400"/>
              <a:t> </a:t>
            </a:r>
            <a:r>
              <a:rPr lang="en-US" sz="1400" err="1"/>
              <a:t>và</a:t>
            </a:r>
            <a:r>
              <a:rPr lang="en-US" sz="1400"/>
              <a:t> </a:t>
            </a:r>
            <a:r>
              <a:rPr lang="en-US" sz="1400" err="1"/>
              <a:t>khách</a:t>
            </a:r>
            <a:r>
              <a:rPr lang="en-US" sz="1400"/>
              <a:t> </a:t>
            </a:r>
            <a:r>
              <a:rPr lang="en-US" sz="1400" err="1"/>
              <a:t>quan</a:t>
            </a:r>
            <a:r>
              <a:rPr lang="en-US" sz="1400"/>
              <a:t>. </a:t>
            </a:r>
            <a:r>
              <a:rPr lang="en-US" sz="1400" err="1"/>
              <a:t>Ngoài</a:t>
            </a:r>
            <a:r>
              <a:rPr lang="en-US" sz="1400"/>
              <a:t> </a:t>
            </a:r>
            <a:r>
              <a:rPr lang="en-US" sz="1400" err="1"/>
              <a:t>ra</a:t>
            </a:r>
            <a:r>
              <a:rPr lang="en-US" sz="1400"/>
              <a:t>, </a:t>
            </a:r>
            <a:r>
              <a:rPr lang="en-US" sz="1400" err="1"/>
              <a:t>người</a:t>
            </a:r>
            <a:r>
              <a:rPr lang="en-US" sz="1400"/>
              <a:t> </a:t>
            </a:r>
            <a:r>
              <a:rPr lang="en-US" sz="1400" err="1"/>
              <a:t>điều</a:t>
            </a:r>
            <a:r>
              <a:rPr lang="en-US" sz="1400"/>
              <a:t> </a:t>
            </a:r>
            <a:r>
              <a:rPr lang="en-US" sz="1400" err="1"/>
              <a:t>khiển</a:t>
            </a:r>
            <a:r>
              <a:rPr lang="en-US" sz="1400"/>
              <a:t> </a:t>
            </a:r>
            <a:r>
              <a:rPr lang="en-US" sz="1400" err="1"/>
              <a:t>hệ</a:t>
            </a:r>
            <a:r>
              <a:rPr lang="en-US" sz="1400"/>
              <a:t> </a:t>
            </a:r>
            <a:r>
              <a:rPr lang="en-US" sz="1400" err="1"/>
              <a:t>thống</a:t>
            </a:r>
            <a:r>
              <a:rPr lang="en-US" sz="1400"/>
              <a:t> </a:t>
            </a:r>
            <a:r>
              <a:rPr lang="en-US" sz="1400" err="1"/>
              <a:t>tại</a:t>
            </a:r>
            <a:r>
              <a:rPr lang="en-US" sz="1400"/>
              <a:t> </a:t>
            </a:r>
            <a:r>
              <a:rPr lang="en-US" sz="1400" err="1"/>
              <a:t>trung</a:t>
            </a:r>
            <a:r>
              <a:rPr lang="en-US" sz="1400"/>
              <a:t> </a:t>
            </a:r>
            <a:r>
              <a:rPr lang="en-US" sz="1400" err="1"/>
              <a:t>tâm</a:t>
            </a:r>
            <a:r>
              <a:rPr lang="en-US" sz="1400"/>
              <a:t> </a:t>
            </a:r>
            <a:r>
              <a:rPr lang="en-US" sz="1400" err="1"/>
              <a:t>có</a:t>
            </a:r>
            <a:r>
              <a:rPr lang="en-US" sz="1400"/>
              <a:t> </a:t>
            </a:r>
            <a:r>
              <a:rPr lang="en-US" sz="1400" err="1"/>
              <a:t>thể</a:t>
            </a:r>
            <a:r>
              <a:rPr lang="en-US" sz="1400"/>
              <a:t> </a:t>
            </a:r>
            <a:r>
              <a:rPr lang="en-US" sz="1400" err="1"/>
              <a:t>trực</a:t>
            </a:r>
            <a:r>
              <a:rPr lang="en-US" sz="1400"/>
              <a:t> </a:t>
            </a:r>
            <a:r>
              <a:rPr lang="en-US" sz="1400" err="1"/>
              <a:t>tiếp</a:t>
            </a:r>
            <a:r>
              <a:rPr lang="en-US" sz="1400"/>
              <a:t> </a:t>
            </a:r>
            <a:r>
              <a:rPr lang="en-US" sz="1400" err="1"/>
              <a:t>theo</a:t>
            </a:r>
            <a:r>
              <a:rPr lang="en-US" sz="1400"/>
              <a:t> </a:t>
            </a:r>
            <a:r>
              <a:rPr lang="en-US" sz="1400" err="1"/>
              <a:t>dõi</a:t>
            </a:r>
            <a:r>
              <a:rPr lang="en-US" sz="1400"/>
              <a:t> </a:t>
            </a:r>
            <a:r>
              <a:rPr lang="en-US" sz="1400" err="1"/>
              <a:t>thông</a:t>
            </a:r>
            <a:r>
              <a:rPr lang="en-US" sz="1400"/>
              <a:t> tin, </a:t>
            </a:r>
            <a:r>
              <a:rPr lang="en-US" sz="1400" err="1"/>
              <a:t>xử</a:t>
            </a:r>
            <a:r>
              <a:rPr lang="en-US" sz="1400"/>
              <a:t> </a:t>
            </a:r>
            <a:r>
              <a:rPr lang="en-US" sz="1400" err="1"/>
              <a:t>lý</a:t>
            </a:r>
            <a:r>
              <a:rPr lang="en-US" sz="1400"/>
              <a:t> </a:t>
            </a:r>
            <a:r>
              <a:rPr lang="en-US" sz="1400" err="1"/>
              <a:t>thông</a:t>
            </a:r>
            <a:r>
              <a:rPr lang="en-US" sz="1400"/>
              <a:t> tin </a:t>
            </a:r>
            <a:r>
              <a:rPr lang="en-US" sz="1400" err="1"/>
              <a:t>nên</a:t>
            </a:r>
            <a:r>
              <a:rPr lang="en-US" sz="1400"/>
              <a:t> </a:t>
            </a:r>
            <a:r>
              <a:rPr lang="en-US" sz="1400" err="1"/>
              <a:t>đưa</a:t>
            </a:r>
            <a:r>
              <a:rPr lang="en-US" sz="1400"/>
              <a:t> </a:t>
            </a:r>
            <a:r>
              <a:rPr lang="en-US" sz="1400" err="1"/>
              <a:t>ra</a:t>
            </a:r>
            <a:r>
              <a:rPr lang="en-US" sz="1400"/>
              <a:t> </a:t>
            </a:r>
            <a:r>
              <a:rPr lang="en-US" sz="1400" err="1"/>
              <a:t>quyết</a:t>
            </a:r>
            <a:r>
              <a:rPr lang="en-US" sz="1400"/>
              <a:t> </a:t>
            </a:r>
            <a:r>
              <a:rPr lang="en-US" sz="1400" err="1"/>
              <a:t>định</a:t>
            </a:r>
            <a:r>
              <a:rPr lang="en-US" sz="1400"/>
              <a:t> </a:t>
            </a:r>
            <a:r>
              <a:rPr lang="en-US" sz="1400" err="1"/>
              <a:t>đúng</a:t>
            </a:r>
            <a:r>
              <a:rPr lang="en-US" sz="1400"/>
              <a:t> </a:t>
            </a:r>
            <a:r>
              <a:rPr lang="en-US" sz="1400" err="1"/>
              <a:t>đắn</a:t>
            </a:r>
            <a:endParaRPr lang="en-US" sz="1400"/>
          </a:p>
        </p:txBody>
      </p:sp>
      <p:sp>
        <p:nvSpPr>
          <p:cNvPr id="65" name="직사각형 6">
            <a:extLst>
              <a:ext uri="{FF2B5EF4-FFF2-40B4-BE49-F238E27FC236}">
                <a16:creationId xmlns:a16="http://schemas.microsoft.com/office/drawing/2014/main" xmlns="" id="{39AAAFB6-41AD-4A76-A923-661EA7C35F0A}"/>
              </a:ext>
            </a:extLst>
          </p:cNvPr>
          <p:cNvSpPr/>
          <p:nvPr/>
        </p:nvSpPr>
        <p:spPr>
          <a:xfrm>
            <a:off x="152645" y="641586"/>
            <a:ext cx="8262446" cy="338554"/>
          </a:xfrm>
          <a:prstGeom prst="rect">
            <a:avLst/>
          </a:prstGeom>
        </p:spPr>
        <p:txBody>
          <a:bodyPr wrap="square">
            <a:spAutoFit/>
          </a:bodyPr>
          <a:lstStyle/>
          <a:p>
            <a:r>
              <a:rPr lang="vi-VN" altLang="ko-KR" sz="1600" b="1">
                <a:gradFill>
                  <a:gsLst>
                    <a:gs pos="55000">
                      <a:srgbClr val="5BC1BF"/>
                    </a:gs>
                    <a:gs pos="0">
                      <a:srgbClr val="93C94B"/>
                    </a:gs>
                    <a:gs pos="100000">
                      <a:srgbClr val="6888BE"/>
                    </a:gs>
                  </a:gsLst>
                  <a:lin ang="15600000" scaled="0"/>
                </a:gradFill>
                <a:latin typeface="UTM Avo" panose="02040603050506020204" pitchFamily="18" charset="0"/>
              </a:rPr>
              <a:t>Thiết bị, thành phần </a:t>
            </a:r>
            <a:r>
              <a:rPr lang="vi-VN" altLang="ko-KR" sz="1600">
                <a:gradFill>
                  <a:gsLst>
                    <a:gs pos="55000">
                      <a:srgbClr val="5BC1BF"/>
                    </a:gs>
                    <a:gs pos="0">
                      <a:srgbClr val="93C94B"/>
                    </a:gs>
                    <a:gs pos="100000">
                      <a:srgbClr val="6888BE"/>
                    </a:gs>
                  </a:gsLst>
                  <a:lin ang="15600000" scaled="0"/>
                </a:gradFill>
                <a:latin typeface="UTM Avo" panose="02040603050506020204" pitchFamily="18" charset="0"/>
              </a:rPr>
              <a:t>hệ thống giải pháp chiếu sáng</a:t>
            </a:r>
          </a:p>
        </p:txBody>
      </p:sp>
      <p:sp>
        <p:nvSpPr>
          <p:cNvPr id="95" name="Google Shape;509;p49"/>
          <p:cNvSpPr txBox="1">
            <a:spLocks/>
          </p:cNvSpPr>
          <p:nvPr/>
        </p:nvSpPr>
        <p:spPr>
          <a:xfrm>
            <a:off x="8472244" y="8044148"/>
            <a:ext cx="2666972" cy="1727378"/>
          </a:xfrm>
          <a:prstGeom prst="rect">
            <a:avLst/>
          </a:prstGeom>
        </p:spPr>
        <p:txBody>
          <a:bodyPr spcFirstLastPara="1" wrap="square" lIns="91425" tIns="91425" rIns="91425" bIns="91425" anchor="t" anchorCtr="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0"/>
              </a:spcBef>
              <a:spcAft>
                <a:spcPts val="0"/>
              </a:spcAft>
              <a:buClr>
                <a:prstClr val="black"/>
              </a:buClr>
              <a:buSzPts val="1100"/>
              <a:buFont typeface="Arial"/>
              <a:buNone/>
              <a:tabLst/>
              <a:defRPr/>
            </a:pPr>
            <a:endParaRPr kumimoji="0" lang="vi-VN" sz="1200" b="0" i="0" u="none" strike="noStrike" kern="1200" cap="none" spc="0" normalizeH="0" baseline="0" noProof="0">
              <a:ln>
                <a:noFill/>
              </a:ln>
              <a:solidFill>
                <a:prstClr val="black">
                  <a:lumMod val="50000"/>
                </a:prstClr>
              </a:solidFill>
              <a:effectLst/>
              <a:uLnTx/>
              <a:uFillTx/>
              <a:latin typeface="+mj-lt"/>
              <a:cs typeface="+mn-cs"/>
            </a:endParaRPr>
          </a:p>
        </p:txBody>
      </p:sp>
      <p:sp>
        <p:nvSpPr>
          <p:cNvPr id="4" name="Slide Number Placeholder 3"/>
          <p:cNvSpPr>
            <a:spLocks noGrp="1"/>
          </p:cNvSpPr>
          <p:nvPr>
            <p:ph type="sldNum" sz="quarter" idx="12"/>
          </p:nvPr>
        </p:nvSpPr>
        <p:spPr/>
        <p:txBody>
          <a:bodyPr/>
          <a:lstStyle/>
          <a:p>
            <a:fld id="{84D06A17-4DAA-4805-92CA-A878510AB020}" type="slidenum">
              <a:rPr lang="en-US" smtClean="0"/>
              <a:t>36</a:t>
            </a:fld>
            <a:endParaRPr lang="en-US"/>
          </a:p>
        </p:txBody>
      </p:sp>
      <p:grpSp>
        <p:nvGrpSpPr>
          <p:cNvPr id="7" name="Group 6"/>
          <p:cNvGrpSpPr/>
          <p:nvPr/>
        </p:nvGrpSpPr>
        <p:grpSpPr>
          <a:xfrm>
            <a:off x="-508000" y="144709"/>
            <a:ext cx="3858743" cy="461665"/>
            <a:chOff x="-508000" y="182809"/>
            <a:chExt cx="3858743" cy="461665"/>
          </a:xfrm>
        </p:grpSpPr>
        <p:sp>
          <p:nvSpPr>
            <p:cNvPr id="2" name="Rounded Rectangle 1"/>
            <p:cNvSpPr/>
            <p:nvPr/>
          </p:nvSpPr>
          <p:spPr>
            <a:xfrm>
              <a:off x="-508000" y="184253"/>
              <a:ext cx="3858742" cy="458777"/>
            </a:xfrm>
            <a:prstGeom prst="roundRect">
              <a:avLst/>
            </a:prstGeom>
            <a:gradFill>
              <a:gsLst>
                <a:gs pos="0">
                  <a:srgbClr val="7C9DD5"/>
                </a:gs>
                <a:gs pos="0">
                  <a:srgbClr val="93C94B"/>
                </a:gs>
                <a:gs pos="52000">
                  <a:srgbClr val="5BC1BF"/>
                </a:gs>
                <a:gs pos="100000">
                  <a:srgbClr val="6888BE"/>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직사각형 6">
              <a:extLst>
                <a:ext uri="{FF2B5EF4-FFF2-40B4-BE49-F238E27FC236}">
                  <a16:creationId xmlns:a16="http://schemas.microsoft.com/office/drawing/2014/main" xmlns="" id="{39AAAFB6-41AD-4A76-A923-661EA7C35F0A}"/>
                </a:ext>
              </a:extLst>
            </p:cNvPr>
            <p:cNvSpPr/>
            <p:nvPr/>
          </p:nvSpPr>
          <p:spPr>
            <a:xfrm>
              <a:off x="152645" y="182809"/>
              <a:ext cx="3198098" cy="461665"/>
            </a:xfrm>
            <a:prstGeom prst="rect">
              <a:avLst/>
            </a:prstGeom>
          </p:spPr>
          <p:txBody>
            <a:bodyPr wrap="square">
              <a:spAutoFit/>
            </a:bodyPr>
            <a:lstStyle/>
            <a:p>
              <a:r>
                <a:rPr lang="vi-VN" altLang="ko-KR" sz="2400" b="1">
                  <a:solidFill>
                    <a:schemeClr val="bg1"/>
                  </a:solidFill>
                </a:rPr>
                <a:t>Phụ lục </a:t>
              </a:r>
              <a:r>
                <a:rPr lang="vi-VN" altLang="ko-KR" sz="2400">
                  <a:solidFill>
                    <a:schemeClr val="bg1"/>
                  </a:solidFill>
                </a:rPr>
                <a:t>chuyên sâu</a:t>
              </a:r>
              <a:endParaRPr lang="ko-KR" altLang="en-US" sz="2400">
                <a:solidFill>
                  <a:schemeClr val="bg1"/>
                </a:solidFill>
              </a:endParaRPr>
            </a:p>
          </p:txBody>
        </p:sp>
      </p:grpSp>
      <p:grpSp>
        <p:nvGrpSpPr>
          <p:cNvPr id="17" name="Group 16"/>
          <p:cNvGrpSpPr/>
          <p:nvPr/>
        </p:nvGrpSpPr>
        <p:grpSpPr>
          <a:xfrm>
            <a:off x="2086737" y="3589915"/>
            <a:ext cx="3515273" cy="2944082"/>
            <a:chOff x="1832737" y="3589915"/>
            <a:chExt cx="3515273" cy="2944082"/>
          </a:xfrm>
        </p:grpSpPr>
        <p:sp>
          <p:nvSpPr>
            <p:cNvPr id="12" name="Rectangle 11"/>
            <p:cNvSpPr/>
            <p:nvPr/>
          </p:nvSpPr>
          <p:spPr>
            <a:xfrm>
              <a:off x="1938060" y="3667125"/>
              <a:ext cx="3409950" cy="2301875"/>
            </a:xfrm>
            <a:prstGeom prst="rect">
              <a:avLst/>
            </a:prstGeom>
            <a:gradFill flip="none" rotWithShape="1">
              <a:gsLst>
                <a:gs pos="0">
                  <a:srgbClr val="93C94B"/>
                </a:gs>
                <a:gs pos="59000">
                  <a:srgbClr val="5BC1BF"/>
                </a:gs>
                <a:gs pos="100000">
                  <a:srgbClr val="6888BE"/>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1832737" y="3589915"/>
              <a:ext cx="3515273" cy="2944082"/>
              <a:chOff x="1904158" y="3589915"/>
              <a:chExt cx="3515273" cy="2944082"/>
            </a:xfrm>
          </p:grpSpPr>
          <p:pic>
            <p:nvPicPr>
              <p:cNvPr id="3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4158" y="3589915"/>
                <a:ext cx="3430566" cy="2325647"/>
              </a:xfrm>
              <a:prstGeom prst="rect">
                <a:avLst/>
              </a:prstGeom>
              <a:noFill/>
              <a:ln w="9525">
                <a:gradFill>
                  <a:gsLst>
                    <a:gs pos="0">
                      <a:srgbClr val="93C94B"/>
                    </a:gs>
                    <a:gs pos="59000">
                      <a:srgbClr val="5BC1BF"/>
                    </a:gs>
                    <a:gs pos="100000">
                      <a:srgbClr val="6888BE"/>
                    </a:gs>
                  </a:gsLst>
                  <a:lin ang="5400000" scaled="1"/>
                </a:gradFill>
                <a:miter lim="800000"/>
                <a:headEnd/>
                <a:tailEnd/>
              </a:ln>
              <a:effectLst/>
              <a:extLst>
                <a:ext uri="{909E8E84-426E-40DD-AFC4-6F175D3DCCD1}">
                  <a14:hiddenFill xmlns:a14="http://schemas.microsoft.com/office/drawing/2010/main">
                    <a:solidFill>
                      <a:srgbClr val="FFFFFF"/>
                    </a:solidFill>
                  </a14:hiddenFill>
                </a:ext>
              </a:extLst>
            </p:spPr>
          </p:pic>
          <p:sp>
            <p:nvSpPr>
              <p:cNvPr id="38" name="TextBox 9"/>
              <p:cNvSpPr txBox="1">
                <a:spLocks noChangeArrowheads="1"/>
              </p:cNvSpPr>
              <p:nvPr/>
            </p:nvSpPr>
            <p:spPr bwMode="auto">
              <a:xfrm>
                <a:off x="1904158" y="6072332"/>
                <a:ext cx="35152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latinLnBrk="0">
                  <a:lnSpc>
                    <a:spcPct val="100000"/>
                  </a:lnSpc>
                  <a:spcBef>
                    <a:spcPct val="0"/>
                  </a:spcBef>
                  <a:buFontTx/>
                  <a:buNone/>
                </a:pPr>
                <a:r>
                  <a:rPr lang="en-US" altLang="en-US" sz="1200" i="1" err="1">
                    <a:solidFill>
                      <a:schemeClr val="tx2">
                        <a:lumMod val="50000"/>
                      </a:schemeClr>
                    </a:solidFill>
                    <a:latin typeface="+mn-lt"/>
                    <a:cs typeface="Times New Roman" panose="02020603050405020304" pitchFamily="18" charset="0"/>
                  </a:rPr>
                  <a:t>Phòng</a:t>
                </a:r>
                <a:r>
                  <a:rPr lang="en-US" altLang="en-US" sz="1200" i="1">
                    <a:solidFill>
                      <a:schemeClr val="tx2">
                        <a:lumMod val="50000"/>
                      </a:schemeClr>
                    </a:solidFill>
                    <a:latin typeface="+mn-lt"/>
                    <a:cs typeface="Times New Roman" panose="02020603050405020304" pitchFamily="18" charset="0"/>
                  </a:rPr>
                  <a:t> </a:t>
                </a:r>
                <a:r>
                  <a:rPr lang="en-US" altLang="en-US" sz="1200" i="1" err="1">
                    <a:solidFill>
                      <a:schemeClr val="tx2">
                        <a:lumMod val="50000"/>
                      </a:schemeClr>
                    </a:solidFill>
                    <a:latin typeface="+mn-lt"/>
                    <a:cs typeface="Times New Roman" panose="02020603050405020304" pitchFamily="18" charset="0"/>
                  </a:rPr>
                  <a:t>điều</a:t>
                </a:r>
                <a:r>
                  <a:rPr lang="en-US" altLang="en-US" sz="1200" i="1">
                    <a:solidFill>
                      <a:schemeClr val="tx2">
                        <a:lumMod val="50000"/>
                      </a:schemeClr>
                    </a:solidFill>
                    <a:latin typeface="+mn-lt"/>
                    <a:cs typeface="Times New Roman" panose="02020603050405020304" pitchFamily="18" charset="0"/>
                  </a:rPr>
                  <a:t> </a:t>
                </a:r>
                <a:r>
                  <a:rPr lang="en-US" altLang="en-US" sz="1200" i="1" err="1">
                    <a:solidFill>
                      <a:schemeClr val="tx2">
                        <a:lumMod val="50000"/>
                      </a:schemeClr>
                    </a:solidFill>
                    <a:latin typeface="+mn-lt"/>
                    <a:cs typeface="Times New Roman" panose="02020603050405020304" pitchFamily="18" charset="0"/>
                  </a:rPr>
                  <a:t>khiển</a:t>
                </a:r>
                <a:r>
                  <a:rPr lang="en-US" altLang="en-US" sz="1200" i="1">
                    <a:solidFill>
                      <a:schemeClr val="tx2">
                        <a:lumMod val="50000"/>
                      </a:schemeClr>
                    </a:solidFill>
                    <a:latin typeface="+mn-lt"/>
                    <a:cs typeface="Times New Roman" panose="02020603050405020304" pitchFamily="18" charset="0"/>
                  </a:rPr>
                  <a:t> </a:t>
                </a:r>
                <a:r>
                  <a:rPr lang="en-US" altLang="en-US" sz="1200" i="1" err="1">
                    <a:solidFill>
                      <a:schemeClr val="tx2">
                        <a:lumMod val="50000"/>
                      </a:schemeClr>
                    </a:solidFill>
                    <a:latin typeface="+mn-lt"/>
                    <a:cs typeface="Times New Roman" panose="02020603050405020304" pitchFamily="18" charset="0"/>
                  </a:rPr>
                  <a:t>và</a:t>
                </a:r>
                <a:r>
                  <a:rPr lang="en-US" altLang="en-US" sz="1200" i="1">
                    <a:solidFill>
                      <a:schemeClr val="tx2">
                        <a:lumMod val="50000"/>
                      </a:schemeClr>
                    </a:solidFill>
                    <a:latin typeface="+mn-lt"/>
                    <a:cs typeface="Times New Roman" panose="02020603050405020304" pitchFamily="18" charset="0"/>
                  </a:rPr>
                  <a:t> </a:t>
                </a:r>
                <a:r>
                  <a:rPr lang="en-US" altLang="en-US" sz="1200" i="1" err="1">
                    <a:solidFill>
                      <a:schemeClr val="tx2">
                        <a:lumMod val="50000"/>
                      </a:schemeClr>
                    </a:solidFill>
                    <a:latin typeface="+mn-lt"/>
                    <a:cs typeface="Times New Roman" panose="02020603050405020304" pitchFamily="18" charset="0"/>
                  </a:rPr>
                  <a:t>giám</a:t>
                </a:r>
                <a:r>
                  <a:rPr lang="en-US" altLang="en-US" sz="1200" i="1">
                    <a:solidFill>
                      <a:schemeClr val="tx2">
                        <a:lumMod val="50000"/>
                      </a:schemeClr>
                    </a:solidFill>
                    <a:latin typeface="+mn-lt"/>
                    <a:cs typeface="Times New Roman" panose="02020603050405020304" pitchFamily="18" charset="0"/>
                  </a:rPr>
                  <a:t> </a:t>
                </a:r>
                <a:r>
                  <a:rPr lang="en-US" altLang="en-US" sz="1200" i="1" err="1">
                    <a:solidFill>
                      <a:schemeClr val="tx2">
                        <a:lumMod val="50000"/>
                      </a:schemeClr>
                    </a:solidFill>
                    <a:latin typeface="+mn-lt"/>
                    <a:cs typeface="Times New Roman" panose="02020603050405020304" pitchFamily="18" charset="0"/>
                  </a:rPr>
                  <a:t>sát</a:t>
                </a:r>
                <a:r>
                  <a:rPr lang="en-US" altLang="en-US" sz="1200" i="1">
                    <a:solidFill>
                      <a:schemeClr val="tx2">
                        <a:lumMod val="50000"/>
                      </a:schemeClr>
                    </a:solidFill>
                    <a:latin typeface="+mn-lt"/>
                    <a:cs typeface="Times New Roman" panose="02020603050405020304" pitchFamily="18" charset="0"/>
                  </a:rPr>
                  <a:t> </a:t>
                </a:r>
                <a:r>
                  <a:rPr lang="en-US" altLang="en-US" sz="1200" i="1" err="1">
                    <a:solidFill>
                      <a:schemeClr val="tx2">
                        <a:lumMod val="50000"/>
                      </a:schemeClr>
                    </a:solidFill>
                    <a:latin typeface="+mn-lt"/>
                    <a:cs typeface="Times New Roman" panose="02020603050405020304" pitchFamily="18" charset="0"/>
                  </a:rPr>
                  <a:t>hạ</a:t>
                </a:r>
                <a:r>
                  <a:rPr lang="en-US" altLang="en-US" sz="1200" i="1">
                    <a:solidFill>
                      <a:schemeClr val="tx2">
                        <a:lumMod val="50000"/>
                      </a:schemeClr>
                    </a:solidFill>
                    <a:latin typeface="+mn-lt"/>
                    <a:cs typeface="Times New Roman" panose="02020603050405020304" pitchFamily="18" charset="0"/>
                  </a:rPr>
                  <a:t> </a:t>
                </a:r>
                <a:r>
                  <a:rPr lang="en-US" altLang="en-US" sz="1200" i="1" err="1">
                    <a:solidFill>
                      <a:schemeClr val="tx2">
                        <a:lumMod val="50000"/>
                      </a:schemeClr>
                    </a:solidFill>
                    <a:latin typeface="+mn-lt"/>
                    <a:cs typeface="Times New Roman" panose="02020603050405020304" pitchFamily="18" charset="0"/>
                  </a:rPr>
                  <a:t>tầng</a:t>
                </a:r>
                <a:r>
                  <a:rPr lang="en-US" altLang="en-US" sz="1200" i="1">
                    <a:solidFill>
                      <a:schemeClr val="tx2">
                        <a:lumMod val="50000"/>
                      </a:schemeClr>
                    </a:solidFill>
                    <a:latin typeface="+mn-lt"/>
                    <a:cs typeface="Times New Roman" panose="02020603050405020304" pitchFamily="18" charset="0"/>
                  </a:rPr>
                  <a:t> </a:t>
                </a:r>
                <a:r>
                  <a:rPr lang="en-US" altLang="en-US" sz="1200" i="1" err="1">
                    <a:solidFill>
                      <a:schemeClr val="tx2">
                        <a:lumMod val="50000"/>
                      </a:schemeClr>
                    </a:solidFill>
                    <a:latin typeface="+mn-lt"/>
                    <a:cs typeface="Times New Roman" panose="02020603050405020304" pitchFamily="18" charset="0"/>
                  </a:rPr>
                  <a:t>đô</a:t>
                </a:r>
                <a:r>
                  <a:rPr lang="en-US" altLang="en-US" sz="1200" i="1">
                    <a:solidFill>
                      <a:schemeClr val="tx2">
                        <a:lumMod val="50000"/>
                      </a:schemeClr>
                    </a:solidFill>
                    <a:latin typeface="+mn-lt"/>
                    <a:cs typeface="Times New Roman" panose="02020603050405020304" pitchFamily="18" charset="0"/>
                  </a:rPr>
                  <a:t> </a:t>
                </a:r>
                <a:r>
                  <a:rPr lang="en-US" altLang="en-US" sz="1200" i="1" err="1">
                    <a:solidFill>
                      <a:schemeClr val="tx2">
                        <a:lumMod val="50000"/>
                      </a:schemeClr>
                    </a:solidFill>
                    <a:latin typeface="+mn-lt"/>
                    <a:cs typeface="Times New Roman" panose="02020603050405020304" pitchFamily="18" charset="0"/>
                  </a:rPr>
                  <a:t>thị</a:t>
                </a:r>
                <a:r>
                  <a:rPr lang="en-US" altLang="en-US" sz="1200" i="1">
                    <a:solidFill>
                      <a:schemeClr val="tx2">
                        <a:lumMod val="50000"/>
                      </a:schemeClr>
                    </a:solidFill>
                    <a:latin typeface="+mn-lt"/>
                    <a:cs typeface="Times New Roman" panose="02020603050405020304" pitchFamily="18" charset="0"/>
                  </a:rPr>
                  <a:t> </a:t>
                </a:r>
                <a:r>
                  <a:rPr lang="en-US" altLang="en-US" sz="1200" i="1" err="1">
                    <a:solidFill>
                      <a:schemeClr val="tx2">
                        <a:lumMod val="50000"/>
                      </a:schemeClr>
                    </a:solidFill>
                    <a:latin typeface="+mn-lt"/>
                    <a:cs typeface="Times New Roman" panose="02020603050405020304" pitchFamily="18" charset="0"/>
                  </a:rPr>
                  <a:t>thông</a:t>
                </a:r>
                <a:r>
                  <a:rPr lang="en-US" altLang="en-US" sz="1200" i="1">
                    <a:solidFill>
                      <a:schemeClr val="tx2">
                        <a:lumMod val="50000"/>
                      </a:schemeClr>
                    </a:solidFill>
                    <a:latin typeface="+mn-lt"/>
                    <a:cs typeface="Times New Roman" panose="02020603050405020304" pitchFamily="18" charset="0"/>
                  </a:rPr>
                  <a:t> minh</a:t>
                </a:r>
              </a:p>
            </p:txBody>
          </p:sp>
        </p:grpSp>
      </p:grpSp>
      <p:grpSp>
        <p:nvGrpSpPr>
          <p:cNvPr id="18" name="Group 17"/>
          <p:cNvGrpSpPr/>
          <p:nvPr/>
        </p:nvGrpSpPr>
        <p:grpSpPr>
          <a:xfrm>
            <a:off x="6855276" y="3589915"/>
            <a:ext cx="3513511" cy="2748052"/>
            <a:chOff x="6855276" y="3589915"/>
            <a:chExt cx="3513511" cy="2748052"/>
          </a:xfrm>
        </p:grpSpPr>
        <p:sp>
          <p:nvSpPr>
            <p:cNvPr id="50" name="Rectangle 49"/>
            <p:cNvSpPr/>
            <p:nvPr/>
          </p:nvSpPr>
          <p:spPr>
            <a:xfrm>
              <a:off x="6958837" y="3659458"/>
              <a:ext cx="3409950" cy="2301875"/>
            </a:xfrm>
            <a:prstGeom prst="rect">
              <a:avLst/>
            </a:prstGeom>
            <a:gradFill flip="none" rotWithShape="1">
              <a:gsLst>
                <a:gs pos="0">
                  <a:srgbClr val="93C94B"/>
                </a:gs>
                <a:gs pos="59000">
                  <a:srgbClr val="5BC1BF"/>
                </a:gs>
                <a:gs pos="100000">
                  <a:srgbClr val="6888BE"/>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6855276" y="3589915"/>
              <a:ext cx="3513511" cy="2748052"/>
              <a:chOff x="6926697" y="3589915"/>
              <a:chExt cx="3513511" cy="2748052"/>
            </a:xfrm>
          </p:grpSpPr>
          <p:grpSp>
            <p:nvGrpSpPr>
              <p:cNvPr id="11" name="Group 10"/>
              <p:cNvGrpSpPr/>
              <p:nvPr/>
            </p:nvGrpSpPr>
            <p:grpSpPr>
              <a:xfrm>
                <a:off x="6926697" y="3589915"/>
                <a:ext cx="3435750" cy="2313201"/>
                <a:chOff x="6787197" y="3514725"/>
                <a:chExt cx="3714750" cy="2501045"/>
              </a:xfrm>
            </p:grpSpPr>
            <p:sp>
              <p:nvSpPr>
                <p:cNvPr id="10" name="Rectangle 9"/>
                <p:cNvSpPr/>
                <p:nvPr/>
              </p:nvSpPr>
              <p:spPr>
                <a:xfrm>
                  <a:off x="6787197" y="3514725"/>
                  <a:ext cx="3714750" cy="2501045"/>
                </a:xfrm>
                <a:prstGeom prst="rect">
                  <a:avLst/>
                </a:prstGeom>
                <a:solidFill>
                  <a:schemeClr val="bg1"/>
                </a:solidFill>
                <a:ln>
                  <a:gradFill>
                    <a:gsLst>
                      <a:gs pos="0">
                        <a:srgbClr val="93C94B"/>
                      </a:gs>
                      <a:gs pos="53000">
                        <a:srgbClr val="5BC1BF"/>
                      </a:gs>
                      <a:gs pos="100000">
                        <a:srgbClr val="6888B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976815" y="3618663"/>
                  <a:ext cx="3335513" cy="2268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3" name="TextBox 9"/>
              <p:cNvSpPr txBox="1">
                <a:spLocks noChangeArrowheads="1"/>
              </p:cNvSpPr>
              <p:nvPr/>
            </p:nvSpPr>
            <p:spPr bwMode="auto">
              <a:xfrm>
                <a:off x="6926697" y="6060968"/>
                <a:ext cx="35135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latinLnBrk="0">
                  <a:lnSpc>
                    <a:spcPct val="100000"/>
                  </a:lnSpc>
                  <a:spcBef>
                    <a:spcPct val="0"/>
                  </a:spcBef>
                  <a:buFontTx/>
                  <a:buNone/>
                </a:pPr>
                <a:r>
                  <a:rPr lang="vi-VN" altLang="en-US" sz="1200" i="1">
                    <a:solidFill>
                      <a:schemeClr val="tx2">
                        <a:lumMod val="50000"/>
                      </a:schemeClr>
                    </a:solidFill>
                    <a:latin typeface="+mn-lt"/>
                    <a:cs typeface="Times New Roman" panose="02020603050405020304" pitchFamily="18" charset="0"/>
                  </a:rPr>
                  <a:t>Trung tâm điều khiển hệ thống chiếu sáng</a:t>
                </a:r>
                <a:endParaRPr lang="en-US" altLang="en-US" sz="1200" i="1">
                  <a:solidFill>
                    <a:schemeClr val="tx2">
                      <a:lumMod val="50000"/>
                    </a:schemeClr>
                  </a:solidFill>
                  <a:latin typeface="+mn-lt"/>
                  <a:cs typeface="Times New Roman" panose="02020603050405020304" pitchFamily="18" charset="0"/>
                </a:endParaRPr>
              </a:p>
            </p:txBody>
          </p:sp>
        </p:grpSp>
      </p:grpSp>
      <p:sp>
        <p:nvSpPr>
          <p:cNvPr id="22" name="Rectangle 21"/>
          <p:cNvSpPr/>
          <p:nvPr/>
        </p:nvSpPr>
        <p:spPr>
          <a:xfrm>
            <a:off x="5097122" y="1006820"/>
            <a:ext cx="2007281" cy="369332"/>
          </a:xfrm>
          <a:prstGeom prst="rect">
            <a:avLst/>
          </a:prstGeom>
        </p:spPr>
        <p:txBody>
          <a:bodyPr wrap="none">
            <a:spAutoFit/>
          </a:bodyPr>
          <a:lstStyle/>
          <a:p>
            <a:pPr algn="ctr"/>
            <a:r>
              <a:rPr lang="en-US" b="1">
                <a:solidFill>
                  <a:schemeClr val="bg2">
                    <a:lumMod val="25000"/>
                  </a:schemeClr>
                </a:solidFill>
                <a:cs typeface="Calibri" panose="020F0502020204030204" pitchFamily="34" charset="0"/>
              </a:rPr>
              <a:t>1. PHẦN CỨNG </a:t>
            </a:r>
          </a:p>
        </p:txBody>
      </p:sp>
    </p:spTree>
    <p:extLst>
      <p:ext uri="{BB962C8B-B14F-4D97-AF65-F5344CB8AC3E}">
        <p14:creationId xmlns:p14="http://schemas.microsoft.com/office/powerpoint/2010/main" val="29644866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직사각형 6">
            <a:extLst>
              <a:ext uri="{FF2B5EF4-FFF2-40B4-BE49-F238E27FC236}">
                <a16:creationId xmlns:a16="http://schemas.microsoft.com/office/drawing/2014/main" xmlns="" id="{39AAAFB6-41AD-4A76-A923-661EA7C35F0A}"/>
              </a:ext>
            </a:extLst>
          </p:cNvPr>
          <p:cNvSpPr/>
          <p:nvPr/>
        </p:nvSpPr>
        <p:spPr>
          <a:xfrm>
            <a:off x="152645" y="641586"/>
            <a:ext cx="8262446" cy="338554"/>
          </a:xfrm>
          <a:prstGeom prst="rect">
            <a:avLst/>
          </a:prstGeom>
        </p:spPr>
        <p:txBody>
          <a:bodyPr wrap="square">
            <a:spAutoFit/>
          </a:bodyPr>
          <a:lstStyle/>
          <a:p>
            <a:r>
              <a:rPr lang="vi-VN" altLang="ko-KR" sz="1600" b="1">
                <a:gradFill>
                  <a:gsLst>
                    <a:gs pos="55000">
                      <a:srgbClr val="5BC1BF"/>
                    </a:gs>
                    <a:gs pos="0">
                      <a:srgbClr val="93C94B"/>
                    </a:gs>
                    <a:gs pos="100000">
                      <a:srgbClr val="6888BE"/>
                    </a:gs>
                  </a:gsLst>
                  <a:lin ang="15600000" scaled="0"/>
                </a:gradFill>
                <a:latin typeface="UTM Avo" panose="02040603050506020204" pitchFamily="18" charset="0"/>
              </a:rPr>
              <a:t>Thiết bị, thành phần </a:t>
            </a:r>
            <a:r>
              <a:rPr lang="vi-VN" altLang="ko-KR" sz="1600">
                <a:gradFill>
                  <a:gsLst>
                    <a:gs pos="55000">
                      <a:srgbClr val="5BC1BF"/>
                    </a:gs>
                    <a:gs pos="0">
                      <a:srgbClr val="93C94B"/>
                    </a:gs>
                    <a:gs pos="100000">
                      <a:srgbClr val="6888BE"/>
                    </a:gs>
                  </a:gsLst>
                  <a:lin ang="15600000" scaled="0"/>
                </a:gradFill>
                <a:latin typeface="UTM Avo" panose="02040603050506020204" pitchFamily="18" charset="0"/>
              </a:rPr>
              <a:t>hệ thống giải pháp chiếu sáng</a:t>
            </a:r>
          </a:p>
        </p:txBody>
      </p:sp>
      <p:sp>
        <p:nvSpPr>
          <p:cNvPr id="95" name="Google Shape;509;p49"/>
          <p:cNvSpPr txBox="1">
            <a:spLocks/>
          </p:cNvSpPr>
          <p:nvPr/>
        </p:nvSpPr>
        <p:spPr>
          <a:xfrm>
            <a:off x="8472244" y="8044148"/>
            <a:ext cx="2666972" cy="1727378"/>
          </a:xfrm>
          <a:prstGeom prst="rect">
            <a:avLst/>
          </a:prstGeom>
        </p:spPr>
        <p:txBody>
          <a:bodyPr spcFirstLastPara="1" wrap="square" lIns="91425" tIns="91425" rIns="91425" bIns="91425" anchor="t" anchorCtr="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0"/>
              </a:spcBef>
              <a:spcAft>
                <a:spcPts val="0"/>
              </a:spcAft>
              <a:buClr>
                <a:prstClr val="black"/>
              </a:buClr>
              <a:buSzPts val="1100"/>
              <a:buFont typeface="Arial"/>
              <a:buNone/>
              <a:tabLst/>
              <a:defRPr/>
            </a:pPr>
            <a:endParaRPr kumimoji="0" lang="vi-VN" sz="1200" b="0" i="0" u="none" strike="noStrike" kern="1200" cap="none" spc="0" normalizeH="0" baseline="0" noProof="0">
              <a:ln>
                <a:noFill/>
              </a:ln>
              <a:solidFill>
                <a:prstClr val="black">
                  <a:lumMod val="50000"/>
                </a:prstClr>
              </a:solidFill>
              <a:effectLst/>
              <a:uLnTx/>
              <a:uFillTx/>
              <a:latin typeface="+mj-lt"/>
              <a:cs typeface="+mn-cs"/>
            </a:endParaRPr>
          </a:p>
        </p:txBody>
      </p:sp>
      <p:sp>
        <p:nvSpPr>
          <p:cNvPr id="4" name="Slide Number Placeholder 3"/>
          <p:cNvSpPr>
            <a:spLocks noGrp="1"/>
          </p:cNvSpPr>
          <p:nvPr>
            <p:ph type="sldNum" sz="quarter" idx="12"/>
          </p:nvPr>
        </p:nvSpPr>
        <p:spPr/>
        <p:txBody>
          <a:bodyPr/>
          <a:lstStyle/>
          <a:p>
            <a:fld id="{84D06A17-4DAA-4805-92CA-A878510AB020}" type="slidenum">
              <a:rPr lang="en-US" smtClean="0"/>
              <a:t>37</a:t>
            </a:fld>
            <a:endParaRPr lang="en-US"/>
          </a:p>
        </p:txBody>
      </p:sp>
      <p:grpSp>
        <p:nvGrpSpPr>
          <p:cNvPr id="7" name="Group 6"/>
          <p:cNvGrpSpPr/>
          <p:nvPr/>
        </p:nvGrpSpPr>
        <p:grpSpPr>
          <a:xfrm>
            <a:off x="-508000" y="144709"/>
            <a:ext cx="3858743" cy="461665"/>
            <a:chOff x="-508000" y="182809"/>
            <a:chExt cx="3858743" cy="461665"/>
          </a:xfrm>
        </p:grpSpPr>
        <p:sp>
          <p:nvSpPr>
            <p:cNvPr id="2" name="Rounded Rectangle 1"/>
            <p:cNvSpPr/>
            <p:nvPr/>
          </p:nvSpPr>
          <p:spPr>
            <a:xfrm>
              <a:off x="-508000" y="184253"/>
              <a:ext cx="3858742" cy="458777"/>
            </a:xfrm>
            <a:prstGeom prst="roundRect">
              <a:avLst/>
            </a:prstGeom>
            <a:gradFill>
              <a:gsLst>
                <a:gs pos="0">
                  <a:srgbClr val="7C9DD5"/>
                </a:gs>
                <a:gs pos="0">
                  <a:srgbClr val="93C94B"/>
                </a:gs>
                <a:gs pos="52000">
                  <a:srgbClr val="5BC1BF"/>
                </a:gs>
                <a:gs pos="100000">
                  <a:srgbClr val="6888BE"/>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직사각형 6">
              <a:extLst>
                <a:ext uri="{FF2B5EF4-FFF2-40B4-BE49-F238E27FC236}">
                  <a16:creationId xmlns:a16="http://schemas.microsoft.com/office/drawing/2014/main" xmlns="" id="{39AAAFB6-41AD-4A76-A923-661EA7C35F0A}"/>
                </a:ext>
              </a:extLst>
            </p:cNvPr>
            <p:cNvSpPr/>
            <p:nvPr/>
          </p:nvSpPr>
          <p:spPr>
            <a:xfrm>
              <a:off x="152645" y="182809"/>
              <a:ext cx="3198098" cy="461665"/>
            </a:xfrm>
            <a:prstGeom prst="rect">
              <a:avLst/>
            </a:prstGeom>
          </p:spPr>
          <p:txBody>
            <a:bodyPr wrap="square">
              <a:spAutoFit/>
            </a:bodyPr>
            <a:lstStyle/>
            <a:p>
              <a:r>
                <a:rPr lang="vi-VN" altLang="ko-KR" sz="2400" b="1">
                  <a:solidFill>
                    <a:schemeClr val="bg1"/>
                  </a:solidFill>
                </a:rPr>
                <a:t>Phụ lục </a:t>
              </a:r>
              <a:r>
                <a:rPr lang="vi-VN" altLang="ko-KR" sz="2400">
                  <a:solidFill>
                    <a:schemeClr val="bg1"/>
                  </a:solidFill>
                </a:rPr>
                <a:t>chuyên sâu</a:t>
              </a:r>
              <a:endParaRPr lang="ko-KR" altLang="en-US" sz="2400">
                <a:solidFill>
                  <a:schemeClr val="bg1"/>
                </a:solidFill>
              </a:endParaRPr>
            </a:p>
          </p:txBody>
        </p:sp>
      </p:grpSp>
      <p:grpSp>
        <p:nvGrpSpPr>
          <p:cNvPr id="8" name="Group 7"/>
          <p:cNvGrpSpPr/>
          <p:nvPr/>
        </p:nvGrpSpPr>
        <p:grpSpPr>
          <a:xfrm>
            <a:off x="1054100" y="887143"/>
            <a:ext cx="10237516" cy="5456506"/>
            <a:chOff x="1054100" y="1052243"/>
            <a:chExt cx="10237516" cy="5456506"/>
          </a:xfrm>
        </p:grpSpPr>
        <p:sp>
          <p:nvSpPr>
            <p:cNvPr id="16" name="Rectangle 15"/>
            <p:cNvSpPr/>
            <p:nvPr/>
          </p:nvSpPr>
          <p:spPr>
            <a:xfrm>
              <a:off x="1206500" y="1498600"/>
              <a:ext cx="10085116" cy="5010149"/>
            </a:xfrm>
            <a:prstGeom prst="rect">
              <a:avLst/>
            </a:prstGeom>
            <a:gradFill>
              <a:gsLst>
                <a:gs pos="0">
                  <a:srgbClr val="93C94B"/>
                </a:gs>
                <a:gs pos="57000">
                  <a:srgbClr val="5BC1BF"/>
                </a:gs>
                <a:gs pos="100000">
                  <a:srgbClr val="6888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54100" y="1346200"/>
              <a:ext cx="10085116" cy="5010149"/>
            </a:xfrm>
            <a:prstGeom prst="rect">
              <a:avLst/>
            </a:prstGeom>
            <a:solidFill>
              <a:schemeClr val="bg1"/>
            </a:solidFill>
            <a:ln>
              <a:gradFill>
                <a:gsLst>
                  <a:gs pos="0">
                    <a:srgbClr val="93C94B"/>
                  </a:gs>
                  <a:gs pos="57000">
                    <a:srgbClr val="5BC1BF"/>
                  </a:gs>
                  <a:gs pos="100000">
                    <a:srgbClr val="6888B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222156" y="1052243"/>
              <a:ext cx="1757212" cy="579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222156" y="1171920"/>
              <a:ext cx="1757212" cy="369332"/>
            </a:xfrm>
            <a:prstGeom prst="rect">
              <a:avLst/>
            </a:prstGeom>
          </p:spPr>
          <p:txBody>
            <a:bodyPr wrap="none">
              <a:spAutoFit/>
            </a:bodyPr>
            <a:lstStyle/>
            <a:p>
              <a:pPr algn="ctr"/>
              <a:r>
                <a:rPr lang="vi-VN" b="1">
                  <a:solidFill>
                    <a:schemeClr val="bg2">
                      <a:lumMod val="25000"/>
                    </a:schemeClr>
                  </a:solidFill>
                  <a:cs typeface="Calibri" panose="020F0502020204030204" pitchFamily="34" charset="0"/>
                </a:rPr>
                <a:t>2</a:t>
              </a:r>
              <a:r>
                <a:rPr lang="en-US" b="1">
                  <a:solidFill>
                    <a:schemeClr val="bg2">
                      <a:lumMod val="25000"/>
                    </a:schemeClr>
                  </a:solidFill>
                  <a:cs typeface="Calibri" panose="020F0502020204030204" pitchFamily="34" charset="0"/>
                </a:rPr>
                <a:t>. PHẦN </a:t>
              </a:r>
              <a:r>
                <a:rPr lang="vi-VN" b="1">
                  <a:solidFill>
                    <a:schemeClr val="bg2">
                      <a:lumMod val="25000"/>
                    </a:schemeClr>
                  </a:solidFill>
                  <a:cs typeface="Calibri" panose="020F0502020204030204" pitchFamily="34" charset="0"/>
                </a:rPr>
                <a:t>MỀM</a:t>
              </a:r>
              <a:endParaRPr lang="en-US" b="1">
                <a:solidFill>
                  <a:schemeClr val="bg2">
                    <a:lumMod val="25000"/>
                  </a:schemeClr>
                </a:solidFill>
                <a:cs typeface="Calibri" panose="020F0502020204030204" pitchFamily="34" charset="0"/>
              </a:endParaRPr>
            </a:p>
          </p:txBody>
        </p:sp>
        <p:pic>
          <p:nvPicPr>
            <p:cNvPr id="22"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137"/>
            <a:stretch/>
          </p:blipFill>
          <p:spPr bwMode="auto">
            <a:xfrm>
              <a:off x="7311686" y="1720286"/>
              <a:ext cx="3407116" cy="1933848"/>
            </a:xfrm>
            <a:prstGeom prst="rect">
              <a:avLst/>
            </a:prstGeom>
            <a:noFill/>
            <a:ln w="9525">
              <a:gradFill>
                <a:gsLst>
                  <a:gs pos="0">
                    <a:srgbClr val="93C94B"/>
                  </a:gs>
                  <a:gs pos="57000">
                    <a:srgbClr val="5BC1BF"/>
                  </a:gs>
                  <a:gs pos="100000">
                    <a:srgbClr val="6888BE"/>
                  </a:gs>
                </a:gsLst>
                <a:lin ang="5400000" scaled="1"/>
              </a:gradFill>
              <a:miter lim="800000"/>
              <a:headEnd/>
              <a:tailEnd/>
            </a:ln>
            <a:extLst>
              <a:ext uri="{909E8E84-426E-40DD-AFC4-6F175D3DCCD1}">
                <a14:hiddenFill xmlns:a14="http://schemas.microsoft.com/office/drawing/2010/main">
                  <a:solidFill>
                    <a:srgbClr val="FFFFFF"/>
                  </a:solidFill>
                </a14:hiddenFill>
              </a:ext>
            </a:extLst>
          </p:spPr>
        </p:pic>
        <p:sp>
          <p:nvSpPr>
            <p:cNvPr id="23" name="TextBox 1"/>
            <p:cNvSpPr txBox="1">
              <a:spLocks noChangeArrowheads="1"/>
            </p:cNvSpPr>
            <p:nvPr/>
          </p:nvSpPr>
          <p:spPr bwMode="auto">
            <a:xfrm>
              <a:off x="1366131" y="1750853"/>
              <a:ext cx="3587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b="1">
                  <a:gradFill>
                    <a:gsLst>
                      <a:gs pos="0">
                        <a:srgbClr val="93C94B"/>
                      </a:gs>
                      <a:gs pos="59000">
                        <a:srgbClr val="5BC1BF"/>
                      </a:gs>
                      <a:gs pos="100000">
                        <a:srgbClr val="6888BE"/>
                      </a:gs>
                    </a:gsLst>
                    <a:lin ang="5400000" scaled="1"/>
                  </a:gradFill>
                  <a:latin typeface="+mn-lt"/>
                  <a:cs typeface="Times New Roman" panose="02020603050405020304" pitchFamily="18" charset="0"/>
                </a:rPr>
                <a:t>A. </a:t>
              </a:r>
              <a:r>
                <a:rPr lang="en-US" altLang="en-US" sz="1800" b="1" err="1">
                  <a:gradFill>
                    <a:gsLst>
                      <a:gs pos="0">
                        <a:srgbClr val="93C94B"/>
                      </a:gs>
                      <a:gs pos="59000">
                        <a:srgbClr val="5BC1BF"/>
                      </a:gs>
                      <a:gs pos="100000">
                        <a:srgbClr val="6888BE"/>
                      </a:gs>
                    </a:gsLst>
                    <a:lin ang="5400000" scaled="1"/>
                  </a:gradFill>
                  <a:latin typeface="+mn-lt"/>
                  <a:cs typeface="Times New Roman" panose="02020603050405020304" pitchFamily="18" charset="0"/>
                </a:rPr>
                <a:t>Ứng</a:t>
              </a:r>
              <a:r>
                <a:rPr lang="en-US" altLang="en-US" sz="1800" b="1">
                  <a:gradFill>
                    <a:gsLst>
                      <a:gs pos="0">
                        <a:srgbClr val="93C94B"/>
                      </a:gs>
                      <a:gs pos="59000">
                        <a:srgbClr val="5BC1BF"/>
                      </a:gs>
                      <a:gs pos="100000">
                        <a:srgbClr val="6888BE"/>
                      </a:gs>
                    </a:gsLst>
                    <a:lin ang="5400000" scaled="1"/>
                  </a:gradFill>
                  <a:latin typeface="+mn-lt"/>
                  <a:cs typeface="Times New Roman" panose="02020603050405020304" pitchFamily="18" charset="0"/>
                </a:rPr>
                <a:t> </a:t>
              </a:r>
              <a:r>
                <a:rPr lang="en-US" altLang="en-US" sz="1800" b="1" err="1">
                  <a:gradFill>
                    <a:gsLst>
                      <a:gs pos="0">
                        <a:srgbClr val="93C94B"/>
                      </a:gs>
                      <a:gs pos="59000">
                        <a:srgbClr val="5BC1BF"/>
                      </a:gs>
                      <a:gs pos="100000">
                        <a:srgbClr val="6888BE"/>
                      </a:gs>
                    </a:gsLst>
                    <a:lin ang="5400000" scaled="1"/>
                  </a:gradFill>
                  <a:latin typeface="+mn-lt"/>
                  <a:cs typeface="Times New Roman" panose="02020603050405020304" pitchFamily="18" charset="0"/>
                </a:rPr>
                <a:t>dụng</a:t>
              </a:r>
              <a:r>
                <a:rPr lang="en-US" altLang="en-US" sz="1800" b="1">
                  <a:gradFill>
                    <a:gsLst>
                      <a:gs pos="0">
                        <a:srgbClr val="93C94B"/>
                      </a:gs>
                      <a:gs pos="59000">
                        <a:srgbClr val="5BC1BF"/>
                      </a:gs>
                      <a:gs pos="100000">
                        <a:srgbClr val="6888BE"/>
                      </a:gs>
                    </a:gsLst>
                    <a:lin ang="5400000" scaled="1"/>
                  </a:gradFill>
                  <a:latin typeface="+mn-lt"/>
                  <a:cs typeface="Times New Roman" panose="02020603050405020304" pitchFamily="18" charset="0"/>
                </a:rPr>
                <a:t> </a:t>
              </a:r>
              <a:r>
                <a:rPr lang="en-US" altLang="en-US" sz="1800" b="1" err="1">
                  <a:gradFill>
                    <a:gsLst>
                      <a:gs pos="0">
                        <a:srgbClr val="93C94B"/>
                      </a:gs>
                      <a:gs pos="59000">
                        <a:srgbClr val="5BC1BF"/>
                      </a:gs>
                      <a:gs pos="100000">
                        <a:srgbClr val="6888BE"/>
                      </a:gs>
                    </a:gsLst>
                    <a:lin ang="5400000" scaled="1"/>
                  </a:gradFill>
                  <a:latin typeface="+mn-lt"/>
                  <a:cs typeface="Times New Roman" panose="02020603050405020304" pitchFamily="18" charset="0"/>
                </a:rPr>
                <a:t>và</a:t>
              </a:r>
              <a:r>
                <a:rPr lang="en-US" altLang="en-US" sz="1800" b="1">
                  <a:gradFill>
                    <a:gsLst>
                      <a:gs pos="0">
                        <a:srgbClr val="93C94B"/>
                      </a:gs>
                      <a:gs pos="59000">
                        <a:srgbClr val="5BC1BF"/>
                      </a:gs>
                      <a:gs pos="100000">
                        <a:srgbClr val="6888BE"/>
                      </a:gs>
                    </a:gsLst>
                    <a:lin ang="5400000" scaled="1"/>
                  </a:gradFill>
                  <a:latin typeface="+mn-lt"/>
                  <a:cs typeface="Times New Roman" panose="02020603050405020304" pitchFamily="18" charset="0"/>
                </a:rPr>
                <a:t> </a:t>
              </a:r>
              <a:r>
                <a:rPr lang="en-US" altLang="en-US" sz="1800" b="1" err="1">
                  <a:gradFill>
                    <a:gsLst>
                      <a:gs pos="0">
                        <a:srgbClr val="93C94B"/>
                      </a:gs>
                      <a:gs pos="59000">
                        <a:srgbClr val="5BC1BF"/>
                      </a:gs>
                      <a:gs pos="100000">
                        <a:srgbClr val="6888BE"/>
                      </a:gs>
                    </a:gsLst>
                    <a:lin ang="5400000" scaled="1"/>
                  </a:gradFill>
                  <a:latin typeface="+mn-lt"/>
                  <a:cs typeface="Times New Roman" panose="02020603050405020304" pitchFamily="18" charset="0"/>
                </a:rPr>
                <a:t>tính</a:t>
              </a:r>
              <a:r>
                <a:rPr lang="en-US" altLang="en-US" sz="1800" b="1">
                  <a:gradFill>
                    <a:gsLst>
                      <a:gs pos="0">
                        <a:srgbClr val="93C94B"/>
                      </a:gs>
                      <a:gs pos="59000">
                        <a:srgbClr val="5BC1BF"/>
                      </a:gs>
                      <a:gs pos="100000">
                        <a:srgbClr val="6888BE"/>
                      </a:gs>
                    </a:gsLst>
                    <a:lin ang="5400000" scaled="1"/>
                  </a:gradFill>
                  <a:latin typeface="+mn-lt"/>
                  <a:cs typeface="Times New Roman" panose="02020603050405020304" pitchFamily="18" charset="0"/>
                </a:rPr>
                <a:t> </a:t>
              </a:r>
              <a:r>
                <a:rPr lang="en-US" altLang="en-US" sz="1800" b="1" err="1">
                  <a:gradFill>
                    <a:gsLst>
                      <a:gs pos="0">
                        <a:srgbClr val="93C94B"/>
                      </a:gs>
                      <a:gs pos="59000">
                        <a:srgbClr val="5BC1BF"/>
                      </a:gs>
                      <a:gs pos="100000">
                        <a:srgbClr val="6888BE"/>
                      </a:gs>
                    </a:gsLst>
                    <a:lin ang="5400000" scaled="1"/>
                  </a:gradFill>
                  <a:latin typeface="+mn-lt"/>
                  <a:cs typeface="Times New Roman" panose="02020603050405020304" pitchFamily="18" charset="0"/>
                </a:rPr>
                <a:t>năng</a:t>
              </a:r>
              <a:endParaRPr lang="en-US" altLang="en-US" sz="1800" b="1">
                <a:gradFill>
                  <a:gsLst>
                    <a:gs pos="0">
                      <a:srgbClr val="93C94B"/>
                    </a:gs>
                    <a:gs pos="59000">
                      <a:srgbClr val="5BC1BF"/>
                    </a:gs>
                    <a:gs pos="100000">
                      <a:srgbClr val="6888BE"/>
                    </a:gs>
                  </a:gsLst>
                  <a:lin ang="5400000" scaled="1"/>
                </a:gradFill>
                <a:latin typeface="+mn-lt"/>
                <a:cs typeface="Times New Roman" panose="02020603050405020304" pitchFamily="18" charset="0"/>
              </a:endParaRPr>
            </a:p>
          </p:txBody>
        </p:sp>
        <p:pic>
          <p:nvPicPr>
            <p:cNvPr id="2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311685" y="4293890"/>
              <a:ext cx="3407116" cy="1928655"/>
            </a:xfrm>
            <a:prstGeom prst="rect">
              <a:avLst/>
            </a:prstGeom>
            <a:noFill/>
            <a:ln w="9525">
              <a:gradFill>
                <a:gsLst>
                  <a:gs pos="0">
                    <a:srgbClr val="93C94B"/>
                  </a:gs>
                  <a:gs pos="54000">
                    <a:srgbClr val="5BC1BF"/>
                  </a:gs>
                  <a:gs pos="100000">
                    <a:srgbClr val="6888BE"/>
                  </a:gs>
                </a:gsLst>
                <a:lin ang="5400000" scaled="1"/>
              </a:gra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4"/>
            <p:cNvSpPr txBox="1">
              <a:spLocks noChangeArrowheads="1"/>
            </p:cNvSpPr>
            <p:nvPr/>
          </p:nvSpPr>
          <p:spPr bwMode="auto">
            <a:xfrm>
              <a:off x="7311685" y="3790755"/>
              <a:ext cx="34071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b="1" err="1">
                  <a:gradFill>
                    <a:gsLst>
                      <a:gs pos="0">
                        <a:srgbClr val="93C94B"/>
                      </a:gs>
                      <a:gs pos="59000">
                        <a:srgbClr val="5BC1BF"/>
                      </a:gs>
                      <a:gs pos="100000">
                        <a:srgbClr val="6888BE"/>
                      </a:gs>
                    </a:gsLst>
                    <a:lin ang="5400000" scaled="1"/>
                  </a:gradFill>
                  <a:latin typeface="+mn-lt"/>
                  <a:cs typeface="Times New Roman" panose="02020603050405020304" pitchFamily="18" charset="0"/>
                </a:rPr>
                <a:t>Kiến</a:t>
              </a:r>
              <a:r>
                <a:rPr lang="en-US" altLang="en-US" sz="1800" b="1">
                  <a:gradFill>
                    <a:gsLst>
                      <a:gs pos="0">
                        <a:srgbClr val="93C94B"/>
                      </a:gs>
                      <a:gs pos="59000">
                        <a:srgbClr val="5BC1BF"/>
                      </a:gs>
                      <a:gs pos="100000">
                        <a:srgbClr val="6888BE"/>
                      </a:gs>
                    </a:gsLst>
                    <a:lin ang="5400000" scaled="1"/>
                  </a:gradFill>
                  <a:latin typeface="+mn-lt"/>
                  <a:cs typeface="Times New Roman" panose="02020603050405020304" pitchFamily="18" charset="0"/>
                </a:rPr>
                <a:t> </a:t>
              </a:r>
              <a:r>
                <a:rPr lang="en-US" altLang="en-US" sz="1800" b="1" err="1">
                  <a:gradFill>
                    <a:gsLst>
                      <a:gs pos="0">
                        <a:srgbClr val="93C94B"/>
                      </a:gs>
                      <a:gs pos="59000">
                        <a:srgbClr val="5BC1BF"/>
                      </a:gs>
                      <a:gs pos="100000">
                        <a:srgbClr val="6888BE"/>
                      </a:gs>
                    </a:gsLst>
                    <a:lin ang="5400000" scaled="1"/>
                  </a:gradFill>
                  <a:latin typeface="+mn-lt"/>
                  <a:cs typeface="Times New Roman" panose="02020603050405020304" pitchFamily="18" charset="0"/>
                </a:rPr>
                <a:t>trúc</a:t>
              </a:r>
              <a:r>
                <a:rPr lang="en-US" altLang="en-US" sz="1800" b="1">
                  <a:gradFill>
                    <a:gsLst>
                      <a:gs pos="0">
                        <a:srgbClr val="93C94B"/>
                      </a:gs>
                      <a:gs pos="59000">
                        <a:srgbClr val="5BC1BF"/>
                      </a:gs>
                      <a:gs pos="100000">
                        <a:srgbClr val="6888BE"/>
                      </a:gs>
                    </a:gsLst>
                    <a:lin ang="5400000" scaled="1"/>
                  </a:gradFill>
                  <a:latin typeface="+mn-lt"/>
                  <a:cs typeface="Times New Roman" panose="02020603050405020304" pitchFamily="18" charset="0"/>
                </a:rPr>
                <a:t> </a:t>
              </a:r>
              <a:r>
                <a:rPr lang="en-US" altLang="en-US" sz="1800" b="1" err="1">
                  <a:gradFill>
                    <a:gsLst>
                      <a:gs pos="0">
                        <a:srgbClr val="93C94B"/>
                      </a:gs>
                      <a:gs pos="59000">
                        <a:srgbClr val="5BC1BF"/>
                      </a:gs>
                      <a:gs pos="100000">
                        <a:srgbClr val="6888BE"/>
                      </a:gs>
                    </a:gsLst>
                    <a:lin ang="5400000" scaled="1"/>
                  </a:gradFill>
                  <a:latin typeface="+mn-lt"/>
                  <a:cs typeface="Times New Roman" panose="02020603050405020304" pitchFamily="18" charset="0"/>
                </a:rPr>
                <a:t>tổng</a:t>
              </a:r>
              <a:r>
                <a:rPr lang="en-US" altLang="en-US" sz="1800" b="1">
                  <a:gradFill>
                    <a:gsLst>
                      <a:gs pos="0">
                        <a:srgbClr val="93C94B"/>
                      </a:gs>
                      <a:gs pos="59000">
                        <a:srgbClr val="5BC1BF"/>
                      </a:gs>
                      <a:gs pos="100000">
                        <a:srgbClr val="6888BE"/>
                      </a:gs>
                    </a:gsLst>
                    <a:lin ang="5400000" scaled="1"/>
                  </a:gradFill>
                  <a:latin typeface="+mn-lt"/>
                  <a:cs typeface="Times New Roman" panose="02020603050405020304" pitchFamily="18" charset="0"/>
                </a:rPr>
                <a:t> </a:t>
              </a:r>
              <a:r>
                <a:rPr lang="en-US" altLang="en-US" sz="1800" b="1" err="1">
                  <a:gradFill>
                    <a:gsLst>
                      <a:gs pos="0">
                        <a:srgbClr val="93C94B"/>
                      </a:gs>
                      <a:gs pos="59000">
                        <a:srgbClr val="5BC1BF"/>
                      </a:gs>
                      <a:gs pos="100000">
                        <a:srgbClr val="6888BE"/>
                      </a:gs>
                    </a:gsLst>
                    <a:lin ang="5400000" scaled="1"/>
                  </a:gradFill>
                  <a:latin typeface="+mn-lt"/>
                  <a:cs typeface="Times New Roman" panose="02020603050405020304" pitchFamily="18" charset="0"/>
                </a:rPr>
                <a:t>thể</a:t>
              </a:r>
              <a:endParaRPr lang="en-US" altLang="en-US" sz="1800" b="1">
                <a:gradFill>
                  <a:gsLst>
                    <a:gs pos="0">
                      <a:srgbClr val="93C94B"/>
                    </a:gs>
                    <a:gs pos="59000">
                      <a:srgbClr val="5BC1BF"/>
                    </a:gs>
                    <a:gs pos="100000">
                      <a:srgbClr val="6888BE"/>
                    </a:gs>
                  </a:gsLst>
                  <a:lin ang="5400000" scaled="1"/>
                </a:gradFill>
                <a:latin typeface="+mn-lt"/>
                <a:cs typeface="Times New Roman" panose="02020603050405020304" pitchFamily="18" charset="0"/>
              </a:endParaRPr>
            </a:p>
          </p:txBody>
        </p:sp>
        <p:sp>
          <p:nvSpPr>
            <p:cNvPr id="26" name="Rectangle 25"/>
            <p:cNvSpPr/>
            <p:nvPr/>
          </p:nvSpPr>
          <p:spPr>
            <a:xfrm>
              <a:off x="1366131" y="2192845"/>
              <a:ext cx="4679069" cy="4001095"/>
            </a:xfrm>
            <a:prstGeom prst="rect">
              <a:avLst/>
            </a:prstGeom>
          </p:spPr>
          <p:txBody>
            <a:bodyPr wrap="square">
              <a:spAutoFit/>
            </a:bodyPr>
            <a:lstStyle/>
            <a:p>
              <a:pPr marL="285750" indent="-285750" algn="just" latinLnBrk="0">
                <a:spcAft>
                  <a:spcPts val="600"/>
                </a:spcAft>
                <a:buFont typeface="Wingdings" panose="05000000000000000000" pitchFamily="2" charset="2"/>
                <a:buChar char="§"/>
              </a:pPr>
              <a:r>
                <a:rPr lang="en-US" sz="1400" err="1"/>
                <a:t>Phần</a:t>
              </a:r>
              <a:r>
                <a:rPr lang="en-US" sz="1400"/>
                <a:t> </a:t>
              </a:r>
              <a:r>
                <a:rPr lang="en-US" sz="1400" err="1"/>
                <a:t>mềm</a:t>
              </a:r>
              <a:r>
                <a:rPr lang="en-US" sz="1400"/>
                <a:t> </a:t>
              </a:r>
              <a:r>
                <a:rPr lang="en-US" sz="1400" err="1"/>
                <a:t>giám</a:t>
              </a:r>
              <a:r>
                <a:rPr lang="en-US" sz="1400"/>
                <a:t> </a:t>
              </a:r>
              <a:r>
                <a:rPr lang="en-US" sz="1400" err="1"/>
                <a:t>sát</a:t>
              </a:r>
              <a:r>
                <a:rPr lang="en-US" sz="1400"/>
                <a:t> </a:t>
              </a:r>
              <a:r>
                <a:rPr lang="en-US" sz="1400" err="1"/>
                <a:t>và</a:t>
              </a:r>
              <a:r>
                <a:rPr lang="en-US" sz="1400"/>
                <a:t> </a:t>
              </a:r>
              <a:r>
                <a:rPr lang="en-US" sz="1400" err="1"/>
                <a:t>điều</a:t>
              </a:r>
              <a:r>
                <a:rPr lang="en-US" sz="1400"/>
                <a:t> </a:t>
              </a:r>
              <a:r>
                <a:rPr lang="en-US" sz="1400" err="1"/>
                <a:t>khiể</a:t>
              </a:r>
              <a:r>
                <a:rPr lang="en-US" sz="1400"/>
                <a:t> </a:t>
              </a:r>
              <a:r>
                <a:rPr lang="en-US" sz="1400" err="1"/>
                <a:t>hệ</a:t>
              </a:r>
              <a:r>
                <a:rPr lang="en-US" sz="1400"/>
                <a:t> </a:t>
              </a:r>
              <a:r>
                <a:rPr lang="en-US" sz="1400" err="1"/>
                <a:t>thống</a:t>
              </a:r>
              <a:r>
                <a:rPr lang="en-US" sz="1400"/>
                <a:t> </a:t>
              </a:r>
              <a:r>
                <a:rPr lang="en-US" sz="1400" err="1"/>
                <a:t>đèn</a:t>
              </a:r>
              <a:r>
                <a:rPr lang="en-US" sz="1400"/>
                <a:t> </a:t>
              </a:r>
              <a:r>
                <a:rPr lang="en-US" sz="1400" err="1"/>
                <a:t>chiếu</a:t>
              </a:r>
              <a:r>
                <a:rPr lang="en-US" sz="1400"/>
                <a:t> </a:t>
              </a:r>
              <a:r>
                <a:rPr lang="en-US" sz="1400" err="1"/>
                <a:t>sáng</a:t>
              </a:r>
              <a:r>
                <a:rPr lang="en-US" sz="1400"/>
                <a:t> </a:t>
              </a:r>
              <a:r>
                <a:rPr lang="en-US" sz="1400" err="1"/>
                <a:t>công</a:t>
              </a:r>
              <a:r>
                <a:rPr lang="en-US" sz="1400"/>
                <a:t> </a:t>
              </a:r>
              <a:r>
                <a:rPr lang="en-US" sz="1400" err="1"/>
                <a:t>cộng</a:t>
              </a:r>
              <a:r>
                <a:rPr lang="en-US" sz="1400"/>
                <a:t> </a:t>
              </a:r>
              <a:r>
                <a:rPr lang="en-US" sz="1400" err="1"/>
                <a:t>tới</a:t>
              </a:r>
              <a:r>
                <a:rPr lang="en-US" sz="1400"/>
                <a:t> 65.000 </a:t>
              </a:r>
              <a:r>
                <a:rPr lang="en-US" sz="1400" err="1"/>
                <a:t>đèn</a:t>
              </a:r>
              <a:r>
                <a:rPr lang="en-US" sz="1400"/>
                <a:t> </a:t>
              </a:r>
              <a:r>
                <a:rPr lang="en-US" sz="1400" err="1"/>
                <a:t>theo</a:t>
              </a:r>
              <a:r>
                <a:rPr lang="en-US" sz="1400"/>
                <a:t> </a:t>
              </a:r>
              <a:r>
                <a:rPr lang="en-US" sz="1400" err="1"/>
                <a:t>tuyến</a:t>
              </a:r>
              <a:r>
                <a:rPr lang="en-US" sz="1400"/>
                <a:t> đường/phố</a:t>
              </a:r>
            </a:p>
            <a:p>
              <a:pPr marL="285750" indent="-285750" algn="just" latinLnBrk="0">
                <a:spcAft>
                  <a:spcPts val="600"/>
                </a:spcAft>
                <a:buFont typeface="Wingdings" panose="05000000000000000000" pitchFamily="2" charset="2"/>
                <a:buChar char="§"/>
              </a:pPr>
              <a:r>
                <a:rPr lang="en-US" sz="1400" err="1"/>
                <a:t>Trực</a:t>
              </a:r>
              <a:r>
                <a:rPr lang="en-US" sz="1400"/>
                <a:t> </a:t>
              </a:r>
              <a:r>
                <a:rPr lang="en-US" sz="1400" err="1"/>
                <a:t>quan</a:t>
              </a:r>
              <a:r>
                <a:rPr lang="en-US" sz="1400"/>
                <a:t> </a:t>
              </a:r>
              <a:r>
                <a:rPr lang="en-US" sz="1400" err="1"/>
                <a:t>trên</a:t>
              </a:r>
              <a:r>
                <a:rPr lang="en-US" sz="1400"/>
                <a:t> </a:t>
              </a:r>
              <a:r>
                <a:rPr lang="en-US" sz="1400" err="1"/>
                <a:t>bản</a:t>
              </a:r>
              <a:r>
                <a:rPr lang="en-US" sz="1400"/>
                <a:t> </a:t>
              </a:r>
              <a:r>
                <a:rPr lang="en-US" sz="1400" err="1"/>
                <a:t>đồ</a:t>
              </a:r>
              <a:r>
                <a:rPr lang="en-US" sz="1400"/>
                <a:t>, </a:t>
              </a:r>
              <a:r>
                <a:rPr lang="en-US" sz="1400" err="1"/>
                <a:t>thân</a:t>
              </a:r>
              <a:r>
                <a:rPr lang="en-US" sz="1400"/>
                <a:t> </a:t>
              </a:r>
              <a:r>
                <a:rPr lang="en-US" sz="1400" err="1"/>
                <a:t>thiện</a:t>
              </a:r>
              <a:r>
                <a:rPr lang="en-US" sz="1400"/>
                <a:t> </a:t>
              </a:r>
              <a:r>
                <a:rPr lang="en-US" sz="1400" err="1"/>
                <a:t>với</a:t>
              </a:r>
              <a:r>
                <a:rPr lang="en-US" sz="1400"/>
                <a:t> </a:t>
              </a:r>
              <a:r>
                <a:rPr lang="en-US" sz="1400" err="1"/>
                <a:t>người</a:t>
              </a:r>
              <a:r>
                <a:rPr lang="en-US" sz="1400"/>
                <a:t> </a:t>
              </a:r>
              <a:r>
                <a:rPr lang="en-US" sz="1400" err="1"/>
                <a:t>dùng</a:t>
              </a:r>
              <a:r>
                <a:rPr lang="en-US" sz="1400"/>
                <a:t>, </a:t>
              </a:r>
              <a:r>
                <a:rPr lang="en-US" sz="1400" err="1"/>
                <a:t>điều</a:t>
              </a:r>
              <a:r>
                <a:rPr lang="en-US" sz="1400"/>
                <a:t> </a:t>
              </a:r>
              <a:r>
                <a:rPr lang="en-US" sz="1400" err="1"/>
                <a:t>khiển</a:t>
              </a:r>
              <a:r>
                <a:rPr lang="en-US" sz="1400"/>
                <a:t> </a:t>
              </a:r>
              <a:r>
                <a:rPr lang="en-US" sz="1400" err="1"/>
                <a:t>từng</a:t>
              </a:r>
              <a:r>
                <a:rPr lang="en-US" sz="1400"/>
                <a:t> </a:t>
              </a:r>
              <a:r>
                <a:rPr lang="en-US" sz="1400" err="1"/>
                <a:t>đèn</a:t>
              </a:r>
              <a:r>
                <a:rPr lang="en-US" sz="1400"/>
                <a:t> </a:t>
              </a:r>
              <a:r>
                <a:rPr lang="en-US" sz="1400" err="1"/>
                <a:t>hoặc</a:t>
              </a:r>
              <a:r>
                <a:rPr lang="en-US" sz="1400"/>
                <a:t> </a:t>
              </a:r>
              <a:r>
                <a:rPr lang="en-US" sz="1400" err="1"/>
                <a:t>theo</a:t>
              </a:r>
              <a:r>
                <a:rPr lang="en-US" sz="1400"/>
                <a:t> </a:t>
              </a:r>
              <a:r>
                <a:rPr lang="en-US" sz="1400" err="1"/>
                <a:t>tuyến</a:t>
              </a:r>
              <a:r>
                <a:rPr lang="en-US" sz="1400"/>
                <a:t> đường/phố</a:t>
              </a:r>
            </a:p>
            <a:p>
              <a:pPr marL="285750" indent="-285750" algn="just" latinLnBrk="0">
                <a:spcAft>
                  <a:spcPts val="600"/>
                </a:spcAft>
                <a:buFont typeface="Wingdings" panose="05000000000000000000" pitchFamily="2" charset="2"/>
                <a:buChar char="§"/>
              </a:pPr>
              <a:r>
                <a:rPr lang="en-US" sz="1400" err="1"/>
                <a:t>Có</a:t>
              </a:r>
              <a:r>
                <a:rPr lang="en-US" sz="1400"/>
                <a:t> </a:t>
              </a:r>
              <a:r>
                <a:rPr lang="en-US" sz="1400" err="1"/>
                <a:t>phân</a:t>
              </a:r>
              <a:r>
                <a:rPr lang="en-US" sz="1400"/>
                <a:t> </a:t>
              </a:r>
              <a:r>
                <a:rPr lang="en-US" sz="1400" err="1"/>
                <a:t>quyền</a:t>
              </a:r>
              <a:r>
                <a:rPr lang="en-US" sz="1400"/>
                <a:t>, </a:t>
              </a:r>
              <a:r>
                <a:rPr lang="en-US" sz="1400" err="1"/>
                <a:t>dễ</a:t>
              </a:r>
              <a:r>
                <a:rPr lang="en-US" sz="1400"/>
                <a:t> </a:t>
              </a:r>
              <a:r>
                <a:rPr lang="en-US" sz="1400" err="1"/>
                <a:t>dàng</a:t>
              </a:r>
              <a:r>
                <a:rPr lang="en-US" sz="1400"/>
                <a:t> </a:t>
              </a:r>
              <a:r>
                <a:rPr lang="en-US" sz="1400" err="1"/>
                <a:t>quản</a:t>
              </a:r>
              <a:r>
                <a:rPr lang="en-US" sz="1400"/>
                <a:t> </a:t>
              </a:r>
              <a:r>
                <a:rPr lang="en-US" sz="1400" err="1"/>
                <a:t>lý</a:t>
              </a:r>
              <a:r>
                <a:rPr lang="en-US" sz="1400"/>
                <a:t> </a:t>
              </a:r>
              <a:r>
                <a:rPr lang="en-US" sz="1400" err="1"/>
                <a:t>khi</a:t>
              </a:r>
              <a:r>
                <a:rPr lang="en-US" sz="1400"/>
                <a:t> </a:t>
              </a:r>
              <a:r>
                <a:rPr lang="en-US" sz="1400" err="1"/>
                <a:t>mở</a:t>
              </a:r>
              <a:r>
                <a:rPr lang="en-US" sz="1400"/>
                <a:t> </a:t>
              </a:r>
              <a:r>
                <a:rPr lang="en-US" sz="1400" err="1"/>
                <a:t>rộng</a:t>
              </a:r>
              <a:r>
                <a:rPr lang="en-US" sz="1400"/>
                <a:t> </a:t>
              </a:r>
              <a:r>
                <a:rPr lang="en-US" sz="1400" err="1"/>
                <a:t>hệ</a:t>
              </a:r>
              <a:r>
                <a:rPr lang="en-US" sz="1400"/>
                <a:t> </a:t>
              </a:r>
              <a:r>
                <a:rPr lang="en-US" sz="1400" err="1"/>
                <a:t>thống</a:t>
              </a:r>
              <a:r>
                <a:rPr lang="en-US" sz="1400"/>
                <a:t> </a:t>
              </a:r>
              <a:r>
                <a:rPr lang="en-US" sz="1400" err="1"/>
                <a:t>với</a:t>
              </a:r>
              <a:r>
                <a:rPr lang="en-US" sz="1400"/>
                <a:t> nhiều cấp bậc</a:t>
              </a:r>
            </a:p>
            <a:p>
              <a:pPr marL="285750" indent="-285750" algn="just" latinLnBrk="0">
                <a:spcAft>
                  <a:spcPts val="600"/>
                </a:spcAft>
                <a:buFont typeface="Wingdings" panose="05000000000000000000" pitchFamily="2" charset="2"/>
                <a:buChar char="§"/>
              </a:pPr>
              <a:r>
                <a:rPr lang="en-US" sz="1400" err="1"/>
                <a:t>Dễ</a:t>
              </a:r>
              <a:r>
                <a:rPr lang="en-US" sz="1400"/>
                <a:t> </a:t>
              </a:r>
              <a:r>
                <a:rPr lang="en-US" sz="1400" err="1"/>
                <a:t>dàng</a:t>
              </a:r>
              <a:r>
                <a:rPr lang="en-US" sz="1400"/>
                <a:t> </a:t>
              </a:r>
              <a:r>
                <a:rPr lang="en-US" sz="1400" err="1"/>
                <a:t>thiết</a:t>
              </a:r>
              <a:r>
                <a:rPr lang="en-US" sz="1400"/>
                <a:t> </a:t>
              </a:r>
              <a:r>
                <a:rPr lang="en-US" sz="1400" err="1"/>
                <a:t>lập</a:t>
              </a:r>
              <a:r>
                <a:rPr lang="en-US" sz="1400"/>
                <a:t> </a:t>
              </a:r>
              <a:r>
                <a:rPr lang="en-US" sz="1400" err="1"/>
                <a:t>các</a:t>
              </a:r>
              <a:r>
                <a:rPr lang="en-US" sz="1400"/>
                <a:t> </a:t>
              </a:r>
              <a:r>
                <a:rPr lang="en-US" sz="1400" err="1"/>
                <a:t>tính</a:t>
              </a:r>
              <a:r>
                <a:rPr lang="en-US" sz="1400"/>
                <a:t> </a:t>
              </a:r>
              <a:r>
                <a:rPr lang="en-US" sz="1400" err="1"/>
                <a:t>năng</a:t>
              </a:r>
              <a:r>
                <a:rPr lang="en-US" sz="1400"/>
                <a:t> </a:t>
              </a:r>
              <a:r>
                <a:rPr lang="en-US" sz="1400" err="1"/>
                <a:t>đơn</a:t>
              </a:r>
              <a:r>
                <a:rPr lang="en-US" sz="1400"/>
                <a:t> </a:t>
              </a:r>
              <a:r>
                <a:rPr lang="en-US" sz="1400" err="1"/>
                <a:t>giản</a:t>
              </a:r>
              <a:r>
                <a:rPr lang="en-US" sz="1400"/>
                <a:t> </a:t>
              </a:r>
              <a:r>
                <a:rPr lang="en-US" sz="1400" err="1"/>
                <a:t>hoặc</a:t>
              </a:r>
              <a:r>
                <a:rPr lang="en-US" sz="1400"/>
                <a:t> </a:t>
              </a:r>
              <a:r>
                <a:rPr lang="en-US" sz="1400" err="1"/>
                <a:t>thao</a:t>
              </a:r>
              <a:r>
                <a:rPr lang="en-US" sz="1400"/>
                <a:t> tác</a:t>
              </a:r>
            </a:p>
            <a:p>
              <a:pPr marL="285750" indent="-285750" algn="just" latinLnBrk="0">
                <a:spcAft>
                  <a:spcPts val="600"/>
                </a:spcAft>
                <a:buFont typeface="Wingdings" panose="05000000000000000000" pitchFamily="2" charset="2"/>
                <a:buChar char="§"/>
              </a:pPr>
              <a:r>
                <a:rPr lang="en-US" sz="1400" err="1"/>
                <a:t>Kiểm</a:t>
              </a:r>
              <a:r>
                <a:rPr lang="en-US" sz="1400"/>
                <a:t> </a:t>
              </a:r>
              <a:r>
                <a:rPr lang="en-US" sz="1400" err="1"/>
                <a:t>soát</a:t>
              </a:r>
              <a:r>
                <a:rPr lang="en-US" sz="1400"/>
                <a:t> </a:t>
              </a:r>
              <a:r>
                <a:rPr lang="en-US" sz="1400" err="1"/>
                <a:t>tuyệt</a:t>
              </a:r>
              <a:r>
                <a:rPr lang="en-US" sz="1400"/>
                <a:t> </a:t>
              </a:r>
              <a:r>
                <a:rPr lang="en-US" sz="1400" err="1"/>
                <a:t>đối</a:t>
              </a:r>
              <a:r>
                <a:rPr lang="en-US" sz="1400"/>
                <a:t> </a:t>
              </a:r>
              <a:r>
                <a:rPr lang="en-US" sz="1400" err="1"/>
                <a:t>với</a:t>
              </a:r>
              <a:r>
                <a:rPr lang="en-US" sz="1400"/>
                <a:t> </a:t>
              </a:r>
              <a:r>
                <a:rPr lang="en-US" sz="1400" err="1"/>
                <a:t>tính</a:t>
              </a:r>
              <a:r>
                <a:rPr lang="en-US" sz="1400"/>
                <a:t> </a:t>
              </a:r>
              <a:r>
                <a:rPr lang="en-US" sz="1400" err="1"/>
                <a:t>năng</a:t>
              </a:r>
              <a:r>
                <a:rPr lang="en-US" sz="1400"/>
                <a:t> </a:t>
              </a:r>
              <a:r>
                <a:rPr lang="en-US" sz="1400" err="1"/>
                <a:t>thông</a:t>
              </a:r>
              <a:r>
                <a:rPr lang="en-US" sz="1400"/>
                <a:t> </a:t>
              </a:r>
              <a:r>
                <a:rPr lang="en-US" sz="1400" err="1"/>
                <a:t>báo</a:t>
              </a:r>
              <a:r>
                <a:rPr lang="en-US" sz="1400"/>
                <a:t> </a:t>
              </a:r>
              <a:r>
                <a:rPr lang="en-US" sz="1400" err="1"/>
                <a:t>có</a:t>
              </a:r>
              <a:r>
                <a:rPr lang="en-US" sz="1400"/>
                <a:t> </a:t>
              </a:r>
              <a:r>
                <a:rPr lang="en-US" sz="1400" err="1"/>
                <a:t>sự</a:t>
              </a:r>
              <a:r>
                <a:rPr lang="en-US" sz="1400"/>
                <a:t> </a:t>
              </a:r>
              <a:r>
                <a:rPr lang="en-US" sz="1400" err="1"/>
                <a:t>cố</a:t>
              </a:r>
              <a:r>
                <a:rPr lang="en-US" sz="1400"/>
                <a:t> </a:t>
              </a:r>
              <a:r>
                <a:rPr lang="en-US" sz="1400" err="1"/>
                <a:t>thay</a:t>
              </a:r>
              <a:r>
                <a:rPr lang="en-US" sz="1400"/>
                <a:t> </a:t>
              </a:r>
              <a:r>
                <a:rPr lang="en-US" sz="1400" err="1"/>
                <a:t>đổi</a:t>
              </a:r>
              <a:r>
                <a:rPr lang="en-US" sz="1400"/>
                <a:t>, </a:t>
              </a:r>
              <a:r>
                <a:rPr lang="en-US" sz="1400" err="1"/>
                <a:t>sự</a:t>
              </a:r>
              <a:r>
                <a:rPr lang="en-US" sz="1400"/>
                <a:t> </a:t>
              </a:r>
              <a:r>
                <a:rPr lang="en-US" sz="1400" err="1"/>
                <a:t>cố</a:t>
              </a:r>
              <a:r>
                <a:rPr lang="en-US" sz="1400"/>
                <a:t> </a:t>
              </a:r>
              <a:r>
                <a:rPr lang="en-US" sz="1400" err="1"/>
                <a:t>ngay</a:t>
              </a:r>
              <a:r>
                <a:rPr lang="en-US" sz="1400"/>
                <a:t> </a:t>
              </a:r>
              <a:r>
                <a:rPr lang="en-US" sz="1400" err="1"/>
                <a:t>đến</a:t>
              </a:r>
              <a:r>
                <a:rPr lang="en-US" sz="1400"/>
                <a:t> </a:t>
              </a:r>
              <a:r>
                <a:rPr lang="en-US" sz="1400" err="1"/>
                <a:t>số</a:t>
              </a:r>
              <a:r>
                <a:rPr lang="en-US" sz="1400"/>
                <a:t> </a:t>
              </a:r>
              <a:r>
                <a:rPr lang="en-US" sz="1400" err="1"/>
                <a:t>điện</a:t>
              </a:r>
              <a:r>
                <a:rPr lang="en-US" sz="1400"/>
                <a:t> thoại</a:t>
              </a:r>
            </a:p>
            <a:p>
              <a:pPr marL="285750" indent="-285750" algn="just" latinLnBrk="0">
                <a:spcAft>
                  <a:spcPts val="600"/>
                </a:spcAft>
                <a:buFont typeface="Wingdings" panose="05000000000000000000" pitchFamily="2" charset="2"/>
                <a:buChar char="§"/>
              </a:pPr>
              <a:r>
                <a:rPr lang="en-US" sz="1400" err="1"/>
                <a:t>Lịch</a:t>
              </a:r>
              <a:r>
                <a:rPr lang="en-US" sz="1400"/>
                <a:t> </a:t>
              </a:r>
              <a:r>
                <a:rPr lang="en-US" sz="1400" err="1"/>
                <a:t>sử</a:t>
              </a:r>
              <a:r>
                <a:rPr lang="en-US" sz="1400"/>
                <a:t> </a:t>
              </a:r>
              <a:r>
                <a:rPr lang="en-US" sz="1400" err="1"/>
                <a:t>điều</a:t>
              </a:r>
              <a:r>
                <a:rPr lang="en-US" sz="1400"/>
                <a:t> </a:t>
              </a:r>
              <a:r>
                <a:rPr lang="en-US" sz="1400" err="1"/>
                <a:t>khiển</a:t>
              </a:r>
              <a:r>
                <a:rPr lang="en-US" sz="1400"/>
                <a:t> </a:t>
              </a:r>
              <a:r>
                <a:rPr lang="en-US" sz="1400" err="1"/>
                <a:t>được</a:t>
              </a:r>
              <a:r>
                <a:rPr lang="en-US" sz="1400"/>
                <a:t> </a:t>
              </a:r>
              <a:r>
                <a:rPr lang="en-US" sz="1400" err="1"/>
                <a:t>lưu</a:t>
              </a:r>
              <a:r>
                <a:rPr lang="en-US" sz="1400"/>
                <a:t> </a:t>
              </a:r>
              <a:r>
                <a:rPr lang="en-US" sz="1400" err="1"/>
                <a:t>lại</a:t>
              </a:r>
              <a:r>
                <a:rPr lang="en-US" sz="1400"/>
                <a:t> </a:t>
              </a:r>
              <a:r>
                <a:rPr lang="en-US" sz="1400" err="1"/>
                <a:t>và</a:t>
              </a:r>
              <a:r>
                <a:rPr lang="en-US" sz="1400"/>
                <a:t> </a:t>
              </a:r>
              <a:r>
                <a:rPr lang="en-US" sz="1400" err="1"/>
                <a:t>phân</a:t>
              </a:r>
              <a:r>
                <a:rPr lang="en-US" sz="1400"/>
                <a:t> tích</a:t>
              </a:r>
            </a:p>
            <a:p>
              <a:pPr marL="285750" indent="-285750" algn="just" latinLnBrk="0">
                <a:spcAft>
                  <a:spcPts val="600"/>
                </a:spcAft>
                <a:buFont typeface="Wingdings" panose="05000000000000000000" pitchFamily="2" charset="2"/>
                <a:buChar char="§"/>
              </a:pPr>
              <a:r>
                <a:rPr lang="en-US" sz="1400" err="1"/>
                <a:t>Tích</a:t>
              </a:r>
              <a:r>
                <a:rPr lang="en-US" sz="1400"/>
                <a:t> </a:t>
              </a:r>
              <a:r>
                <a:rPr lang="en-US" sz="1400" err="1"/>
                <a:t>hợp</a:t>
              </a:r>
              <a:r>
                <a:rPr lang="en-US" sz="1400"/>
                <a:t> </a:t>
              </a:r>
              <a:r>
                <a:rPr lang="en-US" sz="1400" err="1"/>
                <a:t>với</a:t>
              </a:r>
              <a:r>
                <a:rPr lang="en-US" sz="1400"/>
                <a:t> </a:t>
              </a:r>
              <a:r>
                <a:rPr lang="en-US" sz="1400" err="1"/>
                <a:t>thông</a:t>
              </a:r>
              <a:r>
                <a:rPr lang="en-US" sz="1400"/>
                <a:t> tin </a:t>
              </a:r>
              <a:r>
                <a:rPr lang="en-US" sz="1400" err="1"/>
                <a:t>về</a:t>
              </a:r>
              <a:r>
                <a:rPr lang="en-US" sz="1400"/>
                <a:t> </a:t>
              </a:r>
              <a:r>
                <a:rPr lang="en-US" sz="1400" err="1"/>
                <a:t>cảm</a:t>
              </a:r>
              <a:r>
                <a:rPr lang="en-US" sz="1400"/>
                <a:t> </a:t>
              </a:r>
              <a:r>
                <a:rPr lang="en-US" sz="1400" err="1"/>
                <a:t>biến</a:t>
              </a:r>
              <a:r>
                <a:rPr lang="en-US" sz="1400"/>
                <a:t> </a:t>
              </a:r>
              <a:r>
                <a:rPr lang="en-US" sz="1400" err="1"/>
                <a:t>môi</a:t>
              </a:r>
              <a:r>
                <a:rPr lang="en-US" sz="1400"/>
                <a:t> </a:t>
              </a:r>
              <a:r>
                <a:rPr lang="en-US" sz="1400" err="1"/>
                <a:t>trường</a:t>
              </a:r>
              <a:r>
                <a:rPr lang="en-US" sz="1400"/>
                <a:t>, </a:t>
              </a:r>
              <a:r>
                <a:rPr lang="en-US" sz="1400" err="1"/>
                <a:t>thông</a:t>
              </a:r>
              <a:r>
                <a:rPr lang="en-US" sz="1400"/>
                <a:t> </a:t>
              </a:r>
              <a:r>
                <a:rPr lang="en-US" sz="1400" err="1"/>
                <a:t>số</a:t>
              </a:r>
              <a:r>
                <a:rPr lang="en-US" sz="1400"/>
                <a:t> </a:t>
              </a:r>
              <a:r>
                <a:rPr lang="en-US" sz="1400" err="1"/>
                <a:t>tủ</a:t>
              </a:r>
              <a:r>
                <a:rPr lang="en-US" sz="1400"/>
                <a:t> </a:t>
              </a:r>
              <a:r>
                <a:rPr lang="en-US" sz="1400" err="1"/>
                <a:t>điện</a:t>
              </a:r>
              <a:r>
                <a:rPr lang="en-US" sz="1400"/>
                <a:t>, ổ </a:t>
              </a:r>
              <a:r>
                <a:rPr lang="en-US" sz="1400" err="1"/>
                <a:t>cắm</a:t>
              </a:r>
              <a:r>
                <a:rPr lang="en-US" sz="1400"/>
                <a:t> </a:t>
              </a:r>
              <a:r>
                <a:rPr lang="en-US" sz="1400" err="1"/>
                <a:t>công</a:t>
              </a:r>
              <a:r>
                <a:rPr lang="en-US" sz="1400"/>
                <a:t> </a:t>
              </a:r>
              <a:r>
                <a:rPr lang="en-US" sz="1400" err="1"/>
                <a:t>cộng</a:t>
              </a:r>
              <a:r>
                <a:rPr lang="en-US" sz="1400"/>
                <a:t>, camera </a:t>
              </a:r>
              <a:r>
                <a:rPr lang="en-US" sz="1400" err="1"/>
                <a:t>công</a:t>
              </a:r>
              <a:r>
                <a:rPr lang="en-US" sz="1400"/>
                <a:t> </a:t>
              </a:r>
              <a:r>
                <a:rPr lang="en-US" sz="1400" err="1"/>
                <a:t>cộng</a:t>
              </a:r>
              <a:r>
                <a:rPr lang="en-US" sz="1400"/>
                <a:t> </a:t>
              </a:r>
              <a:r>
                <a:rPr lang="en-US" sz="1400" err="1"/>
                <a:t>nếu</a:t>
              </a:r>
              <a:r>
                <a:rPr lang="en-US" sz="1400"/>
                <a:t> </a:t>
              </a:r>
              <a:r>
                <a:rPr lang="en-US" sz="1400" err="1"/>
                <a:t>có</a:t>
              </a:r>
              <a:endParaRPr lang="en-US" sz="1400"/>
            </a:p>
          </p:txBody>
        </p:sp>
      </p:grpSp>
    </p:spTree>
    <p:extLst>
      <p:ext uri="{BB962C8B-B14F-4D97-AF65-F5344CB8AC3E}">
        <p14:creationId xmlns:p14="http://schemas.microsoft.com/office/powerpoint/2010/main" val="16544255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295399" y="1638820"/>
            <a:ext cx="10592837" cy="4570022"/>
          </a:xfrm>
          <a:prstGeom prst="roundRect">
            <a:avLst>
              <a:gd name="adj" fmla="val 4271"/>
            </a:avLst>
          </a:prstGeom>
          <a:solidFill>
            <a:schemeClr val="bg1"/>
          </a:solidFill>
          <a:ln>
            <a:gradFill>
              <a:gsLst>
                <a:gs pos="0">
                  <a:srgbClr val="93C94B"/>
                </a:gs>
                <a:gs pos="60000">
                  <a:srgbClr val="5BC1BF"/>
                </a:gs>
                <a:gs pos="100000">
                  <a:srgbClr val="6888B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513043" y="5825765"/>
            <a:ext cx="4426602" cy="6829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360643" y="1238239"/>
            <a:ext cx="2184594" cy="51181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직사각형 6">
            <a:extLst>
              <a:ext uri="{FF2B5EF4-FFF2-40B4-BE49-F238E27FC236}">
                <a16:creationId xmlns:a16="http://schemas.microsoft.com/office/drawing/2014/main" xmlns="" id="{39AAAFB6-41AD-4A76-A923-661EA7C35F0A}"/>
              </a:ext>
            </a:extLst>
          </p:cNvPr>
          <p:cNvSpPr/>
          <p:nvPr/>
        </p:nvSpPr>
        <p:spPr>
          <a:xfrm>
            <a:off x="152645" y="641586"/>
            <a:ext cx="8262446" cy="338554"/>
          </a:xfrm>
          <a:prstGeom prst="rect">
            <a:avLst/>
          </a:prstGeom>
        </p:spPr>
        <p:txBody>
          <a:bodyPr wrap="square">
            <a:spAutoFit/>
          </a:bodyPr>
          <a:lstStyle/>
          <a:p>
            <a:r>
              <a:rPr lang="vi-VN" altLang="ko-KR" sz="1600" b="1">
                <a:gradFill>
                  <a:gsLst>
                    <a:gs pos="55000">
                      <a:srgbClr val="5BC1BF"/>
                    </a:gs>
                    <a:gs pos="0">
                      <a:srgbClr val="93C94B"/>
                    </a:gs>
                    <a:gs pos="100000">
                      <a:srgbClr val="6888BE"/>
                    </a:gs>
                  </a:gsLst>
                  <a:lin ang="15600000" scaled="0"/>
                </a:gradFill>
                <a:latin typeface="UTM Avo" panose="02040603050506020204" pitchFamily="18" charset="0"/>
              </a:rPr>
              <a:t>Thiết bị, thành phần </a:t>
            </a:r>
            <a:r>
              <a:rPr lang="vi-VN" altLang="ko-KR" sz="1600">
                <a:gradFill>
                  <a:gsLst>
                    <a:gs pos="55000">
                      <a:srgbClr val="5BC1BF"/>
                    </a:gs>
                    <a:gs pos="0">
                      <a:srgbClr val="93C94B"/>
                    </a:gs>
                    <a:gs pos="100000">
                      <a:srgbClr val="6888BE"/>
                    </a:gs>
                  </a:gsLst>
                  <a:lin ang="15600000" scaled="0"/>
                </a:gradFill>
                <a:latin typeface="UTM Avo" panose="02040603050506020204" pitchFamily="18" charset="0"/>
              </a:rPr>
              <a:t>hệ thống giải pháp chiếu sáng</a:t>
            </a:r>
          </a:p>
        </p:txBody>
      </p:sp>
      <p:sp>
        <p:nvSpPr>
          <p:cNvPr id="95" name="Google Shape;509;p49"/>
          <p:cNvSpPr txBox="1">
            <a:spLocks/>
          </p:cNvSpPr>
          <p:nvPr/>
        </p:nvSpPr>
        <p:spPr>
          <a:xfrm>
            <a:off x="8472244" y="8044148"/>
            <a:ext cx="2666972" cy="1727378"/>
          </a:xfrm>
          <a:prstGeom prst="rect">
            <a:avLst/>
          </a:prstGeom>
        </p:spPr>
        <p:txBody>
          <a:bodyPr spcFirstLastPara="1" wrap="square" lIns="91425" tIns="91425" rIns="91425" bIns="91425" anchor="t" anchorCtr="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0"/>
              </a:spcBef>
              <a:spcAft>
                <a:spcPts val="0"/>
              </a:spcAft>
              <a:buClr>
                <a:prstClr val="black"/>
              </a:buClr>
              <a:buSzPts val="1100"/>
              <a:buFont typeface="Arial"/>
              <a:buNone/>
              <a:tabLst/>
              <a:defRPr/>
            </a:pPr>
            <a:endParaRPr kumimoji="0" lang="vi-VN" sz="1200" b="0" i="0" u="none" strike="noStrike" kern="1200" cap="none" spc="0" normalizeH="0" baseline="0" noProof="0">
              <a:ln>
                <a:noFill/>
              </a:ln>
              <a:solidFill>
                <a:prstClr val="black">
                  <a:lumMod val="50000"/>
                </a:prstClr>
              </a:solidFill>
              <a:effectLst/>
              <a:uLnTx/>
              <a:uFillTx/>
              <a:latin typeface="+mj-lt"/>
              <a:cs typeface="+mn-cs"/>
            </a:endParaRPr>
          </a:p>
        </p:txBody>
      </p:sp>
      <p:sp>
        <p:nvSpPr>
          <p:cNvPr id="4" name="Slide Number Placeholder 3"/>
          <p:cNvSpPr>
            <a:spLocks noGrp="1"/>
          </p:cNvSpPr>
          <p:nvPr>
            <p:ph type="sldNum" sz="quarter" idx="12"/>
          </p:nvPr>
        </p:nvSpPr>
        <p:spPr/>
        <p:txBody>
          <a:bodyPr/>
          <a:lstStyle/>
          <a:p>
            <a:fld id="{84D06A17-4DAA-4805-92CA-A878510AB020}" type="slidenum">
              <a:rPr lang="en-US" smtClean="0"/>
              <a:t>38</a:t>
            </a:fld>
            <a:endParaRPr lang="en-US"/>
          </a:p>
        </p:txBody>
      </p:sp>
      <p:grpSp>
        <p:nvGrpSpPr>
          <p:cNvPr id="7" name="Group 6"/>
          <p:cNvGrpSpPr/>
          <p:nvPr/>
        </p:nvGrpSpPr>
        <p:grpSpPr>
          <a:xfrm>
            <a:off x="-508000" y="144709"/>
            <a:ext cx="3858743" cy="461665"/>
            <a:chOff x="-508000" y="182809"/>
            <a:chExt cx="3858743" cy="461665"/>
          </a:xfrm>
        </p:grpSpPr>
        <p:sp>
          <p:nvSpPr>
            <p:cNvPr id="2" name="Rounded Rectangle 1"/>
            <p:cNvSpPr/>
            <p:nvPr/>
          </p:nvSpPr>
          <p:spPr>
            <a:xfrm>
              <a:off x="-508000" y="184253"/>
              <a:ext cx="3858742" cy="458777"/>
            </a:xfrm>
            <a:prstGeom prst="roundRect">
              <a:avLst/>
            </a:prstGeom>
            <a:gradFill>
              <a:gsLst>
                <a:gs pos="0">
                  <a:srgbClr val="7C9DD5"/>
                </a:gs>
                <a:gs pos="0">
                  <a:srgbClr val="93C94B"/>
                </a:gs>
                <a:gs pos="52000">
                  <a:srgbClr val="5BC1BF"/>
                </a:gs>
                <a:gs pos="100000">
                  <a:srgbClr val="6888BE"/>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직사각형 6">
              <a:extLst>
                <a:ext uri="{FF2B5EF4-FFF2-40B4-BE49-F238E27FC236}">
                  <a16:creationId xmlns:a16="http://schemas.microsoft.com/office/drawing/2014/main" xmlns="" id="{39AAAFB6-41AD-4A76-A923-661EA7C35F0A}"/>
                </a:ext>
              </a:extLst>
            </p:cNvPr>
            <p:cNvSpPr/>
            <p:nvPr/>
          </p:nvSpPr>
          <p:spPr>
            <a:xfrm>
              <a:off x="152645" y="182809"/>
              <a:ext cx="3198098" cy="461665"/>
            </a:xfrm>
            <a:prstGeom prst="rect">
              <a:avLst/>
            </a:prstGeom>
          </p:spPr>
          <p:txBody>
            <a:bodyPr wrap="square">
              <a:spAutoFit/>
            </a:bodyPr>
            <a:lstStyle/>
            <a:p>
              <a:r>
                <a:rPr lang="vi-VN" altLang="ko-KR" sz="2400" b="1">
                  <a:solidFill>
                    <a:schemeClr val="bg1"/>
                  </a:solidFill>
                </a:rPr>
                <a:t>Phụ lục </a:t>
              </a:r>
              <a:r>
                <a:rPr lang="vi-VN" altLang="ko-KR" sz="2400">
                  <a:solidFill>
                    <a:schemeClr val="bg1"/>
                  </a:solidFill>
                </a:rPr>
                <a:t>chuyên sâu</a:t>
              </a:r>
              <a:endParaRPr lang="ko-KR" altLang="en-US" sz="2400">
                <a:solidFill>
                  <a:schemeClr val="bg1"/>
                </a:solidFill>
              </a:endParaRPr>
            </a:p>
          </p:txBody>
        </p:sp>
      </p:grpSp>
      <p:grpSp>
        <p:nvGrpSpPr>
          <p:cNvPr id="8" name="Group 7"/>
          <p:cNvGrpSpPr/>
          <p:nvPr/>
        </p:nvGrpSpPr>
        <p:grpSpPr>
          <a:xfrm>
            <a:off x="360643" y="1430020"/>
            <a:ext cx="5786167" cy="2770851"/>
            <a:chOff x="360643" y="1284014"/>
            <a:chExt cx="5786167" cy="2770851"/>
          </a:xfrm>
        </p:grpSpPr>
        <p:sp>
          <p:nvSpPr>
            <p:cNvPr id="15" name="TextBox 3"/>
            <p:cNvSpPr txBox="1">
              <a:spLocks noChangeArrowheads="1"/>
            </p:cNvSpPr>
            <p:nvPr/>
          </p:nvSpPr>
          <p:spPr bwMode="auto">
            <a:xfrm>
              <a:off x="360643" y="1284014"/>
              <a:ext cx="5562996"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00000"/>
                </a:lnSpc>
                <a:spcBef>
                  <a:spcPct val="0"/>
                </a:spcBef>
                <a:buFontTx/>
                <a:buNone/>
              </a:pPr>
              <a:r>
                <a:rPr lang="en-US" altLang="en-US" sz="1800" b="1">
                  <a:gradFill>
                    <a:gsLst>
                      <a:gs pos="0">
                        <a:srgbClr val="93C94B"/>
                      </a:gs>
                      <a:gs pos="54000">
                        <a:srgbClr val="5BC1BF"/>
                      </a:gs>
                      <a:gs pos="100000">
                        <a:srgbClr val="6888BE"/>
                      </a:gs>
                    </a:gsLst>
                    <a:lin ang="5400000" scaled="1"/>
                  </a:gradFill>
                  <a:latin typeface="+mn-lt"/>
                  <a:cs typeface="Times New Roman" panose="02020603050405020304" pitchFamily="18" charset="0"/>
                </a:rPr>
                <a:t>1. Public cloud</a:t>
              </a:r>
            </a:p>
          </p:txBody>
        </p:sp>
        <p:sp>
          <p:nvSpPr>
            <p:cNvPr id="16" name="TextBox 1"/>
            <p:cNvSpPr txBox="1">
              <a:spLocks noChangeArrowheads="1"/>
            </p:cNvSpPr>
            <p:nvPr/>
          </p:nvSpPr>
          <p:spPr bwMode="auto">
            <a:xfrm>
              <a:off x="675077" y="1638819"/>
              <a:ext cx="5471733" cy="2416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latinLnBrk="0">
                <a:lnSpc>
                  <a:spcPct val="100000"/>
                </a:lnSpc>
                <a:spcBef>
                  <a:spcPct val="0"/>
                </a:spcBef>
                <a:spcAft>
                  <a:spcPts val="600"/>
                </a:spcAft>
                <a:buFontTx/>
                <a:buNone/>
              </a:pPr>
              <a:r>
                <a:rPr lang="en-US" altLang="en-US" sz="1400" b="1" err="1">
                  <a:latin typeface="+mn-lt"/>
                  <a:cs typeface="Times New Roman" panose="02020603050405020304" pitchFamily="18" charset="0"/>
                </a:rPr>
                <a:t>Ral</a:t>
              </a:r>
              <a:r>
                <a:rPr lang="en-US" altLang="en-US" sz="1400" b="1">
                  <a:latin typeface="+mn-lt"/>
                  <a:cs typeface="Times New Roman" panose="02020603050405020304" pitchFamily="18" charset="0"/>
                </a:rPr>
                <a:t> </a:t>
              </a:r>
              <a:r>
                <a:rPr lang="en-US" altLang="en-US" sz="1400" b="1" err="1">
                  <a:latin typeface="+mn-lt"/>
                  <a:cs typeface="Times New Roman" panose="02020603050405020304" pitchFamily="18" charset="0"/>
                </a:rPr>
                <a:t>IoT</a:t>
              </a:r>
              <a:r>
                <a:rPr lang="en-US" altLang="en-US" sz="1400" b="1">
                  <a:latin typeface="+mn-lt"/>
                  <a:cs typeface="Times New Roman" panose="02020603050405020304" pitchFamily="18" charset="0"/>
                </a:rPr>
                <a:t> Platform:</a:t>
              </a:r>
            </a:p>
            <a:p>
              <a:pPr marL="285750" indent="-285750" algn="just" latinLnBrk="0">
                <a:lnSpc>
                  <a:spcPct val="100000"/>
                </a:lnSpc>
                <a:spcBef>
                  <a:spcPct val="0"/>
                </a:spcBef>
                <a:spcAft>
                  <a:spcPts val="600"/>
                </a:spcAft>
              </a:pPr>
              <a:r>
                <a:rPr lang="en-US" altLang="en-US" sz="1400" err="1">
                  <a:latin typeface="+mn-lt"/>
                  <a:cs typeface="Times New Roman" panose="02020603050405020304" pitchFamily="18" charset="0"/>
                </a:rPr>
                <a:t>Rạng</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Đông</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quản</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lý</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và</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vận</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hành</a:t>
              </a:r>
              <a:endParaRPr lang="en-US" altLang="en-US" sz="1400">
                <a:latin typeface="+mn-lt"/>
                <a:cs typeface="Times New Roman" panose="02020603050405020304" pitchFamily="18" charset="0"/>
              </a:endParaRPr>
            </a:p>
            <a:p>
              <a:pPr marL="285750" indent="-285750" algn="just" latinLnBrk="0">
                <a:lnSpc>
                  <a:spcPct val="100000"/>
                </a:lnSpc>
                <a:spcBef>
                  <a:spcPct val="0"/>
                </a:spcBef>
                <a:spcAft>
                  <a:spcPts val="600"/>
                </a:spcAft>
              </a:pPr>
              <a:r>
                <a:rPr lang="en-US" altLang="en-US" sz="1400" err="1">
                  <a:latin typeface="+mn-lt"/>
                  <a:cs typeface="Times New Roman" panose="02020603050405020304" pitchFamily="18" charset="0"/>
                </a:rPr>
                <a:t>Dữ</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liệu</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được</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quản</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lý</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bởi</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Rạng</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Đông</a:t>
              </a:r>
              <a:endParaRPr lang="en-US" altLang="en-US" sz="1400">
                <a:latin typeface="+mn-lt"/>
                <a:cs typeface="Times New Roman" panose="02020603050405020304" pitchFamily="18" charset="0"/>
              </a:endParaRPr>
            </a:p>
            <a:p>
              <a:pPr marL="285750" indent="-285750" algn="just" latinLnBrk="0">
                <a:lnSpc>
                  <a:spcPct val="100000"/>
                </a:lnSpc>
                <a:spcBef>
                  <a:spcPct val="0"/>
                </a:spcBef>
                <a:spcAft>
                  <a:spcPts val="600"/>
                </a:spcAft>
              </a:pPr>
              <a:r>
                <a:rPr lang="en-US" altLang="en-US" sz="1400" err="1">
                  <a:latin typeface="+mn-lt"/>
                  <a:cs typeface="Times New Roman" panose="02020603050405020304" pitchFamily="18" charset="0"/>
                </a:rPr>
                <a:t>Khách</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hàng</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được</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phép</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truy</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cập</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theo</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dõi</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dữ</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liệu</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của</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họ</a:t>
              </a:r>
              <a:endParaRPr lang="en-US" altLang="en-US" sz="1400">
                <a:latin typeface="+mn-lt"/>
                <a:cs typeface="Times New Roman" panose="02020603050405020304" pitchFamily="18" charset="0"/>
              </a:endParaRPr>
            </a:p>
            <a:p>
              <a:pPr marL="285750" indent="-285750" algn="just" latinLnBrk="0">
                <a:lnSpc>
                  <a:spcPct val="100000"/>
                </a:lnSpc>
                <a:spcBef>
                  <a:spcPct val="0"/>
                </a:spcBef>
                <a:spcAft>
                  <a:spcPts val="600"/>
                </a:spcAft>
              </a:pPr>
              <a:r>
                <a:rPr lang="en-US" altLang="en-US" sz="1400" err="1">
                  <a:latin typeface="+mn-lt"/>
                  <a:cs typeface="Times New Roman" panose="02020603050405020304" pitchFamily="18" charset="0"/>
                </a:rPr>
                <a:t>Khách</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hàng</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có</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thể</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mua</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theo</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các</a:t>
              </a:r>
              <a:r>
                <a:rPr lang="en-US" altLang="en-US" sz="1400">
                  <a:latin typeface="+mn-lt"/>
                  <a:cs typeface="Times New Roman" panose="02020603050405020304" pitchFamily="18" charset="0"/>
                </a:rPr>
                <a:t> license </a:t>
              </a:r>
              <a:r>
                <a:rPr lang="en-US" altLang="en-US" sz="1400" err="1">
                  <a:latin typeface="+mn-lt"/>
                  <a:cs typeface="Times New Roman" panose="02020603050405020304" pitchFamily="18" charset="0"/>
                </a:rPr>
                <a:t>để</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vận</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hành</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hệ</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thống</a:t>
              </a:r>
              <a:endParaRPr lang="en-US" altLang="en-US" sz="1400">
                <a:latin typeface="+mn-lt"/>
                <a:cs typeface="Times New Roman" panose="02020603050405020304" pitchFamily="18" charset="0"/>
              </a:endParaRPr>
            </a:p>
            <a:p>
              <a:pPr marL="285750" indent="-285750" algn="just" latinLnBrk="0">
                <a:lnSpc>
                  <a:spcPct val="100000"/>
                </a:lnSpc>
                <a:spcBef>
                  <a:spcPct val="0"/>
                </a:spcBef>
                <a:spcAft>
                  <a:spcPts val="600"/>
                </a:spcAft>
              </a:pPr>
              <a:r>
                <a:rPr lang="en-US" altLang="en-US" sz="1400" err="1">
                  <a:latin typeface="+mn-lt"/>
                  <a:cs typeface="Times New Roman" panose="02020603050405020304" pitchFamily="18" charset="0"/>
                </a:rPr>
                <a:t>Khách</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hàng</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được</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cung</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cấp</a:t>
              </a:r>
              <a:r>
                <a:rPr lang="en-US" altLang="en-US" sz="1400">
                  <a:latin typeface="+mn-lt"/>
                  <a:cs typeface="Times New Roman" panose="02020603050405020304" pitchFamily="18" charset="0"/>
                </a:rPr>
                <a:t> HDSD, </a:t>
              </a:r>
              <a:r>
                <a:rPr lang="en-US" altLang="en-US" sz="1400" err="1">
                  <a:latin typeface="+mn-lt"/>
                  <a:cs typeface="Times New Roman" panose="02020603050405020304" pitchFamily="18" charset="0"/>
                </a:rPr>
                <a:t>tài</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liệu</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đào</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tạo</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vận</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hành</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hệ</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thống</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phần</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mềm</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điều</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khiển</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và</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giám</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sát</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hệ</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thống</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chiếu</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sáng</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đường</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phố</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thông</a:t>
              </a:r>
              <a:r>
                <a:rPr lang="en-US" altLang="en-US" sz="1400">
                  <a:latin typeface="+mn-lt"/>
                  <a:cs typeface="Times New Roman" panose="02020603050405020304" pitchFamily="18" charset="0"/>
                </a:rPr>
                <a:t> minh</a:t>
              </a:r>
            </a:p>
          </p:txBody>
        </p:sp>
      </p:grpSp>
      <p:grpSp>
        <p:nvGrpSpPr>
          <p:cNvPr id="6" name="Group 5"/>
          <p:cNvGrpSpPr/>
          <p:nvPr/>
        </p:nvGrpSpPr>
        <p:grpSpPr>
          <a:xfrm>
            <a:off x="360643" y="4395419"/>
            <a:ext cx="5786168" cy="1976644"/>
            <a:chOff x="360643" y="4047864"/>
            <a:chExt cx="5786168" cy="1976644"/>
          </a:xfrm>
        </p:grpSpPr>
        <p:sp>
          <p:nvSpPr>
            <p:cNvPr id="20" name="TextBox 3"/>
            <p:cNvSpPr txBox="1">
              <a:spLocks noChangeArrowheads="1"/>
            </p:cNvSpPr>
            <p:nvPr/>
          </p:nvSpPr>
          <p:spPr bwMode="auto">
            <a:xfrm>
              <a:off x="360643" y="4047864"/>
              <a:ext cx="551967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atinLnBrk="0">
                <a:lnSpc>
                  <a:spcPct val="100000"/>
                </a:lnSpc>
                <a:spcBef>
                  <a:spcPct val="0"/>
                </a:spcBef>
                <a:buFontTx/>
                <a:buNone/>
              </a:pPr>
              <a:r>
                <a:rPr lang="en-US" altLang="en-US" sz="1800" b="1">
                  <a:gradFill>
                    <a:gsLst>
                      <a:gs pos="0">
                        <a:srgbClr val="93C94B"/>
                      </a:gs>
                      <a:gs pos="54000">
                        <a:srgbClr val="5BC1BF"/>
                      </a:gs>
                      <a:gs pos="100000">
                        <a:srgbClr val="6888BE"/>
                      </a:gs>
                    </a:gsLst>
                    <a:lin ang="5400000" scaled="1"/>
                  </a:gradFill>
                  <a:latin typeface="+mn-lt"/>
                  <a:cs typeface="Times New Roman" panose="02020603050405020304" pitchFamily="18" charset="0"/>
                </a:rPr>
                <a:t>2. Private cloud</a:t>
              </a:r>
            </a:p>
          </p:txBody>
        </p:sp>
        <p:sp>
          <p:nvSpPr>
            <p:cNvPr id="21" name="TextBox 4"/>
            <p:cNvSpPr txBox="1">
              <a:spLocks noChangeArrowheads="1"/>
            </p:cNvSpPr>
            <p:nvPr/>
          </p:nvSpPr>
          <p:spPr bwMode="auto">
            <a:xfrm>
              <a:off x="675077" y="4408681"/>
              <a:ext cx="5471734"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latinLnBrk="0">
                <a:lnSpc>
                  <a:spcPct val="100000"/>
                </a:lnSpc>
                <a:spcBef>
                  <a:spcPct val="0"/>
                </a:spcBef>
                <a:spcAft>
                  <a:spcPts val="600"/>
                </a:spcAft>
                <a:buFontTx/>
                <a:buNone/>
              </a:pPr>
              <a:r>
                <a:rPr lang="en-US" altLang="en-US" sz="1400" b="1">
                  <a:latin typeface="+mn-lt"/>
                  <a:cs typeface="Times New Roman" panose="02020603050405020304" pitchFamily="18" charset="0"/>
                </a:rPr>
                <a:t>City A </a:t>
              </a:r>
              <a:r>
                <a:rPr lang="en-US" altLang="en-US" sz="1400" b="1" err="1">
                  <a:latin typeface="+mn-lt"/>
                  <a:cs typeface="Times New Roman" panose="02020603050405020304" pitchFamily="18" charset="0"/>
                </a:rPr>
                <a:t>IoT</a:t>
              </a:r>
              <a:r>
                <a:rPr lang="en-US" altLang="en-US" sz="1400" b="1">
                  <a:latin typeface="+mn-lt"/>
                  <a:cs typeface="Times New Roman" panose="02020603050405020304" pitchFamily="18" charset="0"/>
                </a:rPr>
                <a:t> Platform:</a:t>
              </a:r>
            </a:p>
            <a:p>
              <a:pPr marL="285750" indent="-285750" algn="just" latinLnBrk="0">
                <a:lnSpc>
                  <a:spcPct val="100000"/>
                </a:lnSpc>
                <a:spcBef>
                  <a:spcPct val="0"/>
                </a:spcBef>
                <a:spcAft>
                  <a:spcPts val="600"/>
                </a:spcAft>
              </a:pPr>
              <a:r>
                <a:rPr lang="en-US" altLang="en-US" sz="1400" err="1">
                  <a:latin typeface="+mn-lt"/>
                  <a:cs typeface="Times New Roman" panose="02020603050405020304" pitchFamily="18" charset="0"/>
                </a:rPr>
                <a:t>Thành</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phố</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sẽ</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tự</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quản</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lý</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và</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vận</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hành</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hệ</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thống</a:t>
              </a:r>
              <a:endParaRPr lang="en-US" altLang="en-US" sz="1400">
                <a:latin typeface="+mn-lt"/>
                <a:cs typeface="Times New Roman" panose="02020603050405020304" pitchFamily="18" charset="0"/>
              </a:endParaRPr>
            </a:p>
            <a:p>
              <a:pPr marL="285750" indent="-285750" algn="just" latinLnBrk="0">
                <a:lnSpc>
                  <a:spcPct val="100000"/>
                </a:lnSpc>
                <a:spcBef>
                  <a:spcPct val="0"/>
                </a:spcBef>
                <a:spcAft>
                  <a:spcPts val="600"/>
                </a:spcAft>
              </a:pPr>
              <a:r>
                <a:rPr lang="en-US" altLang="en-US" sz="1400" err="1">
                  <a:latin typeface="+mn-lt"/>
                  <a:cs typeface="Times New Roman" panose="02020603050405020304" pitchFamily="18" charset="0"/>
                </a:rPr>
                <a:t>Dữ</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liệu</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được</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quản</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lý</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bởi</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Thành</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Phố</a:t>
              </a:r>
              <a:endParaRPr lang="en-US" altLang="en-US" sz="1400">
                <a:latin typeface="+mn-lt"/>
                <a:cs typeface="Times New Roman" panose="02020603050405020304" pitchFamily="18" charset="0"/>
              </a:endParaRPr>
            </a:p>
            <a:p>
              <a:pPr marL="285750" indent="-285750" algn="just" latinLnBrk="0">
                <a:lnSpc>
                  <a:spcPct val="100000"/>
                </a:lnSpc>
                <a:spcBef>
                  <a:spcPct val="0"/>
                </a:spcBef>
                <a:spcAft>
                  <a:spcPts val="600"/>
                </a:spcAft>
              </a:pPr>
              <a:r>
                <a:rPr lang="en-US" altLang="en-US" sz="1400" err="1">
                  <a:latin typeface="+mn-lt"/>
                  <a:cs typeface="Times New Roman" panose="02020603050405020304" pitchFamily="18" charset="0"/>
                </a:rPr>
                <a:t>Khách</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hàng</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được</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cung</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cấp</a:t>
              </a:r>
              <a:r>
                <a:rPr lang="en-US" altLang="en-US" sz="1400">
                  <a:latin typeface="+mn-lt"/>
                  <a:cs typeface="Times New Roman" panose="02020603050405020304" pitchFamily="18" charset="0"/>
                </a:rPr>
                <a:t> HDSD, </a:t>
              </a:r>
              <a:r>
                <a:rPr lang="en-US" altLang="en-US" sz="1400" err="1">
                  <a:latin typeface="+mn-lt"/>
                  <a:cs typeface="Times New Roman" panose="02020603050405020304" pitchFamily="18" charset="0"/>
                </a:rPr>
                <a:t>tài</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liệu</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đào</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tạo</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vận</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hành</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hệ</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thống</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phần</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mềm</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điều</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khiển</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và</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giám</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sát</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hệ</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thống</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chiếu</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sáng</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đường</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phố</a:t>
              </a:r>
              <a:r>
                <a:rPr lang="en-US" altLang="en-US" sz="1400">
                  <a:latin typeface="+mn-lt"/>
                  <a:cs typeface="Times New Roman" panose="02020603050405020304" pitchFamily="18" charset="0"/>
                </a:rPr>
                <a:t> </a:t>
              </a:r>
              <a:r>
                <a:rPr lang="en-US" altLang="en-US" sz="1400" err="1">
                  <a:latin typeface="+mn-lt"/>
                  <a:cs typeface="Times New Roman" panose="02020603050405020304" pitchFamily="18" charset="0"/>
                </a:rPr>
                <a:t>thông</a:t>
              </a:r>
              <a:r>
                <a:rPr lang="en-US" altLang="en-US" sz="1400">
                  <a:latin typeface="+mn-lt"/>
                  <a:cs typeface="Times New Roman" panose="02020603050405020304" pitchFamily="18" charset="0"/>
                </a:rPr>
                <a:t> minh</a:t>
              </a:r>
            </a:p>
          </p:txBody>
        </p:sp>
      </p:grpSp>
      <p:sp>
        <p:nvSpPr>
          <p:cNvPr id="23" name="Rectangle 22"/>
          <p:cNvSpPr/>
          <p:nvPr/>
        </p:nvSpPr>
        <p:spPr>
          <a:xfrm>
            <a:off x="5222156" y="1006820"/>
            <a:ext cx="1757212" cy="369332"/>
          </a:xfrm>
          <a:prstGeom prst="rect">
            <a:avLst/>
          </a:prstGeom>
        </p:spPr>
        <p:txBody>
          <a:bodyPr wrap="none">
            <a:spAutoFit/>
          </a:bodyPr>
          <a:lstStyle/>
          <a:p>
            <a:pPr algn="ctr"/>
            <a:r>
              <a:rPr lang="vi-VN" b="1">
                <a:solidFill>
                  <a:schemeClr val="bg2">
                    <a:lumMod val="25000"/>
                  </a:schemeClr>
                </a:solidFill>
                <a:cs typeface="Calibri" panose="020F0502020204030204" pitchFamily="34" charset="0"/>
              </a:rPr>
              <a:t>2</a:t>
            </a:r>
            <a:r>
              <a:rPr lang="en-US" b="1">
                <a:solidFill>
                  <a:schemeClr val="bg2">
                    <a:lumMod val="25000"/>
                  </a:schemeClr>
                </a:solidFill>
                <a:cs typeface="Calibri" panose="020F0502020204030204" pitchFamily="34" charset="0"/>
              </a:rPr>
              <a:t>. PHẦN </a:t>
            </a:r>
            <a:r>
              <a:rPr lang="vi-VN" b="1">
                <a:solidFill>
                  <a:schemeClr val="bg2">
                    <a:lumMod val="25000"/>
                  </a:schemeClr>
                </a:solidFill>
                <a:cs typeface="Calibri" panose="020F0502020204030204" pitchFamily="34" charset="0"/>
              </a:rPr>
              <a:t>MỀM</a:t>
            </a:r>
            <a:endParaRPr lang="en-US" b="1">
              <a:solidFill>
                <a:schemeClr val="bg2">
                  <a:lumMod val="25000"/>
                </a:schemeClr>
              </a:solidFill>
              <a:cs typeface="Calibri" panose="020F0502020204030204" pitchFamily="34" charset="0"/>
            </a:endParaRPr>
          </a:p>
        </p:txBody>
      </p:sp>
      <p:pic>
        <p:nvPicPr>
          <p:cNvPr id="3" name="Picture 2"/>
          <p:cNvPicPr>
            <a:picLocks noChangeAspect="1"/>
          </p:cNvPicPr>
          <p:nvPr/>
        </p:nvPicPr>
        <p:blipFill>
          <a:blip r:embed="rId2"/>
          <a:stretch>
            <a:fillRect/>
          </a:stretch>
        </p:blipFill>
        <p:spPr>
          <a:xfrm>
            <a:off x="6591817" y="2105520"/>
            <a:ext cx="5173982" cy="3589492"/>
          </a:xfrm>
          <a:prstGeom prst="rect">
            <a:avLst/>
          </a:prstGeom>
        </p:spPr>
      </p:pic>
    </p:spTree>
    <p:extLst>
      <p:ext uri="{BB962C8B-B14F-4D97-AF65-F5344CB8AC3E}">
        <p14:creationId xmlns:p14="http://schemas.microsoft.com/office/powerpoint/2010/main" val="15239245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63" y="-1"/>
            <a:ext cx="12208331" cy="6865258"/>
          </a:xfrm>
          <a:prstGeom prst="rect">
            <a:avLst/>
          </a:prstGeom>
        </p:spPr>
      </p:pic>
      <p:sp>
        <p:nvSpPr>
          <p:cNvPr id="5" name="Rectangle 4"/>
          <p:cNvSpPr/>
          <p:nvPr/>
        </p:nvSpPr>
        <p:spPr>
          <a:xfrm>
            <a:off x="-24498" y="7257"/>
            <a:ext cx="12192000" cy="6858000"/>
          </a:xfrm>
          <a:prstGeom prst="rect">
            <a:avLst/>
          </a:prstGeom>
          <a:gradFill>
            <a:gsLst>
              <a:gs pos="0">
                <a:srgbClr val="6888BE"/>
              </a:gs>
              <a:gs pos="0">
                <a:srgbClr val="8AC449">
                  <a:alpha val="65000"/>
                </a:srgbClr>
              </a:gs>
              <a:gs pos="53000">
                <a:srgbClr val="4BA7A4">
                  <a:alpha val="70000"/>
                </a:srgbClr>
              </a:gs>
              <a:gs pos="100000">
                <a:schemeClr val="accent5">
                  <a:lumMod val="100000"/>
                  <a:alpha val="70000"/>
                </a:schemeClr>
              </a:gs>
            </a:gsLst>
            <a:lin ang="10800000" scaled="1"/>
          </a:gradFill>
          <a:ln w="9525" cap="flat">
            <a:noFill/>
            <a:prstDash val="solid"/>
            <a:miter/>
          </a:ln>
        </p:spPr>
        <p:txBody>
          <a:bodyPr rtlCol="0" anchor="ctr"/>
          <a:lstStyle/>
          <a:p>
            <a:pPr algn="l"/>
            <a:endParaRPr lang="en-US">
              <a:solidFill>
                <a:srgbClr val="688AC0"/>
              </a:solidFill>
            </a:endParaRPr>
          </a:p>
        </p:txBody>
      </p:sp>
      <p:grpSp>
        <p:nvGrpSpPr>
          <p:cNvPr id="13" name="Group 12"/>
          <p:cNvGrpSpPr/>
          <p:nvPr/>
        </p:nvGrpSpPr>
        <p:grpSpPr>
          <a:xfrm>
            <a:off x="3058553" y="5755563"/>
            <a:ext cx="6074892" cy="883489"/>
            <a:chOff x="3058553" y="5755563"/>
            <a:chExt cx="6074892" cy="883489"/>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3007" y="6222567"/>
              <a:ext cx="1385983" cy="416485"/>
            </a:xfrm>
            <a:prstGeom prst="rect">
              <a:avLst/>
            </a:prstGeom>
          </p:spPr>
        </p:pic>
        <p:sp>
          <p:nvSpPr>
            <p:cNvPr id="11" name="TextBox 10">
              <a:extLst>
                <a:ext uri="{FF2B5EF4-FFF2-40B4-BE49-F238E27FC236}">
                  <a16:creationId xmlns:a16="http://schemas.microsoft.com/office/drawing/2014/main" xmlns="" id="{DFFFBEE1-083C-4223-BD05-8B41B8C984F8}"/>
                </a:ext>
              </a:extLst>
            </p:cNvPr>
            <p:cNvSpPr txBox="1"/>
            <p:nvPr/>
          </p:nvSpPr>
          <p:spPr>
            <a:xfrm>
              <a:off x="3058553" y="5755563"/>
              <a:ext cx="6074892" cy="369332"/>
            </a:xfrm>
            <a:prstGeom prst="rect">
              <a:avLst/>
            </a:prstGeom>
            <a:noFill/>
          </p:spPr>
          <p:txBody>
            <a:bodyPr wrap="square" rtlCol="0">
              <a:spAutoFit/>
            </a:bodyPr>
            <a:lstStyle/>
            <a:p>
              <a:pPr algn="ctr"/>
              <a:r>
                <a:rPr lang="vi-VN">
                  <a:solidFill>
                    <a:schemeClr val="lt1"/>
                  </a:solidFill>
                  <a:latin typeface="UTM Avo" panose="02040603050506020204" pitchFamily="18" charset="0"/>
                </a:rPr>
                <a:t>Công ty CP Bóng đèn Phích nước Rạng Đông </a:t>
              </a:r>
            </a:p>
          </p:txBody>
        </p:sp>
      </p:grpSp>
      <p:sp>
        <p:nvSpPr>
          <p:cNvPr id="12" name="TextBox 11">
            <a:extLst>
              <a:ext uri="{FF2B5EF4-FFF2-40B4-BE49-F238E27FC236}">
                <a16:creationId xmlns:a16="http://schemas.microsoft.com/office/drawing/2014/main" xmlns="" id="{DFFFBEE1-083C-4223-BD05-8B41B8C984F8}"/>
              </a:ext>
            </a:extLst>
          </p:cNvPr>
          <p:cNvSpPr txBox="1"/>
          <p:nvPr/>
        </p:nvSpPr>
        <p:spPr>
          <a:xfrm>
            <a:off x="0" y="2200744"/>
            <a:ext cx="12192000" cy="2246769"/>
          </a:xfrm>
          <a:prstGeom prst="rect">
            <a:avLst/>
          </a:prstGeom>
          <a:noFill/>
        </p:spPr>
        <p:txBody>
          <a:bodyPr wrap="square" rtlCol="0">
            <a:spAutoFit/>
          </a:bodyPr>
          <a:lstStyle/>
          <a:p>
            <a:pPr algn="ctr" latinLnBrk="0"/>
            <a:r>
              <a:rPr lang="en-US" sz="6000" b="1">
                <a:solidFill>
                  <a:schemeClr val="lt1"/>
                </a:solidFill>
                <a:latin typeface="UTM Avo" panose="02040603050506020204" pitchFamily="18" charset="0"/>
              </a:rPr>
              <a:t>THANK YOU</a:t>
            </a:r>
            <a:endParaRPr lang="vi-VN" sz="6000" b="1">
              <a:solidFill>
                <a:schemeClr val="lt1"/>
              </a:solidFill>
              <a:latin typeface="UTM Avo" panose="02040603050506020204" pitchFamily="18" charset="0"/>
            </a:endParaRPr>
          </a:p>
          <a:p>
            <a:pPr algn="ctr" latinLnBrk="0"/>
            <a:r>
              <a:rPr lang="en-US" sz="8000" b="1">
                <a:ln w="19050">
                  <a:solidFill>
                    <a:schemeClr val="bg1"/>
                  </a:solidFill>
                </a:ln>
                <a:noFill/>
                <a:latin typeface="UTM Avo" panose="02040603050506020204" pitchFamily="18" charset="0"/>
              </a:rPr>
              <a:t>f</a:t>
            </a:r>
            <a:r>
              <a:rPr lang="en" sz="8000" b="1">
                <a:ln w="19050">
                  <a:solidFill>
                    <a:schemeClr val="bg1"/>
                  </a:solidFill>
                </a:ln>
                <a:noFill/>
                <a:latin typeface="UTM Avo" panose="02040603050506020204" pitchFamily="18" charset="0"/>
              </a:rPr>
              <a:t>or watching!</a:t>
            </a:r>
            <a:endParaRPr lang="ko-KR" altLang="en-US" sz="8000" b="1">
              <a:ln w="19050">
                <a:solidFill>
                  <a:schemeClr val="bg1"/>
                </a:solidFill>
              </a:ln>
              <a:noFill/>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2367746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52644" y="166903"/>
            <a:ext cx="8064256" cy="707886"/>
            <a:chOff x="6318373" y="1417597"/>
            <a:chExt cx="8064256" cy="707886"/>
          </a:xfrm>
        </p:grpSpPr>
        <p:sp>
          <p:nvSpPr>
            <p:cNvPr id="14" name="직사각형 5">
              <a:extLst>
                <a:ext uri="{FF2B5EF4-FFF2-40B4-BE49-F238E27FC236}">
                  <a16:creationId xmlns:a16="http://schemas.microsoft.com/office/drawing/2014/main" xmlns="" id="{350DC914-56E3-43B1-AF2E-CE9D0967E752}"/>
                </a:ext>
              </a:extLst>
            </p:cNvPr>
            <p:cNvSpPr/>
            <p:nvPr/>
          </p:nvSpPr>
          <p:spPr>
            <a:xfrm>
              <a:off x="6318373" y="1417597"/>
              <a:ext cx="849699" cy="707886"/>
            </a:xfrm>
            <a:prstGeom prst="rect">
              <a:avLst/>
            </a:prstGeom>
            <a:noFill/>
            <a:ln>
              <a:noFill/>
            </a:ln>
          </p:spPr>
          <p:txBody>
            <a:bodyPr wrap="square">
              <a:spAutoFit/>
            </a:bodyPr>
            <a:lstStyle/>
            <a:p>
              <a:r>
                <a:rPr lang="en-US" altLang="ko-KR" sz="4000" b="1">
                  <a:ln w="15875">
                    <a:solidFill>
                      <a:srgbClr val="6888BE"/>
                    </a:solidFill>
                  </a:ln>
                  <a:noFill/>
                  <a:latin typeface="UTM Avo" panose="02040603050506020204" pitchFamily="18" charset="0"/>
                </a:rPr>
                <a:t>01.</a:t>
              </a:r>
              <a:endParaRPr lang="ko-KR" altLang="en-US" sz="4000" b="1">
                <a:ln w="15875">
                  <a:solidFill>
                    <a:srgbClr val="6888BE"/>
                  </a:solidFill>
                </a:ln>
                <a:noFill/>
                <a:latin typeface="UTM Avo" panose="02040603050506020204" pitchFamily="18" charset="0"/>
              </a:endParaRPr>
            </a:p>
          </p:txBody>
        </p:sp>
        <p:sp>
          <p:nvSpPr>
            <p:cNvPr id="15" name="직사각형 6">
              <a:extLst>
                <a:ext uri="{FF2B5EF4-FFF2-40B4-BE49-F238E27FC236}">
                  <a16:creationId xmlns:a16="http://schemas.microsoft.com/office/drawing/2014/main" xmlns="" id="{39AAAFB6-41AD-4A76-A923-661EA7C35F0A}"/>
                </a:ext>
              </a:extLst>
            </p:cNvPr>
            <p:cNvSpPr/>
            <p:nvPr/>
          </p:nvSpPr>
          <p:spPr>
            <a:xfrm>
              <a:off x="7288583" y="1623612"/>
              <a:ext cx="7094046" cy="461665"/>
            </a:xfrm>
            <a:prstGeom prst="rect">
              <a:avLst/>
            </a:prstGeom>
          </p:spPr>
          <p:txBody>
            <a:bodyPr wrap="square">
              <a:spAutoFit/>
            </a:bodyPr>
            <a:lstStyle/>
            <a:p>
              <a:r>
                <a:rPr lang="en-US" altLang="ko-KR" sz="2400" b="1">
                  <a:solidFill>
                    <a:schemeClr val="bg2">
                      <a:lumMod val="25000"/>
                    </a:schemeClr>
                  </a:solidFill>
                  <a:latin typeface="UTM Avo" panose="02040603050506020204" pitchFamily="18" charset="0"/>
                </a:rPr>
                <a:t>Tóm tắt chỉ đạo của lãnh đạo thành phố</a:t>
              </a:r>
              <a:endParaRPr lang="ko-KR" altLang="en-US" sz="2400" b="1">
                <a:solidFill>
                  <a:schemeClr val="bg2">
                    <a:lumMod val="25000"/>
                  </a:schemeClr>
                </a:solidFill>
                <a:latin typeface="UTM Avo" panose="02040603050506020204" pitchFamily="18" charset="0"/>
              </a:endParaRPr>
            </a:p>
          </p:txBody>
        </p:sp>
      </p:grpSp>
      <p:sp>
        <p:nvSpPr>
          <p:cNvPr id="5" name="Slide Number Placeholder 4"/>
          <p:cNvSpPr>
            <a:spLocks noGrp="1"/>
          </p:cNvSpPr>
          <p:nvPr>
            <p:ph type="sldNum" sz="quarter" idx="12"/>
          </p:nvPr>
        </p:nvSpPr>
        <p:spPr/>
        <p:txBody>
          <a:bodyPr/>
          <a:lstStyle/>
          <a:p>
            <a:fld id="{84D06A17-4DAA-4805-92CA-A878510AB020}" type="slidenum">
              <a:rPr lang="en-US" smtClean="0"/>
              <a:t>4</a:t>
            </a:fld>
            <a:endParaRPr lang="en-US"/>
          </a:p>
        </p:txBody>
      </p:sp>
      <p:sp>
        <p:nvSpPr>
          <p:cNvPr id="29" name="Rounded Rectangle 87">
            <a:extLst>
              <a:ext uri="{FF2B5EF4-FFF2-40B4-BE49-F238E27FC236}">
                <a16:creationId xmlns:a16="http://schemas.microsoft.com/office/drawing/2014/main" xmlns="" id="{0E43C21F-3EF7-4C6E-8A31-D4CCEB61EA7A}"/>
              </a:ext>
            </a:extLst>
          </p:cNvPr>
          <p:cNvSpPr/>
          <p:nvPr/>
        </p:nvSpPr>
        <p:spPr>
          <a:xfrm>
            <a:off x="5042019" y="1301840"/>
            <a:ext cx="6578481" cy="4499020"/>
          </a:xfrm>
          <a:prstGeom prst="roundRect">
            <a:avLst>
              <a:gd name="adj" fmla="val 6956"/>
            </a:avLst>
          </a:prstGeom>
          <a:solidFill>
            <a:schemeClr val="bg1"/>
          </a:solidFill>
          <a:ln>
            <a:gradFill>
              <a:gsLst>
                <a:gs pos="0">
                  <a:srgbClr val="93C94B"/>
                </a:gs>
                <a:gs pos="56000">
                  <a:srgbClr val="5BC1BF"/>
                </a:gs>
                <a:gs pos="100000">
                  <a:srgbClr val="6888B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xmlns="" id="{E1419A98-ADB7-4991-BA0B-A9535A838A83}"/>
              </a:ext>
            </a:extLst>
          </p:cNvPr>
          <p:cNvSpPr/>
          <p:nvPr/>
        </p:nvSpPr>
        <p:spPr>
          <a:xfrm>
            <a:off x="4856702" y="5227415"/>
            <a:ext cx="684073" cy="573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xmlns="" id="{48D1EB02-D764-4B8C-94A0-26DBB337B42A}"/>
              </a:ext>
            </a:extLst>
          </p:cNvPr>
          <p:cNvSpPr/>
          <p:nvPr/>
        </p:nvSpPr>
        <p:spPr>
          <a:xfrm>
            <a:off x="5042019" y="1338636"/>
            <a:ext cx="1053981" cy="4062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xmlns="" id="{0D1324AD-A164-47A0-B02B-1B67AF8EDE8E}"/>
              </a:ext>
            </a:extLst>
          </p:cNvPr>
          <p:cNvGrpSpPr/>
          <p:nvPr/>
        </p:nvGrpSpPr>
        <p:grpSpPr>
          <a:xfrm>
            <a:off x="1002343" y="1454239"/>
            <a:ext cx="5063283" cy="4146468"/>
            <a:chOff x="896286" y="1936839"/>
            <a:chExt cx="5063283" cy="4146468"/>
          </a:xfrm>
        </p:grpSpPr>
        <p:grpSp>
          <p:nvGrpSpPr>
            <p:cNvPr id="33" name="Group 32">
              <a:extLst>
                <a:ext uri="{FF2B5EF4-FFF2-40B4-BE49-F238E27FC236}">
                  <a16:creationId xmlns:a16="http://schemas.microsoft.com/office/drawing/2014/main" xmlns="" id="{B2E63C2A-71F6-4E2A-80E0-E82D92562093}"/>
                </a:ext>
              </a:extLst>
            </p:cNvPr>
            <p:cNvGrpSpPr/>
            <p:nvPr/>
          </p:nvGrpSpPr>
          <p:grpSpPr>
            <a:xfrm>
              <a:off x="896286" y="1936839"/>
              <a:ext cx="5063283" cy="688429"/>
              <a:chOff x="591486" y="1939675"/>
              <a:chExt cx="5063283" cy="688429"/>
            </a:xfrm>
          </p:grpSpPr>
          <p:sp>
            <p:nvSpPr>
              <p:cNvPr id="43" name="Rectangle 2">
                <a:extLst>
                  <a:ext uri="{FF2B5EF4-FFF2-40B4-BE49-F238E27FC236}">
                    <a16:creationId xmlns:a16="http://schemas.microsoft.com/office/drawing/2014/main" xmlns="" id="{B122CD24-FF6D-4AF0-B287-25856B8C9586}"/>
                  </a:ext>
                </a:extLst>
              </p:cNvPr>
              <p:cNvSpPr txBox="1">
                <a:spLocks/>
              </p:cNvSpPr>
              <p:nvPr/>
            </p:nvSpPr>
            <p:spPr>
              <a:xfrm>
                <a:off x="1255899" y="1939675"/>
                <a:ext cx="4398870" cy="6884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uli"/>
                  <a:buChar char="●"/>
                  <a:defRPr sz="1400" b="0" i="0" u="none" strike="noStrike" cap="none">
                    <a:solidFill>
                      <a:schemeClr val="dk1"/>
                    </a:solidFill>
                    <a:latin typeface="Muli"/>
                    <a:ea typeface="Muli"/>
                    <a:cs typeface="Muli"/>
                    <a:sym typeface="Muli"/>
                  </a:defRPr>
                </a:lvl1pPr>
                <a:lvl2pPr marL="914400" marR="0" lvl="1" indent="-317500" algn="l" rtl="0">
                  <a:lnSpc>
                    <a:spcPct val="100000"/>
                  </a:lnSpc>
                  <a:spcBef>
                    <a:spcPts val="1600"/>
                  </a:spcBef>
                  <a:spcAft>
                    <a:spcPts val="0"/>
                  </a:spcAft>
                  <a:buClr>
                    <a:schemeClr val="dk1"/>
                  </a:buClr>
                  <a:buSzPts val="1400"/>
                  <a:buFont typeface="Muli"/>
                  <a:buChar char="○"/>
                  <a:defRPr sz="1400" b="0" i="0" u="none" strike="noStrike" cap="none">
                    <a:solidFill>
                      <a:schemeClr val="dk1"/>
                    </a:solidFill>
                    <a:latin typeface="Muli"/>
                    <a:ea typeface="Muli"/>
                    <a:cs typeface="Muli"/>
                    <a:sym typeface="Muli"/>
                  </a:defRPr>
                </a:lvl2pPr>
                <a:lvl3pPr marL="1371600" marR="0" lvl="2" indent="-317500" algn="l" rtl="0">
                  <a:lnSpc>
                    <a:spcPct val="100000"/>
                  </a:lnSpc>
                  <a:spcBef>
                    <a:spcPts val="1600"/>
                  </a:spcBef>
                  <a:spcAft>
                    <a:spcPts val="0"/>
                  </a:spcAft>
                  <a:buClr>
                    <a:schemeClr val="dk1"/>
                  </a:buClr>
                  <a:buSzPts val="1400"/>
                  <a:buFont typeface="Muli"/>
                  <a:buChar char="■"/>
                  <a:defRPr sz="1400" b="0" i="0" u="none" strike="noStrike" cap="none">
                    <a:solidFill>
                      <a:schemeClr val="dk1"/>
                    </a:solidFill>
                    <a:latin typeface="Muli"/>
                    <a:ea typeface="Muli"/>
                    <a:cs typeface="Muli"/>
                    <a:sym typeface="Muli"/>
                  </a:defRPr>
                </a:lvl3pPr>
                <a:lvl4pPr marL="1828800" marR="0" lvl="3" indent="-317500" algn="l" rtl="0">
                  <a:lnSpc>
                    <a:spcPct val="100000"/>
                  </a:lnSpc>
                  <a:spcBef>
                    <a:spcPts val="1600"/>
                  </a:spcBef>
                  <a:spcAft>
                    <a:spcPts val="0"/>
                  </a:spcAft>
                  <a:buClr>
                    <a:schemeClr val="dk1"/>
                  </a:buClr>
                  <a:buSzPts val="1400"/>
                  <a:buFont typeface="Muli"/>
                  <a:buChar char="●"/>
                  <a:defRPr sz="1400" b="0" i="0" u="none" strike="noStrike" cap="none">
                    <a:solidFill>
                      <a:schemeClr val="dk1"/>
                    </a:solidFill>
                    <a:latin typeface="Muli"/>
                    <a:ea typeface="Muli"/>
                    <a:cs typeface="Muli"/>
                    <a:sym typeface="Muli"/>
                  </a:defRPr>
                </a:lvl4pPr>
                <a:lvl5pPr marL="2286000" marR="0" lvl="4" indent="-317500" algn="l" rtl="0">
                  <a:lnSpc>
                    <a:spcPct val="100000"/>
                  </a:lnSpc>
                  <a:spcBef>
                    <a:spcPts val="1600"/>
                  </a:spcBef>
                  <a:spcAft>
                    <a:spcPts val="0"/>
                  </a:spcAft>
                  <a:buClr>
                    <a:schemeClr val="dk1"/>
                  </a:buClr>
                  <a:buSzPts val="1400"/>
                  <a:buFont typeface="Muli"/>
                  <a:buChar char="○"/>
                  <a:defRPr sz="1400" b="0" i="0" u="none" strike="noStrike" cap="none">
                    <a:solidFill>
                      <a:schemeClr val="dk1"/>
                    </a:solidFill>
                    <a:latin typeface="Muli"/>
                    <a:ea typeface="Muli"/>
                    <a:cs typeface="Muli"/>
                    <a:sym typeface="Muli"/>
                  </a:defRPr>
                </a:lvl5pPr>
                <a:lvl6pPr marL="2743200" marR="0" lvl="5" indent="-317500" algn="l" rtl="0">
                  <a:lnSpc>
                    <a:spcPct val="100000"/>
                  </a:lnSpc>
                  <a:spcBef>
                    <a:spcPts val="1600"/>
                  </a:spcBef>
                  <a:spcAft>
                    <a:spcPts val="0"/>
                  </a:spcAft>
                  <a:buClr>
                    <a:schemeClr val="dk1"/>
                  </a:buClr>
                  <a:buSzPts val="1400"/>
                  <a:buFont typeface="Muli"/>
                  <a:buChar char="■"/>
                  <a:defRPr sz="1400" b="0" i="0" u="none" strike="noStrike" cap="none">
                    <a:solidFill>
                      <a:schemeClr val="dk1"/>
                    </a:solidFill>
                    <a:latin typeface="Muli"/>
                    <a:ea typeface="Muli"/>
                    <a:cs typeface="Muli"/>
                    <a:sym typeface="Muli"/>
                  </a:defRPr>
                </a:lvl6pPr>
                <a:lvl7pPr marL="3200400" marR="0" lvl="6" indent="-317500" algn="l" rtl="0">
                  <a:lnSpc>
                    <a:spcPct val="100000"/>
                  </a:lnSpc>
                  <a:spcBef>
                    <a:spcPts val="1600"/>
                  </a:spcBef>
                  <a:spcAft>
                    <a:spcPts val="0"/>
                  </a:spcAft>
                  <a:buClr>
                    <a:schemeClr val="dk1"/>
                  </a:buClr>
                  <a:buSzPts val="1400"/>
                  <a:buFont typeface="Muli"/>
                  <a:buChar char="●"/>
                  <a:defRPr sz="1400" b="0" i="0" u="none" strike="noStrike" cap="none">
                    <a:solidFill>
                      <a:schemeClr val="dk1"/>
                    </a:solidFill>
                    <a:latin typeface="Muli"/>
                    <a:ea typeface="Muli"/>
                    <a:cs typeface="Muli"/>
                    <a:sym typeface="Muli"/>
                  </a:defRPr>
                </a:lvl7pPr>
                <a:lvl8pPr marL="3657600" marR="0" lvl="7" indent="-317500" algn="l" rtl="0">
                  <a:lnSpc>
                    <a:spcPct val="100000"/>
                  </a:lnSpc>
                  <a:spcBef>
                    <a:spcPts val="1600"/>
                  </a:spcBef>
                  <a:spcAft>
                    <a:spcPts val="0"/>
                  </a:spcAft>
                  <a:buClr>
                    <a:schemeClr val="dk1"/>
                  </a:buClr>
                  <a:buSzPts val="1400"/>
                  <a:buFont typeface="Muli"/>
                  <a:buChar char="○"/>
                  <a:defRPr sz="1400" b="0" i="0" u="none" strike="noStrike" cap="none">
                    <a:solidFill>
                      <a:schemeClr val="dk1"/>
                    </a:solidFill>
                    <a:latin typeface="Muli"/>
                    <a:ea typeface="Muli"/>
                    <a:cs typeface="Muli"/>
                    <a:sym typeface="Muli"/>
                  </a:defRPr>
                </a:lvl8pPr>
                <a:lvl9pPr marL="4114800" marR="0" lvl="8" indent="-317500" algn="l" rtl="0">
                  <a:lnSpc>
                    <a:spcPct val="100000"/>
                  </a:lnSpc>
                  <a:spcBef>
                    <a:spcPts val="1600"/>
                  </a:spcBef>
                  <a:spcAft>
                    <a:spcPts val="1600"/>
                  </a:spcAft>
                  <a:buClr>
                    <a:schemeClr val="dk1"/>
                  </a:buClr>
                  <a:buSzPts val="1400"/>
                  <a:buFont typeface="Muli"/>
                  <a:buChar char="■"/>
                  <a:defRPr sz="1400" b="0" i="0" u="none" strike="noStrike" cap="none">
                    <a:solidFill>
                      <a:schemeClr val="dk1"/>
                    </a:solidFill>
                    <a:latin typeface="Muli"/>
                    <a:ea typeface="Muli"/>
                    <a:cs typeface="Muli"/>
                    <a:sym typeface="Muli"/>
                  </a:defRPr>
                </a:lvl9pPr>
              </a:lstStyle>
              <a:p>
                <a:pPr marL="48006" indent="0" algn="just">
                  <a:buNone/>
                </a:pPr>
                <a:r>
                  <a:rPr lang="en-US" noProof="1">
                    <a:solidFill>
                      <a:schemeClr val="bg2">
                        <a:lumMod val="25000"/>
                      </a:schemeClr>
                    </a:solidFill>
                    <a:latin typeface="+mn-lt"/>
                    <a:ea typeface="Gadugi" panose="020B0502040204020203" pitchFamily="34" charset="0"/>
                  </a:rPr>
                  <a:t>Khảo sát và đánh giá hệ thống </a:t>
                </a:r>
              </a:p>
              <a:p>
                <a:pPr marL="48006" indent="0" algn="just">
                  <a:buNone/>
                </a:pPr>
                <a:r>
                  <a:rPr lang="en-US" sz="1600" b="1" noProof="1">
                    <a:solidFill>
                      <a:schemeClr val="bg2">
                        <a:lumMod val="25000"/>
                      </a:schemeClr>
                    </a:solidFill>
                    <a:latin typeface="+mn-lt"/>
                    <a:ea typeface="Gadugi" panose="020B0502040204020203" pitchFamily="34" charset="0"/>
                  </a:rPr>
                  <a:t>chiếu sáng đ</a:t>
                </a:r>
                <a:r>
                  <a:rPr lang="vi-VN" sz="1600" b="1" noProof="1">
                    <a:solidFill>
                      <a:schemeClr val="bg2">
                        <a:lumMod val="25000"/>
                      </a:schemeClr>
                    </a:solidFill>
                    <a:latin typeface="+mn-lt"/>
                    <a:ea typeface="Gadugi" panose="020B0502040204020203" pitchFamily="34" charset="0"/>
                  </a:rPr>
                  <a:t>ư</a:t>
                </a:r>
                <a:r>
                  <a:rPr lang="en-US" sz="1600" b="1" noProof="1">
                    <a:solidFill>
                      <a:schemeClr val="bg2">
                        <a:lumMod val="25000"/>
                      </a:schemeClr>
                    </a:solidFill>
                    <a:latin typeface="+mn-lt"/>
                    <a:ea typeface="Gadugi" panose="020B0502040204020203" pitchFamily="34" charset="0"/>
                  </a:rPr>
                  <a:t>ờng phố</a:t>
                </a:r>
                <a:endParaRPr lang="en-US" sz="1600" b="1">
                  <a:solidFill>
                    <a:schemeClr val="bg2">
                      <a:lumMod val="25000"/>
                    </a:schemeClr>
                  </a:solidFill>
                  <a:latin typeface="+mn-lt"/>
                  <a:ea typeface="Gadugi" panose="020B0502040204020203" pitchFamily="34" charset="0"/>
                </a:endParaRPr>
              </a:p>
            </p:txBody>
          </p:sp>
          <p:sp>
            <p:nvSpPr>
              <p:cNvPr id="44" name="Rounded Rectangle 1">
                <a:extLst>
                  <a:ext uri="{FF2B5EF4-FFF2-40B4-BE49-F238E27FC236}">
                    <a16:creationId xmlns:a16="http://schemas.microsoft.com/office/drawing/2014/main" xmlns="" id="{86F2E6C3-7CD1-49EF-92F9-607A3488DB93}"/>
                  </a:ext>
                </a:extLst>
              </p:cNvPr>
              <p:cNvSpPr/>
              <p:nvPr/>
            </p:nvSpPr>
            <p:spPr>
              <a:xfrm>
                <a:off x="591486" y="1963624"/>
                <a:ext cx="581646" cy="581646"/>
              </a:xfrm>
              <a:prstGeom prst="roundRect">
                <a:avLst/>
              </a:prstGeom>
              <a:solidFill>
                <a:schemeClr val="bg1"/>
              </a:solidFill>
              <a:ln>
                <a:gradFill>
                  <a:gsLst>
                    <a:gs pos="0">
                      <a:srgbClr val="93C94B"/>
                    </a:gs>
                    <a:gs pos="56000">
                      <a:srgbClr val="5BC1BF"/>
                    </a:gs>
                    <a:gs pos="100000">
                      <a:srgbClr val="6888B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gradFill flip="none" rotWithShape="1">
                      <a:gsLst>
                        <a:gs pos="0">
                          <a:srgbClr val="93C94B"/>
                        </a:gs>
                        <a:gs pos="53000">
                          <a:srgbClr val="5BC1BF"/>
                        </a:gs>
                        <a:gs pos="100000">
                          <a:srgbClr val="6888BE"/>
                        </a:gs>
                      </a:gsLst>
                      <a:lin ang="13500000" scaled="1"/>
                      <a:tileRect/>
                    </a:gradFill>
                    <a:ea typeface="Unica One"/>
                    <a:cs typeface="Unica One"/>
                    <a:sym typeface="Unica One"/>
                  </a:rPr>
                  <a:t>1</a:t>
                </a:r>
              </a:p>
            </p:txBody>
          </p:sp>
        </p:grpSp>
        <p:grpSp>
          <p:nvGrpSpPr>
            <p:cNvPr id="34" name="Group 33">
              <a:extLst>
                <a:ext uri="{FF2B5EF4-FFF2-40B4-BE49-F238E27FC236}">
                  <a16:creationId xmlns:a16="http://schemas.microsoft.com/office/drawing/2014/main" xmlns="" id="{D7010EDF-461B-4157-A2DE-13061565FEB9}"/>
                </a:ext>
              </a:extLst>
            </p:cNvPr>
            <p:cNvGrpSpPr/>
            <p:nvPr/>
          </p:nvGrpSpPr>
          <p:grpSpPr>
            <a:xfrm>
              <a:off x="896286" y="3087858"/>
              <a:ext cx="5063283" cy="793419"/>
              <a:chOff x="591486" y="3090694"/>
              <a:chExt cx="5063283" cy="793419"/>
            </a:xfrm>
          </p:grpSpPr>
          <p:sp>
            <p:nvSpPr>
              <p:cNvPr id="41" name="Rectangle 2">
                <a:extLst>
                  <a:ext uri="{FF2B5EF4-FFF2-40B4-BE49-F238E27FC236}">
                    <a16:creationId xmlns:a16="http://schemas.microsoft.com/office/drawing/2014/main" xmlns="" id="{725D2789-9A73-494D-BB81-6AE8497D79E2}"/>
                  </a:ext>
                </a:extLst>
              </p:cNvPr>
              <p:cNvSpPr txBox="1">
                <a:spLocks/>
              </p:cNvSpPr>
              <p:nvPr/>
            </p:nvSpPr>
            <p:spPr>
              <a:xfrm>
                <a:off x="1255899" y="3132922"/>
                <a:ext cx="4398870" cy="751191"/>
              </a:xfrm>
              <a:prstGeom prst="rect">
                <a:avLst/>
              </a:prstGeom>
            </p:spPr>
            <p:txBody>
              <a:bodyPr vert="horz" anchor="t">
                <a:noAutofit/>
              </a:bodyPr>
              <a:lstStyle>
                <a:lvl1pPr marL="448056" indent="-384048" algn="l" rtl="0" eaLnBrk="1" latinLnBrk="0" hangingPunct="1">
                  <a:spcBef>
                    <a:spcPct val="20000"/>
                  </a:spcBef>
                  <a:spcAft>
                    <a:spcPts val="1000"/>
                  </a:spcAft>
                  <a:buClr>
                    <a:schemeClr val="accent1"/>
                  </a:buClr>
                  <a:buSzPct val="80000"/>
                  <a:buFont typeface="Arial" panose="020B0604020202020204" pitchFamily="34" charset="0"/>
                  <a:buChar char="•"/>
                  <a:defRPr sz="2600" kern="1200">
                    <a:solidFill>
                      <a:schemeClr val="bg2"/>
                    </a:solidFill>
                    <a:latin typeface="+mn-lt"/>
                    <a:ea typeface="+mn-ea"/>
                    <a:cs typeface="+mn-cs"/>
                  </a:defRPr>
                </a:lvl1pPr>
                <a:lvl2pPr marL="822960" indent="-285750" algn="l" rtl="0" eaLnBrk="1" latinLnBrk="0" hangingPunct="1">
                  <a:spcBef>
                    <a:spcPct val="20000"/>
                  </a:spcBef>
                  <a:spcAft>
                    <a:spcPts val="1000"/>
                  </a:spcAft>
                  <a:buClr>
                    <a:schemeClr val="accent1"/>
                  </a:buClr>
                  <a:buSzPct val="95000"/>
                  <a:buFont typeface="Arial" panose="020B0604020202020204" pitchFamily="34" charset="0"/>
                  <a:buChar char="•"/>
                  <a:defRPr sz="2400" kern="1200">
                    <a:solidFill>
                      <a:schemeClr val="bg2"/>
                    </a:solidFill>
                    <a:latin typeface="+mn-lt"/>
                    <a:ea typeface="+mn-ea"/>
                    <a:cs typeface="+mn-cs"/>
                  </a:defRPr>
                </a:lvl2pPr>
                <a:lvl3pPr marL="1106424" indent="-228600" algn="l" rtl="0" eaLnBrk="1" latinLnBrk="0" hangingPunct="1">
                  <a:spcBef>
                    <a:spcPct val="20000"/>
                  </a:spcBef>
                  <a:spcAft>
                    <a:spcPts val="1000"/>
                  </a:spcAft>
                  <a:buClr>
                    <a:schemeClr val="accent1"/>
                  </a:buClr>
                  <a:buFont typeface="Arial" panose="020B0604020202020204" pitchFamily="34" charset="0"/>
                  <a:buChar char="•"/>
                  <a:defRPr sz="2000" kern="1200">
                    <a:solidFill>
                      <a:schemeClr val="bg2"/>
                    </a:solidFill>
                    <a:latin typeface="+mn-lt"/>
                    <a:ea typeface="+mn-ea"/>
                    <a:cs typeface="+mn-cs"/>
                  </a:defRPr>
                </a:lvl3pPr>
                <a:lvl4pPr marL="1371600" indent="-210312" algn="l" rtl="0" eaLnBrk="1" latinLnBrk="0" hangingPunct="1">
                  <a:spcBef>
                    <a:spcPct val="20000"/>
                  </a:spcBef>
                  <a:spcAft>
                    <a:spcPts val="1000"/>
                  </a:spcAft>
                  <a:buClr>
                    <a:schemeClr val="accent1"/>
                  </a:buClr>
                  <a:buFont typeface="Arial" panose="020B0604020202020204" pitchFamily="34" charset="0"/>
                  <a:buChar char="•"/>
                  <a:defRPr sz="1800" kern="1200">
                    <a:solidFill>
                      <a:schemeClr val="bg2"/>
                    </a:solidFill>
                    <a:latin typeface="+mn-lt"/>
                    <a:ea typeface="+mn-ea"/>
                    <a:cs typeface="+mn-cs"/>
                  </a:defRPr>
                </a:lvl4pPr>
                <a:lvl5pPr marL="1600200" indent="-210312" algn="l" rtl="0" eaLnBrk="1" latinLnBrk="0" hangingPunct="1">
                  <a:spcBef>
                    <a:spcPct val="20000"/>
                  </a:spcBef>
                  <a:spcAft>
                    <a:spcPts val="1000"/>
                  </a:spcAft>
                  <a:buClr>
                    <a:schemeClr val="accent1"/>
                  </a:buClr>
                  <a:buFont typeface="Arial" panose="020B0604020202020204" pitchFamily="34" charset="0"/>
                  <a:buChar char="•"/>
                  <a:defRPr sz="1800" kern="1200">
                    <a:solidFill>
                      <a:schemeClr val="bg2"/>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9pPr>
              </a:lstStyle>
              <a:p>
                <a:pPr marL="48006" indent="0" algn="just">
                  <a:spcBef>
                    <a:spcPts val="0"/>
                  </a:spcBef>
                  <a:spcAft>
                    <a:spcPts val="0"/>
                  </a:spcAft>
                  <a:buNone/>
                </a:pPr>
                <a:r>
                  <a:rPr lang="en-US" sz="1400" noProof="1">
                    <a:solidFill>
                      <a:schemeClr val="bg2">
                        <a:lumMod val="25000"/>
                      </a:schemeClr>
                    </a:solidFill>
                    <a:ea typeface="Gadugi" panose="020B0502040204020203" pitchFamily="34" charset="0"/>
                  </a:rPr>
                  <a:t>Khảo sát và đánh giá hệ thống </a:t>
                </a:r>
              </a:p>
              <a:p>
                <a:pPr marL="48006" indent="0" algn="just">
                  <a:spcBef>
                    <a:spcPts val="0"/>
                  </a:spcBef>
                  <a:spcAft>
                    <a:spcPts val="0"/>
                  </a:spcAft>
                  <a:buNone/>
                </a:pPr>
                <a:r>
                  <a:rPr lang="en-US" sz="1600" b="1" noProof="1">
                    <a:solidFill>
                      <a:schemeClr val="bg2">
                        <a:lumMod val="25000"/>
                      </a:schemeClr>
                    </a:solidFill>
                    <a:ea typeface="Gadugi" panose="020B0502040204020203" pitchFamily="34" charset="0"/>
                  </a:rPr>
                  <a:t>chiếu sáng học đ</a:t>
                </a:r>
                <a:r>
                  <a:rPr lang="vi-VN" sz="1600" b="1" noProof="1">
                    <a:solidFill>
                      <a:schemeClr val="bg2">
                        <a:lumMod val="25000"/>
                      </a:schemeClr>
                    </a:solidFill>
                    <a:ea typeface="Gadugi" panose="020B0502040204020203" pitchFamily="34" charset="0"/>
                  </a:rPr>
                  <a:t>ư</a:t>
                </a:r>
                <a:r>
                  <a:rPr lang="en-US" sz="1600" b="1" noProof="1">
                    <a:solidFill>
                      <a:schemeClr val="bg2">
                        <a:lumMod val="25000"/>
                      </a:schemeClr>
                    </a:solidFill>
                    <a:ea typeface="Gadugi" panose="020B0502040204020203" pitchFamily="34" charset="0"/>
                  </a:rPr>
                  <a:t>ờng</a:t>
                </a:r>
                <a:endParaRPr lang="en-US" sz="1600" b="1">
                  <a:solidFill>
                    <a:schemeClr val="bg2">
                      <a:lumMod val="25000"/>
                    </a:schemeClr>
                  </a:solidFill>
                  <a:ea typeface="Gadugi" panose="020B0502040204020203" pitchFamily="34" charset="0"/>
                </a:endParaRPr>
              </a:p>
              <a:p>
                <a:pPr marL="48006" indent="0" algn="just">
                  <a:spcBef>
                    <a:spcPts val="0"/>
                  </a:spcBef>
                  <a:spcAft>
                    <a:spcPts val="0"/>
                  </a:spcAft>
                  <a:buNone/>
                </a:pPr>
                <a:endParaRPr lang="en-US" sz="1200">
                  <a:solidFill>
                    <a:schemeClr val="tx1">
                      <a:lumMod val="75000"/>
                    </a:schemeClr>
                  </a:solidFill>
                  <a:latin typeface="UTM Avo" panose="02040603050506020204" pitchFamily="18" charset="0"/>
                  <a:cs typeface="Calibri" panose="020F0502020204030204" pitchFamily="34" charset="0"/>
                </a:endParaRPr>
              </a:p>
            </p:txBody>
          </p:sp>
          <p:sp>
            <p:nvSpPr>
              <p:cNvPr id="42" name="Rounded Rectangle 84">
                <a:extLst>
                  <a:ext uri="{FF2B5EF4-FFF2-40B4-BE49-F238E27FC236}">
                    <a16:creationId xmlns:a16="http://schemas.microsoft.com/office/drawing/2014/main" xmlns="" id="{58E69AAA-567D-4F9D-A5E9-141851B28C45}"/>
                  </a:ext>
                </a:extLst>
              </p:cNvPr>
              <p:cNvSpPr/>
              <p:nvPr/>
            </p:nvSpPr>
            <p:spPr>
              <a:xfrm>
                <a:off x="591486" y="3090694"/>
                <a:ext cx="581646" cy="581646"/>
              </a:xfrm>
              <a:prstGeom prst="roundRect">
                <a:avLst/>
              </a:prstGeom>
              <a:solidFill>
                <a:schemeClr val="bg1"/>
              </a:solidFill>
              <a:ln>
                <a:gradFill>
                  <a:gsLst>
                    <a:gs pos="0">
                      <a:srgbClr val="93C94B"/>
                    </a:gs>
                    <a:gs pos="56000">
                      <a:srgbClr val="5BC1BF"/>
                    </a:gs>
                    <a:gs pos="100000">
                      <a:srgbClr val="6888B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gradFill flip="none" rotWithShape="1">
                      <a:gsLst>
                        <a:gs pos="0">
                          <a:srgbClr val="93C94B"/>
                        </a:gs>
                        <a:gs pos="53000">
                          <a:srgbClr val="5BC1BF"/>
                        </a:gs>
                        <a:gs pos="100000">
                          <a:srgbClr val="6888BE"/>
                        </a:gs>
                      </a:gsLst>
                      <a:lin ang="13500000" scaled="1"/>
                      <a:tileRect/>
                    </a:gradFill>
                    <a:ea typeface="Unica One"/>
                    <a:cs typeface="Unica One"/>
                    <a:sym typeface="Unica One"/>
                  </a:rPr>
                  <a:t>2</a:t>
                </a:r>
              </a:p>
            </p:txBody>
          </p:sp>
        </p:grpSp>
        <p:grpSp>
          <p:nvGrpSpPr>
            <p:cNvPr id="35" name="Group 34">
              <a:extLst>
                <a:ext uri="{FF2B5EF4-FFF2-40B4-BE49-F238E27FC236}">
                  <a16:creationId xmlns:a16="http://schemas.microsoft.com/office/drawing/2014/main" xmlns="" id="{0AE893FD-6D8D-4446-85F4-AAAFE32B2E31}"/>
                </a:ext>
              </a:extLst>
            </p:cNvPr>
            <p:cNvGrpSpPr/>
            <p:nvPr/>
          </p:nvGrpSpPr>
          <p:grpSpPr>
            <a:xfrm>
              <a:off x="896286" y="4185778"/>
              <a:ext cx="5063283" cy="601352"/>
              <a:chOff x="591486" y="4188614"/>
              <a:chExt cx="5063283" cy="601352"/>
            </a:xfrm>
          </p:grpSpPr>
          <p:sp>
            <p:nvSpPr>
              <p:cNvPr id="39" name="Rectangle 2">
                <a:extLst>
                  <a:ext uri="{FF2B5EF4-FFF2-40B4-BE49-F238E27FC236}">
                    <a16:creationId xmlns:a16="http://schemas.microsoft.com/office/drawing/2014/main" xmlns="" id="{5AB12930-C880-4A79-853F-FE37671186A5}"/>
                  </a:ext>
                </a:extLst>
              </p:cNvPr>
              <p:cNvSpPr txBox="1">
                <a:spLocks/>
              </p:cNvSpPr>
              <p:nvPr/>
            </p:nvSpPr>
            <p:spPr>
              <a:xfrm>
                <a:off x="1255899" y="4188614"/>
                <a:ext cx="4398870" cy="546429"/>
              </a:xfrm>
              <a:prstGeom prst="rect">
                <a:avLst/>
              </a:prstGeom>
            </p:spPr>
            <p:txBody>
              <a:bodyPr vert="horz" anchor="t">
                <a:noAutofit/>
              </a:bodyPr>
              <a:lstStyle>
                <a:lvl1pPr marL="448056" indent="-384048" algn="l" rtl="0" eaLnBrk="1" latinLnBrk="0" hangingPunct="1">
                  <a:spcBef>
                    <a:spcPct val="20000"/>
                  </a:spcBef>
                  <a:spcAft>
                    <a:spcPts val="1000"/>
                  </a:spcAft>
                  <a:buClr>
                    <a:schemeClr val="accent1"/>
                  </a:buClr>
                  <a:buSzPct val="80000"/>
                  <a:buFont typeface="Arial" panose="020B0604020202020204" pitchFamily="34" charset="0"/>
                  <a:buChar char="•"/>
                  <a:defRPr sz="2600" kern="1200">
                    <a:solidFill>
                      <a:schemeClr val="bg2"/>
                    </a:solidFill>
                    <a:latin typeface="+mn-lt"/>
                    <a:ea typeface="+mn-ea"/>
                    <a:cs typeface="+mn-cs"/>
                  </a:defRPr>
                </a:lvl1pPr>
                <a:lvl2pPr marL="822960" indent="-285750" algn="l" rtl="0" eaLnBrk="1" latinLnBrk="0" hangingPunct="1">
                  <a:spcBef>
                    <a:spcPct val="20000"/>
                  </a:spcBef>
                  <a:spcAft>
                    <a:spcPts val="1000"/>
                  </a:spcAft>
                  <a:buClr>
                    <a:schemeClr val="accent1"/>
                  </a:buClr>
                  <a:buSzPct val="95000"/>
                  <a:buFont typeface="Arial" panose="020B0604020202020204" pitchFamily="34" charset="0"/>
                  <a:buChar char="•"/>
                  <a:defRPr sz="2400" kern="1200">
                    <a:solidFill>
                      <a:schemeClr val="bg2"/>
                    </a:solidFill>
                    <a:latin typeface="+mn-lt"/>
                    <a:ea typeface="+mn-ea"/>
                    <a:cs typeface="+mn-cs"/>
                  </a:defRPr>
                </a:lvl2pPr>
                <a:lvl3pPr marL="1106424" indent="-228600" algn="l" rtl="0" eaLnBrk="1" latinLnBrk="0" hangingPunct="1">
                  <a:spcBef>
                    <a:spcPct val="20000"/>
                  </a:spcBef>
                  <a:spcAft>
                    <a:spcPts val="1000"/>
                  </a:spcAft>
                  <a:buClr>
                    <a:schemeClr val="accent1"/>
                  </a:buClr>
                  <a:buFont typeface="Arial" panose="020B0604020202020204" pitchFamily="34" charset="0"/>
                  <a:buChar char="•"/>
                  <a:defRPr sz="2000" kern="1200">
                    <a:solidFill>
                      <a:schemeClr val="bg2"/>
                    </a:solidFill>
                    <a:latin typeface="+mn-lt"/>
                    <a:ea typeface="+mn-ea"/>
                    <a:cs typeface="+mn-cs"/>
                  </a:defRPr>
                </a:lvl3pPr>
                <a:lvl4pPr marL="1371600" indent="-210312" algn="l" rtl="0" eaLnBrk="1" latinLnBrk="0" hangingPunct="1">
                  <a:spcBef>
                    <a:spcPct val="20000"/>
                  </a:spcBef>
                  <a:spcAft>
                    <a:spcPts val="1000"/>
                  </a:spcAft>
                  <a:buClr>
                    <a:schemeClr val="accent1"/>
                  </a:buClr>
                  <a:buFont typeface="Arial" panose="020B0604020202020204" pitchFamily="34" charset="0"/>
                  <a:buChar char="•"/>
                  <a:defRPr sz="1800" kern="1200">
                    <a:solidFill>
                      <a:schemeClr val="bg2"/>
                    </a:solidFill>
                    <a:latin typeface="+mn-lt"/>
                    <a:ea typeface="+mn-ea"/>
                    <a:cs typeface="+mn-cs"/>
                  </a:defRPr>
                </a:lvl4pPr>
                <a:lvl5pPr marL="1600200" indent="-210312" algn="l" rtl="0" eaLnBrk="1" latinLnBrk="0" hangingPunct="1">
                  <a:spcBef>
                    <a:spcPct val="20000"/>
                  </a:spcBef>
                  <a:spcAft>
                    <a:spcPts val="1000"/>
                  </a:spcAft>
                  <a:buClr>
                    <a:schemeClr val="accent1"/>
                  </a:buClr>
                  <a:buFont typeface="Arial" panose="020B0604020202020204" pitchFamily="34" charset="0"/>
                  <a:buChar char="•"/>
                  <a:defRPr sz="1800" kern="1200">
                    <a:solidFill>
                      <a:schemeClr val="bg2"/>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9pPr>
              </a:lstStyle>
              <a:p>
                <a:pPr marL="48006" indent="0" algn="just">
                  <a:spcBef>
                    <a:spcPts val="0"/>
                  </a:spcBef>
                  <a:spcAft>
                    <a:spcPts val="0"/>
                  </a:spcAft>
                  <a:buNone/>
                </a:pPr>
                <a:r>
                  <a:rPr lang="en-US" sz="1400" noProof="1">
                    <a:solidFill>
                      <a:schemeClr val="bg2">
                        <a:lumMod val="25000"/>
                      </a:schemeClr>
                    </a:solidFill>
                    <a:ea typeface="Gadugi" panose="020B0502040204020203" pitchFamily="34" charset="0"/>
                  </a:rPr>
                  <a:t>Khảo sát và đánh giá hệ thống</a:t>
                </a:r>
              </a:p>
              <a:p>
                <a:pPr marL="48006" indent="0" algn="just">
                  <a:spcBef>
                    <a:spcPts val="0"/>
                  </a:spcBef>
                  <a:spcAft>
                    <a:spcPts val="0"/>
                  </a:spcAft>
                  <a:buNone/>
                </a:pPr>
                <a:r>
                  <a:rPr lang="en-US" sz="1600" b="1" noProof="1">
                    <a:solidFill>
                      <a:schemeClr val="bg2">
                        <a:lumMod val="25000"/>
                      </a:schemeClr>
                    </a:solidFill>
                    <a:ea typeface="Gadugi" panose="020B0502040204020203" pitchFamily="34" charset="0"/>
                  </a:rPr>
                  <a:t>chiếu sáng nông thôn mới</a:t>
                </a:r>
                <a:endParaRPr lang="en-US" sz="1600" b="1">
                  <a:solidFill>
                    <a:schemeClr val="bg2">
                      <a:lumMod val="25000"/>
                    </a:schemeClr>
                  </a:solidFill>
                  <a:ea typeface="Gadugi" panose="020B0502040204020203" pitchFamily="34" charset="0"/>
                </a:endParaRPr>
              </a:p>
            </p:txBody>
          </p:sp>
          <p:sp>
            <p:nvSpPr>
              <p:cNvPr id="40" name="Rounded Rectangle 85">
                <a:extLst>
                  <a:ext uri="{FF2B5EF4-FFF2-40B4-BE49-F238E27FC236}">
                    <a16:creationId xmlns:a16="http://schemas.microsoft.com/office/drawing/2014/main" xmlns="" id="{4A69E7A5-C3B0-42BD-A446-BE95B0F6D61B}"/>
                  </a:ext>
                </a:extLst>
              </p:cNvPr>
              <p:cNvSpPr/>
              <p:nvPr/>
            </p:nvSpPr>
            <p:spPr>
              <a:xfrm>
                <a:off x="591486" y="4208320"/>
                <a:ext cx="581646" cy="581646"/>
              </a:xfrm>
              <a:prstGeom prst="roundRect">
                <a:avLst/>
              </a:prstGeom>
              <a:solidFill>
                <a:schemeClr val="bg1"/>
              </a:solidFill>
              <a:ln>
                <a:gradFill>
                  <a:gsLst>
                    <a:gs pos="0">
                      <a:srgbClr val="93C94B"/>
                    </a:gs>
                    <a:gs pos="56000">
                      <a:srgbClr val="5BC1BF"/>
                    </a:gs>
                    <a:gs pos="100000">
                      <a:srgbClr val="6888B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gradFill flip="none" rotWithShape="1">
                      <a:gsLst>
                        <a:gs pos="0">
                          <a:srgbClr val="93C94B"/>
                        </a:gs>
                        <a:gs pos="53000">
                          <a:srgbClr val="5BC1BF"/>
                        </a:gs>
                        <a:gs pos="100000">
                          <a:srgbClr val="6888BE"/>
                        </a:gs>
                      </a:gsLst>
                      <a:lin ang="13500000" scaled="1"/>
                      <a:tileRect/>
                    </a:gradFill>
                    <a:ea typeface="Unica One"/>
                    <a:cs typeface="Unica One"/>
                    <a:sym typeface="Unica One"/>
                  </a:rPr>
                  <a:t>3</a:t>
                </a:r>
              </a:p>
            </p:txBody>
          </p:sp>
        </p:grpSp>
        <p:grpSp>
          <p:nvGrpSpPr>
            <p:cNvPr id="36" name="Group 35">
              <a:extLst>
                <a:ext uri="{FF2B5EF4-FFF2-40B4-BE49-F238E27FC236}">
                  <a16:creationId xmlns:a16="http://schemas.microsoft.com/office/drawing/2014/main" xmlns="" id="{87AAD181-2BF7-4C15-84F4-A4DA26B5E825}"/>
                </a:ext>
              </a:extLst>
            </p:cNvPr>
            <p:cNvGrpSpPr/>
            <p:nvPr/>
          </p:nvGrpSpPr>
          <p:grpSpPr>
            <a:xfrm>
              <a:off x="896286" y="5340002"/>
              <a:ext cx="5063283" cy="743305"/>
              <a:chOff x="591486" y="5342838"/>
              <a:chExt cx="5063283" cy="743305"/>
            </a:xfrm>
          </p:grpSpPr>
          <p:sp>
            <p:nvSpPr>
              <p:cNvPr id="37" name="Rectangle 2">
                <a:extLst>
                  <a:ext uri="{FF2B5EF4-FFF2-40B4-BE49-F238E27FC236}">
                    <a16:creationId xmlns:a16="http://schemas.microsoft.com/office/drawing/2014/main" xmlns="" id="{9D4FF81C-6EE3-4A13-BFA8-5590CAF1C0C2}"/>
                  </a:ext>
                </a:extLst>
              </p:cNvPr>
              <p:cNvSpPr txBox="1">
                <a:spLocks/>
              </p:cNvSpPr>
              <p:nvPr/>
            </p:nvSpPr>
            <p:spPr>
              <a:xfrm>
                <a:off x="1255899" y="5368173"/>
                <a:ext cx="4398870" cy="717970"/>
              </a:xfrm>
              <a:prstGeom prst="rect">
                <a:avLst/>
              </a:prstGeom>
            </p:spPr>
            <p:txBody>
              <a:bodyPr vert="horz" anchor="t">
                <a:noAutofit/>
              </a:bodyPr>
              <a:lstStyle>
                <a:lvl1pPr marL="448056" indent="-384048" algn="l" rtl="0" eaLnBrk="1" latinLnBrk="0" hangingPunct="1">
                  <a:spcBef>
                    <a:spcPct val="20000"/>
                  </a:spcBef>
                  <a:spcAft>
                    <a:spcPts val="1000"/>
                  </a:spcAft>
                  <a:buClr>
                    <a:schemeClr val="accent1"/>
                  </a:buClr>
                  <a:buSzPct val="80000"/>
                  <a:buFont typeface="Arial" panose="020B0604020202020204" pitchFamily="34" charset="0"/>
                  <a:buChar char="•"/>
                  <a:defRPr sz="2600" kern="1200">
                    <a:solidFill>
                      <a:schemeClr val="bg2"/>
                    </a:solidFill>
                    <a:latin typeface="+mn-lt"/>
                    <a:ea typeface="+mn-ea"/>
                    <a:cs typeface="+mn-cs"/>
                  </a:defRPr>
                </a:lvl1pPr>
                <a:lvl2pPr marL="822960" indent="-285750" algn="l" rtl="0" eaLnBrk="1" latinLnBrk="0" hangingPunct="1">
                  <a:spcBef>
                    <a:spcPct val="20000"/>
                  </a:spcBef>
                  <a:spcAft>
                    <a:spcPts val="1000"/>
                  </a:spcAft>
                  <a:buClr>
                    <a:schemeClr val="accent1"/>
                  </a:buClr>
                  <a:buSzPct val="95000"/>
                  <a:buFont typeface="Arial" panose="020B0604020202020204" pitchFamily="34" charset="0"/>
                  <a:buChar char="•"/>
                  <a:defRPr sz="2400" kern="1200">
                    <a:solidFill>
                      <a:schemeClr val="bg2"/>
                    </a:solidFill>
                    <a:latin typeface="+mn-lt"/>
                    <a:ea typeface="+mn-ea"/>
                    <a:cs typeface="+mn-cs"/>
                  </a:defRPr>
                </a:lvl2pPr>
                <a:lvl3pPr marL="1106424" indent="-228600" algn="l" rtl="0" eaLnBrk="1" latinLnBrk="0" hangingPunct="1">
                  <a:spcBef>
                    <a:spcPct val="20000"/>
                  </a:spcBef>
                  <a:spcAft>
                    <a:spcPts val="1000"/>
                  </a:spcAft>
                  <a:buClr>
                    <a:schemeClr val="accent1"/>
                  </a:buClr>
                  <a:buFont typeface="Arial" panose="020B0604020202020204" pitchFamily="34" charset="0"/>
                  <a:buChar char="•"/>
                  <a:defRPr sz="2000" kern="1200">
                    <a:solidFill>
                      <a:schemeClr val="bg2"/>
                    </a:solidFill>
                    <a:latin typeface="+mn-lt"/>
                    <a:ea typeface="+mn-ea"/>
                    <a:cs typeface="+mn-cs"/>
                  </a:defRPr>
                </a:lvl3pPr>
                <a:lvl4pPr marL="1371600" indent="-210312" algn="l" rtl="0" eaLnBrk="1" latinLnBrk="0" hangingPunct="1">
                  <a:spcBef>
                    <a:spcPct val="20000"/>
                  </a:spcBef>
                  <a:spcAft>
                    <a:spcPts val="1000"/>
                  </a:spcAft>
                  <a:buClr>
                    <a:schemeClr val="accent1"/>
                  </a:buClr>
                  <a:buFont typeface="Arial" panose="020B0604020202020204" pitchFamily="34" charset="0"/>
                  <a:buChar char="•"/>
                  <a:defRPr sz="1800" kern="1200">
                    <a:solidFill>
                      <a:schemeClr val="bg2"/>
                    </a:solidFill>
                    <a:latin typeface="+mn-lt"/>
                    <a:ea typeface="+mn-ea"/>
                    <a:cs typeface="+mn-cs"/>
                  </a:defRPr>
                </a:lvl4pPr>
                <a:lvl5pPr marL="1600200" indent="-210312" algn="l" rtl="0" eaLnBrk="1" latinLnBrk="0" hangingPunct="1">
                  <a:spcBef>
                    <a:spcPct val="20000"/>
                  </a:spcBef>
                  <a:spcAft>
                    <a:spcPts val="1000"/>
                  </a:spcAft>
                  <a:buClr>
                    <a:schemeClr val="accent1"/>
                  </a:buClr>
                  <a:buFont typeface="Arial" panose="020B0604020202020204" pitchFamily="34" charset="0"/>
                  <a:buChar char="•"/>
                  <a:defRPr sz="1800" kern="1200">
                    <a:solidFill>
                      <a:schemeClr val="bg2"/>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9pPr>
              </a:lstStyle>
              <a:p>
                <a:pPr marL="48006" indent="0" algn="just">
                  <a:spcBef>
                    <a:spcPts val="0"/>
                  </a:spcBef>
                  <a:spcAft>
                    <a:spcPts val="0"/>
                  </a:spcAft>
                  <a:buNone/>
                </a:pPr>
                <a:r>
                  <a:rPr lang="en-US" sz="1400">
                    <a:solidFill>
                      <a:schemeClr val="tx1">
                        <a:lumMod val="75000"/>
                      </a:schemeClr>
                    </a:solidFill>
                    <a:latin typeface="UTM Avo" panose="02040603050506020204" pitchFamily="18" charset="0"/>
                    <a:cs typeface="Calibri" panose="020F0502020204030204" pitchFamily="34" charset="0"/>
                  </a:rPr>
                  <a:t>Rạng Đông báo cáo </a:t>
                </a:r>
              </a:p>
              <a:p>
                <a:pPr marL="48006" indent="0" algn="just">
                  <a:spcBef>
                    <a:spcPts val="0"/>
                  </a:spcBef>
                  <a:spcAft>
                    <a:spcPts val="0"/>
                  </a:spcAft>
                  <a:buNone/>
                </a:pPr>
                <a:r>
                  <a:rPr lang="en-US" sz="1600" b="1">
                    <a:solidFill>
                      <a:schemeClr val="tx1">
                        <a:lumMod val="75000"/>
                      </a:schemeClr>
                    </a:solidFill>
                    <a:latin typeface="UTM Avo" panose="02040603050506020204" pitchFamily="18" charset="0"/>
                    <a:cs typeface="Calibri" panose="020F0502020204030204" pitchFamily="34" charset="0"/>
                  </a:rPr>
                  <a:t>đề xuất cụ thể</a:t>
                </a:r>
              </a:p>
            </p:txBody>
          </p:sp>
          <p:sp>
            <p:nvSpPr>
              <p:cNvPr id="38" name="Rounded Rectangle 86">
                <a:extLst>
                  <a:ext uri="{FF2B5EF4-FFF2-40B4-BE49-F238E27FC236}">
                    <a16:creationId xmlns:a16="http://schemas.microsoft.com/office/drawing/2014/main" xmlns="" id="{0EFAC2D8-B2CE-4F0C-8161-E37509DA469A}"/>
                  </a:ext>
                </a:extLst>
              </p:cNvPr>
              <p:cNvSpPr/>
              <p:nvPr/>
            </p:nvSpPr>
            <p:spPr>
              <a:xfrm>
                <a:off x="591486" y="5342838"/>
                <a:ext cx="581646" cy="581646"/>
              </a:xfrm>
              <a:prstGeom prst="roundRect">
                <a:avLst/>
              </a:prstGeom>
              <a:solidFill>
                <a:schemeClr val="bg1"/>
              </a:solidFill>
              <a:ln>
                <a:gradFill>
                  <a:gsLst>
                    <a:gs pos="0">
                      <a:srgbClr val="93C94B"/>
                    </a:gs>
                    <a:gs pos="56000">
                      <a:srgbClr val="5BC1BF"/>
                    </a:gs>
                    <a:gs pos="100000">
                      <a:srgbClr val="6888B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gradFill flip="none" rotWithShape="1">
                      <a:gsLst>
                        <a:gs pos="0">
                          <a:srgbClr val="93C94B"/>
                        </a:gs>
                        <a:gs pos="53000">
                          <a:srgbClr val="5BC1BF"/>
                        </a:gs>
                        <a:gs pos="100000">
                          <a:srgbClr val="6888BE"/>
                        </a:gs>
                      </a:gsLst>
                      <a:lin ang="13500000" scaled="1"/>
                      <a:tileRect/>
                    </a:gradFill>
                    <a:ea typeface="Unica One"/>
                    <a:cs typeface="Unica One"/>
                    <a:sym typeface="Unica One"/>
                  </a:rPr>
                  <a:t>4</a:t>
                </a:r>
              </a:p>
            </p:txBody>
          </p:sp>
        </p:grpSp>
      </p:grpSp>
      <p:pic>
        <p:nvPicPr>
          <p:cNvPr id="2" name="Picture 1"/>
          <p:cNvPicPr>
            <a:picLocks noChangeAspect="1"/>
          </p:cNvPicPr>
          <p:nvPr/>
        </p:nvPicPr>
        <p:blipFill>
          <a:blip r:embed="rId2"/>
          <a:stretch>
            <a:fillRect/>
          </a:stretch>
        </p:blipFill>
        <p:spPr>
          <a:xfrm>
            <a:off x="5288005" y="1583607"/>
            <a:ext cx="6086507" cy="3844516"/>
          </a:xfrm>
          <a:prstGeom prst="rect">
            <a:avLst/>
          </a:prstGeom>
        </p:spPr>
      </p:pic>
    </p:spTree>
    <p:extLst>
      <p:ext uri="{BB962C8B-B14F-4D97-AF65-F5344CB8AC3E}">
        <p14:creationId xmlns:p14="http://schemas.microsoft.com/office/powerpoint/2010/main" val="961312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9099" y="1173796"/>
            <a:ext cx="12052300" cy="4541204"/>
          </a:xfrm>
          <a:prstGeom prst="rect">
            <a:avLst/>
          </a:prstGeom>
          <a:no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3650408" cy="6858000"/>
          </a:xfrm>
          <a:prstGeom prst="rect">
            <a:avLst/>
          </a:prstGeom>
          <a:gradFill flip="none" rotWithShape="1">
            <a:gsLst>
              <a:gs pos="0">
                <a:srgbClr val="7C9DD5"/>
              </a:gs>
              <a:gs pos="0">
                <a:srgbClr val="93C94B"/>
              </a:gs>
              <a:gs pos="52000">
                <a:srgbClr val="5BC1BF"/>
              </a:gs>
              <a:gs pos="100000">
                <a:srgbClr val="6888BE"/>
              </a:gs>
            </a:gsLst>
            <a:lin ang="13500000" scaled="1"/>
            <a:tileRect/>
          </a:gradFill>
          <a:ln w="9525" cap="flat">
            <a:noFill/>
            <a:prstDash val="solid"/>
            <a:miter/>
          </a:ln>
        </p:spPr>
        <p:txBody>
          <a:bodyPr rtlCol="0" anchor="ctr"/>
          <a:lstStyle/>
          <a:p>
            <a:pPr algn="l"/>
            <a:endParaRPr lang="en-US">
              <a:solidFill>
                <a:srgbClr val="688AC0"/>
              </a:solidFill>
            </a:endParaRPr>
          </a:p>
        </p:txBody>
      </p:sp>
      <p:sp>
        <p:nvSpPr>
          <p:cNvPr id="16" name="직사각형 5">
            <a:extLst>
              <a:ext uri="{FF2B5EF4-FFF2-40B4-BE49-F238E27FC236}">
                <a16:creationId xmlns:a16="http://schemas.microsoft.com/office/drawing/2014/main" xmlns="" id="{350DC914-56E3-43B1-AF2E-CE9D0967E752}"/>
              </a:ext>
            </a:extLst>
          </p:cNvPr>
          <p:cNvSpPr/>
          <p:nvPr/>
        </p:nvSpPr>
        <p:spPr>
          <a:xfrm>
            <a:off x="1" y="2120959"/>
            <a:ext cx="3650407" cy="2646878"/>
          </a:xfrm>
          <a:prstGeom prst="rect">
            <a:avLst/>
          </a:prstGeom>
          <a:noFill/>
          <a:ln>
            <a:noFill/>
          </a:ln>
        </p:spPr>
        <p:txBody>
          <a:bodyPr wrap="square">
            <a:spAutoFit/>
          </a:bodyPr>
          <a:lstStyle/>
          <a:p>
            <a:pPr algn="ctr"/>
            <a:r>
              <a:rPr lang="en-US" altLang="ko-KR" sz="16600">
                <a:ln w="19050">
                  <a:noFill/>
                </a:ln>
                <a:solidFill>
                  <a:schemeClr val="bg1"/>
                </a:solidFill>
                <a:latin typeface="UTM Avo" panose="02040603050506020204" pitchFamily="18" charset="0"/>
              </a:rPr>
              <a:t>0</a:t>
            </a:r>
            <a:r>
              <a:rPr lang="vi-VN" altLang="ko-KR" sz="16600">
                <a:ln w="19050">
                  <a:noFill/>
                </a:ln>
                <a:solidFill>
                  <a:schemeClr val="bg1"/>
                </a:solidFill>
                <a:latin typeface="UTM Avo" panose="02040603050506020204" pitchFamily="18" charset="0"/>
              </a:rPr>
              <a:t>2</a:t>
            </a:r>
            <a:endParaRPr lang="ko-KR" altLang="en-US" sz="16600">
              <a:ln w="19050">
                <a:noFill/>
              </a:ln>
              <a:solidFill>
                <a:schemeClr val="bg1"/>
              </a:solidFill>
              <a:latin typeface="UTM Avo" panose="02040603050506020204" pitchFamily="18" charset="0"/>
            </a:endParaRPr>
          </a:p>
        </p:txBody>
      </p:sp>
      <p:sp>
        <p:nvSpPr>
          <p:cNvPr id="17" name="직사각형 6">
            <a:extLst>
              <a:ext uri="{FF2B5EF4-FFF2-40B4-BE49-F238E27FC236}">
                <a16:creationId xmlns:a16="http://schemas.microsoft.com/office/drawing/2014/main" xmlns="" id="{39AAAFB6-41AD-4A76-A923-661EA7C35F0A}"/>
              </a:ext>
            </a:extLst>
          </p:cNvPr>
          <p:cNvSpPr/>
          <p:nvPr/>
        </p:nvSpPr>
        <p:spPr>
          <a:xfrm>
            <a:off x="4003386" y="2844233"/>
            <a:ext cx="7629815" cy="1200329"/>
          </a:xfrm>
          <a:prstGeom prst="rect">
            <a:avLst/>
          </a:prstGeom>
        </p:spPr>
        <p:txBody>
          <a:bodyPr wrap="square">
            <a:spAutoFit/>
          </a:bodyPr>
          <a:lstStyle/>
          <a:p>
            <a:r>
              <a:rPr lang="en-US" altLang="ko-KR" sz="3600" b="1">
                <a:ln w="19050">
                  <a:noFill/>
                </a:ln>
                <a:solidFill>
                  <a:schemeClr val="bg2">
                    <a:lumMod val="25000"/>
                  </a:schemeClr>
                </a:solidFill>
                <a:latin typeface="UTM Avo" panose="02040603050506020204" pitchFamily="18" charset="0"/>
              </a:rPr>
              <a:t>KHẢO SÁT CHIẾU SÁNG </a:t>
            </a:r>
          </a:p>
          <a:p>
            <a:r>
              <a:rPr lang="en-US" altLang="ko-KR" sz="3600" b="1">
                <a:ln w="19050">
                  <a:noFill/>
                </a:ln>
                <a:solidFill>
                  <a:schemeClr val="bg2">
                    <a:lumMod val="25000"/>
                  </a:schemeClr>
                </a:solidFill>
                <a:latin typeface="UTM Avo" panose="02040603050506020204" pitchFamily="18" charset="0"/>
              </a:rPr>
              <a:t>Đ</a:t>
            </a:r>
            <a:r>
              <a:rPr lang="vi-VN" altLang="ko-KR" sz="3600" b="1">
                <a:ln w="19050">
                  <a:noFill/>
                </a:ln>
                <a:solidFill>
                  <a:schemeClr val="bg2">
                    <a:lumMod val="25000"/>
                  </a:schemeClr>
                </a:solidFill>
                <a:latin typeface="UTM Avo" panose="02040603050506020204" pitchFamily="18" charset="0"/>
              </a:rPr>
              <a:t>Ư</a:t>
            </a:r>
            <a:r>
              <a:rPr lang="en-US" altLang="ko-KR" sz="3600" b="1">
                <a:ln w="19050">
                  <a:noFill/>
                </a:ln>
                <a:solidFill>
                  <a:schemeClr val="bg2">
                    <a:lumMod val="25000"/>
                  </a:schemeClr>
                </a:solidFill>
                <a:latin typeface="UTM Avo" panose="02040603050506020204" pitchFamily="18" charset="0"/>
              </a:rPr>
              <a:t>ỜNG PHỐ</a:t>
            </a:r>
          </a:p>
        </p:txBody>
      </p:sp>
      <p:sp>
        <p:nvSpPr>
          <p:cNvPr id="4" name="Slide Number Placeholder 3"/>
          <p:cNvSpPr>
            <a:spLocks noGrp="1"/>
          </p:cNvSpPr>
          <p:nvPr>
            <p:ph type="sldNum" sz="quarter" idx="12"/>
          </p:nvPr>
        </p:nvSpPr>
        <p:spPr/>
        <p:txBody>
          <a:bodyPr/>
          <a:lstStyle/>
          <a:p>
            <a:fld id="{84D06A17-4DAA-4805-92CA-A878510AB020}" type="slidenum">
              <a:rPr lang="en-US" smtClean="0"/>
              <a:t>5</a:t>
            </a:fld>
            <a:endParaRPr lang="en-US"/>
          </a:p>
        </p:txBody>
      </p:sp>
    </p:spTree>
    <p:extLst>
      <p:ext uri="{BB962C8B-B14F-4D97-AF65-F5344CB8AC3E}">
        <p14:creationId xmlns:p14="http://schemas.microsoft.com/office/powerpoint/2010/main" val="674458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ounded Rectangle 8">
            <a:extLst>
              <a:ext uri="{FF2B5EF4-FFF2-40B4-BE49-F238E27FC236}">
                <a16:creationId xmlns:a16="http://schemas.microsoft.com/office/drawing/2014/main" xmlns="" id="{F2076A0D-930E-4238-B0F1-069CB9583F2C}"/>
              </a:ext>
            </a:extLst>
          </p:cNvPr>
          <p:cNvSpPr/>
          <p:nvPr/>
        </p:nvSpPr>
        <p:spPr>
          <a:xfrm>
            <a:off x="6381754" y="4592887"/>
            <a:ext cx="4757461" cy="1311469"/>
          </a:xfrm>
          <a:prstGeom prst="roundRect">
            <a:avLst>
              <a:gd name="adj" fmla="val 6953"/>
            </a:avLst>
          </a:prstGeom>
          <a:solidFill>
            <a:schemeClr val="bg1"/>
          </a:solidFill>
          <a:ln w="15875">
            <a:gradFill>
              <a:gsLst>
                <a:gs pos="0">
                  <a:srgbClr val="93C94B"/>
                </a:gs>
                <a:gs pos="55000">
                  <a:srgbClr val="5BC1BF"/>
                </a:gs>
                <a:gs pos="100000">
                  <a:srgbClr val="6888B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25000"/>
                </a:schemeClr>
              </a:solidFill>
            </a:endParaRPr>
          </a:p>
        </p:txBody>
      </p:sp>
      <p:sp>
        <p:nvSpPr>
          <p:cNvPr id="82" name="Rectangle 81">
            <a:extLst>
              <a:ext uri="{FF2B5EF4-FFF2-40B4-BE49-F238E27FC236}">
                <a16:creationId xmlns:a16="http://schemas.microsoft.com/office/drawing/2014/main" xmlns="" id="{D659C82C-CAC3-45CF-AD7C-3A1C54883557}"/>
              </a:ext>
            </a:extLst>
          </p:cNvPr>
          <p:cNvSpPr/>
          <p:nvPr/>
        </p:nvSpPr>
        <p:spPr>
          <a:xfrm>
            <a:off x="8864600" y="4492048"/>
            <a:ext cx="2575353" cy="794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25000"/>
                </a:schemeClr>
              </a:solidFill>
            </a:endParaRPr>
          </a:p>
        </p:txBody>
      </p:sp>
      <p:sp>
        <p:nvSpPr>
          <p:cNvPr id="85" name="Rectangle 84">
            <a:extLst>
              <a:ext uri="{FF2B5EF4-FFF2-40B4-BE49-F238E27FC236}">
                <a16:creationId xmlns:a16="http://schemas.microsoft.com/office/drawing/2014/main" xmlns="" id="{41E3C6AE-C3F4-495E-9E6E-791E957DE859}"/>
              </a:ext>
            </a:extLst>
          </p:cNvPr>
          <p:cNvSpPr/>
          <p:nvPr/>
        </p:nvSpPr>
        <p:spPr>
          <a:xfrm>
            <a:off x="6319623" y="5338588"/>
            <a:ext cx="2575353" cy="72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25000"/>
                </a:schemeClr>
              </a:solidFill>
            </a:endParaRPr>
          </a:p>
        </p:txBody>
      </p:sp>
      <p:grpSp>
        <p:nvGrpSpPr>
          <p:cNvPr id="13" name="Group 12"/>
          <p:cNvGrpSpPr/>
          <p:nvPr/>
        </p:nvGrpSpPr>
        <p:grpSpPr>
          <a:xfrm>
            <a:off x="0" y="166903"/>
            <a:ext cx="9201150" cy="707886"/>
            <a:chOff x="6165729" y="1417597"/>
            <a:chExt cx="9201150" cy="707886"/>
          </a:xfrm>
        </p:grpSpPr>
        <p:sp>
          <p:nvSpPr>
            <p:cNvPr id="14" name="직사각형 5">
              <a:extLst>
                <a:ext uri="{FF2B5EF4-FFF2-40B4-BE49-F238E27FC236}">
                  <a16:creationId xmlns:a16="http://schemas.microsoft.com/office/drawing/2014/main" xmlns="" id="{350DC914-56E3-43B1-AF2E-CE9D0967E752}"/>
                </a:ext>
              </a:extLst>
            </p:cNvPr>
            <p:cNvSpPr/>
            <p:nvPr/>
          </p:nvSpPr>
          <p:spPr>
            <a:xfrm>
              <a:off x="6165729" y="1417597"/>
              <a:ext cx="1002343" cy="707886"/>
            </a:xfrm>
            <a:prstGeom prst="rect">
              <a:avLst/>
            </a:prstGeom>
            <a:noFill/>
            <a:ln>
              <a:noFill/>
            </a:ln>
          </p:spPr>
          <p:txBody>
            <a:bodyPr wrap="square">
              <a:spAutoFit/>
            </a:bodyPr>
            <a:lstStyle/>
            <a:p>
              <a:r>
                <a:rPr lang="en-US" altLang="ko-KR" sz="4000" b="1">
                  <a:ln w="15875">
                    <a:solidFill>
                      <a:srgbClr val="5BC1BF"/>
                    </a:solidFill>
                  </a:ln>
                  <a:noFill/>
                  <a:latin typeface="UTM Avo" panose="02040603050506020204" pitchFamily="18" charset="0"/>
                </a:rPr>
                <a:t>0</a:t>
              </a:r>
              <a:r>
                <a:rPr lang="vi-VN" altLang="ko-KR" sz="4000" b="1">
                  <a:ln w="15875">
                    <a:solidFill>
                      <a:srgbClr val="5BC1BF"/>
                    </a:solidFill>
                  </a:ln>
                  <a:noFill/>
                  <a:latin typeface="UTM Avo" panose="02040603050506020204" pitchFamily="18" charset="0"/>
                </a:rPr>
                <a:t>2</a:t>
              </a:r>
              <a:r>
                <a:rPr lang="en-US" altLang="ko-KR" sz="4000" b="1">
                  <a:ln w="15875">
                    <a:solidFill>
                      <a:srgbClr val="5BC1BF"/>
                    </a:solidFill>
                  </a:ln>
                  <a:noFill/>
                  <a:latin typeface="UTM Avo" panose="02040603050506020204" pitchFamily="18" charset="0"/>
                </a:rPr>
                <a:t>.</a:t>
              </a:r>
              <a:endParaRPr lang="ko-KR" altLang="en-US" sz="4000" b="1">
                <a:ln w="15875">
                  <a:solidFill>
                    <a:srgbClr val="5BC1BF"/>
                  </a:solidFill>
                </a:ln>
                <a:noFill/>
                <a:latin typeface="UTM Avo" panose="02040603050506020204" pitchFamily="18" charset="0"/>
              </a:endParaRPr>
            </a:p>
          </p:txBody>
        </p:sp>
        <p:sp>
          <p:nvSpPr>
            <p:cNvPr id="15" name="직사각형 6">
              <a:extLst>
                <a:ext uri="{FF2B5EF4-FFF2-40B4-BE49-F238E27FC236}">
                  <a16:creationId xmlns:a16="http://schemas.microsoft.com/office/drawing/2014/main" xmlns="" id="{39AAAFB6-41AD-4A76-A923-661EA7C35F0A}"/>
                </a:ext>
              </a:extLst>
            </p:cNvPr>
            <p:cNvSpPr/>
            <p:nvPr/>
          </p:nvSpPr>
          <p:spPr>
            <a:xfrm>
              <a:off x="7288582" y="1623612"/>
              <a:ext cx="8078297" cy="461665"/>
            </a:xfrm>
            <a:prstGeom prst="rect">
              <a:avLst/>
            </a:prstGeom>
          </p:spPr>
          <p:txBody>
            <a:bodyPr wrap="square">
              <a:spAutoFit/>
            </a:bodyPr>
            <a:lstStyle/>
            <a:p>
              <a:r>
                <a:rPr lang="en-US" altLang="ko-KR" sz="2400" b="1">
                  <a:solidFill>
                    <a:schemeClr val="bg2">
                      <a:lumMod val="25000"/>
                    </a:schemeClr>
                  </a:solidFill>
                </a:rPr>
                <a:t>Khảo sát chiếu sáng đường phố</a:t>
              </a:r>
              <a:endParaRPr lang="ko-KR" altLang="en-US" sz="2400" b="1">
                <a:solidFill>
                  <a:schemeClr val="bg2">
                    <a:lumMod val="25000"/>
                  </a:schemeClr>
                </a:solidFill>
              </a:endParaRPr>
            </a:p>
          </p:txBody>
        </p:sp>
      </p:grpSp>
      <p:sp>
        <p:nvSpPr>
          <p:cNvPr id="95" name="Google Shape;509;p49"/>
          <p:cNvSpPr txBox="1">
            <a:spLocks/>
          </p:cNvSpPr>
          <p:nvPr/>
        </p:nvSpPr>
        <p:spPr>
          <a:xfrm>
            <a:off x="8472244" y="8044148"/>
            <a:ext cx="2666972" cy="1727378"/>
          </a:xfrm>
          <a:prstGeom prst="rect">
            <a:avLst/>
          </a:prstGeom>
        </p:spPr>
        <p:txBody>
          <a:bodyPr spcFirstLastPara="1" wrap="square" lIns="91425" tIns="91425" rIns="91425" bIns="91425" anchor="t" anchorCtr="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0"/>
              </a:spcBef>
              <a:spcAft>
                <a:spcPts val="0"/>
              </a:spcAft>
              <a:buClr>
                <a:prstClr val="black"/>
              </a:buClr>
              <a:buSzPts val="1100"/>
              <a:buFont typeface="Arial"/>
              <a:buNone/>
              <a:tabLst/>
              <a:defRPr/>
            </a:pPr>
            <a:endParaRPr kumimoji="0" lang="vi-VN" sz="1200" b="0" i="0" u="none" strike="noStrike" kern="1200" cap="none" spc="0" normalizeH="0" baseline="0" noProof="0">
              <a:ln>
                <a:noFill/>
              </a:ln>
              <a:solidFill>
                <a:prstClr val="black">
                  <a:lumMod val="50000"/>
                </a:prstClr>
              </a:solidFill>
              <a:effectLst/>
              <a:uLnTx/>
              <a:uFillTx/>
              <a:latin typeface="+mj-lt"/>
              <a:cs typeface="+mn-cs"/>
            </a:endParaRPr>
          </a:p>
        </p:txBody>
      </p:sp>
      <p:sp>
        <p:nvSpPr>
          <p:cNvPr id="4" name="Slide Number Placeholder 3"/>
          <p:cNvSpPr>
            <a:spLocks noGrp="1"/>
          </p:cNvSpPr>
          <p:nvPr>
            <p:ph type="sldNum" sz="quarter" idx="12"/>
          </p:nvPr>
        </p:nvSpPr>
        <p:spPr/>
        <p:txBody>
          <a:bodyPr/>
          <a:lstStyle/>
          <a:p>
            <a:fld id="{84D06A17-4DAA-4805-92CA-A878510AB020}" type="slidenum">
              <a:rPr lang="en-US" smtClean="0"/>
              <a:t>6</a:t>
            </a:fld>
            <a:endParaRPr lang="en-US"/>
          </a:p>
        </p:txBody>
      </p:sp>
      <p:pic>
        <p:nvPicPr>
          <p:cNvPr id="36" name="Picture 5" descr="^60DD09C2CCC6C910F624BE1B25A2C2E140863D6DF6D1CDAFEE^pimgpsh_thumbnail_win_distr">
            <a:extLst>
              <a:ext uri="{FF2B5EF4-FFF2-40B4-BE49-F238E27FC236}">
                <a16:creationId xmlns:a16="http://schemas.microsoft.com/office/drawing/2014/main" xmlns="" id="{19933101-8CCC-4FFD-A1E7-8D4DC84CC4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087"/>
          <a:stretch>
            <a:fillRect/>
          </a:stretch>
        </p:blipFill>
        <p:spPr bwMode="auto">
          <a:xfrm>
            <a:off x="6500853" y="4834160"/>
            <a:ext cx="730582" cy="960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6" descr="^D2664F25CC2FC30B2B9E5DBAC3A93096617038B0D34596F1BF^pimgpsh_mobile_save_distr">
            <a:extLst>
              <a:ext uri="{FF2B5EF4-FFF2-40B4-BE49-F238E27FC236}">
                <a16:creationId xmlns:a16="http://schemas.microsoft.com/office/drawing/2014/main" xmlns="" id="{22B73D41-9BB3-4D58-8F46-0D20DA08595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4065" r="27272"/>
          <a:stretch>
            <a:fillRect/>
          </a:stretch>
        </p:blipFill>
        <p:spPr bwMode="auto">
          <a:xfrm>
            <a:off x="8697934" y="4845949"/>
            <a:ext cx="747349" cy="96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
            <a:extLst>
              <a:ext uri="{FF2B5EF4-FFF2-40B4-BE49-F238E27FC236}">
                <a16:creationId xmlns:a16="http://schemas.microsoft.com/office/drawing/2014/main" xmlns="" id="{662B8CED-65CE-4D88-9178-0E369AFA7F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2584" y="4948611"/>
            <a:ext cx="1203664" cy="95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
            <a:extLst>
              <a:ext uri="{FF2B5EF4-FFF2-40B4-BE49-F238E27FC236}">
                <a16:creationId xmlns:a16="http://schemas.microsoft.com/office/drawing/2014/main" xmlns="" id="{A4AA8DB6-958C-4CFA-B7E2-5E1D361491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4845" y="4819075"/>
            <a:ext cx="1014431" cy="960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a:extLst>
              <a:ext uri="{FF2B5EF4-FFF2-40B4-BE49-F238E27FC236}">
                <a16:creationId xmlns:a16="http://schemas.microsoft.com/office/drawing/2014/main" xmlns="" id="{2B3DBF4E-7594-4C06-B3A1-D42A0C73EA79}"/>
              </a:ext>
            </a:extLst>
          </p:cNvPr>
          <p:cNvGrpSpPr/>
          <p:nvPr/>
        </p:nvGrpSpPr>
        <p:grpSpPr>
          <a:xfrm>
            <a:off x="574915" y="1355362"/>
            <a:ext cx="5235333" cy="4463474"/>
            <a:chOff x="319368" y="1602887"/>
            <a:chExt cx="5235333" cy="4463474"/>
          </a:xfrm>
        </p:grpSpPr>
        <p:grpSp>
          <p:nvGrpSpPr>
            <p:cNvPr id="41" name="Group 40">
              <a:extLst>
                <a:ext uri="{FF2B5EF4-FFF2-40B4-BE49-F238E27FC236}">
                  <a16:creationId xmlns:a16="http://schemas.microsoft.com/office/drawing/2014/main" xmlns="" id="{E824840E-9700-4AE3-8A6B-483D396FCFDF}"/>
                </a:ext>
              </a:extLst>
            </p:cNvPr>
            <p:cNvGrpSpPr/>
            <p:nvPr/>
          </p:nvGrpSpPr>
          <p:grpSpPr>
            <a:xfrm>
              <a:off x="319368" y="1602887"/>
              <a:ext cx="5235333" cy="4463474"/>
              <a:chOff x="492359" y="917638"/>
              <a:chExt cx="5579175" cy="4756622"/>
            </a:xfrm>
          </p:grpSpPr>
          <p:grpSp>
            <p:nvGrpSpPr>
              <p:cNvPr id="43" name="Group 42">
                <a:extLst>
                  <a:ext uri="{FF2B5EF4-FFF2-40B4-BE49-F238E27FC236}">
                    <a16:creationId xmlns:a16="http://schemas.microsoft.com/office/drawing/2014/main" xmlns="" id="{4CD5B08F-5093-4E7B-A972-AC0991C91A5A}"/>
                  </a:ext>
                </a:extLst>
              </p:cNvPr>
              <p:cNvGrpSpPr/>
              <p:nvPr/>
            </p:nvGrpSpPr>
            <p:grpSpPr>
              <a:xfrm rot="18014056">
                <a:off x="1300252" y="2165941"/>
                <a:ext cx="3143970" cy="2710318"/>
                <a:chOff x="3953040" y="2971800"/>
                <a:chExt cx="1060704" cy="914400"/>
              </a:xfrm>
            </p:grpSpPr>
            <p:cxnSp>
              <p:nvCxnSpPr>
                <p:cNvPr id="48" name="Straight Connector 47">
                  <a:extLst>
                    <a:ext uri="{FF2B5EF4-FFF2-40B4-BE49-F238E27FC236}">
                      <a16:creationId xmlns:a16="http://schemas.microsoft.com/office/drawing/2014/main" xmlns="" id="{F3859559-0C93-46CA-866E-1D87EE21CD52}"/>
                    </a:ext>
                  </a:extLst>
                </p:cNvPr>
                <p:cNvCxnSpPr>
                  <a:cxnSpLocks/>
                </p:cNvCxnSpPr>
                <p:nvPr/>
              </p:nvCxnSpPr>
              <p:spPr>
                <a:xfrm>
                  <a:off x="4483392" y="2971800"/>
                  <a:ext cx="530352" cy="914400"/>
                </a:xfrm>
                <a:prstGeom prst="line">
                  <a:avLst/>
                </a:prstGeom>
                <a:ln w="69850">
                  <a:gradFill flip="none" rotWithShape="1">
                    <a:gsLst>
                      <a:gs pos="0">
                        <a:schemeClr val="accent6">
                          <a:lumMod val="67000"/>
                        </a:schemeClr>
                      </a:gs>
                      <a:gs pos="23000">
                        <a:srgbClr val="5B9A4F"/>
                      </a:gs>
                      <a:gs pos="43000">
                        <a:srgbClr val="66B665"/>
                      </a:gs>
                      <a:gs pos="0">
                        <a:srgbClr val="00B050"/>
                      </a:gs>
                      <a:gs pos="100000">
                        <a:srgbClr val="93C94B"/>
                      </a:gs>
                    </a:gsLst>
                    <a:lin ang="0" scaled="1"/>
                    <a:tileRect/>
                  </a:gradFill>
                  <a:headEnd type="oval" w="med" len="med"/>
                  <a:tailEnd type="oval" w="med" len="med"/>
                </a:ln>
              </p:spPr>
              <p:style>
                <a:lnRef idx="1">
                  <a:schemeClr val="accent6"/>
                </a:lnRef>
                <a:fillRef idx="0">
                  <a:schemeClr val="accent6"/>
                </a:fillRef>
                <a:effectRef idx="0">
                  <a:schemeClr val="accent6"/>
                </a:effectRef>
                <a:fontRef idx="minor">
                  <a:schemeClr val="tx1"/>
                </a:fontRef>
              </p:style>
            </p:cxnSp>
            <p:cxnSp>
              <p:nvCxnSpPr>
                <p:cNvPr id="49" name="Straight Connector 48">
                  <a:extLst>
                    <a:ext uri="{FF2B5EF4-FFF2-40B4-BE49-F238E27FC236}">
                      <a16:creationId xmlns:a16="http://schemas.microsoft.com/office/drawing/2014/main" xmlns="" id="{D295C81B-5C2F-4A78-938D-66CE185FA6F6}"/>
                    </a:ext>
                  </a:extLst>
                </p:cNvPr>
                <p:cNvCxnSpPr>
                  <a:cxnSpLocks/>
                </p:cNvCxnSpPr>
                <p:nvPr/>
              </p:nvCxnSpPr>
              <p:spPr>
                <a:xfrm flipH="1">
                  <a:off x="3953040" y="2971800"/>
                  <a:ext cx="530352" cy="914400"/>
                </a:xfrm>
                <a:prstGeom prst="line">
                  <a:avLst/>
                </a:prstGeom>
                <a:ln w="69850">
                  <a:gradFill flip="none" rotWithShape="1">
                    <a:gsLst>
                      <a:gs pos="0">
                        <a:schemeClr val="accent6">
                          <a:lumMod val="67000"/>
                        </a:schemeClr>
                      </a:gs>
                      <a:gs pos="23000">
                        <a:srgbClr val="5B9A4F"/>
                      </a:gs>
                      <a:gs pos="43000">
                        <a:srgbClr val="66B665"/>
                      </a:gs>
                      <a:gs pos="0">
                        <a:srgbClr val="00B050"/>
                      </a:gs>
                      <a:gs pos="100000">
                        <a:srgbClr val="93C94B"/>
                      </a:gs>
                    </a:gsLst>
                    <a:lin ang="0" scaled="1"/>
                    <a:tileRect/>
                  </a:gradFill>
                  <a:headEnd type="oval" w="med" len="med"/>
                  <a:tailEnd type="oval" w="med" len="med"/>
                </a:ln>
              </p:spPr>
              <p:style>
                <a:lnRef idx="1">
                  <a:schemeClr val="accent6"/>
                </a:lnRef>
                <a:fillRef idx="0">
                  <a:schemeClr val="accent6"/>
                </a:fillRef>
                <a:effectRef idx="0">
                  <a:schemeClr val="accent6"/>
                </a:effectRef>
                <a:fontRef idx="minor">
                  <a:schemeClr val="tx1"/>
                </a:fontRef>
              </p:style>
            </p:cxnSp>
            <p:cxnSp>
              <p:nvCxnSpPr>
                <p:cNvPr id="50" name="Straight Connector 49">
                  <a:extLst>
                    <a:ext uri="{FF2B5EF4-FFF2-40B4-BE49-F238E27FC236}">
                      <a16:creationId xmlns:a16="http://schemas.microsoft.com/office/drawing/2014/main" xmlns="" id="{392FEFAA-983C-4929-9FBD-2434D7D99619}"/>
                    </a:ext>
                  </a:extLst>
                </p:cNvPr>
                <p:cNvCxnSpPr>
                  <a:cxnSpLocks/>
                </p:cNvCxnSpPr>
                <p:nvPr/>
              </p:nvCxnSpPr>
              <p:spPr>
                <a:xfrm>
                  <a:off x="3953040" y="3886200"/>
                  <a:ext cx="1060704" cy="0"/>
                </a:xfrm>
                <a:prstGeom prst="line">
                  <a:avLst/>
                </a:prstGeom>
                <a:ln w="69850">
                  <a:gradFill flip="none" rotWithShape="1">
                    <a:gsLst>
                      <a:gs pos="0">
                        <a:schemeClr val="accent6">
                          <a:lumMod val="67000"/>
                        </a:schemeClr>
                      </a:gs>
                      <a:gs pos="23000">
                        <a:srgbClr val="5B9A4F"/>
                      </a:gs>
                      <a:gs pos="43000">
                        <a:srgbClr val="66B665"/>
                      </a:gs>
                      <a:gs pos="0">
                        <a:srgbClr val="00B050"/>
                      </a:gs>
                      <a:gs pos="100000">
                        <a:srgbClr val="93C94B"/>
                      </a:gs>
                    </a:gsLst>
                    <a:lin ang="0" scaled="1"/>
                    <a:tileRect/>
                  </a:gradFill>
                  <a:headEnd type="oval" w="med" len="med"/>
                  <a:tailEnd type="oval" w="med" len="med"/>
                </a:ln>
              </p:spPr>
              <p:style>
                <a:lnRef idx="1">
                  <a:schemeClr val="accent6"/>
                </a:lnRef>
                <a:fillRef idx="0">
                  <a:schemeClr val="accent6"/>
                </a:fillRef>
                <a:effectRef idx="0">
                  <a:schemeClr val="accent6"/>
                </a:effectRef>
                <a:fontRef idx="minor">
                  <a:schemeClr val="tx1"/>
                </a:fontRef>
              </p:style>
            </p:cxnSp>
          </p:grpSp>
          <p:sp>
            <p:nvSpPr>
              <p:cNvPr id="44" name="Hexagon 43">
                <a:extLst>
                  <a:ext uri="{FF2B5EF4-FFF2-40B4-BE49-F238E27FC236}">
                    <a16:creationId xmlns:a16="http://schemas.microsoft.com/office/drawing/2014/main" xmlns="" id="{477D2F57-5690-4550-897E-DBD27690B1EB}"/>
                  </a:ext>
                </a:extLst>
              </p:cNvPr>
              <p:cNvSpPr/>
              <p:nvPr/>
            </p:nvSpPr>
            <p:spPr>
              <a:xfrm>
                <a:off x="2053610" y="917638"/>
                <a:ext cx="2473845" cy="2132625"/>
              </a:xfrm>
              <a:prstGeom prst="hexagon">
                <a:avLst>
                  <a:gd name="adj" fmla="val 29296"/>
                  <a:gd name="vf" fmla="val 115470"/>
                </a:avLst>
              </a:prstGeom>
              <a:solidFill>
                <a:srgbClr val="9C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Hexagon 45">
                <a:extLst>
                  <a:ext uri="{FF2B5EF4-FFF2-40B4-BE49-F238E27FC236}">
                    <a16:creationId xmlns:a16="http://schemas.microsoft.com/office/drawing/2014/main" xmlns="" id="{88B5DEF2-28CA-4390-BF46-F89275AF7AF4}"/>
                  </a:ext>
                </a:extLst>
              </p:cNvPr>
              <p:cNvSpPr/>
              <p:nvPr/>
            </p:nvSpPr>
            <p:spPr>
              <a:xfrm>
                <a:off x="492359" y="3541636"/>
                <a:ext cx="2473845" cy="2132624"/>
              </a:xfrm>
              <a:prstGeom prst="hexagon">
                <a:avLst>
                  <a:gd name="adj" fmla="val 28448"/>
                  <a:gd name="vf" fmla="val 115470"/>
                </a:avLst>
              </a:prstGeom>
              <a:solidFill>
                <a:srgbClr val="29C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ct val="0"/>
                  </a:spcBef>
                </a:pPr>
                <a:r>
                  <a:rPr lang="en-US" altLang="zh-TW" sz="1300">
                    <a:solidFill>
                      <a:srgbClr val="0000FF"/>
                    </a:solidFill>
                  </a:rPr>
                  <a:t>PHÒNG </a:t>
                </a:r>
              </a:p>
              <a:p>
                <a:pPr algn="ctr">
                  <a:lnSpc>
                    <a:spcPct val="150000"/>
                  </a:lnSpc>
                  <a:spcBef>
                    <a:spcPct val="0"/>
                  </a:spcBef>
                </a:pPr>
                <a:r>
                  <a:rPr lang="en-US" altLang="zh-TW" sz="1300">
                    <a:solidFill>
                      <a:srgbClr val="0000FF"/>
                    </a:solidFill>
                  </a:rPr>
                  <a:t>QUẢN LÝ</a:t>
                </a:r>
              </a:p>
              <a:p>
                <a:pPr algn="ctr">
                  <a:lnSpc>
                    <a:spcPct val="150000"/>
                  </a:lnSpc>
                  <a:spcBef>
                    <a:spcPct val="0"/>
                  </a:spcBef>
                </a:pPr>
                <a:r>
                  <a:rPr lang="en-US" altLang="zh-TW" sz="1300">
                    <a:solidFill>
                      <a:srgbClr val="0000FF"/>
                    </a:solidFill>
                  </a:rPr>
                  <a:t> ĐÔ THỊ</a:t>
                </a:r>
                <a:endParaRPr lang="zh-TW" altLang="en-US" sz="1300">
                  <a:solidFill>
                    <a:srgbClr val="0000FF"/>
                  </a:solidFill>
                </a:endParaRPr>
              </a:p>
            </p:txBody>
          </p:sp>
          <p:sp>
            <p:nvSpPr>
              <p:cNvPr id="47" name="Hexagon 46">
                <a:extLst>
                  <a:ext uri="{FF2B5EF4-FFF2-40B4-BE49-F238E27FC236}">
                    <a16:creationId xmlns:a16="http://schemas.microsoft.com/office/drawing/2014/main" xmlns="" id="{F4245722-8D85-443C-A486-E6EF603870C0}"/>
                  </a:ext>
                </a:extLst>
              </p:cNvPr>
              <p:cNvSpPr/>
              <p:nvPr/>
            </p:nvSpPr>
            <p:spPr>
              <a:xfrm>
                <a:off x="3597689" y="3535240"/>
                <a:ext cx="2473845" cy="2132625"/>
              </a:xfrm>
              <a:prstGeom prst="hexagon">
                <a:avLst>
                  <a:gd name="adj" fmla="val 28623"/>
                  <a:gd name="vf" fmla="val 115470"/>
                </a:avLst>
              </a:prstGeom>
              <a:solidFill>
                <a:srgbClr val="2AC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1300">
                    <a:solidFill>
                      <a:srgbClr val="0000FF"/>
                    </a:solidFill>
                  </a:rPr>
                  <a:t>CÔNG TY </a:t>
                </a:r>
              </a:p>
              <a:p>
                <a:pPr algn="ctr"/>
                <a:r>
                  <a:rPr lang="en-US" altLang="en-US" sz="1300">
                    <a:solidFill>
                      <a:srgbClr val="0000FF"/>
                    </a:solidFill>
                  </a:rPr>
                  <a:t>MÔI TR</a:t>
                </a:r>
                <a:r>
                  <a:rPr lang="vi-VN" altLang="en-US" sz="1300">
                    <a:solidFill>
                      <a:srgbClr val="0000FF"/>
                    </a:solidFill>
                  </a:rPr>
                  <a:t>Ư</a:t>
                </a:r>
                <a:r>
                  <a:rPr lang="en-US" altLang="en-US" sz="1300">
                    <a:solidFill>
                      <a:srgbClr val="0000FF"/>
                    </a:solidFill>
                  </a:rPr>
                  <a:t>ỜNG</a:t>
                </a:r>
              </a:p>
              <a:p>
                <a:pPr algn="ctr"/>
                <a:r>
                  <a:rPr lang="en-US" altLang="en-US" sz="1300">
                    <a:solidFill>
                      <a:srgbClr val="0000FF"/>
                    </a:solidFill>
                  </a:rPr>
                  <a:t> VÀ CÔNG TRÌNH</a:t>
                </a:r>
              </a:p>
              <a:p>
                <a:pPr algn="ctr"/>
                <a:r>
                  <a:rPr lang="en-US" altLang="en-US" sz="1300">
                    <a:solidFill>
                      <a:srgbClr val="0000FF"/>
                    </a:solidFill>
                  </a:rPr>
                  <a:t> ĐÔ THỊ</a:t>
                </a:r>
                <a:endParaRPr lang="zh-TW" altLang="en-US" sz="1300">
                  <a:solidFill>
                    <a:srgbClr val="0000FF"/>
                  </a:solidFill>
                </a:endParaRPr>
              </a:p>
            </p:txBody>
          </p:sp>
        </p:grpSp>
        <p:sp>
          <p:nvSpPr>
            <p:cNvPr id="10" name="Rectangle 9">
              <a:extLst>
                <a:ext uri="{FF2B5EF4-FFF2-40B4-BE49-F238E27FC236}">
                  <a16:creationId xmlns:a16="http://schemas.microsoft.com/office/drawing/2014/main" xmlns="" id="{9C93A5E3-5D59-4D5A-8B46-2D06238BB0ED}"/>
                </a:ext>
              </a:extLst>
            </p:cNvPr>
            <p:cNvSpPr/>
            <p:nvPr/>
          </p:nvSpPr>
          <p:spPr>
            <a:xfrm>
              <a:off x="2278233" y="3846029"/>
              <a:ext cx="1427032" cy="553998"/>
            </a:xfrm>
            <a:prstGeom prst="rect">
              <a:avLst/>
            </a:prstGeom>
          </p:spPr>
          <p:txBody>
            <a:bodyPr wrap="square">
              <a:spAutoFit/>
            </a:bodyPr>
            <a:lstStyle/>
            <a:p>
              <a:pPr algn="ctr"/>
              <a:r>
                <a:rPr lang="en-US" sz="1500" b="1">
                  <a:gradFill flip="none" rotWithShape="1">
                    <a:gsLst>
                      <a:gs pos="0">
                        <a:srgbClr val="93C94B"/>
                      </a:gs>
                      <a:gs pos="53000">
                        <a:srgbClr val="5BC1BF"/>
                      </a:gs>
                      <a:gs pos="100000">
                        <a:srgbClr val="6888BE"/>
                      </a:gs>
                    </a:gsLst>
                    <a:lin ang="13500000" scaled="1"/>
                    <a:tileRect/>
                  </a:gradFill>
                  <a:ea typeface="Unica One"/>
                  <a:cs typeface="Unica One"/>
                  <a:sym typeface="Unica One"/>
                </a:rPr>
                <a:t>PHỐI HỢP </a:t>
              </a:r>
            </a:p>
            <a:p>
              <a:pPr algn="ctr"/>
              <a:r>
                <a:rPr lang="en-US" sz="1500" b="1">
                  <a:gradFill flip="none" rotWithShape="1">
                    <a:gsLst>
                      <a:gs pos="0">
                        <a:srgbClr val="93C94B"/>
                      </a:gs>
                      <a:gs pos="53000">
                        <a:srgbClr val="5BC1BF"/>
                      </a:gs>
                      <a:gs pos="100000">
                        <a:srgbClr val="6888BE"/>
                      </a:gs>
                    </a:gsLst>
                    <a:lin ang="13500000" scaled="1"/>
                    <a:tileRect/>
                  </a:gradFill>
                  <a:ea typeface="Unica One"/>
                  <a:cs typeface="Unica One"/>
                  <a:sym typeface="Unica One"/>
                </a:rPr>
                <a:t>TRIỂN KHAI</a:t>
              </a:r>
            </a:p>
          </p:txBody>
        </p:sp>
      </p:grpSp>
      <p:grpSp>
        <p:nvGrpSpPr>
          <p:cNvPr id="2" name="Group 1">
            <a:extLst>
              <a:ext uri="{FF2B5EF4-FFF2-40B4-BE49-F238E27FC236}">
                <a16:creationId xmlns:a16="http://schemas.microsoft.com/office/drawing/2014/main" xmlns="" id="{A23776EC-2C33-4CBC-86AF-4F7291D8F68F}"/>
              </a:ext>
            </a:extLst>
          </p:cNvPr>
          <p:cNvGrpSpPr/>
          <p:nvPr/>
        </p:nvGrpSpPr>
        <p:grpSpPr>
          <a:xfrm>
            <a:off x="6682706" y="1206492"/>
            <a:ext cx="4476766" cy="3354183"/>
            <a:chOff x="6682706" y="1291556"/>
            <a:chExt cx="4476766" cy="3354183"/>
          </a:xfrm>
        </p:grpSpPr>
        <p:sp>
          <p:nvSpPr>
            <p:cNvPr id="53" name="Rectangle 52">
              <a:extLst>
                <a:ext uri="{FF2B5EF4-FFF2-40B4-BE49-F238E27FC236}">
                  <a16:creationId xmlns:a16="http://schemas.microsoft.com/office/drawing/2014/main" xmlns="" id="{3EBB7D3D-5054-433C-94F0-C0B1731BB6E2}"/>
                </a:ext>
              </a:extLst>
            </p:cNvPr>
            <p:cNvSpPr/>
            <p:nvPr/>
          </p:nvSpPr>
          <p:spPr>
            <a:xfrm>
              <a:off x="6698020" y="1571244"/>
              <a:ext cx="4461452" cy="954107"/>
            </a:xfrm>
            <a:prstGeom prst="rect">
              <a:avLst/>
            </a:prstGeom>
          </p:spPr>
          <p:txBody>
            <a:bodyPr wrap="square">
              <a:spAutoFit/>
            </a:bodyPr>
            <a:lstStyle/>
            <a:p>
              <a:pPr>
                <a:lnSpc>
                  <a:spcPct val="150000"/>
                </a:lnSpc>
                <a:spcBef>
                  <a:spcPct val="0"/>
                </a:spcBef>
              </a:pPr>
              <a:r>
                <a:rPr lang="en-US" altLang="en-US" sz="1400">
                  <a:ea typeface="Calibri" panose="020F0502020204030204" pitchFamily="34" charset="0"/>
                  <a:cs typeface="Times New Roman" panose="02020603050405020304" pitchFamily="18" charset="0"/>
                </a:rPr>
                <a:t>Hỗ trợ khảo sát đánh giá hiện trạng chiếu sáng các tuyến đường điển hình.</a:t>
              </a:r>
            </a:p>
            <a:p>
              <a:pPr marL="285750" indent="-171450" algn="just" latinLnBrk="0">
                <a:buFont typeface="Wingdings" panose="05000000000000000000" pitchFamily="2" charset="2"/>
                <a:buChar char="§"/>
              </a:pPr>
              <a:endParaRPr lang="en-US" sz="1400">
                <a:solidFill>
                  <a:schemeClr val="bg2">
                    <a:lumMod val="25000"/>
                  </a:schemeClr>
                </a:solidFill>
              </a:endParaRPr>
            </a:p>
          </p:txBody>
        </p:sp>
        <p:grpSp>
          <p:nvGrpSpPr>
            <p:cNvPr id="30" name="Group 29">
              <a:extLst>
                <a:ext uri="{FF2B5EF4-FFF2-40B4-BE49-F238E27FC236}">
                  <a16:creationId xmlns:a16="http://schemas.microsoft.com/office/drawing/2014/main" xmlns="" id="{3DFAB6E3-D2E0-4B59-BF2F-68DBEA4C2528}"/>
                </a:ext>
              </a:extLst>
            </p:cNvPr>
            <p:cNvGrpSpPr/>
            <p:nvPr/>
          </p:nvGrpSpPr>
          <p:grpSpPr>
            <a:xfrm>
              <a:off x="6690332" y="1291556"/>
              <a:ext cx="4255792" cy="307777"/>
              <a:chOff x="6690332" y="1291556"/>
              <a:chExt cx="4255792" cy="307777"/>
            </a:xfrm>
          </p:grpSpPr>
          <p:sp>
            <p:nvSpPr>
              <p:cNvPr id="18" name="Rectangle 17">
                <a:extLst>
                  <a:ext uri="{FF2B5EF4-FFF2-40B4-BE49-F238E27FC236}">
                    <a16:creationId xmlns:a16="http://schemas.microsoft.com/office/drawing/2014/main" xmlns="" id="{50620216-A9BB-4FF7-B663-BA03DDDFF2DA}"/>
                  </a:ext>
                </a:extLst>
              </p:cNvPr>
              <p:cNvSpPr/>
              <p:nvPr/>
            </p:nvSpPr>
            <p:spPr>
              <a:xfrm>
                <a:off x="6690332" y="1291556"/>
                <a:ext cx="4255792" cy="307777"/>
              </a:xfrm>
              <a:prstGeom prst="rect">
                <a:avLst/>
              </a:prstGeom>
            </p:spPr>
            <p:txBody>
              <a:bodyPr wrap="square">
                <a:spAutoFit/>
              </a:bodyPr>
              <a:lstStyle/>
              <a:p>
                <a:r>
                  <a:rPr lang="en-US" sz="1400" b="1">
                    <a:gradFill flip="none" rotWithShape="1">
                      <a:gsLst>
                        <a:gs pos="0">
                          <a:srgbClr val="93C94B"/>
                        </a:gs>
                        <a:gs pos="53000">
                          <a:srgbClr val="5BC1BF"/>
                        </a:gs>
                        <a:gs pos="100000">
                          <a:srgbClr val="6888BE"/>
                        </a:gs>
                      </a:gsLst>
                      <a:lin ang="13500000" scaled="1"/>
                      <a:tileRect/>
                    </a:gradFill>
                    <a:ea typeface="Unica One"/>
                    <a:cs typeface="Unica One"/>
                    <a:sym typeface="Unica One"/>
                  </a:rPr>
                  <a:t>Cty Môi Tr</a:t>
                </a:r>
                <a:r>
                  <a:rPr lang="vi-VN" sz="1400" b="1">
                    <a:gradFill flip="none" rotWithShape="1">
                      <a:gsLst>
                        <a:gs pos="0">
                          <a:srgbClr val="93C94B"/>
                        </a:gs>
                        <a:gs pos="53000">
                          <a:srgbClr val="5BC1BF"/>
                        </a:gs>
                        <a:gs pos="100000">
                          <a:srgbClr val="6888BE"/>
                        </a:gs>
                      </a:gsLst>
                      <a:lin ang="13500000" scaled="1"/>
                      <a:tileRect/>
                    </a:gradFill>
                    <a:ea typeface="Unica One"/>
                    <a:cs typeface="Unica One"/>
                    <a:sym typeface="Unica One"/>
                  </a:rPr>
                  <a:t>ư</a:t>
                </a:r>
                <a:r>
                  <a:rPr lang="en-US" sz="1400" b="1">
                    <a:gradFill flip="none" rotWithShape="1">
                      <a:gsLst>
                        <a:gs pos="0">
                          <a:srgbClr val="93C94B"/>
                        </a:gs>
                        <a:gs pos="53000">
                          <a:srgbClr val="5BC1BF"/>
                        </a:gs>
                        <a:gs pos="100000">
                          <a:srgbClr val="6888BE"/>
                        </a:gs>
                      </a:gsLst>
                      <a:lin ang="13500000" scaled="1"/>
                      <a:tileRect/>
                    </a:gradFill>
                    <a:ea typeface="Unica One"/>
                    <a:cs typeface="Unica One"/>
                    <a:sym typeface="Unica One"/>
                  </a:rPr>
                  <a:t>ờng và công Trình Đô Thị Yên Bái</a:t>
                </a:r>
              </a:p>
            </p:txBody>
          </p:sp>
          <p:cxnSp>
            <p:nvCxnSpPr>
              <p:cNvPr id="61" name="Straight Connector 60">
                <a:extLst>
                  <a:ext uri="{FF2B5EF4-FFF2-40B4-BE49-F238E27FC236}">
                    <a16:creationId xmlns:a16="http://schemas.microsoft.com/office/drawing/2014/main" xmlns="" id="{B2E9A39D-3FE0-498E-9CA8-6D474496E698}"/>
                  </a:ext>
                </a:extLst>
              </p:cNvPr>
              <p:cNvCxnSpPr>
                <a:cxnSpLocks/>
              </p:cNvCxnSpPr>
              <p:nvPr/>
            </p:nvCxnSpPr>
            <p:spPr>
              <a:xfrm flipV="1">
                <a:off x="6698020" y="1571244"/>
                <a:ext cx="4128730" cy="9039"/>
              </a:xfrm>
              <a:prstGeom prst="line">
                <a:avLst/>
              </a:prstGeom>
              <a:ln w="15875">
                <a:headEnd type="oval" w="med" len="med"/>
                <a:tailEnd type="none" w="med" len="med"/>
              </a:ln>
            </p:spPr>
            <p:style>
              <a:lnRef idx="1">
                <a:schemeClr val="accent6"/>
              </a:lnRef>
              <a:fillRef idx="0">
                <a:schemeClr val="accent6"/>
              </a:fillRef>
              <a:effectRef idx="0">
                <a:schemeClr val="accent6"/>
              </a:effectRef>
              <a:fontRef idx="minor">
                <a:schemeClr val="tx1"/>
              </a:fontRef>
            </p:style>
          </p:cxnSp>
        </p:grpSp>
        <p:sp>
          <p:nvSpPr>
            <p:cNvPr id="62" name="Rectangle 61">
              <a:extLst>
                <a:ext uri="{FF2B5EF4-FFF2-40B4-BE49-F238E27FC236}">
                  <a16:creationId xmlns:a16="http://schemas.microsoft.com/office/drawing/2014/main" xmlns="" id="{56929E6A-CEF0-4C18-8FDA-25B835B3A493}"/>
                </a:ext>
              </a:extLst>
            </p:cNvPr>
            <p:cNvSpPr/>
            <p:nvPr/>
          </p:nvSpPr>
          <p:spPr>
            <a:xfrm>
              <a:off x="6698020" y="2776444"/>
              <a:ext cx="4461452" cy="692882"/>
            </a:xfrm>
            <a:prstGeom prst="rect">
              <a:avLst/>
            </a:prstGeom>
          </p:spPr>
          <p:txBody>
            <a:bodyPr wrap="square">
              <a:spAutoFit/>
            </a:bodyPr>
            <a:lstStyle/>
            <a:p>
              <a:pPr>
                <a:lnSpc>
                  <a:spcPct val="150000"/>
                </a:lnSpc>
                <a:spcBef>
                  <a:spcPct val="0"/>
                </a:spcBef>
              </a:pPr>
              <a:r>
                <a:rPr lang="en-US" altLang="en-US" sz="1400">
                  <a:ea typeface="Calibri" panose="020F0502020204030204" pitchFamily="34" charset="0"/>
                  <a:cs typeface="Times New Roman" panose="02020603050405020304" pitchFamily="18" charset="0"/>
                </a:rPr>
                <a:t>Tổng hợp dự liệu toàn bộ hệ thống chiếu sáng đường phố</a:t>
              </a:r>
            </a:p>
          </p:txBody>
        </p:sp>
        <p:grpSp>
          <p:nvGrpSpPr>
            <p:cNvPr id="66" name="Group 65">
              <a:extLst>
                <a:ext uri="{FF2B5EF4-FFF2-40B4-BE49-F238E27FC236}">
                  <a16:creationId xmlns:a16="http://schemas.microsoft.com/office/drawing/2014/main" xmlns="" id="{D8211C8F-6CE1-4A74-9B88-AE779A336584}"/>
                </a:ext>
              </a:extLst>
            </p:cNvPr>
            <p:cNvGrpSpPr/>
            <p:nvPr/>
          </p:nvGrpSpPr>
          <p:grpSpPr>
            <a:xfrm>
              <a:off x="6682706" y="2521793"/>
              <a:ext cx="4255792" cy="307777"/>
              <a:chOff x="6690332" y="1291556"/>
              <a:chExt cx="4255792" cy="307777"/>
            </a:xfrm>
          </p:grpSpPr>
          <p:sp>
            <p:nvSpPr>
              <p:cNvPr id="67" name="Rectangle 66">
                <a:extLst>
                  <a:ext uri="{FF2B5EF4-FFF2-40B4-BE49-F238E27FC236}">
                    <a16:creationId xmlns:a16="http://schemas.microsoft.com/office/drawing/2014/main" xmlns="" id="{97CD3AA5-4E8F-4E72-8CD3-45E9969377FC}"/>
                  </a:ext>
                </a:extLst>
              </p:cNvPr>
              <p:cNvSpPr/>
              <p:nvPr/>
            </p:nvSpPr>
            <p:spPr>
              <a:xfrm>
                <a:off x="6690332" y="1291556"/>
                <a:ext cx="4255792" cy="307777"/>
              </a:xfrm>
              <a:prstGeom prst="rect">
                <a:avLst/>
              </a:prstGeom>
            </p:spPr>
            <p:txBody>
              <a:bodyPr wrap="square">
                <a:spAutoFit/>
              </a:bodyPr>
              <a:lstStyle/>
              <a:p>
                <a:r>
                  <a:rPr lang="en-US" sz="1400" b="1">
                    <a:gradFill flip="none" rotWithShape="1">
                      <a:gsLst>
                        <a:gs pos="0">
                          <a:srgbClr val="93C94B"/>
                        </a:gs>
                        <a:gs pos="53000">
                          <a:srgbClr val="5BC1BF"/>
                        </a:gs>
                        <a:gs pos="100000">
                          <a:srgbClr val="6888BE"/>
                        </a:gs>
                      </a:gsLst>
                      <a:lin ang="13500000" scaled="1"/>
                      <a:tileRect/>
                    </a:gradFill>
                    <a:ea typeface="Unica One"/>
                    <a:cs typeface="Unica One"/>
                    <a:sym typeface="Unica One"/>
                  </a:rPr>
                  <a:t>Phòng quản lý đô thị</a:t>
                </a:r>
              </a:p>
            </p:txBody>
          </p:sp>
          <p:cxnSp>
            <p:nvCxnSpPr>
              <p:cNvPr id="68" name="Straight Connector 67">
                <a:extLst>
                  <a:ext uri="{FF2B5EF4-FFF2-40B4-BE49-F238E27FC236}">
                    <a16:creationId xmlns:a16="http://schemas.microsoft.com/office/drawing/2014/main" xmlns="" id="{E2197309-7393-42B9-AFFB-C065B34F5BFB}"/>
                  </a:ext>
                </a:extLst>
              </p:cNvPr>
              <p:cNvCxnSpPr>
                <a:cxnSpLocks/>
              </p:cNvCxnSpPr>
              <p:nvPr/>
            </p:nvCxnSpPr>
            <p:spPr>
              <a:xfrm>
                <a:off x="6698020" y="1572663"/>
                <a:ext cx="2009106" cy="0"/>
              </a:xfrm>
              <a:prstGeom prst="line">
                <a:avLst/>
              </a:prstGeom>
              <a:ln w="15875">
                <a:headEnd type="oval" w="med" len="med"/>
                <a:tailEnd type="none" w="med" len="med"/>
              </a:ln>
            </p:spPr>
            <p:style>
              <a:lnRef idx="1">
                <a:schemeClr val="accent6"/>
              </a:lnRef>
              <a:fillRef idx="0">
                <a:schemeClr val="accent6"/>
              </a:fillRef>
              <a:effectRef idx="0">
                <a:schemeClr val="accent6"/>
              </a:effectRef>
              <a:fontRef idx="minor">
                <a:schemeClr val="tx1"/>
              </a:fontRef>
            </p:style>
          </p:cxnSp>
        </p:grpSp>
        <p:grpSp>
          <p:nvGrpSpPr>
            <p:cNvPr id="73" name="Group 72">
              <a:extLst>
                <a:ext uri="{FF2B5EF4-FFF2-40B4-BE49-F238E27FC236}">
                  <a16:creationId xmlns:a16="http://schemas.microsoft.com/office/drawing/2014/main" xmlns="" id="{DC20BBAB-F0B0-4452-8467-A1EC59A9CEAF}"/>
                </a:ext>
              </a:extLst>
            </p:cNvPr>
            <p:cNvGrpSpPr/>
            <p:nvPr/>
          </p:nvGrpSpPr>
          <p:grpSpPr>
            <a:xfrm>
              <a:off x="6702329" y="3741312"/>
              <a:ext cx="4255792" cy="307777"/>
              <a:chOff x="6690332" y="1291556"/>
              <a:chExt cx="4255792" cy="307777"/>
            </a:xfrm>
          </p:grpSpPr>
          <p:sp>
            <p:nvSpPr>
              <p:cNvPr id="74" name="Rectangle 73">
                <a:extLst>
                  <a:ext uri="{FF2B5EF4-FFF2-40B4-BE49-F238E27FC236}">
                    <a16:creationId xmlns:a16="http://schemas.microsoft.com/office/drawing/2014/main" xmlns="" id="{7B70C47F-6287-448C-87A1-138A4CF79068}"/>
                  </a:ext>
                </a:extLst>
              </p:cNvPr>
              <p:cNvSpPr/>
              <p:nvPr/>
            </p:nvSpPr>
            <p:spPr>
              <a:xfrm>
                <a:off x="6690332" y="1291556"/>
                <a:ext cx="4255792" cy="307777"/>
              </a:xfrm>
              <a:prstGeom prst="rect">
                <a:avLst/>
              </a:prstGeom>
            </p:spPr>
            <p:txBody>
              <a:bodyPr wrap="square">
                <a:spAutoFit/>
              </a:bodyPr>
              <a:lstStyle/>
              <a:p>
                <a:r>
                  <a:rPr lang="en-US" sz="1400" b="1">
                    <a:gradFill flip="none" rotWithShape="1">
                      <a:gsLst>
                        <a:gs pos="0">
                          <a:srgbClr val="93C94B"/>
                        </a:gs>
                        <a:gs pos="53000">
                          <a:srgbClr val="5BC1BF"/>
                        </a:gs>
                        <a:gs pos="100000">
                          <a:srgbClr val="6888BE"/>
                        </a:gs>
                      </a:gsLst>
                      <a:lin ang="13500000" scaled="1"/>
                      <a:tileRect/>
                    </a:gradFill>
                    <a:ea typeface="Unica One"/>
                    <a:cs typeface="Unica One"/>
                    <a:sym typeface="Unica One"/>
                  </a:rPr>
                  <a:t>Phối hợp lãnh đạo các đ</a:t>
                </a:r>
                <a:r>
                  <a:rPr lang="vi-VN" sz="1400" b="1">
                    <a:gradFill flip="none" rotWithShape="1">
                      <a:gsLst>
                        <a:gs pos="0">
                          <a:srgbClr val="93C94B"/>
                        </a:gs>
                        <a:gs pos="53000">
                          <a:srgbClr val="5BC1BF"/>
                        </a:gs>
                        <a:gs pos="100000">
                          <a:srgbClr val="6888BE"/>
                        </a:gs>
                      </a:gsLst>
                      <a:lin ang="13500000" scaled="1"/>
                      <a:tileRect/>
                    </a:gradFill>
                    <a:ea typeface="Unica One"/>
                    <a:cs typeface="Unica One"/>
                    <a:sym typeface="Unica One"/>
                  </a:rPr>
                  <a:t>ơ</a:t>
                </a:r>
                <a:r>
                  <a:rPr lang="en-US" sz="1400" b="1">
                    <a:gradFill flip="none" rotWithShape="1">
                      <a:gsLst>
                        <a:gs pos="0">
                          <a:srgbClr val="93C94B"/>
                        </a:gs>
                        <a:gs pos="53000">
                          <a:srgbClr val="5BC1BF"/>
                        </a:gs>
                        <a:gs pos="100000">
                          <a:srgbClr val="6888BE"/>
                        </a:gs>
                      </a:gsLst>
                      <a:lin ang="13500000" scaled="1"/>
                      <a:tileRect/>
                    </a:gradFill>
                    <a:ea typeface="Unica One"/>
                    <a:cs typeface="Unica One"/>
                    <a:sym typeface="Unica One"/>
                  </a:rPr>
                  <a:t>n vị</a:t>
                </a:r>
              </a:p>
            </p:txBody>
          </p:sp>
          <p:cxnSp>
            <p:nvCxnSpPr>
              <p:cNvPr id="75" name="Straight Connector 74">
                <a:extLst>
                  <a:ext uri="{FF2B5EF4-FFF2-40B4-BE49-F238E27FC236}">
                    <a16:creationId xmlns:a16="http://schemas.microsoft.com/office/drawing/2014/main" xmlns="" id="{4D0B2A95-114D-4A8B-BC43-D538773EA62C}"/>
                  </a:ext>
                </a:extLst>
              </p:cNvPr>
              <p:cNvCxnSpPr>
                <a:cxnSpLocks/>
              </p:cNvCxnSpPr>
              <p:nvPr/>
            </p:nvCxnSpPr>
            <p:spPr>
              <a:xfrm>
                <a:off x="6698020" y="1572663"/>
                <a:ext cx="2845463" cy="0"/>
              </a:xfrm>
              <a:prstGeom prst="line">
                <a:avLst/>
              </a:prstGeom>
              <a:ln w="15875">
                <a:headEnd type="oval" w="med" len="med"/>
                <a:tailEnd type="none" w="med" len="med"/>
              </a:ln>
            </p:spPr>
            <p:style>
              <a:lnRef idx="1">
                <a:schemeClr val="accent6"/>
              </a:lnRef>
              <a:fillRef idx="0">
                <a:schemeClr val="accent6"/>
              </a:fillRef>
              <a:effectRef idx="0">
                <a:schemeClr val="accent6"/>
              </a:effectRef>
              <a:fontRef idx="minor">
                <a:schemeClr val="tx1"/>
              </a:fontRef>
            </p:style>
          </p:cxnSp>
        </p:grpSp>
        <p:sp>
          <p:nvSpPr>
            <p:cNvPr id="79" name="Rectangle 78">
              <a:extLst>
                <a:ext uri="{FF2B5EF4-FFF2-40B4-BE49-F238E27FC236}">
                  <a16:creationId xmlns:a16="http://schemas.microsoft.com/office/drawing/2014/main" xmlns="" id="{6A37A647-DFC5-44D3-BB42-476434038858}"/>
                </a:ext>
              </a:extLst>
            </p:cNvPr>
            <p:cNvSpPr/>
            <p:nvPr/>
          </p:nvSpPr>
          <p:spPr>
            <a:xfrm>
              <a:off x="6698020" y="4014797"/>
              <a:ext cx="4461452" cy="630942"/>
            </a:xfrm>
            <a:prstGeom prst="rect">
              <a:avLst/>
            </a:prstGeom>
          </p:spPr>
          <p:txBody>
            <a:bodyPr wrap="square">
              <a:spAutoFit/>
            </a:bodyPr>
            <a:lstStyle/>
            <a:p>
              <a:pPr>
                <a:lnSpc>
                  <a:spcPct val="150000"/>
                </a:lnSpc>
                <a:spcBef>
                  <a:spcPct val="0"/>
                </a:spcBef>
              </a:pPr>
              <a:r>
                <a:rPr lang="en-US" altLang="en-US" sz="1400">
                  <a:ea typeface="Calibri" panose="020F0502020204030204" pitchFamily="34" charset="0"/>
                  <a:cs typeface="Times New Roman" panose="02020603050405020304" pitchFamily="18" charset="0"/>
                </a:rPr>
                <a:t>Khảo sát lớp học và tuyến ngõ xóm điển hình</a:t>
              </a:r>
            </a:p>
            <a:p>
              <a:pPr marL="285750" indent="-171450" algn="just" latinLnBrk="0">
                <a:buFont typeface="Wingdings" panose="05000000000000000000" pitchFamily="2" charset="2"/>
                <a:buChar char="§"/>
              </a:pPr>
              <a:endParaRPr lang="en-US" sz="1400">
                <a:solidFill>
                  <a:schemeClr val="bg2">
                    <a:lumMod val="25000"/>
                  </a:schemeClr>
                </a:solidFill>
              </a:endParaRPr>
            </a:p>
          </p:txBody>
        </p:sp>
      </p:grpSp>
      <p:pic>
        <p:nvPicPr>
          <p:cNvPr id="40" name="Picture 39">
            <a:extLst>
              <a:ext uri="{FF2B5EF4-FFF2-40B4-BE49-F238E27FC236}">
                <a16:creationId xmlns:a16="http://schemas.microsoft.com/office/drawing/2014/main" xmlns="" id="{935497A2-1299-4B71-950B-C8A287E4D5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1090" y="2046648"/>
            <a:ext cx="1899095" cy="570674"/>
          </a:xfrm>
          <a:prstGeom prst="rect">
            <a:avLst/>
          </a:prstGeom>
        </p:spPr>
      </p:pic>
    </p:spTree>
    <p:extLst>
      <p:ext uri="{BB962C8B-B14F-4D97-AF65-F5344CB8AC3E}">
        <p14:creationId xmlns:p14="http://schemas.microsoft.com/office/powerpoint/2010/main" val="2464731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166903"/>
            <a:ext cx="9385300" cy="990282"/>
            <a:chOff x="6165729" y="1417597"/>
            <a:chExt cx="9385300" cy="990282"/>
          </a:xfrm>
        </p:grpSpPr>
        <p:sp>
          <p:nvSpPr>
            <p:cNvPr id="14" name="직사각형 5">
              <a:extLst>
                <a:ext uri="{FF2B5EF4-FFF2-40B4-BE49-F238E27FC236}">
                  <a16:creationId xmlns:a16="http://schemas.microsoft.com/office/drawing/2014/main" xmlns="" id="{350DC914-56E3-43B1-AF2E-CE9D0967E752}"/>
                </a:ext>
              </a:extLst>
            </p:cNvPr>
            <p:cNvSpPr/>
            <p:nvPr/>
          </p:nvSpPr>
          <p:spPr>
            <a:xfrm>
              <a:off x="6165729" y="1417597"/>
              <a:ext cx="1002343" cy="707886"/>
            </a:xfrm>
            <a:prstGeom prst="rect">
              <a:avLst/>
            </a:prstGeom>
            <a:noFill/>
            <a:ln>
              <a:noFill/>
            </a:ln>
          </p:spPr>
          <p:txBody>
            <a:bodyPr wrap="square">
              <a:spAutoFit/>
            </a:bodyPr>
            <a:lstStyle/>
            <a:p>
              <a:r>
                <a:rPr lang="en-US" altLang="ko-KR" sz="4000" b="1">
                  <a:ln w="15875">
                    <a:solidFill>
                      <a:srgbClr val="5BC1BF"/>
                    </a:solidFill>
                  </a:ln>
                  <a:noFill/>
                  <a:latin typeface="UTM Avo" panose="02040603050506020204" pitchFamily="18" charset="0"/>
                </a:rPr>
                <a:t>0</a:t>
              </a:r>
              <a:r>
                <a:rPr lang="vi-VN" altLang="ko-KR" sz="4000" b="1">
                  <a:ln w="15875">
                    <a:solidFill>
                      <a:srgbClr val="5BC1BF"/>
                    </a:solidFill>
                  </a:ln>
                  <a:noFill/>
                  <a:latin typeface="UTM Avo" panose="02040603050506020204" pitchFamily="18" charset="0"/>
                </a:rPr>
                <a:t>2</a:t>
              </a:r>
              <a:r>
                <a:rPr lang="en-US" altLang="ko-KR" sz="4000" b="1">
                  <a:ln w="15875">
                    <a:solidFill>
                      <a:srgbClr val="5BC1BF"/>
                    </a:solidFill>
                  </a:ln>
                  <a:noFill/>
                  <a:latin typeface="UTM Avo" panose="02040603050506020204" pitchFamily="18" charset="0"/>
                </a:rPr>
                <a:t>.</a:t>
              </a:r>
              <a:endParaRPr lang="ko-KR" altLang="en-US" sz="4000" b="1">
                <a:ln w="15875">
                  <a:solidFill>
                    <a:srgbClr val="5BC1BF"/>
                  </a:solidFill>
                </a:ln>
                <a:noFill/>
                <a:latin typeface="UTM Avo" panose="02040603050506020204" pitchFamily="18" charset="0"/>
              </a:endParaRPr>
            </a:p>
          </p:txBody>
        </p:sp>
        <p:sp>
          <p:nvSpPr>
            <p:cNvPr id="15" name="직사각형 6">
              <a:extLst>
                <a:ext uri="{FF2B5EF4-FFF2-40B4-BE49-F238E27FC236}">
                  <a16:creationId xmlns:a16="http://schemas.microsoft.com/office/drawing/2014/main" xmlns="" id="{39AAAFB6-41AD-4A76-A923-661EA7C35F0A}"/>
                </a:ext>
              </a:extLst>
            </p:cNvPr>
            <p:cNvSpPr/>
            <p:nvPr/>
          </p:nvSpPr>
          <p:spPr>
            <a:xfrm>
              <a:off x="7288582" y="1623612"/>
              <a:ext cx="8078297" cy="461665"/>
            </a:xfrm>
            <a:prstGeom prst="rect">
              <a:avLst/>
            </a:prstGeom>
          </p:spPr>
          <p:txBody>
            <a:bodyPr wrap="square">
              <a:spAutoFit/>
            </a:bodyPr>
            <a:lstStyle/>
            <a:p>
              <a:r>
                <a:rPr lang="en-US" altLang="ko-KR" sz="2400" b="1">
                  <a:solidFill>
                    <a:schemeClr val="bg2">
                      <a:lumMod val="25000"/>
                    </a:schemeClr>
                  </a:solidFill>
                </a:rPr>
                <a:t>Khảo sát chiếu sáng đường phố</a:t>
              </a:r>
              <a:endParaRPr lang="ko-KR" altLang="en-US" sz="2400" b="1">
                <a:solidFill>
                  <a:schemeClr val="bg2">
                    <a:lumMod val="25000"/>
                  </a:schemeClr>
                </a:solidFill>
              </a:endParaRPr>
            </a:p>
          </p:txBody>
        </p:sp>
        <p:sp>
          <p:nvSpPr>
            <p:cNvPr id="65" name="직사각형 6">
              <a:extLst>
                <a:ext uri="{FF2B5EF4-FFF2-40B4-BE49-F238E27FC236}">
                  <a16:creationId xmlns:a16="http://schemas.microsoft.com/office/drawing/2014/main" xmlns="" id="{39AAAFB6-41AD-4A76-A923-661EA7C35F0A}"/>
                </a:ext>
              </a:extLst>
            </p:cNvPr>
            <p:cNvSpPr/>
            <p:nvPr/>
          </p:nvSpPr>
          <p:spPr>
            <a:xfrm>
              <a:off x="7288583" y="2069325"/>
              <a:ext cx="8262446" cy="338554"/>
            </a:xfrm>
            <a:prstGeom prst="rect">
              <a:avLst/>
            </a:prstGeom>
          </p:spPr>
          <p:txBody>
            <a:bodyPr wrap="square">
              <a:spAutoFit/>
            </a:bodyPr>
            <a:lstStyle/>
            <a:p>
              <a:r>
                <a:rPr lang="en-US" sz="1600" b="1" dirty="0" err="1">
                  <a:gradFill flip="none" rotWithShape="1">
                    <a:gsLst>
                      <a:gs pos="0">
                        <a:srgbClr val="93C94B"/>
                      </a:gs>
                      <a:gs pos="53000">
                        <a:srgbClr val="5BC1BF"/>
                      </a:gs>
                      <a:gs pos="100000">
                        <a:srgbClr val="6888BE"/>
                      </a:gs>
                    </a:gsLst>
                    <a:lin ang="13500000" scaled="1"/>
                    <a:tileRect/>
                  </a:gradFill>
                  <a:ea typeface="Unica One"/>
                  <a:cs typeface="Unica One"/>
                  <a:sym typeface="Unica One"/>
                </a:rPr>
                <a:t>Bảng</a:t>
              </a:r>
              <a:r>
                <a:rPr lang="en-US" sz="1600" b="1" dirty="0">
                  <a:gradFill flip="none" rotWithShape="1">
                    <a:gsLst>
                      <a:gs pos="0">
                        <a:srgbClr val="93C94B"/>
                      </a:gs>
                      <a:gs pos="53000">
                        <a:srgbClr val="5BC1BF"/>
                      </a:gs>
                      <a:gs pos="100000">
                        <a:srgbClr val="6888BE"/>
                      </a:gs>
                    </a:gsLst>
                    <a:lin ang="13500000" scaled="1"/>
                    <a:tileRect/>
                  </a:gradFill>
                  <a:ea typeface="Unica One"/>
                  <a:cs typeface="Unica One"/>
                  <a:sym typeface="Unica One"/>
                </a:rPr>
                <a:t> </a:t>
              </a:r>
              <a:r>
                <a:rPr lang="en-US" sz="1600" b="1" dirty="0" err="1">
                  <a:gradFill flip="none" rotWithShape="1">
                    <a:gsLst>
                      <a:gs pos="0">
                        <a:srgbClr val="93C94B"/>
                      </a:gs>
                      <a:gs pos="53000">
                        <a:srgbClr val="5BC1BF"/>
                      </a:gs>
                      <a:gs pos="100000">
                        <a:srgbClr val="6888BE"/>
                      </a:gs>
                    </a:gsLst>
                    <a:lin ang="13500000" scaled="1"/>
                    <a:tileRect/>
                  </a:gradFill>
                  <a:ea typeface="Unica One"/>
                  <a:cs typeface="Unica One"/>
                  <a:sym typeface="Unica One"/>
                </a:rPr>
                <a:t>tổng</a:t>
              </a:r>
              <a:r>
                <a:rPr lang="en-US" sz="1600" b="1" dirty="0">
                  <a:gradFill flip="none" rotWithShape="1">
                    <a:gsLst>
                      <a:gs pos="0">
                        <a:srgbClr val="93C94B"/>
                      </a:gs>
                      <a:gs pos="53000">
                        <a:srgbClr val="5BC1BF"/>
                      </a:gs>
                      <a:gs pos="100000">
                        <a:srgbClr val="6888BE"/>
                      </a:gs>
                    </a:gsLst>
                    <a:lin ang="13500000" scaled="1"/>
                    <a:tileRect/>
                  </a:gradFill>
                  <a:ea typeface="Unica One"/>
                  <a:cs typeface="Unica One"/>
                  <a:sym typeface="Unica One"/>
                </a:rPr>
                <a:t> </a:t>
              </a:r>
              <a:r>
                <a:rPr lang="en-US" sz="1600" b="1" dirty="0" err="1">
                  <a:gradFill flip="none" rotWithShape="1">
                    <a:gsLst>
                      <a:gs pos="0">
                        <a:srgbClr val="93C94B"/>
                      </a:gs>
                      <a:gs pos="53000">
                        <a:srgbClr val="5BC1BF"/>
                      </a:gs>
                      <a:gs pos="100000">
                        <a:srgbClr val="6888BE"/>
                      </a:gs>
                    </a:gsLst>
                    <a:lin ang="13500000" scaled="1"/>
                    <a:tileRect/>
                  </a:gradFill>
                  <a:ea typeface="Unica One"/>
                  <a:cs typeface="Unica One"/>
                  <a:sym typeface="Unica One"/>
                </a:rPr>
                <a:t>hợp</a:t>
              </a:r>
              <a:r>
                <a:rPr lang="en-US" sz="1600" b="1" dirty="0">
                  <a:gradFill flip="none" rotWithShape="1">
                    <a:gsLst>
                      <a:gs pos="0">
                        <a:srgbClr val="93C94B"/>
                      </a:gs>
                      <a:gs pos="53000">
                        <a:srgbClr val="5BC1BF"/>
                      </a:gs>
                      <a:gs pos="100000">
                        <a:srgbClr val="6888BE"/>
                      </a:gs>
                    </a:gsLst>
                    <a:lin ang="13500000" scaled="1"/>
                    <a:tileRect/>
                  </a:gradFill>
                  <a:ea typeface="Unica One"/>
                  <a:cs typeface="Unica One"/>
                  <a:sym typeface="Unica One"/>
                </a:rPr>
                <a:t> </a:t>
              </a:r>
              <a:r>
                <a:rPr lang="en-US" sz="1600" b="1" dirty="0" err="1">
                  <a:gradFill flip="none" rotWithShape="1">
                    <a:gsLst>
                      <a:gs pos="0">
                        <a:srgbClr val="93C94B"/>
                      </a:gs>
                      <a:gs pos="53000">
                        <a:srgbClr val="5BC1BF"/>
                      </a:gs>
                      <a:gs pos="100000">
                        <a:srgbClr val="6888BE"/>
                      </a:gs>
                    </a:gsLst>
                    <a:lin ang="13500000" scaled="1"/>
                    <a:tileRect/>
                  </a:gradFill>
                  <a:ea typeface="Unica One"/>
                  <a:cs typeface="Unica One"/>
                  <a:sym typeface="Unica One"/>
                </a:rPr>
                <a:t>số</a:t>
              </a:r>
              <a:r>
                <a:rPr lang="en-US" sz="1600" b="1" dirty="0">
                  <a:gradFill flip="none" rotWithShape="1">
                    <a:gsLst>
                      <a:gs pos="0">
                        <a:srgbClr val="93C94B"/>
                      </a:gs>
                      <a:gs pos="53000">
                        <a:srgbClr val="5BC1BF"/>
                      </a:gs>
                      <a:gs pos="100000">
                        <a:srgbClr val="6888BE"/>
                      </a:gs>
                    </a:gsLst>
                    <a:lin ang="13500000" scaled="1"/>
                    <a:tileRect/>
                  </a:gradFill>
                  <a:ea typeface="Unica One"/>
                  <a:cs typeface="Unica One"/>
                  <a:sym typeface="Unica One"/>
                </a:rPr>
                <a:t> </a:t>
              </a:r>
              <a:r>
                <a:rPr lang="en-US" sz="1600" b="1" dirty="0" err="1">
                  <a:gradFill flip="none" rotWithShape="1">
                    <a:gsLst>
                      <a:gs pos="0">
                        <a:srgbClr val="93C94B"/>
                      </a:gs>
                      <a:gs pos="53000">
                        <a:srgbClr val="5BC1BF"/>
                      </a:gs>
                      <a:gs pos="100000">
                        <a:srgbClr val="6888BE"/>
                      </a:gs>
                    </a:gsLst>
                    <a:lin ang="13500000" scaled="1"/>
                    <a:tileRect/>
                  </a:gradFill>
                  <a:ea typeface="Unica One"/>
                  <a:cs typeface="Unica One"/>
                  <a:sym typeface="Unica One"/>
                </a:rPr>
                <a:t>đèn</a:t>
              </a:r>
              <a:r>
                <a:rPr lang="en-US" sz="1600" b="1" dirty="0">
                  <a:gradFill flip="none" rotWithShape="1">
                    <a:gsLst>
                      <a:gs pos="0">
                        <a:srgbClr val="93C94B"/>
                      </a:gs>
                      <a:gs pos="53000">
                        <a:srgbClr val="5BC1BF"/>
                      </a:gs>
                      <a:gs pos="100000">
                        <a:srgbClr val="6888BE"/>
                      </a:gs>
                    </a:gsLst>
                    <a:lin ang="13500000" scaled="1"/>
                    <a:tileRect/>
                  </a:gradFill>
                  <a:ea typeface="Unica One"/>
                  <a:cs typeface="Unica One"/>
                  <a:sym typeface="Unica One"/>
                </a:rPr>
                <a:t> </a:t>
              </a:r>
              <a:r>
                <a:rPr lang="en-US" sz="1600" b="1" dirty="0" err="1">
                  <a:gradFill flip="none" rotWithShape="1">
                    <a:gsLst>
                      <a:gs pos="0">
                        <a:srgbClr val="93C94B"/>
                      </a:gs>
                      <a:gs pos="53000">
                        <a:srgbClr val="5BC1BF"/>
                      </a:gs>
                      <a:gs pos="100000">
                        <a:srgbClr val="6888BE"/>
                      </a:gs>
                    </a:gsLst>
                    <a:lin ang="13500000" scaled="1"/>
                    <a:tileRect/>
                  </a:gradFill>
                  <a:ea typeface="Unica One"/>
                  <a:cs typeface="Unica One"/>
                  <a:sym typeface="Unica One"/>
                </a:rPr>
                <a:t>hiện</a:t>
              </a:r>
              <a:r>
                <a:rPr lang="en-US" sz="1600" b="1" dirty="0">
                  <a:gradFill flip="none" rotWithShape="1">
                    <a:gsLst>
                      <a:gs pos="0">
                        <a:srgbClr val="93C94B"/>
                      </a:gs>
                      <a:gs pos="53000">
                        <a:srgbClr val="5BC1BF"/>
                      </a:gs>
                      <a:gs pos="100000">
                        <a:srgbClr val="6888BE"/>
                      </a:gs>
                    </a:gsLst>
                    <a:lin ang="13500000" scaled="1"/>
                    <a:tileRect/>
                  </a:gradFill>
                  <a:ea typeface="Unica One"/>
                  <a:cs typeface="Unica One"/>
                  <a:sym typeface="Unica One"/>
                </a:rPr>
                <a:t> </a:t>
              </a:r>
              <a:r>
                <a:rPr lang="en-US" sz="1600" b="1" dirty="0" err="1">
                  <a:gradFill flip="none" rotWithShape="1">
                    <a:gsLst>
                      <a:gs pos="0">
                        <a:srgbClr val="93C94B"/>
                      </a:gs>
                      <a:gs pos="53000">
                        <a:srgbClr val="5BC1BF"/>
                      </a:gs>
                      <a:gs pos="100000">
                        <a:srgbClr val="6888BE"/>
                      </a:gs>
                    </a:gsLst>
                    <a:lin ang="13500000" scaled="1"/>
                    <a:tileRect/>
                  </a:gradFill>
                  <a:ea typeface="Unica One"/>
                  <a:cs typeface="Unica One"/>
                  <a:sym typeface="Unica One"/>
                </a:rPr>
                <a:t>trạng</a:t>
              </a:r>
              <a:r>
                <a:rPr lang="en-US" sz="1600" b="1" dirty="0">
                  <a:gradFill flip="none" rotWithShape="1">
                    <a:gsLst>
                      <a:gs pos="0">
                        <a:srgbClr val="93C94B"/>
                      </a:gs>
                      <a:gs pos="53000">
                        <a:srgbClr val="5BC1BF"/>
                      </a:gs>
                      <a:gs pos="100000">
                        <a:srgbClr val="6888BE"/>
                      </a:gs>
                    </a:gsLst>
                    <a:lin ang="13500000" scaled="1"/>
                    <a:tileRect/>
                  </a:gradFill>
                  <a:ea typeface="Unica One"/>
                  <a:cs typeface="Unica One"/>
                  <a:sym typeface="Unica One"/>
                </a:rPr>
                <a:t> </a:t>
              </a:r>
              <a:r>
                <a:rPr lang="en-US" sz="1600" b="1" dirty="0" err="1">
                  <a:gradFill flip="none" rotWithShape="1">
                    <a:gsLst>
                      <a:gs pos="0">
                        <a:srgbClr val="93C94B"/>
                      </a:gs>
                      <a:gs pos="53000">
                        <a:srgbClr val="5BC1BF"/>
                      </a:gs>
                      <a:gs pos="100000">
                        <a:srgbClr val="6888BE"/>
                      </a:gs>
                    </a:gsLst>
                    <a:lin ang="13500000" scaled="1"/>
                    <a:tileRect/>
                  </a:gradFill>
                  <a:ea typeface="Unica One"/>
                  <a:cs typeface="Unica One"/>
                  <a:sym typeface="Unica One"/>
                </a:rPr>
                <a:t>toàn</a:t>
              </a:r>
              <a:r>
                <a:rPr lang="en-US" sz="1600" b="1" dirty="0">
                  <a:gradFill flip="none" rotWithShape="1">
                    <a:gsLst>
                      <a:gs pos="0">
                        <a:srgbClr val="93C94B"/>
                      </a:gs>
                      <a:gs pos="53000">
                        <a:srgbClr val="5BC1BF"/>
                      </a:gs>
                      <a:gs pos="100000">
                        <a:srgbClr val="6888BE"/>
                      </a:gs>
                    </a:gsLst>
                    <a:lin ang="13500000" scaled="1"/>
                    <a:tileRect/>
                  </a:gradFill>
                  <a:ea typeface="Unica One"/>
                  <a:cs typeface="Unica One"/>
                  <a:sym typeface="Unica One"/>
                </a:rPr>
                <a:t> </a:t>
              </a:r>
              <a:r>
                <a:rPr lang="en-US" sz="1600" b="1" dirty="0" err="1">
                  <a:gradFill flip="none" rotWithShape="1">
                    <a:gsLst>
                      <a:gs pos="0">
                        <a:srgbClr val="93C94B"/>
                      </a:gs>
                      <a:gs pos="53000">
                        <a:srgbClr val="5BC1BF"/>
                      </a:gs>
                      <a:gs pos="100000">
                        <a:srgbClr val="6888BE"/>
                      </a:gs>
                    </a:gsLst>
                    <a:lin ang="13500000" scaled="1"/>
                    <a:tileRect/>
                  </a:gradFill>
                  <a:ea typeface="Unica One"/>
                  <a:cs typeface="Unica One"/>
                  <a:sym typeface="Unica One"/>
                </a:rPr>
                <a:t>thành</a:t>
              </a:r>
              <a:r>
                <a:rPr lang="en-US" sz="1600" b="1" dirty="0">
                  <a:gradFill flip="none" rotWithShape="1">
                    <a:gsLst>
                      <a:gs pos="0">
                        <a:srgbClr val="93C94B"/>
                      </a:gs>
                      <a:gs pos="53000">
                        <a:srgbClr val="5BC1BF"/>
                      </a:gs>
                      <a:gs pos="100000">
                        <a:srgbClr val="6888BE"/>
                      </a:gs>
                    </a:gsLst>
                    <a:lin ang="13500000" scaled="1"/>
                    <a:tileRect/>
                  </a:gradFill>
                  <a:ea typeface="Unica One"/>
                  <a:cs typeface="Unica One"/>
                  <a:sym typeface="Unica One"/>
                </a:rPr>
                <a:t> </a:t>
              </a:r>
              <a:r>
                <a:rPr lang="en-US" sz="1600" b="1" dirty="0" err="1">
                  <a:gradFill flip="none" rotWithShape="1">
                    <a:gsLst>
                      <a:gs pos="0">
                        <a:srgbClr val="93C94B"/>
                      </a:gs>
                      <a:gs pos="53000">
                        <a:srgbClr val="5BC1BF"/>
                      </a:gs>
                      <a:gs pos="100000">
                        <a:srgbClr val="6888BE"/>
                      </a:gs>
                    </a:gsLst>
                    <a:lin ang="13500000" scaled="1"/>
                    <a:tileRect/>
                  </a:gradFill>
                  <a:ea typeface="Unica One"/>
                  <a:cs typeface="Unica One"/>
                  <a:sym typeface="Unica One"/>
                </a:rPr>
                <a:t>phố</a:t>
              </a:r>
              <a:r>
                <a:rPr lang="en-US" sz="1600" b="1" dirty="0">
                  <a:gradFill flip="none" rotWithShape="1">
                    <a:gsLst>
                      <a:gs pos="0">
                        <a:srgbClr val="93C94B"/>
                      </a:gs>
                      <a:gs pos="53000">
                        <a:srgbClr val="5BC1BF"/>
                      </a:gs>
                      <a:gs pos="100000">
                        <a:srgbClr val="6888BE"/>
                      </a:gs>
                    </a:gsLst>
                    <a:lin ang="13500000" scaled="1"/>
                    <a:tileRect/>
                  </a:gradFill>
                  <a:ea typeface="Unica One"/>
                  <a:cs typeface="Unica One"/>
                  <a:sym typeface="Unica One"/>
                </a:rPr>
                <a:t> </a:t>
              </a:r>
              <a:r>
                <a:rPr lang="en-US" sz="1600" b="1" dirty="0" smtClean="0">
                  <a:gradFill flip="none" rotWithShape="1">
                    <a:gsLst>
                      <a:gs pos="0">
                        <a:srgbClr val="93C94B"/>
                      </a:gs>
                      <a:gs pos="53000">
                        <a:srgbClr val="5BC1BF"/>
                      </a:gs>
                      <a:gs pos="100000">
                        <a:srgbClr val="6888BE"/>
                      </a:gs>
                    </a:gsLst>
                    <a:lin ang="13500000" scaled="1"/>
                    <a:tileRect/>
                  </a:gradFill>
                  <a:ea typeface="Unica One"/>
                  <a:cs typeface="Unica One"/>
                  <a:sym typeface="Unica One"/>
                </a:rPr>
                <a:t>…..</a:t>
              </a:r>
              <a:endParaRPr lang="en-US" sz="1600" b="1" dirty="0">
                <a:gradFill flip="none" rotWithShape="1">
                  <a:gsLst>
                    <a:gs pos="0">
                      <a:srgbClr val="93C94B"/>
                    </a:gs>
                    <a:gs pos="53000">
                      <a:srgbClr val="5BC1BF"/>
                    </a:gs>
                    <a:gs pos="100000">
                      <a:srgbClr val="6888BE"/>
                    </a:gs>
                  </a:gsLst>
                  <a:lin ang="13500000" scaled="1"/>
                  <a:tileRect/>
                </a:gradFill>
                <a:ea typeface="Unica One"/>
                <a:cs typeface="Unica One"/>
                <a:sym typeface="Unica One"/>
              </a:endParaRPr>
            </a:p>
          </p:txBody>
        </p:sp>
      </p:grpSp>
      <p:sp>
        <p:nvSpPr>
          <p:cNvPr id="4" name="Slide Number Placeholder 3"/>
          <p:cNvSpPr>
            <a:spLocks noGrp="1"/>
          </p:cNvSpPr>
          <p:nvPr>
            <p:ph type="sldNum" sz="quarter" idx="12"/>
          </p:nvPr>
        </p:nvSpPr>
        <p:spPr/>
        <p:txBody>
          <a:bodyPr/>
          <a:lstStyle/>
          <a:p>
            <a:fld id="{84D06A17-4DAA-4805-92CA-A878510AB020}" type="slidenum">
              <a:rPr lang="en-US" smtClean="0"/>
              <a:t>7</a:t>
            </a:fld>
            <a:endParaRPr lang="en-US"/>
          </a:p>
        </p:txBody>
      </p:sp>
      <p:pic>
        <p:nvPicPr>
          <p:cNvPr id="56" name="Picture 2">
            <a:extLst>
              <a:ext uri="{FF2B5EF4-FFF2-40B4-BE49-F238E27FC236}">
                <a16:creationId xmlns:a16="http://schemas.microsoft.com/office/drawing/2014/main" xmlns="" id="{DA97F454-D717-4D94-AD32-D679C0ED07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2977" y="1548967"/>
            <a:ext cx="4208502" cy="4172764"/>
          </a:xfrm>
          <a:prstGeom prst="rect">
            <a:avLst/>
          </a:prstGeom>
          <a:noFill/>
          <a:ln>
            <a:noFill/>
          </a:ln>
          <a:effectLst>
            <a:glow rad="38100">
              <a:srgbClr val="59C38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9" name="Table 58">
            <a:extLst>
              <a:ext uri="{FF2B5EF4-FFF2-40B4-BE49-F238E27FC236}">
                <a16:creationId xmlns:a16="http://schemas.microsoft.com/office/drawing/2014/main" xmlns="" id="{FB98070A-D506-484E-98FA-615BE60E5444}"/>
              </a:ext>
            </a:extLst>
          </p:cNvPr>
          <p:cNvGraphicFramePr>
            <a:graphicFrameLocks noGrp="1"/>
          </p:cNvGraphicFramePr>
          <p:nvPr>
            <p:extLst>
              <p:ext uri="{D42A27DB-BD31-4B8C-83A1-F6EECF244321}">
                <p14:modId xmlns:p14="http://schemas.microsoft.com/office/powerpoint/2010/main" val="994704157"/>
              </p:ext>
            </p:extLst>
          </p:nvPr>
        </p:nvGraphicFramePr>
        <p:xfrm>
          <a:off x="1101818" y="1548968"/>
          <a:ext cx="5291566" cy="4172764"/>
        </p:xfrm>
        <a:graphic>
          <a:graphicData uri="http://schemas.openxmlformats.org/drawingml/2006/table">
            <a:tbl>
              <a:tblPr>
                <a:tableStyleId>{69CF1AB2-1976-4502-BF36-3FF5EA218861}</a:tableStyleId>
              </a:tblPr>
              <a:tblGrid>
                <a:gridCol w="462268">
                  <a:extLst>
                    <a:ext uri="{9D8B030D-6E8A-4147-A177-3AD203B41FA5}">
                      <a16:colId xmlns:a16="http://schemas.microsoft.com/office/drawing/2014/main" xmlns="" val="20000"/>
                    </a:ext>
                  </a:extLst>
                </a:gridCol>
                <a:gridCol w="1292248">
                  <a:extLst>
                    <a:ext uri="{9D8B030D-6E8A-4147-A177-3AD203B41FA5}">
                      <a16:colId xmlns:a16="http://schemas.microsoft.com/office/drawing/2014/main" xmlns="" val="20001"/>
                    </a:ext>
                  </a:extLst>
                </a:gridCol>
                <a:gridCol w="872007">
                  <a:extLst>
                    <a:ext uri="{9D8B030D-6E8A-4147-A177-3AD203B41FA5}">
                      <a16:colId xmlns:a16="http://schemas.microsoft.com/office/drawing/2014/main" xmlns="" val="20002"/>
                    </a:ext>
                  </a:extLst>
                </a:gridCol>
                <a:gridCol w="784453">
                  <a:extLst>
                    <a:ext uri="{9D8B030D-6E8A-4147-A177-3AD203B41FA5}">
                      <a16:colId xmlns:a16="http://schemas.microsoft.com/office/drawing/2014/main" xmlns="" val="20003"/>
                    </a:ext>
                  </a:extLst>
                </a:gridCol>
                <a:gridCol w="951835">
                  <a:extLst>
                    <a:ext uri="{9D8B030D-6E8A-4147-A177-3AD203B41FA5}">
                      <a16:colId xmlns:a16="http://schemas.microsoft.com/office/drawing/2014/main" xmlns="" val="20004"/>
                    </a:ext>
                  </a:extLst>
                </a:gridCol>
                <a:gridCol w="928755">
                  <a:extLst>
                    <a:ext uri="{9D8B030D-6E8A-4147-A177-3AD203B41FA5}">
                      <a16:colId xmlns:a16="http://schemas.microsoft.com/office/drawing/2014/main" xmlns="" val="20005"/>
                    </a:ext>
                  </a:extLst>
                </a:gridCol>
              </a:tblGrid>
              <a:tr h="254894">
                <a:tc gridSpan="6">
                  <a:txBody>
                    <a:bodyPr/>
                    <a:lstStyle/>
                    <a:p>
                      <a:pPr algn="ctr" fontAlgn="ctr"/>
                      <a:r>
                        <a:rPr lang="vi-VN" sz="1000" u="none" strike="noStrike" dirty="0">
                          <a:effectLst/>
                          <a:latin typeface="+mn-lt"/>
                        </a:rPr>
                        <a:t> </a:t>
                      </a:r>
                      <a:r>
                        <a:rPr lang="vi-VN" sz="1000" b="1" u="none" strike="noStrike" dirty="0">
                          <a:effectLst/>
                          <a:latin typeface="+mn-lt"/>
                        </a:rPr>
                        <a:t>Chiều dài tổng tuyến đường: ~90km </a:t>
                      </a:r>
                      <a:endParaRPr lang="vi-VN" sz="1000" b="1" i="0" u="none" strike="noStrike" dirty="0">
                        <a:solidFill>
                          <a:srgbClr val="000000"/>
                        </a:solidFill>
                        <a:effectLst/>
                        <a:latin typeface="+mn-lt"/>
                      </a:endParaRPr>
                    </a:p>
                  </a:txBody>
                  <a:tcPr marL="90560" marR="90560" marT="45280" marB="4528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565598">
                <a:tc>
                  <a:txBody>
                    <a:bodyPr/>
                    <a:lstStyle/>
                    <a:p>
                      <a:pPr algn="ctr" fontAlgn="ctr"/>
                      <a:r>
                        <a:rPr lang="en-US" sz="1000" b="1" u="none" strike="noStrike" dirty="0">
                          <a:effectLst/>
                          <a:latin typeface="+mn-lt"/>
                          <a:cs typeface="Arial" panose="020B0604020202020204" pitchFamily="34" charset="0"/>
                        </a:rPr>
                        <a:t>STT</a:t>
                      </a:r>
                      <a:endParaRPr lang="en-US" sz="1000" b="1" i="0" u="none" strike="noStrike" dirty="0">
                        <a:solidFill>
                          <a:srgbClr val="000000"/>
                        </a:solidFill>
                        <a:effectLst/>
                        <a:latin typeface="+mn-lt"/>
                        <a:cs typeface="Arial" panose="020B0604020202020204" pitchFamily="34" charset="0"/>
                      </a:endParaRPr>
                    </a:p>
                  </a:txBody>
                  <a:tcPr marL="6554" marR="6554" marT="6554" marB="0" anchor="ctr"/>
                </a:tc>
                <a:tc>
                  <a:txBody>
                    <a:bodyPr/>
                    <a:lstStyle/>
                    <a:p>
                      <a:pPr algn="ctr" fontAlgn="ctr"/>
                      <a:r>
                        <a:rPr lang="en-US" sz="1000" b="1" u="none" strike="noStrike" dirty="0">
                          <a:effectLst/>
                          <a:latin typeface="+mn-lt"/>
                          <a:cs typeface="Arial" panose="020B0604020202020204" pitchFamily="34" charset="0"/>
                        </a:rPr>
                        <a:t> </a:t>
                      </a:r>
                      <a:r>
                        <a:rPr lang="en-US" sz="1000" b="1" u="none" strike="noStrike" dirty="0" err="1">
                          <a:effectLst/>
                          <a:latin typeface="+mn-lt"/>
                          <a:cs typeface="Arial" panose="020B0604020202020204" pitchFamily="34" charset="0"/>
                        </a:rPr>
                        <a:t>Chủng</a:t>
                      </a:r>
                      <a:r>
                        <a:rPr lang="en-US" sz="1000" b="1" u="none" strike="noStrike" dirty="0">
                          <a:effectLst/>
                          <a:latin typeface="+mn-lt"/>
                          <a:cs typeface="Arial" panose="020B0604020202020204" pitchFamily="34" charset="0"/>
                        </a:rPr>
                        <a:t> </a:t>
                      </a:r>
                      <a:r>
                        <a:rPr lang="en-US" sz="1000" b="1" u="none" strike="noStrike" dirty="0" err="1">
                          <a:effectLst/>
                          <a:latin typeface="+mn-lt"/>
                          <a:cs typeface="Arial" panose="020B0604020202020204" pitchFamily="34" charset="0"/>
                        </a:rPr>
                        <a:t>loại</a:t>
                      </a:r>
                      <a:r>
                        <a:rPr lang="en-US" sz="1000" b="1" u="none" strike="noStrike" dirty="0">
                          <a:effectLst/>
                          <a:latin typeface="+mn-lt"/>
                          <a:cs typeface="Arial" panose="020B0604020202020204" pitchFamily="34" charset="0"/>
                        </a:rPr>
                        <a:t> </a:t>
                      </a:r>
                      <a:endParaRPr lang="en-US" sz="1000" b="1" i="0" u="none" strike="noStrike" dirty="0">
                        <a:solidFill>
                          <a:srgbClr val="000000"/>
                        </a:solidFill>
                        <a:effectLst/>
                        <a:latin typeface="+mn-lt"/>
                        <a:cs typeface="Arial" panose="020B0604020202020204" pitchFamily="34" charset="0"/>
                      </a:endParaRPr>
                    </a:p>
                  </a:txBody>
                  <a:tcPr marL="6554" marR="6554" marT="6554" marB="0" anchor="ctr"/>
                </a:tc>
                <a:tc>
                  <a:txBody>
                    <a:bodyPr/>
                    <a:lstStyle/>
                    <a:p>
                      <a:pPr algn="ctr" fontAlgn="ctr"/>
                      <a:r>
                        <a:rPr lang="en-US" sz="1000" b="1" u="none" strike="noStrike" dirty="0">
                          <a:effectLst/>
                          <a:latin typeface="+mn-lt"/>
                          <a:cs typeface="Arial" panose="020B0604020202020204" pitchFamily="34" charset="0"/>
                        </a:rPr>
                        <a:t> </a:t>
                      </a:r>
                      <a:r>
                        <a:rPr lang="en-US" sz="1000" b="1" u="none" strike="noStrike" dirty="0" err="1">
                          <a:effectLst/>
                          <a:latin typeface="+mn-lt"/>
                          <a:cs typeface="Arial" panose="020B0604020202020204" pitchFamily="34" charset="0"/>
                        </a:rPr>
                        <a:t>Công</a:t>
                      </a:r>
                      <a:r>
                        <a:rPr lang="en-US" sz="1000" b="1" u="none" strike="noStrike" dirty="0">
                          <a:effectLst/>
                          <a:latin typeface="+mn-lt"/>
                          <a:cs typeface="Arial" panose="020B0604020202020204" pitchFamily="34" charset="0"/>
                        </a:rPr>
                        <a:t> </a:t>
                      </a:r>
                      <a:r>
                        <a:rPr lang="en-US" sz="1000" b="1" u="none" strike="noStrike" dirty="0" err="1">
                          <a:effectLst/>
                          <a:latin typeface="+mn-lt"/>
                          <a:cs typeface="Arial" panose="020B0604020202020204" pitchFamily="34" charset="0"/>
                        </a:rPr>
                        <a:t>suất</a:t>
                      </a:r>
                      <a:r>
                        <a:rPr lang="en-US" sz="1000" b="1" u="none" strike="noStrike" dirty="0">
                          <a:effectLst/>
                          <a:latin typeface="+mn-lt"/>
                          <a:cs typeface="Arial" panose="020B0604020202020204" pitchFamily="34" charset="0"/>
                        </a:rPr>
                        <a:t> </a:t>
                      </a:r>
                      <a:r>
                        <a:rPr lang="en-US" sz="1000" b="1" u="none" strike="noStrike" dirty="0" err="1">
                          <a:effectLst/>
                          <a:latin typeface="+mn-lt"/>
                          <a:cs typeface="Arial" panose="020B0604020202020204" pitchFamily="34" charset="0"/>
                        </a:rPr>
                        <a:t>bóng</a:t>
                      </a:r>
                      <a:r>
                        <a:rPr lang="en-US" sz="1000" b="1" u="none" strike="noStrike" dirty="0">
                          <a:effectLst/>
                          <a:latin typeface="+mn-lt"/>
                          <a:cs typeface="Arial" panose="020B0604020202020204" pitchFamily="34" charset="0"/>
                        </a:rPr>
                        <a:t/>
                      </a:r>
                      <a:br>
                        <a:rPr lang="en-US" sz="1000" b="1" u="none" strike="noStrike" dirty="0">
                          <a:effectLst/>
                          <a:latin typeface="+mn-lt"/>
                          <a:cs typeface="Arial" panose="020B0604020202020204" pitchFamily="34" charset="0"/>
                        </a:rPr>
                      </a:br>
                      <a:r>
                        <a:rPr lang="en-US" sz="1000" b="1" u="none" strike="noStrike" dirty="0">
                          <a:effectLst/>
                          <a:latin typeface="+mn-lt"/>
                          <a:cs typeface="Arial" panose="020B0604020202020204" pitchFamily="34" charset="0"/>
                        </a:rPr>
                        <a:t>( W ) </a:t>
                      </a:r>
                      <a:endParaRPr lang="en-US" sz="1000" b="1" i="0" u="none" strike="noStrike" dirty="0">
                        <a:solidFill>
                          <a:srgbClr val="000000"/>
                        </a:solidFill>
                        <a:effectLst/>
                        <a:latin typeface="+mn-lt"/>
                        <a:cs typeface="Arial" panose="020B0604020202020204" pitchFamily="34" charset="0"/>
                      </a:endParaRPr>
                    </a:p>
                  </a:txBody>
                  <a:tcPr marL="6554" marR="6554" marT="6554" marB="0" anchor="ctr"/>
                </a:tc>
                <a:tc>
                  <a:txBody>
                    <a:bodyPr/>
                    <a:lstStyle/>
                    <a:p>
                      <a:pPr algn="ctr" fontAlgn="ctr"/>
                      <a:r>
                        <a:rPr lang="en-US" sz="1000" b="1" u="none" strike="noStrike" dirty="0">
                          <a:effectLst/>
                          <a:latin typeface="+mn-lt"/>
                          <a:cs typeface="Arial" panose="020B0604020202020204" pitchFamily="34" charset="0"/>
                        </a:rPr>
                        <a:t> </a:t>
                      </a:r>
                      <a:r>
                        <a:rPr lang="en-US" sz="1000" b="1" u="none" strike="noStrike" dirty="0" err="1">
                          <a:effectLst/>
                          <a:latin typeface="+mn-lt"/>
                          <a:cs typeface="Arial" panose="020B0604020202020204" pitchFamily="34" charset="0"/>
                        </a:rPr>
                        <a:t>Công</a:t>
                      </a:r>
                      <a:r>
                        <a:rPr lang="en-US" sz="1000" b="1" u="none" strike="noStrike" dirty="0">
                          <a:effectLst/>
                          <a:latin typeface="+mn-lt"/>
                          <a:cs typeface="Arial" panose="020B0604020202020204" pitchFamily="34" charset="0"/>
                        </a:rPr>
                        <a:t> </a:t>
                      </a:r>
                      <a:r>
                        <a:rPr lang="en-US" sz="1000" b="1" u="none" strike="noStrike" dirty="0" err="1">
                          <a:effectLst/>
                          <a:latin typeface="+mn-lt"/>
                          <a:cs typeface="Arial" panose="020B0604020202020204" pitchFamily="34" charset="0"/>
                        </a:rPr>
                        <a:t>suất</a:t>
                      </a:r>
                      <a:r>
                        <a:rPr lang="en-US" sz="1000" b="1" u="none" strike="noStrike" dirty="0">
                          <a:effectLst/>
                          <a:latin typeface="+mn-lt"/>
                          <a:cs typeface="Arial" panose="020B0604020202020204" pitchFamily="34" charset="0"/>
                        </a:rPr>
                        <a:t> </a:t>
                      </a:r>
                      <a:r>
                        <a:rPr lang="en-US" sz="1000" b="1" u="none" strike="noStrike" dirty="0" err="1">
                          <a:effectLst/>
                          <a:latin typeface="+mn-lt"/>
                          <a:cs typeface="Arial" panose="020B0604020202020204" pitchFamily="34" charset="0"/>
                        </a:rPr>
                        <a:t>cả</a:t>
                      </a:r>
                      <a:r>
                        <a:rPr lang="en-US" sz="1000" b="1" u="none" strike="noStrike" dirty="0">
                          <a:effectLst/>
                          <a:latin typeface="+mn-lt"/>
                          <a:cs typeface="Arial" panose="020B0604020202020204" pitchFamily="34" charset="0"/>
                        </a:rPr>
                        <a:t> </a:t>
                      </a:r>
                      <a:r>
                        <a:rPr lang="en-US" sz="1000" b="1" u="none" strike="noStrike" dirty="0" err="1">
                          <a:effectLst/>
                          <a:latin typeface="+mn-lt"/>
                          <a:cs typeface="Arial" panose="020B0604020202020204" pitchFamily="34" charset="0"/>
                        </a:rPr>
                        <a:t>bộ</a:t>
                      </a:r>
                      <a:r>
                        <a:rPr lang="en-US" sz="1000" b="1" u="none" strike="noStrike" dirty="0">
                          <a:effectLst/>
                          <a:latin typeface="+mn-lt"/>
                          <a:cs typeface="Arial" panose="020B0604020202020204" pitchFamily="34" charset="0"/>
                        </a:rPr>
                        <a:t> </a:t>
                      </a:r>
                      <a:r>
                        <a:rPr lang="en-US" sz="1000" b="1" u="none" strike="noStrike" dirty="0" err="1">
                          <a:effectLst/>
                          <a:latin typeface="+mn-lt"/>
                          <a:cs typeface="Arial" panose="020B0604020202020204" pitchFamily="34" charset="0"/>
                        </a:rPr>
                        <a:t>đèn</a:t>
                      </a:r>
                      <a:r>
                        <a:rPr lang="en-US" sz="1000" b="1" u="none" strike="noStrike" dirty="0">
                          <a:effectLst/>
                          <a:latin typeface="+mn-lt"/>
                          <a:cs typeface="Arial" panose="020B0604020202020204" pitchFamily="34" charset="0"/>
                        </a:rPr>
                        <a:t/>
                      </a:r>
                      <a:br>
                        <a:rPr lang="en-US" sz="1000" b="1" u="none" strike="noStrike" dirty="0">
                          <a:effectLst/>
                          <a:latin typeface="+mn-lt"/>
                          <a:cs typeface="Arial" panose="020B0604020202020204" pitchFamily="34" charset="0"/>
                        </a:rPr>
                      </a:br>
                      <a:r>
                        <a:rPr lang="en-US" sz="1000" b="1" u="none" strike="noStrike" dirty="0">
                          <a:effectLst/>
                          <a:latin typeface="+mn-lt"/>
                          <a:cs typeface="Arial" panose="020B0604020202020204" pitchFamily="34" charset="0"/>
                        </a:rPr>
                        <a:t>( W ) </a:t>
                      </a:r>
                      <a:endParaRPr lang="en-US" sz="1000" b="1" i="0" u="none" strike="noStrike" dirty="0">
                        <a:solidFill>
                          <a:srgbClr val="000000"/>
                        </a:solidFill>
                        <a:effectLst/>
                        <a:latin typeface="+mn-lt"/>
                        <a:cs typeface="Arial" panose="020B0604020202020204" pitchFamily="34" charset="0"/>
                      </a:endParaRPr>
                    </a:p>
                  </a:txBody>
                  <a:tcPr marL="6554" marR="6554" marT="6554" marB="0" anchor="ctr"/>
                </a:tc>
                <a:tc>
                  <a:txBody>
                    <a:bodyPr/>
                    <a:lstStyle/>
                    <a:p>
                      <a:pPr algn="ctr" fontAlgn="ctr"/>
                      <a:r>
                        <a:rPr lang="vi-VN" sz="1000" b="1" u="none" strike="noStrike" dirty="0">
                          <a:effectLst/>
                          <a:latin typeface="+mn-lt"/>
                          <a:cs typeface="Arial" panose="020B0604020202020204" pitchFamily="34" charset="0"/>
                        </a:rPr>
                        <a:t> Số lượng</a:t>
                      </a:r>
                      <a:br>
                        <a:rPr lang="vi-VN" sz="1000" b="1" u="none" strike="noStrike" dirty="0">
                          <a:effectLst/>
                          <a:latin typeface="+mn-lt"/>
                          <a:cs typeface="Arial" panose="020B0604020202020204" pitchFamily="34" charset="0"/>
                        </a:rPr>
                      </a:br>
                      <a:r>
                        <a:rPr lang="vi-VN" sz="1000" b="1" u="none" strike="noStrike" dirty="0">
                          <a:effectLst/>
                          <a:latin typeface="+mn-lt"/>
                          <a:cs typeface="Arial" panose="020B0604020202020204" pitchFamily="34" charset="0"/>
                        </a:rPr>
                        <a:t>( bộ ) </a:t>
                      </a:r>
                      <a:endParaRPr lang="vi-VN" sz="1000" b="1" i="0" u="none" strike="noStrike" dirty="0">
                        <a:solidFill>
                          <a:srgbClr val="000000"/>
                        </a:solidFill>
                        <a:effectLst/>
                        <a:latin typeface="+mn-lt"/>
                        <a:cs typeface="Arial" panose="020B0604020202020204" pitchFamily="34" charset="0"/>
                      </a:endParaRPr>
                    </a:p>
                  </a:txBody>
                  <a:tcPr marL="6554" marR="6554" marT="6554" marB="0" anchor="ctr"/>
                </a:tc>
                <a:tc>
                  <a:txBody>
                    <a:bodyPr/>
                    <a:lstStyle/>
                    <a:p>
                      <a:pPr algn="ctr" fontAlgn="ctr"/>
                      <a:r>
                        <a:rPr lang="en-US" sz="1000" b="1" u="none" strike="noStrike" dirty="0">
                          <a:effectLst/>
                          <a:latin typeface="+mn-lt"/>
                          <a:cs typeface="Arial" panose="020B0604020202020204" pitchFamily="34" charset="0"/>
                        </a:rPr>
                        <a:t> </a:t>
                      </a:r>
                      <a:r>
                        <a:rPr lang="en-US" sz="1000" b="1" u="none" strike="noStrike" dirty="0" err="1">
                          <a:effectLst/>
                          <a:latin typeface="+mn-lt"/>
                          <a:cs typeface="Arial" panose="020B0604020202020204" pitchFamily="34" charset="0"/>
                        </a:rPr>
                        <a:t>Tổng</a:t>
                      </a:r>
                      <a:r>
                        <a:rPr lang="en-US" sz="1000" b="1" u="none" strike="noStrike" dirty="0">
                          <a:effectLst/>
                          <a:latin typeface="+mn-lt"/>
                          <a:cs typeface="Arial" panose="020B0604020202020204" pitchFamily="34" charset="0"/>
                        </a:rPr>
                        <a:t> </a:t>
                      </a:r>
                      <a:r>
                        <a:rPr lang="en-US" sz="1000" b="1" u="none" strike="noStrike" dirty="0" err="1">
                          <a:effectLst/>
                          <a:latin typeface="+mn-lt"/>
                          <a:cs typeface="Arial" panose="020B0604020202020204" pitchFamily="34" charset="0"/>
                        </a:rPr>
                        <a:t>công</a:t>
                      </a:r>
                      <a:r>
                        <a:rPr lang="en-US" sz="1000" b="1" u="none" strike="noStrike" dirty="0">
                          <a:effectLst/>
                          <a:latin typeface="+mn-lt"/>
                          <a:cs typeface="Arial" panose="020B0604020202020204" pitchFamily="34" charset="0"/>
                        </a:rPr>
                        <a:t> </a:t>
                      </a:r>
                      <a:r>
                        <a:rPr lang="en-US" sz="1000" b="1" u="none" strike="noStrike" dirty="0" err="1">
                          <a:effectLst/>
                          <a:latin typeface="+mn-lt"/>
                          <a:cs typeface="Arial" panose="020B0604020202020204" pitchFamily="34" charset="0"/>
                        </a:rPr>
                        <a:t>suất</a:t>
                      </a:r>
                      <a:r>
                        <a:rPr lang="en-US" sz="1000" b="1" u="none" strike="noStrike" dirty="0">
                          <a:effectLst/>
                          <a:latin typeface="+mn-lt"/>
                          <a:cs typeface="Arial" panose="020B0604020202020204" pitchFamily="34" charset="0"/>
                        </a:rPr>
                        <a:t> </a:t>
                      </a:r>
                      <a:r>
                        <a:rPr lang="en-US" sz="1000" b="1" u="none" strike="noStrike" dirty="0" err="1">
                          <a:effectLst/>
                          <a:latin typeface="+mn-lt"/>
                          <a:cs typeface="Arial" panose="020B0604020202020204" pitchFamily="34" charset="0"/>
                        </a:rPr>
                        <a:t>lắp</a:t>
                      </a:r>
                      <a:r>
                        <a:rPr lang="en-US" sz="1000" b="1" u="none" strike="noStrike" dirty="0">
                          <a:effectLst/>
                          <a:latin typeface="+mn-lt"/>
                          <a:cs typeface="Arial" panose="020B0604020202020204" pitchFamily="34" charset="0"/>
                        </a:rPr>
                        <a:t> </a:t>
                      </a:r>
                      <a:r>
                        <a:rPr lang="en-US" sz="1000" b="1" u="none" strike="noStrike" dirty="0" err="1">
                          <a:effectLst/>
                          <a:latin typeface="+mn-lt"/>
                          <a:cs typeface="Arial" panose="020B0604020202020204" pitchFamily="34" charset="0"/>
                        </a:rPr>
                        <a:t>đặt</a:t>
                      </a:r>
                      <a:r>
                        <a:rPr lang="en-US" sz="1000" b="1" u="none" strike="noStrike" dirty="0">
                          <a:effectLst/>
                          <a:latin typeface="+mn-lt"/>
                          <a:cs typeface="Arial" panose="020B0604020202020204" pitchFamily="34" charset="0"/>
                        </a:rPr>
                        <a:t> (kW) </a:t>
                      </a:r>
                      <a:endParaRPr lang="en-US" sz="1000" b="1" i="0" u="none" strike="noStrike" dirty="0">
                        <a:solidFill>
                          <a:srgbClr val="000000"/>
                        </a:solidFill>
                        <a:effectLst/>
                        <a:latin typeface="+mn-lt"/>
                        <a:cs typeface="Arial" panose="020B0604020202020204" pitchFamily="34" charset="0"/>
                      </a:endParaRPr>
                    </a:p>
                  </a:txBody>
                  <a:tcPr marL="6554" marR="6554" marT="6554" marB="0" anchor="ctr"/>
                </a:tc>
                <a:extLst>
                  <a:ext uri="{0D108BD9-81ED-4DB2-BD59-A6C34878D82A}">
                    <a16:rowId xmlns:a16="http://schemas.microsoft.com/office/drawing/2014/main" xmlns="" val="10001"/>
                  </a:ext>
                </a:extLst>
              </a:tr>
              <a:tr h="425635">
                <a:tc>
                  <a:txBody>
                    <a:bodyPr/>
                    <a:lstStyle/>
                    <a:p>
                      <a:pPr algn="ctr" fontAlgn="ctr"/>
                      <a:r>
                        <a:rPr lang="en-US" sz="1000" u="none" strike="noStrike">
                          <a:effectLst/>
                          <a:latin typeface="+mn-lt"/>
                          <a:cs typeface="Arial" panose="020B0604020202020204" pitchFamily="34" charset="0"/>
                        </a:rPr>
                        <a:t>1</a:t>
                      </a:r>
                      <a:endParaRPr lang="en-US" sz="1000" b="0" i="0" u="none" strike="noStrike">
                        <a:solidFill>
                          <a:srgbClr val="000000"/>
                        </a:solidFill>
                        <a:effectLst/>
                        <a:latin typeface="+mn-lt"/>
                        <a:cs typeface="Arial" panose="020B0604020202020204" pitchFamily="34" charset="0"/>
                      </a:endParaRPr>
                    </a:p>
                  </a:txBody>
                  <a:tcPr marL="6554" marR="6554" marT="6554" marB="0" anchor="ctr"/>
                </a:tc>
                <a:tc>
                  <a:txBody>
                    <a:bodyPr/>
                    <a:lstStyle/>
                    <a:p>
                      <a:pPr algn="l" fontAlgn="ctr"/>
                      <a:r>
                        <a:rPr lang="en-US" sz="1000" i="1" u="none" strike="noStrike" dirty="0">
                          <a:effectLst/>
                          <a:latin typeface="+mn-lt"/>
                          <a:cs typeface="Arial" panose="020B0604020202020204" pitchFamily="34" charset="0"/>
                        </a:rPr>
                        <a:t> 1000W </a:t>
                      </a:r>
                      <a:r>
                        <a:rPr lang="en-US" sz="1000" i="1" u="none" strike="noStrike" dirty="0" err="1">
                          <a:effectLst/>
                          <a:latin typeface="+mn-lt"/>
                          <a:cs typeface="Arial" panose="020B0604020202020204" pitchFamily="34" charset="0"/>
                        </a:rPr>
                        <a:t>Mê</a:t>
                      </a:r>
                      <a:r>
                        <a:rPr lang="en-US" sz="1000" i="1" u="none" strike="noStrike" dirty="0">
                          <a:effectLst/>
                          <a:latin typeface="+mn-lt"/>
                          <a:cs typeface="Arial" panose="020B0604020202020204" pitchFamily="34" charset="0"/>
                        </a:rPr>
                        <a:t> Tan</a:t>
                      </a:r>
                      <a:br>
                        <a:rPr lang="en-US" sz="1000" i="1" u="none" strike="noStrike" dirty="0">
                          <a:effectLst/>
                          <a:latin typeface="+mn-lt"/>
                          <a:cs typeface="Arial" panose="020B0604020202020204" pitchFamily="34" charset="0"/>
                        </a:rPr>
                      </a:br>
                      <a:r>
                        <a:rPr lang="en-US" sz="1000" i="1" u="none" strike="noStrike" dirty="0">
                          <a:effectLst/>
                          <a:latin typeface="+mn-lt"/>
                          <a:cs typeface="Arial" panose="020B0604020202020204" pitchFamily="34" charset="0"/>
                        </a:rPr>
                        <a:t>( </a:t>
                      </a:r>
                      <a:r>
                        <a:rPr lang="en-US" sz="1000" i="1" u="none" strike="noStrike" dirty="0" err="1">
                          <a:effectLst/>
                          <a:latin typeface="+mn-lt"/>
                          <a:cs typeface="Arial" panose="020B0604020202020204" pitchFamily="34" charset="0"/>
                        </a:rPr>
                        <a:t>Đèn</a:t>
                      </a:r>
                      <a:r>
                        <a:rPr lang="en-US" sz="1000" i="1" u="none" strike="noStrike" dirty="0">
                          <a:effectLst/>
                          <a:latin typeface="+mn-lt"/>
                          <a:cs typeface="Arial" panose="020B0604020202020204" pitchFamily="34" charset="0"/>
                        </a:rPr>
                        <a:t> </a:t>
                      </a:r>
                      <a:r>
                        <a:rPr lang="en-US" sz="1000" i="1" u="none" strike="noStrike" dirty="0" err="1">
                          <a:effectLst/>
                          <a:latin typeface="+mn-lt"/>
                          <a:cs typeface="Arial" panose="020B0604020202020204" pitchFamily="34" charset="0"/>
                        </a:rPr>
                        <a:t>pha</a:t>
                      </a:r>
                      <a:r>
                        <a:rPr lang="en-US" sz="1000" i="1" u="none" strike="noStrike" dirty="0">
                          <a:effectLst/>
                          <a:latin typeface="+mn-lt"/>
                          <a:cs typeface="Arial" panose="020B0604020202020204" pitchFamily="34" charset="0"/>
                        </a:rPr>
                        <a:t> ) </a:t>
                      </a:r>
                      <a:endParaRPr lang="en-US" sz="1000" b="0" i="1" u="none" strike="noStrike" dirty="0">
                        <a:solidFill>
                          <a:srgbClr val="000000"/>
                        </a:solidFill>
                        <a:effectLst/>
                        <a:latin typeface="+mn-lt"/>
                        <a:cs typeface="Arial" panose="020B0604020202020204" pitchFamily="34" charset="0"/>
                      </a:endParaRPr>
                    </a:p>
                  </a:txBody>
                  <a:tcPr marL="6554" marR="6554" marT="6554" marB="0" anchor="ctr"/>
                </a:tc>
                <a:tc>
                  <a:txBody>
                    <a:bodyPr/>
                    <a:lstStyle/>
                    <a:p>
                      <a:pPr algn="ctr" fontAlgn="ctr"/>
                      <a:r>
                        <a:rPr lang="en-US" sz="1000" i="1" u="none" strike="noStrike" dirty="0">
                          <a:effectLst/>
                          <a:latin typeface="+mn-lt"/>
                          <a:cs typeface="Arial" panose="020B0604020202020204" pitchFamily="34" charset="0"/>
                        </a:rPr>
                        <a:t>1,000 </a:t>
                      </a:r>
                      <a:endParaRPr lang="en-US" sz="1000" b="0" i="1" u="none" strike="noStrike" dirty="0">
                        <a:solidFill>
                          <a:srgbClr val="000000"/>
                        </a:solidFill>
                        <a:effectLst/>
                        <a:latin typeface="+mn-lt"/>
                        <a:cs typeface="Arial" panose="020B0604020202020204" pitchFamily="34" charset="0"/>
                      </a:endParaRPr>
                    </a:p>
                  </a:txBody>
                  <a:tcPr marL="6554" marR="6554" marT="6554" marB="0" anchor="ctr"/>
                </a:tc>
                <a:tc>
                  <a:txBody>
                    <a:bodyPr/>
                    <a:lstStyle/>
                    <a:p>
                      <a:pPr algn="ctr" fontAlgn="ctr"/>
                      <a:r>
                        <a:rPr lang="en-US" sz="1000" i="1" u="none" strike="noStrike">
                          <a:effectLst/>
                          <a:latin typeface="+mn-lt"/>
                          <a:cs typeface="Arial" panose="020B0604020202020204" pitchFamily="34" charset="0"/>
                        </a:rPr>
                        <a:t>1,050 </a:t>
                      </a:r>
                      <a:endParaRPr lang="en-US" sz="1000" b="0" i="1" u="none" strike="noStrike">
                        <a:solidFill>
                          <a:srgbClr val="000000"/>
                        </a:solidFill>
                        <a:effectLst/>
                        <a:latin typeface="+mn-lt"/>
                        <a:cs typeface="Arial" panose="020B0604020202020204" pitchFamily="34" charset="0"/>
                      </a:endParaRPr>
                    </a:p>
                  </a:txBody>
                  <a:tcPr marL="6554" marR="6554" marT="6554" marB="0" anchor="ct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tc>
                <a:extLst>
                  <a:ext uri="{0D108BD9-81ED-4DB2-BD59-A6C34878D82A}">
                    <a16:rowId xmlns:a16="http://schemas.microsoft.com/office/drawing/2014/main" xmlns="" val="10002"/>
                  </a:ext>
                </a:extLst>
              </a:tr>
              <a:tr h="314527">
                <a:tc>
                  <a:txBody>
                    <a:bodyPr/>
                    <a:lstStyle/>
                    <a:p>
                      <a:pPr algn="ctr" fontAlgn="ctr"/>
                      <a:r>
                        <a:rPr lang="en-US" sz="1000" u="none" strike="noStrike">
                          <a:effectLst/>
                          <a:latin typeface="+mn-lt"/>
                          <a:cs typeface="Arial" panose="020B0604020202020204" pitchFamily="34" charset="0"/>
                        </a:rPr>
                        <a:t>2</a:t>
                      </a:r>
                      <a:endParaRPr lang="en-US" sz="1000" b="0" i="0" u="none" strike="noStrike">
                        <a:solidFill>
                          <a:srgbClr val="000000"/>
                        </a:solidFill>
                        <a:effectLst/>
                        <a:latin typeface="+mn-lt"/>
                        <a:cs typeface="Arial" panose="020B0604020202020204" pitchFamily="34" charset="0"/>
                      </a:endParaRPr>
                    </a:p>
                  </a:txBody>
                  <a:tcPr marL="6554" marR="6554" marT="6554" marB="0" anchor="ctr"/>
                </a:tc>
                <a:tc>
                  <a:txBody>
                    <a:bodyPr/>
                    <a:lstStyle/>
                    <a:p>
                      <a:pPr algn="l" fontAlgn="ctr"/>
                      <a:r>
                        <a:rPr lang="en-US" sz="1000" i="1" u="none" strike="noStrike" dirty="0">
                          <a:effectLst/>
                          <a:latin typeface="+mn-lt"/>
                          <a:cs typeface="Arial" panose="020B0604020202020204" pitchFamily="34" charset="0"/>
                        </a:rPr>
                        <a:t> 400W SON</a:t>
                      </a:r>
                      <a:br>
                        <a:rPr lang="en-US" sz="1000" i="1" u="none" strike="noStrike" dirty="0">
                          <a:effectLst/>
                          <a:latin typeface="+mn-lt"/>
                          <a:cs typeface="Arial" panose="020B0604020202020204" pitchFamily="34" charset="0"/>
                        </a:rPr>
                      </a:br>
                      <a:r>
                        <a:rPr lang="en-US" sz="1000" i="1" u="none" strike="noStrike" dirty="0">
                          <a:effectLst/>
                          <a:latin typeface="+mn-lt"/>
                          <a:cs typeface="Arial" panose="020B0604020202020204" pitchFamily="34" charset="0"/>
                        </a:rPr>
                        <a:t>( </a:t>
                      </a:r>
                      <a:r>
                        <a:rPr lang="en-US" sz="1000" i="1" u="none" strike="noStrike" dirty="0" err="1">
                          <a:effectLst/>
                          <a:latin typeface="+mn-lt"/>
                          <a:cs typeface="Arial" panose="020B0604020202020204" pitchFamily="34" charset="0"/>
                        </a:rPr>
                        <a:t>Đèn</a:t>
                      </a:r>
                      <a:r>
                        <a:rPr lang="en-US" sz="1000" i="1" u="none" strike="noStrike" dirty="0">
                          <a:effectLst/>
                          <a:latin typeface="+mn-lt"/>
                          <a:cs typeface="Arial" panose="020B0604020202020204" pitchFamily="34" charset="0"/>
                        </a:rPr>
                        <a:t> </a:t>
                      </a:r>
                      <a:r>
                        <a:rPr lang="en-US" sz="1000" i="1" u="none" strike="noStrike" dirty="0" err="1">
                          <a:effectLst/>
                          <a:latin typeface="+mn-lt"/>
                          <a:cs typeface="Arial" panose="020B0604020202020204" pitchFamily="34" charset="0"/>
                        </a:rPr>
                        <a:t>pha</a:t>
                      </a:r>
                      <a:r>
                        <a:rPr lang="en-US" sz="1000" i="1" u="none" strike="noStrike" dirty="0">
                          <a:effectLst/>
                          <a:latin typeface="+mn-lt"/>
                          <a:cs typeface="Arial" panose="020B0604020202020204" pitchFamily="34" charset="0"/>
                        </a:rPr>
                        <a:t> ) </a:t>
                      </a:r>
                      <a:endParaRPr lang="en-US" sz="1000" b="0" i="1" u="none" strike="noStrike" dirty="0">
                        <a:solidFill>
                          <a:srgbClr val="000000"/>
                        </a:solidFill>
                        <a:effectLst/>
                        <a:latin typeface="+mn-lt"/>
                        <a:cs typeface="Arial" panose="020B0604020202020204" pitchFamily="34" charset="0"/>
                      </a:endParaRPr>
                    </a:p>
                  </a:txBody>
                  <a:tcPr marL="6554" marR="6554" marT="6554" marB="0" anchor="ctr"/>
                </a:tc>
                <a:tc>
                  <a:txBody>
                    <a:bodyPr/>
                    <a:lstStyle/>
                    <a:p>
                      <a:pPr algn="ctr" fontAlgn="ctr"/>
                      <a:r>
                        <a:rPr lang="en-US" sz="1000" i="1" u="none" strike="noStrike" dirty="0">
                          <a:effectLst/>
                          <a:latin typeface="+mn-lt"/>
                          <a:cs typeface="Arial" panose="020B0604020202020204" pitchFamily="34" charset="0"/>
                        </a:rPr>
                        <a:t>400 </a:t>
                      </a:r>
                      <a:endParaRPr lang="en-US" sz="1000" b="0" i="1" u="none" strike="noStrike" dirty="0">
                        <a:solidFill>
                          <a:srgbClr val="000000"/>
                        </a:solidFill>
                        <a:effectLst/>
                        <a:latin typeface="+mn-lt"/>
                        <a:cs typeface="Arial" panose="020B0604020202020204" pitchFamily="34" charset="0"/>
                      </a:endParaRPr>
                    </a:p>
                  </a:txBody>
                  <a:tcPr marL="6554" marR="6554" marT="6554" marB="0" anchor="ctr"/>
                </a:tc>
                <a:tc>
                  <a:txBody>
                    <a:bodyPr/>
                    <a:lstStyle/>
                    <a:p>
                      <a:pPr algn="ctr" fontAlgn="ctr"/>
                      <a:r>
                        <a:rPr lang="en-US" sz="1000" i="1" u="none" strike="noStrike">
                          <a:effectLst/>
                          <a:latin typeface="+mn-lt"/>
                          <a:cs typeface="Arial" panose="020B0604020202020204" pitchFamily="34" charset="0"/>
                        </a:rPr>
                        <a:t>425 </a:t>
                      </a:r>
                      <a:endParaRPr lang="en-US" sz="1000" b="0" i="1" u="none" strike="noStrike">
                        <a:solidFill>
                          <a:srgbClr val="000000"/>
                        </a:solidFill>
                        <a:effectLst/>
                        <a:latin typeface="+mn-lt"/>
                        <a:cs typeface="Arial" panose="020B0604020202020204" pitchFamily="34" charset="0"/>
                      </a:endParaRPr>
                    </a:p>
                  </a:txBody>
                  <a:tcPr marL="6554" marR="6554" marT="6554" marB="0" anchor="ct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tc>
                <a:extLst>
                  <a:ext uri="{0D108BD9-81ED-4DB2-BD59-A6C34878D82A}">
                    <a16:rowId xmlns:a16="http://schemas.microsoft.com/office/drawing/2014/main" xmlns="" val="10003"/>
                  </a:ext>
                </a:extLst>
              </a:tr>
              <a:tr h="251489">
                <a:tc>
                  <a:txBody>
                    <a:bodyPr/>
                    <a:lstStyle/>
                    <a:p>
                      <a:pPr algn="ctr" fontAlgn="ctr"/>
                      <a:r>
                        <a:rPr lang="en-US" sz="1000" u="none" strike="noStrike">
                          <a:effectLst/>
                          <a:latin typeface="+mn-lt"/>
                          <a:cs typeface="Arial" panose="020B0604020202020204" pitchFamily="34" charset="0"/>
                        </a:rPr>
                        <a:t>3</a:t>
                      </a:r>
                      <a:endParaRPr lang="en-US" sz="1000" b="0" i="0" u="none" strike="noStrike">
                        <a:solidFill>
                          <a:srgbClr val="000000"/>
                        </a:solidFill>
                        <a:effectLst/>
                        <a:latin typeface="+mn-lt"/>
                        <a:cs typeface="Arial" panose="020B0604020202020204" pitchFamily="34" charset="0"/>
                      </a:endParaRPr>
                    </a:p>
                  </a:txBody>
                  <a:tcPr marL="6554" marR="6554" marT="6554" marB="0" anchor="ctr"/>
                </a:tc>
                <a:tc>
                  <a:txBody>
                    <a:bodyPr/>
                    <a:lstStyle/>
                    <a:p>
                      <a:pPr algn="l" fontAlgn="ctr"/>
                      <a:r>
                        <a:rPr lang="en-US" sz="1000" i="1" u="none" strike="noStrike" dirty="0">
                          <a:effectLst/>
                          <a:latin typeface="+mn-lt"/>
                          <a:cs typeface="Arial" panose="020B0604020202020204" pitchFamily="34" charset="0"/>
                        </a:rPr>
                        <a:t> 400W </a:t>
                      </a:r>
                      <a:r>
                        <a:rPr lang="en-US" sz="1000" i="1" u="none" strike="noStrike" dirty="0" err="1">
                          <a:effectLst/>
                          <a:latin typeface="+mn-lt"/>
                          <a:cs typeface="Arial" panose="020B0604020202020204" pitchFamily="34" charset="0"/>
                        </a:rPr>
                        <a:t>Mêtan</a:t>
                      </a:r>
                      <a:r>
                        <a:rPr lang="en-US" sz="1000" i="1" u="none" strike="noStrike" dirty="0">
                          <a:effectLst/>
                          <a:latin typeface="+mn-lt"/>
                          <a:cs typeface="Arial" panose="020B0604020202020204" pitchFamily="34" charset="0"/>
                        </a:rPr>
                        <a:t> </a:t>
                      </a:r>
                      <a:endParaRPr lang="en-US" sz="1000" b="0" i="1" u="none" strike="noStrike" dirty="0">
                        <a:solidFill>
                          <a:srgbClr val="000000"/>
                        </a:solidFill>
                        <a:effectLst/>
                        <a:latin typeface="+mn-lt"/>
                        <a:cs typeface="Arial" panose="020B0604020202020204" pitchFamily="34" charset="0"/>
                      </a:endParaRPr>
                    </a:p>
                  </a:txBody>
                  <a:tcPr marL="6554" marR="6554" marT="6554" marB="0" anchor="ctr"/>
                </a:tc>
                <a:tc>
                  <a:txBody>
                    <a:bodyPr/>
                    <a:lstStyle/>
                    <a:p>
                      <a:pPr algn="ctr" fontAlgn="ctr"/>
                      <a:r>
                        <a:rPr lang="en-US" sz="1000" i="1" u="none" strike="noStrike" dirty="0">
                          <a:effectLst/>
                          <a:latin typeface="+mn-lt"/>
                          <a:cs typeface="Arial" panose="020B0604020202020204" pitchFamily="34" charset="0"/>
                        </a:rPr>
                        <a:t>400 </a:t>
                      </a:r>
                      <a:endParaRPr lang="en-US" sz="1000" b="0" i="1" u="none" strike="noStrike" dirty="0">
                        <a:solidFill>
                          <a:srgbClr val="000000"/>
                        </a:solidFill>
                        <a:effectLst/>
                        <a:latin typeface="+mn-lt"/>
                        <a:cs typeface="Arial" panose="020B0604020202020204" pitchFamily="34" charset="0"/>
                      </a:endParaRPr>
                    </a:p>
                  </a:txBody>
                  <a:tcPr marL="6554" marR="6554" marT="6554" marB="0" anchor="ctr"/>
                </a:tc>
                <a:tc>
                  <a:txBody>
                    <a:bodyPr/>
                    <a:lstStyle/>
                    <a:p>
                      <a:pPr algn="ctr" fontAlgn="ctr"/>
                      <a:r>
                        <a:rPr lang="en-US" sz="1000" i="1" u="none" strike="noStrike">
                          <a:effectLst/>
                          <a:latin typeface="+mn-lt"/>
                          <a:cs typeface="Arial" panose="020B0604020202020204" pitchFamily="34" charset="0"/>
                        </a:rPr>
                        <a:t>425 </a:t>
                      </a:r>
                      <a:endParaRPr lang="en-US" sz="1000" b="0" i="1" u="none" strike="noStrike">
                        <a:solidFill>
                          <a:srgbClr val="000000"/>
                        </a:solidFill>
                        <a:effectLst/>
                        <a:latin typeface="+mn-lt"/>
                        <a:cs typeface="Arial" panose="020B0604020202020204" pitchFamily="34" charset="0"/>
                      </a:endParaRPr>
                    </a:p>
                  </a:txBody>
                  <a:tcPr marL="6554" marR="6554" marT="6554" marB="0" anchor="ct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tc>
                <a:extLst>
                  <a:ext uri="{0D108BD9-81ED-4DB2-BD59-A6C34878D82A}">
                    <a16:rowId xmlns:a16="http://schemas.microsoft.com/office/drawing/2014/main" xmlns="" val="10004"/>
                  </a:ext>
                </a:extLst>
              </a:tr>
              <a:tr h="251489">
                <a:tc>
                  <a:txBody>
                    <a:bodyPr/>
                    <a:lstStyle/>
                    <a:p>
                      <a:pPr algn="ctr" fontAlgn="ctr"/>
                      <a:r>
                        <a:rPr lang="en-US" sz="1000" u="none" strike="noStrike">
                          <a:effectLst/>
                          <a:latin typeface="+mn-lt"/>
                          <a:cs typeface="Arial" panose="020B0604020202020204" pitchFamily="34" charset="0"/>
                        </a:rPr>
                        <a:t>4</a:t>
                      </a:r>
                      <a:endParaRPr lang="en-US" sz="1000" b="0" i="0" u="none" strike="noStrike">
                        <a:solidFill>
                          <a:srgbClr val="000000"/>
                        </a:solidFill>
                        <a:effectLst/>
                        <a:latin typeface="+mn-lt"/>
                        <a:cs typeface="Arial" panose="020B0604020202020204" pitchFamily="34" charset="0"/>
                      </a:endParaRPr>
                    </a:p>
                  </a:txBody>
                  <a:tcPr marL="6554" marR="6554" marT="6554" marB="0" anchor="ctr"/>
                </a:tc>
                <a:tc>
                  <a:txBody>
                    <a:bodyPr/>
                    <a:lstStyle/>
                    <a:p>
                      <a:pPr algn="l" fontAlgn="ctr"/>
                      <a:r>
                        <a:rPr lang="en-US" sz="1000" i="1" u="none" strike="noStrike" dirty="0">
                          <a:effectLst/>
                          <a:latin typeface="+mn-lt"/>
                          <a:cs typeface="Arial" panose="020B0604020202020204" pitchFamily="34" charset="0"/>
                        </a:rPr>
                        <a:t> 250W T. </a:t>
                      </a:r>
                      <a:r>
                        <a:rPr lang="en-US" sz="1000" i="1" u="none" strike="noStrike" dirty="0" err="1">
                          <a:effectLst/>
                          <a:latin typeface="+mn-lt"/>
                          <a:cs typeface="Arial" panose="020B0604020202020204" pitchFamily="34" charset="0"/>
                        </a:rPr>
                        <a:t>ngân</a:t>
                      </a:r>
                      <a:r>
                        <a:rPr lang="en-US" sz="1000" i="1" u="none" strike="noStrike" dirty="0">
                          <a:effectLst/>
                          <a:latin typeface="+mn-lt"/>
                          <a:cs typeface="Arial" panose="020B0604020202020204" pitchFamily="34" charset="0"/>
                        </a:rPr>
                        <a:t> </a:t>
                      </a:r>
                      <a:endParaRPr lang="en-US" sz="1000" b="0" i="1" u="none" strike="noStrike" dirty="0">
                        <a:solidFill>
                          <a:srgbClr val="000000"/>
                        </a:solidFill>
                        <a:effectLst/>
                        <a:latin typeface="+mn-lt"/>
                        <a:cs typeface="Arial" panose="020B0604020202020204" pitchFamily="34" charset="0"/>
                      </a:endParaRPr>
                    </a:p>
                  </a:txBody>
                  <a:tcPr marL="6554" marR="6554" marT="6554" marB="0" anchor="ctr"/>
                </a:tc>
                <a:tc>
                  <a:txBody>
                    <a:bodyPr/>
                    <a:lstStyle/>
                    <a:p>
                      <a:pPr algn="ctr" fontAlgn="ctr"/>
                      <a:r>
                        <a:rPr lang="en-US" sz="1000" i="1" u="none" strike="noStrike" dirty="0">
                          <a:effectLst/>
                          <a:latin typeface="+mn-lt"/>
                          <a:cs typeface="Arial" panose="020B0604020202020204" pitchFamily="34" charset="0"/>
                        </a:rPr>
                        <a:t>250 </a:t>
                      </a:r>
                      <a:endParaRPr lang="en-US" sz="1000" b="0" i="1" u="none" strike="noStrike" dirty="0">
                        <a:solidFill>
                          <a:srgbClr val="000000"/>
                        </a:solidFill>
                        <a:effectLst/>
                        <a:latin typeface="+mn-lt"/>
                        <a:cs typeface="Arial" panose="020B0604020202020204" pitchFamily="34" charset="0"/>
                      </a:endParaRPr>
                    </a:p>
                  </a:txBody>
                  <a:tcPr marL="6554" marR="6554" marT="6554" marB="0" anchor="ctr"/>
                </a:tc>
                <a:tc>
                  <a:txBody>
                    <a:bodyPr/>
                    <a:lstStyle/>
                    <a:p>
                      <a:pPr algn="ctr" fontAlgn="ctr"/>
                      <a:r>
                        <a:rPr lang="en-US" sz="1000" i="1" u="none" strike="noStrike" dirty="0">
                          <a:effectLst/>
                          <a:latin typeface="+mn-lt"/>
                          <a:cs typeface="Arial" panose="020B0604020202020204" pitchFamily="34" charset="0"/>
                        </a:rPr>
                        <a:t>275 </a:t>
                      </a:r>
                      <a:endParaRPr lang="en-US" sz="1000" b="0" i="1" u="none" strike="noStrike" dirty="0">
                        <a:solidFill>
                          <a:srgbClr val="000000"/>
                        </a:solidFill>
                        <a:effectLst/>
                        <a:latin typeface="+mn-lt"/>
                        <a:cs typeface="Arial" panose="020B0604020202020204" pitchFamily="34" charset="0"/>
                      </a:endParaRPr>
                    </a:p>
                  </a:txBody>
                  <a:tcPr marL="6554" marR="6554" marT="6554" marB="0" anchor="ct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tc>
                <a:extLst>
                  <a:ext uri="{0D108BD9-81ED-4DB2-BD59-A6C34878D82A}">
                    <a16:rowId xmlns:a16="http://schemas.microsoft.com/office/drawing/2014/main" xmlns="" val="10005"/>
                  </a:ext>
                </a:extLst>
              </a:tr>
              <a:tr h="251489">
                <a:tc>
                  <a:txBody>
                    <a:bodyPr/>
                    <a:lstStyle/>
                    <a:p>
                      <a:pPr algn="ctr" fontAlgn="ctr"/>
                      <a:r>
                        <a:rPr lang="en-US" sz="1000" u="none" strike="noStrike">
                          <a:effectLst/>
                          <a:latin typeface="+mn-lt"/>
                          <a:cs typeface="Arial" panose="020B0604020202020204" pitchFamily="34" charset="0"/>
                        </a:rPr>
                        <a:t>5</a:t>
                      </a:r>
                      <a:endParaRPr lang="en-US" sz="1000" b="0" i="0" u="none" strike="noStrike">
                        <a:solidFill>
                          <a:srgbClr val="000000"/>
                        </a:solidFill>
                        <a:effectLst/>
                        <a:latin typeface="+mn-lt"/>
                        <a:cs typeface="Arial" panose="020B0604020202020204" pitchFamily="34" charset="0"/>
                      </a:endParaRPr>
                    </a:p>
                  </a:txBody>
                  <a:tcPr marL="6554" marR="6554" marT="6554" marB="0" anchor="ctr"/>
                </a:tc>
                <a:tc>
                  <a:txBody>
                    <a:bodyPr/>
                    <a:lstStyle/>
                    <a:p>
                      <a:pPr algn="l" fontAlgn="ctr"/>
                      <a:r>
                        <a:rPr lang="en-US" sz="1000" i="1" u="none" strike="noStrike" dirty="0">
                          <a:effectLst/>
                          <a:latin typeface="+mn-lt"/>
                          <a:cs typeface="Arial" panose="020B0604020202020204" pitchFamily="34" charset="0"/>
                        </a:rPr>
                        <a:t> 250W SON </a:t>
                      </a:r>
                      <a:endParaRPr lang="en-US" sz="1000" b="0" i="1" u="none" strike="noStrike" dirty="0">
                        <a:solidFill>
                          <a:srgbClr val="000000"/>
                        </a:solidFill>
                        <a:effectLst/>
                        <a:latin typeface="+mn-lt"/>
                        <a:cs typeface="Arial" panose="020B0604020202020204" pitchFamily="34" charset="0"/>
                      </a:endParaRPr>
                    </a:p>
                  </a:txBody>
                  <a:tcPr marL="6554" marR="6554" marT="6554" marB="0" anchor="ctr"/>
                </a:tc>
                <a:tc>
                  <a:txBody>
                    <a:bodyPr/>
                    <a:lstStyle/>
                    <a:p>
                      <a:pPr algn="ctr" fontAlgn="ctr"/>
                      <a:r>
                        <a:rPr lang="en-US" sz="1000" i="1" u="none" strike="noStrike">
                          <a:effectLst/>
                          <a:latin typeface="+mn-lt"/>
                          <a:cs typeface="Arial" panose="020B0604020202020204" pitchFamily="34" charset="0"/>
                        </a:rPr>
                        <a:t>250 </a:t>
                      </a:r>
                      <a:endParaRPr lang="en-US" sz="1000" b="0" i="1" u="none" strike="noStrike">
                        <a:solidFill>
                          <a:srgbClr val="000000"/>
                        </a:solidFill>
                        <a:effectLst/>
                        <a:latin typeface="+mn-lt"/>
                        <a:cs typeface="Arial" panose="020B0604020202020204" pitchFamily="34" charset="0"/>
                      </a:endParaRPr>
                    </a:p>
                  </a:txBody>
                  <a:tcPr marL="6554" marR="6554" marT="6554" marB="0" anchor="ctr"/>
                </a:tc>
                <a:tc>
                  <a:txBody>
                    <a:bodyPr/>
                    <a:lstStyle/>
                    <a:p>
                      <a:pPr algn="ctr" fontAlgn="ctr"/>
                      <a:r>
                        <a:rPr lang="en-US" sz="1000" i="1" u="none" strike="noStrike">
                          <a:effectLst/>
                          <a:latin typeface="+mn-lt"/>
                          <a:cs typeface="Arial" panose="020B0604020202020204" pitchFamily="34" charset="0"/>
                        </a:rPr>
                        <a:t>275 </a:t>
                      </a:r>
                      <a:endParaRPr lang="en-US" sz="1000" b="0" i="1" u="none" strike="noStrike">
                        <a:solidFill>
                          <a:srgbClr val="000000"/>
                        </a:solidFill>
                        <a:effectLst/>
                        <a:latin typeface="+mn-lt"/>
                        <a:cs typeface="Arial" panose="020B0604020202020204" pitchFamily="34" charset="0"/>
                      </a:endParaRPr>
                    </a:p>
                  </a:txBody>
                  <a:tcPr marL="6554" marR="6554" marT="6554" marB="0" anchor="ct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tc>
                <a:extLst>
                  <a:ext uri="{0D108BD9-81ED-4DB2-BD59-A6C34878D82A}">
                    <a16:rowId xmlns:a16="http://schemas.microsoft.com/office/drawing/2014/main" xmlns="" val="10006"/>
                  </a:ext>
                </a:extLst>
              </a:tr>
              <a:tr h="251489">
                <a:tc>
                  <a:txBody>
                    <a:bodyPr/>
                    <a:lstStyle/>
                    <a:p>
                      <a:pPr algn="ctr" fontAlgn="ctr"/>
                      <a:r>
                        <a:rPr lang="en-US" sz="1000" u="none" strike="noStrike">
                          <a:effectLst/>
                          <a:latin typeface="+mn-lt"/>
                          <a:cs typeface="Arial" panose="020B0604020202020204" pitchFamily="34" charset="0"/>
                        </a:rPr>
                        <a:t>6</a:t>
                      </a:r>
                      <a:endParaRPr lang="en-US" sz="1000" b="0" i="0" u="none" strike="noStrike">
                        <a:solidFill>
                          <a:srgbClr val="000000"/>
                        </a:solidFill>
                        <a:effectLst/>
                        <a:latin typeface="+mn-lt"/>
                        <a:cs typeface="Arial" panose="020B0604020202020204" pitchFamily="34" charset="0"/>
                      </a:endParaRPr>
                    </a:p>
                  </a:txBody>
                  <a:tcPr marL="6554" marR="6554" marT="6554" marB="0" anchor="ctr"/>
                </a:tc>
                <a:tc>
                  <a:txBody>
                    <a:bodyPr/>
                    <a:lstStyle/>
                    <a:p>
                      <a:pPr algn="l" fontAlgn="ctr"/>
                      <a:r>
                        <a:rPr lang="en-US" sz="1000" i="1" u="none" strike="noStrike" dirty="0">
                          <a:effectLst/>
                          <a:latin typeface="+mn-lt"/>
                          <a:cs typeface="Arial" panose="020B0604020202020204" pitchFamily="34" charset="0"/>
                        </a:rPr>
                        <a:t> 150W SON </a:t>
                      </a:r>
                      <a:endParaRPr lang="en-US" sz="1000" b="0" i="1" u="none" strike="noStrike" dirty="0">
                        <a:solidFill>
                          <a:srgbClr val="000000"/>
                        </a:solidFill>
                        <a:effectLst/>
                        <a:latin typeface="+mn-lt"/>
                        <a:cs typeface="Arial" panose="020B0604020202020204" pitchFamily="34" charset="0"/>
                      </a:endParaRPr>
                    </a:p>
                  </a:txBody>
                  <a:tcPr marL="6554" marR="6554" marT="6554" marB="0" anchor="ctr"/>
                </a:tc>
                <a:tc>
                  <a:txBody>
                    <a:bodyPr/>
                    <a:lstStyle/>
                    <a:p>
                      <a:pPr algn="ctr" fontAlgn="ctr"/>
                      <a:r>
                        <a:rPr lang="en-US" sz="1000" i="1" u="none" strike="noStrike">
                          <a:effectLst/>
                          <a:latin typeface="+mn-lt"/>
                          <a:cs typeface="Arial" panose="020B0604020202020204" pitchFamily="34" charset="0"/>
                        </a:rPr>
                        <a:t>150 </a:t>
                      </a:r>
                      <a:endParaRPr lang="en-US" sz="1000" b="0" i="1" u="none" strike="noStrike">
                        <a:solidFill>
                          <a:srgbClr val="000000"/>
                        </a:solidFill>
                        <a:effectLst/>
                        <a:latin typeface="+mn-lt"/>
                        <a:cs typeface="Arial" panose="020B0604020202020204" pitchFamily="34" charset="0"/>
                      </a:endParaRPr>
                    </a:p>
                  </a:txBody>
                  <a:tcPr marL="6554" marR="6554" marT="6554" marB="0" anchor="ctr"/>
                </a:tc>
                <a:tc>
                  <a:txBody>
                    <a:bodyPr/>
                    <a:lstStyle/>
                    <a:p>
                      <a:pPr algn="ctr" fontAlgn="ctr"/>
                      <a:r>
                        <a:rPr lang="en-US" sz="1000" i="1" u="none" strike="noStrike" dirty="0">
                          <a:effectLst/>
                          <a:latin typeface="+mn-lt"/>
                          <a:cs typeface="Arial" panose="020B0604020202020204" pitchFamily="34" charset="0"/>
                        </a:rPr>
                        <a:t>175 </a:t>
                      </a:r>
                      <a:endParaRPr lang="en-US" sz="1000" b="0" i="1" u="none" strike="noStrike" dirty="0">
                        <a:solidFill>
                          <a:srgbClr val="000000"/>
                        </a:solidFill>
                        <a:effectLst/>
                        <a:latin typeface="+mn-lt"/>
                        <a:cs typeface="Arial" panose="020B0604020202020204" pitchFamily="34" charset="0"/>
                      </a:endParaRPr>
                    </a:p>
                  </a:txBody>
                  <a:tcPr marL="6554" marR="6554" marT="6554" marB="0" anchor="ct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tc>
                <a:extLst>
                  <a:ext uri="{0D108BD9-81ED-4DB2-BD59-A6C34878D82A}">
                    <a16:rowId xmlns:a16="http://schemas.microsoft.com/office/drawing/2014/main" xmlns="" val="10007"/>
                  </a:ext>
                </a:extLst>
              </a:tr>
              <a:tr h="251489">
                <a:tc>
                  <a:txBody>
                    <a:bodyPr/>
                    <a:lstStyle/>
                    <a:p>
                      <a:pPr algn="ctr" fontAlgn="ctr"/>
                      <a:r>
                        <a:rPr lang="en-US" sz="1000" u="none" strike="noStrike">
                          <a:effectLst/>
                          <a:latin typeface="+mn-lt"/>
                          <a:cs typeface="Arial" panose="020B0604020202020204" pitchFamily="34" charset="0"/>
                        </a:rPr>
                        <a:t>7</a:t>
                      </a:r>
                      <a:endParaRPr lang="en-US" sz="1000" b="0" i="0" u="none" strike="noStrike">
                        <a:solidFill>
                          <a:srgbClr val="000000"/>
                        </a:solidFill>
                        <a:effectLst/>
                        <a:latin typeface="+mn-lt"/>
                        <a:cs typeface="Arial" panose="020B0604020202020204" pitchFamily="34" charset="0"/>
                      </a:endParaRPr>
                    </a:p>
                  </a:txBody>
                  <a:tcPr marL="6554" marR="6554" marT="6554" marB="0" anchor="ctr"/>
                </a:tc>
                <a:tc>
                  <a:txBody>
                    <a:bodyPr/>
                    <a:lstStyle/>
                    <a:p>
                      <a:pPr algn="l" fontAlgn="ctr"/>
                      <a:r>
                        <a:rPr lang="en-US" sz="1000" i="1" u="none" strike="noStrike" dirty="0">
                          <a:effectLst/>
                          <a:latin typeface="+mn-lt"/>
                          <a:cs typeface="Arial" panose="020B0604020202020204" pitchFamily="34" charset="0"/>
                        </a:rPr>
                        <a:t> 70W SON </a:t>
                      </a:r>
                      <a:endParaRPr lang="en-US" sz="1000" b="0" i="1" u="none" strike="noStrike" dirty="0">
                        <a:solidFill>
                          <a:srgbClr val="000000"/>
                        </a:solidFill>
                        <a:effectLst/>
                        <a:latin typeface="+mn-lt"/>
                        <a:cs typeface="Arial" panose="020B0604020202020204" pitchFamily="34" charset="0"/>
                      </a:endParaRPr>
                    </a:p>
                  </a:txBody>
                  <a:tcPr marL="6554" marR="6554" marT="6554" marB="0" anchor="ctr"/>
                </a:tc>
                <a:tc>
                  <a:txBody>
                    <a:bodyPr/>
                    <a:lstStyle/>
                    <a:p>
                      <a:pPr algn="ctr" fontAlgn="ctr"/>
                      <a:r>
                        <a:rPr lang="en-US" sz="1000" i="1" u="none" strike="noStrike">
                          <a:effectLst/>
                          <a:latin typeface="+mn-lt"/>
                          <a:cs typeface="Arial" panose="020B0604020202020204" pitchFamily="34" charset="0"/>
                        </a:rPr>
                        <a:t>70 </a:t>
                      </a:r>
                      <a:endParaRPr lang="en-US" sz="1000" b="0" i="1" u="none" strike="noStrike">
                        <a:solidFill>
                          <a:srgbClr val="000000"/>
                        </a:solidFill>
                        <a:effectLst/>
                        <a:latin typeface="+mn-lt"/>
                        <a:cs typeface="Arial" panose="020B0604020202020204" pitchFamily="34" charset="0"/>
                      </a:endParaRPr>
                    </a:p>
                  </a:txBody>
                  <a:tcPr marL="6554" marR="6554" marT="6554" marB="0" anchor="ctr"/>
                </a:tc>
                <a:tc>
                  <a:txBody>
                    <a:bodyPr/>
                    <a:lstStyle/>
                    <a:p>
                      <a:pPr algn="ctr" fontAlgn="ctr"/>
                      <a:r>
                        <a:rPr lang="en-US" sz="1000" i="1" u="none" strike="noStrike" dirty="0">
                          <a:effectLst/>
                          <a:latin typeface="+mn-lt"/>
                          <a:cs typeface="Arial" panose="020B0604020202020204" pitchFamily="34" charset="0"/>
                        </a:rPr>
                        <a:t>90 </a:t>
                      </a:r>
                      <a:endParaRPr lang="en-US" sz="1000" b="0" i="1" u="none" strike="noStrike" dirty="0">
                        <a:solidFill>
                          <a:srgbClr val="000000"/>
                        </a:solidFill>
                        <a:effectLst/>
                        <a:latin typeface="+mn-lt"/>
                        <a:cs typeface="Arial" panose="020B0604020202020204" pitchFamily="34" charset="0"/>
                      </a:endParaRPr>
                    </a:p>
                  </a:txBody>
                  <a:tcPr marL="6554" marR="6554" marT="6554" marB="0" anchor="ct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tc>
                <a:extLst>
                  <a:ext uri="{0D108BD9-81ED-4DB2-BD59-A6C34878D82A}">
                    <a16:rowId xmlns:a16="http://schemas.microsoft.com/office/drawing/2014/main" xmlns="" val="10008"/>
                  </a:ext>
                </a:extLst>
              </a:tr>
              <a:tr h="251489">
                <a:tc>
                  <a:txBody>
                    <a:bodyPr/>
                    <a:lstStyle/>
                    <a:p>
                      <a:pPr algn="ctr" fontAlgn="ctr"/>
                      <a:r>
                        <a:rPr lang="en-US" sz="1000" u="none" strike="noStrike">
                          <a:effectLst/>
                          <a:latin typeface="+mn-lt"/>
                          <a:cs typeface="Arial" panose="020B0604020202020204" pitchFamily="34" charset="0"/>
                        </a:rPr>
                        <a:t>8</a:t>
                      </a:r>
                      <a:endParaRPr lang="en-US" sz="1000" b="0" i="0" u="none" strike="noStrike">
                        <a:solidFill>
                          <a:srgbClr val="000000"/>
                        </a:solidFill>
                        <a:effectLst/>
                        <a:latin typeface="+mn-lt"/>
                        <a:cs typeface="Arial" panose="020B0604020202020204" pitchFamily="34" charset="0"/>
                      </a:endParaRPr>
                    </a:p>
                  </a:txBody>
                  <a:tcPr marL="6554" marR="6554" marT="6554" marB="0" anchor="ctr"/>
                </a:tc>
                <a:tc>
                  <a:txBody>
                    <a:bodyPr/>
                    <a:lstStyle/>
                    <a:p>
                      <a:pPr algn="l" fontAlgn="ctr"/>
                      <a:r>
                        <a:rPr lang="en-US" sz="1000" i="1" u="none" strike="noStrike" dirty="0">
                          <a:effectLst/>
                          <a:latin typeface="+mn-lt"/>
                          <a:cs typeface="Arial" panose="020B0604020202020204" pitchFamily="34" charset="0"/>
                        </a:rPr>
                        <a:t> 125W T. </a:t>
                      </a:r>
                      <a:r>
                        <a:rPr lang="en-US" sz="1000" i="1" u="none" strike="noStrike" dirty="0" err="1">
                          <a:effectLst/>
                          <a:latin typeface="+mn-lt"/>
                          <a:cs typeface="Arial" panose="020B0604020202020204" pitchFamily="34" charset="0"/>
                        </a:rPr>
                        <a:t>ngân</a:t>
                      </a:r>
                      <a:r>
                        <a:rPr lang="en-US" sz="1000" i="1" u="none" strike="noStrike" dirty="0">
                          <a:effectLst/>
                          <a:latin typeface="+mn-lt"/>
                          <a:cs typeface="Arial" panose="020B0604020202020204" pitchFamily="34" charset="0"/>
                        </a:rPr>
                        <a:t> </a:t>
                      </a:r>
                      <a:endParaRPr lang="en-US" sz="1000" b="0" i="1" u="none" strike="noStrike" dirty="0">
                        <a:solidFill>
                          <a:srgbClr val="000000"/>
                        </a:solidFill>
                        <a:effectLst/>
                        <a:latin typeface="+mn-lt"/>
                        <a:cs typeface="Arial" panose="020B0604020202020204" pitchFamily="34" charset="0"/>
                      </a:endParaRPr>
                    </a:p>
                  </a:txBody>
                  <a:tcPr marL="6554" marR="6554" marT="6554" marB="0" anchor="ctr"/>
                </a:tc>
                <a:tc>
                  <a:txBody>
                    <a:bodyPr/>
                    <a:lstStyle/>
                    <a:p>
                      <a:pPr algn="ctr" fontAlgn="ctr"/>
                      <a:r>
                        <a:rPr lang="en-US" sz="1000" i="1" u="none" strike="noStrike">
                          <a:effectLst/>
                          <a:latin typeface="+mn-lt"/>
                          <a:cs typeface="Arial" panose="020B0604020202020204" pitchFamily="34" charset="0"/>
                        </a:rPr>
                        <a:t>125 </a:t>
                      </a:r>
                      <a:endParaRPr lang="en-US" sz="1000" b="0" i="1" u="none" strike="noStrike">
                        <a:solidFill>
                          <a:srgbClr val="000000"/>
                        </a:solidFill>
                        <a:effectLst/>
                        <a:latin typeface="+mn-lt"/>
                        <a:cs typeface="Arial" panose="020B0604020202020204" pitchFamily="34" charset="0"/>
                      </a:endParaRPr>
                    </a:p>
                  </a:txBody>
                  <a:tcPr marL="6554" marR="6554" marT="6554" marB="0" anchor="ctr"/>
                </a:tc>
                <a:tc>
                  <a:txBody>
                    <a:bodyPr/>
                    <a:lstStyle/>
                    <a:p>
                      <a:pPr algn="ctr" fontAlgn="ctr"/>
                      <a:r>
                        <a:rPr lang="en-US" sz="1000" i="1" u="none" strike="noStrike">
                          <a:effectLst/>
                          <a:latin typeface="+mn-lt"/>
                          <a:cs typeface="Arial" panose="020B0604020202020204" pitchFamily="34" charset="0"/>
                        </a:rPr>
                        <a:t>150 </a:t>
                      </a:r>
                      <a:endParaRPr lang="en-US" sz="1000" b="0" i="1" u="none" strike="noStrike">
                        <a:solidFill>
                          <a:srgbClr val="000000"/>
                        </a:solidFill>
                        <a:effectLst/>
                        <a:latin typeface="+mn-lt"/>
                        <a:cs typeface="Arial" panose="020B0604020202020204" pitchFamily="34" charset="0"/>
                      </a:endParaRPr>
                    </a:p>
                  </a:txBody>
                  <a:tcPr marL="6554" marR="6554" marT="6554" marB="0" anchor="ct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tc>
                <a:extLst>
                  <a:ext uri="{0D108BD9-81ED-4DB2-BD59-A6C34878D82A}">
                    <a16:rowId xmlns:a16="http://schemas.microsoft.com/office/drawing/2014/main" xmlns="" val="10009"/>
                  </a:ext>
                </a:extLst>
              </a:tr>
              <a:tr h="251489">
                <a:tc>
                  <a:txBody>
                    <a:bodyPr/>
                    <a:lstStyle/>
                    <a:p>
                      <a:pPr algn="ctr" fontAlgn="ctr"/>
                      <a:r>
                        <a:rPr lang="en-US" sz="1000" u="none" strike="noStrike">
                          <a:effectLst/>
                          <a:latin typeface="+mn-lt"/>
                          <a:cs typeface="Arial" panose="020B0604020202020204" pitchFamily="34" charset="0"/>
                        </a:rPr>
                        <a:t>9</a:t>
                      </a:r>
                      <a:endParaRPr lang="en-US" sz="1000" b="0" i="0" u="none" strike="noStrike">
                        <a:solidFill>
                          <a:srgbClr val="000000"/>
                        </a:solidFill>
                        <a:effectLst/>
                        <a:latin typeface="+mn-lt"/>
                        <a:cs typeface="Arial" panose="020B0604020202020204" pitchFamily="34" charset="0"/>
                      </a:endParaRPr>
                    </a:p>
                  </a:txBody>
                  <a:tcPr marL="6554" marR="6554" marT="6554" marB="0" anchor="ctr"/>
                </a:tc>
                <a:tc>
                  <a:txBody>
                    <a:bodyPr/>
                    <a:lstStyle/>
                    <a:p>
                      <a:pPr algn="l" fontAlgn="ctr"/>
                      <a:r>
                        <a:rPr lang="en-US" sz="1000" i="1" u="none" strike="noStrike" dirty="0">
                          <a:effectLst/>
                          <a:latin typeface="+mn-lt"/>
                          <a:cs typeface="Arial" panose="020B0604020202020204" pitchFamily="34" charset="0"/>
                        </a:rPr>
                        <a:t> 150w LED </a:t>
                      </a:r>
                      <a:endParaRPr lang="en-US" sz="1000" b="0" i="1" u="none" strike="noStrike" dirty="0">
                        <a:solidFill>
                          <a:srgbClr val="000000"/>
                        </a:solidFill>
                        <a:effectLst/>
                        <a:latin typeface="+mn-lt"/>
                        <a:cs typeface="Arial" panose="020B0604020202020204" pitchFamily="34" charset="0"/>
                      </a:endParaRPr>
                    </a:p>
                  </a:txBody>
                  <a:tcPr marL="6554" marR="6554" marT="6554" marB="0" anchor="ctr"/>
                </a:tc>
                <a:tc>
                  <a:txBody>
                    <a:bodyPr/>
                    <a:lstStyle/>
                    <a:p>
                      <a:pPr algn="ctr" fontAlgn="ctr"/>
                      <a:r>
                        <a:rPr lang="en-US" sz="1000" i="1" u="none" strike="noStrike">
                          <a:effectLst/>
                          <a:latin typeface="+mn-lt"/>
                          <a:cs typeface="Arial" panose="020B0604020202020204" pitchFamily="34" charset="0"/>
                        </a:rPr>
                        <a:t>150 </a:t>
                      </a:r>
                      <a:endParaRPr lang="en-US" sz="1000" b="0" i="1" u="none" strike="noStrike">
                        <a:solidFill>
                          <a:srgbClr val="000000"/>
                        </a:solidFill>
                        <a:effectLst/>
                        <a:latin typeface="+mn-lt"/>
                        <a:cs typeface="Arial" panose="020B0604020202020204" pitchFamily="34" charset="0"/>
                      </a:endParaRPr>
                    </a:p>
                  </a:txBody>
                  <a:tcPr marL="6554" marR="6554" marT="6554" marB="0" anchor="ctr"/>
                </a:tc>
                <a:tc>
                  <a:txBody>
                    <a:bodyPr/>
                    <a:lstStyle/>
                    <a:p>
                      <a:pPr algn="ctr" fontAlgn="ctr"/>
                      <a:r>
                        <a:rPr lang="en-US" sz="1000" i="1" u="none" strike="noStrike">
                          <a:effectLst/>
                          <a:latin typeface="+mn-lt"/>
                          <a:cs typeface="Arial" panose="020B0604020202020204" pitchFamily="34" charset="0"/>
                        </a:rPr>
                        <a:t>150 </a:t>
                      </a:r>
                      <a:endParaRPr lang="en-US" sz="1000" b="0" i="1" u="none" strike="noStrike">
                        <a:solidFill>
                          <a:srgbClr val="000000"/>
                        </a:solidFill>
                        <a:effectLst/>
                        <a:latin typeface="+mn-lt"/>
                        <a:cs typeface="Arial" panose="020B0604020202020204" pitchFamily="34" charset="0"/>
                      </a:endParaRPr>
                    </a:p>
                  </a:txBody>
                  <a:tcPr marL="6554" marR="6554" marT="6554" marB="0" anchor="ct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tc>
                <a:extLst>
                  <a:ext uri="{0D108BD9-81ED-4DB2-BD59-A6C34878D82A}">
                    <a16:rowId xmlns:a16="http://schemas.microsoft.com/office/drawing/2014/main" xmlns="" val="10010"/>
                  </a:ext>
                </a:extLst>
              </a:tr>
              <a:tr h="251489">
                <a:tc>
                  <a:txBody>
                    <a:bodyPr/>
                    <a:lstStyle/>
                    <a:p>
                      <a:pPr algn="ctr" fontAlgn="ctr"/>
                      <a:r>
                        <a:rPr lang="en-US" sz="1000" u="none" strike="noStrike">
                          <a:effectLst/>
                          <a:latin typeface="+mn-lt"/>
                          <a:cs typeface="Arial" panose="020B0604020202020204" pitchFamily="34" charset="0"/>
                        </a:rPr>
                        <a:t>10</a:t>
                      </a:r>
                      <a:endParaRPr lang="en-US" sz="1000" b="0" i="0" u="none" strike="noStrike">
                        <a:solidFill>
                          <a:srgbClr val="000000"/>
                        </a:solidFill>
                        <a:effectLst/>
                        <a:latin typeface="+mn-lt"/>
                        <a:cs typeface="Arial" panose="020B0604020202020204" pitchFamily="34" charset="0"/>
                      </a:endParaRPr>
                    </a:p>
                  </a:txBody>
                  <a:tcPr marL="6554" marR="6554" marT="6554" marB="0" anchor="ctr"/>
                </a:tc>
                <a:tc>
                  <a:txBody>
                    <a:bodyPr/>
                    <a:lstStyle/>
                    <a:p>
                      <a:pPr algn="l" fontAlgn="ctr"/>
                      <a:r>
                        <a:rPr lang="en-US" sz="1000" i="1" u="none" strike="noStrike" dirty="0">
                          <a:effectLst/>
                          <a:latin typeface="+mn-lt"/>
                          <a:cs typeface="Arial" panose="020B0604020202020204" pitchFamily="34" charset="0"/>
                        </a:rPr>
                        <a:t> 100w LED </a:t>
                      </a:r>
                      <a:endParaRPr lang="en-US" sz="1000" b="0" i="1" u="none" strike="noStrike" dirty="0">
                        <a:solidFill>
                          <a:srgbClr val="000000"/>
                        </a:solidFill>
                        <a:effectLst/>
                        <a:latin typeface="+mn-lt"/>
                        <a:cs typeface="Arial" panose="020B0604020202020204" pitchFamily="34" charset="0"/>
                      </a:endParaRPr>
                    </a:p>
                  </a:txBody>
                  <a:tcPr marL="6554" marR="6554" marT="6554" marB="0" anchor="ctr"/>
                </a:tc>
                <a:tc>
                  <a:txBody>
                    <a:bodyPr/>
                    <a:lstStyle/>
                    <a:p>
                      <a:pPr algn="ctr" fontAlgn="ctr"/>
                      <a:r>
                        <a:rPr lang="en-US" sz="1000" i="1" u="none" strike="noStrike">
                          <a:effectLst/>
                          <a:latin typeface="+mn-lt"/>
                          <a:cs typeface="Arial" panose="020B0604020202020204" pitchFamily="34" charset="0"/>
                        </a:rPr>
                        <a:t>100 </a:t>
                      </a:r>
                      <a:endParaRPr lang="en-US" sz="1000" b="0" i="1" u="none" strike="noStrike">
                        <a:solidFill>
                          <a:srgbClr val="000000"/>
                        </a:solidFill>
                        <a:effectLst/>
                        <a:latin typeface="+mn-lt"/>
                        <a:cs typeface="Arial" panose="020B0604020202020204" pitchFamily="34" charset="0"/>
                      </a:endParaRPr>
                    </a:p>
                  </a:txBody>
                  <a:tcPr marL="6554" marR="6554" marT="6554" marB="0" anchor="ctr"/>
                </a:tc>
                <a:tc>
                  <a:txBody>
                    <a:bodyPr/>
                    <a:lstStyle/>
                    <a:p>
                      <a:pPr algn="ctr" fontAlgn="ctr"/>
                      <a:r>
                        <a:rPr lang="en-US" sz="1000" i="1" u="none" strike="noStrike">
                          <a:effectLst/>
                          <a:latin typeface="+mn-lt"/>
                          <a:cs typeface="Arial" panose="020B0604020202020204" pitchFamily="34" charset="0"/>
                        </a:rPr>
                        <a:t>100 </a:t>
                      </a:r>
                      <a:endParaRPr lang="en-US" sz="1000" b="0" i="1" u="none" strike="noStrike">
                        <a:solidFill>
                          <a:srgbClr val="000000"/>
                        </a:solidFill>
                        <a:effectLst/>
                        <a:latin typeface="+mn-lt"/>
                        <a:cs typeface="Arial" panose="020B0604020202020204" pitchFamily="34" charset="0"/>
                      </a:endParaRPr>
                    </a:p>
                  </a:txBody>
                  <a:tcPr marL="6554" marR="6554" marT="6554" marB="0" anchor="ct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tc>
                <a:extLst>
                  <a:ext uri="{0D108BD9-81ED-4DB2-BD59-A6C34878D82A}">
                    <a16:rowId xmlns:a16="http://schemas.microsoft.com/office/drawing/2014/main" xmlns="" val="10011"/>
                  </a:ext>
                </a:extLst>
              </a:tr>
              <a:tr h="314527">
                <a:tc>
                  <a:txBody>
                    <a:bodyPr/>
                    <a:lstStyle/>
                    <a:p>
                      <a:pPr algn="ctr" fontAlgn="ctr"/>
                      <a:r>
                        <a:rPr lang="en-US" sz="1000" u="none" strike="noStrike">
                          <a:effectLst/>
                          <a:latin typeface="+mn-lt"/>
                          <a:cs typeface="Arial" panose="020B0604020202020204" pitchFamily="34" charset="0"/>
                        </a:rPr>
                        <a:t>11</a:t>
                      </a:r>
                      <a:endParaRPr lang="en-US" sz="1000" b="0" i="0" u="none" strike="noStrike">
                        <a:solidFill>
                          <a:srgbClr val="000000"/>
                        </a:solidFill>
                        <a:effectLst/>
                        <a:latin typeface="+mn-lt"/>
                        <a:cs typeface="Arial" panose="020B0604020202020204" pitchFamily="34" charset="0"/>
                      </a:endParaRPr>
                    </a:p>
                  </a:txBody>
                  <a:tcPr marL="6554" marR="6554" marT="6554" marB="0" anchor="ctr"/>
                </a:tc>
                <a:tc>
                  <a:txBody>
                    <a:bodyPr/>
                    <a:lstStyle/>
                    <a:p>
                      <a:pPr algn="l" fontAlgn="ctr"/>
                      <a:r>
                        <a:rPr lang="en-US" sz="1000" i="1" u="none" strike="noStrike" dirty="0">
                          <a:effectLst/>
                          <a:latin typeface="+mn-lt"/>
                          <a:cs typeface="Arial" panose="020B0604020202020204" pitchFamily="34" charset="0"/>
                        </a:rPr>
                        <a:t> </a:t>
                      </a:r>
                      <a:r>
                        <a:rPr lang="en-US" sz="1000" i="1" u="none" strike="noStrike" dirty="0" err="1">
                          <a:effectLst/>
                          <a:latin typeface="+mn-lt"/>
                          <a:cs typeface="Arial" panose="020B0604020202020204" pitchFamily="34" charset="0"/>
                        </a:rPr>
                        <a:t>Bóng</a:t>
                      </a:r>
                      <a:r>
                        <a:rPr lang="en-US" sz="1000" i="1" u="none" strike="noStrike" dirty="0">
                          <a:effectLst/>
                          <a:latin typeface="+mn-lt"/>
                          <a:cs typeface="Arial" panose="020B0604020202020204" pitchFamily="34" charset="0"/>
                        </a:rPr>
                        <a:t> 20-80W</a:t>
                      </a:r>
                      <a:br>
                        <a:rPr lang="en-US" sz="1000" i="1" u="none" strike="noStrike" dirty="0">
                          <a:effectLst/>
                          <a:latin typeface="+mn-lt"/>
                          <a:cs typeface="Arial" panose="020B0604020202020204" pitchFamily="34" charset="0"/>
                        </a:rPr>
                      </a:br>
                      <a:r>
                        <a:rPr lang="en-US" sz="1000" i="1" u="none" strike="noStrike" dirty="0">
                          <a:effectLst/>
                          <a:latin typeface="+mn-lt"/>
                          <a:cs typeface="Arial" panose="020B0604020202020204" pitchFamily="34" charset="0"/>
                        </a:rPr>
                        <a:t> ( compact ) </a:t>
                      </a:r>
                      <a:endParaRPr lang="en-US" sz="1000" b="0" i="1" u="none" strike="noStrike" dirty="0">
                        <a:solidFill>
                          <a:srgbClr val="000000"/>
                        </a:solidFill>
                        <a:effectLst/>
                        <a:latin typeface="+mn-lt"/>
                        <a:cs typeface="Arial" panose="020B0604020202020204" pitchFamily="34" charset="0"/>
                      </a:endParaRPr>
                    </a:p>
                  </a:txBody>
                  <a:tcPr marL="6554" marR="6554" marT="6554" marB="0" anchor="ctr"/>
                </a:tc>
                <a:tc>
                  <a:txBody>
                    <a:bodyPr/>
                    <a:lstStyle/>
                    <a:p>
                      <a:pPr algn="ctr" fontAlgn="ctr"/>
                      <a:r>
                        <a:rPr lang="en-US" sz="1000" i="1" u="none" strike="noStrike">
                          <a:effectLst/>
                          <a:latin typeface="+mn-lt"/>
                          <a:cs typeface="Arial" panose="020B0604020202020204" pitchFamily="34" charset="0"/>
                        </a:rPr>
                        <a:t>80 </a:t>
                      </a:r>
                      <a:endParaRPr lang="en-US" sz="1000" b="0" i="1" u="none" strike="noStrike">
                        <a:solidFill>
                          <a:srgbClr val="000000"/>
                        </a:solidFill>
                        <a:effectLst/>
                        <a:latin typeface="+mn-lt"/>
                        <a:cs typeface="Arial" panose="020B0604020202020204" pitchFamily="34" charset="0"/>
                      </a:endParaRPr>
                    </a:p>
                  </a:txBody>
                  <a:tcPr marL="6554" marR="6554" marT="6554" marB="0" anchor="ctr"/>
                </a:tc>
                <a:tc>
                  <a:txBody>
                    <a:bodyPr/>
                    <a:lstStyle/>
                    <a:p>
                      <a:pPr algn="ctr" fontAlgn="ctr"/>
                      <a:r>
                        <a:rPr lang="en-US" sz="1000" i="1" u="none" strike="noStrike">
                          <a:effectLst/>
                          <a:latin typeface="+mn-lt"/>
                          <a:cs typeface="Arial" panose="020B0604020202020204" pitchFamily="34" charset="0"/>
                        </a:rPr>
                        <a:t>80 </a:t>
                      </a:r>
                      <a:endParaRPr lang="en-US" sz="1000" b="0" i="1" u="none" strike="noStrike">
                        <a:solidFill>
                          <a:srgbClr val="000000"/>
                        </a:solidFill>
                        <a:effectLst/>
                        <a:latin typeface="+mn-lt"/>
                        <a:cs typeface="Arial" panose="020B0604020202020204" pitchFamily="34" charset="0"/>
                      </a:endParaRPr>
                    </a:p>
                  </a:txBody>
                  <a:tcPr marL="6554" marR="6554" marT="6554" marB="0" anchor="ct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tc>
                <a:tc>
                  <a:txBody>
                    <a:bodyPr/>
                    <a:lstStyle/>
                    <a:p>
                      <a:pPr algn="ctr" fontAlgn="ctr"/>
                      <a:r>
                        <a:rPr lang="en-US" sz="1200" u="none" strike="noStrike" dirty="0" smtClean="0">
                          <a:effectLst/>
                          <a:latin typeface="+mn-lt"/>
                          <a:cs typeface="Arial" panose="020B0604020202020204" pitchFamily="34" charset="0"/>
                        </a:rPr>
                        <a:t>…………….</a:t>
                      </a:r>
                      <a:endParaRPr lang="en-US" sz="1200" b="0" i="0" u="none" strike="noStrike" dirty="0">
                        <a:solidFill>
                          <a:srgbClr val="000000"/>
                        </a:solidFill>
                        <a:effectLst/>
                        <a:latin typeface="+mn-lt"/>
                        <a:cs typeface="Arial" panose="020B0604020202020204" pitchFamily="34" charset="0"/>
                      </a:endParaRPr>
                    </a:p>
                  </a:txBody>
                  <a:tcPr marL="7049" marR="7049" marT="7051" marB="0" anchor="ctr"/>
                </a:tc>
                <a:extLst>
                  <a:ext uri="{0D108BD9-81ED-4DB2-BD59-A6C34878D82A}">
                    <a16:rowId xmlns:a16="http://schemas.microsoft.com/office/drawing/2014/main" xmlns="" val="10012"/>
                  </a:ext>
                </a:extLst>
              </a:tr>
              <a:tr h="285671">
                <a:tc>
                  <a:txBody>
                    <a:bodyPr/>
                    <a:lstStyle/>
                    <a:p>
                      <a:pPr algn="ctr" fontAlgn="ctr"/>
                      <a:r>
                        <a:rPr lang="en-US" sz="1000" u="none" strike="noStrike">
                          <a:effectLst/>
                          <a:latin typeface="+mn-lt"/>
                          <a:cs typeface="Arial" panose="020B0604020202020204" pitchFamily="34" charset="0"/>
                        </a:rPr>
                        <a:t> </a:t>
                      </a:r>
                      <a:endParaRPr lang="en-US" sz="1000" b="0" i="0" u="none" strike="noStrike">
                        <a:solidFill>
                          <a:srgbClr val="000000"/>
                        </a:solidFill>
                        <a:effectLst/>
                        <a:latin typeface="+mn-lt"/>
                        <a:cs typeface="Arial" panose="020B0604020202020204" pitchFamily="34" charset="0"/>
                      </a:endParaRPr>
                    </a:p>
                  </a:txBody>
                  <a:tcPr marL="6554" marR="6554" marT="6554" marB="0" anchor="ctr"/>
                </a:tc>
                <a:tc>
                  <a:txBody>
                    <a:bodyPr/>
                    <a:lstStyle/>
                    <a:p>
                      <a:pPr algn="l" fontAlgn="ctr"/>
                      <a:r>
                        <a:rPr lang="en-US" sz="1000" b="1" i="1" u="none" strike="noStrike" dirty="0">
                          <a:effectLst/>
                          <a:latin typeface="+mn-lt"/>
                          <a:cs typeface="Arial" panose="020B0604020202020204" pitchFamily="34" charset="0"/>
                        </a:rPr>
                        <a:t> </a:t>
                      </a:r>
                      <a:r>
                        <a:rPr lang="en-US" sz="1000" b="1" i="1" u="none" strike="noStrike" dirty="0" err="1">
                          <a:effectLst/>
                          <a:latin typeface="+mn-lt"/>
                          <a:cs typeface="Arial" panose="020B0604020202020204" pitchFamily="34" charset="0"/>
                        </a:rPr>
                        <a:t>Tổng</a:t>
                      </a:r>
                      <a:r>
                        <a:rPr lang="en-US" sz="1000" b="1" i="1" u="none" strike="noStrike" dirty="0">
                          <a:effectLst/>
                          <a:latin typeface="+mn-lt"/>
                          <a:cs typeface="Arial" panose="020B0604020202020204" pitchFamily="34" charset="0"/>
                        </a:rPr>
                        <a:t> </a:t>
                      </a:r>
                      <a:r>
                        <a:rPr lang="en-US" sz="1000" b="1" i="1" u="none" strike="noStrike" dirty="0" err="1">
                          <a:effectLst/>
                          <a:latin typeface="+mn-lt"/>
                          <a:cs typeface="Arial" panose="020B0604020202020204" pitchFamily="34" charset="0"/>
                        </a:rPr>
                        <a:t>cộng</a:t>
                      </a:r>
                      <a:r>
                        <a:rPr lang="en-US" sz="1000" b="1" i="1" u="none" strike="noStrike" dirty="0">
                          <a:effectLst/>
                          <a:latin typeface="+mn-lt"/>
                          <a:cs typeface="Arial" panose="020B0604020202020204" pitchFamily="34" charset="0"/>
                        </a:rPr>
                        <a:t> </a:t>
                      </a:r>
                      <a:endParaRPr lang="en-US" sz="1000" b="1" i="1" u="none" strike="noStrike" dirty="0">
                        <a:solidFill>
                          <a:srgbClr val="000000"/>
                        </a:solidFill>
                        <a:effectLst/>
                        <a:latin typeface="+mn-lt"/>
                        <a:cs typeface="Arial" panose="020B0604020202020204" pitchFamily="34" charset="0"/>
                      </a:endParaRPr>
                    </a:p>
                  </a:txBody>
                  <a:tcPr marL="6554" marR="6554" marT="6554" marB="0" anchor="ctr"/>
                </a:tc>
                <a:tc>
                  <a:txBody>
                    <a:bodyPr/>
                    <a:lstStyle/>
                    <a:p>
                      <a:pPr algn="ctr" fontAlgn="ctr"/>
                      <a:r>
                        <a:rPr lang="en-US" sz="1000" b="1" i="1" u="none" strike="noStrike">
                          <a:effectLst/>
                          <a:latin typeface="+mn-lt"/>
                          <a:cs typeface="Arial" panose="020B0604020202020204" pitchFamily="34" charset="0"/>
                        </a:rPr>
                        <a:t> </a:t>
                      </a:r>
                      <a:endParaRPr lang="en-US" sz="1000" b="1" i="1" u="none" strike="noStrike">
                        <a:solidFill>
                          <a:srgbClr val="000000"/>
                        </a:solidFill>
                        <a:effectLst/>
                        <a:latin typeface="+mn-lt"/>
                        <a:cs typeface="Arial" panose="020B0604020202020204" pitchFamily="34" charset="0"/>
                      </a:endParaRPr>
                    </a:p>
                  </a:txBody>
                  <a:tcPr marL="6554" marR="6554" marT="6554" marB="0" anchor="ctr"/>
                </a:tc>
                <a:tc>
                  <a:txBody>
                    <a:bodyPr/>
                    <a:lstStyle/>
                    <a:p>
                      <a:pPr algn="ctr" fontAlgn="ctr"/>
                      <a:r>
                        <a:rPr lang="en-US" sz="1000" b="1" i="1" u="none" strike="noStrike">
                          <a:effectLst/>
                          <a:latin typeface="+mn-lt"/>
                          <a:cs typeface="Arial" panose="020B0604020202020204" pitchFamily="34" charset="0"/>
                        </a:rPr>
                        <a:t> </a:t>
                      </a:r>
                      <a:endParaRPr lang="en-US" sz="1000" b="1" i="1" u="none" strike="noStrike">
                        <a:solidFill>
                          <a:srgbClr val="000000"/>
                        </a:solidFill>
                        <a:effectLst/>
                        <a:latin typeface="+mn-lt"/>
                        <a:cs typeface="Arial" panose="020B0604020202020204" pitchFamily="34" charset="0"/>
                      </a:endParaRPr>
                    </a:p>
                  </a:txBody>
                  <a:tcPr marL="6554" marR="6554" marT="6554" marB="0" anchor="ctr"/>
                </a:tc>
                <a:tc>
                  <a:txBody>
                    <a:bodyPr/>
                    <a:lstStyle/>
                    <a:p>
                      <a:pPr algn="ctr" fontAlgn="ctr"/>
                      <a:r>
                        <a:rPr lang="en-US" sz="1000" b="1" i="1" u="none" strike="noStrike" dirty="0">
                          <a:effectLst/>
                          <a:latin typeface="+mn-lt"/>
                          <a:cs typeface="Arial" panose="020B0604020202020204" pitchFamily="34" charset="0"/>
                        </a:rPr>
                        <a:t>5,782 </a:t>
                      </a:r>
                      <a:endParaRPr lang="en-US" sz="1000" b="1" i="1" u="none" strike="noStrike" dirty="0">
                        <a:solidFill>
                          <a:srgbClr val="000000"/>
                        </a:solidFill>
                        <a:effectLst/>
                        <a:latin typeface="+mn-lt"/>
                        <a:cs typeface="Arial" panose="020B0604020202020204" pitchFamily="34" charset="0"/>
                      </a:endParaRPr>
                    </a:p>
                  </a:txBody>
                  <a:tcPr marL="6554" marR="6554" marT="6554" marB="0" anchor="ctr"/>
                </a:tc>
                <a:tc>
                  <a:txBody>
                    <a:bodyPr/>
                    <a:lstStyle/>
                    <a:p>
                      <a:pPr algn="ctr" fontAlgn="ctr"/>
                      <a:r>
                        <a:rPr lang="en-US" sz="1000" b="1" i="1" u="none" strike="noStrike" dirty="0">
                          <a:effectLst/>
                          <a:latin typeface="+mn-lt"/>
                          <a:cs typeface="Arial" panose="020B0604020202020204" pitchFamily="34" charset="0"/>
                        </a:rPr>
                        <a:t>1,189 </a:t>
                      </a:r>
                      <a:endParaRPr lang="en-US" sz="1000" b="1" i="1" u="none" strike="noStrike" dirty="0">
                        <a:solidFill>
                          <a:srgbClr val="000000"/>
                        </a:solidFill>
                        <a:effectLst/>
                        <a:latin typeface="+mn-lt"/>
                        <a:cs typeface="Arial" panose="020B0604020202020204" pitchFamily="34" charset="0"/>
                      </a:endParaRPr>
                    </a:p>
                  </a:txBody>
                  <a:tcPr marL="6554" marR="6554" marT="6554" marB="0" anchor="ctr"/>
                </a:tc>
                <a:extLst>
                  <a:ext uri="{0D108BD9-81ED-4DB2-BD59-A6C34878D82A}">
                    <a16:rowId xmlns:a16="http://schemas.microsoft.com/office/drawing/2014/main" xmlns="" val="10013"/>
                  </a:ext>
                </a:extLst>
              </a:tr>
            </a:tbl>
          </a:graphicData>
        </a:graphic>
      </p:graphicFrame>
      <p:sp>
        <p:nvSpPr>
          <p:cNvPr id="60" name="Google Shape;543;p30">
            <a:extLst>
              <a:ext uri="{FF2B5EF4-FFF2-40B4-BE49-F238E27FC236}">
                <a16:creationId xmlns:a16="http://schemas.microsoft.com/office/drawing/2014/main" xmlns="" id="{F16C859E-C604-433E-BFF9-8C43039FADEA}"/>
              </a:ext>
            </a:extLst>
          </p:cNvPr>
          <p:cNvSpPr txBox="1">
            <a:spLocks/>
          </p:cNvSpPr>
          <p:nvPr/>
        </p:nvSpPr>
        <p:spPr>
          <a:xfrm>
            <a:off x="2294292" y="5835026"/>
            <a:ext cx="3127284" cy="341595"/>
          </a:xfrm>
          <a:prstGeom prst="rect">
            <a:avLst/>
          </a:prstGeom>
        </p:spPr>
        <p:txBody>
          <a:bodyPr spcFirstLastPara="1" wrap="square" lIns="91425" tIns="91425" rIns="91425" bIns="91425" anchor="t" anchorCtr="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latinLnBrk="0">
              <a:spcBef>
                <a:spcPts val="0"/>
              </a:spcBef>
              <a:buNone/>
            </a:pPr>
            <a:r>
              <a:rPr lang="en-US" sz="1200" i="1" dirty="0" err="1">
                <a:solidFill>
                  <a:schemeClr val="bg2">
                    <a:lumMod val="25000"/>
                  </a:schemeClr>
                </a:solidFill>
              </a:rPr>
              <a:t>Dữ</a:t>
            </a:r>
            <a:r>
              <a:rPr lang="en-US" sz="1200" i="1" dirty="0">
                <a:solidFill>
                  <a:schemeClr val="bg2">
                    <a:lumMod val="25000"/>
                  </a:schemeClr>
                </a:solidFill>
              </a:rPr>
              <a:t> </a:t>
            </a:r>
            <a:r>
              <a:rPr lang="en-US" sz="1200" i="1" dirty="0" err="1">
                <a:solidFill>
                  <a:schemeClr val="bg2">
                    <a:lumMod val="25000"/>
                  </a:schemeClr>
                </a:solidFill>
              </a:rPr>
              <a:t>liệu</a:t>
            </a:r>
            <a:r>
              <a:rPr lang="en-US" sz="1200" i="1" dirty="0">
                <a:solidFill>
                  <a:schemeClr val="bg2">
                    <a:lumMod val="25000"/>
                  </a:schemeClr>
                </a:solidFill>
              </a:rPr>
              <a:t> </a:t>
            </a:r>
            <a:r>
              <a:rPr lang="en-US" sz="1200" i="1" dirty="0" err="1">
                <a:solidFill>
                  <a:schemeClr val="bg2">
                    <a:lumMod val="25000"/>
                  </a:schemeClr>
                </a:solidFill>
              </a:rPr>
              <a:t>phòng</a:t>
            </a:r>
            <a:r>
              <a:rPr lang="en-US" sz="1200" i="1" dirty="0">
                <a:solidFill>
                  <a:schemeClr val="bg2">
                    <a:lumMod val="25000"/>
                  </a:schemeClr>
                </a:solidFill>
              </a:rPr>
              <a:t> </a:t>
            </a:r>
            <a:r>
              <a:rPr lang="en-US" sz="1200" i="1" dirty="0" err="1">
                <a:solidFill>
                  <a:schemeClr val="bg2">
                    <a:lumMod val="25000"/>
                  </a:schemeClr>
                </a:solidFill>
              </a:rPr>
              <a:t>Quản</a:t>
            </a:r>
            <a:r>
              <a:rPr lang="en-US" sz="1200" i="1" dirty="0">
                <a:solidFill>
                  <a:schemeClr val="bg2">
                    <a:lumMod val="25000"/>
                  </a:schemeClr>
                </a:solidFill>
              </a:rPr>
              <a:t> </a:t>
            </a:r>
            <a:r>
              <a:rPr lang="en-US" sz="1200" i="1" dirty="0" err="1">
                <a:solidFill>
                  <a:schemeClr val="bg2">
                    <a:lumMod val="25000"/>
                  </a:schemeClr>
                </a:solidFill>
              </a:rPr>
              <a:t>lý</a:t>
            </a:r>
            <a:r>
              <a:rPr lang="en-US" sz="1200" i="1" dirty="0">
                <a:solidFill>
                  <a:schemeClr val="bg2">
                    <a:lumMod val="25000"/>
                  </a:schemeClr>
                </a:solidFill>
              </a:rPr>
              <a:t> </a:t>
            </a:r>
            <a:r>
              <a:rPr lang="en-US" sz="1200" i="1" dirty="0" err="1">
                <a:solidFill>
                  <a:schemeClr val="bg2">
                    <a:lumMod val="25000"/>
                  </a:schemeClr>
                </a:solidFill>
              </a:rPr>
              <a:t>đô</a:t>
            </a:r>
            <a:r>
              <a:rPr lang="en-US" sz="1200" i="1" dirty="0">
                <a:solidFill>
                  <a:schemeClr val="bg2">
                    <a:lumMod val="25000"/>
                  </a:schemeClr>
                </a:solidFill>
              </a:rPr>
              <a:t> </a:t>
            </a:r>
            <a:r>
              <a:rPr lang="en-US" sz="1200" i="1" dirty="0" err="1">
                <a:solidFill>
                  <a:schemeClr val="bg2">
                    <a:lumMod val="25000"/>
                  </a:schemeClr>
                </a:solidFill>
              </a:rPr>
              <a:t>thị</a:t>
            </a:r>
            <a:r>
              <a:rPr lang="en-US" sz="1200" i="1" dirty="0">
                <a:solidFill>
                  <a:schemeClr val="bg2">
                    <a:lumMod val="25000"/>
                  </a:schemeClr>
                </a:solidFill>
              </a:rPr>
              <a:t> TP </a:t>
            </a:r>
            <a:r>
              <a:rPr lang="en-US" sz="1200" i="1" dirty="0" smtClean="0">
                <a:solidFill>
                  <a:schemeClr val="bg2">
                    <a:lumMod val="25000"/>
                  </a:schemeClr>
                </a:solidFill>
              </a:rPr>
              <a:t>……</a:t>
            </a:r>
            <a:endParaRPr lang="en-US" sz="1200" i="1" dirty="0">
              <a:solidFill>
                <a:schemeClr val="bg2">
                  <a:lumMod val="25000"/>
                </a:schemeClr>
              </a:solidFill>
            </a:endParaRPr>
          </a:p>
        </p:txBody>
      </p:sp>
    </p:spTree>
    <p:extLst>
      <p:ext uri="{BB962C8B-B14F-4D97-AF65-F5344CB8AC3E}">
        <p14:creationId xmlns:p14="http://schemas.microsoft.com/office/powerpoint/2010/main" val="3770017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166903"/>
            <a:ext cx="9385300" cy="990282"/>
            <a:chOff x="6165729" y="1417597"/>
            <a:chExt cx="9385300" cy="990282"/>
          </a:xfrm>
        </p:grpSpPr>
        <p:sp>
          <p:nvSpPr>
            <p:cNvPr id="14" name="직사각형 5">
              <a:extLst>
                <a:ext uri="{FF2B5EF4-FFF2-40B4-BE49-F238E27FC236}">
                  <a16:creationId xmlns:a16="http://schemas.microsoft.com/office/drawing/2014/main" xmlns="" id="{350DC914-56E3-43B1-AF2E-CE9D0967E752}"/>
                </a:ext>
              </a:extLst>
            </p:cNvPr>
            <p:cNvSpPr/>
            <p:nvPr/>
          </p:nvSpPr>
          <p:spPr>
            <a:xfrm>
              <a:off x="6165729" y="1417597"/>
              <a:ext cx="1002343" cy="707886"/>
            </a:xfrm>
            <a:prstGeom prst="rect">
              <a:avLst/>
            </a:prstGeom>
            <a:noFill/>
            <a:ln>
              <a:noFill/>
            </a:ln>
          </p:spPr>
          <p:txBody>
            <a:bodyPr wrap="square">
              <a:spAutoFit/>
            </a:bodyPr>
            <a:lstStyle/>
            <a:p>
              <a:r>
                <a:rPr lang="en-US" altLang="ko-KR" sz="4000" b="1">
                  <a:ln w="15875">
                    <a:solidFill>
                      <a:srgbClr val="5BC1BF"/>
                    </a:solidFill>
                  </a:ln>
                  <a:noFill/>
                  <a:latin typeface="UTM Avo" panose="02040603050506020204" pitchFamily="18" charset="0"/>
                </a:rPr>
                <a:t>0</a:t>
              </a:r>
              <a:r>
                <a:rPr lang="vi-VN" altLang="ko-KR" sz="4000" b="1">
                  <a:ln w="15875">
                    <a:solidFill>
                      <a:srgbClr val="5BC1BF"/>
                    </a:solidFill>
                  </a:ln>
                  <a:noFill/>
                  <a:latin typeface="UTM Avo" panose="02040603050506020204" pitchFamily="18" charset="0"/>
                </a:rPr>
                <a:t>2</a:t>
              </a:r>
              <a:r>
                <a:rPr lang="en-US" altLang="ko-KR" sz="4000" b="1">
                  <a:ln w="15875">
                    <a:solidFill>
                      <a:srgbClr val="5BC1BF"/>
                    </a:solidFill>
                  </a:ln>
                  <a:noFill/>
                  <a:latin typeface="UTM Avo" panose="02040603050506020204" pitchFamily="18" charset="0"/>
                </a:rPr>
                <a:t>.</a:t>
              </a:r>
              <a:endParaRPr lang="ko-KR" altLang="en-US" sz="4000" b="1">
                <a:ln w="15875">
                  <a:solidFill>
                    <a:srgbClr val="5BC1BF"/>
                  </a:solidFill>
                </a:ln>
                <a:noFill/>
                <a:latin typeface="UTM Avo" panose="02040603050506020204" pitchFamily="18" charset="0"/>
              </a:endParaRPr>
            </a:p>
          </p:txBody>
        </p:sp>
        <p:sp>
          <p:nvSpPr>
            <p:cNvPr id="15" name="직사각형 6">
              <a:extLst>
                <a:ext uri="{FF2B5EF4-FFF2-40B4-BE49-F238E27FC236}">
                  <a16:creationId xmlns:a16="http://schemas.microsoft.com/office/drawing/2014/main" xmlns="" id="{39AAAFB6-41AD-4A76-A923-661EA7C35F0A}"/>
                </a:ext>
              </a:extLst>
            </p:cNvPr>
            <p:cNvSpPr/>
            <p:nvPr/>
          </p:nvSpPr>
          <p:spPr>
            <a:xfrm>
              <a:off x="7288582" y="1623612"/>
              <a:ext cx="8078297" cy="461665"/>
            </a:xfrm>
            <a:prstGeom prst="rect">
              <a:avLst/>
            </a:prstGeom>
          </p:spPr>
          <p:txBody>
            <a:bodyPr wrap="square">
              <a:spAutoFit/>
            </a:bodyPr>
            <a:lstStyle/>
            <a:p>
              <a:r>
                <a:rPr lang="en-US" altLang="ko-KR" sz="2400" b="1">
                  <a:solidFill>
                    <a:schemeClr val="bg2">
                      <a:lumMod val="25000"/>
                    </a:schemeClr>
                  </a:solidFill>
                </a:rPr>
                <a:t>Khảo sát chiếu sáng đ</a:t>
              </a:r>
              <a:r>
                <a:rPr lang="vi-VN" altLang="ko-KR" sz="2400" b="1">
                  <a:solidFill>
                    <a:schemeClr val="bg2">
                      <a:lumMod val="25000"/>
                    </a:schemeClr>
                  </a:solidFill>
                </a:rPr>
                <a:t>ư</a:t>
              </a:r>
              <a:r>
                <a:rPr lang="en-US" altLang="ko-KR" sz="2400" b="1">
                  <a:solidFill>
                    <a:schemeClr val="bg2">
                      <a:lumMod val="25000"/>
                    </a:schemeClr>
                  </a:solidFill>
                </a:rPr>
                <a:t>ờng phố</a:t>
              </a:r>
              <a:endParaRPr lang="ko-KR" altLang="en-US" sz="2400" b="1">
                <a:solidFill>
                  <a:schemeClr val="bg2">
                    <a:lumMod val="25000"/>
                  </a:schemeClr>
                </a:solidFill>
              </a:endParaRPr>
            </a:p>
          </p:txBody>
        </p:sp>
        <p:sp>
          <p:nvSpPr>
            <p:cNvPr id="65" name="직사각형 6">
              <a:extLst>
                <a:ext uri="{FF2B5EF4-FFF2-40B4-BE49-F238E27FC236}">
                  <a16:creationId xmlns:a16="http://schemas.microsoft.com/office/drawing/2014/main" xmlns="" id="{39AAAFB6-41AD-4A76-A923-661EA7C35F0A}"/>
                </a:ext>
              </a:extLst>
            </p:cNvPr>
            <p:cNvSpPr/>
            <p:nvPr/>
          </p:nvSpPr>
          <p:spPr>
            <a:xfrm>
              <a:off x="7288583" y="2069325"/>
              <a:ext cx="8262446" cy="338554"/>
            </a:xfrm>
            <a:prstGeom prst="rect">
              <a:avLst/>
            </a:prstGeom>
          </p:spPr>
          <p:txBody>
            <a:bodyPr wrap="square">
              <a:spAutoFit/>
            </a:bodyPr>
            <a:lstStyle/>
            <a:p>
              <a:r>
                <a:rPr lang="en-US" sz="1600" b="1">
                  <a:gradFill flip="none" rotWithShape="1">
                    <a:gsLst>
                      <a:gs pos="0">
                        <a:srgbClr val="93C94B"/>
                      </a:gs>
                      <a:gs pos="53000">
                        <a:srgbClr val="5BC1BF"/>
                      </a:gs>
                      <a:gs pos="100000">
                        <a:srgbClr val="6888BE"/>
                      </a:gs>
                    </a:gsLst>
                    <a:lin ang="13500000" scaled="1"/>
                    <a:tileRect/>
                  </a:gradFill>
                  <a:ea typeface="Unica One"/>
                  <a:cs typeface="Unica One"/>
                  <a:sym typeface="Unica One"/>
                </a:rPr>
                <a:t>Hình ảnh một số tuyến đ</a:t>
              </a:r>
              <a:r>
                <a:rPr lang="vi-VN" sz="1600" b="1">
                  <a:gradFill flip="none" rotWithShape="1">
                    <a:gsLst>
                      <a:gs pos="0">
                        <a:srgbClr val="93C94B"/>
                      </a:gs>
                      <a:gs pos="53000">
                        <a:srgbClr val="5BC1BF"/>
                      </a:gs>
                      <a:gs pos="100000">
                        <a:srgbClr val="6888BE"/>
                      </a:gs>
                    </a:gsLst>
                    <a:lin ang="13500000" scaled="1"/>
                    <a:tileRect/>
                  </a:gradFill>
                  <a:ea typeface="Unica One"/>
                  <a:cs typeface="Unica One"/>
                  <a:sym typeface="Unica One"/>
                </a:rPr>
                <a:t>ư</a:t>
              </a:r>
              <a:r>
                <a:rPr lang="en-US" sz="1600" b="1">
                  <a:gradFill flip="none" rotWithShape="1">
                    <a:gsLst>
                      <a:gs pos="0">
                        <a:srgbClr val="93C94B"/>
                      </a:gs>
                      <a:gs pos="53000">
                        <a:srgbClr val="5BC1BF"/>
                      </a:gs>
                      <a:gs pos="100000">
                        <a:srgbClr val="6888BE"/>
                      </a:gs>
                    </a:gsLst>
                    <a:lin ang="13500000" scaled="1"/>
                    <a:tileRect/>
                  </a:gradFill>
                  <a:ea typeface="Unica One"/>
                  <a:cs typeface="Unica One"/>
                  <a:sym typeface="Unica One"/>
                </a:rPr>
                <a:t>ờng</a:t>
              </a:r>
            </a:p>
          </p:txBody>
        </p:sp>
      </p:grpSp>
      <p:sp>
        <p:nvSpPr>
          <p:cNvPr id="4" name="Slide Number Placeholder 3"/>
          <p:cNvSpPr>
            <a:spLocks noGrp="1"/>
          </p:cNvSpPr>
          <p:nvPr>
            <p:ph type="sldNum" sz="quarter" idx="12"/>
          </p:nvPr>
        </p:nvSpPr>
        <p:spPr/>
        <p:txBody>
          <a:bodyPr/>
          <a:lstStyle/>
          <a:p>
            <a:fld id="{84D06A17-4DAA-4805-92CA-A878510AB020}" type="slidenum">
              <a:rPr lang="en-US" smtClean="0"/>
              <a:t>8</a:t>
            </a:fld>
            <a:endParaRPr lang="en-US"/>
          </a:p>
        </p:txBody>
      </p:sp>
      <p:grpSp>
        <p:nvGrpSpPr>
          <p:cNvPr id="5" name="Group 4">
            <a:extLst>
              <a:ext uri="{FF2B5EF4-FFF2-40B4-BE49-F238E27FC236}">
                <a16:creationId xmlns:a16="http://schemas.microsoft.com/office/drawing/2014/main" xmlns="" id="{F98BEA9B-693E-4A0C-AD29-1F4B2E19ADFD}"/>
              </a:ext>
            </a:extLst>
          </p:cNvPr>
          <p:cNvGrpSpPr/>
          <p:nvPr/>
        </p:nvGrpSpPr>
        <p:grpSpPr>
          <a:xfrm>
            <a:off x="2022429" y="1371096"/>
            <a:ext cx="4028035" cy="2304970"/>
            <a:chOff x="2492329" y="1586996"/>
            <a:chExt cx="4028035" cy="2304970"/>
          </a:xfrm>
        </p:grpSpPr>
        <p:pic>
          <p:nvPicPr>
            <p:cNvPr id="61" name="Picture 6">
              <a:extLst>
                <a:ext uri="{FF2B5EF4-FFF2-40B4-BE49-F238E27FC236}">
                  <a16:creationId xmlns:a16="http://schemas.microsoft.com/office/drawing/2014/main" xmlns="" id="{AFEE7B0C-0391-4B0A-85BC-3D9B80F8C9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2329" y="1586996"/>
              <a:ext cx="4028035" cy="2304970"/>
            </a:xfrm>
            <a:prstGeom prst="rect">
              <a:avLst/>
            </a:prstGeom>
            <a:noFill/>
            <a:ln w="9525">
              <a:solidFill>
                <a:srgbClr val="000000"/>
              </a:solidFill>
              <a:miter lim="800000"/>
              <a:headEnd/>
              <a:tailEnd/>
            </a:ln>
            <a:effectLst>
              <a:glow rad="88900">
                <a:schemeClr val="accent6">
                  <a:lumMod val="75000"/>
                </a:schemeClr>
              </a:glow>
              <a:outerShdw blurRad="50800" dist="50800" sx="1000" sy="1000" algn="ctr" rotWithShape="0">
                <a:schemeClr val="accent6">
                  <a:lumMod val="75000"/>
                </a:schemeClr>
              </a:outerShdw>
            </a:effectLst>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xmlns="" id="{4C05C00A-3F84-4842-B628-ACB8D30B5650}"/>
                </a:ext>
              </a:extLst>
            </p:cNvPr>
            <p:cNvSpPr/>
            <p:nvPr/>
          </p:nvSpPr>
          <p:spPr>
            <a:xfrm>
              <a:off x="2492329" y="1801114"/>
              <a:ext cx="3265453" cy="276999"/>
            </a:xfrm>
            <a:prstGeom prst="rect">
              <a:avLst/>
            </a:prstGeom>
          </p:spPr>
          <p:txBody>
            <a:bodyPr wrap="square">
              <a:spAutoFit/>
            </a:bodyPr>
            <a:lstStyle/>
            <a:p>
              <a:r>
                <a:rPr lang="en-US" sz="1200" b="1" u="sng">
                  <a:gradFill flip="none" rotWithShape="1">
                    <a:gsLst>
                      <a:gs pos="0">
                        <a:srgbClr val="93C94B"/>
                      </a:gs>
                      <a:gs pos="53000">
                        <a:srgbClr val="5BC1BF"/>
                      </a:gs>
                      <a:gs pos="100000">
                        <a:srgbClr val="6888BE"/>
                      </a:gs>
                    </a:gsLst>
                    <a:lin ang="13500000" scaled="1"/>
                    <a:tileRect/>
                  </a:gradFill>
                  <a:ea typeface="Unica One"/>
                  <a:cs typeface="Unica One"/>
                  <a:sym typeface="Unica One"/>
                </a:rPr>
                <a:t>Tuyến đ</a:t>
              </a:r>
              <a:r>
                <a:rPr lang="vi-VN" sz="1200" b="1" u="sng">
                  <a:gradFill flip="none" rotWithShape="1">
                    <a:gsLst>
                      <a:gs pos="0">
                        <a:srgbClr val="93C94B"/>
                      </a:gs>
                      <a:gs pos="53000">
                        <a:srgbClr val="5BC1BF"/>
                      </a:gs>
                      <a:gs pos="100000">
                        <a:srgbClr val="6888BE"/>
                      </a:gs>
                    </a:gsLst>
                    <a:lin ang="13500000" scaled="1"/>
                    <a:tileRect/>
                  </a:gradFill>
                  <a:ea typeface="Unica One"/>
                  <a:cs typeface="Unica One"/>
                  <a:sym typeface="Unica One"/>
                </a:rPr>
                <a:t>ư</a:t>
              </a:r>
              <a:r>
                <a:rPr lang="en-US" sz="1200" b="1" u="sng">
                  <a:gradFill flip="none" rotWithShape="1">
                    <a:gsLst>
                      <a:gs pos="0">
                        <a:srgbClr val="93C94B"/>
                      </a:gs>
                      <a:gs pos="53000">
                        <a:srgbClr val="5BC1BF"/>
                      </a:gs>
                      <a:gs pos="100000">
                        <a:srgbClr val="6888BE"/>
                      </a:gs>
                    </a:gsLst>
                    <a:lin ang="13500000" scaled="1"/>
                    <a:tileRect/>
                  </a:gradFill>
                  <a:ea typeface="Unica One"/>
                  <a:cs typeface="Unica One"/>
                  <a:sym typeface="Unica One"/>
                </a:rPr>
                <a:t>ờng LED năng l</a:t>
              </a:r>
              <a:r>
                <a:rPr lang="vi-VN" sz="1200" b="1" u="sng">
                  <a:gradFill flip="none" rotWithShape="1">
                    <a:gsLst>
                      <a:gs pos="0">
                        <a:srgbClr val="93C94B"/>
                      </a:gs>
                      <a:gs pos="53000">
                        <a:srgbClr val="5BC1BF"/>
                      </a:gs>
                      <a:gs pos="100000">
                        <a:srgbClr val="6888BE"/>
                      </a:gs>
                    </a:gsLst>
                    <a:lin ang="13500000" scaled="1"/>
                    <a:tileRect/>
                  </a:gradFill>
                  <a:ea typeface="Unica One"/>
                  <a:cs typeface="Unica One"/>
                  <a:sym typeface="Unica One"/>
                </a:rPr>
                <a:t>ư</a:t>
              </a:r>
              <a:r>
                <a:rPr lang="en-US" sz="1200" b="1" u="sng">
                  <a:gradFill flip="none" rotWithShape="1">
                    <a:gsLst>
                      <a:gs pos="0">
                        <a:srgbClr val="93C94B"/>
                      </a:gs>
                      <a:gs pos="53000">
                        <a:srgbClr val="5BC1BF"/>
                      </a:gs>
                      <a:gs pos="100000">
                        <a:srgbClr val="6888BE"/>
                      </a:gs>
                    </a:gsLst>
                    <a:lin ang="13500000" scaled="1"/>
                    <a:tileRect/>
                  </a:gradFill>
                  <a:ea typeface="Unica One"/>
                  <a:cs typeface="Unica One"/>
                  <a:sym typeface="Unica One"/>
                </a:rPr>
                <a:t>ợng MT</a:t>
              </a:r>
            </a:p>
          </p:txBody>
        </p:sp>
      </p:grpSp>
      <p:grpSp>
        <p:nvGrpSpPr>
          <p:cNvPr id="7" name="Group 6">
            <a:extLst>
              <a:ext uri="{FF2B5EF4-FFF2-40B4-BE49-F238E27FC236}">
                <a16:creationId xmlns:a16="http://schemas.microsoft.com/office/drawing/2014/main" xmlns="" id="{FD978CA8-14F8-42A1-A027-8AB6095BDF44}"/>
              </a:ext>
            </a:extLst>
          </p:cNvPr>
          <p:cNvGrpSpPr/>
          <p:nvPr/>
        </p:nvGrpSpPr>
        <p:grpSpPr>
          <a:xfrm>
            <a:off x="6451867" y="1366591"/>
            <a:ext cx="4038333" cy="2309474"/>
            <a:chOff x="6439167" y="1582491"/>
            <a:chExt cx="4038333" cy="2309474"/>
          </a:xfrm>
        </p:grpSpPr>
        <p:pic>
          <p:nvPicPr>
            <p:cNvPr id="63" name="Picture 2">
              <a:extLst>
                <a:ext uri="{FF2B5EF4-FFF2-40B4-BE49-F238E27FC236}">
                  <a16:creationId xmlns:a16="http://schemas.microsoft.com/office/drawing/2014/main" xmlns="" id="{07CBC75C-EB94-4C80-9021-19F18CF57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9167" y="1582491"/>
              <a:ext cx="4038333" cy="2309474"/>
            </a:xfrm>
            <a:prstGeom prst="rect">
              <a:avLst/>
            </a:prstGeom>
            <a:noFill/>
            <a:ln>
              <a:noFill/>
            </a:ln>
            <a:effectLst>
              <a:glow rad="88900">
                <a:srgbClr val="2ACE5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 name="Rectangle 142">
              <a:extLst>
                <a:ext uri="{FF2B5EF4-FFF2-40B4-BE49-F238E27FC236}">
                  <a16:creationId xmlns:a16="http://schemas.microsoft.com/office/drawing/2014/main" xmlns="" id="{95307743-42D0-4863-8245-5F4B1E46B6C1}"/>
                </a:ext>
              </a:extLst>
            </p:cNvPr>
            <p:cNvSpPr/>
            <p:nvPr/>
          </p:nvSpPr>
          <p:spPr>
            <a:xfrm>
              <a:off x="6439167" y="1793183"/>
              <a:ext cx="2726434" cy="276999"/>
            </a:xfrm>
            <a:prstGeom prst="rect">
              <a:avLst/>
            </a:prstGeom>
          </p:spPr>
          <p:txBody>
            <a:bodyPr wrap="square">
              <a:spAutoFit/>
            </a:bodyPr>
            <a:lstStyle/>
            <a:p>
              <a:r>
                <a:rPr lang="en-US" sz="1200" b="1" u="sng">
                  <a:gradFill flip="none" rotWithShape="1">
                    <a:gsLst>
                      <a:gs pos="0">
                        <a:srgbClr val="93C94B"/>
                      </a:gs>
                      <a:gs pos="53000">
                        <a:srgbClr val="5BC1BF"/>
                      </a:gs>
                      <a:gs pos="100000">
                        <a:srgbClr val="6888BE"/>
                      </a:gs>
                    </a:gsLst>
                    <a:lin ang="13500000" scaled="1"/>
                    <a:tileRect/>
                  </a:gradFill>
                  <a:ea typeface="Unica One"/>
                  <a:cs typeface="Unica One"/>
                  <a:sym typeface="Unica One"/>
                </a:rPr>
                <a:t>Đường Nguyễn Tất Thành</a:t>
              </a:r>
            </a:p>
          </p:txBody>
        </p:sp>
      </p:grpSp>
      <p:grpSp>
        <p:nvGrpSpPr>
          <p:cNvPr id="6" name="Group 5">
            <a:extLst>
              <a:ext uri="{FF2B5EF4-FFF2-40B4-BE49-F238E27FC236}">
                <a16:creationId xmlns:a16="http://schemas.microsoft.com/office/drawing/2014/main" xmlns="" id="{F46B390F-B7CD-4825-AADC-D24DB11B3293}"/>
              </a:ext>
            </a:extLst>
          </p:cNvPr>
          <p:cNvGrpSpPr/>
          <p:nvPr/>
        </p:nvGrpSpPr>
        <p:grpSpPr>
          <a:xfrm>
            <a:off x="2009323" y="3978472"/>
            <a:ext cx="4052981" cy="2314897"/>
            <a:chOff x="2479223" y="3953072"/>
            <a:chExt cx="4052981" cy="2314897"/>
          </a:xfrm>
        </p:grpSpPr>
        <p:pic>
          <p:nvPicPr>
            <p:cNvPr id="64" name="Picture 8">
              <a:extLst>
                <a:ext uri="{FF2B5EF4-FFF2-40B4-BE49-F238E27FC236}">
                  <a16:creationId xmlns:a16="http://schemas.microsoft.com/office/drawing/2014/main" xmlns="" id="{C7618528-1A52-4771-AA32-076D07C828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9223" y="3953072"/>
              <a:ext cx="4052981" cy="2314897"/>
            </a:xfrm>
            <a:prstGeom prst="rect">
              <a:avLst/>
            </a:prstGeom>
            <a:noFill/>
            <a:ln>
              <a:noFill/>
            </a:ln>
            <a:effectLst>
              <a:glow rad="88900">
                <a:srgbClr val="00B0F0"/>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 name="Rectangle 143">
              <a:extLst>
                <a:ext uri="{FF2B5EF4-FFF2-40B4-BE49-F238E27FC236}">
                  <a16:creationId xmlns:a16="http://schemas.microsoft.com/office/drawing/2014/main" xmlns="" id="{7FB95B6B-6591-4F78-8AFF-F950668E215D}"/>
                </a:ext>
              </a:extLst>
            </p:cNvPr>
            <p:cNvSpPr/>
            <p:nvPr/>
          </p:nvSpPr>
          <p:spPr>
            <a:xfrm>
              <a:off x="2492330" y="4182827"/>
              <a:ext cx="2196203" cy="276999"/>
            </a:xfrm>
            <a:prstGeom prst="rect">
              <a:avLst/>
            </a:prstGeom>
          </p:spPr>
          <p:txBody>
            <a:bodyPr wrap="square">
              <a:spAutoFit/>
            </a:bodyPr>
            <a:lstStyle/>
            <a:p>
              <a:r>
                <a:rPr lang="en-US" sz="1200" b="1" u="sng">
                  <a:gradFill flip="none" rotWithShape="1">
                    <a:gsLst>
                      <a:gs pos="0">
                        <a:srgbClr val="93C94B"/>
                      </a:gs>
                      <a:gs pos="53000">
                        <a:srgbClr val="5BC1BF"/>
                      </a:gs>
                      <a:gs pos="100000">
                        <a:srgbClr val="6888BE"/>
                      </a:gs>
                    </a:gsLst>
                    <a:lin ang="13500000" scaled="1"/>
                    <a:tileRect/>
                  </a:gradFill>
                  <a:ea typeface="Unica One"/>
                  <a:cs typeface="Unica One"/>
                  <a:sym typeface="Unica One"/>
                </a:rPr>
                <a:t>Đường Lê Hồng Phong</a:t>
              </a:r>
            </a:p>
          </p:txBody>
        </p:sp>
      </p:grpSp>
      <p:grpSp>
        <p:nvGrpSpPr>
          <p:cNvPr id="8" name="Group 7">
            <a:extLst>
              <a:ext uri="{FF2B5EF4-FFF2-40B4-BE49-F238E27FC236}">
                <a16:creationId xmlns:a16="http://schemas.microsoft.com/office/drawing/2014/main" xmlns="" id="{589CA4CB-0E37-4C3B-87C0-73C028478C28}"/>
              </a:ext>
            </a:extLst>
          </p:cNvPr>
          <p:cNvGrpSpPr/>
          <p:nvPr/>
        </p:nvGrpSpPr>
        <p:grpSpPr>
          <a:xfrm>
            <a:off x="6401067" y="3978472"/>
            <a:ext cx="4095115" cy="2314897"/>
            <a:chOff x="6388367" y="3953072"/>
            <a:chExt cx="4095115" cy="2314897"/>
          </a:xfrm>
        </p:grpSpPr>
        <p:pic>
          <p:nvPicPr>
            <p:cNvPr id="62" name="Picture 4">
              <a:extLst>
                <a:ext uri="{FF2B5EF4-FFF2-40B4-BE49-F238E27FC236}">
                  <a16:creationId xmlns:a16="http://schemas.microsoft.com/office/drawing/2014/main" xmlns="" id="{B82442C5-F648-4143-950E-AA1B472158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66"/>
            <a:stretch>
              <a:fillRect/>
            </a:stretch>
          </p:blipFill>
          <p:spPr bwMode="auto">
            <a:xfrm>
              <a:off x="6388367" y="3953072"/>
              <a:ext cx="4095115" cy="2314897"/>
            </a:xfrm>
            <a:prstGeom prst="rect">
              <a:avLst/>
            </a:prstGeom>
            <a:noFill/>
            <a:ln>
              <a:noFill/>
            </a:ln>
            <a:effectLst>
              <a:glow rad="88900">
                <a:srgbClr val="2FC975"/>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 name="Rectangle 144">
              <a:extLst>
                <a:ext uri="{FF2B5EF4-FFF2-40B4-BE49-F238E27FC236}">
                  <a16:creationId xmlns:a16="http://schemas.microsoft.com/office/drawing/2014/main" xmlns="" id="{AB4B0763-49AE-4CFF-89DA-F8D96AD2C510}"/>
                </a:ext>
              </a:extLst>
            </p:cNvPr>
            <p:cNvSpPr/>
            <p:nvPr/>
          </p:nvSpPr>
          <p:spPr>
            <a:xfrm>
              <a:off x="6439167" y="4191005"/>
              <a:ext cx="2726434" cy="276999"/>
            </a:xfrm>
            <a:prstGeom prst="rect">
              <a:avLst/>
            </a:prstGeom>
          </p:spPr>
          <p:txBody>
            <a:bodyPr wrap="square">
              <a:spAutoFit/>
            </a:bodyPr>
            <a:lstStyle/>
            <a:p>
              <a:r>
                <a:rPr lang="en-US" sz="1200" b="1" u="sng">
                  <a:gradFill flip="none" rotWithShape="1">
                    <a:gsLst>
                      <a:gs pos="0">
                        <a:srgbClr val="93C94B"/>
                      </a:gs>
                      <a:gs pos="53000">
                        <a:srgbClr val="5BC1BF"/>
                      </a:gs>
                      <a:gs pos="100000">
                        <a:srgbClr val="6888BE"/>
                      </a:gs>
                    </a:gsLst>
                    <a:lin ang="13500000" scaled="1"/>
                    <a:tileRect/>
                  </a:gradFill>
                  <a:ea typeface="Unica One"/>
                  <a:cs typeface="Unica One"/>
                  <a:sym typeface="Unica One"/>
                </a:rPr>
                <a:t>Đường Nguyễn Thái Học</a:t>
              </a:r>
            </a:p>
          </p:txBody>
        </p:sp>
      </p:grpSp>
    </p:spTree>
    <p:extLst>
      <p:ext uri="{BB962C8B-B14F-4D97-AF65-F5344CB8AC3E}">
        <p14:creationId xmlns:p14="http://schemas.microsoft.com/office/powerpoint/2010/main" val="2744722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166903"/>
            <a:ext cx="9385300" cy="990282"/>
            <a:chOff x="6165729" y="1417597"/>
            <a:chExt cx="9385300" cy="990282"/>
          </a:xfrm>
        </p:grpSpPr>
        <p:sp>
          <p:nvSpPr>
            <p:cNvPr id="14" name="직사각형 5">
              <a:extLst>
                <a:ext uri="{FF2B5EF4-FFF2-40B4-BE49-F238E27FC236}">
                  <a16:creationId xmlns:a16="http://schemas.microsoft.com/office/drawing/2014/main" xmlns="" id="{350DC914-56E3-43B1-AF2E-CE9D0967E752}"/>
                </a:ext>
              </a:extLst>
            </p:cNvPr>
            <p:cNvSpPr/>
            <p:nvPr/>
          </p:nvSpPr>
          <p:spPr>
            <a:xfrm>
              <a:off x="6165729" y="1417597"/>
              <a:ext cx="1002343" cy="707886"/>
            </a:xfrm>
            <a:prstGeom prst="rect">
              <a:avLst/>
            </a:prstGeom>
            <a:noFill/>
            <a:ln>
              <a:noFill/>
            </a:ln>
          </p:spPr>
          <p:txBody>
            <a:bodyPr wrap="square">
              <a:spAutoFit/>
            </a:bodyPr>
            <a:lstStyle/>
            <a:p>
              <a:r>
                <a:rPr lang="en-US" altLang="ko-KR" sz="4000" b="1">
                  <a:ln w="15875">
                    <a:solidFill>
                      <a:srgbClr val="5BC1BF"/>
                    </a:solidFill>
                  </a:ln>
                  <a:noFill/>
                  <a:latin typeface="UTM Avo" panose="02040603050506020204" pitchFamily="18" charset="0"/>
                </a:rPr>
                <a:t>0</a:t>
              </a:r>
              <a:r>
                <a:rPr lang="vi-VN" altLang="ko-KR" sz="4000" b="1">
                  <a:ln w="15875">
                    <a:solidFill>
                      <a:srgbClr val="5BC1BF"/>
                    </a:solidFill>
                  </a:ln>
                  <a:noFill/>
                  <a:latin typeface="UTM Avo" panose="02040603050506020204" pitchFamily="18" charset="0"/>
                </a:rPr>
                <a:t>2</a:t>
              </a:r>
              <a:r>
                <a:rPr lang="en-US" altLang="ko-KR" sz="4000" b="1">
                  <a:ln w="15875">
                    <a:solidFill>
                      <a:srgbClr val="5BC1BF"/>
                    </a:solidFill>
                  </a:ln>
                  <a:noFill/>
                  <a:latin typeface="UTM Avo" panose="02040603050506020204" pitchFamily="18" charset="0"/>
                </a:rPr>
                <a:t>.</a:t>
              </a:r>
              <a:endParaRPr lang="ko-KR" altLang="en-US" sz="4000" b="1">
                <a:ln w="15875">
                  <a:solidFill>
                    <a:srgbClr val="5BC1BF"/>
                  </a:solidFill>
                </a:ln>
                <a:noFill/>
                <a:latin typeface="UTM Avo" panose="02040603050506020204" pitchFamily="18" charset="0"/>
              </a:endParaRPr>
            </a:p>
          </p:txBody>
        </p:sp>
        <p:sp>
          <p:nvSpPr>
            <p:cNvPr id="15" name="직사각형 6">
              <a:extLst>
                <a:ext uri="{FF2B5EF4-FFF2-40B4-BE49-F238E27FC236}">
                  <a16:creationId xmlns:a16="http://schemas.microsoft.com/office/drawing/2014/main" xmlns="" id="{39AAAFB6-41AD-4A76-A923-661EA7C35F0A}"/>
                </a:ext>
              </a:extLst>
            </p:cNvPr>
            <p:cNvSpPr/>
            <p:nvPr/>
          </p:nvSpPr>
          <p:spPr>
            <a:xfrm>
              <a:off x="7288582" y="1623612"/>
              <a:ext cx="8078297" cy="461665"/>
            </a:xfrm>
            <a:prstGeom prst="rect">
              <a:avLst/>
            </a:prstGeom>
          </p:spPr>
          <p:txBody>
            <a:bodyPr wrap="square">
              <a:spAutoFit/>
            </a:bodyPr>
            <a:lstStyle/>
            <a:p>
              <a:r>
                <a:rPr lang="en-US" altLang="ko-KR" sz="2400" b="1">
                  <a:solidFill>
                    <a:schemeClr val="bg2">
                      <a:lumMod val="25000"/>
                    </a:schemeClr>
                  </a:solidFill>
                </a:rPr>
                <a:t>Khảo sát chiếu sáng đ</a:t>
              </a:r>
              <a:r>
                <a:rPr lang="vi-VN" altLang="ko-KR" sz="2400" b="1">
                  <a:solidFill>
                    <a:schemeClr val="bg2">
                      <a:lumMod val="25000"/>
                    </a:schemeClr>
                  </a:solidFill>
                </a:rPr>
                <a:t>ư</a:t>
              </a:r>
              <a:r>
                <a:rPr lang="en-US" altLang="ko-KR" sz="2400" b="1">
                  <a:solidFill>
                    <a:schemeClr val="bg2">
                      <a:lumMod val="25000"/>
                    </a:schemeClr>
                  </a:solidFill>
                </a:rPr>
                <a:t>ờng phố</a:t>
              </a:r>
              <a:endParaRPr lang="ko-KR" altLang="en-US" sz="2400" b="1">
                <a:solidFill>
                  <a:schemeClr val="bg2">
                    <a:lumMod val="25000"/>
                  </a:schemeClr>
                </a:solidFill>
              </a:endParaRPr>
            </a:p>
          </p:txBody>
        </p:sp>
        <p:sp>
          <p:nvSpPr>
            <p:cNvPr id="65" name="직사각형 6">
              <a:extLst>
                <a:ext uri="{FF2B5EF4-FFF2-40B4-BE49-F238E27FC236}">
                  <a16:creationId xmlns:a16="http://schemas.microsoft.com/office/drawing/2014/main" xmlns="" id="{39AAAFB6-41AD-4A76-A923-661EA7C35F0A}"/>
                </a:ext>
              </a:extLst>
            </p:cNvPr>
            <p:cNvSpPr/>
            <p:nvPr/>
          </p:nvSpPr>
          <p:spPr>
            <a:xfrm>
              <a:off x="7288583" y="2069325"/>
              <a:ext cx="8262446" cy="338554"/>
            </a:xfrm>
            <a:prstGeom prst="rect">
              <a:avLst/>
            </a:prstGeom>
          </p:spPr>
          <p:txBody>
            <a:bodyPr wrap="square">
              <a:spAutoFit/>
            </a:bodyPr>
            <a:lstStyle/>
            <a:p>
              <a:r>
                <a:rPr lang="en-US" altLang="ko-KR" sz="1600" b="1">
                  <a:gradFill>
                    <a:gsLst>
                      <a:gs pos="55000">
                        <a:srgbClr val="5BC1BF"/>
                      </a:gs>
                      <a:gs pos="0">
                        <a:srgbClr val="93C94B"/>
                      </a:gs>
                      <a:gs pos="100000">
                        <a:srgbClr val="6888BE"/>
                      </a:gs>
                    </a:gsLst>
                    <a:lin ang="15600000" scaled="0"/>
                  </a:gradFill>
                  <a:latin typeface="UTM Avo" panose="02040603050506020204" pitchFamily="18" charset="0"/>
                </a:rPr>
                <a:t>Nhận xét</a:t>
              </a:r>
              <a:endParaRPr lang="vi-VN" altLang="ko-KR" sz="1600" b="1">
                <a:gradFill>
                  <a:gsLst>
                    <a:gs pos="55000">
                      <a:srgbClr val="5BC1BF"/>
                    </a:gs>
                    <a:gs pos="0">
                      <a:srgbClr val="93C94B"/>
                    </a:gs>
                    <a:gs pos="100000">
                      <a:srgbClr val="6888BE"/>
                    </a:gs>
                  </a:gsLst>
                  <a:lin ang="15600000" scaled="0"/>
                </a:gradFill>
                <a:latin typeface="UTM Avo" panose="02040603050506020204" pitchFamily="18" charset="0"/>
              </a:endParaRPr>
            </a:p>
          </p:txBody>
        </p:sp>
      </p:grpSp>
      <p:sp>
        <p:nvSpPr>
          <p:cNvPr id="4" name="Slide Number Placeholder 3"/>
          <p:cNvSpPr>
            <a:spLocks noGrp="1"/>
          </p:cNvSpPr>
          <p:nvPr>
            <p:ph type="sldNum" sz="quarter" idx="12"/>
          </p:nvPr>
        </p:nvSpPr>
        <p:spPr/>
        <p:txBody>
          <a:bodyPr/>
          <a:lstStyle/>
          <a:p>
            <a:fld id="{84D06A17-4DAA-4805-92CA-A878510AB020}" type="slidenum">
              <a:rPr lang="en-US" smtClean="0"/>
              <a:t>9</a:t>
            </a:fld>
            <a:endParaRPr lang="en-US"/>
          </a:p>
        </p:txBody>
      </p:sp>
      <p:grpSp>
        <p:nvGrpSpPr>
          <p:cNvPr id="10" name="Group 9">
            <a:extLst>
              <a:ext uri="{FF2B5EF4-FFF2-40B4-BE49-F238E27FC236}">
                <a16:creationId xmlns:a16="http://schemas.microsoft.com/office/drawing/2014/main" xmlns="" id="{172F58EA-4C48-4985-8DD4-F6C1ADE847DD}"/>
              </a:ext>
            </a:extLst>
          </p:cNvPr>
          <p:cNvGrpSpPr/>
          <p:nvPr/>
        </p:nvGrpSpPr>
        <p:grpSpPr>
          <a:xfrm>
            <a:off x="1015521" y="5243548"/>
            <a:ext cx="10160957" cy="923330"/>
            <a:chOff x="1015521" y="5332448"/>
            <a:chExt cx="10160957" cy="923330"/>
          </a:xfrm>
        </p:grpSpPr>
        <p:sp>
          <p:nvSpPr>
            <p:cNvPr id="138" name="Rounded Rectangle 22">
              <a:extLst>
                <a:ext uri="{FF2B5EF4-FFF2-40B4-BE49-F238E27FC236}">
                  <a16:creationId xmlns:a16="http://schemas.microsoft.com/office/drawing/2014/main" xmlns="" id="{9FFBEC97-6B01-4D58-AE4F-BFDF760167EF}"/>
                </a:ext>
              </a:extLst>
            </p:cNvPr>
            <p:cNvSpPr/>
            <p:nvPr/>
          </p:nvSpPr>
          <p:spPr>
            <a:xfrm>
              <a:off x="1015521" y="5332448"/>
              <a:ext cx="10160957" cy="923330"/>
            </a:xfrm>
            <a:prstGeom prst="roundRect">
              <a:avLst/>
            </a:prstGeom>
            <a:solidFill>
              <a:schemeClr val="bg1"/>
            </a:solidFill>
            <a:ln w="19050">
              <a:gradFill>
                <a:gsLst>
                  <a:gs pos="0">
                    <a:srgbClr val="93C94B"/>
                  </a:gs>
                  <a:gs pos="53000">
                    <a:srgbClr val="5BC1BF"/>
                  </a:gs>
                  <a:gs pos="100000">
                    <a:srgbClr val="6888B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ight Arrow 5">
              <a:extLst>
                <a:ext uri="{FF2B5EF4-FFF2-40B4-BE49-F238E27FC236}">
                  <a16:creationId xmlns:a16="http://schemas.microsoft.com/office/drawing/2014/main" xmlns="" id="{17F5BA83-75E9-44D7-9764-ACDEA7C0907E}"/>
                </a:ext>
              </a:extLst>
            </p:cNvPr>
            <p:cNvSpPr/>
            <p:nvPr/>
          </p:nvSpPr>
          <p:spPr>
            <a:xfrm>
              <a:off x="1358901" y="5588661"/>
              <a:ext cx="702258" cy="478569"/>
            </a:xfrm>
            <a:prstGeom prst="rightArrow">
              <a:avLst/>
            </a:prstGeom>
            <a:gradFill>
              <a:gsLst>
                <a:gs pos="0">
                  <a:srgbClr val="93C94B"/>
                </a:gs>
                <a:gs pos="53000">
                  <a:srgbClr val="5BC1BF"/>
                </a:gs>
                <a:gs pos="100000">
                  <a:srgbClr val="6888BE"/>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3" name="TextBox 7">
              <a:extLst>
                <a:ext uri="{FF2B5EF4-FFF2-40B4-BE49-F238E27FC236}">
                  <a16:creationId xmlns:a16="http://schemas.microsoft.com/office/drawing/2014/main" xmlns="" id="{13D3DB5B-FA65-4CAA-9864-72A3C7D72136}"/>
                </a:ext>
              </a:extLst>
            </p:cNvPr>
            <p:cNvSpPr txBox="1">
              <a:spLocks noChangeArrowheads="1"/>
            </p:cNvSpPr>
            <p:nvPr/>
          </p:nvSpPr>
          <p:spPr bwMode="auto">
            <a:xfrm>
              <a:off x="2217725" y="5544010"/>
              <a:ext cx="8501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1400" b="1">
                  <a:latin typeface="+mn-lt"/>
                  <a:cs typeface="Times New Roman" panose="02020603050405020304" pitchFamily="18" charset="0"/>
                </a:rPr>
                <a:t>Đề xuất cải tạo hệ thống chiếu sáng đảm bảo chiếu sáng cho người tham gia, đồng thời đảm bảo an sinh xã hội, mỹ quan đô thị, theo hướng chiếu sáng đô thị thông minh</a:t>
              </a:r>
            </a:p>
          </p:txBody>
        </p:sp>
      </p:grpSp>
      <p:grpSp>
        <p:nvGrpSpPr>
          <p:cNvPr id="11" name="Group 10">
            <a:extLst>
              <a:ext uri="{FF2B5EF4-FFF2-40B4-BE49-F238E27FC236}">
                <a16:creationId xmlns:a16="http://schemas.microsoft.com/office/drawing/2014/main" xmlns="" id="{93F6A9FC-46F3-42EF-BB88-8A23796C8FF0}"/>
              </a:ext>
            </a:extLst>
          </p:cNvPr>
          <p:cNvGrpSpPr/>
          <p:nvPr/>
        </p:nvGrpSpPr>
        <p:grpSpPr>
          <a:xfrm>
            <a:off x="238294" y="1375362"/>
            <a:ext cx="11759955" cy="3548326"/>
            <a:chOff x="238294" y="1578562"/>
            <a:chExt cx="11759955" cy="3548326"/>
          </a:xfrm>
        </p:grpSpPr>
        <p:grpSp>
          <p:nvGrpSpPr>
            <p:cNvPr id="2" name="Group 1">
              <a:extLst>
                <a:ext uri="{FF2B5EF4-FFF2-40B4-BE49-F238E27FC236}">
                  <a16:creationId xmlns:a16="http://schemas.microsoft.com/office/drawing/2014/main" xmlns="" id="{A8062EC3-796D-42EA-B2FA-9A1AC08745C0}"/>
                </a:ext>
              </a:extLst>
            </p:cNvPr>
            <p:cNvGrpSpPr/>
            <p:nvPr/>
          </p:nvGrpSpPr>
          <p:grpSpPr>
            <a:xfrm>
              <a:off x="10142815" y="2996376"/>
              <a:ext cx="1791308" cy="412913"/>
              <a:chOff x="10141093" y="2946047"/>
              <a:chExt cx="1791308" cy="412913"/>
            </a:xfrm>
          </p:grpSpPr>
          <p:sp>
            <p:nvSpPr>
              <p:cNvPr id="134" name="Rectangle: Top Corners Rounded 985">
                <a:extLst>
                  <a:ext uri="{FF2B5EF4-FFF2-40B4-BE49-F238E27FC236}">
                    <a16:creationId xmlns:a16="http://schemas.microsoft.com/office/drawing/2014/main" xmlns="" id="{7E3EC43B-4CAC-460F-80A9-1F9F576DB893}"/>
                  </a:ext>
                </a:extLst>
              </p:cNvPr>
              <p:cNvSpPr/>
              <p:nvPr/>
            </p:nvSpPr>
            <p:spPr>
              <a:xfrm flipV="1">
                <a:off x="10415460" y="2946047"/>
                <a:ext cx="1244599" cy="412913"/>
              </a:xfrm>
              <a:prstGeom prst="round2SameRect">
                <a:avLst/>
              </a:prstGeom>
              <a:noFill/>
              <a:ln w="19050">
                <a:gradFill>
                  <a:gsLst>
                    <a:gs pos="0">
                      <a:srgbClr val="93C94B"/>
                    </a:gs>
                    <a:gs pos="54000">
                      <a:srgbClr val="5BC1BF"/>
                    </a:gs>
                    <a:gs pos="100000">
                      <a:srgbClr val="6888B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lang="en-US">
                  <a:solidFill>
                    <a:schemeClr val="bg2">
                      <a:lumMod val="25000"/>
                    </a:schemeClr>
                  </a:solidFill>
                </a:endParaRPr>
              </a:p>
            </p:txBody>
          </p:sp>
          <p:sp>
            <p:nvSpPr>
              <p:cNvPr id="135" name="TextBox 134">
                <a:extLst>
                  <a:ext uri="{FF2B5EF4-FFF2-40B4-BE49-F238E27FC236}">
                    <a16:creationId xmlns:a16="http://schemas.microsoft.com/office/drawing/2014/main" xmlns="" id="{F06B034A-ED4B-4B89-BCF7-EC0E123F5A52}"/>
                  </a:ext>
                </a:extLst>
              </p:cNvPr>
              <p:cNvSpPr txBox="1"/>
              <p:nvPr/>
            </p:nvSpPr>
            <p:spPr>
              <a:xfrm>
                <a:off x="10141093" y="3087941"/>
                <a:ext cx="1791308" cy="200055"/>
              </a:xfrm>
              <a:prstGeom prst="rect">
                <a:avLst/>
              </a:prstGeom>
              <a:noFill/>
            </p:spPr>
            <p:txBody>
              <a:bodyPr wrap="square" lIns="0" tIns="0" rIns="0" bIns="0" rtlCol="0" anchor="ctr">
                <a:spAutoFit/>
              </a:bodyPr>
              <a:lstStyle/>
              <a:p>
                <a:pPr algn="ctr" latinLnBrk="0"/>
                <a:r>
                  <a:rPr lang="en-US" sz="1300" b="1">
                    <a:solidFill>
                      <a:schemeClr val="bg2">
                        <a:lumMod val="25000"/>
                      </a:schemeClr>
                    </a:solidFill>
                    <a:latin typeface="+mj-lt"/>
                    <a:cs typeface="Calibri" panose="020F0502020204030204" pitchFamily="34" charset="0"/>
                  </a:rPr>
                  <a:t>Bảo d</a:t>
                </a:r>
                <a:r>
                  <a:rPr lang="vi-VN" sz="1300" b="1">
                    <a:solidFill>
                      <a:schemeClr val="bg2">
                        <a:lumMod val="25000"/>
                      </a:schemeClr>
                    </a:solidFill>
                    <a:latin typeface="+mj-lt"/>
                    <a:cs typeface="Calibri" panose="020F0502020204030204" pitchFamily="34" charset="0"/>
                  </a:rPr>
                  <a:t>ư</a:t>
                </a:r>
                <a:r>
                  <a:rPr lang="en-US" sz="1300" b="1">
                    <a:solidFill>
                      <a:schemeClr val="bg2">
                        <a:lumMod val="25000"/>
                      </a:schemeClr>
                    </a:solidFill>
                    <a:latin typeface="+mj-lt"/>
                    <a:cs typeface="Calibri" panose="020F0502020204030204" pitchFamily="34" charset="0"/>
                  </a:rPr>
                  <a:t>ỡng</a:t>
                </a:r>
                <a:endParaRPr lang="vi-VN" sz="1300" b="1">
                  <a:solidFill>
                    <a:schemeClr val="bg2">
                      <a:lumMod val="25000"/>
                    </a:schemeClr>
                  </a:solidFill>
                  <a:latin typeface="+mj-lt"/>
                  <a:cs typeface="Calibri" panose="020F0502020204030204" pitchFamily="34" charset="0"/>
                </a:endParaRPr>
              </a:p>
            </p:txBody>
          </p:sp>
        </p:grpSp>
        <p:pic>
          <p:nvPicPr>
            <p:cNvPr id="66" name="Picture 65">
              <a:extLst>
                <a:ext uri="{FF2B5EF4-FFF2-40B4-BE49-F238E27FC236}">
                  <a16:creationId xmlns:a16="http://schemas.microsoft.com/office/drawing/2014/main" xmlns="" id="{4F156FF9-CBA9-4F86-B7AB-6E33327D65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128" y="1578562"/>
              <a:ext cx="11191875" cy="1384993"/>
            </a:xfrm>
            <a:prstGeom prst="rect">
              <a:avLst/>
            </a:prstGeom>
          </p:spPr>
        </p:pic>
        <p:grpSp>
          <p:nvGrpSpPr>
            <p:cNvPr id="7" name="Group 6">
              <a:extLst>
                <a:ext uri="{FF2B5EF4-FFF2-40B4-BE49-F238E27FC236}">
                  <a16:creationId xmlns:a16="http://schemas.microsoft.com/office/drawing/2014/main" xmlns="" id="{2A049133-BCB3-4EDA-937F-9597A00FB394}"/>
                </a:ext>
              </a:extLst>
            </p:cNvPr>
            <p:cNvGrpSpPr/>
            <p:nvPr/>
          </p:nvGrpSpPr>
          <p:grpSpPr>
            <a:xfrm>
              <a:off x="593172" y="2996376"/>
              <a:ext cx="2053488" cy="412913"/>
              <a:chOff x="599429" y="3008797"/>
              <a:chExt cx="2053488" cy="412913"/>
            </a:xfrm>
          </p:grpSpPr>
          <p:sp>
            <p:nvSpPr>
              <p:cNvPr id="132" name="Rectangle: Top Corners Rounded 985">
                <a:extLst>
                  <a:ext uri="{FF2B5EF4-FFF2-40B4-BE49-F238E27FC236}">
                    <a16:creationId xmlns:a16="http://schemas.microsoft.com/office/drawing/2014/main" xmlns="" id="{3931946E-C5A0-417C-BACB-BA8DECC7B21B}"/>
                  </a:ext>
                </a:extLst>
              </p:cNvPr>
              <p:cNvSpPr/>
              <p:nvPr/>
            </p:nvSpPr>
            <p:spPr>
              <a:xfrm flipV="1">
                <a:off x="599429" y="3008797"/>
                <a:ext cx="2053488" cy="412913"/>
              </a:xfrm>
              <a:prstGeom prst="round2SameRect">
                <a:avLst/>
              </a:prstGeom>
              <a:solidFill>
                <a:schemeClr val="bg1"/>
              </a:solidFill>
              <a:ln w="19050">
                <a:gradFill>
                  <a:gsLst>
                    <a:gs pos="0">
                      <a:srgbClr val="93C94B"/>
                    </a:gs>
                    <a:gs pos="48000">
                      <a:srgbClr val="5BC1BF"/>
                    </a:gs>
                    <a:gs pos="100000">
                      <a:srgbClr val="6888B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lang="en-US">
                  <a:solidFill>
                    <a:schemeClr val="bg2">
                      <a:lumMod val="25000"/>
                    </a:schemeClr>
                  </a:solidFill>
                </a:endParaRPr>
              </a:p>
            </p:txBody>
          </p:sp>
          <p:sp>
            <p:nvSpPr>
              <p:cNvPr id="133" name="TextBox 132">
                <a:extLst>
                  <a:ext uri="{FF2B5EF4-FFF2-40B4-BE49-F238E27FC236}">
                    <a16:creationId xmlns:a16="http://schemas.microsoft.com/office/drawing/2014/main" xmlns="" id="{210502BD-9CA2-4D39-A295-5AAF65F47CE8}"/>
                  </a:ext>
                </a:extLst>
              </p:cNvPr>
              <p:cNvSpPr txBox="1"/>
              <p:nvPr/>
            </p:nvSpPr>
            <p:spPr>
              <a:xfrm>
                <a:off x="683659" y="3150685"/>
                <a:ext cx="1885028" cy="200055"/>
              </a:xfrm>
              <a:prstGeom prst="rect">
                <a:avLst/>
              </a:prstGeom>
              <a:noFill/>
            </p:spPr>
            <p:txBody>
              <a:bodyPr wrap="square" lIns="0" tIns="0" rIns="0" bIns="0" rtlCol="0" anchor="ctr">
                <a:spAutoFit/>
              </a:bodyPr>
              <a:lstStyle/>
              <a:p>
                <a:pPr algn="ctr" latinLnBrk="0"/>
                <a:r>
                  <a:rPr lang="en-US" sz="1300" b="1" err="1">
                    <a:solidFill>
                      <a:schemeClr val="bg2">
                        <a:lumMod val="25000"/>
                      </a:schemeClr>
                    </a:solidFill>
                    <a:latin typeface="+mj-lt"/>
                    <a:cs typeface="Calibri" panose="020F0502020204030204" pitchFamily="34" charset="0"/>
                  </a:rPr>
                  <a:t>Thiết</a:t>
                </a:r>
                <a:r>
                  <a:rPr lang="en-US" sz="1300" b="1">
                    <a:solidFill>
                      <a:schemeClr val="bg2">
                        <a:lumMod val="25000"/>
                      </a:schemeClr>
                    </a:solidFill>
                    <a:latin typeface="+mj-lt"/>
                    <a:cs typeface="Calibri" panose="020F0502020204030204" pitchFamily="34" charset="0"/>
                  </a:rPr>
                  <a:t> </a:t>
                </a:r>
                <a:r>
                  <a:rPr lang="en-US" sz="1300" b="1" err="1">
                    <a:solidFill>
                      <a:schemeClr val="bg2">
                        <a:lumMod val="25000"/>
                      </a:schemeClr>
                    </a:solidFill>
                    <a:latin typeface="+mj-lt"/>
                    <a:cs typeface="Calibri" panose="020F0502020204030204" pitchFamily="34" charset="0"/>
                  </a:rPr>
                  <a:t>bị</a:t>
                </a:r>
                <a:r>
                  <a:rPr lang="en-US" sz="1300" b="1">
                    <a:solidFill>
                      <a:schemeClr val="bg2">
                        <a:lumMod val="25000"/>
                      </a:schemeClr>
                    </a:solidFill>
                    <a:latin typeface="+mj-lt"/>
                    <a:cs typeface="Calibri" panose="020F0502020204030204" pitchFamily="34" charset="0"/>
                  </a:rPr>
                  <a:t> </a:t>
                </a:r>
                <a:r>
                  <a:rPr lang="en-US" sz="1300" b="1" err="1">
                    <a:solidFill>
                      <a:schemeClr val="bg2">
                        <a:lumMod val="25000"/>
                      </a:schemeClr>
                    </a:solidFill>
                    <a:latin typeface="+mj-lt"/>
                    <a:cs typeface="Calibri" panose="020F0502020204030204" pitchFamily="34" charset="0"/>
                  </a:rPr>
                  <a:t>chiếu</a:t>
                </a:r>
                <a:r>
                  <a:rPr lang="en-US" sz="1300" b="1">
                    <a:solidFill>
                      <a:schemeClr val="bg2">
                        <a:lumMod val="25000"/>
                      </a:schemeClr>
                    </a:solidFill>
                    <a:latin typeface="+mj-lt"/>
                    <a:cs typeface="Calibri" panose="020F0502020204030204" pitchFamily="34" charset="0"/>
                  </a:rPr>
                  <a:t> </a:t>
                </a:r>
                <a:r>
                  <a:rPr lang="en-US" sz="1300" b="1" err="1">
                    <a:solidFill>
                      <a:schemeClr val="bg2">
                        <a:lumMod val="25000"/>
                      </a:schemeClr>
                    </a:solidFill>
                    <a:latin typeface="+mj-lt"/>
                    <a:cs typeface="Calibri" panose="020F0502020204030204" pitchFamily="34" charset="0"/>
                  </a:rPr>
                  <a:t>sáng</a:t>
                </a:r>
                <a:endParaRPr lang="en-US" sz="1300" b="1">
                  <a:solidFill>
                    <a:schemeClr val="bg2">
                      <a:lumMod val="25000"/>
                    </a:schemeClr>
                  </a:solidFill>
                  <a:latin typeface="+mj-lt"/>
                  <a:cs typeface="Calibri" panose="020F0502020204030204" pitchFamily="34" charset="0"/>
                </a:endParaRPr>
              </a:p>
            </p:txBody>
          </p:sp>
        </p:grpSp>
        <p:sp>
          <p:nvSpPr>
            <p:cNvPr id="131" name="TextBox 130">
              <a:extLst>
                <a:ext uri="{FF2B5EF4-FFF2-40B4-BE49-F238E27FC236}">
                  <a16:creationId xmlns:a16="http://schemas.microsoft.com/office/drawing/2014/main" xmlns="" id="{B7E2CE51-436F-4F69-8AA6-7D9445DDE27D}"/>
                </a:ext>
              </a:extLst>
            </p:cNvPr>
            <p:cNvSpPr txBox="1"/>
            <p:nvPr/>
          </p:nvSpPr>
          <p:spPr>
            <a:xfrm>
              <a:off x="531444" y="3649560"/>
              <a:ext cx="2176944" cy="1477328"/>
            </a:xfrm>
            <a:prstGeom prst="rect">
              <a:avLst/>
            </a:prstGeom>
            <a:noFill/>
          </p:spPr>
          <p:txBody>
            <a:bodyPr wrap="square" lIns="0" tIns="0" rIns="0" bIns="0" rtlCol="0" anchor="ctr">
              <a:spAutoFit/>
            </a:bodyPr>
            <a:lstStyle/>
            <a:p>
              <a:pPr marL="171450" indent="-171450" latinLnBrk="0">
                <a:buFont typeface="Wingdings" panose="05000000000000000000" pitchFamily="2" charset="2"/>
                <a:buChar char="§"/>
              </a:pPr>
              <a:r>
                <a:rPr lang="pl-PL" sz="1200" dirty="0">
                  <a:solidFill>
                    <a:schemeClr val="bg2">
                      <a:lumMod val="25000"/>
                    </a:schemeClr>
                  </a:solidFill>
                  <a:latin typeface="+mj-lt"/>
                  <a:cs typeface="Calibri" panose="020F0502020204030204" pitchFamily="34" charset="0"/>
                </a:rPr>
                <a:t>Đèn </a:t>
              </a:r>
              <a:r>
                <a:rPr lang="en-US" sz="1200" dirty="0" err="1">
                  <a:solidFill>
                    <a:schemeClr val="bg2">
                      <a:lumMod val="25000"/>
                    </a:schemeClr>
                  </a:solidFill>
                  <a:latin typeface="+mj-lt"/>
                  <a:cs typeface="Calibri" panose="020F0502020204030204" pitchFamily="34" charset="0"/>
                </a:rPr>
                <a:t>cao</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áp</a:t>
              </a:r>
              <a:r>
                <a:rPr lang="pl-PL" sz="1200" dirty="0">
                  <a:solidFill>
                    <a:schemeClr val="bg2">
                      <a:lumMod val="25000"/>
                    </a:schemeClr>
                  </a:solidFill>
                  <a:latin typeface="+mj-lt"/>
                  <a:cs typeface="Calibri" panose="020F0502020204030204" pitchFamily="34" charset="0"/>
                </a:rPr>
                <a:t> MH</a:t>
              </a:r>
              <a:r>
                <a:rPr lang="en-US" sz="1200" dirty="0">
                  <a:solidFill>
                    <a:schemeClr val="bg2">
                      <a:lumMod val="25000"/>
                    </a:schemeClr>
                  </a:solidFill>
                  <a:latin typeface="+mj-lt"/>
                  <a:cs typeface="Calibri" panose="020F0502020204030204" pitchFamily="34" charset="0"/>
                </a:rPr>
                <a:t>,</a:t>
              </a:r>
              <a:r>
                <a:rPr lang="pl-PL" sz="1200" dirty="0">
                  <a:solidFill>
                    <a:schemeClr val="bg2">
                      <a:lumMod val="25000"/>
                    </a:schemeClr>
                  </a:solidFill>
                  <a:latin typeface="+mj-lt"/>
                  <a:cs typeface="Calibri" panose="020F0502020204030204" pitchFamily="34" charset="0"/>
                </a:rPr>
                <a:t>HPS</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thủy</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ngân</a:t>
              </a:r>
              <a:r>
                <a:rPr lang="pl-PL" sz="1200" dirty="0">
                  <a:solidFill>
                    <a:schemeClr val="bg2">
                      <a:lumMod val="25000"/>
                    </a:schemeClr>
                  </a:solidFill>
                  <a:latin typeface="+mj-lt"/>
                  <a:cs typeface="Calibri" panose="020F0502020204030204" pitchFamily="34" charset="0"/>
                </a:rPr>
                <a:t>  1</a:t>
              </a:r>
              <a:r>
                <a:rPr lang="en-US" sz="1200" dirty="0">
                  <a:solidFill>
                    <a:schemeClr val="bg2">
                      <a:lumMod val="25000"/>
                    </a:schemeClr>
                  </a:solidFill>
                  <a:latin typeface="+mj-lt"/>
                  <a:cs typeface="Calibri" panose="020F0502020204030204" pitchFamily="34" charset="0"/>
                </a:rPr>
                <a:t>00-</a:t>
              </a:r>
              <a:r>
                <a:rPr lang="pl-PL" sz="1200" dirty="0">
                  <a:solidFill>
                    <a:schemeClr val="bg2">
                      <a:lumMod val="25000"/>
                    </a:schemeClr>
                  </a:solidFill>
                  <a:latin typeface="+mj-lt"/>
                  <a:cs typeface="Calibri" panose="020F0502020204030204" pitchFamily="34" charset="0"/>
                </a:rPr>
                <a:t>400W</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đèn</a:t>
              </a:r>
              <a:r>
                <a:rPr lang="en-US" sz="1200" dirty="0">
                  <a:solidFill>
                    <a:schemeClr val="bg2">
                      <a:lumMod val="25000"/>
                    </a:schemeClr>
                  </a:solidFill>
                  <a:latin typeface="+mj-lt"/>
                  <a:cs typeface="Calibri" panose="020F0502020204030204" pitchFamily="34" charset="0"/>
                </a:rPr>
                <a:t> đ</a:t>
              </a:r>
              <a:r>
                <a:rPr lang="vi-VN" sz="1200" dirty="0">
                  <a:solidFill>
                    <a:schemeClr val="bg2">
                      <a:lumMod val="25000"/>
                    </a:schemeClr>
                  </a:solidFill>
                  <a:latin typeface="+mj-lt"/>
                  <a:cs typeface="Calibri" panose="020F0502020204030204" pitchFamily="34" charset="0"/>
                </a:rPr>
                <a:t>ư</a:t>
              </a:r>
              <a:r>
                <a:rPr lang="en-US" sz="1200" dirty="0" err="1">
                  <a:solidFill>
                    <a:schemeClr val="bg2">
                      <a:lumMod val="25000"/>
                    </a:schemeClr>
                  </a:solidFill>
                  <a:latin typeface="+mj-lt"/>
                  <a:cs typeface="Calibri" panose="020F0502020204030204" pitchFamily="34" charset="0"/>
                </a:rPr>
                <a:t>ờng</a:t>
              </a:r>
              <a:r>
                <a:rPr lang="en-US" sz="1200" dirty="0">
                  <a:solidFill>
                    <a:schemeClr val="bg2">
                      <a:lumMod val="25000"/>
                    </a:schemeClr>
                  </a:solidFill>
                  <a:latin typeface="+mj-lt"/>
                  <a:cs typeface="Calibri" panose="020F0502020204030204" pitchFamily="34" charset="0"/>
                </a:rPr>
                <a:t> LED 150W</a:t>
              </a:r>
            </a:p>
            <a:p>
              <a:pPr marL="171450" indent="-171450" latinLnBrk="0">
                <a:buFont typeface="Wingdings" panose="05000000000000000000" pitchFamily="2" charset="2"/>
                <a:buChar char="§"/>
              </a:pPr>
              <a:r>
                <a:rPr lang="en-US" sz="1200" dirty="0" err="1">
                  <a:solidFill>
                    <a:schemeClr val="bg2">
                      <a:lumMod val="25000"/>
                    </a:schemeClr>
                  </a:solidFill>
                  <a:latin typeface="+mj-lt"/>
                  <a:cs typeface="Calibri" panose="020F0502020204030204" pitchFamily="34" charset="0"/>
                </a:rPr>
                <a:t>Tổng</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công</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suất</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tiêu</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thụ</a:t>
              </a:r>
              <a:r>
                <a:rPr lang="en-US" sz="1200" dirty="0">
                  <a:solidFill>
                    <a:schemeClr val="bg2">
                      <a:lumMod val="25000"/>
                    </a:schemeClr>
                  </a:solidFill>
                  <a:latin typeface="+mj-lt"/>
                  <a:cs typeface="Calibri" panose="020F0502020204030204" pitchFamily="34" charset="0"/>
                </a:rPr>
                <a:t>: 13081kWh/</a:t>
              </a:r>
              <a:r>
                <a:rPr lang="en-US" sz="1200" dirty="0" err="1">
                  <a:solidFill>
                    <a:schemeClr val="bg2">
                      <a:lumMod val="25000"/>
                    </a:schemeClr>
                  </a:solidFill>
                  <a:latin typeface="+mj-lt"/>
                  <a:cs typeface="Calibri" panose="020F0502020204030204" pitchFamily="34" charset="0"/>
                </a:rPr>
                <a:t>đêm</a:t>
              </a:r>
              <a:endParaRPr lang="en-US" sz="1200" dirty="0">
                <a:solidFill>
                  <a:schemeClr val="bg2">
                    <a:lumMod val="25000"/>
                  </a:schemeClr>
                </a:solidFill>
                <a:latin typeface="+mj-lt"/>
                <a:cs typeface="Calibri" panose="020F0502020204030204" pitchFamily="34" charset="0"/>
              </a:endParaRPr>
            </a:p>
            <a:p>
              <a:pPr marL="171450" indent="-171450" latinLnBrk="0">
                <a:buFont typeface="Wingdings" panose="05000000000000000000" pitchFamily="2" charset="2"/>
                <a:buChar char="§"/>
              </a:pPr>
              <a:r>
                <a:rPr lang="en-US" sz="1200" dirty="0" err="1">
                  <a:solidFill>
                    <a:schemeClr val="bg2">
                      <a:lumMod val="25000"/>
                    </a:schemeClr>
                  </a:solidFill>
                  <a:latin typeface="+mj-lt"/>
                  <a:cs typeface="Calibri" panose="020F0502020204030204" pitchFamily="34" charset="0"/>
                </a:rPr>
                <a:t>Tiêu</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tốn</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nhiều</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điện</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năng</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khó</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khăn</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trong</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việc</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kiểm</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soát</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và</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kết</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nối</a:t>
              </a:r>
              <a:endParaRPr lang="en-US" sz="1200" dirty="0">
                <a:solidFill>
                  <a:schemeClr val="bg2">
                    <a:lumMod val="25000"/>
                  </a:schemeClr>
                </a:solidFill>
                <a:latin typeface="+mj-lt"/>
                <a:cs typeface="Calibri" panose="020F0502020204030204" pitchFamily="34" charset="0"/>
              </a:endParaRPr>
            </a:p>
          </p:txBody>
        </p:sp>
        <p:grpSp>
          <p:nvGrpSpPr>
            <p:cNvPr id="8" name="Group 7">
              <a:extLst>
                <a:ext uri="{FF2B5EF4-FFF2-40B4-BE49-F238E27FC236}">
                  <a16:creationId xmlns:a16="http://schemas.microsoft.com/office/drawing/2014/main" xmlns="" id="{06B62390-BB8D-44D6-9FC6-68CE58D43A05}"/>
                </a:ext>
              </a:extLst>
            </p:cNvPr>
            <p:cNvGrpSpPr/>
            <p:nvPr/>
          </p:nvGrpSpPr>
          <p:grpSpPr>
            <a:xfrm>
              <a:off x="3499933" y="2996376"/>
              <a:ext cx="1141336" cy="412913"/>
              <a:chOff x="3440537" y="3003878"/>
              <a:chExt cx="1141336" cy="412913"/>
            </a:xfrm>
          </p:grpSpPr>
          <p:sp>
            <p:nvSpPr>
              <p:cNvPr id="128" name="Rectangle: Top Corners Rounded 985">
                <a:extLst>
                  <a:ext uri="{FF2B5EF4-FFF2-40B4-BE49-F238E27FC236}">
                    <a16:creationId xmlns:a16="http://schemas.microsoft.com/office/drawing/2014/main" xmlns="" id="{C7FFACC1-B3F8-4D83-9CAF-DEA39DB982EC}"/>
                  </a:ext>
                </a:extLst>
              </p:cNvPr>
              <p:cNvSpPr/>
              <p:nvPr/>
            </p:nvSpPr>
            <p:spPr>
              <a:xfrm flipV="1">
                <a:off x="3443738" y="3003878"/>
                <a:ext cx="1138134" cy="412913"/>
              </a:xfrm>
              <a:prstGeom prst="round2SameRect">
                <a:avLst/>
              </a:prstGeom>
              <a:solidFill>
                <a:schemeClr val="bg1"/>
              </a:solidFill>
              <a:ln w="19050">
                <a:gradFill>
                  <a:gsLst>
                    <a:gs pos="0">
                      <a:srgbClr val="93C94B"/>
                    </a:gs>
                    <a:gs pos="50000">
                      <a:srgbClr val="5BC1BF"/>
                    </a:gs>
                    <a:gs pos="100000">
                      <a:srgbClr val="6888B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lang="en-US">
                  <a:solidFill>
                    <a:schemeClr val="bg2">
                      <a:lumMod val="25000"/>
                    </a:schemeClr>
                  </a:solidFill>
                </a:endParaRPr>
              </a:p>
            </p:txBody>
          </p:sp>
          <p:sp>
            <p:nvSpPr>
              <p:cNvPr id="129" name="TextBox 128">
                <a:extLst>
                  <a:ext uri="{FF2B5EF4-FFF2-40B4-BE49-F238E27FC236}">
                    <a16:creationId xmlns:a16="http://schemas.microsoft.com/office/drawing/2014/main" xmlns="" id="{0DB78506-1673-412C-98E9-681527B852F2}"/>
                  </a:ext>
                </a:extLst>
              </p:cNvPr>
              <p:cNvSpPr txBox="1"/>
              <p:nvPr/>
            </p:nvSpPr>
            <p:spPr>
              <a:xfrm>
                <a:off x="3440537" y="3145767"/>
                <a:ext cx="1141336" cy="200055"/>
              </a:xfrm>
              <a:prstGeom prst="rect">
                <a:avLst/>
              </a:prstGeom>
              <a:noFill/>
            </p:spPr>
            <p:txBody>
              <a:bodyPr wrap="square" lIns="0" tIns="0" rIns="0" bIns="0" rtlCol="0" anchor="ctr">
                <a:spAutoFit/>
              </a:bodyPr>
              <a:lstStyle/>
              <a:p>
                <a:pPr algn="ctr" latinLnBrk="0"/>
                <a:r>
                  <a:rPr lang="en-US" sz="1300" b="1">
                    <a:solidFill>
                      <a:schemeClr val="bg2">
                        <a:lumMod val="25000"/>
                      </a:schemeClr>
                    </a:solidFill>
                    <a:latin typeface="+mj-lt"/>
                    <a:cs typeface="Calibri" panose="020F0502020204030204" pitchFamily="34" charset="0"/>
                  </a:rPr>
                  <a:t>Phân bố</a:t>
                </a:r>
              </a:p>
            </p:txBody>
          </p:sp>
        </p:grpSp>
        <p:sp>
          <p:nvSpPr>
            <p:cNvPr id="127" name="TextBox 126">
              <a:extLst>
                <a:ext uri="{FF2B5EF4-FFF2-40B4-BE49-F238E27FC236}">
                  <a16:creationId xmlns:a16="http://schemas.microsoft.com/office/drawing/2014/main" xmlns="" id="{1A196303-AEBD-4F81-A7F0-5DE534B124C3}"/>
                </a:ext>
              </a:extLst>
            </p:cNvPr>
            <p:cNvSpPr txBox="1"/>
            <p:nvPr/>
          </p:nvSpPr>
          <p:spPr>
            <a:xfrm>
              <a:off x="3039861" y="3649560"/>
              <a:ext cx="2061481" cy="1107996"/>
            </a:xfrm>
            <a:prstGeom prst="rect">
              <a:avLst/>
            </a:prstGeom>
            <a:noFill/>
          </p:spPr>
          <p:txBody>
            <a:bodyPr wrap="square" lIns="0" tIns="0" rIns="0" bIns="0" rtlCol="0" anchor="ctr">
              <a:spAutoFit/>
            </a:bodyPr>
            <a:lstStyle/>
            <a:p>
              <a:pPr marL="171450" indent="-171450">
                <a:buFont typeface="Wingdings" panose="05000000000000000000" pitchFamily="2" charset="2"/>
                <a:buChar char="§"/>
              </a:pPr>
              <a:r>
                <a:rPr lang="en-US" sz="1200" dirty="0" err="1">
                  <a:solidFill>
                    <a:schemeClr val="bg2">
                      <a:lumMod val="25000"/>
                    </a:schemeClr>
                  </a:solidFill>
                  <a:cs typeface="Calibri" panose="020F0502020204030204" pitchFamily="34" charset="0"/>
                </a:rPr>
                <a:t>Các</a:t>
              </a:r>
              <a:r>
                <a:rPr lang="en-US" sz="1200" dirty="0">
                  <a:solidFill>
                    <a:schemeClr val="bg2">
                      <a:lumMod val="25000"/>
                    </a:schemeClr>
                  </a:solidFill>
                  <a:cs typeface="Calibri" panose="020F0502020204030204" pitchFamily="34" charset="0"/>
                </a:rPr>
                <a:t> </a:t>
              </a:r>
              <a:r>
                <a:rPr lang="en-US" sz="1200" dirty="0" err="1">
                  <a:solidFill>
                    <a:schemeClr val="bg2">
                      <a:lumMod val="25000"/>
                    </a:schemeClr>
                  </a:solidFill>
                  <a:cs typeface="Calibri" panose="020F0502020204030204" pitchFamily="34" charset="0"/>
                </a:rPr>
                <a:t>đèn</a:t>
              </a:r>
              <a:r>
                <a:rPr lang="en-US" sz="1200" dirty="0">
                  <a:solidFill>
                    <a:schemeClr val="bg2">
                      <a:lumMod val="25000"/>
                    </a:schemeClr>
                  </a:solidFill>
                  <a:cs typeface="Calibri" panose="020F0502020204030204" pitchFamily="34" charset="0"/>
                </a:rPr>
                <a:t> </a:t>
              </a:r>
              <a:r>
                <a:rPr lang="en-US" sz="1200" dirty="0" err="1">
                  <a:solidFill>
                    <a:schemeClr val="bg2">
                      <a:lumMod val="25000"/>
                    </a:schemeClr>
                  </a:solidFill>
                  <a:cs typeface="Calibri" panose="020F0502020204030204" pitchFamily="34" charset="0"/>
                </a:rPr>
                <a:t>công</a:t>
              </a:r>
              <a:r>
                <a:rPr lang="en-US" sz="1200" dirty="0">
                  <a:solidFill>
                    <a:schemeClr val="bg2">
                      <a:lumMod val="25000"/>
                    </a:schemeClr>
                  </a:solidFill>
                  <a:cs typeface="Calibri" panose="020F0502020204030204" pitchFamily="34" charset="0"/>
                </a:rPr>
                <a:t> </a:t>
              </a:r>
              <a:r>
                <a:rPr lang="en-US" sz="1200" dirty="0" err="1">
                  <a:solidFill>
                    <a:schemeClr val="bg2">
                      <a:lumMod val="25000"/>
                    </a:schemeClr>
                  </a:solidFill>
                  <a:cs typeface="Calibri" panose="020F0502020204030204" pitchFamily="34" charset="0"/>
                </a:rPr>
                <a:t>suất</a:t>
              </a:r>
              <a:r>
                <a:rPr lang="en-US" sz="1200" dirty="0">
                  <a:solidFill>
                    <a:schemeClr val="bg2">
                      <a:lumMod val="25000"/>
                    </a:schemeClr>
                  </a:solidFill>
                  <a:cs typeface="Calibri" panose="020F0502020204030204" pitchFamily="34" charset="0"/>
                </a:rPr>
                <a:t> </a:t>
              </a:r>
              <a:r>
                <a:rPr lang="en-US" sz="1200" dirty="0" err="1">
                  <a:solidFill>
                    <a:schemeClr val="bg2">
                      <a:lumMod val="25000"/>
                    </a:schemeClr>
                  </a:solidFill>
                  <a:cs typeface="Calibri" panose="020F0502020204030204" pitchFamily="34" charset="0"/>
                </a:rPr>
                <a:t>lớn</a:t>
              </a:r>
              <a:r>
                <a:rPr lang="en-US" sz="1200" dirty="0">
                  <a:solidFill>
                    <a:schemeClr val="bg2">
                      <a:lumMod val="25000"/>
                    </a:schemeClr>
                  </a:solidFill>
                  <a:cs typeface="Calibri" panose="020F0502020204030204" pitchFamily="34" charset="0"/>
                </a:rPr>
                <a:t> </a:t>
              </a:r>
              <a:r>
                <a:rPr lang="en-US" sz="1200" dirty="0" err="1">
                  <a:solidFill>
                    <a:schemeClr val="bg2">
                      <a:lumMod val="25000"/>
                    </a:schemeClr>
                  </a:solidFill>
                  <a:cs typeface="Calibri" panose="020F0502020204030204" pitchFamily="34" charset="0"/>
                </a:rPr>
                <a:t>phân</a:t>
              </a:r>
              <a:r>
                <a:rPr lang="en-US" sz="1200" dirty="0">
                  <a:solidFill>
                    <a:schemeClr val="bg2">
                      <a:lumMod val="25000"/>
                    </a:schemeClr>
                  </a:solidFill>
                  <a:cs typeface="Calibri" panose="020F0502020204030204" pitchFamily="34" charset="0"/>
                </a:rPr>
                <a:t> </a:t>
              </a:r>
              <a:r>
                <a:rPr lang="en-US" sz="1200" dirty="0" err="1">
                  <a:solidFill>
                    <a:schemeClr val="bg2">
                      <a:lumMod val="25000"/>
                    </a:schemeClr>
                  </a:solidFill>
                  <a:cs typeface="Calibri" panose="020F0502020204030204" pitchFamily="34" charset="0"/>
                </a:rPr>
                <a:t>bố</a:t>
              </a:r>
              <a:r>
                <a:rPr lang="en-US" sz="1200" dirty="0">
                  <a:solidFill>
                    <a:schemeClr val="bg2">
                      <a:lumMod val="25000"/>
                    </a:schemeClr>
                  </a:solidFill>
                  <a:cs typeface="Calibri" panose="020F0502020204030204" pitchFamily="34" charset="0"/>
                </a:rPr>
                <a:t> </a:t>
              </a:r>
              <a:r>
                <a:rPr lang="en-US" sz="1200" dirty="0" err="1">
                  <a:solidFill>
                    <a:schemeClr val="bg2">
                      <a:lumMod val="25000"/>
                    </a:schemeClr>
                  </a:solidFill>
                  <a:cs typeface="Calibri" panose="020F0502020204030204" pitchFamily="34" charset="0"/>
                </a:rPr>
                <a:t>hầu</a:t>
              </a:r>
              <a:r>
                <a:rPr lang="en-US" sz="1200" dirty="0">
                  <a:solidFill>
                    <a:schemeClr val="bg2">
                      <a:lumMod val="25000"/>
                    </a:schemeClr>
                  </a:solidFill>
                  <a:cs typeface="Calibri" panose="020F0502020204030204" pitchFamily="34" charset="0"/>
                </a:rPr>
                <a:t> </a:t>
              </a:r>
              <a:r>
                <a:rPr lang="en-US" sz="1200" dirty="0" err="1">
                  <a:solidFill>
                    <a:schemeClr val="bg2">
                      <a:lumMod val="25000"/>
                    </a:schemeClr>
                  </a:solidFill>
                  <a:cs typeface="Calibri" panose="020F0502020204030204" pitchFamily="34" charset="0"/>
                </a:rPr>
                <a:t>hết</a:t>
              </a:r>
              <a:r>
                <a:rPr lang="en-US" sz="1200" dirty="0">
                  <a:solidFill>
                    <a:schemeClr val="bg2">
                      <a:lumMod val="25000"/>
                    </a:schemeClr>
                  </a:solidFill>
                  <a:cs typeface="Calibri" panose="020F0502020204030204" pitchFamily="34" charset="0"/>
                </a:rPr>
                <a:t> </a:t>
              </a:r>
              <a:r>
                <a:rPr lang="en-US" sz="1200" dirty="0" err="1">
                  <a:solidFill>
                    <a:schemeClr val="bg2">
                      <a:lumMod val="25000"/>
                    </a:schemeClr>
                  </a:solidFill>
                  <a:cs typeface="Calibri" panose="020F0502020204030204" pitchFamily="34" charset="0"/>
                </a:rPr>
                <a:t>các</a:t>
              </a:r>
              <a:r>
                <a:rPr lang="en-US" sz="1200" dirty="0">
                  <a:solidFill>
                    <a:schemeClr val="bg2">
                      <a:lumMod val="25000"/>
                    </a:schemeClr>
                  </a:solidFill>
                  <a:cs typeface="Calibri" panose="020F0502020204030204" pitchFamily="34" charset="0"/>
                </a:rPr>
                <a:t> </a:t>
              </a:r>
              <a:r>
                <a:rPr lang="en-US" sz="1200" dirty="0" err="1">
                  <a:solidFill>
                    <a:schemeClr val="bg2">
                      <a:lumMod val="25000"/>
                    </a:schemeClr>
                  </a:solidFill>
                  <a:cs typeface="Calibri" panose="020F0502020204030204" pitchFamily="34" charset="0"/>
                </a:rPr>
                <a:t>tuyến</a:t>
              </a:r>
              <a:r>
                <a:rPr lang="en-US" sz="1200" dirty="0">
                  <a:solidFill>
                    <a:schemeClr val="bg2">
                      <a:lumMod val="25000"/>
                    </a:schemeClr>
                  </a:solidFill>
                  <a:cs typeface="Calibri" panose="020F0502020204030204" pitchFamily="34" charset="0"/>
                </a:rPr>
                <a:t> đ</a:t>
              </a:r>
              <a:r>
                <a:rPr lang="vi-VN" sz="1200" dirty="0">
                  <a:solidFill>
                    <a:schemeClr val="bg2">
                      <a:lumMod val="25000"/>
                    </a:schemeClr>
                  </a:solidFill>
                  <a:cs typeface="Calibri" panose="020F0502020204030204" pitchFamily="34" charset="0"/>
                </a:rPr>
                <a:t>ư</a:t>
              </a:r>
              <a:r>
                <a:rPr lang="en-US" sz="1200" dirty="0" err="1">
                  <a:solidFill>
                    <a:schemeClr val="bg2">
                      <a:lumMod val="25000"/>
                    </a:schemeClr>
                  </a:solidFill>
                  <a:cs typeface="Calibri" panose="020F0502020204030204" pitchFamily="34" charset="0"/>
                </a:rPr>
                <a:t>ờng</a:t>
              </a:r>
              <a:r>
                <a:rPr lang="en-US" sz="1200" dirty="0">
                  <a:solidFill>
                    <a:schemeClr val="bg2">
                      <a:lumMod val="25000"/>
                    </a:schemeClr>
                  </a:solidFill>
                  <a:cs typeface="Calibri" panose="020F0502020204030204" pitchFamily="34" charset="0"/>
                </a:rPr>
                <a:t>, </a:t>
              </a:r>
              <a:r>
                <a:rPr lang="en-US" sz="1200" dirty="0" err="1">
                  <a:solidFill>
                    <a:schemeClr val="bg2">
                      <a:lumMod val="25000"/>
                    </a:schemeClr>
                  </a:solidFill>
                  <a:cs typeface="Calibri" panose="020F0502020204030204" pitchFamily="34" charset="0"/>
                </a:rPr>
                <a:t>loại</a:t>
              </a:r>
              <a:r>
                <a:rPr lang="en-US" sz="1200" dirty="0">
                  <a:solidFill>
                    <a:schemeClr val="bg2">
                      <a:lumMod val="25000"/>
                    </a:schemeClr>
                  </a:solidFill>
                  <a:cs typeface="Calibri" panose="020F0502020204030204" pitchFamily="34" charset="0"/>
                </a:rPr>
                <a:t> đ</a:t>
              </a:r>
              <a:r>
                <a:rPr lang="vi-VN" sz="1200" dirty="0">
                  <a:solidFill>
                    <a:schemeClr val="bg2">
                      <a:lumMod val="25000"/>
                    </a:schemeClr>
                  </a:solidFill>
                  <a:cs typeface="Calibri" panose="020F0502020204030204" pitchFamily="34" charset="0"/>
                </a:rPr>
                <a:t>ư</a:t>
              </a:r>
              <a:r>
                <a:rPr lang="en-US" sz="1200" dirty="0" err="1">
                  <a:solidFill>
                    <a:schemeClr val="bg2">
                      <a:lumMod val="25000"/>
                    </a:schemeClr>
                  </a:solidFill>
                  <a:cs typeface="Calibri" panose="020F0502020204030204" pitchFamily="34" charset="0"/>
                </a:rPr>
                <a:t>ờng</a:t>
              </a:r>
              <a:r>
                <a:rPr lang="en-US" sz="1200" dirty="0">
                  <a:solidFill>
                    <a:schemeClr val="bg2">
                      <a:lumMod val="25000"/>
                    </a:schemeClr>
                  </a:solidFill>
                  <a:cs typeface="Calibri" panose="020F0502020204030204" pitchFamily="34" charset="0"/>
                </a:rPr>
                <a:t>, </a:t>
              </a:r>
              <a:r>
                <a:rPr lang="en-US" sz="1200" dirty="0" err="1">
                  <a:solidFill>
                    <a:schemeClr val="bg2">
                      <a:lumMod val="25000"/>
                    </a:schemeClr>
                  </a:solidFill>
                  <a:cs typeface="Calibri" panose="020F0502020204030204" pitchFamily="34" charset="0"/>
                </a:rPr>
                <a:t>không</a:t>
              </a:r>
              <a:r>
                <a:rPr lang="en-US" sz="1200" dirty="0">
                  <a:solidFill>
                    <a:schemeClr val="bg2">
                      <a:lumMod val="25000"/>
                    </a:schemeClr>
                  </a:solidFill>
                  <a:cs typeface="Calibri" panose="020F0502020204030204" pitchFamily="34" charset="0"/>
                </a:rPr>
                <a:t> </a:t>
              </a:r>
              <a:r>
                <a:rPr lang="en-US" sz="1200" dirty="0" err="1">
                  <a:solidFill>
                    <a:schemeClr val="bg2">
                      <a:lumMod val="25000"/>
                    </a:schemeClr>
                  </a:solidFill>
                  <a:cs typeface="Calibri" panose="020F0502020204030204" pitchFamily="34" charset="0"/>
                </a:rPr>
                <a:t>phân</a:t>
              </a:r>
              <a:r>
                <a:rPr lang="en-US" sz="1200" dirty="0">
                  <a:solidFill>
                    <a:schemeClr val="bg2">
                      <a:lumMod val="25000"/>
                    </a:schemeClr>
                  </a:solidFill>
                  <a:cs typeface="Calibri" panose="020F0502020204030204" pitchFamily="34" charset="0"/>
                </a:rPr>
                <a:t> </a:t>
              </a:r>
              <a:r>
                <a:rPr lang="en-US" sz="1200" dirty="0" err="1">
                  <a:solidFill>
                    <a:schemeClr val="bg2">
                      <a:lumMod val="25000"/>
                    </a:schemeClr>
                  </a:solidFill>
                  <a:cs typeface="Calibri" panose="020F0502020204030204" pitchFamily="34" charset="0"/>
                </a:rPr>
                <a:t>biệt</a:t>
              </a:r>
              <a:r>
                <a:rPr lang="en-US" sz="1200" dirty="0">
                  <a:solidFill>
                    <a:schemeClr val="bg2">
                      <a:lumMod val="25000"/>
                    </a:schemeClr>
                  </a:solidFill>
                  <a:cs typeface="Calibri" panose="020F0502020204030204" pitchFamily="34" charset="0"/>
                </a:rPr>
                <a:t> </a:t>
              </a:r>
              <a:r>
                <a:rPr lang="en-US" sz="1200" dirty="0" err="1">
                  <a:solidFill>
                    <a:schemeClr val="bg2">
                      <a:lumMod val="25000"/>
                    </a:schemeClr>
                  </a:solidFill>
                  <a:cs typeface="Calibri" panose="020F0502020204030204" pitchFamily="34" charset="0"/>
                </a:rPr>
                <a:t>lớn</a:t>
              </a:r>
              <a:r>
                <a:rPr lang="en-US" sz="1200" dirty="0">
                  <a:solidFill>
                    <a:schemeClr val="bg2">
                      <a:lumMod val="25000"/>
                    </a:schemeClr>
                  </a:solidFill>
                  <a:cs typeface="Calibri" panose="020F0502020204030204" pitchFamily="34" charset="0"/>
                </a:rPr>
                <a:t> </a:t>
              </a:r>
              <a:r>
                <a:rPr lang="en-US" sz="1200" dirty="0" err="1">
                  <a:solidFill>
                    <a:schemeClr val="bg2">
                      <a:lumMod val="25000"/>
                    </a:schemeClr>
                  </a:solidFill>
                  <a:cs typeface="Calibri" panose="020F0502020204030204" pitchFamily="34" charset="0"/>
                </a:rPr>
                <a:t>nhỏ</a:t>
              </a:r>
              <a:endParaRPr lang="en-US" sz="1200" dirty="0">
                <a:solidFill>
                  <a:schemeClr val="bg2">
                    <a:lumMod val="25000"/>
                  </a:schemeClr>
                </a:solidFill>
                <a:cs typeface="Calibri" panose="020F0502020204030204" pitchFamily="34" charset="0"/>
              </a:endParaRPr>
            </a:p>
            <a:p>
              <a:pPr marL="171450" indent="-171450">
                <a:buFont typeface="Wingdings" panose="05000000000000000000" pitchFamily="2" charset="2"/>
                <a:buChar char="§"/>
              </a:pPr>
              <a:r>
                <a:rPr lang="en-US" sz="1200" dirty="0" err="1">
                  <a:solidFill>
                    <a:schemeClr val="bg2">
                      <a:lumMod val="25000"/>
                    </a:schemeClr>
                  </a:solidFill>
                  <a:cs typeface="Calibri" panose="020F0502020204030204" pitchFamily="34" charset="0"/>
                </a:rPr>
                <a:t>Một</a:t>
              </a:r>
              <a:r>
                <a:rPr lang="en-US" sz="1200" dirty="0">
                  <a:solidFill>
                    <a:schemeClr val="bg2">
                      <a:lumMod val="25000"/>
                    </a:schemeClr>
                  </a:solidFill>
                  <a:cs typeface="Calibri" panose="020F0502020204030204" pitchFamily="34" charset="0"/>
                </a:rPr>
                <a:t> </a:t>
              </a:r>
              <a:r>
                <a:rPr lang="en-US" sz="1200" dirty="0" err="1">
                  <a:solidFill>
                    <a:schemeClr val="bg2">
                      <a:lumMod val="25000"/>
                    </a:schemeClr>
                  </a:solidFill>
                  <a:cs typeface="Calibri" panose="020F0502020204030204" pitchFamily="34" charset="0"/>
                </a:rPr>
                <a:t>số</a:t>
              </a:r>
              <a:r>
                <a:rPr lang="en-US" sz="1200" dirty="0">
                  <a:solidFill>
                    <a:schemeClr val="bg2">
                      <a:lumMod val="25000"/>
                    </a:schemeClr>
                  </a:solidFill>
                  <a:cs typeface="Calibri" panose="020F0502020204030204" pitchFamily="34" charset="0"/>
                </a:rPr>
                <a:t> </a:t>
              </a:r>
              <a:r>
                <a:rPr lang="en-US" sz="1200" dirty="0" err="1">
                  <a:solidFill>
                    <a:schemeClr val="bg2">
                      <a:lumMod val="25000"/>
                    </a:schemeClr>
                  </a:solidFill>
                  <a:cs typeface="Calibri" panose="020F0502020204030204" pitchFamily="34" charset="0"/>
                </a:rPr>
                <a:t>tuyến</a:t>
              </a:r>
              <a:r>
                <a:rPr lang="en-US" sz="1200" dirty="0">
                  <a:solidFill>
                    <a:schemeClr val="bg2">
                      <a:lumMod val="25000"/>
                    </a:schemeClr>
                  </a:solidFill>
                  <a:cs typeface="Calibri" panose="020F0502020204030204" pitchFamily="34" charset="0"/>
                </a:rPr>
                <a:t> đ</a:t>
              </a:r>
              <a:r>
                <a:rPr lang="vi-VN" sz="1200" dirty="0">
                  <a:solidFill>
                    <a:schemeClr val="bg2">
                      <a:lumMod val="25000"/>
                    </a:schemeClr>
                  </a:solidFill>
                  <a:cs typeface="Calibri" panose="020F0502020204030204" pitchFamily="34" charset="0"/>
                </a:rPr>
                <a:t>ư</a:t>
              </a:r>
              <a:r>
                <a:rPr lang="en-US" sz="1200" dirty="0" err="1">
                  <a:solidFill>
                    <a:schemeClr val="bg2">
                      <a:lumMod val="25000"/>
                    </a:schemeClr>
                  </a:solidFill>
                  <a:cs typeface="Calibri" panose="020F0502020204030204" pitchFamily="34" charset="0"/>
                </a:rPr>
                <a:t>ờng</a:t>
              </a:r>
              <a:r>
                <a:rPr lang="en-US" sz="1200" dirty="0">
                  <a:solidFill>
                    <a:schemeClr val="bg2">
                      <a:lumMod val="25000"/>
                    </a:schemeClr>
                  </a:solidFill>
                  <a:cs typeface="Calibri" panose="020F0502020204030204" pitchFamily="34" charset="0"/>
                </a:rPr>
                <a:t> </a:t>
              </a:r>
              <a:r>
                <a:rPr lang="en-US" sz="1200" dirty="0" err="1">
                  <a:solidFill>
                    <a:schemeClr val="bg2">
                      <a:lumMod val="25000"/>
                    </a:schemeClr>
                  </a:solidFill>
                  <a:cs typeface="Calibri" panose="020F0502020204030204" pitchFamily="34" charset="0"/>
                </a:rPr>
                <a:t>ch</a:t>
              </a:r>
              <a:r>
                <a:rPr lang="vi-VN" sz="1200" dirty="0">
                  <a:solidFill>
                    <a:schemeClr val="bg2">
                      <a:lumMod val="25000"/>
                    </a:schemeClr>
                  </a:solidFill>
                  <a:cs typeface="Calibri" panose="020F0502020204030204" pitchFamily="34" charset="0"/>
                </a:rPr>
                <a:t>ư</a:t>
              </a:r>
              <a:r>
                <a:rPr lang="en-US" sz="1200" dirty="0">
                  <a:solidFill>
                    <a:schemeClr val="bg2">
                      <a:lumMod val="25000"/>
                    </a:schemeClr>
                  </a:solidFill>
                  <a:cs typeface="Calibri" panose="020F0502020204030204" pitchFamily="34" charset="0"/>
                </a:rPr>
                <a:t>a </a:t>
              </a:r>
              <a:r>
                <a:rPr lang="en-US" sz="1200" dirty="0" err="1">
                  <a:solidFill>
                    <a:schemeClr val="bg2">
                      <a:lumMod val="25000"/>
                    </a:schemeClr>
                  </a:solidFill>
                  <a:cs typeface="Calibri" panose="020F0502020204030204" pitchFamily="34" charset="0"/>
                </a:rPr>
                <a:t>có</a:t>
              </a:r>
              <a:r>
                <a:rPr lang="en-US" sz="1200" dirty="0">
                  <a:solidFill>
                    <a:schemeClr val="bg2">
                      <a:lumMod val="25000"/>
                    </a:schemeClr>
                  </a:solidFill>
                  <a:cs typeface="Calibri" panose="020F0502020204030204" pitchFamily="34" charset="0"/>
                </a:rPr>
                <a:t> </a:t>
              </a:r>
              <a:r>
                <a:rPr lang="en-US" sz="1200" dirty="0" err="1">
                  <a:solidFill>
                    <a:schemeClr val="bg2">
                      <a:lumMod val="25000"/>
                    </a:schemeClr>
                  </a:solidFill>
                  <a:cs typeface="Calibri" panose="020F0502020204030204" pitchFamily="34" charset="0"/>
                </a:rPr>
                <a:t>đèn</a:t>
              </a:r>
              <a:r>
                <a:rPr lang="en-US" sz="1200" dirty="0">
                  <a:solidFill>
                    <a:schemeClr val="bg2">
                      <a:lumMod val="25000"/>
                    </a:schemeClr>
                  </a:solidFill>
                  <a:cs typeface="Calibri" panose="020F0502020204030204" pitchFamily="34" charset="0"/>
                </a:rPr>
                <a:t> </a:t>
              </a:r>
              <a:r>
                <a:rPr lang="en-US" sz="1200" dirty="0" err="1">
                  <a:solidFill>
                    <a:schemeClr val="bg2">
                      <a:lumMod val="25000"/>
                    </a:schemeClr>
                  </a:solidFill>
                  <a:cs typeface="Calibri" panose="020F0502020204030204" pitchFamily="34" charset="0"/>
                </a:rPr>
                <a:t>chiếu</a:t>
              </a:r>
              <a:r>
                <a:rPr lang="en-US" sz="1200" dirty="0">
                  <a:solidFill>
                    <a:schemeClr val="bg2">
                      <a:lumMod val="25000"/>
                    </a:schemeClr>
                  </a:solidFill>
                  <a:cs typeface="Calibri" panose="020F0502020204030204" pitchFamily="34" charset="0"/>
                </a:rPr>
                <a:t> </a:t>
              </a:r>
              <a:r>
                <a:rPr lang="en-US" sz="1200" dirty="0" err="1">
                  <a:solidFill>
                    <a:schemeClr val="bg2">
                      <a:lumMod val="25000"/>
                    </a:schemeClr>
                  </a:solidFill>
                  <a:cs typeface="Calibri" panose="020F0502020204030204" pitchFamily="34" charset="0"/>
                </a:rPr>
                <a:t>sáng</a:t>
              </a:r>
              <a:endParaRPr lang="en-US" sz="1200" dirty="0">
                <a:solidFill>
                  <a:schemeClr val="bg2">
                    <a:lumMod val="25000"/>
                  </a:schemeClr>
                </a:solidFill>
                <a:cs typeface="Calibri" panose="020F0502020204030204" pitchFamily="34" charset="0"/>
              </a:endParaRPr>
            </a:p>
          </p:txBody>
        </p:sp>
        <p:grpSp>
          <p:nvGrpSpPr>
            <p:cNvPr id="9" name="Group 8">
              <a:extLst>
                <a:ext uri="{FF2B5EF4-FFF2-40B4-BE49-F238E27FC236}">
                  <a16:creationId xmlns:a16="http://schemas.microsoft.com/office/drawing/2014/main" xmlns="" id="{35632D16-A205-4EE6-A9ED-A72212328E21}"/>
                </a:ext>
              </a:extLst>
            </p:cNvPr>
            <p:cNvGrpSpPr/>
            <p:nvPr/>
          </p:nvGrpSpPr>
          <p:grpSpPr>
            <a:xfrm>
              <a:off x="5583592" y="2996376"/>
              <a:ext cx="1875391" cy="412913"/>
              <a:chOff x="5778887" y="2996376"/>
              <a:chExt cx="1875391" cy="412913"/>
            </a:xfrm>
          </p:grpSpPr>
          <p:sp>
            <p:nvSpPr>
              <p:cNvPr id="85" name="Rectangle: Top Corners Rounded 985">
                <a:extLst>
                  <a:ext uri="{FF2B5EF4-FFF2-40B4-BE49-F238E27FC236}">
                    <a16:creationId xmlns:a16="http://schemas.microsoft.com/office/drawing/2014/main" xmlns="" id="{D6F774C3-71C8-43B9-85E4-8A30A2EC15CF}"/>
                  </a:ext>
                </a:extLst>
              </p:cNvPr>
              <p:cNvSpPr/>
              <p:nvPr/>
            </p:nvSpPr>
            <p:spPr>
              <a:xfrm flipV="1">
                <a:off x="5778888" y="2996376"/>
                <a:ext cx="1875390" cy="412913"/>
              </a:xfrm>
              <a:prstGeom prst="round2SameRect">
                <a:avLst/>
              </a:prstGeom>
              <a:solidFill>
                <a:schemeClr val="bg1"/>
              </a:solidFill>
              <a:ln w="19050">
                <a:gradFill>
                  <a:gsLst>
                    <a:gs pos="0">
                      <a:srgbClr val="93C94B"/>
                    </a:gs>
                    <a:gs pos="57000">
                      <a:srgbClr val="5BC1BF"/>
                    </a:gs>
                    <a:gs pos="100000">
                      <a:srgbClr val="6888B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lang="en-US">
                  <a:solidFill>
                    <a:schemeClr val="bg2">
                      <a:lumMod val="25000"/>
                    </a:schemeClr>
                  </a:solidFill>
                </a:endParaRPr>
              </a:p>
            </p:txBody>
          </p:sp>
          <p:sp>
            <p:nvSpPr>
              <p:cNvPr id="95" name="TextBox 94">
                <a:extLst>
                  <a:ext uri="{FF2B5EF4-FFF2-40B4-BE49-F238E27FC236}">
                    <a16:creationId xmlns:a16="http://schemas.microsoft.com/office/drawing/2014/main" xmlns="" id="{4F4FEA21-37CC-4BCB-AEED-1C4B7E631C64}"/>
                  </a:ext>
                </a:extLst>
              </p:cNvPr>
              <p:cNvSpPr txBox="1"/>
              <p:nvPr/>
            </p:nvSpPr>
            <p:spPr>
              <a:xfrm>
                <a:off x="5778887" y="3138266"/>
                <a:ext cx="1875391" cy="200055"/>
              </a:xfrm>
              <a:prstGeom prst="rect">
                <a:avLst/>
              </a:prstGeom>
              <a:noFill/>
            </p:spPr>
            <p:txBody>
              <a:bodyPr wrap="square" lIns="0" tIns="0" rIns="0" bIns="0" rtlCol="0" anchor="ctr">
                <a:spAutoFit/>
              </a:bodyPr>
              <a:lstStyle/>
              <a:p>
                <a:pPr algn="ctr" latinLnBrk="0"/>
                <a:r>
                  <a:rPr lang="en-US" sz="1300" b="1" err="1">
                    <a:solidFill>
                      <a:schemeClr val="bg2">
                        <a:lumMod val="25000"/>
                      </a:schemeClr>
                    </a:solidFill>
                    <a:latin typeface="+mj-lt"/>
                    <a:cs typeface="Calibri" panose="020F0502020204030204" pitchFamily="34" charset="0"/>
                  </a:rPr>
                  <a:t>Chế</a:t>
                </a:r>
                <a:r>
                  <a:rPr lang="en-US" sz="1300" b="1">
                    <a:solidFill>
                      <a:schemeClr val="bg2">
                        <a:lumMod val="25000"/>
                      </a:schemeClr>
                    </a:solidFill>
                    <a:latin typeface="+mj-lt"/>
                    <a:cs typeface="Calibri" panose="020F0502020204030204" pitchFamily="34" charset="0"/>
                  </a:rPr>
                  <a:t> </a:t>
                </a:r>
                <a:r>
                  <a:rPr lang="en-US" sz="1300" b="1" err="1">
                    <a:solidFill>
                      <a:schemeClr val="bg2">
                        <a:lumMod val="25000"/>
                      </a:schemeClr>
                    </a:solidFill>
                    <a:latin typeface="+mj-lt"/>
                    <a:cs typeface="Calibri" panose="020F0502020204030204" pitchFamily="34" charset="0"/>
                  </a:rPr>
                  <a:t>độ</a:t>
                </a:r>
                <a:r>
                  <a:rPr lang="en-US" sz="1300" b="1">
                    <a:solidFill>
                      <a:schemeClr val="bg2">
                        <a:lumMod val="25000"/>
                      </a:schemeClr>
                    </a:solidFill>
                    <a:latin typeface="+mj-lt"/>
                    <a:cs typeface="Calibri" panose="020F0502020204030204" pitchFamily="34" charset="0"/>
                  </a:rPr>
                  <a:t> </a:t>
                </a:r>
                <a:r>
                  <a:rPr lang="en-US" sz="1300" b="1" err="1">
                    <a:solidFill>
                      <a:schemeClr val="bg2">
                        <a:lumMod val="25000"/>
                      </a:schemeClr>
                    </a:solidFill>
                    <a:latin typeface="+mj-lt"/>
                    <a:cs typeface="Calibri" panose="020F0502020204030204" pitchFamily="34" charset="0"/>
                  </a:rPr>
                  <a:t>vận</a:t>
                </a:r>
                <a:r>
                  <a:rPr lang="en-US" sz="1300" b="1">
                    <a:solidFill>
                      <a:schemeClr val="bg2">
                        <a:lumMod val="25000"/>
                      </a:schemeClr>
                    </a:solidFill>
                    <a:latin typeface="+mj-lt"/>
                    <a:cs typeface="Calibri" panose="020F0502020204030204" pitchFamily="34" charset="0"/>
                  </a:rPr>
                  <a:t> </a:t>
                </a:r>
                <a:r>
                  <a:rPr lang="en-US" sz="1300" b="1" err="1">
                    <a:solidFill>
                      <a:schemeClr val="bg2">
                        <a:lumMod val="25000"/>
                      </a:schemeClr>
                    </a:solidFill>
                    <a:latin typeface="+mj-lt"/>
                    <a:cs typeface="Calibri" panose="020F0502020204030204" pitchFamily="34" charset="0"/>
                  </a:rPr>
                  <a:t>hành</a:t>
                </a:r>
                <a:endParaRPr lang="en-US" sz="1300" b="1">
                  <a:solidFill>
                    <a:schemeClr val="bg2">
                      <a:lumMod val="25000"/>
                    </a:schemeClr>
                  </a:solidFill>
                  <a:latin typeface="+mj-lt"/>
                  <a:cs typeface="Calibri" panose="020F0502020204030204" pitchFamily="34" charset="0"/>
                </a:endParaRPr>
              </a:p>
            </p:txBody>
          </p:sp>
        </p:grpSp>
        <p:sp>
          <p:nvSpPr>
            <p:cNvPr id="78" name="TextBox 77">
              <a:extLst>
                <a:ext uri="{FF2B5EF4-FFF2-40B4-BE49-F238E27FC236}">
                  <a16:creationId xmlns:a16="http://schemas.microsoft.com/office/drawing/2014/main" xmlns="" id="{BC7187DA-34F7-4F81-B8B2-268AD6B18C9C}"/>
                </a:ext>
              </a:extLst>
            </p:cNvPr>
            <p:cNvSpPr txBox="1"/>
            <p:nvPr/>
          </p:nvSpPr>
          <p:spPr>
            <a:xfrm>
              <a:off x="5432815" y="3649560"/>
              <a:ext cx="2176944" cy="1477328"/>
            </a:xfrm>
            <a:prstGeom prst="rect">
              <a:avLst/>
            </a:prstGeom>
            <a:noFill/>
          </p:spPr>
          <p:txBody>
            <a:bodyPr wrap="square" lIns="0" tIns="0" rIns="0" bIns="0" rtlCol="0" anchor="ctr">
              <a:spAutoFit/>
            </a:bodyPr>
            <a:lstStyle/>
            <a:p>
              <a:pPr marL="171450" indent="-171450">
                <a:buFont typeface="Wingdings" panose="05000000000000000000" pitchFamily="2" charset="2"/>
                <a:buChar char="§"/>
              </a:pPr>
              <a:r>
                <a:rPr lang="en-US" sz="1200" dirty="0" err="1">
                  <a:solidFill>
                    <a:schemeClr val="bg2">
                      <a:lumMod val="25000"/>
                    </a:schemeClr>
                  </a:solidFill>
                  <a:latin typeface="+mj-lt"/>
                  <a:cs typeface="Calibri" panose="020F0502020204030204" pitchFamily="34" charset="0"/>
                </a:rPr>
                <a:t>Cắt</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pha</a:t>
              </a:r>
              <a:r>
                <a:rPr lang="en-US" sz="1200" dirty="0">
                  <a:solidFill>
                    <a:schemeClr val="bg2">
                      <a:lumMod val="25000"/>
                    </a:schemeClr>
                  </a:solidFill>
                  <a:latin typeface="+mj-lt"/>
                  <a:cs typeface="Calibri" panose="020F0502020204030204" pitchFamily="34" charset="0"/>
                </a:rPr>
                <a:t> –&gt; </a:t>
              </a:r>
              <a:r>
                <a:rPr lang="en-US" sz="1200" dirty="0" err="1">
                  <a:solidFill>
                    <a:schemeClr val="bg2">
                      <a:lumMod val="25000"/>
                    </a:schemeClr>
                  </a:solidFill>
                  <a:latin typeface="+mj-lt"/>
                  <a:cs typeface="Calibri" panose="020F0502020204030204" pitchFamily="34" charset="0"/>
                </a:rPr>
                <a:t>gây</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nên</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các</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vùng</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sáng</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tối</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trên</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đường</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ảnh</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hưởng</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đến</a:t>
              </a:r>
              <a:r>
                <a:rPr lang="en-US" sz="1200" dirty="0">
                  <a:solidFill>
                    <a:schemeClr val="bg2">
                      <a:lumMod val="25000"/>
                    </a:schemeClr>
                  </a:solidFill>
                  <a:latin typeface="+mj-lt"/>
                  <a:cs typeface="Calibri" panose="020F0502020204030204" pitchFamily="34" charset="0"/>
                </a:rPr>
                <a:t> ng</a:t>
              </a:r>
              <a:r>
                <a:rPr lang="vi-VN" sz="1200" dirty="0">
                  <a:solidFill>
                    <a:schemeClr val="bg2">
                      <a:lumMod val="25000"/>
                    </a:schemeClr>
                  </a:solidFill>
                  <a:latin typeface="+mj-lt"/>
                  <a:cs typeface="Calibri" panose="020F0502020204030204" pitchFamily="34" charset="0"/>
                </a:rPr>
                <a:t>ư</a:t>
              </a:r>
              <a:r>
                <a:rPr lang="en-US" sz="1200" dirty="0" err="1">
                  <a:solidFill>
                    <a:schemeClr val="bg2">
                      <a:lumMod val="25000"/>
                    </a:schemeClr>
                  </a:solidFill>
                  <a:latin typeface="+mj-lt"/>
                  <a:cs typeface="Calibri" panose="020F0502020204030204" pitchFamily="34" charset="0"/>
                </a:rPr>
                <a:t>ời</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khi</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tham</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gia</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giao</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thông</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và</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gây</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mất</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mỹ</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quan</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đô</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thị</a:t>
              </a:r>
              <a:endParaRPr lang="en-US" sz="1200" dirty="0">
                <a:solidFill>
                  <a:schemeClr val="bg2">
                    <a:lumMod val="25000"/>
                  </a:schemeClr>
                </a:solidFill>
                <a:latin typeface="+mj-lt"/>
                <a:cs typeface="Calibri" panose="020F0502020204030204" pitchFamily="34" charset="0"/>
              </a:endParaRPr>
            </a:p>
            <a:p>
              <a:pPr marL="171450" indent="-171450" latinLnBrk="0">
                <a:buFont typeface="Wingdings" panose="05000000000000000000" pitchFamily="2" charset="2"/>
                <a:buChar char="§"/>
              </a:pPr>
              <a:r>
                <a:rPr lang="en-US" sz="1200" dirty="0" err="1">
                  <a:solidFill>
                    <a:schemeClr val="bg2">
                      <a:lumMod val="25000"/>
                    </a:schemeClr>
                  </a:solidFill>
                  <a:latin typeface="+mj-lt"/>
                  <a:cs typeface="Calibri" panose="020F0502020204030204" pitchFamily="34" charset="0"/>
                </a:rPr>
                <a:t>Thời</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gian</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sử</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dụng</a:t>
              </a:r>
              <a:r>
                <a:rPr lang="en-US" sz="1200" dirty="0">
                  <a:solidFill>
                    <a:schemeClr val="bg2">
                      <a:lumMod val="25000"/>
                    </a:schemeClr>
                  </a:solidFill>
                  <a:latin typeface="+mj-lt"/>
                  <a:cs typeface="Calibri" panose="020F0502020204030204" pitchFamily="34" charset="0"/>
                </a:rPr>
                <a:t>: 11giờ/</a:t>
              </a:r>
              <a:r>
                <a:rPr lang="en-US" sz="1200" dirty="0" err="1">
                  <a:solidFill>
                    <a:schemeClr val="bg2">
                      <a:lumMod val="25000"/>
                    </a:schemeClr>
                  </a:solidFill>
                  <a:latin typeface="+mj-lt"/>
                  <a:cs typeface="Calibri" panose="020F0502020204030204" pitchFamily="34" charset="0"/>
                </a:rPr>
                <a:t>ngày</a:t>
              </a:r>
              <a:endParaRPr lang="en-US" sz="1200" dirty="0">
                <a:solidFill>
                  <a:schemeClr val="bg2">
                    <a:lumMod val="25000"/>
                  </a:schemeClr>
                </a:solidFill>
                <a:latin typeface="+mj-lt"/>
                <a:cs typeface="Calibri" panose="020F0502020204030204" pitchFamily="34" charset="0"/>
              </a:endParaRPr>
            </a:p>
            <a:p>
              <a:pPr latinLnBrk="0"/>
              <a:endParaRPr lang="en-US" sz="1200" dirty="0">
                <a:solidFill>
                  <a:schemeClr val="bg2">
                    <a:lumMod val="25000"/>
                  </a:schemeClr>
                </a:solidFill>
                <a:latin typeface="+mj-lt"/>
                <a:cs typeface="Calibri" panose="020F0502020204030204" pitchFamily="34" charset="0"/>
              </a:endParaRPr>
            </a:p>
          </p:txBody>
        </p:sp>
        <p:grpSp>
          <p:nvGrpSpPr>
            <p:cNvPr id="72" name="Group 71">
              <a:extLst>
                <a:ext uri="{FF2B5EF4-FFF2-40B4-BE49-F238E27FC236}">
                  <a16:creationId xmlns:a16="http://schemas.microsoft.com/office/drawing/2014/main" xmlns="" id="{D3E74080-C264-425D-B370-D3EF449F4425}"/>
                </a:ext>
              </a:extLst>
            </p:cNvPr>
            <p:cNvGrpSpPr/>
            <p:nvPr/>
          </p:nvGrpSpPr>
          <p:grpSpPr>
            <a:xfrm>
              <a:off x="7976593" y="2996376"/>
              <a:ext cx="1791309" cy="412913"/>
              <a:chOff x="7801778" y="3501564"/>
              <a:chExt cx="1791309" cy="412913"/>
            </a:xfrm>
          </p:grpSpPr>
          <p:sp>
            <p:nvSpPr>
              <p:cNvPr id="74" name="Rectangle: Top Corners Rounded 985">
                <a:extLst>
                  <a:ext uri="{FF2B5EF4-FFF2-40B4-BE49-F238E27FC236}">
                    <a16:creationId xmlns:a16="http://schemas.microsoft.com/office/drawing/2014/main" xmlns="" id="{9E1A1891-F3F8-4C9B-863E-4B62C4F05CBB}"/>
                  </a:ext>
                </a:extLst>
              </p:cNvPr>
              <p:cNvSpPr/>
              <p:nvPr/>
            </p:nvSpPr>
            <p:spPr>
              <a:xfrm flipV="1">
                <a:off x="7801778" y="3501564"/>
                <a:ext cx="1791309" cy="412913"/>
              </a:xfrm>
              <a:prstGeom prst="round2SameRect">
                <a:avLst/>
              </a:prstGeom>
              <a:noFill/>
              <a:ln w="19050">
                <a:gradFill>
                  <a:gsLst>
                    <a:gs pos="0">
                      <a:srgbClr val="93C94B"/>
                    </a:gs>
                    <a:gs pos="54000">
                      <a:srgbClr val="5BC1BF"/>
                    </a:gs>
                    <a:gs pos="100000">
                      <a:srgbClr val="6888B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lang="en-US">
                  <a:solidFill>
                    <a:schemeClr val="bg2">
                      <a:lumMod val="25000"/>
                    </a:schemeClr>
                  </a:solidFill>
                </a:endParaRPr>
              </a:p>
            </p:txBody>
          </p:sp>
          <p:sp>
            <p:nvSpPr>
              <p:cNvPr id="75" name="TextBox 74">
                <a:extLst>
                  <a:ext uri="{FF2B5EF4-FFF2-40B4-BE49-F238E27FC236}">
                    <a16:creationId xmlns:a16="http://schemas.microsoft.com/office/drawing/2014/main" xmlns="" id="{1F3A8930-33DC-40FC-8244-DFA0F98C59F5}"/>
                  </a:ext>
                </a:extLst>
              </p:cNvPr>
              <p:cNvSpPr txBox="1"/>
              <p:nvPr/>
            </p:nvSpPr>
            <p:spPr>
              <a:xfrm>
                <a:off x="7801779" y="3643453"/>
                <a:ext cx="1791308" cy="200055"/>
              </a:xfrm>
              <a:prstGeom prst="rect">
                <a:avLst/>
              </a:prstGeom>
              <a:noFill/>
            </p:spPr>
            <p:txBody>
              <a:bodyPr wrap="square" lIns="0" tIns="0" rIns="0" bIns="0" rtlCol="0" anchor="ctr">
                <a:spAutoFit/>
              </a:bodyPr>
              <a:lstStyle/>
              <a:p>
                <a:pPr algn="ctr" latinLnBrk="0"/>
                <a:r>
                  <a:rPr lang="en-US" sz="1300" b="1">
                    <a:solidFill>
                      <a:schemeClr val="bg2">
                        <a:lumMod val="25000"/>
                      </a:schemeClr>
                    </a:solidFill>
                    <a:latin typeface="+mj-lt"/>
                    <a:cs typeface="Calibri" panose="020F0502020204030204" pitchFamily="34" charset="0"/>
                  </a:rPr>
                  <a:t>Các quy chuẩn</a:t>
                </a:r>
                <a:endParaRPr lang="vi-VN" sz="1300" b="1">
                  <a:solidFill>
                    <a:schemeClr val="bg2">
                      <a:lumMod val="25000"/>
                    </a:schemeClr>
                  </a:solidFill>
                  <a:latin typeface="+mj-lt"/>
                  <a:cs typeface="Calibri" panose="020F0502020204030204" pitchFamily="34" charset="0"/>
                </a:endParaRPr>
              </a:p>
            </p:txBody>
          </p:sp>
        </p:grpSp>
        <p:sp>
          <p:nvSpPr>
            <p:cNvPr id="73" name="TextBox 72">
              <a:extLst>
                <a:ext uri="{FF2B5EF4-FFF2-40B4-BE49-F238E27FC236}">
                  <a16:creationId xmlns:a16="http://schemas.microsoft.com/office/drawing/2014/main" xmlns="" id="{1EE4A179-79D6-421F-91D7-9182E9451154}"/>
                </a:ext>
              </a:extLst>
            </p:cNvPr>
            <p:cNvSpPr txBox="1"/>
            <p:nvPr/>
          </p:nvSpPr>
          <p:spPr>
            <a:xfrm>
              <a:off x="7950325" y="3649560"/>
              <a:ext cx="1843844" cy="1107996"/>
            </a:xfrm>
            <a:prstGeom prst="rect">
              <a:avLst/>
            </a:prstGeom>
            <a:noFill/>
          </p:spPr>
          <p:txBody>
            <a:bodyPr wrap="square" lIns="0" tIns="0" rIns="0" bIns="0" rtlCol="0" anchor="ctr">
              <a:spAutoFit/>
            </a:bodyPr>
            <a:lstStyle/>
            <a:p>
              <a:pPr marL="171450" indent="-171450" latinLnBrk="0">
                <a:buFont typeface="Wingdings" panose="05000000000000000000" pitchFamily="2" charset="2"/>
                <a:buChar char="§"/>
              </a:pPr>
              <a:r>
                <a:rPr lang="en-US" sz="1200">
                  <a:solidFill>
                    <a:schemeClr val="bg2">
                      <a:lumMod val="25000"/>
                    </a:schemeClr>
                  </a:solidFill>
                  <a:latin typeface="+mj-lt"/>
                  <a:cs typeface="Calibri" panose="020F0502020204030204" pitchFamily="34" charset="0"/>
                </a:rPr>
                <a:t>Chỉ tiêu về độ chói, độ đồng đều độ chói chung toàn tuyến và dọc tuyến không đáp ứng quy chuẩn QCVN07-7:2016</a:t>
              </a:r>
            </a:p>
          </p:txBody>
        </p:sp>
        <p:sp>
          <p:nvSpPr>
            <p:cNvPr id="71" name="Rectangle: Rounded Corners 4">
              <a:extLst>
                <a:ext uri="{FF2B5EF4-FFF2-40B4-BE49-F238E27FC236}">
                  <a16:creationId xmlns:a16="http://schemas.microsoft.com/office/drawing/2014/main" xmlns="" id="{F4F2D28F-7643-432F-B018-1A0072DBD168}"/>
                </a:ext>
              </a:extLst>
            </p:cNvPr>
            <p:cNvSpPr/>
            <p:nvPr/>
          </p:nvSpPr>
          <p:spPr>
            <a:xfrm>
              <a:off x="238294" y="2977589"/>
              <a:ext cx="11759955" cy="110010"/>
            </a:xfrm>
            <a:prstGeom prst="roundRect">
              <a:avLst>
                <a:gd name="adj" fmla="val 50000"/>
              </a:avLst>
            </a:prstGeom>
            <a:solidFill>
              <a:srgbClr val="ACE9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latinLnBrk="0"/>
              <a:endParaRPr lang="en-US"/>
            </a:p>
          </p:txBody>
        </p:sp>
        <p:sp>
          <p:nvSpPr>
            <p:cNvPr id="136" name="TextBox 135">
              <a:extLst>
                <a:ext uri="{FF2B5EF4-FFF2-40B4-BE49-F238E27FC236}">
                  <a16:creationId xmlns:a16="http://schemas.microsoft.com/office/drawing/2014/main" xmlns="" id="{D489962C-396D-4B47-9A05-E4F6DAE13087}"/>
                </a:ext>
              </a:extLst>
            </p:cNvPr>
            <p:cNvSpPr txBox="1"/>
            <p:nvPr/>
          </p:nvSpPr>
          <p:spPr>
            <a:xfrm>
              <a:off x="10116547" y="3926559"/>
              <a:ext cx="1843844" cy="369332"/>
            </a:xfrm>
            <a:prstGeom prst="rect">
              <a:avLst/>
            </a:prstGeom>
            <a:noFill/>
          </p:spPr>
          <p:txBody>
            <a:bodyPr wrap="square" lIns="0" tIns="0" rIns="0" bIns="0" rtlCol="0" anchor="ctr">
              <a:spAutoFit/>
            </a:bodyPr>
            <a:lstStyle/>
            <a:p>
              <a:pPr marL="171450" indent="-171450" latinLnBrk="0">
                <a:buFont typeface="Wingdings" panose="05000000000000000000" pitchFamily="2" charset="2"/>
                <a:buChar char="§"/>
              </a:pPr>
              <a:r>
                <a:rPr lang="en-US" sz="1200" dirty="0" err="1">
                  <a:solidFill>
                    <a:schemeClr val="bg2">
                      <a:lumMod val="25000"/>
                    </a:schemeClr>
                  </a:solidFill>
                  <a:latin typeface="+mj-lt"/>
                  <a:cs typeface="Calibri" panose="020F0502020204030204" pitchFamily="34" charset="0"/>
                </a:rPr>
                <a:t>Chủ</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yếu</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thay</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bóng</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đèn</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khi</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bóng</a:t>
              </a:r>
              <a:r>
                <a:rPr lang="en-US" sz="1200" dirty="0">
                  <a:solidFill>
                    <a:schemeClr val="bg2">
                      <a:lumMod val="25000"/>
                    </a:schemeClr>
                  </a:solidFill>
                  <a:latin typeface="+mj-lt"/>
                  <a:cs typeface="Calibri" panose="020F0502020204030204" pitchFamily="34" charset="0"/>
                </a:rPr>
                <a:t> </a:t>
              </a:r>
              <a:r>
                <a:rPr lang="en-US" sz="1200" dirty="0" err="1">
                  <a:solidFill>
                    <a:schemeClr val="bg2">
                      <a:lumMod val="25000"/>
                    </a:schemeClr>
                  </a:solidFill>
                  <a:latin typeface="+mj-lt"/>
                  <a:cs typeface="Calibri" panose="020F0502020204030204" pitchFamily="34" charset="0"/>
                </a:rPr>
                <a:t>cháy</a:t>
              </a:r>
              <a:endParaRPr lang="en-US" sz="1200" dirty="0">
                <a:solidFill>
                  <a:schemeClr val="bg2">
                    <a:lumMod val="25000"/>
                  </a:schemeClr>
                </a:solidFill>
                <a:latin typeface="+mj-lt"/>
                <a:cs typeface="Calibri" panose="020F0502020204030204" pitchFamily="34" charset="0"/>
              </a:endParaRPr>
            </a:p>
          </p:txBody>
        </p:sp>
      </p:grpSp>
    </p:spTree>
    <p:extLst>
      <p:ext uri="{BB962C8B-B14F-4D97-AF65-F5344CB8AC3E}">
        <p14:creationId xmlns:p14="http://schemas.microsoft.com/office/powerpoint/2010/main" val="8404139"/>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4984</TotalTime>
  <Words>5552</Words>
  <Application>Microsoft Office PowerPoint</Application>
  <PresentationFormat>Custom</PresentationFormat>
  <Paragraphs>1059</Paragraphs>
  <Slides>39</Slides>
  <Notes>0</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HYDRO</dc:creator>
  <cp:lastModifiedBy>Mr Anh</cp:lastModifiedBy>
  <cp:revision>358</cp:revision>
  <dcterms:created xsi:type="dcterms:W3CDTF">2020-12-11T01:14:23Z</dcterms:created>
  <dcterms:modified xsi:type="dcterms:W3CDTF">2021-03-05T15:50:41Z</dcterms:modified>
</cp:coreProperties>
</file>