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63" r:id="rId4"/>
    <p:sldId id="264" r:id="rId5"/>
    <p:sldId id="262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6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6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CF99-8713-43AE-831B-5FD84AFD8955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E990-8CC5-439B-9630-DC2F9F123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45969" y="3733800"/>
            <a:ext cx="6477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868" y="2862759"/>
            <a:ext cx="103160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SẢN PHẨM LED TUBE MỚI</a:t>
            </a:r>
          </a:p>
          <a:p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3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47" name="Hộp Văn bản 1"/>
          <p:cNvSpPr txBox="1"/>
          <p:nvPr/>
        </p:nvSpPr>
        <p:spPr>
          <a:xfrm>
            <a:off x="919077" y="1130636"/>
            <a:ext cx="413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tube led 20W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50872"/>
              </p:ext>
            </p:extLst>
          </p:nvPr>
        </p:nvGraphicFramePr>
        <p:xfrm>
          <a:off x="6008208" y="1815068"/>
          <a:ext cx="5787934" cy="4737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997">
                  <a:extLst>
                    <a:ext uri="{9D8B030D-6E8A-4147-A177-3AD203B41FA5}">
                      <a16:colId xmlns:a16="http://schemas.microsoft.com/office/drawing/2014/main" val="230491968"/>
                    </a:ext>
                  </a:extLst>
                </a:gridCol>
                <a:gridCol w="1493997">
                  <a:extLst>
                    <a:ext uri="{9D8B030D-6E8A-4147-A177-3AD203B41FA5}">
                      <a16:colId xmlns:a16="http://schemas.microsoft.com/office/drawing/2014/main" val="3112207920"/>
                    </a:ext>
                  </a:extLst>
                </a:gridCol>
              </a:tblGrid>
              <a:tr h="2935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vi-VN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8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 TT01 1200/20W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 TT01 </a:t>
                      </a:r>
                      <a:r>
                        <a:rPr lang="vi-VN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1200/20W</a:t>
                      </a:r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.H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r>
                        <a:rPr lang="en-US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1200/20W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20W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</a:t>
                      </a:r>
                      <a:endParaRPr lang="vi-VN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lm</a:t>
                      </a:r>
                      <a:endParaRPr lang="vi-VN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2300lm</a:t>
                      </a:r>
                      <a:endParaRPr lang="vi-VN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130lm/W</a:t>
                      </a:r>
                      <a:endParaRPr lang="vi-VN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150lm/W</a:t>
                      </a:r>
                      <a:endParaRPr lang="vi-VN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115lm/W</a:t>
                      </a:r>
                      <a:endParaRPr lang="vi-VN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3000K/ 4000K/ 6500K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IP20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Flicker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Flicker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20.000h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25.000h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Chip led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1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1213x 27 mm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1200x </a:t>
                      </a:r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mm</a:t>
                      </a:r>
                      <a:endParaRPr lang="vi-VN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1313x28 mm</a:t>
                      </a:r>
                      <a:endParaRPr lang="vi-VN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9" name="Hộp Văn bản 4"/>
          <p:cNvSpPr txBox="1"/>
          <p:nvPr/>
        </p:nvSpPr>
        <p:spPr>
          <a:xfrm>
            <a:off x="7483012" y="1118219"/>
            <a:ext cx="41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3" y="3670860"/>
            <a:ext cx="5435600" cy="1156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405" r="23995"/>
          <a:stretch/>
        </p:blipFill>
        <p:spPr>
          <a:xfrm>
            <a:off x="305820" y="2190881"/>
            <a:ext cx="5357004" cy="88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764"/>
          <a:stretch/>
        </p:blipFill>
        <p:spPr>
          <a:xfrm>
            <a:off x="173083" y="5430145"/>
            <a:ext cx="5348378" cy="74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166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662"/>
          <a:stretch/>
        </p:blipFill>
        <p:spPr>
          <a:xfrm>
            <a:off x="6656998" y="4108536"/>
            <a:ext cx="5074927" cy="211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19127" y="6363750"/>
            <a:ext cx="323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20W TLC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2047" y="6363750"/>
            <a:ext cx="285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TUBE 28W MAXWIN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5" y="1487667"/>
            <a:ext cx="11129922" cy="191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69780" y="1487667"/>
            <a:ext cx="2128838" cy="1986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0242" y="1485527"/>
            <a:ext cx="5512279" cy="1986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80212" y="3532815"/>
            <a:ext cx="322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TUBE 20W RẠNG ĐÔNG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330" y="100101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ngoại quan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3765"/>
          <a:stretch/>
        </p:blipFill>
        <p:spPr>
          <a:xfrm rot="16200000">
            <a:off x="1990982" y="3076960"/>
            <a:ext cx="2133056" cy="429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01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99" y="930709"/>
            <a:ext cx="3415197" cy="2482079"/>
          </a:xfrm>
          <a:prstGeom prst="rect">
            <a:avLst/>
          </a:prstGeom>
        </p:spPr>
      </p:pic>
      <p:pic>
        <p:nvPicPr>
          <p:cNvPr id="2050" name="Picture 2" descr="Đèn tuýp led chuyên dụng cho nhà máy m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3" y="1307619"/>
            <a:ext cx="1954271" cy="7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d tube rang 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95" y="573856"/>
            <a:ext cx="4554449" cy="3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ạng đông: Đáp số của bài toán thành cô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738681"/>
            <a:ext cx="4558899" cy="3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80463" y="2016670"/>
            <a:ext cx="2217667" cy="1422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050" idx="3"/>
          </p:cNvCxnSpPr>
          <p:nvPr/>
        </p:nvCxnSpPr>
        <p:spPr>
          <a:xfrm>
            <a:off x="2763864" y="1698855"/>
            <a:ext cx="647111" cy="388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107"/>
          <a:stretch/>
        </p:blipFill>
        <p:spPr>
          <a:xfrm>
            <a:off x="6500752" y="5566230"/>
            <a:ext cx="4766901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" r="31387"/>
          <a:stretch/>
        </p:blipFill>
        <p:spPr>
          <a:xfrm>
            <a:off x="8884202" y="4004637"/>
            <a:ext cx="2364642" cy="915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-1065" r="26792" b="1065"/>
          <a:stretch/>
        </p:blipFill>
        <p:spPr>
          <a:xfrm>
            <a:off x="7774103" y="4846860"/>
            <a:ext cx="34935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038" y="2742875"/>
            <a:ext cx="1029465" cy="42621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738770" y="2134943"/>
            <a:ext cx="4095" cy="524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004" y="715764"/>
            <a:ext cx="802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29394" y="6452557"/>
            <a:ext cx="978408" cy="35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89737"/>
              </p:ext>
            </p:extLst>
          </p:nvPr>
        </p:nvGraphicFramePr>
        <p:xfrm>
          <a:off x="2140351" y="6389495"/>
          <a:ext cx="7779026" cy="399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9026">
                  <a:extLst>
                    <a:ext uri="{9D8B030D-6E8A-4147-A177-3AD203B41FA5}">
                      <a16:colId xmlns:a16="http://schemas.microsoft.com/office/drawing/2014/main" val="873310420"/>
                    </a:ext>
                  </a:extLst>
                </a:gridCol>
              </a:tblGrid>
              <a:tr h="399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Rạng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2166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88711"/>
              </p:ext>
            </p:extLst>
          </p:nvPr>
        </p:nvGraphicFramePr>
        <p:xfrm>
          <a:off x="465825" y="1250677"/>
          <a:ext cx="11231593" cy="5053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515">
                  <a:extLst>
                    <a:ext uri="{9D8B030D-6E8A-4147-A177-3AD203B41FA5}">
                      <a16:colId xmlns:a16="http://schemas.microsoft.com/office/drawing/2014/main" val="711690205"/>
                    </a:ext>
                  </a:extLst>
                </a:gridCol>
                <a:gridCol w="977310">
                  <a:extLst>
                    <a:ext uri="{9D8B030D-6E8A-4147-A177-3AD203B41FA5}">
                      <a16:colId xmlns:a16="http://schemas.microsoft.com/office/drawing/2014/main" val="899736442"/>
                    </a:ext>
                  </a:extLst>
                </a:gridCol>
                <a:gridCol w="2394590">
                  <a:extLst>
                    <a:ext uri="{9D8B030D-6E8A-4147-A177-3AD203B41FA5}">
                      <a16:colId xmlns:a16="http://schemas.microsoft.com/office/drawing/2014/main" val="2626031524"/>
                    </a:ext>
                  </a:extLst>
                </a:gridCol>
                <a:gridCol w="185019">
                  <a:extLst>
                    <a:ext uri="{9D8B030D-6E8A-4147-A177-3AD203B41FA5}">
                      <a16:colId xmlns:a16="http://schemas.microsoft.com/office/drawing/2014/main" val="1610950324"/>
                    </a:ext>
                  </a:extLst>
                </a:gridCol>
                <a:gridCol w="1909707">
                  <a:extLst>
                    <a:ext uri="{9D8B030D-6E8A-4147-A177-3AD203B41FA5}">
                      <a16:colId xmlns:a16="http://schemas.microsoft.com/office/drawing/2014/main" val="20208310"/>
                    </a:ext>
                  </a:extLst>
                </a:gridCol>
                <a:gridCol w="186797">
                  <a:extLst>
                    <a:ext uri="{9D8B030D-6E8A-4147-A177-3AD203B41FA5}">
                      <a16:colId xmlns:a16="http://schemas.microsoft.com/office/drawing/2014/main" val="2075689501"/>
                    </a:ext>
                  </a:extLst>
                </a:gridCol>
                <a:gridCol w="1907929">
                  <a:extLst>
                    <a:ext uri="{9D8B030D-6E8A-4147-A177-3AD203B41FA5}">
                      <a16:colId xmlns:a16="http://schemas.microsoft.com/office/drawing/2014/main" val="2273222422"/>
                    </a:ext>
                  </a:extLst>
                </a:gridCol>
                <a:gridCol w="2094726">
                  <a:extLst>
                    <a:ext uri="{9D8B030D-6E8A-4147-A177-3AD203B41FA5}">
                      <a16:colId xmlns:a16="http://schemas.microsoft.com/office/drawing/2014/main" val="2343585210"/>
                    </a:ext>
                  </a:extLst>
                </a:gridCol>
              </a:tblGrid>
              <a:tr h="287265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="1" u="none" strike="noStrike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quang điện</a:t>
                      </a:r>
                      <a:endParaRPr lang="en-US" sz="1600" b="1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Tube 20W Rạng Đông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Tube 20W Duhal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Tube 20W TLC</a:t>
                      </a:r>
                      <a:endParaRPr lang="en-US" sz="1600" b="1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Tube 28W TLC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670497578"/>
                  </a:ext>
                </a:extLst>
              </a:tr>
              <a:tr h="330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bố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3599782649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</a:t>
                      </a:r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18,36W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22,8W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2792415497"/>
                  </a:ext>
                </a:extLst>
              </a:tr>
              <a:tr h="367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bố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2660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1823241913"/>
                  </a:ext>
                </a:extLst>
              </a:tr>
              <a:tr h="287265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 lm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2362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 lm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1879651321"/>
                  </a:ext>
                </a:extLst>
              </a:tr>
              <a:tr h="405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suất phát 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bố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(90 ÷ 100)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1293575205"/>
                  </a:ext>
                </a:extLst>
              </a:tr>
              <a:tr h="287265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 lm/W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lm/W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294592850"/>
                  </a:ext>
                </a:extLst>
              </a:tr>
              <a:tr h="28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hoàn 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bố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&gt;85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&gt;85</a:t>
                      </a:r>
                      <a:endParaRPr lang="en-US" sz="16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&gt;85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3636485954"/>
                  </a:ext>
                </a:extLst>
              </a:tr>
              <a:tr h="287265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81,1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72,4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276348920"/>
                  </a:ext>
                </a:extLst>
              </a:tr>
              <a:tr h="28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bố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1928340207"/>
                  </a:ext>
                </a:extLst>
              </a:tr>
              <a:tr h="287265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6620K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6961K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6737K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6828K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4132928244"/>
                  </a:ext>
                </a:extLst>
              </a:tr>
              <a:tr h="467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 điện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0,143 A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0,137A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0,165 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0,182 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1088734471"/>
                  </a:ext>
                </a:extLst>
              </a:tr>
              <a:tr h="553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số màu sắc (SDCM</a:t>
                      </a:r>
                      <a:r>
                        <a:rPr lang="en-US" sz="16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chuẩn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179910"/>
                  </a:ext>
                </a:extLst>
              </a:tr>
              <a:tr h="574379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tế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÷ 2,4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</a:t>
                      </a:r>
                      <a:r>
                        <a:rPr lang="en-US" sz="16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÷ 3,3</a:t>
                      </a:r>
                      <a:endParaRPr lang="en-US" sz="16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 ÷ 4,6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84" marR="7484" marT="7484" marB="0" anchor="ctr"/>
                </a:tc>
                <a:extLst>
                  <a:ext uri="{0D108BD9-81ED-4DB2-BD59-A6C34878D82A}">
                    <a16:rowId xmlns:a16="http://schemas.microsoft.com/office/drawing/2014/main" val="324184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16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pic>
        <p:nvPicPr>
          <p:cNvPr id="3074" name="Picture 2" descr="Đèn Tuýp Led Hãng Nào Tốt Nhất Hiện Nay? - HolC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r="17512"/>
          <a:stretch/>
        </p:blipFill>
        <p:spPr bwMode="auto">
          <a:xfrm>
            <a:off x="2380889" y="4011280"/>
            <a:ext cx="3055643" cy="23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x Đầm Sen có 2 tầng hầm để xe | Bất động sản Hưng Thị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13967"/>
          <a:stretch/>
        </p:blipFill>
        <p:spPr bwMode="auto">
          <a:xfrm>
            <a:off x="7086357" y="4011280"/>
            <a:ext cx="2983870" cy="23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ch lắp bóng đèn LED TUBE chuyên nghiệp và ứng dụng của chú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96" y="1209583"/>
            <a:ext cx="3594993" cy="23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ẹo khắc phục một số lỗi khi sử dụng đèn tuýp rất hiệu qu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38" y="1209583"/>
            <a:ext cx="4655373" cy="239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6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284</Words>
  <Application>Microsoft Office PowerPoint</Application>
  <PresentationFormat>Widescreen</PresentationFormat>
  <Paragraphs>112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Hải Sơn</dc:creator>
  <cp:lastModifiedBy>dungnt</cp:lastModifiedBy>
  <cp:revision>61</cp:revision>
  <dcterms:created xsi:type="dcterms:W3CDTF">2020-10-19T02:12:06Z</dcterms:created>
  <dcterms:modified xsi:type="dcterms:W3CDTF">2020-10-24T02:52:53Z</dcterms:modified>
</cp:coreProperties>
</file>