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3" r:id="rId5"/>
    <p:sldId id="260" r:id="rId6"/>
    <p:sldId id="259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0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7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6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4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2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2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DF294-2829-4366-A9EC-33935AD14E05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1211-99B4-409C-9179-0A342098F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BỘ ĐÈN LED M38 VÀ ĐÈN NGỦ CẢM BIẾN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PHÒNG NGHIÊN CỨU THỊ TRƯỜNG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5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content.fhan2-1.fna.fbcdn.net/v/t1.0-9/122209526_1453366524861321_2310902675833328263_o.jpg?_nc_cat=102&amp;ccb=2&amp;_nc_sid=730e14&amp;_nc_ohc=lZDTvvVGwEIAX-C5hIu&amp;_nc_ht=scontent.fhan2-1.fna&amp;oh=87bd32fc963c98d6a749f984b9224ed9&amp;oe=5FD111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05" y="0"/>
            <a:ext cx="10047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13358" y="5015180"/>
            <a:ext cx="3698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ĐÈN </a:t>
            </a:r>
            <a:r>
              <a:rPr lang="en-US" sz="32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M38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0255" y="5599955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84CE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Model: M38 1200/40W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0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1395" y="1428234"/>
            <a:ext cx="257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SỐ KỸ THUẬT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4075"/>
              </p:ext>
            </p:extLst>
          </p:nvPr>
        </p:nvGraphicFramePr>
        <p:xfrm>
          <a:off x="6420964" y="1975795"/>
          <a:ext cx="4061012" cy="3404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2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17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kỹ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thuật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0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sản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phẩm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M38 1200/40W</a:t>
                      </a:r>
                      <a:endParaRPr lang="vi-VN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40W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6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Quang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5200 lm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suất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130lm/W</a:t>
                      </a:r>
                      <a:endParaRPr lang="vi-VN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6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endParaRPr lang="vi-VN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3000K/6500K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7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endParaRPr lang="vi-VN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20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85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Flicker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Flicker</a:t>
                      </a:r>
                      <a:endParaRPr lang="vi-VN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9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Tuổi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thọ</a:t>
                      </a:r>
                      <a:endParaRPr lang="vi-VN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25.000h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9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 led</a:t>
                      </a:r>
                      <a:endParaRPr lang="vi-VN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Seoul Semi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9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thước</a:t>
                      </a:r>
                      <a:endParaRPr lang="vi-VN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(1982X 60X 32 ) mm</a:t>
                      </a:r>
                      <a:endParaRPr lang="vi-V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44" y="2349086"/>
            <a:ext cx="3839111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áng tuýp led đôi có chóa Inox M58- X1 - 1,2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15886" r="2976" b="12023"/>
          <a:stretch/>
        </p:blipFill>
        <p:spPr bwMode="auto">
          <a:xfrm>
            <a:off x="7293804" y="1862912"/>
            <a:ext cx="4034587" cy="26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áng V-SHAP đôi- Sơn tích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7" y="1944717"/>
            <a:ext cx="3843071" cy="24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5227" y="4921490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 thông hiệu dụng: (85 ÷ 90)%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782" y="4921490"/>
            <a:ext cx="353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 thông hiệu dụng: (80 ÷ 85)%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2307" y="1426418"/>
            <a:ext cx="195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máng V - shape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99024" y="1426754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máng đôi chao phản quang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789" y="5985930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 chế trong việc lắp đặt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19509" y="5650302"/>
            <a:ext cx="595223" cy="301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48789" y="5616598"/>
            <a:ext cx="51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tận dụng được tối đa ánh sáng phát ra của đèn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9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824" y="1066979"/>
            <a:ext cx="625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 nổi bật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̉nh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03" y="1846051"/>
            <a:ext cx="3025218" cy="43889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3234" y="1709798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phát quang cao: 130 lm/W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3234" y="2156899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Quang thông hiệu dụng: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(92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÷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95)%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3234" y="2604000"/>
            <a:ext cx="426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 sáng định hướng (góc chiếu 105 độ)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3234" y="3051101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hợp EMC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3234" y="3498202"/>
            <a:ext cx="5299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 thọ cao hơn 25% so với sử dụng LED Tube 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05474"/>
              </p:ext>
            </p:extLst>
          </p:nvPr>
        </p:nvGraphicFramePr>
        <p:xfrm>
          <a:off x="4000052" y="5196776"/>
          <a:ext cx="8128001" cy="132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5359">
                  <a:extLst>
                    <a:ext uri="{9D8B030D-6E8A-4147-A177-3AD203B41FA5}">
                      <a16:colId xmlns:a16="http://schemas.microsoft.com/office/drawing/2014/main" xmlns="" val="426944705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xmlns="" val="3253976644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xmlns="" val="738417982"/>
                    </a:ext>
                  </a:extLst>
                </a:gridCol>
                <a:gridCol w="1242204">
                  <a:extLst>
                    <a:ext uri="{9D8B030D-6E8A-4147-A177-3AD203B41FA5}">
                      <a16:colId xmlns:a16="http://schemas.microsoft.com/office/drawing/2014/main" xmlns="" val="4136341677"/>
                    </a:ext>
                  </a:extLst>
                </a:gridCol>
                <a:gridCol w="1130060">
                  <a:extLst>
                    <a:ext uri="{9D8B030D-6E8A-4147-A177-3AD203B41FA5}">
                      <a16:colId xmlns:a16="http://schemas.microsoft.com/office/drawing/2014/main" xmlns="" val="265747939"/>
                    </a:ext>
                  </a:extLst>
                </a:gridCol>
                <a:gridCol w="1078302">
                  <a:extLst>
                    <a:ext uri="{9D8B030D-6E8A-4147-A177-3AD203B41FA5}">
                      <a16:colId xmlns:a16="http://schemas.microsoft.com/office/drawing/2014/main" xmlns="" val="3106630983"/>
                    </a:ext>
                  </a:extLst>
                </a:gridCol>
                <a:gridCol w="818823">
                  <a:extLst>
                    <a:ext uri="{9D8B030D-6E8A-4147-A177-3AD203B41FA5}">
                      <a16:colId xmlns:a16="http://schemas.microsoft.com/office/drawing/2014/main" xmlns="" val="2895359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sánh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suất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 thông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suất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hoàn màu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 màu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SDCM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2571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bố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40W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5200 lm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lm/W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80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6500K</a:t>
                      </a:r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880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1600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đạc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39,2W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5601 lm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lm/W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 82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6695K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en-US" sz="1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88191667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73234" y="394530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 đặt dễ dàng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3234" y="4392404"/>
            <a:ext cx="436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 thành rẻ hơn so với bộ Tube lắp máng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1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9000" y="885825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CHIẾU SÁNG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9375" y="6081046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73695" y="6002313"/>
            <a:ext cx="365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việc – Khu công nghiệp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iềm vui từ Nhà máy may Phù Y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664" y="1387116"/>
            <a:ext cx="3338423" cy="22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ảng Trị sẽ có nhà máy may với công suất 10 triệu sản phẩm/nă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r="5742"/>
          <a:stretch/>
        </p:blipFill>
        <p:spPr bwMode="auto">
          <a:xfrm>
            <a:off x="7829663" y="3890431"/>
            <a:ext cx="3338423" cy="21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ng cấp bàn thí nghiệm tại Bắc Giang uy tín, chất lượng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364" b="9091"/>
          <a:stretch/>
        </p:blipFill>
        <p:spPr bwMode="auto">
          <a:xfrm>
            <a:off x="1052423" y="1387116"/>
            <a:ext cx="3210450" cy="21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9672" t="22703" b="8489"/>
          <a:stretch/>
        </p:blipFill>
        <p:spPr>
          <a:xfrm>
            <a:off x="4997446" y="3201297"/>
            <a:ext cx="2173857" cy="114641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3312543" y="2251494"/>
            <a:ext cx="1889185" cy="1061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04682" y="1860322"/>
            <a:ext cx="1890744" cy="1702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04682" y="4036353"/>
            <a:ext cx="2296186" cy="224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Những mẫu kệ bán hàng siêu thị đẹp, giá rẻ | Rao vặt đồ linh t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10" y="3890432"/>
            <a:ext cx="3216063" cy="211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2863970" y="4262346"/>
            <a:ext cx="2691441" cy="232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96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201243" y="1737300"/>
          <a:ext cx="5581292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2099">
                  <a:extLst>
                    <a:ext uri="{9D8B030D-6E8A-4147-A177-3AD203B41FA5}">
                      <a16:colId xmlns:a16="http://schemas.microsoft.com/office/drawing/2014/main" xmlns="" val="1560600186"/>
                    </a:ext>
                  </a:extLst>
                </a:gridCol>
                <a:gridCol w="3459193">
                  <a:extLst>
                    <a:ext uri="{9D8B030D-6E8A-4147-A177-3AD203B41FA5}">
                      <a16:colId xmlns:a16="http://schemas.microsoft.com/office/drawing/2014/main" xmlns="" val="1967512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ĐN01.PIR 55x55/0.3W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68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0,3W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84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3000K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59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 thọ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30.000h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015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phát hiện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độ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0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K/c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phát hiện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3m ÷ 4m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85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gian sáng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120s </a:t>
                      </a:r>
                      <a:r>
                        <a:rPr lang="en-US" sz="1800" b="0" i="0" kern="12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7780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thước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(65x65x40)mm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2010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AB2EF-CB90-4F88-9379-DE43FB567A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6065" y="4846320"/>
            <a:ext cx="2131877" cy="1704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42" y="2650646"/>
            <a:ext cx="1784139" cy="1704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1287" y="5175062"/>
            <a:ext cx="504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ON: Khi ánh sáng môi trường &lt;15 lux thì đèn sáng dần lên. Ánh sáng đèn đạt độ sáng cực đại khi ánh sáng môi trường &lt; 5 lux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8232" y="5924161"/>
            <a:ext cx="5844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AUTO: Khi ánh sáng môi trường &lt;15 lux và có chuyển động đèn sáng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endCxn id="11" idx="1"/>
          </p:cNvCxnSpPr>
          <p:nvPr/>
        </p:nvCxnSpPr>
        <p:spPr>
          <a:xfrm flipV="1">
            <a:off x="2816640" y="5436672"/>
            <a:ext cx="594647" cy="2673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2562044" y="5822830"/>
            <a:ext cx="836188" cy="2552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1" y="2650646"/>
            <a:ext cx="1919498" cy="17101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-610459" y="1204882"/>
            <a:ext cx="66710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NGỦ CẢM BIẾN </a:t>
            </a:r>
          </a:p>
          <a:p>
            <a:pPr algn="ctr"/>
            <a:r>
              <a:rPr lang="en-US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ĐN01.PIR </a:t>
            </a:r>
            <a:r>
              <a:rPr lang="en-US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55x55/0.3W</a:t>
            </a:r>
          </a:p>
        </p:txBody>
      </p:sp>
    </p:spTree>
    <p:extLst>
      <p:ext uri="{BB962C8B-B14F-4D97-AF65-F5344CB8AC3E}">
        <p14:creationId xmlns:p14="http://schemas.microsoft.com/office/powerpoint/2010/main" val="277622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Đèn cảm biến cầu thang gồm những dòng nào? Nên lưu ý gì khi chọn m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/>
          <a:stretch/>
        </p:blipFill>
        <p:spPr bwMode="auto">
          <a:xfrm>
            <a:off x="7832785" y="1992702"/>
            <a:ext cx="3950868" cy="425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67125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99" y="3555614"/>
            <a:ext cx="1784139" cy="1704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876" y="1992702"/>
            <a:ext cx="3189371" cy="4252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93467" y="1559195"/>
            <a:ext cx="122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AUTO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485504" y="4118949"/>
            <a:ext cx="2287560" cy="288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3905" y="1559194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ON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053087" y="3985404"/>
            <a:ext cx="2875115" cy="515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655" y="1002120"/>
            <a:ext cx="6250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16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347</Words>
  <Application>Microsoft Office PowerPoint</Application>
  <PresentationFormat>Custom</PresentationFormat>
  <Paragraphs>99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BỘ ĐÈN LED M38 VÀ ĐÈN NGỦ CẢM BIẾN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Hải Sơn</dc:creator>
  <cp:lastModifiedBy>DOAN PHAN TAN</cp:lastModifiedBy>
  <cp:revision>38</cp:revision>
  <dcterms:created xsi:type="dcterms:W3CDTF">2020-11-05T08:08:04Z</dcterms:created>
  <dcterms:modified xsi:type="dcterms:W3CDTF">2021-02-23T08:44:01Z</dcterms:modified>
</cp:coreProperties>
</file>