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5" r:id="rId4"/>
    <p:sldId id="261" r:id="rId5"/>
    <p:sldId id="263" r:id="rId6"/>
    <p:sldId id="264" r:id="rId7"/>
    <p:sldId id="266" r:id="rId8"/>
    <p:sldId id="268" r:id="rId9"/>
    <p:sldId id="269" r:id="rId10"/>
    <p:sldId id="270" r:id="rId11"/>
    <p:sldId id="272" r:id="rId12"/>
    <p:sldId id="27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7" autoAdjust="0"/>
    <p:restoredTop sz="91415" autoAdjust="0"/>
  </p:normalViewPr>
  <p:slideViewPr>
    <p:cSldViewPr snapToGrid="0">
      <p:cViewPr varScale="1">
        <p:scale>
          <a:sx n="101" d="100"/>
          <a:sy n="101" d="100"/>
        </p:scale>
        <p:origin x="7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2D8A0-ADF3-46DC-BAD9-FA5D216CFCDD}"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C6FA3-AD83-4BC7-BD9E-97C150EC7266}" type="slidenum">
              <a:rPr lang="en-US" smtClean="0"/>
              <a:t>‹#›</a:t>
            </a:fld>
            <a:endParaRPr lang="en-US"/>
          </a:p>
        </p:txBody>
      </p:sp>
    </p:spTree>
    <p:extLst>
      <p:ext uri="{BB962C8B-B14F-4D97-AF65-F5344CB8AC3E}">
        <p14:creationId xmlns:p14="http://schemas.microsoft.com/office/powerpoint/2010/main" val="35737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Đã</a:t>
            </a:r>
            <a:r>
              <a:rPr lang="en-US" baseline="0" smtClean="0"/>
              <a:t> đào tạo sản phẩm đơn lẻ và bây h kết hợp các SP thành giải pháp chiếu sáng cho căn hộ</a:t>
            </a:r>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1</a:t>
            </a:fld>
            <a:endParaRPr lang="en-US"/>
          </a:p>
        </p:txBody>
      </p:sp>
    </p:spTree>
    <p:extLst>
      <p:ext uri="{BB962C8B-B14F-4D97-AF65-F5344CB8AC3E}">
        <p14:creationId xmlns:p14="http://schemas.microsoft.com/office/powerpoint/2010/main" val="131158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Chiếu</a:t>
            </a:r>
            <a:r>
              <a:rPr lang="en-US" baseline="0" smtClean="0"/>
              <a:t> sáng không chỉ đáp ứng đủ tiêu chuẩn độ rọi mà còn hạn chế chói lóa, phải phù hợp với không gian chiếu sáng, tạo điểm nhấn.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Thiết kế độ sáng (độ rọi) không chênh lẹch nhiều ở các khu vực tiếp giáp (phòng khách với sảnh, khu vực bàn ăn) tránh tình trạng độ sáng lệch cao gây làm mắt phải điều tiết gây mỏi mắt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Căn hộ chung cư thường làm trần giật cấp có độ cáo từ 2,5m đến 2,7m</a:t>
            </a:r>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3</a:t>
            </a:fld>
            <a:endParaRPr lang="en-US"/>
          </a:p>
        </p:txBody>
      </p:sp>
    </p:spTree>
    <p:extLst>
      <p:ext uri="{BB962C8B-B14F-4D97-AF65-F5344CB8AC3E}">
        <p14:creationId xmlns:p14="http://schemas.microsoft.com/office/powerpoint/2010/main" val="33306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5</a:t>
            </a:fld>
            <a:endParaRPr lang="en-US"/>
          </a:p>
        </p:txBody>
      </p:sp>
    </p:spTree>
    <p:extLst>
      <p:ext uri="{BB962C8B-B14F-4D97-AF65-F5344CB8AC3E}">
        <p14:creationId xmlns:p14="http://schemas.microsoft.com/office/powerpoint/2010/main" val="3149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Bố</a:t>
            </a:r>
            <a:r>
              <a:rPr lang="en-US" baseline="0" smtClean="0"/>
              <a:t> trí đèn cách đèn từ 1,2 đến 1,5m. Tùy thuộc vào thiết kế sẽ bố trí thêm đèn. Sử dụng các đèn DL 7w 9w là phù hợp. Dùng loại 1 màu hoạc đổi màu để phù hợp với các mục đích khác nhau (tiếp khách/ giải trí/ thư giãn)</a:t>
            </a:r>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6</a:t>
            </a:fld>
            <a:endParaRPr lang="en-US"/>
          </a:p>
        </p:txBody>
      </p:sp>
    </p:spTree>
    <p:extLst>
      <p:ext uri="{BB962C8B-B14F-4D97-AF65-F5344CB8AC3E}">
        <p14:creationId xmlns:p14="http://schemas.microsoft.com/office/powerpoint/2010/main" val="73313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Tránh lắp các bộ đèn DL ở đầu giường chiếu thẳng vào mắt khi nằm</a:t>
            </a:r>
          </a:p>
        </p:txBody>
      </p:sp>
      <p:sp>
        <p:nvSpPr>
          <p:cNvPr id="4" name="Slide Number Placeholder 3"/>
          <p:cNvSpPr>
            <a:spLocks noGrp="1"/>
          </p:cNvSpPr>
          <p:nvPr>
            <p:ph type="sldNum" sz="quarter" idx="10"/>
          </p:nvPr>
        </p:nvSpPr>
        <p:spPr/>
        <p:txBody>
          <a:bodyPr/>
          <a:lstStyle/>
          <a:p>
            <a:fld id="{9BDC6FA3-AD83-4BC7-BD9E-97C150EC7266}" type="slidenum">
              <a:rPr lang="en-US" smtClean="0"/>
              <a:t>7</a:t>
            </a:fld>
            <a:endParaRPr lang="en-US"/>
          </a:p>
        </p:txBody>
      </p:sp>
    </p:spTree>
    <p:extLst>
      <p:ext uri="{BB962C8B-B14F-4D97-AF65-F5344CB8AC3E}">
        <p14:creationId xmlns:p14="http://schemas.microsoft.com/office/powerpoint/2010/main" val="254539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Sử dụng</a:t>
            </a:r>
            <a:r>
              <a:rPr lang="en-US" baseline="0" smtClean="0"/>
              <a:t> ánh sáng vàng (4000k) tạo cảm giác nghỉ ngơi thư giãn</a:t>
            </a:r>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8</a:t>
            </a:fld>
            <a:endParaRPr lang="en-US"/>
          </a:p>
        </p:txBody>
      </p:sp>
    </p:spTree>
    <p:extLst>
      <p:ext uri="{BB962C8B-B14F-4D97-AF65-F5344CB8AC3E}">
        <p14:creationId xmlns:p14="http://schemas.microsoft.com/office/powerpoint/2010/main" val="359498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Tập</a:t>
            </a:r>
            <a:r>
              <a:rPr lang="en-US" baseline="0" smtClean="0"/>
              <a:t> trung ánh sáng tại khu bồn rửa mặt</a:t>
            </a:r>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11</a:t>
            </a:fld>
            <a:endParaRPr lang="en-US"/>
          </a:p>
        </p:txBody>
      </p:sp>
    </p:spTree>
    <p:extLst>
      <p:ext uri="{BB962C8B-B14F-4D97-AF65-F5344CB8AC3E}">
        <p14:creationId xmlns:p14="http://schemas.microsoft.com/office/powerpoint/2010/main" val="223370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C6FA3-AD83-4BC7-BD9E-97C150EC7266}" type="slidenum">
              <a:rPr lang="en-US" smtClean="0"/>
              <a:t>12</a:t>
            </a:fld>
            <a:endParaRPr lang="en-US"/>
          </a:p>
        </p:txBody>
      </p:sp>
    </p:spTree>
    <p:extLst>
      <p:ext uri="{BB962C8B-B14F-4D97-AF65-F5344CB8AC3E}">
        <p14:creationId xmlns:p14="http://schemas.microsoft.com/office/powerpoint/2010/main" val="224284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B1B66-0221-4366-B6C8-88214F1F8ED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321198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B1B66-0221-4366-B6C8-88214F1F8ED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354656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B1B66-0221-4366-B6C8-88214F1F8ED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183443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B1B66-0221-4366-B6C8-88214F1F8ED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424608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0B1B66-0221-4366-B6C8-88214F1F8ED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71558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B1B66-0221-4366-B6C8-88214F1F8ED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74735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B1B66-0221-4366-B6C8-88214F1F8EDC}"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252507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B1B66-0221-4366-B6C8-88214F1F8EDC}"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221557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B1B66-0221-4366-B6C8-88214F1F8EDC}"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359586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B1B66-0221-4366-B6C8-88214F1F8ED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415476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B1B66-0221-4366-B6C8-88214F1F8ED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FF746-4CF7-4B93-89BA-67A681B9711C}" type="slidenum">
              <a:rPr lang="en-US" smtClean="0"/>
              <a:t>‹#›</a:t>
            </a:fld>
            <a:endParaRPr lang="en-US"/>
          </a:p>
        </p:txBody>
      </p:sp>
    </p:spTree>
    <p:extLst>
      <p:ext uri="{BB962C8B-B14F-4D97-AF65-F5344CB8AC3E}">
        <p14:creationId xmlns:p14="http://schemas.microsoft.com/office/powerpoint/2010/main" val="317166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1B66-0221-4366-B6C8-88214F1F8EDC}" type="datetimeFigureOut">
              <a:rPr lang="en-US" smtClean="0"/>
              <a:t>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F746-4CF7-4B93-89BA-67A681B9711C}" type="slidenum">
              <a:rPr lang="en-US" smtClean="0"/>
              <a:t>‹#›</a:t>
            </a:fld>
            <a:endParaRPr lang="en-US"/>
          </a:p>
        </p:txBody>
      </p:sp>
    </p:spTree>
    <p:extLst>
      <p:ext uri="{BB962C8B-B14F-4D97-AF65-F5344CB8AC3E}">
        <p14:creationId xmlns:p14="http://schemas.microsoft.com/office/powerpoint/2010/main" val="149554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sp>
        <p:nvSpPr>
          <p:cNvPr id="3" name="TextBox 2"/>
          <p:cNvSpPr txBox="1"/>
          <p:nvPr/>
        </p:nvSpPr>
        <p:spPr>
          <a:xfrm>
            <a:off x="2230646" y="2577861"/>
            <a:ext cx="7491324" cy="1077218"/>
          </a:xfrm>
          <a:prstGeom prst="rect">
            <a:avLst/>
          </a:prstGeom>
          <a:noFill/>
        </p:spPr>
        <p:txBody>
          <a:bodyPr wrap="square" rtlCol="0">
            <a:spAutoFit/>
          </a:bodyPr>
          <a:lstStyle/>
          <a:p>
            <a:pPr algn="ctr"/>
            <a:r>
              <a:rPr lang="en-US" sz="3200" smtClean="0">
                <a:solidFill>
                  <a:srgbClr val="FFC000"/>
                </a:solidFill>
                <a:latin typeface="Times New Roman" panose="02020603050405020304" pitchFamily="18" charset="0"/>
                <a:cs typeface="Times New Roman" panose="02020603050405020304" pitchFamily="18" charset="0"/>
              </a:rPr>
              <a:t>GIỚI THIỆU GIẢI PHÁP CHIẾU SÁNG</a:t>
            </a:r>
          </a:p>
          <a:p>
            <a:pPr algn="ctr"/>
            <a:r>
              <a:rPr lang="en-US" sz="3200" smtClean="0">
                <a:solidFill>
                  <a:srgbClr val="00B050"/>
                </a:solidFill>
                <a:latin typeface="Times New Roman" panose="02020603050405020304" pitchFamily="18" charset="0"/>
                <a:cs typeface="Times New Roman" panose="02020603050405020304" pitchFamily="18" charset="0"/>
              </a:rPr>
              <a:t>TRONG DÂN CƯ</a:t>
            </a:r>
            <a:endParaRPr lang="en-US"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63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pic>
        <p:nvPicPr>
          <p:cNvPr id="5" name="Picture 4"/>
          <p:cNvPicPr>
            <a:picLocks noChangeAspect="1"/>
          </p:cNvPicPr>
          <p:nvPr/>
        </p:nvPicPr>
        <p:blipFill>
          <a:blip r:embed="rId3"/>
          <a:stretch>
            <a:fillRect/>
          </a:stretch>
        </p:blipFill>
        <p:spPr>
          <a:xfrm>
            <a:off x="929026" y="2478024"/>
            <a:ext cx="4049916" cy="1729931"/>
          </a:xfrm>
          <a:prstGeom prst="rect">
            <a:avLst/>
          </a:prstGeom>
        </p:spPr>
      </p:pic>
      <p:pic>
        <p:nvPicPr>
          <p:cNvPr id="6" name="Picture 5"/>
          <p:cNvPicPr>
            <a:picLocks noChangeAspect="1"/>
          </p:cNvPicPr>
          <p:nvPr/>
        </p:nvPicPr>
        <p:blipFill>
          <a:blip r:embed="rId4"/>
          <a:stretch>
            <a:fillRect/>
          </a:stretch>
        </p:blipFill>
        <p:spPr>
          <a:xfrm>
            <a:off x="6826948" y="2183416"/>
            <a:ext cx="4127564" cy="2410588"/>
          </a:xfrm>
          <a:prstGeom prst="rect">
            <a:avLst/>
          </a:prstGeom>
        </p:spPr>
      </p:pic>
      <p:pic>
        <p:nvPicPr>
          <p:cNvPr id="7" name="Picture 6"/>
          <p:cNvPicPr>
            <a:picLocks noChangeAspect="1"/>
          </p:cNvPicPr>
          <p:nvPr/>
        </p:nvPicPr>
        <p:blipFill>
          <a:blip r:embed="rId5"/>
          <a:stretch>
            <a:fillRect/>
          </a:stretch>
        </p:blipFill>
        <p:spPr>
          <a:xfrm>
            <a:off x="5382325" y="3685604"/>
            <a:ext cx="1216704" cy="1008126"/>
          </a:xfrm>
          <a:prstGeom prst="rect">
            <a:avLst/>
          </a:prstGeom>
        </p:spPr>
      </p:pic>
      <p:pic>
        <p:nvPicPr>
          <p:cNvPr id="8" name="Picture 7"/>
          <p:cNvPicPr>
            <a:picLocks noChangeAspect="1"/>
          </p:cNvPicPr>
          <p:nvPr/>
        </p:nvPicPr>
        <p:blipFill>
          <a:blip r:embed="rId6"/>
          <a:stretch>
            <a:fillRect/>
          </a:stretch>
        </p:blipFill>
        <p:spPr>
          <a:xfrm>
            <a:off x="5352484" y="1986969"/>
            <a:ext cx="1018625" cy="984832"/>
          </a:xfrm>
          <a:prstGeom prst="rect">
            <a:avLst/>
          </a:prstGeom>
        </p:spPr>
      </p:pic>
      <p:pic>
        <p:nvPicPr>
          <p:cNvPr id="9" name="Picture 8"/>
          <p:cNvPicPr>
            <a:picLocks noChangeAspect="1"/>
          </p:cNvPicPr>
          <p:nvPr/>
        </p:nvPicPr>
        <p:blipFill>
          <a:blip r:embed="rId7"/>
          <a:stretch>
            <a:fillRect/>
          </a:stretch>
        </p:blipFill>
        <p:spPr>
          <a:xfrm>
            <a:off x="2194743" y="1267188"/>
            <a:ext cx="1276350" cy="703030"/>
          </a:xfrm>
          <a:prstGeom prst="rect">
            <a:avLst/>
          </a:prstGeom>
        </p:spPr>
      </p:pic>
      <p:pic>
        <p:nvPicPr>
          <p:cNvPr id="10" name="Picture 9"/>
          <p:cNvPicPr>
            <a:picLocks noChangeAspect="1"/>
          </p:cNvPicPr>
          <p:nvPr/>
        </p:nvPicPr>
        <p:blipFill>
          <a:blip r:embed="rId8"/>
          <a:stretch>
            <a:fillRect/>
          </a:stretch>
        </p:blipFill>
        <p:spPr>
          <a:xfrm>
            <a:off x="8594080" y="492925"/>
            <a:ext cx="392132" cy="14940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54259971"/>
              </p:ext>
            </p:extLst>
          </p:nvPr>
        </p:nvGraphicFramePr>
        <p:xfrm>
          <a:off x="929026" y="5151788"/>
          <a:ext cx="3995928" cy="977193"/>
        </p:xfrm>
        <a:graphic>
          <a:graphicData uri="http://schemas.openxmlformats.org/drawingml/2006/table">
            <a:tbl>
              <a:tblPr/>
              <a:tblGrid>
                <a:gridCol w="2724912">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tblGrid>
              <a:tr h="337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Chủng loại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Số lượng</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Downlight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dây</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4m</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bl>
          </a:graphicData>
        </a:graphic>
      </p:graphicFrame>
      <p:sp>
        <p:nvSpPr>
          <p:cNvPr id="12" name="TextBox 11"/>
          <p:cNvSpPr txBox="1"/>
          <p:nvPr/>
        </p:nvSpPr>
        <p:spPr>
          <a:xfrm>
            <a:off x="929026" y="4693730"/>
            <a:ext cx="1415772"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Bếp nấu 9m2</a:t>
            </a:r>
            <a:endParaRPr lang="en-US">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55733601"/>
              </p:ext>
            </p:extLst>
          </p:nvPr>
        </p:nvGraphicFramePr>
        <p:xfrm>
          <a:off x="7002412" y="5151788"/>
          <a:ext cx="3995928" cy="977193"/>
        </p:xfrm>
        <a:graphic>
          <a:graphicData uri="http://schemas.openxmlformats.org/drawingml/2006/table">
            <a:tbl>
              <a:tblPr/>
              <a:tblGrid>
                <a:gridCol w="2724912">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tblGrid>
              <a:tr h="337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Chủng loại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Số lượng</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Downlight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thả bàn ăn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bl>
          </a:graphicData>
        </a:graphic>
      </p:graphicFrame>
      <p:sp>
        <p:nvSpPr>
          <p:cNvPr id="14" name="TextBox 13"/>
          <p:cNvSpPr txBox="1"/>
          <p:nvPr/>
        </p:nvSpPr>
        <p:spPr>
          <a:xfrm>
            <a:off x="7002412" y="4693730"/>
            <a:ext cx="1531188"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Bếp nấu 12m2</a:t>
            </a:r>
            <a:endParaRPr lang="en-US">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4251960" y="2839213"/>
            <a:ext cx="1182821" cy="69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00216" y="3296056"/>
            <a:ext cx="950976" cy="8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918704" y="1532306"/>
            <a:ext cx="614896" cy="2064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81559" y="1986969"/>
            <a:ext cx="106777" cy="74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9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pic>
        <p:nvPicPr>
          <p:cNvPr id="3" name="Picture 4">
            <a:extLst>
              <a:ext uri="{FF2B5EF4-FFF2-40B4-BE49-F238E27FC236}">
                <a16:creationId xmlns:a16="http://schemas.microsoft.com/office/drawing/2014/main" id="{D068C454-46E2-4E41-98E8-929B5F7783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0674" y="3374136"/>
            <a:ext cx="2324258" cy="31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81B1B65D-5E78-446C-94BA-B9F966FE6D45}"/>
              </a:ext>
            </a:extLst>
          </p:cNvPr>
          <p:cNvSpPr>
            <a:spLocks noChangeArrowheads="1"/>
          </p:cNvSpPr>
          <p:nvPr/>
        </p:nvSpPr>
        <p:spPr bwMode="auto">
          <a:xfrm>
            <a:off x="589535" y="1730286"/>
            <a:ext cx="3333242" cy="124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indent="0" algn="just">
              <a:lnSpc>
                <a:spcPct val="107000"/>
              </a:lnSpc>
              <a:spcBef>
                <a:spcPct val="0"/>
              </a:spcBef>
              <a:spcAft>
                <a:spcPts val="800"/>
              </a:spcAft>
              <a:buNone/>
            </a:pPr>
            <a:r>
              <a:rPr lang="vi-VN" altLang="en-US" sz="1400">
                <a:latin typeface="Times New Roman" panose="02020603050405020304" pitchFamily="18" charset="0"/>
                <a:ea typeface="Calibri" panose="020F0502020204030204" pitchFamily="34" charset="0"/>
                <a:cs typeface="Times New Roman" panose="02020603050405020304" pitchFamily="18" charset="0"/>
              </a:rPr>
              <a:t>Nhà vệ sinh (WC) thường có kích thước nhỏ, nên tâm lý thường chỉ bố trí 1 đèn chiếu sáng chung cho cả WC</a:t>
            </a:r>
            <a:r>
              <a:rPr lang="en-US" altLang="en-US" sz="1400">
                <a:latin typeface="Times New Roman" panose="02020603050405020304" pitchFamily="18" charset="0"/>
                <a:ea typeface="Calibri" panose="020F0502020204030204" pitchFamily="34" charset="0"/>
                <a:cs typeface="Times New Roman" panose="02020603050405020304" pitchFamily="18" charset="0"/>
              </a:rPr>
              <a:t> nh</a:t>
            </a:r>
            <a:r>
              <a:rPr lang="vi-VN" altLang="en-US" sz="1400">
                <a:latin typeface="Times New Roman" panose="02020603050405020304" pitchFamily="18" charset="0"/>
                <a:ea typeface="Calibri" panose="020F0502020204030204" pitchFamily="34" charset="0"/>
                <a:cs typeface="Times New Roman" panose="02020603050405020304" pitchFamily="18" charset="0"/>
              </a:rPr>
              <a:t>ư vậy, khi soi gương sẽ bị tối do hiện tượng sấp bóng</a:t>
            </a:r>
            <a:r>
              <a:rPr lang="en-US" altLang="en-US" sz="140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632316" y="485715"/>
            <a:ext cx="3422925"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CHIẾU SÁNG NHÀ VỆ SINH</a:t>
            </a:r>
            <a:endParaRPr lang="en-US" sz="2000">
              <a:latin typeface="Times New Roman" panose="02020603050405020304" pitchFamily="18" charset="0"/>
              <a:cs typeface="Times New Roman" panose="02020603050405020304" pitchFamily="18" charset="0"/>
            </a:endParaRPr>
          </a:p>
        </p:txBody>
      </p:sp>
      <p:sp>
        <p:nvSpPr>
          <p:cNvPr id="7" name="Rectangle 15">
            <a:extLst>
              <a:ext uri="{FF2B5EF4-FFF2-40B4-BE49-F238E27FC236}">
                <a16:creationId xmlns:a16="http://schemas.microsoft.com/office/drawing/2014/main" id="{16E23137-2DBD-4B9B-8D0F-2E6DBC7295C5}"/>
              </a:ext>
            </a:extLst>
          </p:cNvPr>
          <p:cNvSpPr>
            <a:spLocks noChangeArrowheads="1"/>
          </p:cNvSpPr>
          <p:nvPr/>
        </p:nvSpPr>
        <p:spPr bwMode="auto">
          <a:xfrm>
            <a:off x="817182" y="1206897"/>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Một số sai lầm thường gặp</a:t>
            </a:r>
            <a:endParaRPr lang="en-US" altLang="en-US" sz="1500" b="1">
              <a:latin typeface="Times New Roman" panose="02020603050405020304" pitchFamily="18" charset="0"/>
              <a:cs typeface="Times New Roman" panose="02020603050405020304" pitchFamily="18" charset="0"/>
            </a:endParaRPr>
          </a:p>
        </p:txBody>
      </p:sp>
      <p:pic>
        <p:nvPicPr>
          <p:cNvPr id="8" name="Picture 8">
            <a:extLst>
              <a:ext uri="{FF2B5EF4-FFF2-40B4-BE49-F238E27FC236}">
                <a16:creationId xmlns:a16="http://schemas.microsoft.com/office/drawing/2014/main" id="{ACF0910F-15E4-4501-8B43-7AC0CC8B6A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5325" y="1368822"/>
            <a:ext cx="3801987" cy="2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89743CB1-B89D-4105-A966-CB223ACB1D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70364" y="3070800"/>
            <a:ext cx="2336872" cy="315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69AC5926-9C28-4F7C-8C92-B67E207C0548}"/>
              </a:ext>
            </a:extLst>
          </p:cNvPr>
          <p:cNvSpPr>
            <a:spLocks noChangeArrowheads="1"/>
          </p:cNvSpPr>
          <p:nvPr/>
        </p:nvSpPr>
        <p:spPr bwMode="auto">
          <a:xfrm>
            <a:off x="6894191" y="4428620"/>
            <a:ext cx="2577308" cy="99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ct val="107000"/>
              </a:lnSpc>
              <a:spcBef>
                <a:spcPct val="0"/>
              </a:spcBef>
              <a:spcAft>
                <a:spcPts val="800"/>
              </a:spcAft>
              <a:buNone/>
            </a:pPr>
            <a:r>
              <a:rPr lang="vi-VN" altLang="en-US" sz="1400" smtClean="0">
                <a:latin typeface="Times New Roman" panose="02020603050405020304" pitchFamily="18" charset="0"/>
                <a:cs typeface="Calibri" panose="020F0502020204030204" pitchFamily="34" charset="0"/>
              </a:rPr>
              <a:t>Bố trí đèn gương hoặc đèn Downlihgt trước mặt nguời sử dụng để tránh hiện tượng sấp bóng</a:t>
            </a:r>
            <a:endParaRPr lang="en-US" altLang="en-US" sz="1400">
              <a:latin typeface="Times New Roman" panose="02020603050405020304" pitchFamily="18" charset="0"/>
              <a:cs typeface="Calibri" panose="020F0502020204030204" pitchFamily="34" charset="0"/>
            </a:endParaRPr>
          </a:p>
        </p:txBody>
      </p:sp>
      <p:sp>
        <p:nvSpPr>
          <p:cNvPr id="11" name="Rectangle 15">
            <a:extLst>
              <a:ext uri="{FF2B5EF4-FFF2-40B4-BE49-F238E27FC236}">
                <a16:creationId xmlns:a16="http://schemas.microsoft.com/office/drawing/2014/main" id="{16E23137-2DBD-4B9B-8D0F-2E6DBC7295C5}"/>
              </a:ext>
            </a:extLst>
          </p:cNvPr>
          <p:cNvSpPr>
            <a:spLocks noChangeArrowheads="1"/>
          </p:cNvSpPr>
          <p:nvPr/>
        </p:nvSpPr>
        <p:spPr bwMode="auto">
          <a:xfrm>
            <a:off x="6894191" y="3926516"/>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Tư vấn giải pháp</a:t>
            </a:r>
            <a:endParaRPr lang="en-US" altLang="en-US" sz="1500" b="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stretch>
            <a:fillRect/>
          </a:stretch>
        </p:blipFill>
        <p:spPr>
          <a:xfrm>
            <a:off x="5370144" y="3330001"/>
            <a:ext cx="1216704" cy="1008126"/>
          </a:xfrm>
          <a:prstGeom prst="rect">
            <a:avLst/>
          </a:prstGeom>
        </p:spPr>
      </p:pic>
      <p:pic>
        <p:nvPicPr>
          <p:cNvPr id="13" name="Picture 12"/>
          <p:cNvPicPr>
            <a:picLocks noChangeAspect="1"/>
          </p:cNvPicPr>
          <p:nvPr/>
        </p:nvPicPr>
        <p:blipFill>
          <a:blip r:embed="rId8"/>
          <a:stretch>
            <a:fillRect/>
          </a:stretch>
        </p:blipFill>
        <p:spPr>
          <a:xfrm>
            <a:off x="4123003" y="3353295"/>
            <a:ext cx="1018625" cy="984832"/>
          </a:xfrm>
          <a:prstGeom prst="rect">
            <a:avLst/>
          </a:prstGeom>
        </p:spPr>
      </p:pic>
      <p:pic>
        <p:nvPicPr>
          <p:cNvPr id="14" name="Picture 13"/>
          <p:cNvPicPr>
            <a:picLocks noChangeAspect="1"/>
          </p:cNvPicPr>
          <p:nvPr/>
        </p:nvPicPr>
        <p:blipFill>
          <a:blip r:embed="rId9"/>
          <a:stretch>
            <a:fillRect/>
          </a:stretch>
        </p:blipFill>
        <p:spPr>
          <a:xfrm>
            <a:off x="4546248" y="4599432"/>
            <a:ext cx="1823723" cy="1223018"/>
          </a:xfrm>
          <a:prstGeom prst="rect">
            <a:avLst/>
          </a:prstGeom>
        </p:spPr>
      </p:pic>
      <p:pic>
        <p:nvPicPr>
          <p:cNvPr id="15" name="Picture 14"/>
          <p:cNvPicPr>
            <a:picLocks noChangeAspect="1"/>
          </p:cNvPicPr>
          <p:nvPr/>
        </p:nvPicPr>
        <p:blipFill>
          <a:blip r:embed="rId10"/>
          <a:stretch>
            <a:fillRect/>
          </a:stretch>
        </p:blipFill>
        <p:spPr>
          <a:xfrm>
            <a:off x="4968487" y="1894040"/>
            <a:ext cx="886441" cy="1116971"/>
          </a:xfrm>
          <a:prstGeom prst="rect">
            <a:avLst/>
          </a:prstGeom>
        </p:spPr>
      </p:pic>
      <p:pic>
        <p:nvPicPr>
          <p:cNvPr id="16" name="Picture 15"/>
          <p:cNvPicPr>
            <a:picLocks noChangeAspect="1"/>
          </p:cNvPicPr>
          <p:nvPr/>
        </p:nvPicPr>
        <p:blipFill>
          <a:blip r:embed="rId11"/>
          <a:stretch>
            <a:fillRect/>
          </a:stretch>
        </p:blipFill>
        <p:spPr>
          <a:xfrm>
            <a:off x="10699534" y="1749495"/>
            <a:ext cx="1276350" cy="703030"/>
          </a:xfrm>
          <a:prstGeom prst="rect">
            <a:avLst/>
          </a:prstGeom>
        </p:spPr>
      </p:pic>
    </p:spTree>
    <p:extLst>
      <p:ext uri="{BB962C8B-B14F-4D97-AF65-F5344CB8AC3E}">
        <p14:creationId xmlns:p14="http://schemas.microsoft.com/office/powerpoint/2010/main" val="119331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pic>
        <p:nvPicPr>
          <p:cNvPr id="2" name="Picture 1"/>
          <p:cNvPicPr>
            <a:picLocks noChangeAspect="1"/>
          </p:cNvPicPr>
          <p:nvPr/>
        </p:nvPicPr>
        <p:blipFill>
          <a:blip r:embed="rId4"/>
          <a:stretch>
            <a:fillRect/>
          </a:stretch>
        </p:blipFill>
        <p:spPr>
          <a:xfrm>
            <a:off x="8817494" y="3225460"/>
            <a:ext cx="2800350" cy="2286000"/>
          </a:xfrm>
          <a:prstGeom prst="rect">
            <a:avLst/>
          </a:prstGeom>
        </p:spPr>
      </p:pic>
      <p:sp>
        <p:nvSpPr>
          <p:cNvPr id="5" name="TextBox 4"/>
          <p:cNvSpPr txBox="1"/>
          <p:nvPr/>
        </p:nvSpPr>
        <p:spPr>
          <a:xfrm>
            <a:off x="4595740" y="838962"/>
            <a:ext cx="3321743"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CHIẾU SÁNG HÀNH LANG</a:t>
            </a:r>
            <a:endParaRPr lang="en-US" sz="2000">
              <a:latin typeface="Times New Roman" panose="02020603050405020304" pitchFamily="18" charset="0"/>
              <a:cs typeface="Times New Roman" panose="02020603050405020304" pitchFamily="18" charset="0"/>
            </a:endParaRPr>
          </a:p>
        </p:txBody>
      </p:sp>
      <p:sp>
        <p:nvSpPr>
          <p:cNvPr id="6" name="Rectangle 15">
            <a:extLst>
              <a:ext uri="{FF2B5EF4-FFF2-40B4-BE49-F238E27FC236}">
                <a16:creationId xmlns:a16="http://schemas.microsoft.com/office/drawing/2014/main" id="{16E23137-2DBD-4B9B-8D0F-2E6DBC7295C5}"/>
              </a:ext>
            </a:extLst>
          </p:cNvPr>
          <p:cNvSpPr>
            <a:spLocks noChangeArrowheads="1"/>
          </p:cNvSpPr>
          <p:nvPr/>
        </p:nvSpPr>
        <p:spPr bwMode="auto">
          <a:xfrm>
            <a:off x="588582" y="1581801"/>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Một số sai lầm thường gặp</a:t>
            </a:r>
            <a:endParaRPr lang="en-US" altLang="en-US" sz="15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240554" y="3933497"/>
            <a:ext cx="1914930" cy="2924503"/>
          </a:xfrm>
          <a:prstGeom prst="rect">
            <a:avLst/>
          </a:prstGeom>
        </p:spPr>
      </p:pic>
      <p:sp>
        <p:nvSpPr>
          <p:cNvPr id="7" name="Rectangle 3">
            <a:extLst>
              <a:ext uri="{FF2B5EF4-FFF2-40B4-BE49-F238E27FC236}">
                <a16:creationId xmlns:a16="http://schemas.microsoft.com/office/drawing/2014/main" id="{0D273DB7-266A-4195-83F8-D160963D4644}"/>
              </a:ext>
            </a:extLst>
          </p:cNvPr>
          <p:cNvSpPr>
            <a:spLocks noChangeArrowheads="1"/>
          </p:cNvSpPr>
          <p:nvPr/>
        </p:nvSpPr>
        <p:spPr bwMode="auto">
          <a:xfrm>
            <a:off x="298576" y="1999694"/>
            <a:ext cx="37988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Sảnh là nơi đầu tiên trước khi bạn bước vào nhà</a:t>
            </a:r>
          </a:p>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Các hoạt động chính khu sảnh: tháo cất giày dép, bật đèn</a:t>
            </a:r>
          </a:p>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Bố trí đèn các đèn chiếu trực tiếp nên bị hạn chế nhìn các vật ở hốc. Đèn không cảm biến dẫn đến tình trạng mò mẫm công tắc khi về nhà vào ban đêm</a:t>
            </a:r>
            <a:endParaRPr lang="en-US" altLang="en-US" sz="1400"/>
          </a:p>
        </p:txBody>
      </p:sp>
      <p:pic>
        <p:nvPicPr>
          <p:cNvPr id="9" name="Picture 8"/>
          <p:cNvPicPr>
            <a:picLocks noChangeAspect="1"/>
          </p:cNvPicPr>
          <p:nvPr/>
        </p:nvPicPr>
        <p:blipFill>
          <a:blip r:embed="rId6"/>
          <a:stretch>
            <a:fillRect/>
          </a:stretch>
        </p:blipFill>
        <p:spPr>
          <a:xfrm>
            <a:off x="3641506" y="3933497"/>
            <a:ext cx="2043357" cy="2895333"/>
          </a:xfrm>
          <a:prstGeom prst="rect">
            <a:avLst/>
          </a:prstGeom>
        </p:spPr>
      </p:pic>
      <p:sp>
        <p:nvSpPr>
          <p:cNvPr id="10" name="Rectangle 15">
            <a:extLst>
              <a:ext uri="{FF2B5EF4-FFF2-40B4-BE49-F238E27FC236}">
                <a16:creationId xmlns:a16="http://schemas.microsoft.com/office/drawing/2014/main" id="{16E23137-2DBD-4B9B-8D0F-2E6DBC7295C5}"/>
              </a:ext>
            </a:extLst>
          </p:cNvPr>
          <p:cNvSpPr>
            <a:spLocks noChangeArrowheads="1"/>
          </p:cNvSpPr>
          <p:nvPr/>
        </p:nvSpPr>
        <p:spPr bwMode="auto">
          <a:xfrm>
            <a:off x="5114862" y="1581801"/>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Tư vấn giải pháp</a:t>
            </a:r>
            <a:endParaRPr lang="en-US" altLang="en-US" sz="1500" b="1">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id="{0D273DB7-266A-4195-83F8-D160963D4644}"/>
              </a:ext>
            </a:extLst>
          </p:cNvPr>
          <p:cNvSpPr>
            <a:spLocks noChangeArrowheads="1"/>
          </p:cNvSpPr>
          <p:nvPr/>
        </p:nvSpPr>
        <p:spPr bwMode="auto">
          <a:xfrm>
            <a:off x="4808295" y="2004289"/>
            <a:ext cx="3798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Sử dụng đèn cảm biến </a:t>
            </a:r>
          </a:p>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Kết hợp các đèn chiếu sáng gián tiếp hắt khe tủ giày, tủ đồ tạo không gian chiếu sáng tiện nghi</a:t>
            </a:r>
            <a:endParaRPr lang="en-US" altLang="en-US" sz="1400"/>
          </a:p>
        </p:txBody>
      </p:sp>
      <p:pic>
        <p:nvPicPr>
          <p:cNvPr id="12" name="Picture 11"/>
          <p:cNvPicPr>
            <a:picLocks noChangeAspect="1"/>
          </p:cNvPicPr>
          <p:nvPr/>
        </p:nvPicPr>
        <p:blipFill>
          <a:blip r:embed="rId7"/>
          <a:stretch>
            <a:fillRect/>
          </a:stretch>
        </p:blipFill>
        <p:spPr>
          <a:xfrm>
            <a:off x="9770935" y="1608189"/>
            <a:ext cx="1183577" cy="1115481"/>
          </a:xfrm>
          <a:prstGeom prst="rect">
            <a:avLst/>
          </a:prstGeom>
        </p:spPr>
      </p:pic>
      <p:pic>
        <p:nvPicPr>
          <p:cNvPr id="13" name="Picture 12"/>
          <p:cNvPicPr>
            <a:picLocks noChangeAspect="1"/>
          </p:cNvPicPr>
          <p:nvPr/>
        </p:nvPicPr>
        <p:blipFill>
          <a:blip r:embed="rId8"/>
          <a:stretch>
            <a:fillRect/>
          </a:stretch>
        </p:blipFill>
        <p:spPr>
          <a:xfrm>
            <a:off x="9369182" y="5793468"/>
            <a:ext cx="1276350" cy="703030"/>
          </a:xfrm>
          <a:prstGeom prst="rect">
            <a:avLst/>
          </a:prstGeom>
        </p:spPr>
      </p:pic>
      <p:cxnSp>
        <p:nvCxnSpPr>
          <p:cNvPr id="15" name="Straight Arrow Connector 14"/>
          <p:cNvCxnSpPr>
            <a:stCxn id="12" idx="2"/>
          </p:cNvCxnSpPr>
          <p:nvPr/>
        </p:nvCxnSpPr>
        <p:spPr>
          <a:xfrm>
            <a:off x="10362724" y="2723670"/>
            <a:ext cx="463772" cy="164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0"/>
          </p:cNvCxnSpPr>
          <p:nvPr/>
        </p:nvCxnSpPr>
        <p:spPr>
          <a:xfrm flipH="1" flipV="1">
            <a:off x="9162288" y="4608576"/>
            <a:ext cx="845069" cy="1184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5884037" y="4102548"/>
            <a:ext cx="50704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30000"/>
              </a:lnSpc>
            </a:pPr>
            <a:r>
              <a:rPr lang="en-US" altLang="en-US" sz="1600" b="1">
                <a:latin typeface="Times New Roman" panose="02020603050405020304" pitchFamily="18" charset="0"/>
                <a:cs typeface="Times New Roman" panose="02020603050405020304" pitchFamily="18" charset="0"/>
              </a:rPr>
              <a:t>*Giải pháp chiếu sáng: </a:t>
            </a:r>
          </a:p>
          <a:p>
            <a:pPr eaLnBrk="1" hangingPunct="1">
              <a:lnSpc>
                <a:spcPct val="130000"/>
              </a:lnSpc>
            </a:pPr>
            <a:r>
              <a:rPr lang="en-US" altLang="en-US" sz="1600">
                <a:latin typeface="Times New Roman" panose="02020603050405020304" pitchFamily="18" charset="0"/>
                <a:cs typeface="Times New Roman" panose="02020603050405020304" pitchFamily="18" charset="0"/>
              </a:rPr>
              <a:t>+ Chiếu sáng chung</a:t>
            </a:r>
          </a:p>
          <a:p>
            <a:pPr eaLnBrk="1" hangingPunct="1">
              <a:lnSpc>
                <a:spcPct val="130000"/>
              </a:lnSpc>
            </a:pPr>
            <a:r>
              <a:rPr lang="en-US" altLang="en-US" sz="1600">
                <a:latin typeface="Times New Roman" panose="02020603050405020304" pitchFamily="18" charset="0"/>
                <a:cs typeface="Times New Roman" panose="02020603050405020304" pitchFamily="18" charset="0"/>
              </a:rPr>
              <a:t>+ Hình thức chiếu sáng trực tiếp</a:t>
            </a:r>
          </a:p>
          <a:p>
            <a:pPr eaLnBrk="1" hangingPunct="1">
              <a:lnSpc>
                <a:spcPct val="130000"/>
              </a:lnSpc>
            </a:pPr>
            <a:r>
              <a:rPr lang="en-US" altLang="en-US" sz="1600" b="1">
                <a:latin typeface="Times New Roman" panose="02020603050405020304" pitchFamily="18" charset="0"/>
                <a:cs typeface="Times New Roman" panose="02020603050405020304" pitchFamily="18" charset="0"/>
              </a:rPr>
              <a:t>*Yêu cầu chỉ tiêu kỹ thuật:</a:t>
            </a:r>
          </a:p>
          <a:p>
            <a:pPr eaLnBrk="1" hangingPunct="1">
              <a:lnSpc>
                <a:spcPct val="130000"/>
              </a:lnSpc>
            </a:pPr>
            <a:r>
              <a:rPr lang="en-US" altLang="en-US" sz="1600">
                <a:latin typeface="Times New Roman" panose="02020603050405020304" pitchFamily="18" charset="0"/>
                <a:cs typeface="Times New Roman" panose="02020603050405020304" pitchFamily="18" charset="0"/>
              </a:rPr>
              <a:t>+ Độ rọi: 100 lux</a:t>
            </a:r>
          </a:p>
          <a:p>
            <a:pPr eaLnBrk="1" hangingPunct="1">
              <a:lnSpc>
                <a:spcPct val="130000"/>
              </a:lnSpc>
            </a:pPr>
            <a:r>
              <a:rPr lang="en-US" altLang="en-US" sz="1600">
                <a:latin typeface="Times New Roman" panose="02020603050405020304" pitchFamily="18" charset="0"/>
                <a:cs typeface="Times New Roman" panose="02020603050405020304" pitchFamily="18" charset="0"/>
              </a:rPr>
              <a:t>+ Mật độ công suất: ≤ 7 W/m2</a:t>
            </a:r>
          </a:p>
          <a:p>
            <a:pPr eaLnBrk="1" hangingPunct="1">
              <a:lnSpc>
                <a:spcPct val="130000"/>
              </a:lnSpc>
            </a:pPr>
            <a:r>
              <a:rPr lang="en-US" altLang="en-US" sz="1600">
                <a:latin typeface="Times New Roman" panose="02020603050405020304" pitchFamily="18" charset="0"/>
                <a:cs typeface="Times New Roman" panose="02020603050405020304" pitchFamily="18" charset="0"/>
              </a:rPr>
              <a:t>+ Chỉ số hoàn màu 80</a:t>
            </a:r>
          </a:p>
        </p:txBody>
      </p:sp>
    </p:spTree>
    <p:extLst>
      <p:ext uri="{BB962C8B-B14F-4D97-AF65-F5344CB8AC3E}">
        <p14:creationId xmlns:p14="http://schemas.microsoft.com/office/powerpoint/2010/main" val="258234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5" name="TextBox 4"/>
          <p:cNvSpPr txBox="1"/>
          <p:nvPr/>
        </p:nvSpPr>
        <p:spPr>
          <a:xfrm>
            <a:off x="4632316" y="485715"/>
            <a:ext cx="2530244"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LƯU Ý KHI TƯ VẤN</a:t>
            </a:r>
            <a:endParaRPr lang="en-US" sz="2000">
              <a:latin typeface="Times New Roman" panose="02020603050405020304" pitchFamily="18" charset="0"/>
              <a:cs typeface="Times New Roman" panose="02020603050405020304" pitchFamily="18" charset="0"/>
            </a:endParaRPr>
          </a:p>
        </p:txBody>
      </p:sp>
      <p:sp>
        <p:nvSpPr>
          <p:cNvPr id="6" name="TextBox 5"/>
          <p:cNvSpPr txBox="1"/>
          <p:nvPr/>
        </p:nvSpPr>
        <p:spPr>
          <a:xfrm>
            <a:off x="782863" y="1336555"/>
            <a:ext cx="1041853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Khi tư vấn cho KH chú ý đến diện tích, độ cao trần, hệ trần của khách (giật cấp như thế nào) để chọn loại đèn và công suất phù hợp.</a:t>
            </a:r>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782862" y="3354336"/>
            <a:ext cx="10418537"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Chiếu sáng phòng ngủ nên chọn đèn có đội chói thấp nhiết độ màu ấm (4000K) để tạo cảm giác thoải mái nghỉ ngơi thư giãn. Tránh thiết kế đèn tại vị trí đầu giường chiếu trực tiếp vào mắt, Nếu đã khoét lỗ ở các vị trí này thì chọn các đèn xoay góc để thay đổi hướng chiếu để tránh tình trạng trên</a:t>
            </a:r>
            <a:endParaRPr lang="en-US" sz="2000">
              <a:latin typeface="Times New Roman" panose="02020603050405020304" pitchFamily="18" charset="0"/>
              <a:cs typeface="Times New Roman" panose="02020603050405020304" pitchFamily="18" charset="0"/>
            </a:endParaRPr>
          </a:p>
        </p:txBody>
      </p:sp>
      <p:sp>
        <p:nvSpPr>
          <p:cNvPr id="8" name="Rectangle 7"/>
          <p:cNvSpPr/>
          <p:nvPr/>
        </p:nvSpPr>
        <p:spPr>
          <a:xfrm>
            <a:off x="782863" y="2191557"/>
            <a:ext cx="10247086" cy="1015663"/>
          </a:xfrm>
          <a:prstGeom prst="rect">
            <a:avLst/>
          </a:prstGeom>
        </p:spPr>
        <p:txBody>
          <a:bodyPr wrap="square">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Đối với chiếu sáng phòng khách nên sử dụng chiếu sáng hỗn hợp (chiếu sáng chung + chiếu sáng tạo điểm nhấn), các </a:t>
            </a:r>
            <a:r>
              <a:rPr lang="en-US" sz="2000">
                <a:latin typeface="Times New Roman" panose="02020603050405020304" pitchFamily="18" charset="0"/>
                <a:cs typeface="Times New Roman" panose="02020603050405020304" pitchFamily="18" charset="0"/>
              </a:rPr>
              <a:t>khu vực định hình không gian (khu nào chiếu sáng chung, khu nào </a:t>
            </a:r>
            <a:r>
              <a:rPr lang="en-US" sz="2000">
                <a:latin typeface="Times New Roman" panose="02020603050405020304" pitchFamily="18" charset="0"/>
                <a:cs typeface="Times New Roman" panose="02020603050405020304" pitchFamily="18" charset="0"/>
              </a:rPr>
              <a:t>chiếu </a:t>
            </a:r>
            <a:r>
              <a:rPr lang="en-US" sz="2000" smtClean="0">
                <a:latin typeface="Times New Roman" panose="02020603050405020304" pitchFamily="18" charset="0"/>
                <a:cs typeface="Times New Roman" panose="02020603050405020304" pitchFamily="18" charset="0"/>
              </a:rPr>
              <a:t>sáng </a:t>
            </a:r>
            <a:r>
              <a:rPr lang="en-US" sz="2000">
                <a:latin typeface="Times New Roman" panose="02020603050405020304" pitchFamily="18" charset="0"/>
                <a:cs typeface="Times New Roman" panose="02020603050405020304" pitchFamily="18" charset="0"/>
              </a:rPr>
              <a:t>tạo điểm </a:t>
            </a:r>
            <a:r>
              <a:rPr lang="en-US" sz="2000">
                <a:latin typeface="Times New Roman" panose="02020603050405020304" pitchFamily="18" charset="0"/>
                <a:cs typeface="Times New Roman" panose="02020603050405020304" pitchFamily="18" charset="0"/>
              </a:rPr>
              <a:t>nhấn</a:t>
            </a:r>
            <a:r>
              <a:rPr lang="en-US" sz="2000" smtClean="0">
                <a:latin typeface="Times New Roman" panose="02020603050405020304" pitchFamily="18" charset="0"/>
                <a:cs typeface="Times New Roman" panose="02020603050405020304" pitchFamily="18" charset="0"/>
              </a:rPr>
              <a:t>…) để lựa chọn đèn theo công năng.</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782861" y="4824891"/>
            <a:ext cx="10418537"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Tư vấn các đèn đổi màu, cảm biến vào những vị trí thích hợp để tăng tiện nghi cho khách hàng</a:t>
            </a: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782861" y="5372117"/>
            <a:ext cx="1041853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Ngoài chiếu sáng chung nên tư vấn các đèn chiếu sáng gián tiếp để bổ sung ánh sáng như tủ giày, tủ bếp, các khe để tạo điểm nhấn</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0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193854" y="1742536"/>
            <a:ext cx="9054682" cy="4466827"/>
            <a:chOff x="1443778" y="177800"/>
            <a:chExt cx="9219633" cy="5443416"/>
          </a:xfrm>
        </p:grpSpPr>
        <p:sp>
          <p:nvSpPr>
            <p:cNvPr id="5" name="Rectangle 5"/>
            <p:cNvSpPr/>
            <p:nvPr/>
          </p:nvSpPr>
          <p:spPr bwMode="auto">
            <a:xfrm flipH="1">
              <a:off x="1765300" y="2901950"/>
              <a:ext cx="442922" cy="174625"/>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0058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p:cNvSpPr/>
            <p:nvPr/>
          </p:nvSpPr>
          <p:spPr bwMode="auto">
            <a:xfrm flipH="1">
              <a:off x="1765300" y="4110038"/>
              <a:ext cx="442922" cy="174625"/>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4972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nvGrpSpPr>
            <p:cNvPr id="8" name="Group 6"/>
            <p:cNvGrpSpPr>
              <a:grpSpLocks/>
            </p:cNvGrpSpPr>
            <p:nvPr/>
          </p:nvGrpSpPr>
          <p:grpSpPr bwMode="auto">
            <a:xfrm>
              <a:off x="2208222" y="177800"/>
              <a:ext cx="576275" cy="5277310"/>
              <a:chOff x="1893469" y="176951"/>
              <a:chExt cx="566372" cy="5320062"/>
            </a:xfrm>
          </p:grpSpPr>
          <p:grpSp>
            <p:nvGrpSpPr>
              <p:cNvPr id="32" name="Group 21"/>
              <p:cNvGrpSpPr>
                <a:grpSpLocks/>
              </p:cNvGrpSpPr>
              <p:nvPr/>
            </p:nvGrpSpPr>
            <p:grpSpPr bwMode="auto">
              <a:xfrm flipV="1">
                <a:off x="1901269" y="4749645"/>
                <a:ext cx="530485" cy="747368"/>
                <a:chOff x="3802667" y="2564481"/>
                <a:chExt cx="1065387" cy="1709564"/>
              </a:xfrm>
            </p:grpSpPr>
            <p:sp>
              <p:nvSpPr>
                <p:cNvPr id="40" name="Rectangle 6"/>
                <p:cNvSpPr/>
                <p:nvPr/>
              </p:nvSpPr>
              <p:spPr>
                <a:xfrm>
                  <a:off x="4137953" y="2564481"/>
                  <a:ext cx="416754" cy="607683"/>
                </a:xfrm>
                <a:custGeom>
                  <a:avLst/>
                  <a:gdLst>
                    <a:gd name="connsiteX0" fmla="*/ 0 w 169682"/>
                    <a:gd name="connsiteY0" fmla="*/ 0 h 560894"/>
                    <a:gd name="connsiteX1" fmla="*/ 169682 w 169682"/>
                    <a:gd name="connsiteY1" fmla="*/ 0 h 560894"/>
                    <a:gd name="connsiteX2" fmla="*/ 169682 w 169682"/>
                    <a:gd name="connsiteY2" fmla="*/ 560894 h 560894"/>
                    <a:gd name="connsiteX3" fmla="*/ 0 w 169682"/>
                    <a:gd name="connsiteY3" fmla="*/ 560894 h 560894"/>
                    <a:gd name="connsiteX4" fmla="*/ 0 w 169682"/>
                    <a:gd name="connsiteY4" fmla="*/ 0 h 560894"/>
                    <a:gd name="connsiteX0" fmla="*/ 56560 w 226242"/>
                    <a:gd name="connsiteY0" fmla="*/ 0 h 560894"/>
                    <a:gd name="connsiteX1" fmla="*/ 226242 w 226242"/>
                    <a:gd name="connsiteY1" fmla="*/ 0 h 560894"/>
                    <a:gd name="connsiteX2" fmla="*/ 226242 w 226242"/>
                    <a:gd name="connsiteY2" fmla="*/ 560894 h 560894"/>
                    <a:gd name="connsiteX3" fmla="*/ 0 w 226242"/>
                    <a:gd name="connsiteY3" fmla="*/ 367645 h 560894"/>
                    <a:gd name="connsiteX4" fmla="*/ 56560 w 226242"/>
                    <a:gd name="connsiteY4" fmla="*/ 0 h 560894"/>
                    <a:gd name="connsiteX0" fmla="*/ 56560 w 296943"/>
                    <a:gd name="connsiteY0" fmla="*/ 0 h 424205"/>
                    <a:gd name="connsiteX1" fmla="*/ 226242 w 296943"/>
                    <a:gd name="connsiteY1" fmla="*/ 0 h 424205"/>
                    <a:gd name="connsiteX2" fmla="*/ 296943 w 296943"/>
                    <a:gd name="connsiteY2" fmla="*/ 424205 h 424205"/>
                    <a:gd name="connsiteX3" fmla="*/ 0 w 296943"/>
                    <a:gd name="connsiteY3" fmla="*/ 367645 h 424205"/>
                    <a:gd name="connsiteX4" fmla="*/ 56560 w 296943"/>
                    <a:gd name="connsiteY4" fmla="*/ 0 h 424205"/>
                    <a:gd name="connsiteX0" fmla="*/ 56560 w 296943"/>
                    <a:gd name="connsiteY0" fmla="*/ 0 h 424205"/>
                    <a:gd name="connsiteX1" fmla="*/ 296943 w 296943"/>
                    <a:gd name="connsiteY1" fmla="*/ 424205 h 424205"/>
                    <a:gd name="connsiteX2" fmla="*/ 0 w 296943"/>
                    <a:gd name="connsiteY2" fmla="*/ 367645 h 424205"/>
                    <a:gd name="connsiteX3" fmla="*/ 56560 w 296943"/>
                    <a:gd name="connsiteY3" fmla="*/ 0 h 424205"/>
                    <a:gd name="connsiteX0" fmla="*/ 131974 w 296943"/>
                    <a:gd name="connsiteY0" fmla="*/ 0 h 381784"/>
                    <a:gd name="connsiteX1" fmla="*/ 296943 w 296943"/>
                    <a:gd name="connsiteY1" fmla="*/ 381784 h 381784"/>
                    <a:gd name="connsiteX2" fmla="*/ 0 w 296943"/>
                    <a:gd name="connsiteY2" fmla="*/ 325224 h 381784"/>
                    <a:gd name="connsiteX3" fmla="*/ 131974 w 296943"/>
                    <a:gd name="connsiteY3" fmla="*/ 0 h 381784"/>
                    <a:gd name="connsiteX0" fmla="*/ 136687 w 301656"/>
                    <a:gd name="connsiteY0" fmla="*/ 0 h 381784"/>
                    <a:gd name="connsiteX1" fmla="*/ 301656 w 301656"/>
                    <a:gd name="connsiteY1" fmla="*/ 381784 h 381784"/>
                    <a:gd name="connsiteX2" fmla="*/ 0 w 301656"/>
                    <a:gd name="connsiteY2" fmla="*/ 320511 h 381784"/>
                    <a:gd name="connsiteX3" fmla="*/ 136687 w 301656"/>
                    <a:gd name="connsiteY3" fmla="*/ 0 h 381784"/>
                    <a:gd name="connsiteX0" fmla="*/ 159547 w 324516"/>
                    <a:gd name="connsiteY0" fmla="*/ 0 h 392357"/>
                    <a:gd name="connsiteX1" fmla="*/ 324516 w 324516"/>
                    <a:gd name="connsiteY1" fmla="*/ 381784 h 392357"/>
                    <a:gd name="connsiteX2" fmla="*/ 0 w 324516"/>
                    <a:gd name="connsiteY2" fmla="*/ 392357 h 392357"/>
                    <a:gd name="connsiteX3" fmla="*/ 159547 w 324516"/>
                    <a:gd name="connsiteY3" fmla="*/ 0 h 392357"/>
                    <a:gd name="connsiteX0" fmla="*/ 159547 w 324516"/>
                    <a:gd name="connsiteY0" fmla="*/ 0 h 392357"/>
                    <a:gd name="connsiteX1" fmla="*/ 324516 w 324516"/>
                    <a:gd name="connsiteY1" fmla="*/ 388315 h 392357"/>
                    <a:gd name="connsiteX2" fmla="*/ 0 w 324516"/>
                    <a:gd name="connsiteY2" fmla="*/ 392357 h 392357"/>
                    <a:gd name="connsiteX3" fmla="*/ 159547 w 324516"/>
                    <a:gd name="connsiteY3" fmla="*/ 0 h 392357"/>
                    <a:gd name="connsiteX0" fmla="*/ 159547 w 317142"/>
                    <a:gd name="connsiteY0" fmla="*/ 0 h 392357"/>
                    <a:gd name="connsiteX1" fmla="*/ 317142 w 317142"/>
                    <a:gd name="connsiteY1" fmla="*/ 388315 h 392357"/>
                    <a:gd name="connsiteX2" fmla="*/ 0 w 317142"/>
                    <a:gd name="connsiteY2" fmla="*/ 392357 h 392357"/>
                    <a:gd name="connsiteX3" fmla="*/ 159547 w 317142"/>
                    <a:gd name="connsiteY3" fmla="*/ 0 h 392357"/>
                    <a:gd name="connsiteX0" fmla="*/ 159547 w 324516"/>
                    <a:gd name="connsiteY0" fmla="*/ 0 h 392357"/>
                    <a:gd name="connsiteX1" fmla="*/ 324516 w 324516"/>
                    <a:gd name="connsiteY1" fmla="*/ 388315 h 392357"/>
                    <a:gd name="connsiteX2" fmla="*/ 0 w 324516"/>
                    <a:gd name="connsiteY2" fmla="*/ 392357 h 392357"/>
                    <a:gd name="connsiteX3" fmla="*/ 159547 w 324516"/>
                    <a:gd name="connsiteY3" fmla="*/ 0 h 392357"/>
                    <a:gd name="connsiteX0" fmla="*/ 159547 w 324516"/>
                    <a:gd name="connsiteY0" fmla="*/ 0 h 394815"/>
                    <a:gd name="connsiteX1" fmla="*/ 324516 w 324516"/>
                    <a:gd name="connsiteY1" fmla="*/ 388315 h 394815"/>
                    <a:gd name="connsiteX2" fmla="*/ 0 w 324516"/>
                    <a:gd name="connsiteY2" fmla="*/ 394815 h 394815"/>
                    <a:gd name="connsiteX3" fmla="*/ 159547 w 324516"/>
                    <a:gd name="connsiteY3" fmla="*/ 0 h 394815"/>
                    <a:gd name="connsiteX0" fmla="*/ 159547 w 324516"/>
                    <a:gd name="connsiteY0" fmla="*/ 0 h 397273"/>
                    <a:gd name="connsiteX1" fmla="*/ 324516 w 324516"/>
                    <a:gd name="connsiteY1" fmla="*/ 388315 h 397273"/>
                    <a:gd name="connsiteX2" fmla="*/ 0 w 324516"/>
                    <a:gd name="connsiteY2" fmla="*/ 397273 h 397273"/>
                    <a:gd name="connsiteX3" fmla="*/ 159547 w 324516"/>
                    <a:gd name="connsiteY3" fmla="*/ 0 h 397273"/>
                    <a:gd name="connsiteX0" fmla="*/ 159547 w 319600"/>
                    <a:gd name="connsiteY0" fmla="*/ 0 h 397273"/>
                    <a:gd name="connsiteX1" fmla="*/ 319600 w 319600"/>
                    <a:gd name="connsiteY1" fmla="*/ 366192 h 397273"/>
                    <a:gd name="connsiteX2" fmla="*/ 0 w 319600"/>
                    <a:gd name="connsiteY2" fmla="*/ 397273 h 397273"/>
                    <a:gd name="connsiteX3" fmla="*/ 159547 w 319600"/>
                    <a:gd name="connsiteY3" fmla="*/ 0 h 397273"/>
                    <a:gd name="connsiteX0" fmla="*/ 159547 w 343716"/>
                    <a:gd name="connsiteY0" fmla="*/ 0 h 423742"/>
                    <a:gd name="connsiteX1" fmla="*/ 343716 w 343716"/>
                    <a:gd name="connsiteY1" fmla="*/ 423742 h 423742"/>
                    <a:gd name="connsiteX2" fmla="*/ 0 w 343716"/>
                    <a:gd name="connsiteY2" fmla="*/ 397273 h 423742"/>
                    <a:gd name="connsiteX3" fmla="*/ 159547 w 343716"/>
                    <a:gd name="connsiteY3" fmla="*/ 0 h 423742"/>
                    <a:gd name="connsiteX0" fmla="*/ 163566 w 347735"/>
                    <a:gd name="connsiteY0" fmla="*/ 0 h 423742"/>
                    <a:gd name="connsiteX1" fmla="*/ 347735 w 347735"/>
                    <a:gd name="connsiteY1" fmla="*/ 423742 h 423742"/>
                    <a:gd name="connsiteX2" fmla="*/ 0 w 347735"/>
                    <a:gd name="connsiteY2" fmla="*/ 416456 h 423742"/>
                    <a:gd name="connsiteX3" fmla="*/ 163566 w 347735"/>
                    <a:gd name="connsiteY3" fmla="*/ 0 h 423742"/>
                    <a:gd name="connsiteX0" fmla="*/ 171605 w 355774"/>
                    <a:gd name="connsiteY0" fmla="*/ 0 h 423742"/>
                    <a:gd name="connsiteX1" fmla="*/ 355774 w 355774"/>
                    <a:gd name="connsiteY1" fmla="*/ 423742 h 423742"/>
                    <a:gd name="connsiteX2" fmla="*/ 0 w 355774"/>
                    <a:gd name="connsiteY2" fmla="*/ 419653 h 423742"/>
                    <a:gd name="connsiteX3" fmla="*/ 171605 w 355774"/>
                    <a:gd name="connsiteY3" fmla="*/ 0 h 423742"/>
                    <a:gd name="connsiteX0" fmla="*/ 171605 w 352781"/>
                    <a:gd name="connsiteY0" fmla="*/ 0 h 419653"/>
                    <a:gd name="connsiteX1" fmla="*/ 352781 w 352781"/>
                    <a:gd name="connsiteY1" fmla="*/ 414217 h 419653"/>
                    <a:gd name="connsiteX2" fmla="*/ 0 w 352781"/>
                    <a:gd name="connsiteY2" fmla="*/ 419653 h 419653"/>
                    <a:gd name="connsiteX3" fmla="*/ 171605 w 352781"/>
                    <a:gd name="connsiteY3" fmla="*/ 0 h 419653"/>
                    <a:gd name="connsiteX0" fmla="*/ 171605 w 352781"/>
                    <a:gd name="connsiteY0" fmla="*/ 0 h 414890"/>
                    <a:gd name="connsiteX1" fmla="*/ 352781 w 352781"/>
                    <a:gd name="connsiteY1" fmla="*/ 414217 h 414890"/>
                    <a:gd name="connsiteX2" fmla="*/ 0 w 352781"/>
                    <a:gd name="connsiteY2" fmla="*/ 414890 h 414890"/>
                    <a:gd name="connsiteX3" fmla="*/ 171605 w 352781"/>
                    <a:gd name="connsiteY3" fmla="*/ 0 h 414890"/>
                    <a:gd name="connsiteX0" fmla="*/ 171605 w 349786"/>
                    <a:gd name="connsiteY0" fmla="*/ 0 h 414890"/>
                    <a:gd name="connsiteX1" fmla="*/ 349786 w 349786"/>
                    <a:gd name="connsiteY1" fmla="*/ 414217 h 414890"/>
                    <a:gd name="connsiteX2" fmla="*/ 0 w 349786"/>
                    <a:gd name="connsiteY2" fmla="*/ 414890 h 414890"/>
                    <a:gd name="connsiteX3" fmla="*/ 171605 w 349786"/>
                    <a:gd name="connsiteY3" fmla="*/ 0 h 414890"/>
                    <a:gd name="connsiteX0" fmla="*/ 171605 w 349786"/>
                    <a:gd name="connsiteY0" fmla="*/ 0 h 427315"/>
                    <a:gd name="connsiteX1" fmla="*/ 349786 w 349786"/>
                    <a:gd name="connsiteY1" fmla="*/ 414217 h 427315"/>
                    <a:gd name="connsiteX2" fmla="*/ 0 w 349786"/>
                    <a:gd name="connsiteY2" fmla="*/ 427315 h 427315"/>
                    <a:gd name="connsiteX3" fmla="*/ 171605 w 349786"/>
                    <a:gd name="connsiteY3" fmla="*/ 0 h 427315"/>
                    <a:gd name="connsiteX0" fmla="*/ 171605 w 345881"/>
                    <a:gd name="connsiteY0" fmla="*/ 0 h 427315"/>
                    <a:gd name="connsiteX1" fmla="*/ 345881 w 345881"/>
                    <a:gd name="connsiteY1" fmla="*/ 414217 h 427315"/>
                    <a:gd name="connsiteX2" fmla="*/ 0 w 345881"/>
                    <a:gd name="connsiteY2" fmla="*/ 427315 h 427315"/>
                    <a:gd name="connsiteX3" fmla="*/ 171605 w 345881"/>
                    <a:gd name="connsiteY3" fmla="*/ 0 h 427315"/>
                    <a:gd name="connsiteX0" fmla="*/ 171605 w 360334"/>
                    <a:gd name="connsiteY0" fmla="*/ 0 h 427315"/>
                    <a:gd name="connsiteX1" fmla="*/ 360334 w 360334"/>
                    <a:gd name="connsiteY1" fmla="*/ 414217 h 427315"/>
                    <a:gd name="connsiteX2" fmla="*/ 0 w 360334"/>
                    <a:gd name="connsiteY2" fmla="*/ 427315 h 427315"/>
                    <a:gd name="connsiteX3" fmla="*/ 171605 w 360334"/>
                    <a:gd name="connsiteY3" fmla="*/ 0 h 427315"/>
                    <a:gd name="connsiteX0" fmla="*/ 176423 w 365152"/>
                    <a:gd name="connsiteY0" fmla="*/ 0 h 419650"/>
                    <a:gd name="connsiteX1" fmla="*/ 365152 w 365152"/>
                    <a:gd name="connsiteY1" fmla="*/ 414217 h 419650"/>
                    <a:gd name="connsiteX2" fmla="*/ 0 w 365152"/>
                    <a:gd name="connsiteY2" fmla="*/ 419650 h 419650"/>
                    <a:gd name="connsiteX3" fmla="*/ 176423 w 365152"/>
                    <a:gd name="connsiteY3" fmla="*/ 0 h 419650"/>
                    <a:gd name="connsiteX0" fmla="*/ 176423 w 365152"/>
                    <a:gd name="connsiteY0" fmla="*/ 0 h 426915"/>
                    <a:gd name="connsiteX1" fmla="*/ 365152 w 365152"/>
                    <a:gd name="connsiteY1" fmla="*/ 414217 h 426915"/>
                    <a:gd name="connsiteX2" fmla="*/ 0 w 365152"/>
                    <a:gd name="connsiteY2" fmla="*/ 426915 h 426915"/>
                    <a:gd name="connsiteX3" fmla="*/ 176423 w 365152"/>
                    <a:gd name="connsiteY3" fmla="*/ 0 h 426915"/>
                    <a:gd name="connsiteX0" fmla="*/ 176423 w 356020"/>
                    <a:gd name="connsiteY0" fmla="*/ 0 h 426915"/>
                    <a:gd name="connsiteX1" fmla="*/ 356020 w 356020"/>
                    <a:gd name="connsiteY1" fmla="*/ 410585 h 426915"/>
                    <a:gd name="connsiteX2" fmla="*/ 0 w 356020"/>
                    <a:gd name="connsiteY2" fmla="*/ 426915 h 426915"/>
                    <a:gd name="connsiteX3" fmla="*/ 176423 w 356020"/>
                    <a:gd name="connsiteY3" fmla="*/ 0 h 426915"/>
                    <a:gd name="connsiteX0" fmla="*/ 180513 w 360110"/>
                    <a:gd name="connsiteY0" fmla="*/ 0 h 423662"/>
                    <a:gd name="connsiteX1" fmla="*/ 360110 w 360110"/>
                    <a:gd name="connsiteY1" fmla="*/ 410585 h 423662"/>
                    <a:gd name="connsiteX2" fmla="*/ 0 w 360110"/>
                    <a:gd name="connsiteY2" fmla="*/ 423662 h 423662"/>
                    <a:gd name="connsiteX3" fmla="*/ 180513 w 360110"/>
                    <a:gd name="connsiteY3" fmla="*/ 0 h 423662"/>
                    <a:gd name="connsiteX0" fmla="*/ 180513 w 360110"/>
                    <a:gd name="connsiteY0" fmla="*/ 0 h 423662"/>
                    <a:gd name="connsiteX1" fmla="*/ 360110 w 360110"/>
                    <a:gd name="connsiteY1" fmla="*/ 410586 h 423662"/>
                    <a:gd name="connsiteX2" fmla="*/ 0 w 360110"/>
                    <a:gd name="connsiteY2" fmla="*/ 423662 h 423662"/>
                    <a:gd name="connsiteX3" fmla="*/ 180513 w 360110"/>
                    <a:gd name="connsiteY3" fmla="*/ 0 h 423662"/>
                    <a:gd name="connsiteX0" fmla="*/ 180513 w 368540"/>
                    <a:gd name="connsiteY0" fmla="*/ 0 h 423662"/>
                    <a:gd name="connsiteX1" fmla="*/ 368540 w 368540"/>
                    <a:gd name="connsiteY1" fmla="*/ 413839 h 423662"/>
                    <a:gd name="connsiteX2" fmla="*/ 0 w 368540"/>
                    <a:gd name="connsiteY2" fmla="*/ 423662 h 423662"/>
                    <a:gd name="connsiteX3" fmla="*/ 180513 w 368540"/>
                    <a:gd name="connsiteY3" fmla="*/ 0 h 423662"/>
                    <a:gd name="connsiteX0" fmla="*/ 185205 w 373232"/>
                    <a:gd name="connsiteY0" fmla="*/ 0 h 434524"/>
                    <a:gd name="connsiteX1" fmla="*/ 373232 w 373232"/>
                    <a:gd name="connsiteY1" fmla="*/ 413839 h 434524"/>
                    <a:gd name="connsiteX2" fmla="*/ 0 w 373232"/>
                    <a:gd name="connsiteY2" fmla="*/ 434524 h 434524"/>
                    <a:gd name="connsiteX3" fmla="*/ 185205 w 373232"/>
                    <a:gd name="connsiteY3" fmla="*/ 0 h 434524"/>
                    <a:gd name="connsiteX0" fmla="*/ 185205 w 376975"/>
                    <a:gd name="connsiteY0" fmla="*/ 0 h 434524"/>
                    <a:gd name="connsiteX1" fmla="*/ 376975 w 376975"/>
                    <a:gd name="connsiteY1" fmla="*/ 413839 h 434524"/>
                    <a:gd name="connsiteX2" fmla="*/ 0 w 376975"/>
                    <a:gd name="connsiteY2" fmla="*/ 434524 h 434524"/>
                    <a:gd name="connsiteX3" fmla="*/ 185205 w 376975"/>
                    <a:gd name="connsiteY3" fmla="*/ 0 h 434524"/>
                    <a:gd name="connsiteX0" fmla="*/ 185205 w 385931"/>
                    <a:gd name="connsiteY0" fmla="*/ 0 h 434524"/>
                    <a:gd name="connsiteX1" fmla="*/ 385931 w 385931"/>
                    <a:gd name="connsiteY1" fmla="*/ 426834 h 434524"/>
                    <a:gd name="connsiteX2" fmla="*/ 0 w 385931"/>
                    <a:gd name="connsiteY2" fmla="*/ 434524 h 434524"/>
                    <a:gd name="connsiteX3" fmla="*/ 185205 w 385931"/>
                    <a:gd name="connsiteY3" fmla="*/ 0 h 434524"/>
                    <a:gd name="connsiteX0" fmla="*/ 185205 w 372496"/>
                    <a:gd name="connsiteY0" fmla="*/ 0 h 434524"/>
                    <a:gd name="connsiteX1" fmla="*/ 372496 w 372496"/>
                    <a:gd name="connsiteY1" fmla="*/ 361860 h 434524"/>
                    <a:gd name="connsiteX2" fmla="*/ 0 w 372496"/>
                    <a:gd name="connsiteY2" fmla="*/ 434524 h 434524"/>
                    <a:gd name="connsiteX3" fmla="*/ 185205 w 372496"/>
                    <a:gd name="connsiteY3" fmla="*/ 0 h 434524"/>
                    <a:gd name="connsiteX0" fmla="*/ 185205 w 350105"/>
                    <a:gd name="connsiteY0" fmla="*/ 0 h 434524"/>
                    <a:gd name="connsiteX1" fmla="*/ 350105 w 350105"/>
                    <a:gd name="connsiteY1" fmla="*/ 370523 h 434524"/>
                    <a:gd name="connsiteX2" fmla="*/ 0 w 350105"/>
                    <a:gd name="connsiteY2" fmla="*/ 434524 h 434524"/>
                    <a:gd name="connsiteX3" fmla="*/ 185205 w 350105"/>
                    <a:gd name="connsiteY3" fmla="*/ 0 h 434524"/>
                    <a:gd name="connsiteX0" fmla="*/ 185205 w 354584"/>
                    <a:gd name="connsiteY0" fmla="*/ 0 h 434524"/>
                    <a:gd name="connsiteX1" fmla="*/ 354584 w 354584"/>
                    <a:gd name="connsiteY1" fmla="*/ 379186 h 434524"/>
                    <a:gd name="connsiteX2" fmla="*/ 0 w 354584"/>
                    <a:gd name="connsiteY2" fmla="*/ 434524 h 434524"/>
                    <a:gd name="connsiteX3" fmla="*/ 185205 w 354584"/>
                    <a:gd name="connsiteY3" fmla="*/ 0 h 434524"/>
                    <a:gd name="connsiteX0" fmla="*/ 177717 w 347096"/>
                    <a:gd name="connsiteY0" fmla="*/ 0 h 409178"/>
                    <a:gd name="connsiteX1" fmla="*/ 347096 w 347096"/>
                    <a:gd name="connsiteY1" fmla="*/ 379186 h 409178"/>
                    <a:gd name="connsiteX2" fmla="*/ 0 w 347096"/>
                    <a:gd name="connsiteY2" fmla="*/ 409178 h 409178"/>
                    <a:gd name="connsiteX3" fmla="*/ 177717 w 347096"/>
                    <a:gd name="connsiteY3" fmla="*/ 0 h 409178"/>
                    <a:gd name="connsiteX0" fmla="*/ 177717 w 354584"/>
                    <a:gd name="connsiteY0" fmla="*/ 0 h 409178"/>
                    <a:gd name="connsiteX1" fmla="*/ 354584 w 354584"/>
                    <a:gd name="connsiteY1" fmla="*/ 400912 h 409178"/>
                    <a:gd name="connsiteX2" fmla="*/ 0 w 354584"/>
                    <a:gd name="connsiteY2" fmla="*/ 409178 h 409178"/>
                    <a:gd name="connsiteX3" fmla="*/ 177717 w 354584"/>
                    <a:gd name="connsiteY3" fmla="*/ 0 h 409178"/>
                    <a:gd name="connsiteX0" fmla="*/ 185203 w 362070"/>
                    <a:gd name="connsiteY0" fmla="*/ 0 h 405557"/>
                    <a:gd name="connsiteX1" fmla="*/ 362070 w 362070"/>
                    <a:gd name="connsiteY1" fmla="*/ 400912 h 405557"/>
                    <a:gd name="connsiteX2" fmla="*/ 0 w 362070"/>
                    <a:gd name="connsiteY2" fmla="*/ 405557 h 405557"/>
                    <a:gd name="connsiteX3" fmla="*/ 185203 w 362070"/>
                    <a:gd name="connsiteY3" fmla="*/ 0 h 405557"/>
                  </a:gdLst>
                  <a:ahLst/>
                  <a:cxnLst>
                    <a:cxn ang="0">
                      <a:pos x="connsiteX0" y="connsiteY0"/>
                    </a:cxn>
                    <a:cxn ang="0">
                      <a:pos x="connsiteX1" y="connsiteY1"/>
                    </a:cxn>
                    <a:cxn ang="0">
                      <a:pos x="connsiteX2" y="connsiteY2"/>
                    </a:cxn>
                    <a:cxn ang="0">
                      <a:pos x="connsiteX3" y="connsiteY3"/>
                    </a:cxn>
                  </a:cxnLst>
                  <a:rect l="l" t="t" r="r" b="b"/>
                  <a:pathLst>
                    <a:path w="362070" h="405557">
                      <a:moveTo>
                        <a:pt x="185203" y="0"/>
                      </a:moveTo>
                      <a:lnTo>
                        <a:pt x="362070" y="400912"/>
                      </a:lnTo>
                      <a:lnTo>
                        <a:pt x="0" y="405557"/>
                      </a:lnTo>
                      <a:lnTo>
                        <a:pt x="185203" y="0"/>
                      </a:lnTo>
                      <a:close/>
                    </a:path>
                  </a:pathLst>
                </a:custGeom>
                <a:solidFill>
                  <a:srgbClr val="0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Arial" panose="020B0604020202020204" pitchFamily="34" charset="0"/>
                    <a:cs typeface="Arial" panose="020B0604020202020204" pitchFamily="34" charset="0"/>
                  </a:endParaRPr>
                </a:p>
              </p:txBody>
            </p:sp>
            <p:grpSp>
              <p:nvGrpSpPr>
                <p:cNvPr id="41" name="Group 29"/>
                <p:cNvGrpSpPr>
                  <a:grpSpLocks/>
                </p:cNvGrpSpPr>
                <p:nvPr/>
              </p:nvGrpSpPr>
              <p:grpSpPr bwMode="auto">
                <a:xfrm>
                  <a:off x="3802667" y="2981806"/>
                  <a:ext cx="1065387" cy="1292239"/>
                  <a:chOff x="3802667" y="2981806"/>
                  <a:chExt cx="1065387" cy="1292239"/>
                </a:xfrm>
              </p:grpSpPr>
              <p:sp>
                <p:nvSpPr>
                  <p:cNvPr id="42" name="Freeform 41"/>
                  <p:cNvSpPr/>
                  <p:nvPr/>
                </p:nvSpPr>
                <p:spPr>
                  <a:xfrm>
                    <a:off x="3802667" y="2981806"/>
                    <a:ext cx="463756" cy="1281256"/>
                  </a:xfrm>
                  <a:custGeom>
                    <a:avLst/>
                    <a:gdLst>
                      <a:gd name="connsiteX0" fmla="*/ 401385 w 442564"/>
                      <a:gd name="connsiteY0" fmla="*/ 0 h 1211674"/>
                      <a:gd name="connsiteX1" fmla="*/ 415089 w 442564"/>
                      <a:gd name="connsiteY1" fmla="*/ 4811 h 1211674"/>
                      <a:gd name="connsiteX2" fmla="*/ 417271 w 442564"/>
                      <a:gd name="connsiteY2" fmla="*/ 24307 h 1211674"/>
                      <a:gd name="connsiteX3" fmla="*/ 435971 w 442564"/>
                      <a:gd name="connsiteY3" fmla="*/ 103503 h 1211674"/>
                      <a:gd name="connsiteX4" fmla="*/ 442564 w 442564"/>
                      <a:gd name="connsiteY4" fmla="*/ 108554 h 1211674"/>
                      <a:gd name="connsiteX5" fmla="*/ 225290 w 442564"/>
                      <a:gd name="connsiteY5" fmla="*/ 1211674 h 1211674"/>
                      <a:gd name="connsiteX6" fmla="*/ 213464 w 442564"/>
                      <a:gd name="connsiteY6" fmla="*/ 1207358 h 1211674"/>
                      <a:gd name="connsiteX7" fmla="*/ 0 w 442564"/>
                      <a:gd name="connsiteY7" fmla="*/ 986902 h 1211674"/>
                      <a:gd name="connsiteX8" fmla="*/ 316946 w 442564"/>
                      <a:gd name="connsiteY8" fmla="*/ 237837 h 1211674"/>
                      <a:gd name="connsiteX9" fmla="*/ 401385 w 442564"/>
                      <a:gd name="connsiteY9" fmla="*/ 0 h 1211674"/>
                      <a:gd name="connsiteX0" fmla="*/ 401385 w 442564"/>
                      <a:gd name="connsiteY0" fmla="*/ 0 h 1211674"/>
                      <a:gd name="connsiteX1" fmla="*/ 415089 w 442564"/>
                      <a:gd name="connsiteY1" fmla="*/ 4811 h 1211674"/>
                      <a:gd name="connsiteX2" fmla="*/ 417271 w 442564"/>
                      <a:gd name="connsiteY2" fmla="*/ 24307 h 1211674"/>
                      <a:gd name="connsiteX3" fmla="*/ 435971 w 442564"/>
                      <a:gd name="connsiteY3" fmla="*/ 103503 h 1211674"/>
                      <a:gd name="connsiteX4" fmla="*/ 442564 w 442564"/>
                      <a:gd name="connsiteY4" fmla="*/ 108554 h 1211674"/>
                      <a:gd name="connsiteX5" fmla="*/ 225290 w 442564"/>
                      <a:gd name="connsiteY5" fmla="*/ 1211674 h 1211674"/>
                      <a:gd name="connsiteX6" fmla="*/ 0 w 442564"/>
                      <a:gd name="connsiteY6" fmla="*/ 986902 h 1211674"/>
                      <a:gd name="connsiteX7" fmla="*/ 316946 w 442564"/>
                      <a:gd name="connsiteY7" fmla="*/ 237837 h 1211674"/>
                      <a:gd name="connsiteX8" fmla="*/ 401385 w 442564"/>
                      <a:gd name="connsiteY8" fmla="*/ 0 h 1211674"/>
                      <a:gd name="connsiteX0" fmla="*/ 401385 w 442564"/>
                      <a:gd name="connsiteY0" fmla="*/ 0 h 1228343"/>
                      <a:gd name="connsiteX1" fmla="*/ 415089 w 442564"/>
                      <a:gd name="connsiteY1" fmla="*/ 4811 h 1228343"/>
                      <a:gd name="connsiteX2" fmla="*/ 417271 w 442564"/>
                      <a:gd name="connsiteY2" fmla="*/ 24307 h 1228343"/>
                      <a:gd name="connsiteX3" fmla="*/ 435971 w 442564"/>
                      <a:gd name="connsiteY3" fmla="*/ 103503 h 1228343"/>
                      <a:gd name="connsiteX4" fmla="*/ 442564 w 442564"/>
                      <a:gd name="connsiteY4" fmla="*/ 108554 h 1228343"/>
                      <a:gd name="connsiteX5" fmla="*/ 241959 w 442564"/>
                      <a:gd name="connsiteY5" fmla="*/ 1228343 h 1228343"/>
                      <a:gd name="connsiteX6" fmla="*/ 0 w 442564"/>
                      <a:gd name="connsiteY6" fmla="*/ 986902 h 1228343"/>
                      <a:gd name="connsiteX7" fmla="*/ 316946 w 442564"/>
                      <a:gd name="connsiteY7" fmla="*/ 237837 h 1228343"/>
                      <a:gd name="connsiteX8" fmla="*/ 401385 w 442564"/>
                      <a:gd name="connsiteY8" fmla="*/ 0 h 1228343"/>
                      <a:gd name="connsiteX0" fmla="*/ 401385 w 442564"/>
                      <a:gd name="connsiteY0" fmla="*/ 0 h 1228343"/>
                      <a:gd name="connsiteX1" fmla="*/ 417271 w 442564"/>
                      <a:gd name="connsiteY1" fmla="*/ 24307 h 1228343"/>
                      <a:gd name="connsiteX2" fmla="*/ 435971 w 442564"/>
                      <a:gd name="connsiteY2" fmla="*/ 103503 h 1228343"/>
                      <a:gd name="connsiteX3" fmla="*/ 442564 w 442564"/>
                      <a:gd name="connsiteY3" fmla="*/ 108554 h 1228343"/>
                      <a:gd name="connsiteX4" fmla="*/ 241959 w 442564"/>
                      <a:gd name="connsiteY4" fmla="*/ 1228343 h 1228343"/>
                      <a:gd name="connsiteX5" fmla="*/ 0 w 442564"/>
                      <a:gd name="connsiteY5" fmla="*/ 986902 h 1228343"/>
                      <a:gd name="connsiteX6" fmla="*/ 316946 w 442564"/>
                      <a:gd name="connsiteY6" fmla="*/ 237837 h 1228343"/>
                      <a:gd name="connsiteX7" fmla="*/ 401385 w 442564"/>
                      <a:gd name="connsiteY7" fmla="*/ 0 h 1228343"/>
                      <a:gd name="connsiteX0" fmla="*/ 401385 w 442564"/>
                      <a:gd name="connsiteY0" fmla="*/ 0 h 1228343"/>
                      <a:gd name="connsiteX1" fmla="*/ 435971 w 442564"/>
                      <a:gd name="connsiteY1" fmla="*/ 103503 h 1228343"/>
                      <a:gd name="connsiteX2" fmla="*/ 442564 w 442564"/>
                      <a:gd name="connsiteY2" fmla="*/ 108554 h 1228343"/>
                      <a:gd name="connsiteX3" fmla="*/ 241959 w 442564"/>
                      <a:gd name="connsiteY3" fmla="*/ 1228343 h 1228343"/>
                      <a:gd name="connsiteX4" fmla="*/ 0 w 442564"/>
                      <a:gd name="connsiteY4" fmla="*/ 986902 h 1228343"/>
                      <a:gd name="connsiteX5" fmla="*/ 316946 w 442564"/>
                      <a:gd name="connsiteY5" fmla="*/ 237837 h 1228343"/>
                      <a:gd name="connsiteX6" fmla="*/ 401385 w 442564"/>
                      <a:gd name="connsiteY6" fmla="*/ 0 h 1228343"/>
                      <a:gd name="connsiteX0" fmla="*/ 401385 w 442564"/>
                      <a:gd name="connsiteY0" fmla="*/ 0 h 1228343"/>
                      <a:gd name="connsiteX1" fmla="*/ 435971 w 442564"/>
                      <a:gd name="connsiteY1" fmla="*/ 103503 h 1228343"/>
                      <a:gd name="connsiteX2" fmla="*/ 442564 w 442564"/>
                      <a:gd name="connsiteY2" fmla="*/ 108554 h 1228343"/>
                      <a:gd name="connsiteX3" fmla="*/ 241959 w 442564"/>
                      <a:gd name="connsiteY3" fmla="*/ 1228343 h 1228343"/>
                      <a:gd name="connsiteX4" fmla="*/ 0 w 442564"/>
                      <a:gd name="connsiteY4" fmla="*/ 986902 h 1228343"/>
                      <a:gd name="connsiteX5" fmla="*/ 316946 w 442564"/>
                      <a:gd name="connsiteY5" fmla="*/ 237837 h 1228343"/>
                      <a:gd name="connsiteX6" fmla="*/ 401385 w 442564"/>
                      <a:gd name="connsiteY6" fmla="*/ 0 h 1228343"/>
                      <a:gd name="connsiteX0" fmla="*/ 401385 w 442564"/>
                      <a:gd name="connsiteY0" fmla="*/ 0 h 1228343"/>
                      <a:gd name="connsiteX1" fmla="*/ 435971 w 442564"/>
                      <a:gd name="connsiteY1" fmla="*/ 103503 h 1228343"/>
                      <a:gd name="connsiteX2" fmla="*/ 442564 w 442564"/>
                      <a:gd name="connsiteY2" fmla="*/ 108554 h 1228343"/>
                      <a:gd name="connsiteX3" fmla="*/ 241959 w 442564"/>
                      <a:gd name="connsiteY3" fmla="*/ 1228343 h 1228343"/>
                      <a:gd name="connsiteX4" fmla="*/ 0 w 442564"/>
                      <a:gd name="connsiteY4" fmla="*/ 986902 h 1228343"/>
                      <a:gd name="connsiteX5" fmla="*/ 316946 w 442564"/>
                      <a:gd name="connsiteY5" fmla="*/ 237837 h 1228343"/>
                      <a:gd name="connsiteX6" fmla="*/ 401385 w 442564"/>
                      <a:gd name="connsiteY6" fmla="*/ 0 h 1228343"/>
                      <a:gd name="connsiteX0" fmla="*/ 401385 w 442564"/>
                      <a:gd name="connsiteY0" fmla="*/ 0 h 1228343"/>
                      <a:gd name="connsiteX1" fmla="*/ 435971 w 442564"/>
                      <a:gd name="connsiteY1" fmla="*/ 103503 h 1228343"/>
                      <a:gd name="connsiteX2" fmla="*/ 442564 w 442564"/>
                      <a:gd name="connsiteY2" fmla="*/ 108554 h 1228343"/>
                      <a:gd name="connsiteX3" fmla="*/ 241959 w 442564"/>
                      <a:gd name="connsiteY3" fmla="*/ 1228343 h 1228343"/>
                      <a:gd name="connsiteX4" fmla="*/ 0 w 442564"/>
                      <a:gd name="connsiteY4" fmla="*/ 986902 h 1228343"/>
                      <a:gd name="connsiteX5" fmla="*/ 316946 w 442564"/>
                      <a:gd name="connsiteY5" fmla="*/ 237837 h 1228343"/>
                      <a:gd name="connsiteX6" fmla="*/ 401385 w 442564"/>
                      <a:gd name="connsiteY6" fmla="*/ 0 h 1228343"/>
                      <a:gd name="connsiteX0" fmla="*/ 401385 w 442564"/>
                      <a:gd name="connsiteY0" fmla="*/ 0 h 1228343"/>
                      <a:gd name="connsiteX1" fmla="*/ 435971 w 442564"/>
                      <a:gd name="connsiteY1" fmla="*/ 103503 h 1228343"/>
                      <a:gd name="connsiteX2" fmla="*/ 442564 w 442564"/>
                      <a:gd name="connsiteY2" fmla="*/ 103792 h 1228343"/>
                      <a:gd name="connsiteX3" fmla="*/ 241959 w 442564"/>
                      <a:gd name="connsiteY3" fmla="*/ 1228343 h 1228343"/>
                      <a:gd name="connsiteX4" fmla="*/ 0 w 442564"/>
                      <a:gd name="connsiteY4" fmla="*/ 986902 h 1228343"/>
                      <a:gd name="connsiteX5" fmla="*/ 316946 w 442564"/>
                      <a:gd name="connsiteY5" fmla="*/ 237837 h 1228343"/>
                      <a:gd name="connsiteX6" fmla="*/ 401385 w 442564"/>
                      <a:gd name="connsiteY6" fmla="*/ 0 h 1228343"/>
                      <a:gd name="connsiteX0" fmla="*/ 401385 w 443115"/>
                      <a:gd name="connsiteY0" fmla="*/ 0 h 1228343"/>
                      <a:gd name="connsiteX1" fmla="*/ 443115 w 443115"/>
                      <a:gd name="connsiteY1" fmla="*/ 103503 h 1228343"/>
                      <a:gd name="connsiteX2" fmla="*/ 442564 w 443115"/>
                      <a:gd name="connsiteY2" fmla="*/ 103792 h 1228343"/>
                      <a:gd name="connsiteX3" fmla="*/ 241959 w 443115"/>
                      <a:gd name="connsiteY3" fmla="*/ 1228343 h 1228343"/>
                      <a:gd name="connsiteX4" fmla="*/ 0 w 443115"/>
                      <a:gd name="connsiteY4" fmla="*/ 986902 h 1228343"/>
                      <a:gd name="connsiteX5" fmla="*/ 316946 w 443115"/>
                      <a:gd name="connsiteY5" fmla="*/ 237837 h 1228343"/>
                      <a:gd name="connsiteX6" fmla="*/ 401385 w 443115"/>
                      <a:gd name="connsiteY6" fmla="*/ 0 h 1228343"/>
                      <a:gd name="connsiteX0" fmla="*/ 401385 w 443115"/>
                      <a:gd name="connsiteY0" fmla="*/ 0 h 1228343"/>
                      <a:gd name="connsiteX1" fmla="*/ 443115 w 443115"/>
                      <a:gd name="connsiteY1" fmla="*/ 103503 h 1228343"/>
                      <a:gd name="connsiteX2" fmla="*/ 442564 w 443115"/>
                      <a:gd name="connsiteY2" fmla="*/ 103792 h 1228343"/>
                      <a:gd name="connsiteX3" fmla="*/ 241959 w 443115"/>
                      <a:gd name="connsiteY3" fmla="*/ 1228343 h 1228343"/>
                      <a:gd name="connsiteX4" fmla="*/ 0 w 443115"/>
                      <a:gd name="connsiteY4" fmla="*/ 986902 h 1228343"/>
                      <a:gd name="connsiteX5" fmla="*/ 316946 w 443115"/>
                      <a:gd name="connsiteY5" fmla="*/ 237837 h 1228343"/>
                      <a:gd name="connsiteX6" fmla="*/ 401385 w 443115"/>
                      <a:gd name="connsiteY6" fmla="*/ 0 h 1228343"/>
                      <a:gd name="connsiteX0" fmla="*/ 401385 w 447460"/>
                      <a:gd name="connsiteY0" fmla="*/ 0 h 1228343"/>
                      <a:gd name="connsiteX1" fmla="*/ 443115 w 447460"/>
                      <a:gd name="connsiteY1" fmla="*/ 103503 h 1228343"/>
                      <a:gd name="connsiteX2" fmla="*/ 447460 w 447460"/>
                      <a:gd name="connsiteY2" fmla="*/ 98899 h 1228343"/>
                      <a:gd name="connsiteX3" fmla="*/ 241959 w 447460"/>
                      <a:gd name="connsiteY3" fmla="*/ 1228343 h 1228343"/>
                      <a:gd name="connsiteX4" fmla="*/ 0 w 447460"/>
                      <a:gd name="connsiteY4" fmla="*/ 986902 h 1228343"/>
                      <a:gd name="connsiteX5" fmla="*/ 316946 w 447460"/>
                      <a:gd name="connsiteY5" fmla="*/ 237837 h 1228343"/>
                      <a:gd name="connsiteX6" fmla="*/ 401385 w 447460"/>
                      <a:gd name="connsiteY6" fmla="*/ 0 h 1228343"/>
                      <a:gd name="connsiteX0" fmla="*/ 401385 w 447460"/>
                      <a:gd name="connsiteY0" fmla="*/ 0 h 1228343"/>
                      <a:gd name="connsiteX1" fmla="*/ 443115 w 447460"/>
                      <a:gd name="connsiteY1" fmla="*/ 103503 h 1228343"/>
                      <a:gd name="connsiteX2" fmla="*/ 447460 w 447460"/>
                      <a:gd name="connsiteY2" fmla="*/ 98899 h 1228343"/>
                      <a:gd name="connsiteX3" fmla="*/ 241959 w 447460"/>
                      <a:gd name="connsiteY3" fmla="*/ 1228343 h 1228343"/>
                      <a:gd name="connsiteX4" fmla="*/ 0 w 447460"/>
                      <a:gd name="connsiteY4" fmla="*/ 986902 h 1228343"/>
                      <a:gd name="connsiteX5" fmla="*/ 401385 w 447460"/>
                      <a:gd name="connsiteY5" fmla="*/ 0 h 1228343"/>
                      <a:gd name="connsiteX0" fmla="*/ 401385 w 447460"/>
                      <a:gd name="connsiteY0" fmla="*/ 0 h 1228343"/>
                      <a:gd name="connsiteX1" fmla="*/ 443115 w 447460"/>
                      <a:gd name="connsiteY1" fmla="*/ 103503 h 1228343"/>
                      <a:gd name="connsiteX2" fmla="*/ 447460 w 447460"/>
                      <a:gd name="connsiteY2" fmla="*/ 98899 h 1228343"/>
                      <a:gd name="connsiteX3" fmla="*/ 241959 w 447460"/>
                      <a:gd name="connsiteY3" fmla="*/ 1228343 h 1228343"/>
                      <a:gd name="connsiteX4" fmla="*/ 0 w 447460"/>
                      <a:gd name="connsiteY4" fmla="*/ 986902 h 1228343"/>
                      <a:gd name="connsiteX5" fmla="*/ 401385 w 447460"/>
                      <a:gd name="connsiteY5" fmla="*/ 0 h 1228343"/>
                      <a:gd name="connsiteX0" fmla="*/ 401385 w 447460"/>
                      <a:gd name="connsiteY0" fmla="*/ 0 h 1228343"/>
                      <a:gd name="connsiteX1" fmla="*/ 443115 w 447460"/>
                      <a:gd name="connsiteY1" fmla="*/ 103503 h 1228343"/>
                      <a:gd name="connsiteX2" fmla="*/ 447460 w 447460"/>
                      <a:gd name="connsiteY2" fmla="*/ 98899 h 1228343"/>
                      <a:gd name="connsiteX3" fmla="*/ 241959 w 447460"/>
                      <a:gd name="connsiteY3" fmla="*/ 1228343 h 1228343"/>
                      <a:gd name="connsiteX4" fmla="*/ 0 w 447460"/>
                      <a:gd name="connsiteY4" fmla="*/ 986902 h 1228343"/>
                      <a:gd name="connsiteX5" fmla="*/ 401385 w 447460"/>
                      <a:gd name="connsiteY5" fmla="*/ 0 h 1228343"/>
                      <a:gd name="connsiteX0" fmla="*/ 401385 w 447460"/>
                      <a:gd name="connsiteY0" fmla="*/ 0 h 1228343"/>
                      <a:gd name="connsiteX1" fmla="*/ 443115 w 447460"/>
                      <a:gd name="connsiteY1" fmla="*/ 103503 h 1228343"/>
                      <a:gd name="connsiteX2" fmla="*/ 447460 w 447460"/>
                      <a:gd name="connsiteY2" fmla="*/ 98899 h 1228343"/>
                      <a:gd name="connsiteX3" fmla="*/ 241959 w 447460"/>
                      <a:gd name="connsiteY3" fmla="*/ 1228343 h 1228343"/>
                      <a:gd name="connsiteX4" fmla="*/ 0 w 447460"/>
                      <a:gd name="connsiteY4" fmla="*/ 986902 h 1228343"/>
                      <a:gd name="connsiteX5" fmla="*/ 401385 w 447460"/>
                      <a:gd name="connsiteY5" fmla="*/ 0 h 1228343"/>
                      <a:gd name="connsiteX0" fmla="*/ 401385 w 452354"/>
                      <a:gd name="connsiteY0" fmla="*/ 0 h 1228343"/>
                      <a:gd name="connsiteX1" fmla="*/ 443115 w 452354"/>
                      <a:gd name="connsiteY1" fmla="*/ 103503 h 1228343"/>
                      <a:gd name="connsiteX2" fmla="*/ 452354 w 452354"/>
                      <a:gd name="connsiteY2" fmla="*/ 94005 h 1228343"/>
                      <a:gd name="connsiteX3" fmla="*/ 241959 w 452354"/>
                      <a:gd name="connsiteY3" fmla="*/ 1228343 h 1228343"/>
                      <a:gd name="connsiteX4" fmla="*/ 0 w 452354"/>
                      <a:gd name="connsiteY4" fmla="*/ 986902 h 1228343"/>
                      <a:gd name="connsiteX5" fmla="*/ 401385 w 452354"/>
                      <a:gd name="connsiteY5" fmla="*/ 0 h 1228343"/>
                      <a:gd name="connsiteX0" fmla="*/ 401385 w 457800"/>
                      <a:gd name="connsiteY0" fmla="*/ 0 h 1228343"/>
                      <a:gd name="connsiteX1" fmla="*/ 443115 w 457800"/>
                      <a:gd name="connsiteY1" fmla="*/ 103503 h 1228343"/>
                      <a:gd name="connsiteX2" fmla="*/ 457800 w 457800"/>
                      <a:gd name="connsiteY2" fmla="*/ 94005 h 1228343"/>
                      <a:gd name="connsiteX3" fmla="*/ 241959 w 457800"/>
                      <a:gd name="connsiteY3" fmla="*/ 1228343 h 1228343"/>
                      <a:gd name="connsiteX4" fmla="*/ 0 w 457800"/>
                      <a:gd name="connsiteY4" fmla="*/ 986902 h 1228343"/>
                      <a:gd name="connsiteX5" fmla="*/ 401385 w 457800"/>
                      <a:gd name="connsiteY5" fmla="*/ 0 h 1228343"/>
                      <a:gd name="connsiteX0" fmla="*/ 405734 w 462149"/>
                      <a:gd name="connsiteY0" fmla="*/ 0 h 1228343"/>
                      <a:gd name="connsiteX1" fmla="*/ 447464 w 462149"/>
                      <a:gd name="connsiteY1" fmla="*/ 103503 h 1228343"/>
                      <a:gd name="connsiteX2" fmla="*/ 462149 w 462149"/>
                      <a:gd name="connsiteY2" fmla="*/ 94005 h 1228343"/>
                      <a:gd name="connsiteX3" fmla="*/ 246308 w 462149"/>
                      <a:gd name="connsiteY3" fmla="*/ 1228343 h 1228343"/>
                      <a:gd name="connsiteX4" fmla="*/ 0 w 462149"/>
                      <a:gd name="connsiteY4" fmla="*/ 986901 h 1228343"/>
                      <a:gd name="connsiteX5" fmla="*/ 405734 w 462149"/>
                      <a:gd name="connsiteY5" fmla="*/ 0 h 1228343"/>
                      <a:gd name="connsiteX0" fmla="*/ 399937 w 462149"/>
                      <a:gd name="connsiteY0" fmla="*/ 0 h 1228343"/>
                      <a:gd name="connsiteX1" fmla="*/ 447464 w 462149"/>
                      <a:gd name="connsiteY1" fmla="*/ 103503 h 1228343"/>
                      <a:gd name="connsiteX2" fmla="*/ 462149 w 462149"/>
                      <a:gd name="connsiteY2" fmla="*/ 94005 h 1228343"/>
                      <a:gd name="connsiteX3" fmla="*/ 246308 w 462149"/>
                      <a:gd name="connsiteY3" fmla="*/ 1228343 h 1228343"/>
                      <a:gd name="connsiteX4" fmla="*/ 0 w 462149"/>
                      <a:gd name="connsiteY4" fmla="*/ 986901 h 1228343"/>
                      <a:gd name="connsiteX5" fmla="*/ 399937 w 462149"/>
                      <a:gd name="connsiteY5" fmla="*/ 0 h 122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149" h="1228343">
                        <a:moveTo>
                          <a:pt x="399937" y="0"/>
                        </a:moveTo>
                        <a:cubicBezTo>
                          <a:pt x="406703" y="65458"/>
                          <a:pt x="419267" y="99959"/>
                          <a:pt x="447464" y="103503"/>
                        </a:cubicBezTo>
                        <a:lnTo>
                          <a:pt x="462149" y="94005"/>
                        </a:lnTo>
                        <a:lnTo>
                          <a:pt x="246308" y="1228343"/>
                        </a:lnTo>
                        <a:cubicBezTo>
                          <a:pt x="165655" y="1147863"/>
                          <a:pt x="80653" y="1067381"/>
                          <a:pt x="0" y="986901"/>
                        </a:cubicBezTo>
                        <a:cubicBezTo>
                          <a:pt x="70620" y="806649"/>
                          <a:pt x="340768" y="152126"/>
                          <a:pt x="399937" y="0"/>
                        </a:cubicBezTo>
                        <a:close/>
                      </a:path>
                    </a:pathLst>
                  </a:custGeom>
                  <a:solidFill>
                    <a:srgbClr val="FEDFC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Arial" panose="020B0604020202020204" pitchFamily="34" charset="0"/>
                      <a:cs typeface="Arial" panose="020B0604020202020204" pitchFamily="34" charset="0"/>
                    </a:endParaRPr>
                  </a:p>
                </p:txBody>
              </p:sp>
              <p:sp>
                <p:nvSpPr>
                  <p:cNvPr id="43" name="Freeform 42"/>
                  <p:cNvSpPr/>
                  <p:nvPr/>
                </p:nvSpPr>
                <p:spPr>
                  <a:xfrm>
                    <a:off x="4426232" y="3018414"/>
                    <a:ext cx="441822" cy="1255631"/>
                  </a:xfrm>
                  <a:custGeom>
                    <a:avLst/>
                    <a:gdLst>
                      <a:gd name="connsiteX0" fmla="*/ 62269 w 440002"/>
                      <a:gd name="connsiteY0" fmla="*/ 0 h 1106822"/>
                      <a:gd name="connsiteX1" fmla="*/ 440002 w 440002"/>
                      <a:gd name="connsiteY1" fmla="*/ 930675 h 1106822"/>
                      <a:gd name="connsiteX2" fmla="*/ 275153 w 440002"/>
                      <a:gd name="connsiteY2" fmla="*/ 1075018 h 1106822"/>
                      <a:gd name="connsiteX3" fmla="*/ 215721 w 440002"/>
                      <a:gd name="connsiteY3" fmla="*/ 1106822 h 1106822"/>
                      <a:gd name="connsiteX4" fmla="*/ 0 w 440002"/>
                      <a:gd name="connsiteY4" fmla="*/ 11586 h 1106822"/>
                      <a:gd name="connsiteX5" fmla="*/ 4501 w 440002"/>
                      <a:gd name="connsiteY5" fmla="*/ 19461 h 1106822"/>
                      <a:gd name="connsiteX6" fmla="*/ 62269 w 440002"/>
                      <a:gd name="connsiteY6" fmla="*/ 0 h 1106822"/>
                      <a:gd name="connsiteX0" fmla="*/ 62269 w 442512"/>
                      <a:gd name="connsiteY0" fmla="*/ 0 h 1171211"/>
                      <a:gd name="connsiteX1" fmla="*/ 440002 w 442512"/>
                      <a:gd name="connsiteY1" fmla="*/ 930675 h 1171211"/>
                      <a:gd name="connsiteX2" fmla="*/ 215721 w 442512"/>
                      <a:gd name="connsiteY2" fmla="*/ 1106822 h 1171211"/>
                      <a:gd name="connsiteX3" fmla="*/ 0 w 442512"/>
                      <a:gd name="connsiteY3" fmla="*/ 11586 h 1171211"/>
                      <a:gd name="connsiteX4" fmla="*/ 4501 w 442512"/>
                      <a:gd name="connsiteY4" fmla="*/ 19461 h 1171211"/>
                      <a:gd name="connsiteX5" fmla="*/ 62269 w 442512"/>
                      <a:gd name="connsiteY5" fmla="*/ 0 h 1171211"/>
                      <a:gd name="connsiteX0" fmla="*/ 62269 w 442512"/>
                      <a:gd name="connsiteY0" fmla="*/ 0 h 1173097"/>
                      <a:gd name="connsiteX1" fmla="*/ 440002 w 442512"/>
                      <a:gd name="connsiteY1" fmla="*/ 930675 h 1173097"/>
                      <a:gd name="connsiteX2" fmla="*/ 215721 w 442512"/>
                      <a:gd name="connsiteY2" fmla="*/ 1109203 h 1173097"/>
                      <a:gd name="connsiteX3" fmla="*/ 0 w 442512"/>
                      <a:gd name="connsiteY3" fmla="*/ 11586 h 1173097"/>
                      <a:gd name="connsiteX4" fmla="*/ 4501 w 442512"/>
                      <a:gd name="connsiteY4" fmla="*/ 19461 h 1173097"/>
                      <a:gd name="connsiteX5" fmla="*/ 62269 w 442512"/>
                      <a:gd name="connsiteY5" fmla="*/ 0 h 1173097"/>
                      <a:gd name="connsiteX0" fmla="*/ 62269 w 442453"/>
                      <a:gd name="connsiteY0" fmla="*/ 0 h 1171210"/>
                      <a:gd name="connsiteX1" fmla="*/ 440002 w 442453"/>
                      <a:gd name="connsiteY1" fmla="*/ 930675 h 1171210"/>
                      <a:gd name="connsiteX2" fmla="*/ 210958 w 442453"/>
                      <a:gd name="connsiteY2" fmla="*/ 1106821 h 1171210"/>
                      <a:gd name="connsiteX3" fmla="*/ 0 w 442453"/>
                      <a:gd name="connsiteY3" fmla="*/ 11586 h 1171210"/>
                      <a:gd name="connsiteX4" fmla="*/ 4501 w 442453"/>
                      <a:gd name="connsiteY4" fmla="*/ 19461 h 1171210"/>
                      <a:gd name="connsiteX5" fmla="*/ 62269 w 442453"/>
                      <a:gd name="connsiteY5" fmla="*/ 0 h 1171210"/>
                      <a:gd name="connsiteX0" fmla="*/ 62269 w 442453"/>
                      <a:gd name="connsiteY0" fmla="*/ 0 h 1171210"/>
                      <a:gd name="connsiteX1" fmla="*/ 440002 w 442453"/>
                      <a:gd name="connsiteY1" fmla="*/ 930675 h 1171210"/>
                      <a:gd name="connsiteX2" fmla="*/ 210958 w 442453"/>
                      <a:gd name="connsiteY2" fmla="*/ 1106821 h 1171210"/>
                      <a:gd name="connsiteX3" fmla="*/ 0 w 442453"/>
                      <a:gd name="connsiteY3" fmla="*/ 11586 h 1171210"/>
                      <a:gd name="connsiteX4" fmla="*/ 4501 w 442453"/>
                      <a:gd name="connsiteY4" fmla="*/ 17080 h 1171210"/>
                      <a:gd name="connsiteX5" fmla="*/ 62269 w 442453"/>
                      <a:gd name="connsiteY5" fmla="*/ 0 h 1171210"/>
                      <a:gd name="connsiteX0" fmla="*/ 62269 w 442453"/>
                      <a:gd name="connsiteY0" fmla="*/ 0 h 1171210"/>
                      <a:gd name="connsiteX1" fmla="*/ 440002 w 442453"/>
                      <a:gd name="connsiteY1" fmla="*/ 930675 h 1171210"/>
                      <a:gd name="connsiteX2" fmla="*/ 210958 w 442453"/>
                      <a:gd name="connsiteY2" fmla="*/ 1106821 h 1171210"/>
                      <a:gd name="connsiteX3" fmla="*/ 0 w 442453"/>
                      <a:gd name="connsiteY3" fmla="*/ 11586 h 1171210"/>
                      <a:gd name="connsiteX4" fmla="*/ 2120 w 442453"/>
                      <a:gd name="connsiteY4" fmla="*/ 14699 h 1171210"/>
                      <a:gd name="connsiteX5" fmla="*/ 62269 w 442453"/>
                      <a:gd name="connsiteY5" fmla="*/ 0 h 1171210"/>
                      <a:gd name="connsiteX0" fmla="*/ 62530 w 442714"/>
                      <a:gd name="connsiteY0" fmla="*/ 0 h 1171210"/>
                      <a:gd name="connsiteX1" fmla="*/ 440263 w 442714"/>
                      <a:gd name="connsiteY1" fmla="*/ 930675 h 1171210"/>
                      <a:gd name="connsiteX2" fmla="*/ 211219 w 442714"/>
                      <a:gd name="connsiteY2" fmla="*/ 1106821 h 1171210"/>
                      <a:gd name="connsiteX3" fmla="*/ 261 w 442714"/>
                      <a:gd name="connsiteY3" fmla="*/ 11586 h 1171210"/>
                      <a:gd name="connsiteX4" fmla="*/ 0 w 442714"/>
                      <a:gd name="connsiteY4" fmla="*/ 12318 h 1171210"/>
                      <a:gd name="connsiteX5" fmla="*/ 62530 w 442714"/>
                      <a:gd name="connsiteY5" fmla="*/ 0 h 1171210"/>
                      <a:gd name="connsiteX0" fmla="*/ 74061 w 454245"/>
                      <a:gd name="connsiteY0" fmla="*/ 0 h 1171210"/>
                      <a:gd name="connsiteX1" fmla="*/ 451794 w 454245"/>
                      <a:gd name="connsiteY1" fmla="*/ 930675 h 1171210"/>
                      <a:gd name="connsiteX2" fmla="*/ 222750 w 454245"/>
                      <a:gd name="connsiteY2" fmla="*/ 1106821 h 1171210"/>
                      <a:gd name="connsiteX3" fmla="*/ 11792 w 454245"/>
                      <a:gd name="connsiteY3" fmla="*/ 11586 h 1171210"/>
                      <a:gd name="connsiteX4" fmla="*/ 0 w 454245"/>
                      <a:gd name="connsiteY4" fmla="*/ 6553 h 1171210"/>
                      <a:gd name="connsiteX5" fmla="*/ 74061 w 454245"/>
                      <a:gd name="connsiteY5" fmla="*/ 0 h 1171210"/>
                      <a:gd name="connsiteX0" fmla="*/ 74061 w 454245"/>
                      <a:gd name="connsiteY0" fmla="*/ 0 h 1171210"/>
                      <a:gd name="connsiteX1" fmla="*/ 451794 w 454245"/>
                      <a:gd name="connsiteY1" fmla="*/ 930675 h 1171210"/>
                      <a:gd name="connsiteX2" fmla="*/ 222750 w 454245"/>
                      <a:gd name="connsiteY2" fmla="*/ 1106821 h 1171210"/>
                      <a:gd name="connsiteX3" fmla="*/ 0 w 454245"/>
                      <a:gd name="connsiteY3" fmla="*/ 6553 h 1171210"/>
                      <a:gd name="connsiteX4" fmla="*/ 74061 w 454245"/>
                      <a:gd name="connsiteY4" fmla="*/ 0 h 1171210"/>
                      <a:gd name="connsiteX0" fmla="*/ 74061 w 454245"/>
                      <a:gd name="connsiteY0" fmla="*/ 0 h 1171210"/>
                      <a:gd name="connsiteX1" fmla="*/ 451794 w 454245"/>
                      <a:gd name="connsiteY1" fmla="*/ 930675 h 1171210"/>
                      <a:gd name="connsiteX2" fmla="*/ 222750 w 454245"/>
                      <a:gd name="connsiteY2" fmla="*/ 1106821 h 1171210"/>
                      <a:gd name="connsiteX3" fmla="*/ 0 w 454245"/>
                      <a:gd name="connsiteY3" fmla="*/ 6553 h 1171210"/>
                      <a:gd name="connsiteX4" fmla="*/ 74061 w 454245"/>
                      <a:gd name="connsiteY4" fmla="*/ 0 h 1171210"/>
                      <a:gd name="connsiteX0" fmla="*/ 74061 w 462841"/>
                      <a:gd name="connsiteY0" fmla="*/ 0 h 1173561"/>
                      <a:gd name="connsiteX1" fmla="*/ 460491 w 462841"/>
                      <a:gd name="connsiteY1" fmla="*/ 941569 h 1173561"/>
                      <a:gd name="connsiteX2" fmla="*/ 222750 w 462841"/>
                      <a:gd name="connsiteY2" fmla="*/ 1106821 h 1173561"/>
                      <a:gd name="connsiteX3" fmla="*/ 0 w 462841"/>
                      <a:gd name="connsiteY3" fmla="*/ 6553 h 1173561"/>
                      <a:gd name="connsiteX4" fmla="*/ 74061 w 462841"/>
                      <a:gd name="connsiteY4" fmla="*/ 0 h 1173561"/>
                      <a:gd name="connsiteX0" fmla="*/ 74061 w 467141"/>
                      <a:gd name="connsiteY0" fmla="*/ 0 h 1174792"/>
                      <a:gd name="connsiteX1" fmla="*/ 464838 w 467141"/>
                      <a:gd name="connsiteY1" fmla="*/ 947015 h 1174792"/>
                      <a:gd name="connsiteX2" fmla="*/ 222750 w 467141"/>
                      <a:gd name="connsiteY2" fmla="*/ 1106821 h 1174792"/>
                      <a:gd name="connsiteX3" fmla="*/ 0 w 467141"/>
                      <a:gd name="connsiteY3" fmla="*/ 6553 h 1174792"/>
                      <a:gd name="connsiteX4" fmla="*/ 74061 w 467141"/>
                      <a:gd name="connsiteY4" fmla="*/ 0 h 1174792"/>
                      <a:gd name="connsiteX0" fmla="*/ 74061 w 467139"/>
                      <a:gd name="connsiteY0" fmla="*/ 9786 h 1184578"/>
                      <a:gd name="connsiteX1" fmla="*/ 464838 w 467139"/>
                      <a:gd name="connsiteY1" fmla="*/ 956801 h 1184578"/>
                      <a:gd name="connsiteX2" fmla="*/ 222750 w 467139"/>
                      <a:gd name="connsiteY2" fmla="*/ 1116607 h 1184578"/>
                      <a:gd name="connsiteX3" fmla="*/ 0 w 467139"/>
                      <a:gd name="connsiteY3" fmla="*/ 0 h 1184578"/>
                      <a:gd name="connsiteX4" fmla="*/ 74061 w 467139"/>
                      <a:gd name="connsiteY4" fmla="*/ 9786 h 1184578"/>
                      <a:gd name="connsiteX0" fmla="*/ 74061 w 467141"/>
                      <a:gd name="connsiteY0" fmla="*/ 9786 h 1185848"/>
                      <a:gd name="connsiteX1" fmla="*/ 464839 w 467141"/>
                      <a:gd name="connsiteY1" fmla="*/ 962250 h 1185848"/>
                      <a:gd name="connsiteX2" fmla="*/ 222750 w 467141"/>
                      <a:gd name="connsiteY2" fmla="*/ 1116607 h 1185848"/>
                      <a:gd name="connsiteX3" fmla="*/ 0 w 467141"/>
                      <a:gd name="connsiteY3" fmla="*/ 0 h 1185848"/>
                      <a:gd name="connsiteX4" fmla="*/ 74061 w 467141"/>
                      <a:gd name="connsiteY4" fmla="*/ 9786 h 1185848"/>
                      <a:gd name="connsiteX0" fmla="*/ 74061 w 467141"/>
                      <a:gd name="connsiteY0" fmla="*/ 9786 h 1188506"/>
                      <a:gd name="connsiteX1" fmla="*/ 464839 w 467141"/>
                      <a:gd name="connsiteY1" fmla="*/ 973143 h 1188506"/>
                      <a:gd name="connsiteX2" fmla="*/ 222750 w 467141"/>
                      <a:gd name="connsiteY2" fmla="*/ 1116607 h 1188506"/>
                      <a:gd name="connsiteX3" fmla="*/ 0 w 467141"/>
                      <a:gd name="connsiteY3" fmla="*/ 0 h 1188506"/>
                      <a:gd name="connsiteX4" fmla="*/ 74061 w 467141"/>
                      <a:gd name="connsiteY4" fmla="*/ 9786 h 1188506"/>
                      <a:gd name="connsiteX0" fmla="*/ 101884 w 494964"/>
                      <a:gd name="connsiteY0" fmla="*/ 20786 h 1199506"/>
                      <a:gd name="connsiteX1" fmla="*/ 492662 w 494964"/>
                      <a:gd name="connsiteY1" fmla="*/ 984143 h 1199506"/>
                      <a:gd name="connsiteX2" fmla="*/ 250573 w 494964"/>
                      <a:gd name="connsiteY2" fmla="*/ 1127607 h 1199506"/>
                      <a:gd name="connsiteX3" fmla="*/ 27823 w 494964"/>
                      <a:gd name="connsiteY3" fmla="*/ 11000 h 1199506"/>
                      <a:gd name="connsiteX4" fmla="*/ 101884 w 494964"/>
                      <a:gd name="connsiteY4" fmla="*/ 20786 h 1199506"/>
                      <a:gd name="connsiteX0" fmla="*/ 94389 w 487469"/>
                      <a:gd name="connsiteY0" fmla="*/ 21706 h 1200426"/>
                      <a:gd name="connsiteX1" fmla="*/ 485167 w 487469"/>
                      <a:gd name="connsiteY1" fmla="*/ 985063 h 1200426"/>
                      <a:gd name="connsiteX2" fmla="*/ 243078 w 487469"/>
                      <a:gd name="connsiteY2" fmla="*/ 1128527 h 1200426"/>
                      <a:gd name="connsiteX3" fmla="*/ 20328 w 487469"/>
                      <a:gd name="connsiteY3" fmla="*/ 11920 h 1200426"/>
                      <a:gd name="connsiteX4" fmla="*/ 94389 w 487469"/>
                      <a:gd name="connsiteY4" fmla="*/ 21706 h 1200426"/>
                      <a:gd name="connsiteX0" fmla="*/ 94389 w 483169"/>
                      <a:gd name="connsiteY0" fmla="*/ 21706 h 1201819"/>
                      <a:gd name="connsiteX1" fmla="*/ 480820 w 483169"/>
                      <a:gd name="connsiteY1" fmla="*/ 990512 h 1201819"/>
                      <a:gd name="connsiteX2" fmla="*/ 243078 w 483169"/>
                      <a:gd name="connsiteY2" fmla="*/ 1128527 h 1201819"/>
                      <a:gd name="connsiteX3" fmla="*/ 20328 w 483169"/>
                      <a:gd name="connsiteY3" fmla="*/ 11920 h 1201819"/>
                      <a:gd name="connsiteX4" fmla="*/ 94389 w 483169"/>
                      <a:gd name="connsiteY4" fmla="*/ 21706 h 1201819"/>
                      <a:gd name="connsiteX0" fmla="*/ 94389 w 491770"/>
                      <a:gd name="connsiteY0" fmla="*/ 21706 h 1211156"/>
                      <a:gd name="connsiteX1" fmla="*/ 489514 w 491770"/>
                      <a:gd name="connsiteY1" fmla="*/ 1023195 h 1211156"/>
                      <a:gd name="connsiteX2" fmla="*/ 243078 w 491770"/>
                      <a:gd name="connsiteY2" fmla="*/ 1128527 h 1211156"/>
                      <a:gd name="connsiteX3" fmla="*/ 20328 w 491770"/>
                      <a:gd name="connsiteY3" fmla="*/ 11920 h 1211156"/>
                      <a:gd name="connsiteX4" fmla="*/ 94389 w 491770"/>
                      <a:gd name="connsiteY4" fmla="*/ 21706 h 1211156"/>
                      <a:gd name="connsiteX0" fmla="*/ 94389 w 491770"/>
                      <a:gd name="connsiteY0" fmla="*/ 21706 h 1204740"/>
                      <a:gd name="connsiteX1" fmla="*/ 489513 w 491770"/>
                      <a:gd name="connsiteY1" fmla="*/ 1001407 h 1204740"/>
                      <a:gd name="connsiteX2" fmla="*/ 243078 w 491770"/>
                      <a:gd name="connsiteY2" fmla="*/ 1128527 h 1204740"/>
                      <a:gd name="connsiteX3" fmla="*/ 20328 w 491770"/>
                      <a:gd name="connsiteY3" fmla="*/ 11920 h 1204740"/>
                      <a:gd name="connsiteX4" fmla="*/ 94389 w 491770"/>
                      <a:gd name="connsiteY4" fmla="*/ 21706 h 1204740"/>
                      <a:gd name="connsiteX0" fmla="*/ 94389 w 487469"/>
                      <a:gd name="connsiteY0" fmla="*/ 21706 h 1206270"/>
                      <a:gd name="connsiteX1" fmla="*/ 485166 w 487469"/>
                      <a:gd name="connsiteY1" fmla="*/ 1006854 h 1206270"/>
                      <a:gd name="connsiteX2" fmla="*/ 243078 w 487469"/>
                      <a:gd name="connsiteY2" fmla="*/ 1128527 h 1206270"/>
                      <a:gd name="connsiteX3" fmla="*/ 20328 w 487469"/>
                      <a:gd name="connsiteY3" fmla="*/ 11920 h 1206270"/>
                      <a:gd name="connsiteX4" fmla="*/ 94389 w 487469"/>
                      <a:gd name="connsiteY4" fmla="*/ 21706 h 120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69" h="1206270">
                        <a:moveTo>
                          <a:pt x="94389" y="21706"/>
                        </a:moveTo>
                        <a:cubicBezTo>
                          <a:pt x="234983" y="336825"/>
                          <a:pt x="359255" y="696629"/>
                          <a:pt x="485166" y="1006854"/>
                        </a:cubicBezTo>
                        <a:cubicBezTo>
                          <a:pt x="510741" y="1191324"/>
                          <a:pt x="316412" y="1281709"/>
                          <a:pt x="243078" y="1128527"/>
                        </a:cubicBezTo>
                        <a:cubicBezTo>
                          <a:pt x="168828" y="756325"/>
                          <a:pt x="-70632" y="-111551"/>
                          <a:pt x="20328" y="11920"/>
                        </a:cubicBezTo>
                        <a:cubicBezTo>
                          <a:pt x="37043" y="35985"/>
                          <a:pt x="70546" y="69765"/>
                          <a:pt x="94389" y="21706"/>
                        </a:cubicBezTo>
                        <a:close/>
                      </a:path>
                    </a:pathLst>
                  </a:custGeom>
                  <a:solidFill>
                    <a:srgbClr val="FCAE7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Arial" panose="020B0604020202020204" pitchFamily="34" charset="0"/>
                      <a:cs typeface="Arial" panose="020B0604020202020204" pitchFamily="34" charset="0"/>
                    </a:endParaRPr>
                  </a:p>
                </p:txBody>
              </p:sp>
              <p:sp>
                <p:nvSpPr>
                  <p:cNvPr id="44" name="Freeform 43"/>
                  <p:cNvSpPr/>
                  <p:nvPr/>
                </p:nvSpPr>
                <p:spPr>
                  <a:xfrm>
                    <a:off x="3987544" y="3172165"/>
                    <a:ext cx="679967" cy="1010202"/>
                  </a:xfrm>
                  <a:custGeom>
                    <a:avLst/>
                    <a:gdLst>
                      <a:gd name="connsiteX0" fmla="*/ 322395 w 641464"/>
                      <a:gd name="connsiteY0" fmla="*/ 151 h 1311910"/>
                      <a:gd name="connsiteX1" fmla="*/ 413467 w 641464"/>
                      <a:gd name="connsiteY1" fmla="*/ 100841 h 1311910"/>
                      <a:gd name="connsiteX2" fmla="*/ 425743 w 641464"/>
                      <a:gd name="connsiteY2" fmla="*/ 122317 h 1311910"/>
                      <a:gd name="connsiteX3" fmla="*/ 641464 w 641464"/>
                      <a:gd name="connsiteY3" fmla="*/ 1217553 h 1311910"/>
                      <a:gd name="connsiteX4" fmla="*/ 629852 w 641464"/>
                      <a:gd name="connsiteY4" fmla="*/ 1223767 h 1311910"/>
                      <a:gd name="connsiteX5" fmla="*/ 61490 w 641464"/>
                      <a:gd name="connsiteY5" fmla="*/ 1287960 h 1311910"/>
                      <a:gd name="connsiteX6" fmla="*/ 0 w 641464"/>
                      <a:gd name="connsiteY6" fmla="*/ 1265518 h 1311910"/>
                      <a:gd name="connsiteX7" fmla="*/ 217274 w 641464"/>
                      <a:gd name="connsiteY7" fmla="*/ 162398 h 1311910"/>
                      <a:gd name="connsiteX8" fmla="*/ 217416 w 641464"/>
                      <a:gd name="connsiteY8" fmla="*/ 162507 h 1311910"/>
                      <a:gd name="connsiteX9" fmla="*/ 322395 w 641464"/>
                      <a:gd name="connsiteY9" fmla="*/ 151 h 1311910"/>
                      <a:gd name="connsiteX0" fmla="*/ 322395 w 636701"/>
                      <a:gd name="connsiteY0" fmla="*/ 151 h 1311910"/>
                      <a:gd name="connsiteX1" fmla="*/ 413467 w 636701"/>
                      <a:gd name="connsiteY1" fmla="*/ 100841 h 1311910"/>
                      <a:gd name="connsiteX2" fmla="*/ 425743 w 636701"/>
                      <a:gd name="connsiteY2" fmla="*/ 122317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7274 w 636701"/>
                      <a:gd name="connsiteY7" fmla="*/ 162398 h 1311910"/>
                      <a:gd name="connsiteX8" fmla="*/ 217416 w 636701"/>
                      <a:gd name="connsiteY8" fmla="*/ 162507 h 1311910"/>
                      <a:gd name="connsiteX9" fmla="*/ 322395 w 636701"/>
                      <a:gd name="connsiteY9" fmla="*/ 151 h 1311910"/>
                      <a:gd name="connsiteX0" fmla="*/ 322395 w 636701"/>
                      <a:gd name="connsiteY0" fmla="*/ 151 h 1311910"/>
                      <a:gd name="connsiteX1" fmla="*/ 413467 w 636701"/>
                      <a:gd name="connsiteY1" fmla="*/ 100841 h 1311910"/>
                      <a:gd name="connsiteX2" fmla="*/ 425743 w 636701"/>
                      <a:gd name="connsiteY2" fmla="*/ 122317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7274 w 636701"/>
                      <a:gd name="connsiteY7" fmla="*/ 162398 h 1311910"/>
                      <a:gd name="connsiteX8" fmla="*/ 217416 w 636701"/>
                      <a:gd name="connsiteY8" fmla="*/ 157744 h 1311910"/>
                      <a:gd name="connsiteX9" fmla="*/ 322395 w 636701"/>
                      <a:gd name="connsiteY9" fmla="*/ 151 h 1311910"/>
                      <a:gd name="connsiteX0" fmla="*/ 322395 w 636701"/>
                      <a:gd name="connsiteY0" fmla="*/ 151 h 1311910"/>
                      <a:gd name="connsiteX1" fmla="*/ 413467 w 636701"/>
                      <a:gd name="connsiteY1" fmla="*/ 100841 h 1311910"/>
                      <a:gd name="connsiteX2" fmla="*/ 430506 w 636701"/>
                      <a:gd name="connsiteY2" fmla="*/ 127079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7274 w 636701"/>
                      <a:gd name="connsiteY7" fmla="*/ 162398 h 1311910"/>
                      <a:gd name="connsiteX8" fmla="*/ 217416 w 636701"/>
                      <a:gd name="connsiteY8" fmla="*/ 157744 h 1311910"/>
                      <a:gd name="connsiteX9" fmla="*/ 322395 w 636701"/>
                      <a:gd name="connsiteY9" fmla="*/ 151 h 1311910"/>
                      <a:gd name="connsiteX0" fmla="*/ 322395 w 636701"/>
                      <a:gd name="connsiteY0" fmla="*/ 151 h 1311910"/>
                      <a:gd name="connsiteX1" fmla="*/ 413467 w 636701"/>
                      <a:gd name="connsiteY1" fmla="*/ 100841 h 1311910"/>
                      <a:gd name="connsiteX2" fmla="*/ 430506 w 636701"/>
                      <a:gd name="connsiteY2" fmla="*/ 131841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7274 w 636701"/>
                      <a:gd name="connsiteY7" fmla="*/ 162398 h 1311910"/>
                      <a:gd name="connsiteX8" fmla="*/ 217416 w 636701"/>
                      <a:gd name="connsiteY8" fmla="*/ 157744 h 1311910"/>
                      <a:gd name="connsiteX9" fmla="*/ 322395 w 636701"/>
                      <a:gd name="connsiteY9" fmla="*/ 151 h 1311910"/>
                      <a:gd name="connsiteX0" fmla="*/ 322395 w 636701"/>
                      <a:gd name="connsiteY0" fmla="*/ 151 h 1311910"/>
                      <a:gd name="connsiteX1" fmla="*/ 413467 w 636701"/>
                      <a:gd name="connsiteY1" fmla="*/ 100841 h 1311910"/>
                      <a:gd name="connsiteX2" fmla="*/ 430506 w 636701"/>
                      <a:gd name="connsiteY2" fmla="*/ 131841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7274 w 636701"/>
                      <a:gd name="connsiteY7" fmla="*/ 162398 h 1311910"/>
                      <a:gd name="connsiteX8" fmla="*/ 215034 w 636701"/>
                      <a:gd name="connsiteY8" fmla="*/ 152981 h 1311910"/>
                      <a:gd name="connsiteX9" fmla="*/ 322395 w 636701"/>
                      <a:gd name="connsiteY9" fmla="*/ 151 h 1311910"/>
                      <a:gd name="connsiteX0" fmla="*/ 322395 w 636701"/>
                      <a:gd name="connsiteY0" fmla="*/ 151 h 1311910"/>
                      <a:gd name="connsiteX1" fmla="*/ 413467 w 636701"/>
                      <a:gd name="connsiteY1" fmla="*/ 100841 h 1311910"/>
                      <a:gd name="connsiteX2" fmla="*/ 430506 w 636701"/>
                      <a:gd name="connsiteY2" fmla="*/ 131841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2512 w 636701"/>
                      <a:gd name="connsiteY7" fmla="*/ 160017 h 1311910"/>
                      <a:gd name="connsiteX8" fmla="*/ 215034 w 636701"/>
                      <a:gd name="connsiteY8" fmla="*/ 152981 h 1311910"/>
                      <a:gd name="connsiteX9" fmla="*/ 322395 w 636701"/>
                      <a:gd name="connsiteY9" fmla="*/ 151 h 1311910"/>
                      <a:gd name="connsiteX0" fmla="*/ 322395 w 636701"/>
                      <a:gd name="connsiteY0" fmla="*/ 151 h 1311910"/>
                      <a:gd name="connsiteX1" fmla="*/ 413467 w 636701"/>
                      <a:gd name="connsiteY1" fmla="*/ 100841 h 1311910"/>
                      <a:gd name="connsiteX2" fmla="*/ 430506 w 636701"/>
                      <a:gd name="connsiteY2" fmla="*/ 131841 h 1311910"/>
                      <a:gd name="connsiteX3" fmla="*/ 636701 w 636701"/>
                      <a:gd name="connsiteY3" fmla="*/ 1217553 h 1311910"/>
                      <a:gd name="connsiteX4" fmla="*/ 629852 w 636701"/>
                      <a:gd name="connsiteY4" fmla="*/ 1223767 h 1311910"/>
                      <a:gd name="connsiteX5" fmla="*/ 61490 w 636701"/>
                      <a:gd name="connsiteY5" fmla="*/ 1287960 h 1311910"/>
                      <a:gd name="connsiteX6" fmla="*/ 0 w 636701"/>
                      <a:gd name="connsiteY6" fmla="*/ 1265518 h 1311910"/>
                      <a:gd name="connsiteX7" fmla="*/ 212512 w 636701"/>
                      <a:gd name="connsiteY7" fmla="*/ 160017 h 1311910"/>
                      <a:gd name="connsiteX8" fmla="*/ 210271 w 636701"/>
                      <a:gd name="connsiteY8" fmla="*/ 160124 h 1311910"/>
                      <a:gd name="connsiteX9" fmla="*/ 322395 w 636701"/>
                      <a:gd name="connsiteY9" fmla="*/ 151 h 1311910"/>
                      <a:gd name="connsiteX0" fmla="*/ 327158 w 641464"/>
                      <a:gd name="connsiteY0" fmla="*/ 151 h 1311910"/>
                      <a:gd name="connsiteX1" fmla="*/ 418230 w 641464"/>
                      <a:gd name="connsiteY1" fmla="*/ 100841 h 1311910"/>
                      <a:gd name="connsiteX2" fmla="*/ 435269 w 641464"/>
                      <a:gd name="connsiteY2" fmla="*/ 131841 h 1311910"/>
                      <a:gd name="connsiteX3" fmla="*/ 641464 w 641464"/>
                      <a:gd name="connsiteY3" fmla="*/ 1217553 h 1311910"/>
                      <a:gd name="connsiteX4" fmla="*/ 634615 w 641464"/>
                      <a:gd name="connsiteY4" fmla="*/ 1223767 h 1311910"/>
                      <a:gd name="connsiteX5" fmla="*/ 66253 w 641464"/>
                      <a:gd name="connsiteY5" fmla="*/ 1287960 h 1311910"/>
                      <a:gd name="connsiteX6" fmla="*/ 0 w 641464"/>
                      <a:gd name="connsiteY6" fmla="*/ 1258375 h 1311910"/>
                      <a:gd name="connsiteX7" fmla="*/ 217275 w 641464"/>
                      <a:gd name="connsiteY7" fmla="*/ 160017 h 1311910"/>
                      <a:gd name="connsiteX8" fmla="*/ 215034 w 641464"/>
                      <a:gd name="connsiteY8" fmla="*/ 160124 h 1311910"/>
                      <a:gd name="connsiteX9" fmla="*/ 327158 w 641464"/>
                      <a:gd name="connsiteY9" fmla="*/ 151 h 1311910"/>
                      <a:gd name="connsiteX0" fmla="*/ 327158 w 641464"/>
                      <a:gd name="connsiteY0" fmla="*/ 151 h 1324021"/>
                      <a:gd name="connsiteX1" fmla="*/ 418230 w 641464"/>
                      <a:gd name="connsiteY1" fmla="*/ 100841 h 1324021"/>
                      <a:gd name="connsiteX2" fmla="*/ 435269 w 641464"/>
                      <a:gd name="connsiteY2" fmla="*/ 131841 h 1324021"/>
                      <a:gd name="connsiteX3" fmla="*/ 641464 w 641464"/>
                      <a:gd name="connsiteY3" fmla="*/ 1217553 h 1324021"/>
                      <a:gd name="connsiteX4" fmla="*/ 66253 w 641464"/>
                      <a:gd name="connsiteY4" fmla="*/ 1287960 h 1324021"/>
                      <a:gd name="connsiteX5" fmla="*/ 0 w 641464"/>
                      <a:gd name="connsiteY5" fmla="*/ 1258375 h 1324021"/>
                      <a:gd name="connsiteX6" fmla="*/ 217275 w 641464"/>
                      <a:gd name="connsiteY6" fmla="*/ 160017 h 1324021"/>
                      <a:gd name="connsiteX7" fmla="*/ 215034 w 641464"/>
                      <a:gd name="connsiteY7" fmla="*/ 160124 h 1324021"/>
                      <a:gd name="connsiteX8" fmla="*/ 327158 w 641464"/>
                      <a:gd name="connsiteY8" fmla="*/ 151 h 1324021"/>
                      <a:gd name="connsiteX0" fmla="*/ 327158 w 674801"/>
                      <a:gd name="connsiteY0" fmla="*/ 151 h 1325460"/>
                      <a:gd name="connsiteX1" fmla="*/ 418230 w 674801"/>
                      <a:gd name="connsiteY1" fmla="*/ 100841 h 1325460"/>
                      <a:gd name="connsiteX2" fmla="*/ 435269 w 674801"/>
                      <a:gd name="connsiteY2" fmla="*/ 131841 h 1325460"/>
                      <a:gd name="connsiteX3" fmla="*/ 674801 w 674801"/>
                      <a:gd name="connsiteY3" fmla="*/ 1219934 h 1325460"/>
                      <a:gd name="connsiteX4" fmla="*/ 66253 w 674801"/>
                      <a:gd name="connsiteY4" fmla="*/ 1287960 h 1325460"/>
                      <a:gd name="connsiteX5" fmla="*/ 0 w 674801"/>
                      <a:gd name="connsiteY5" fmla="*/ 1258375 h 1325460"/>
                      <a:gd name="connsiteX6" fmla="*/ 217275 w 674801"/>
                      <a:gd name="connsiteY6" fmla="*/ 160017 h 1325460"/>
                      <a:gd name="connsiteX7" fmla="*/ 215034 w 674801"/>
                      <a:gd name="connsiteY7" fmla="*/ 160124 h 1325460"/>
                      <a:gd name="connsiteX8" fmla="*/ 327158 w 674801"/>
                      <a:gd name="connsiteY8" fmla="*/ 151 h 1325460"/>
                      <a:gd name="connsiteX0" fmla="*/ 334302 w 681945"/>
                      <a:gd name="connsiteY0" fmla="*/ 151 h 1325460"/>
                      <a:gd name="connsiteX1" fmla="*/ 425374 w 681945"/>
                      <a:gd name="connsiteY1" fmla="*/ 100841 h 1325460"/>
                      <a:gd name="connsiteX2" fmla="*/ 442413 w 681945"/>
                      <a:gd name="connsiteY2" fmla="*/ 131841 h 1325460"/>
                      <a:gd name="connsiteX3" fmla="*/ 681945 w 681945"/>
                      <a:gd name="connsiteY3" fmla="*/ 1219934 h 1325460"/>
                      <a:gd name="connsiteX4" fmla="*/ 73397 w 681945"/>
                      <a:gd name="connsiteY4" fmla="*/ 1287960 h 1325460"/>
                      <a:gd name="connsiteX5" fmla="*/ 0 w 681945"/>
                      <a:gd name="connsiteY5" fmla="*/ 1251231 h 1325460"/>
                      <a:gd name="connsiteX6" fmla="*/ 224419 w 681945"/>
                      <a:gd name="connsiteY6" fmla="*/ 160017 h 1325460"/>
                      <a:gd name="connsiteX7" fmla="*/ 222178 w 681945"/>
                      <a:gd name="connsiteY7" fmla="*/ 160124 h 1325460"/>
                      <a:gd name="connsiteX8" fmla="*/ 334302 w 681945"/>
                      <a:gd name="connsiteY8" fmla="*/ 151 h 1325460"/>
                      <a:gd name="connsiteX0" fmla="*/ 324738 w 681945"/>
                      <a:gd name="connsiteY0" fmla="*/ 377 h 1287557"/>
                      <a:gd name="connsiteX1" fmla="*/ 425374 w 681945"/>
                      <a:gd name="connsiteY1" fmla="*/ 62938 h 1287557"/>
                      <a:gd name="connsiteX2" fmla="*/ 442413 w 681945"/>
                      <a:gd name="connsiteY2" fmla="*/ 93938 h 1287557"/>
                      <a:gd name="connsiteX3" fmla="*/ 681945 w 681945"/>
                      <a:gd name="connsiteY3" fmla="*/ 1182031 h 1287557"/>
                      <a:gd name="connsiteX4" fmla="*/ 73397 w 681945"/>
                      <a:gd name="connsiteY4" fmla="*/ 1250057 h 1287557"/>
                      <a:gd name="connsiteX5" fmla="*/ 0 w 681945"/>
                      <a:gd name="connsiteY5" fmla="*/ 1213328 h 1287557"/>
                      <a:gd name="connsiteX6" fmla="*/ 224419 w 681945"/>
                      <a:gd name="connsiteY6" fmla="*/ 122114 h 1287557"/>
                      <a:gd name="connsiteX7" fmla="*/ 222178 w 681945"/>
                      <a:gd name="connsiteY7" fmla="*/ 122221 h 1287557"/>
                      <a:gd name="connsiteX8" fmla="*/ 324738 w 681945"/>
                      <a:gd name="connsiteY8" fmla="*/ 377 h 1287557"/>
                      <a:gd name="connsiteX0" fmla="*/ 300827 w 681945"/>
                      <a:gd name="connsiteY0" fmla="*/ 904 h 1271742"/>
                      <a:gd name="connsiteX1" fmla="*/ 425374 w 681945"/>
                      <a:gd name="connsiteY1" fmla="*/ 47123 h 1271742"/>
                      <a:gd name="connsiteX2" fmla="*/ 442413 w 681945"/>
                      <a:gd name="connsiteY2" fmla="*/ 78123 h 1271742"/>
                      <a:gd name="connsiteX3" fmla="*/ 681945 w 681945"/>
                      <a:gd name="connsiteY3" fmla="*/ 1166216 h 1271742"/>
                      <a:gd name="connsiteX4" fmla="*/ 73397 w 681945"/>
                      <a:gd name="connsiteY4" fmla="*/ 1234242 h 1271742"/>
                      <a:gd name="connsiteX5" fmla="*/ 0 w 681945"/>
                      <a:gd name="connsiteY5" fmla="*/ 1197513 h 1271742"/>
                      <a:gd name="connsiteX6" fmla="*/ 224419 w 681945"/>
                      <a:gd name="connsiteY6" fmla="*/ 106299 h 1271742"/>
                      <a:gd name="connsiteX7" fmla="*/ 222178 w 681945"/>
                      <a:gd name="connsiteY7" fmla="*/ 106406 h 1271742"/>
                      <a:gd name="connsiteX8" fmla="*/ 300827 w 681945"/>
                      <a:gd name="connsiteY8" fmla="*/ 904 h 1271742"/>
                      <a:gd name="connsiteX0" fmla="*/ 300827 w 681945"/>
                      <a:gd name="connsiteY0" fmla="*/ 375 h 1287555"/>
                      <a:gd name="connsiteX1" fmla="*/ 425374 w 681945"/>
                      <a:gd name="connsiteY1" fmla="*/ 62936 h 1287555"/>
                      <a:gd name="connsiteX2" fmla="*/ 442413 w 681945"/>
                      <a:gd name="connsiteY2" fmla="*/ 93936 h 1287555"/>
                      <a:gd name="connsiteX3" fmla="*/ 681945 w 681945"/>
                      <a:gd name="connsiteY3" fmla="*/ 1182029 h 1287555"/>
                      <a:gd name="connsiteX4" fmla="*/ 73397 w 681945"/>
                      <a:gd name="connsiteY4" fmla="*/ 1250055 h 1287555"/>
                      <a:gd name="connsiteX5" fmla="*/ 0 w 681945"/>
                      <a:gd name="connsiteY5" fmla="*/ 1213326 h 1287555"/>
                      <a:gd name="connsiteX6" fmla="*/ 224419 w 681945"/>
                      <a:gd name="connsiteY6" fmla="*/ 122112 h 1287555"/>
                      <a:gd name="connsiteX7" fmla="*/ 222178 w 681945"/>
                      <a:gd name="connsiteY7" fmla="*/ 122219 h 1287555"/>
                      <a:gd name="connsiteX8" fmla="*/ 300827 w 681945"/>
                      <a:gd name="connsiteY8" fmla="*/ 375 h 12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945" h="1287555">
                        <a:moveTo>
                          <a:pt x="300827" y="375"/>
                        </a:moveTo>
                        <a:cubicBezTo>
                          <a:pt x="343636" y="-3170"/>
                          <a:pt x="402620" y="18385"/>
                          <a:pt x="425374" y="62936"/>
                        </a:cubicBezTo>
                        <a:lnTo>
                          <a:pt x="442413" y="93936"/>
                        </a:lnTo>
                        <a:lnTo>
                          <a:pt x="681945" y="1182029"/>
                        </a:lnTo>
                        <a:cubicBezTo>
                          <a:pt x="620442" y="1374715"/>
                          <a:pt x="180308" y="1243251"/>
                          <a:pt x="73397" y="1250055"/>
                        </a:cubicBezTo>
                        <a:lnTo>
                          <a:pt x="0" y="1213326"/>
                        </a:lnTo>
                        <a:lnTo>
                          <a:pt x="224419" y="122112"/>
                        </a:lnTo>
                        <a:cubicBezTo>
                          <a:pt x="224466" y="120561"/>
                          <a:pt x="222131" y="123770"/>
                          <a:pt x="222178" y="122219"/>
                        </a:cubicBezTo>
                        <a:cubicBezTo>
                          <a:pt x="247440" y="125243"/>
                          <a:pt x="252891" y="3697"/>
                          <a:pt x="300827" y="375"/>
                        </a:cubicBezTo>
                        <a:close/>
                      </a:path>
                    </a:pathLst>
                  </a:custGeom>
                  <a:solidFill>
                    <a:srgbClr val="FDCEA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Arial" panose="020B0604020202020204" pitchFamily="34" charset="0"/>
                      <a:cs typeface="Arial" panose="020B0604020202020204" pitchFamily="34" charset="0"/>
                    </a:endParaRPr>
                  </a:p>
                </p:txBody>
              </p:sp>
            </p:grpSp>
          </p:grpSp>
          <p:sp>
            <p:nvSpPr>
              <p:cNvPr id="33" name="Freeform 32"/>
              <p:cNvSpPr/>
              <p:nvPr/>
            </p:nvSpPr>
            <p:spPr>
              <a:xfrm flipV="1">
                <a:off x="1893469" y="959528"/>
                <a:ext cx="140423" cy="3919160"/>
              </a:xfrm>
              <a:custGeom>
                <a:avLst/>
                <a:gdLst>
                  <a:gd name="connsiteX0" fmla="*/ 462 w 154811"/>
                  <a:gd name="connsiteY0" fmla="*/ 2874438 h 2874438"/>
                  <a:gd name="connsiteX1" fmla="*/ 154810 w 154811"/>
                  <a:gd name="connsiteY1" fmla="*/ 2874438 h 2874438"/>
                  <a:gd name="connsiteX2" fmla="*/ 154810 w 154811"/>
                  <a:gd name="connsiteY2" fmla="*/ 2592524 h 2874438"/>
                  <a:gd name="connsiteX3" fmla="*/ 154811 w 154811"/>
                  <a:gd name="connsiteY3" fmla="*/ 2592524 h 2874438"/>
                  <a:gd name="connsiteX4" fmla="*/ 154811 w 154811"/>
                  <a:gd name="connsiteY4" fmla="*/ 2310705 h 2874438"/>
                  <a:gd name="connsiteX5" fmla="*/ 154811 w 154811"/>
                  <a:gd name="connsiteY5" fmla="*/ 2300332 h 2874438"/>
                  <a:gd name="connsiteX6" fmla="*/ 154811 w 154811"/>
                  <a:gd name="connsiteY6" fmla="*/ 2189270 h 2874438"/>
                  <a:gd name="connsiteX7" fmla="*/ 154651 w 154811"/>
                  <a:gd name="connsiteY7" fmla="*/ 2189270 h 2874438"/>
                  <a:gd name="connsiteX8" fmla="*/ 153411 w 154811"/>
                  <a:gd name="connsiteY8" fmla="*/ 103584 h 2874438"/>
                  <a:gd name="connsiteX9" fmla="*/ 78523 w 154811"/>
                  <a:gd name="connsiteY9" fmla="*/ 2947 h 2874438"/>
                  <a:gd name="connsiteX10" fmla="*/ 40329 w 154811"/>
                  <a:gd name="connsiteY10" fmla="*/ 8857 h 2874438"/>
                  <a:gd name="connsiteX11" fmla="*/ 25 w 154811"/>
                  <a:gd name="connsiteY11" fmla="*/ 107173 h 2874438"/>
                  <a:gd name="connsiteX12" fmla="*/ 303 w 154811"/>
                  <a:gd name="connsiteY12" fmla="*/ 2189290 h 2874438"/>
                  <a:gd name="connsiteX13" fmla="*/ 463 w 154811"/>
                  <a:gd name="connsiteY13" fmla="*/ 2189290 h 2874438"/>
                  <a:gd name="connsiteX14" fmla="*/ 463 w 154811"/>
                  <a:gd name="connsiteY14" fmla="*/ 2300332 h 2874438"/>
                  <a:gd name="connsiteX15" fmla="*/ 463 w 154811"/>
                  <a:gd name="connsiteY15" fmla="*/ 2310705 h 2874438"/>
                  <a:gd name="connsiteX16" fmla="*/ 463 w 154811"/>
                  <a:gd name="connsiteY16" fmla="*/ 2582246 h 2874438"/>
                  <a:gd name="connsiteX17" fmla="*/ 462 w 154811"/>
                  <a:gd name="connsiteY17" fmla="*/ 2582246 h 2874438"/>
                  <a:gd name="connsiteX0" fmla="*/ 462 w 154811"/>
                  <a:gd name="connsiteY0" fmla="*/ 2874438 h 2874438"/>
                  <a:gd name="connsiteX1" fmla="*/ 154810 w 154811"/>
                  <a:gd name="connsiteY1" fmla="*/ 2874438 h 2874438"/>
                  <a:gd name="connsiteX2" fmla="*/ 154810 w 154811"/>
                  <a:gd name="connsiteY2" fmla="*/ 2592524 h 2874438"/>
                  <a:gd name="connsiteX3" fmla="*/ 154811 w 154811"/>
                  <a:gd name="connsiteY3" fmla="*/ 2592524 h 2874438"/>
                  <a:gd name="connsiteX4" fmla="*/ 154811 w 154811"/>
                  <a:gd name="connsiteY4" fmla="*/ 2310705 h 2874438"/>
                  <a:gd name="connsiteX5" fmla="*/ 154811 w 154811"/>
                  <a:gd name="connsiteY5" fmla="*/ 2300332 h 2874438"/>
                  <a:gd name="connsiteX6" fmla="*/ 154811 w 154811"/>
                  <a:gd name="connsiteY6" fmla="*/ 2189270 h 2874438"/>
                  <a:gd name="connsiteX7" fmla="*/ 154651 w 154811"/>
                  <a:gd name="connsiteY7" fmla="*/ 2189270 h 2874438"/>
                  <a:gd name="connsiteX8" fmla="*/ 153411 w 154811"/>
                  <a:gd name="connsiteY8" fmla="*/ 103584 h 2874438"/>
                  <a:gd name="connsiteX9" fmla="*/ 78523 w 154811"/>
                  <a:gd name="connsiteY9" fmla="*/ 2947 h 2874438"/>
                  <a:gd name="connsiteX10" fmla="*/ 40329 w 154811"/>
                  <a:gd name="connsiteY10" fmla="*/ 8857 h 2874438"/>
                  <a:gd name="connsiteX11" fmla="*/ 25 w 154811"/>
                  <a:gd name="connsiteY11" fmla="*/ 107173 h 2874438"/>
                  <a:gd name="connsiteX12" fmla="*/ 303 w 154811"/>
                  <a:gd name="connsiteY12" fmla="*/ 2189290 h 2874438"/>
                  <a:gd name="connsiteX13" fmla="*/ 463 w 154811"/>
                  <a:gd name="connsiteY13" fmla="*/ 2189290 h 2874438"/>
                  <a:gd name="connsiteX14" fmla="*/ 463 w 154811"/>
                  <a:gd name="connsiteY14" fmla="*/ 2300332 h 2874438"/>
                  <a:gd name="connsiteX15" fmla="*/ 463 w 154811"/>
                  <a:gd name="connsiteY15" fmla="*/ 2310705 h 2874438"/>
                  <a:gd name="connsiteX16" fmla="*/ 463 w 154811"/>
                  <a:gd name="connsiteY16" fmla="*/ 2582246 h 2874438"/>
                  <a:gd name="connsiteX17" fmla="*/ 462 w 154811"/>
                  <a:gd name="connsiteY17" fmla="*/ 2582246 h 2874438"/>
                  <a:gd name="connsiteX18" fmla="*/ 462 w 154811"/>
                  <a:gd name="connsiteY18" fmla="*/ 2874438 h 28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811" h="2874438">
                    <a:moveTo>
                      <a:pt x="462" y="2874438"/>
                    </a:moveTo>
                    <a:lnTo>
                      <a:pt x="154810" y="2874438"/>
                    </a:lnTo>
                    <a:lnTo>
                      <a:pt x="154810" y="2592524"/>
                    </a:lnTo>
                    <a:lnTo>
                      <a:pt x="154811" y="2592524"/>
                    </a:lnTo>
                    <a:lnTo>
                      <a:pt x="154811" y="2310705"/>
                    </a:lnTo>
                    <a:lnTo>
                      <a:pt x="154811" y="2300332"/>
                    </a:lnTo>
                    <a:lnTo>
                      <a:pt x="154811" y="2189270"/>
                    </a:lnTo>
                    <a:lnTo>
                      <a:pt x="154651" y="2189270"/>
                    </a:lnTo>
                    <a:cubicBezTo>
                      <a:pt x="154238" y="1494041"/>
                      <a:pt x="153824" y="798813"/>
                      <a:pt x="153411" y="103584"/>
                    </a:cubicBezTo>
                    <a:cubicBezTo>
                      <a:pt x="153495" y="38019"/>
                      <a:pt x="117189" y="17702"/>
                      <a:pt x="78523" y="2947"/>
                    </a:cubicBezTo>
                    <a:cubicBezTo>
                      <a:pt x="65633" y="-1973"/>
                      <a:pt x="52483" y="-1203"/>
                      <a:pt x="40329" y="8857"/>
                    </a:cubicBezTo>
                    <a:cubicBezTo>
                      <a:pt x="24124" y="22269"/>
                      <a:pt x="9693" y="52196"/>
                      <a:pt x="25" y="107173"/>
                    </a:cubicBezTo>
                    <a:cubicBezTo>
                      <a:pt x="-122" y="801212"/>
                      <a:pt x="449" y="1495251"/>
                      <a:pt x="303" y="2189290"/>
                    </a:cubicBezTo>
                    <a:lnTo>
                      <a:pt x="463" y="2189290"/>
                    </a:lnTo>
                    <a:lnTo>
                      <a:pt x="463" y="2300332"/>
                    </a:lnTo>
                    <a:lnTo>
                      <a:pt x="463" y="2310705"/>
                    </a:lnTo>
                    <a:lnTo>
                      <a:pt x="463" y="2582246"/>
                    </a:lnTo>
                    <a:lnTo>
                      <a:pt x="462" y="2582246"/>
                    </a:lnTo>
                    <a:lnTo>
                      <a:pt x="462" y="2874438"/>
                    </a:lnTo>
                    <a:close/>
                  </a:path>
                </a:pathLst>
              </a:custGeom>
              <a:solidFill>
                <a:srgbClr val="F9D06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sp>
            <p:nvSpPr>
              <p:cNvPr id="34" name="Freeform 33"/>
              <p:cNvSpPr/>
              <p:nvPr/>
            </p:nvSpPr>
            <p:spPr>
              <a:xfrm flipV="1">
                <a:off x="2316296" y="953126"/>
                <a:ext cx="143543" cy="3928813"/>
              </a:xfrm>
              <a:custGeom>
                <a:avLst/>
                <a:gdLst>
                  <a:gd name="connsiteX0" fmla="*/ 1426 w 142045"/>
                  <a:gd name="connsiteY0" fmla="*/ 2880347 h 2880347"/>
                  <a:gd name="connsiteX1" fmla="*/ 141333 w 142045"/>
                  <a:gd name="connsiteY1" fmla="*/ 2880347 h 2880347"/>
                  <a:gd name="connsiteX2" fmla="*/ 141333 w 142045"/>
                  <a:gd name="connsiteY2" fmla="*/ 2596740 h 2880347"/>
                  <a:gd name="connsiteX3" fmla="*/ 142045 w 142045"/>
                  <a:gd name="connsiteY3" fmla="*/ 2195199 h 2880347"/>
                  <a:gd name="connsiteX4" fmla="*/ 140979 w 142045"/>
                  <a:gd name="connsiteY4" fmla="*/ 113083 h 2880347"/>
                  <a:gd name="connsiteX5" fmla="*/ 98705 w 142045"/>
                  <a:gd name="connsiteY5" fmla="*/ 7670 h 2880347"/>
                  <a:gd name="connsiteX6" fmla="*/ 82041 w 142045"/>
                  <a:gd name="connsiteY6" fmla="*/ 46 h 2880347"/>
                  <a:gd name="connsiteX7" fmla="*/ 1423 w 142045"/>
                  <a:gd name="connsiteY7" fmla="*/ 87098 h 2880347"/>
                  <a:gd name="connsiteX8" fmla="*/ 0 w 142045"/>
                  <a:gd name="connsiteY8" fmla="*/ 2191732 h 2880347"/>
                  <a:gd name="connsiteX9" fmla="*/ 1423 w 142045"/>
                  <a:gd name="connsiteY9" fmla="*/ 2598433 h 2880347"/>
                  <a:gd name="connsiteX10" fmla="*/ 1426 w 142045"/>
                  <a:gd name="connsiteY10" fmla="*/ 2598433 h 2880347"/>
                  <a:gd name="connsiteX0" fmla="*/ 1426 w 142045"/>
                  <a:gd name="connsiteY0" fmla="*/ 2880347 h 2880347"/>
                  <a:gd name="connsiteX1" fmla="*/ 141333 w 142045"/>
                  <a:gd name="connsiteY1" fmla="*/ 2880347 h 2880347"/>
                  <a:gd name="connsiteX2" fmla="*/ 141333 w 142045"/>
                  <a:gd name="connsiteY2" fmla="*/ 2596740 h 2880347"/>
                  <a:gd name="connsiteX3" fmla="*/ 142045 w 142045"/>
                  <a:gd name="connsiteY3" fmla="*/ 2195199 h 2880347"/>
                  <a:gd name="connsiteX4" fmla="*/ 140979 w 142045"/>
                  <a:gd name="connsiteY4" fmla="*/ 113083 h 2880347"/>
                  <a:gd name="connsiteX5" fmla="*/ 98705 w 142045"/>
                  <a:gd name="connsiteY5" fmla="*/ 7670 h 2880347"/>
                  <a:gd name="connsiteX6" fmla="*/ 82041 w 142045"/>
                  <a:gd name="connsiteY6" fmla="*/ 46 h 2880347"/>
                  <a:gd name="connsiteX7" fmla="*/ 1423 w 142045"/>
                  <a:gd name="connsiteY7" fmla="*/ 87098 h 2880347"/>
                  <a:gd name="connsiteX8" fmla="*/ 0 w 142045"/>
                  <a:gd name="connsiteY8" fmla="*/ 2191732 h 2880347"/>
                  <a:gd name="connsiteX9" fmla="*/ 1423 w 142045"/>
                  <a:gd name="connsiteY9" fmla="*/ 2598433 h 2880347"/>
                  <a:gd name="connsiteX10" fmla="*/ 1426 w 142045"/>
                  <a:gd name="connsiteY10" fmla="*/ 2880347 h 2880347"/>
                  <a:gd name="connsiteX0" fmla="*/ 1426 w 142045"/>
                  <a:gd name="connsiteY0" fmla="*/ 2880347 h 2880347"/>
                  <a:gd name="connsiteX1" fmla="*/ 141333 w 142045"/>
                  <a:gd name="connsiteY1" fmla="*/ 2880347 h 2880347"/>
                  <a:gd name="connsiteX2" fmla="*/ 142045 w 142045"/>
                  <a:gd name="connsiteY2" fmla="*/ 2195199 h 2880347"/>
                  <a:gd name="connsiteX3" fmla="*/ 140979 w 142045"/>
                  <a:gd name="connsiteY3" fmla="*/ 113083 h 2880347"/>
                  <a:gd name="connsiteX4" fmla="*/ 98705 w 142045"/>
                  <a:gd name="connsiteY4" fmla="*/ 7670 h 2880347"/>
                  <a:gd name="connsiteX5" fmla="*/ 82041 w 142045"/>
                  <a:gd name="connsiteY5" fmla="*/ 46 h 2880347"/>
                  <a:gd name="connsiteX6" fmla="*/ 1423 w 142045"/>
                  <a:gd name="connsiteY6" fmla="*/ 87098 h 2880347"/>
                  <a:gd name="connsiteX7" fmla="*/ 0 w 142045"/>
                  <a:gd name="connsiteY7" fmla="*/ 2191732 h 2880347"/>
                  <a:gd name="connsiteX8" fmla="*/ 1423 w 142045"/>
                  <a:gd name="connsiteY8" fmla="*/ 2598433 h 2880347"/>
                  <a:gd name="connsiteX9" fmla="*/ 1426 w 142045"/>
                  <a:gd name="connsiteY9" fmla="*/ 2880347 h 2880347"/>
                  <a:gd name="connsiteX0" fmla="*/ 10851 w 151470"/>
                  <a:gd name="connsiteY0" fmla="*/ 2880347 h 2880347"/>
                  <a:gd name="connsiteX1" fmla="*/ 150758 w 151470"/>
                  <a:gd name="connsiteY1" fmla="*/ 2880347 h 2880347"/>
                  <a:gd name="connsiteX2" fmla="*/ 151470 w 151470"/>
                  <a:gd name="connsiteY2" fmla="*/ 2195199 h 2880347"/>
                  <a:gd name="connsiteX3" fmla="*/ 150404 w 151470"/>
                  <a:gd name="connsiteY3" fmla="*/ 113083 h 2880347"/>
                  <a:gd name="connsiteX4" fmla="*/ 108130 w 151470"/>
                  <a:gd name="connsiteY4" fmla="*/ 7670 h 2880347"/>
                  <a:gd name="connsiteX5" fmla="*/ 91466 w 151470"/>
                  <a:gd name="connsiteY5" fmla="*/ 46 h 2880347"/>
                  <a:gd name="connsiteX6" fmla="*/ 10848 w 151470"/>
                  <a:gd name="connsiteY6" fmla="*/ 87098 h 2880347"/>
                  <a:gd name="connsiteX7" fmla="*/ 9425 w 151470"/>
                  <a:gd name="connsiteY7" fmla="*/ 2191732 h 2880347"/>
                  <a:gd name="connsiteX8" fmla="*/ 10851 w 151470"/>
                  <a:gd name="connsiteY8" fmla="*/ 2880347 h 2880347"/>
                  <a:gd name="connsiteX0" fmla="*/ 14024 w 154643"/>
                  <a:gd name="connsiteY0" fmla="*/ 2880347 h 2880347"/>
                  <a:gd name="connsiteX1" fmla="*/ 153931 w 154643"/>
                  <a:gd name="connsiteY1" fmla="*/ 2880347 h 2880347"/>
                  <a:gd name="connsiteX2" fmla="*/ 154643 w 154643"/>
                  <a:gd name="connsiteY2" fmla="*/ 2195199 h 2880347"/>
                  <a:gd name="connsiteX3" fmla="*/ 153577 w 154643"/>
                  <a:gd name="connsiteY3" fmla="*/ 113083 h 2880347"/>
                  <a:gd name="connsiteX4" fmla="*/ 111303 w 154643"/>
                  <a:gd name="connsiteY4" fmla="*/ 7670 h 2880347"/>
                  <a:gd name="connsiteX5" fmla="*/ 94639 w 154643"/>
                  <a:gd name="connsiteY5" fmla="*/ 46 h 2880347"/>
                  <a:gd name="connsiteX6" fmla="*/ 14021 w 154643"/>
                  <a:gd name="connsiteY6" fmla="*/ 87098 h 2880347"/>
                  <a:gd name="connsiteX7" fmla="*/ 14024 w 154643"/>
                  <a:gd name="connsiteY7" fmla="*/ 2880347 h 2880347"/>
                  <a:gd name="connsiteX0" fmla="*/ 20189 w 160808"/>
                  <a:gd name="connsiteY0" fmla="*/ 2880347 h 2880347"/>
                  <a:gd name="connsiteX1" fmla="*/ 160096 w 160808"/>
                  <a:gd name="connsiteY1" fmla="*/ 2880347 h 2880347"/>
                  <a:gd name="connsiteX2" fmla="*/ 160808 w 160808"/>
                  <a:gd name="connsiteY2" fmla="*/ 2195199 h 2880347"/>
                  <a:gd name="connsiteX3" fmla="*/ 159742 w 160808"/>
                  <a:gd name="connsiteY3" fmla="*/ 113083 h 2880347"/>
                  <a:gd name="connsiteX4" fmla="*/ 117468 w 160808"/>
                  <a:gd name="connsiteY4" fmla="*/ 7670 h 2880347"/>
                  <a:gd name="connsiteX5" fmla="*/ 100804 w 160808"/>
                  <a:gd name="connsiteY5" fmla="*/ 46 h 2880347"/>
                  <a:gd name="connsiteX6" fmla="*/ 20186 w 160808"/>
                  <a:gd name="connsiteY6" fmla="*/ 87098 h 2880347"/>
                  <a:gd name="connsiteX7" fmla="*/ 20189 w 160808"/>
                  <a:gd name="connsiteY7" fmla="*/ 2880347 h 2880347"/>
                  <a:gd name="connsiteX0" fmla="*/ 13336 w 153955"/>
                  <a:gd name="connsiteY0" fmla="*/ 2880347 h 2880347"/>
                  <a:gd name="connsiteX1" fmla="*/ 153243 w 153955"/>
                  <a:gd name="connsiteY1" fmla="*/ 2880347 h 2880347"/>
                  <a:gd name="connsiteX2" fmla="*/ 153955 w 153955"/>
                  <a:gd name="connsiteY2" fmla="*/ 2195199 h 2880347"/>
                  <a:gd name="connsiteX3" fmla="*/ 152889 w 153955"/>
                  <a:gd name="connsiteY3" fmla="*/ 113083 h 2880347"/>
                  <a:gd name="connsiteX4" fmla="*/ 110615 w 153955"/>
                  <a:gd name="connsiteY4" fmla="*/ 7670 h 2880347"/>
                  <a:gd name="connsiteX5" fmla="*/ 93951 w 153955"/>
                  <a:gd name="connsiteY5" fmla="*/ 46 h 2880347"/>
                  <a:gd name="connsiteX6" fmla="*/ 13333 w 153955"/>
                  <a:gd name="connsiteY6" fmla="*/ 87098 h 2880347"/>
                  <a:gd name="connsiteX7" fmla="*/ 13336 w 153955"/>
                  <a:gd name="connsiteY7" fmla="*/ 2880347 h 2880347"/>
                  <a:gd name="connsiteX0" fmla="*/ 13336 w 155313"/>
                  <a:gd name="connsiteY0" fmla="*/ 2883495 h 2883495"/>
                  <a:gd name="connsiteX1" fmla="*/ 153243 w 155313"/>
                  <a:gd name="connsiteY1" fmla="*/ 2883495 h 2883495"/>
                  <a:gd name="connsiteX2" fmla="*/ 153955 w 155313"/>
                  <a:gd name="connsiteY2" fmla="*/ 2198347 h 2883495"/>
                  <a:gd name="connsiteX3" fmla="*/ 155271 w 155313"/>
                  <a:gd name="connsiteY3" fmla="*/ 116231 h 2883495"/>
                  <a:gd name="connsiteX4" fmla="*/ 110615 w 155313"/>
                  <a:gd name="connsiteY4" fmla="*/ 10818 h 2883495"/>
                  <a:gd name="connsiteX5" fmla="*/ 93951 w 155313"/>
                  <a:gd name="connsiteY5" fmla="*/ 3194 h 2883495"/>
                  <a:gd name="connsiteX6" fmla="*/ 13333 w 155313"/>
                  <a:gd name="connsiteY6" fmla="*/ 90246 h 2883495"/>
                  <a:gd name="connsiteX7" fmla="*/ 13336 w 155313"/>
                  <a:gd name="connsiteY7" fmla="*/ 2883495 h 2883495"/>
                  <a:gd name="connsiteX0" fmla="*/ 13336 w 158014"/>
                  <a:gd name="connsiteY0" fmla="*/ 2883495 h 2883495"/>
                  <a:gd name="connsiteX1" fmla="*/ 158006 w 158014"/>
                  <a:gd name="connsiteY1" fmla="*/ 2883495 h 2883495"/>
                  <a:gd name="connsiteX2" fmla="*/ 153955 w 158014"/>
                  <a:gd name="connsiteY2" fmla="*/ 2198347 h 2883495"/>
                  <a:gd name="connsiteX3" fmla="*/ 155271 w 158014"/>
                  <a:gd name="connsiteY3" fmla="*/ 116231 h 2883495"/>
                  <a:gd name="connsiteX4" fmla="*/ 110615 w 158014"/>
                  <a:gd name="connsiteY4" fmla="*/ 10818 h 2883495"/>
                  <a:gd name="connsiteX5" fmla="*/ 93951 w 158014"/>
                  <a:gd name="connsiteY5" fmla="*/ 3194 h 2883495"/>
                  <a:gd name="connsiteX6" fmla="*/ 13333 w 158014"/>
                  <a:gd name="connsiteY6" fmla="*/ 90246 h 2883495"/>
                  <a:gd name="connsiteX7" fmla="*/ 13336 w 158014"/>
                  <a:gd name="connsiteY7" fmla="*/ 2883495 h 2883495"/>
                  <a:gd name="connsiteX0" fmla="*/ 13336 w 158014"/>
                  <a:gd name="connsiteY0" fmla="*/ 2964085 h 2964085"/>
                  <a:gd name="connsiteX1" fmla="*/ 158006 w 158014"/>
                  <a:gd name="connsiteY1" fmla="*/ 2964085 h 2964085"/>
                  <a:gd name="connsiteX2" fmla="*/ 153955 w 158014"/>
                  <a:gd name="connsiteY2" fmla="*/ 2278937 h 2964085"/>
                  <a:gd name="connsiteX3" fmla="*/ 155271 w 158014"/>
                  <a:gd name="connsiteY3" fmla="*/ 196821 h 2964085"/>
                  <a:gd name="connsiteX4" fmla="*/ 93951 w 158014"/>
                  <a:gd name="connsiteY4" fmla="*/ 83784 h 2964085"/>
                  <a:gd name="connsiteX5" fmla="*/ 13333 w 158014"/>
                  <a:gd name="connsiteY5" fmla="*/ 170836 h 2964085"/>
                  <a:gd name="connsiteX6" fmla="*/ 13336 w 158014"/>
                  <a:gd name="connsiteY6" fmla="*/ 2964085 h 2964085"/>
                  <a:gd name="connsiteX0" fmla="*/ 13336 w 158014"/>
                  <a:gd name="connsiteY0" fmla="*/ 2880348 h 2880348"/>
                  <a:gd name="connsiteX1" fmla="*/ 158006 w 158014"/>
                  <a:gd name="connsiteY1" fmla="*/ 2880348 h 2880348"/>
                  <a:gd name="connsiteX2" fmla="*/ 153955 w 158014"/>
                  <a:gd name="connsiteY2" fmla="*/ 2195200 h 2880348"/>
                  <a:gd name="connsiteX3" fmla="*/ 155271 w 158014"/>
                  <a:gd name="connsiteY3" fmla="*/ 113084 h 2880348"/>
                  <a:gd name="connsiteX4" fmla="*/ 93951 w 158014"/>
                  <a:gd name="connsiteY4" fmla="*/ 47 h 2880348"/>
                  <a:gd name="connsiteX5" fmla="*/ 13333 w 158014"/>
                  <a:gd name="connsiteY5" fmla="*/ 87099 h 2880348"/>
                  <a:gd name="connsiteX6" fmla="*/ 13336 w 158014"/>
                  <a:gd name="connsiteY6" fmla="*/ 2880348 h 2880348"/>
                  <a:gd name="connsiteX0" fmla="*/ 14292 w 158970"/>
                  <a:gd name="connsiteY0" fmla="*/ 2880349 h 2880349"/>
                  <a:gd name="connsiteX1" fmla="*/ 158962 w 158970"/>
                  <a:gd name="connsiteY1" fmla="*/ 2880349 h 2880349"/>
                  <a:gd name="connsiteX2" fmla="*/ 154911 w 158970"/>
                  <a:gd name="connsiteY2" fmla="*/ 2195201 h 2880349"/>
                  <a:gd name="connsiteX3" fmla="*/ 156227 w 158970"/>
                  <a:gd name="connsiteY3" fmla="*/ 113085 h 2880349"/>
                  <a:gd name="connsiteX4" fmla="*/ 94907 w 158970"/>
                  <a:gd name="connsiteY4" fmla="*/ 48 h 2880349"/>
                  <a:gd name="connsiteX5" fmla="*/ 11908 w 158970"/>
                  <a:gd name="connsiteY5" fmla="*/ 82337 h 2880349"/>
                  <a:gd name="connsiteX6" fmla="*/ 14292 w 158970"/>
                  <a:gd name="connsiteY6" fmla="*/ 2880349 h 2880349"/>
                  <a:gd name="connsiteX0" fmla="*/ 9334 w 154012"/>
                  <a:gd name="connsiteY0" fmla="*/ 2880343 h 2880343"/>
                  <a:gd name="connsiteX1" fmla="*/ 154004 w 154012"/>
                  <a:gd name="connsiteY1" fmla="*/ 2880343 h 2880343"/>
                  <a:gd name="connsiteX2" fmla="*/ 149953 w 154012"/>
                  <a:gd name="connsiteY2" fmla="*/ 2195195 h 2880343"/>
                  <a:gd name="connsiteX3" fmla="*/ 151269 w 154012"/>
                  <a:gd name="connsiteY3" fmla="*/ 113079 h 2880343"/>
                  <a:gd name="connsiteX4" fmla="*/ 89949 w 154012"/>
                  <a:gd name="connsiteY4" fmla="*/ 42 h 2880343"/>
                  <a:gd name="connsiteX5" fmla="*/ 23618 w 154012"/>
                  <a:gd name="connsiteY5" fmla="*/ 99000 h 2880343"/>
                  <a:gd name="connsiteX6" fmla="*/ 9334 w 154012"/>
                  <a:gd name="connsiteY6" fmla="*/ 2880343 h 2880343"/>
                  <a:gd name="connsiteX0" fmla="*/ 14292 w 158970"/>
                  <a:gd name="connsiteY0" fmla="*/ 2880345 h 2880345"/>
                  <a:gd name="connsiteX1" fmla="*/ 158962 w 158970"/>
                  <a:gd name="connsiteY1" fmla="*/ 2880345 h 2880345"/>
                  <a:gd name="connsiteX2" fmla="*/ 154911 w 158970"/>
                  <a:gd name="connsiteY2" fmla="*/ 2195197 h 2880345"/>
                  <a:gd name="connsiteX3" fmla="*/ 156227 w 158970"/>
                  <a:gd name="connsiteY3" fmla="*/ 113081 h 2880345"/>
                  <a:gd name="connsiteX4" fmla="*/ 94907 w 158970"/>
                  <a:gd name="connsiteY4" fmla="*/ 44 h 2880345"/>
                  <a:gd name="connsiteX5" fmla="*/ 11907 w 158970"/>
                  <a:gd name="connsiteY5" fmla="*/ 91858 h 2880345"/>
                  <a:gd name="connsiteX6" fmla="*/ 14292 w 158970"/>
                  <a:gd name="connsiteY6" fmla="*/ 2880345 h 2880345"/>
                  <a:gd name="connsiteX0" fmla="*/ 15360 w 160038"/>
                  <a:gd name="connsiteY0" fmla="*/ 2880346 h 2880346"/>
                  <a:gd name="connsiteX1" fmla="*/ 160030 w 160038"/>
                  <a:gd name="connsiteY1" fmla="*/ 2880346 h 2880346"/>
                  <a:gd name="connsiteX2" fmla="*/ 155979 w 160038"/>
                  <a:gd name="connsiteY2" fmla="*/ 2195198 h 2880346"/>
                  <a:gd name="connsiteX3" fmla="*/ 157295 w 160038"/>
                  <a:gd name="connsiteY3" fmla="*/ 113082 h 2880346"/>
                  <a:gd name="connsiteX4" fmla="*/ 95975 w 160038"/>
                  <a:gd name="connsiteY4" fmla="*/ 45 h 2880346"/>
                  <a:gd name="connsiteX5" fmla="*/ 10594 w 160038"/>
                  <a:gd name="connsiteY5" fmla="*/ 89478 h 2880346"/>
                  <a:gd name="connsiteX6" fmla="*/ 15360 w 160038"/>
                  <a:gd name="connsiteY6" fmla="*/ 2880346 h 2880346"/>
                  <a:gd name="connsiteX0" fmla="*/ 15360 w 157666"/>
                  <a:gd name="connsiteY0" fmla="*/ 2880346 h 2880346"/>
                  <a:gd name="connsiteX1" fmla="*/ 157648 w 157666"/>
                  <a:gd name="connsiteY1" fmla="*/ 2880346 h 2880346"/>
                  <a:gd name="connsiteX2" fmla="*/ 155979 w 157666"/>
                  <a:gd name="connsiteY2" fmla="*/ 2195198 h 2880346"/>
                  <a:gd name="connsiteX3" fmla="*/ 157295 w 157666"/>
                  <a:gd name="connsiteY3" fmla="*/ 113082 h 2880346"/>
                  <a:gd name="connsiteX4" fmla="*/ 95975 w 157666"/>
                  <a:gd name="connsiteY4" fmla="*/ 45 h 2880346"/>
                  <a:gd name="connsiteX5" fmla="*/ 10594 w 157666"/>
                  <a:gd name="connsiteY5" fmla="*/ 89478 h 2880346"/>
                  <a:gd name="connsiteX6" fmla="*/ 15360 w 157666"/>
                  <a:gd name="connsiteY6" fmla="*/ 2880346 h 2880346"/>
                  <a:gd name="connsiteX0" fmla="*/ 15360 w 157666"/>
                  <a:gd name="connsiteY0" fmla="*/ 2880346 h 2880346"/>
                  <a:gd name="connsiteX1" fmla="*/ 157648 w 157666"/>
                  <a:gd name="connsiteY1" fmla="*/ 2880346 h 2880346"/>
                  <a:gd name="connsiteX2" fmla="*/ 155979 w 157666"/>
                  <a:gd name="connsiteY2" fmla="*/ 2195198 h 2880346"/>
                  <a:gd name="connsiteX3" fmla="*/ 157295 w 157666"/>
                  <a:gd name="connsiteY3" fmla="*/ 113082 h 2880346"/>
                  <a:gd name="connsiteX4" fmla="*/ 95975 w 157666"/>
                  <a:gd name="connsiteY4" fmla="*/ 45 h 2880346"/>
                  <a:gd name="connsiteX5" fmla="*/ 10594 w 157666"/>
                  <a:gd name="connsiteY5" fmla="*/ 89478 h 2880346"/>
                  <a:gd name="connsiteX6" fmla="*/ 15360 w 157666"/>
                  <a:gd name="connsiteY6" fmla="*/ 2880346 h 2880346"/>
                  <a:gd name="connsiteX0" fmla="*/ 13682 w 155988"/>
                  <a:gd name="connsiteY0" fmla="*/ 2880346 h 2880346"/>
                  <a:gd name="connsiteX1" fmla="*/ 155970 w 155988"/>
                  <a:gd name="connsiteY1" fmla="*/ 2880346 h 2880346"/>
                  <a:gd name="connsiteX2" fmla="*/ 154301 w 155988"/>
                  <a:gd name="connsiteY2" fmla="*/ 2195198 h 2880346"/>
                  <a:gd name="connsiteX3" fmla="*/ 155617 w 155988"/>
                  <a:gd name="connsiteY3" fmla="*/ 113082 h 2880346"/>
                  <a:gd name="connsiteX4" fmla="*/ 94297 w 155988"/>
                  <a:gd name="connsiteY4" fmla="*/ 45 h 2880346"/>
                  <a:gd name="connsiteX5" fmla="*/ 8916 w 155988"/>
                  <a:gd name="connsiteY5" fmla="*/ 89478 h 2880346"/>
                  <a:gd name="connsiteX6" fmla="*/ 13682 w 155988"/>
                  <a:gd name="connsiteY6" fmla="*/ 2880346 h 2880346"/>
                  <a:gd name="connsiteX0" fmla="*/ 13682 w 155988"/>
                  <a:gd name="connsiteY0" fmla="*/ 2880301 h 2880301"/>
                  <a:gd name="connsiteX1" fmla="*/ 155970 w 155988"/>
                  <a:gd name="connsiteY1" fmla="*/ 2880301 h 2880301"/>
                  <a:gd name="connsiteX2" fmla="*/ 154301 w 155988"/>
                  <a:gd name="connsiteY2" fmla="*/ 2195153 h 2880301"/>
                  <a:gd name="connsiteX3" fmla="*/ 155617 w 155988"/>
                  <a:gd name="connsiteY3" fmla="*/ 113037 h 2880301"/>
                  <a:gd name="connsiteX4" fmla="*/ 94297 w 155988"/>
                  <a:gd name="connsiteY4" fmla="*/ 0 h 2880301"/>
                  <a:gd name="connsiteX5" fmla="*/ 8916 w 155988"/>
                  <a:gd name="connsiteY5" fmla="*/ 89433 h 2880301"/>
                  <a:gd name="connsiteX6" fmla="*/ 13682 w 155988"/>
                  <a:gd name="connsiteY6" fmla="*/ 2880301 h 288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88" h="2880301">
                    <a:moveTo>
                      <a:pt x="13682" y="2880301"/>
                    </a:moveTo>
                    <a:lnTo>
                      <a:pt x="155970" y="2880301"/>
                    </a:lnTo>
                    <a:cubicBezTo>
                      <a:pt x="156207" y="2651918"/>
                      <a:pt x="154064" y="2423536"/>
                      <a:pt x="154301" y="2195153"/>
                    </a:cubicBezTo>
                    <a:cubicBezTo>
                      <a:pt x="153945" y="1501115"/>
                      <a:pt x="155973" y="807075"/>
                      <a:pt x="155617" y="113037"/>
                    </a:cubicBezTo>
                    <a:cubicBezTo>
                      <a:pt x="150379" y="47215"/>
                      <a:pt x="117953" y="4331"/>
                      <a:pt x="94297" y="0"/>
                    </a:cubicBezTo>
                    <a:cubicBezTo>
                      <a:pt x="20667" y="6322"/>
                      <a:pt x="14687" y="95342"/>
                      <a:pt x="8916" y="89433"/>
                    </a:cubicBezTo>
                    <a:cubicBezTo>
                      <a:pt x="-2325" y="106050"/>
                      <a:pt x="-5176" y="2418876"/>
                      <a:pt x="13682" y="2880301"/>
                    </a:cubicBezTo>
                    <a:close/>
                  </a:path>
                </a:pathLst>
              </a:custGeom>
              <a:solidFill>
                <a:srgbClr val="B7850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sp>
            <p:nvSpPr>
              <p:cNvPr id="35" name="Freeform 34"/>
              <p:cNvSpPr/>
              <p:nvPr/>
            </p:nvSpPr>
            <p:spPr>
              <a:xfrm flipV="1">
                <a:off x="2027650" y="938723"/>
                <a:ext cx="304248" cy="3954153"/>
              </a:xfrm>
              <a:custGeom>
                <a:avLst/>
                <a:gdLst>
                  <a:gd name="connsiteX0" fmla="*/ 0 w 335551"/>
                  <a:gd name="connsiteY0" fmla="*/ 2900594 h 2900594"/>
                  <a:gd name="connsiteX1" fmla="*/ 335545 w 335551"/>
                  <a:gd name="connsiteY1" fmla="*/ 2900594 h 2900594"/>
                  <a:gd name="connsiteX2" fmla="*/ 335545 w 335551"/>
                  <a:gd name="connsiteY2" fmla="*/ 2618680 h 2900594"/>
                  <a:gd name="connsiteX3" fmla="*/ 335551 w 335551"/>
                  <a:gd name="connsiteY3" fmla="*/ 2618680 h 2900594"/>
                  <a:gd name="connsiteX4" fmla="*/ 335551 w 335551"/>
                  <a:gd name="connsiteY4" fmla="*/ 2336862 h 2900594"/>
                  <a:gd name="connsiteX5" fmla="*/ 335551 w 335551"/>
                  <a:gd name="connsiteY5" fmla="*/ 2326488 h 2900594"/>
                  <a:gd name="connsiteX6" fmla="*/ 335551 w 335551"/>
                  <a:gd name="connsiteY6" fmla="*/ 2215426 h 2900594"/>
                  <a:gd name="connsiteX7" fmla="*/ 334602 w 335551"/>
                  <a:gd name="connsiteY7" fmla="*/ 2215426 h 2900594"/>
                  <a:gd name="connsiteX8" fmla="*/ 334796 w 335551"/>
                  <a:gd name="connsiteY8" fmla="*/ 1160935 h 2900594"/>
                  <a:gd name="connsiteX9" fmla="*/ 334988 w 335551"/>
                  <a:gd name="connsiteY9" fmla="*/ 106425 h 2900594"/>
                  <a:gd name="connsiteX10" fmla="*/ 167668 w 335551"/>
                  <a:gd name="connsiteY10" fmla="*/ 26 h 2900594"/>
                  <a:gd name="connsiteX11" fmla="*/ 201 w 335551"/>
                  <a:gd name="connsiteY11" fmla="*/ 107820 h 2900594"/>
                  <a:gd name="connsiteX12" fmla="*/ 5 w 335551"/>
                  <a:gd name="connsiteY12" fmla="*/ 2215446 h 2900594"/>
                  <a:gd name="connsiteX13" fmla="*/ 5 w 335551"/>
                  <a:gd name="connsiteY13" fmla="*/ 2326488 h 2900594"/>
                  <a:gd name="connsiteX14" fmla="*/ 5 w 335551"/>
                  <a:gd name="connsiteY14" fmla="*/ 2336862 h 2900594"/>
                  <a:gd name="connsiteX15" fmla="*/ 5 w 335551"/>
                  <a:gd name="connsiteY15" fmla="*/ 2608402 h 2900594"/>
                  <a:gd name="connsiteX16" fmla="*/ 0 w 335551"/>
                  <a:gd name="connsiteY16" fmla="*/ 2608402 h 2900594"/>
                  <a:gd name="connsiteX0" fmla="*/ 0 w 335551"/>
                  <a:gd name="connsiteY0" fmla="*/ 2900688 h 2900688"/>
                  <a:gd name="connsiteX1" fmla="*/ 335545 w 335551"/>
                  <a:gd name="connsiteY1" fmla="*/ 2900688 h 2900688"/>
                  <a:gd name="connsiteX2" fmla="*/ 335545 w 335551"/>
                  <a:gd name="connsiteY2" fmla="*/ 2618774 h 2900688"/>
                  <a:gd name="connsiteX3" fmla="*/ 335551 w 335551"/>
                  <a:gd name="connsiteY3" fmla="*/ 2618774 h 2900688"/>
                  <a:gd name="connsiteX4" fmla="*/ 335551 w 335551"/>
                  <a:gd name="connsiteY4" fmla="*/ 2336956 h 2900688"/>
                  <a:gd name="connsiteX5" fmla="*/ 335551 w 335551"/>
                  <a:gd name="connsiteY5" fmla="*/ 2326582 h 2900688"/>
                  <a:gd name="connsiteX6" fmla="*/ 335551 w 335551"/>
                  <a:gd name="connsiteY6" fmla="*/ 2215520 h 2900688"/>
                  <a:gd name="connsiteX7" fmla="*/ 334602 w 335551"/>
                  <a:gd name="connsiteY7" fmla="*/ 2215520 h 2900688"/>
                  <a:gd name="connsiteX8" fmla="*/ 334796 w 335551"/>
                  <a:gd name="connsiteY8" fmla="*/ 1161029 h 2900688"/>
                  <a:gd name="connsiteX9" fmla="*/ 334988 w 335551"/>
                  <a:gd name="connsiteY9" fmla="*/ 106519 h 2900688"/>
                  <a:gd name="connsiteX10" fmla="*/ 167668 w 335551"/>
                  <a:gd name="connsiteY10" fmla="*/ 120 h 2900688"/>
                  <a:gd name="connsiteX11" fmla="*/ 201 w 335551"/>
                  <a:gd name="connsiteY11" fmla="*/ 107914 h 2900688"/>
                  <a:gd name="connsiteX12" fmla="*/ 5 w 335551"/>
                  <a:gd name="connsiteY12" fmla="*/ 2215540 h 2900688"/>
                  <a:gd name="connsiteX13" fmla="*/ 5 w 335551"/>
                  <a:gd name="connsiteY13" fmla="*/ 2326582 h 2900688"/>
                  <a:gd name="connsiteX14" fmla="*/ 5 w 335551"/>
                  <a:gd name="connsiteY14" fmla="*/ 2336956 h 2900688"/>
                  <a:gd name="connsiteX15" fmla="*/ 5 w 335551"/>
                  <a:gd name="connsiteY15" fmla="*/ 2608496 h 2900688"/>
                  <a:gd name="connsiteX16" fmla="*/ 0 w 335551"/>
                  <a:gd name="connsiteY16" fmla="*/ 2608496 h 2900688"/>
                  <a:gd name="connsiteX17" fmla="*/ 0 w 335551"/>
                  <a:gd name="connsiteY17" fmla="*/ 2900688 h 2900688"/>
                  <a:gd name="connsiteX0" fmla="*/ 0 w 335551"/>
                  <a:gd name="connsiteY0" fmla="*/ 2900568 h 2900568"/>
                  <a:gd name="connsiteX1" fmla="*/ 335545 w 335551"/>
                  <a:gd name="connsiteY1" fmla="*/ 2900568 h 2900568"/>
                  <a:gd name="connsiteX2" fmla="*/ 335545 w 335551"/>
                  <a:gd name="connsiteY2" fmla="*/ 2618654 h 2900568"/>
                  <a:gd name="connsiteX3" fmla="*/ 335551 w 335551"/>
                  <a:gd name="connsiteY3" fmla="*/ 2618654 h 2900568"/>
                  <a:gd name="connsiteX4" fmla="*/ 335551 w 335551"/>
                  <a:gd name="connsiteY4" fmla="*/ 2336836 h 2900568"/>
                  <a:gd name="connsiteX5" fmla="*/ 335551 w 335551"/>
                  <a:gd name="connsiteY5" fmla="*/ 2326462 h 2900568"/>
                  <a:gd name="connsiteX6" fmla="*/ 335551 w 335551"/>
                  <a:gd name="connsiteY6" fmla="*/ 2215400 h 2900568"/>
                  <a:gd name="connsiteX7" fmla="*/ 334602 w 335551"/>
                  <a:gd name="connsiteY7" fmla="*/ 2215400 h 2900568"/>
                  <a:gd name="connsiteX8" fmla="*/ 334796 w 335551"/>
                  <a:gd name="connsiteY8" fmla="*/ 1160909 h 2900568"/>
                  <a:gd name="connsiteX9" fmla="*/ 334988 w 335551"/>
                  <a:gd name="connsiteY9" fmla="*/ 106399 h 2900568"/>
                  <a:gd name="connsiteX10" fmla="*/ 167668 w 335551"/>
                  <a:gd name="connsiteY10" fmla="*/ 0 h 2900568"/>
                  <a:gd name="connsiteX11" fmla="*/ 201 w 335551"/>
                  <a:gd name="connsiteY11" fmla="*/ 107794 h 2900568"/>
                  <a:gd name="connsiteX12" fmla="*/ 5 w 335551"/>
                  <a:gd name="connsiteY12" fmla="*/ 2215420 h 2900568"/>
                  <a:gd name="connsiteX13" fmla="*/ 5 w 335551"/>
                  <a:gd name="connsiteY13" fmla="*/ 2326462 h 2900568"/>
                  <a:gd name="connsiteX14" fmla="*/ 5 w 335551"/>
                  <a:gd name="connsiteY14" fmla="*/ 2336836 h 2900568"/>
                  <a:gd name="connsiteX15" fmla="*/ 5 w 335551"/>
                  <a:gd name="connsiteY15" fmla="*/ 2608376 h 2900568"/>
                  <a:gd name="connsiteX16" fmla="*/ 0 w 335551"/>
                  <a:gd name="connsiteY16" fmla="*/ 2608376 h 2900568"/>
                  <a:gd name="connsiteX17" fmla="*/ 0 w 335551"/>
                  <a:gd name="connsiteY17" fmla="*/ 2900568 h 2900568"/>
                  <a:gd name="connsiteX0" fmla="*/ 0 w 335551"/>
                  <a:gd name="connsiteY0" fmla="*/ 2900568 h 2900568"/>
                  <a:gd name="connsiteX1" fmla="*/ 335545 w 335551"/>
                  <a:gd name="connsiteY1" fmla="*/ 2900568 h 2900568"/>
                  <a:gd name="connsiteX2" fmla="*/ 335545 w 335551"/>
                  <a:gd name="connsiteY2" fmla="*/ 2618654 h 2900568"/>
                  <a:gd name="connsiteX3" fmla="*/ 335551 w 335551"/>
                  <a:gd name="connsiteY3" fmla="*/ 2618654 h 2900568"/>
                  <a:gd name="connsiteX4" fmla="*/ 335551 w 335551"/>
                  <a:gd name="connsiteY4" fmla="*/ 2336836 h 2900568"/>
                  <a:gd name="connsiteX5" fmla="*/ 335551 w 335551"/>
                  <a:gd name="connsiteY5" fmla="*/ 2326462 h 2900568"/>
                  <a:gd name="connsiteX6" fmla="*/ 335551 w 335551"/>
                  <a:gd name="connsiteY6" fmla="*/ 2215400 h 2900568"/>
                  <a:gd name="connsiteX7" fmla="*/ 334602 w 335551"/>
                  <a:gd name="connsiteY7" fmla="*/ 2215400 h 2900568"/>
                  <a:gd name="connsiteX8" fmla="*/ 334796 w 335551"/>
                  <a:gd name="connsiteY8" fmla="*/ 1160909 h 2900568"/>
                  <a:gd name="connsiteX9" fmla="*/ 334988 w 335551"/>
                  <a:gd name="connsiteY9" fmla="*/ 106399 h 2900568"/>
                  <a:gd name="connsiteX10" fmla="*/ 167668 w 335551"/>
                  <a:gd name="connsiteY10" fmla="*/ 0 h 2900568"/>
                  <a:gd name="connsiteX11" fmla="*/ 201 w 335551"/>
                  <a:gd name="connsiteY11" fmla="*/ 107794 h 2900568"/>
                  <a:gd name="connsiteX12" fmla="*/ 5 w 335551"/>
                  <a:gd name="connsiteY12" fmla="*/ 2215420 h 2900568"/>
                  <a:gd name="connsiteX13" fmla="*/ 5 w 335551"/>
                  <a:gd name="connsiteY13" fmla="*/ 2326462 h 2900568"/>
                  <a:gd name="connsiteX14" fmla="*/ 5 w 335551"/>
                  <a:gd name="connsiteY14" fmla="*/ 2336836 h 2900568"/>
                  <a:gd name="connsiteX15" fmla="*/ 5 w 335551"/>
                  <a:gd name="connsiteY15" fmla="*/ 2608376 h 2900568"/>
                  <a:gd name="connsiteX16" fmla="*/ 0 w 335551"/>
                  <a:gd name="connsiteY16" fmla="*/ 2608376 h 2900568"/>
                  <a:gd name="connsiteX17" fmla="*/ 0 w 335551"/>
                  <a:gd name="connsiteY17" fmla="*/ 2900568 h 2900568"/>
                  <a:gd name="connsiteX0" fmla="*/ 0 w 335551"/>
                  <a:gd name="connsiteY0" fmla="*/ 2900568 h 2900568"/>
                  <a:gd name="connsiteX1" fmla="*/ 335545 w 335551"/>
                  <a:gd name="connsiteY1" fmla="*/ 2900568 h 2900568"/>
                  <a:gd name="connsiteX2" fmla="*/ 335545 w 335551"/>
                  <a:gd name="connsiteY2" fmla="*/ 2618654 h 2900568"/>
                  <a:gd name="connsiteX3" fmla="*/ 335551 w 335551"/>
                  <a:gd name="connsiteY3" fmla="*/ 2618654 h 2900568"/>
                  <a:gd name="connsiteX4" fmla="*/ 335551 w 335551"/>
                  <a:gd name="connsiteY4" fmla="*/ 2336836 h 2900568"/>
                  <a:gd name="connsiteX5" fmla="*/ 335551 w 335551"/>
                  <a:gd name="connsiteY5" fmla="*/ 2326462 h 2900568"/>
                  <a:gd name="connsiteX6" fmla="*/ 335551 w 335551"/>
                  <a:gd name="connsiteY6" fmla="*/ 2215400 h 2900568"/>
                  <a:gd name="connsiteX7" fmla="*/ 334602 w 335551"/>
                  <a:gd name="connsiteY7" fmla="*/ 2215400 h 2900568"/>
                  <a:gd name="connsiteX8" fmla="*/ 334796 w 335551"/>
                  <a:gd name="connsiteY8" fmla="*/ 1160909 h 2900568"/>
                  <a:gd name="connsiteX9" fmla="*/ 334988 w 335551"/>
                  <a:gd name="connsiteY9" fmla="*/ 106399 h 2900568"/>
                  <a:gd name="connsiteX10" fmla="*/ 167668 w 335551"/>
                  <a:gd name="connsiteY10" fmla="*/ 0 h 2900568"/>
                  <a:gd name="connsiteX11" fmla="*/ 201 w 335551"/>
                  <a:gd name="connsiteY11" fmla="*/ 107794 h 2900568"/>
                  <a:gd name="connsiteX12" fmla="*/ 5 w 335551"/>
                  <a:gd name="connsiteY12" fmla="*/ 2215420 h 2900568"/>
                  <a:gd name="connsiteX13" fmla="*/ 5 w 335551"/>
                  <a:gd name="connsiteY13" fmla="*/ 2326462 h 2900568"/>
                  <a:gd name="connsiteX14" fmla="*/ 5 w 335551"/>
                  <a:gd name="connsiteY14" fmla="*/ 2336836 h 2900568"/>
                  <a:gd name="connsiteX15" fmla="*/ 5 w 335551"/>
                  <a:gd name="connsiteY15" fmla="*/ 2608376 h 2900568"/>
                  <a:gd name="connsiteX16" fmla="*/ 0 w 335551"/>
                  <a:gd name="connsiteY16" fmla="*/ 2608376 h 2900568"/>
                  <a:gd name="connsiteX17" fmla="*/ 0 w 335551"/>
                  <a:gd name="connsiteY17" fmla="*/ 2900568 h 2900568"/>
                  <a:gd name="connsiteX0" fmla="*/ 0 w 335551"/>
                  <a:gd name="connsiteY0" fmla="*/ 2900568 h 2900568"/>
                  <a:gd name="connsiteX1" fmla="*/ 335545 w 335551"/>
                  <a:gd name="connsiteY1" fmla="*/ 2900568 h 2900568"/>
                  <a:gd name="connsiteX2" fmla="*/ 335545 w 335551"/>
                  <a:gd name="connsiteY2" fmla="*/ 2618654 h 2900568"/>
                  <a:gd name="connsiteX3" fmla="*/ 335551 w 335551"/>
                  <a:gd name="connsiteY3" fmla="*/ 2618654 h 2900568"/>
                  <a:gd name="connsiteX4" fmla="*/ 335551 w 335551"/>
                  <a:gd name="connsiteY4" fmla="*/ 2336836 h 2900568"/>
                  <a:gd name="connsiteX5" fmla="*/ 335551 w 335551"/>
                  <a:gd name="connsiteY5" fmla="*/ 2326462 h 2900568"/>
                  <a:gd name="connsiteX6" fmla="*/ 335551 w 335551"/>
                  <a:gd name="connsiteY6" fmla="*/ 2215400 h 2900568"/>
                  <a:gd name="connsiteX7" fmla="*/ 334602 w 335551"/>
                  <a:gd name="connsiteY7" fmla="*/ 2215400 h 2900568"/>
                  <a:gd name="connsiteX8" fmla="*/ 334796 w 335551"/>
                  <a:gd name="connsiteY8" fmla="*/ 1160909 h 2900568"/>
                  <a:gd name="connsiteX9" fmla="*/ 334988 w 335551"/>
                  <a:gd name="connsiteY9" fmla="*/ 106399 h 2900568"/>
                  <a:gd name="connsiteX10" fmla="*/ 167668 w 335551"/>
                  <a:gd name="connsiteY10" fmla="*/ 0 h 2900568"/>
                  <a:gd name="connsiteX11" fmla="*/ 201 w 335551"/>
                  <a:gd name="connsiteY11" fmla="*/ 107794 h 2900568"/>
                  <a:gd name="connsiteX12" fmla="*/ 5 w 335551"/>
                  <a:gd name="connsiteY12" fmla="*/ 2215420 h 2900568"/>
                  <a:gd name="connsiteX13" fmla="*/ 5 w 335551"/>
                  <a:gd name="connsiteY13" fmla="*/ 2326462 h 2900568"/>
                  <a:gd name="connsiteX14" fmla="*/ 5 w 335551"/>
                  <a:gd name="connsiteY14" fmla="*/ 2336836 h 2900568"/>
                  <a:gd name="connsiteX15" fmla="*/ 5 w 335551"/>
                  <a:gd name="connsiteY15" fmla="*/ 2608376 h 2900568"/>
                  <a:gd name="connsiteX16" fmla="*/ 0 w 335551"/>
                  <a:gd name="connsiteY16" fmla="*/ 2608376 h 2900568"/>
                  <a:gd name="connsiteX17" fmla="*/ 0 w 335551"/>
                  <a:gd name="connsiteY17" fmla="*/ 2900568 h 2900568"/>
                  <a:gd name="connsiteX0" fmla="*/ 0 w 335551"/>
                  <a:gd name="connsiteY0" fmla="*/ 2900568 h 2900568"/>
                  <a:gd name="connsiteX1" fmla="*/ 335545 w 335551"/>
                  <a:gd name="connsiteY1" fmla="*/ 2900568 h 2900568"/>
                  <a:gd name="connsiteX2" fmla="*/ 335545 w 335551"/>
                  <a:gd name="connsiteY2" fmla="*/ 2618654 h 2900568"/>
                  <a:gd name="connsiteX3" fmla="*/ 335551 w 335551"/>
                  <a:gd name="connsiteY3" fmla="*/ 2618654 h 2900568"/>
                  <a:gd name="connsiteX4" fmla="*/ 335551 w 335551"/>
                  <a:gd name="connsiteY4" fmla="*/ 2336836 h 2900568"/>
                  <a:gd name="connsiteX5" fmla="*/ 335551 w 335551"/>
                  <a:gd name="connsiteY5" fmla="*/ 2326462 h 2900568"/>
                  <a:gd name="connsiteX6" fmla="*/ 335551 w 335551"/>
                  <a:gd name="connsiteY6" fmla="*/ 2215400 h 2900568"/>
                  <a:gd name="connsiteX7" fmla="*/ 334602 w 335551"/>
                  <a:gd name="connsiteY7" fmla="*/ 2215400 h 2900568"/>
                  <a:gd name="connsiteX8" fmla="*/ 334796 w 335551"/>
                  <a:gd name="connsiteY8" fmla="*/ 1160909 h 2900568"/>
                  <a:gd name="connsiteX9" fmla="*/ 334988 w 335551"/>
                  <a:gd name="connsiteY9" fmla="*/ 106399 h 2900568"/>
                  <a:gd name="connsiteX10" fmla="*/ 167668 w 335551"/>
                  <a:gd name="connsiteY10" fmla="*/ 0 h 2900568"/>
                  <a:gd name="connsiteX11" fmla="*/ 201 w 335551"/>
                  <a:gd name="connsiteY11" fmla="*/ 107794 h 2900568"/>
                  <a:gd name="connsiteX12" fmla="*/ 5 w 335551"/>
                  <a:gd name="connsiteY12" fmla="*/ 2215420 h 2900568"/>
                  <a:gd name="connsiteX13" fmla="*/ 5 w 335551"/>
                  <a:gd name="connsiteY13" fmla="*/ 2326462 h 2900568"/>
                  <a:gd name="connsiteX14" fmla="*/ 5 w 335551"/>
                  <a:gd name="connsiteY14" fmla="*/ 2336836 h 2900568"/>
                  <a:gd name="connsiteX15" fmla="*/ 5 w 335551"/>
                  <a:gd name="connsiteY15" fmla="*/ 2608376 h 2900568"/>
                  <a:gd name="connsiteX16" fmla="*/ 0 w 335551"/>
                  <a:gd name="connsiteY16" fmla="*/ 2608376 h 2900568"/>
                  <a:gd name="connsiteX17" fmla="*/ 0 w 335551"/>
                  <a:gd name="connsiteY17" fmla="*/ 2900568 h 290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551" h="2900568">
                    <a:moveTo>
                      <a:pt x="0" y="2900568"/>
                    </a:moveTo>
                    <a:lnTo>
                      <a:pt x="335545" y="2900568"/>
                    </a:lnTo>
                    <a:lnTo>
                      <a:pt x="335545" y="2618654"/>
                    </a:lnTo>
                    <a:lnTo>
                      <a:pt x="335551" y="2618654"/>
                    </a:lnTo>
                    <a:lnTo>
                      <a:pt x="335551" y="2336836"/>
                    </a:lnTo>
                    <a:lnTo>
                      <a:pt x="335551" y="2326462"/>
                    </a:lnTo>
                    <a:lnTo>
                      <a:pt x="335551" y="2215400"/>
                    </a:lnTo>
                    <a:lnTo>
                      <a:pt x="334602" y="2215400"/>
                    </a:lnTo>
                    <a:cubicBezTo>
                      <a:pt x="334667" y="1863903"/>
                      <a:pt x="334731" y="1512406"/>
                      <a:pt x="334796" y="1160909"/>
                    </a:cubicBezTo>
                    <a:cubicBezTo>
                      <a:pt x="334860" y="805223"/>
                      <a:pt x="334924" y="449536"/>
                      <a:pt x="334988" y="106399"/>
                    </a:cubicBezTo>
                    <a:cubicBezTo>
                      <a:pt x="295196" y="113418"/>
                      <a:pt x="304961" y="18421"/>
                      <a:pt x="167668" y="0"/>
                    </a:cubicBezTo>
                    <a:cubicBezTo>
                      <a:pt x="52994" y="11385"/>
                      <a:pt x="7808" y="70949"/>
                      <a:pt x="201" y="107794"/>
                    </a:cubicBezTo>
                    <a:cubicBezTo>
                      <a:pt x="204" y="796628"/>
                      <a:pt x="1" y="1526585"/>
                      <a:pt x="5" y="2215420"/>
                    </a:cubicBezTo>
                    <a:lnTo>
                      <a:pt x="5" y="2326462"/>
                    </a:lnTo>
                    <a:lnTo>
                      <a:pt x="5" y="2336836"/>
                    </a:lnTo>
                    <a:lnTo>
                      <a:pt x="5" y="2608376"/>
                    </a:lnTo>
                    <a:lnTo>
                      <a:pt x="0" y="2608376"/>
                    </a:lnTo>
                    <a:lnTo>
                      <a:pt x="0" y="2900568"/>
                    </a:lnTo>
                    <a:close/>
                  </a:path>
                </a:pathLst>
              </a:custGeom>
              <a:solidFill>
                <a:srgbClr val="F4B10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Arial" panose="020B0604020202020204" pitchFamily="34" charset="0"/>
                  <a:cs typeface="Arial" panose="020B0604020202020204" pitchFamily="34" charset="0"/>
                </a:endParaRPr>
              </a:p>
            </p:txBody>
          </p:sp>
          <p:sp>
            <p:nvSpPr>
              <p:cNvPr id="36" name="Freeform 35"/>
              <p:cNvSpPr/>
              <p:nvPr/>
            </p:nvSpPr>
            <p:spPr>
              <a:xfrm rot="10800000" flipH="1" flipV="1">
                <a:off x="1893470" y="176951"/>
                <a:ext cx="566370" cy="435298"/>
              </a:xfrm>
              <a:custGeom>
                <a:avLst/>
                <a:gdLst>
                  <a:gd name="connsiteX0" fmla="*/ 332618 w 622279"/>
                  <a:gd name="connsiteY0" fmla="*/ 428 h 413504"/>
                  <a:gd name="connsiteX1" fmla="*/ 465701 w 622279"/>
                  <a:gd name="connsiteY1" fmla="*/ 37403 h 413504"/>
                  <a:gd name="connsiteX2" fmla="*/ 492687 w 622279"/>
                  <a:gd name="connsiteY2" fmla="*/ 58173 h 413504"/>
                  <a:gd name="connsiteX3" fmla="*/ 621504 w 622279"/>
                  <a:gd name="connsiteY3" fmla="*/ 58173 h 413504"/>
                  <a:gd name="connsiteX4" fmla="*/ 621490 w 622279"/>
                  <a:gd name="connsiteY4" fmla="*/ 80803 h 413504"/>
                  <a:gd name="connsiteX5" fmla="*/ 622279 w 622279"/>
                  <a:gd name="connsiteY5" fmla="*/ 411122 h 413504"/>
                  <a:gd name="connsiteX6" fmla="*/ 496634 w 622279"/>
                  <a:gd name="connsiteY6" fmla="*/ 411122 h 413504"/>
                  <a:gd name="connsiteX7" fmla="*/ 496651 w 622279"/>
                  <a:gd name="connsiteY7" fmla="*/ 413504 h 413504"/>
                  <a:gd name="connsiteX8" fmla="*/ 147164 w 622279"/>
                  <a:gd name="connsiteY8" fmla="*/ 411122 h 413504"/>
                  <a:gd name="connsiteX9" fmla="*/ 147164 w 622279"/>
                  <a:gd name="connsiteY9" fmla="*/ 80662 h 413504"/>
                  <a:gd name="connsiteX10" fmla="*/ 147004 w 622279"/>
                  <a:gd name="connsiteY10" fmla="*/ 61309 h 413504"/>
                  <a:gd name="connsiteX11" fmla="*/ 147003 w 622279"/>
                  <a:gd name="connsiteY11" fmla="*/ 81220 h 413504"/>
                  <a:gd name="connsiteX12" fmla="*/ 147003 w 622279"/>
                  <a:gd name="connsiteY12" fmla="*/ 194535 h 413504"/>
                  <a:gd name="connsiteX13" fmla="*/ 147003 w 622279"/>
                  <a:gd name="connsiteY13" fmla="*/ 205121 h 413504"/>
                  <a:gd name="connsiteX14" fmla="*/ 147003 w 622279"/>
                  <a:gd name="connsiteY14" fmla="*/ 411122 h 413504"/>
                  <a:gd name="connsiteX15" fmla="*/ 163 w 622279"/>
                  <a:gd name="connsiteY15" fmla="*/ 411122 h 413504"/>
                  <a:gd name="connsiteX16" fmla="*/ 163 w 622279"/>
                  <a:gd name="connsiteY16" fmla="*/ 204583 h 413504"/>
                  <a:gd name="connsiteX17" fmla="*/ 163 w 622279"/>
                  <a:gd name="connsiteY17" fmla="*/ 193998 h 413504"/>
                  <a:gd name="connsiteX18" fmla="*/ 163 w 622279"/>
                  <a:gd name="connsiteY18" fmla="*/ 80683 h 413504"/>
                  <a:gd name="connsiteX19" fmla="*/ 3 w 622279"/>
                  <a:gd name="connsiteY19" fmla="*/ 80683 h 413504"/>
                  <a:gd name="connsiteX20" fmla="*/ 0 w 622279"/>
                  <a:gd name="connsiteY20" fmla="*/ 58173 h 413504"/>
                  <a:gd name="connsiteX21" fmla="*/ 146978 w 622279"/>
                  <a:gd name="connsiteY21" fmla="*/ 58173 h 413504"/>
                  <a:gd name="connsiteX22" fmla="*/ 332618 w 622279"/>
                  <a:gd name="connsiteY22" fmla="*/ 428 h 413504"/>
                  <a:gd name="connsiteX0" fmla="*/ 332618 w 622279"/>
                  <a:gd name="connsiteY0" fmla="*/ 428 h 413504"/>
                  <a:gd name="connsiteX1" fmla="*/ 465701 w 622279"/>
                  <a:gd name="connsiteY1" fmla="*/ 37403 h 413504"/>
                  <a:gd name="connsiteX2" fmla="*/ 492687 w 622279"/>
                  <a:gd name="connsiteY2" fmla="*/ 58173 h 413504"/>
                  <a:gd name="connsiteX3" fmla="*/ 621504 w 622279"/>
                  <a:gd name="connsiteY3" fmla="*/ 58173 h 413504"/>
                  <a:gd name="connsiteX4" fmla="*/ 621490 w 622279"/>
                  <a:gd name="connsiteY4" fmla="*/ 80803 h 413504"/>
                  <a:gd name="connsiteX5" fmla="*/ 622279 w 622279"/>
                  <a:gd name="connsiteY5" fmla="*/ 411122 h 413504"/>
                  <a:gd name="connsiteX6" fmla="*/ 496634 w 622279"/>
                  <a:gd name="connsiteY6" fmla="*/ 411122 h 413504"/>
                  <a:gd name="connsiteX7" fmla="*/ 496651 w 622279"/>
                  <a:gd name="connsiteY7" fmla="*/ 413504 h 413504"/>
                  <a:gd name="connsiteX8" fmla="*/ 147164 w 622279"/>
                  <a:gd name="connsiteY8" fmla="*/ 411122 h 413504"/>
                  <a:gd name="connsiteX9" fmla="*/ 147164 w 622279"/>
                  <a:gd name="connsiteY9" fmla="*/ 80662 h 413504"/>
                  <a:gd name="connsiteX10" fmla="*/ 147004 w 622279"/>
                  <a:gd name="connsiteY10" fmla="*/ 61309 h 413504"/>
                  <a:gd name="connsiteX11" fmla="*/ 147003 w 622279"/>
                  <a:gd name="connsiteY11" fmla="*/ 81220 h 413504"/>
                  <a:gd name="connsiteX12" fmla="*/ 147003 w 622279"/>
                  <a:gd name="connsiteY12" fmla="*/ 194535 h 413504"/>
                  <a:gd name="connsiteX13" fmla="*/ 147003 w 622279"/>
                  <a:gd name="connsiteY13" fmla="*/ 411122 h 413504"/>
                  <a:gd name="connsiteX14" fmla="*/ 163 w 622279"/>
                  <a:gd name="connsiteY14" fmla="*/ 411122 h 413504"/>
                  <a:gd name="connsiteX15" fmla="*/ 163 w 622279"/>
                  <a:gd name="connsiteY15" fmla="*/ 204583 h 413504"/>
                  <a:gd name="connsiteX16" fmla="*/ 163 w 622279"/>
                  <a:gd name="connsiteY16" fmla="*/ 193998 h 413504"/>
                  <a:gd name="connsiteX17" fmla="*/ 163 w 622279"/>
                  <a:gd name="connsiteY17" fmla="*/ 80683 h 413504"/>
                  <a:gd name="connsiteX18" fmla="*/ 3 w 622279"/>
                  <a:gd name="connsiteY18" fmla="*/ 80683 h 413504"/>
                  <a:gd name="connsiteX19" fmla="*/ 0 w 622279"/>
                  <a:gd name="connsiteY19" fmla="*/ 58173 h 413504"/>
                  <a:gd name="connsiteX20" fmla="*/ 146978 w 622279"/>
                  <a:gd name="connsiteY20" fmla="*/ 58173 h 413504"/>
                  <a:gd name="connsiteX21" fmla="*/ 332618 w 622279"/>
                  <a:gd name="connsiteY21" fmla="*/ 428 h 413504"/>
                  <a:gd name="connsiteX0" fmla="*/ 332618 w 622279"/>
                  <a:gd name="connsiteY0" fmla="*/ 428 h 413504"/>
                  <a:gd name="connsiteX1" fmla="*/ 465701 w 622279"/>
                  <a:gd name="connsiteY1" fmla="*/ 37403 h 413504"/>
                  <a:gd name="connsiteX2" fmla="*/ 492687 w 622279"/>
                  <a:gd name="connsiteY2" fmla="*/ 58173 h 413504"/>
                  <a:gd name="connsiteX3" fmla="*/ 621504 w 622279"/>
                  <a:gd name="connsiteY3" fmla="*/ 58173 h 413504"/>
                  <a:gd name="connsiteX4" fmla="*/ 621490 w 622279"/>
                  <a:gd name="connsiteY4" fmla="*/ 80803 h 413504"/>
                  <a:gd name="connsiteX5" fmla="*/ 622279 w 622279"/>
                  <a:gd name="connsiteY5" fmla="*/ 411122 h 413504"/>
                  <a:gd name="connsiteX6" fmla="*/ 496634 w 622279"/>
                  <a:gd name="connsiteY6" fmla="*/ 411122 h 413504"/>
                  <a:gd name="connsiteX7" fmla="*/ 496651 w 622279"/>
                  <a:gd name="connsiteY7" fmla="*/ 413504 h 413504"/>
                  <a:gd name="connsiteX8" fmla="*/ 147164 w 622279"/>
                  <a:gd name="connsiteY8" fmla="*/ 411122 h 413504"/>
                  <a:gd name="connsiteX9" fmla="*/ 147164 w 622279"/>
                  <a:gd name="connsiteY9" fmla="*/ 80662 h 413504"/>
                  <a:gd name="connsiteX10" fmla="*/ 147004 w 622279"/>
                  <a:gd name="connsiteY10" fmla="*/ 61309 h 413504"/>
                  <a:gd name="connsiteX11" fmla="*/ 147003 w 622279"/>
                  <a:gd name="connsiteY11" fmla="*/ 81220 h 413504"/>
                  <a:gd name="connsiteX12" fmla="*/ 147003 w 622279"/>
                  <a:gd name="connsiteY12" fmla="*/ 411122 h 413504"/>
                  <a:gd name="connsiteX13" fmla="*/ 163 w 622279"/>
                  <a:gd name="connsiteY13" fmla="*/ 411122 h 413504"/>
                  <a:gd name="connsiteX14" fmla="*/ 163 w 622279"/>
                  <a:gd name="connsiteY14" fmla="*/ 204583 h 413504"/>
                  <a:gd name="connsiteX15" fmla="*/ 163 w 622279"/>
                  <a:gd name="connsiteY15" fmla="*/ 193998 h 413504"/>
                  <a:gd name="connsiteX16" fmla="*/ 163 w 622279"/>
                  <a:gd name="connsiteY16" fmla="*/ 80683 h 413504"/>
                  <a:gd name="connsiteX17" fmla="*/ 3 w 622279"/>
                  <a:gd name="connsiteY17" fmla="*/ 80683 h 413504"/>
                  <a:gd name="connsiteX18" fmla="*/ 0 w 622279"/>
                  <a:gd name="connsiteY18" fmla="*/ 58173 h 413504"/>
                  <a:gd name="connsiteX19" fmla="*/ 146978 w 622279"/>
                  <a:gd name="connsiteY19" fmla="*/ 58173 h 413504"/>
                  <a:gd name="connsiteX20" fmla="*/ 332618 w 622279"/>
                  <a:gd name="connsiteY20" fmla="*/ 428 h 413504"/>
                  <a:gd name="connsiteX0" fmla="*/ 332618 w 622279"/>
                  <a:gd name="connsiteY0" fmla="*/ 428 h 413504"/>
                  <a:gd name="connsiteX1" fmla="*/ 465701 w 622279"/>
                  <a:gd name="connsiteY1" fmla="*/ 37403 h 413504"/>
                  <a:gd name="connsiteX2" fmla="*/ 492687 w 622279"/>
                  <a:gd name="connsiteY2" fmla="*/ 58173 h 413504"/>
                  <a:gd name="connsiteX3" fmla="*/ 621504 w 622279"/>
                  <a:gd name="connsiteY3" fmla="*/ 58173 h 413504"/>
                  <a:gd name="connsiteX4" fmla="*/ 621490 w 622279"/>
                  <a:gd name="connsiteY4" fmla="*/ 80803 h 413504"/>
                  <a:gd name="connsiteX5" fmla="*/ 622279 w 622279"/>
                  <a:gd name="connsiteY5" fmla="*/ 411122 h 413504"/>
                  <a:gd name="connsiteX6" fmla="*/ 496634 w 622279"/>
                  <a:gd name="connsiteY6" fmla="*/ 411122 h 413504"/>
                  <a:gd name="connsiteX7" fmla="*/ 496651 w 622279"/>
                  <a:gd name="connsiteY7" fmla="*/ 413504 h 413504"/>
                  <a:gd name="connsiteX8" fmla="*/ 147164 w 622279"/>
                  <a:gd name="connsiteY8" fmla="*/ 411122 h 413504"/>
                  <a:gd name="connsiteX9" fmla="*/ 147164 w 622279"/>
                  <a:gd name="connsiteY9" fmla="*/ 80662 h 413504"/>
                  <a:gd name="connsiteX10" fmla="*/ 147004 w 622279"/>
                  <a:gd name="connsiteY10" fmla="*/ 61309 h 413504"/>
                  <a:gd name="connsiteX11" fmla="*/ 147003 w 622279"/>
                  <a:gd name="connsiteY11" fmla="*/ 411122 h 413504"/>
                  <a:gd name="connsiteX12" fmla="*/ 163 w 622279"/>
                  <a:gd name="connsiteY12" fmla="*/ 411122 h 413504"/>
                  <a:gd name="connsiteX13" fmla="*/ 163 w 622279"/>
                  <a:gd name="connsiteY13" fmla="*/ 204583 h 413504"/>
                  <a:gd name="connsiteX14" fmla="*/ 163 w 622279"/>
                  <a:gd name="connsiteY14" fmla="*/ 193998 h 413504"/>
                  <a:gd name="connsiteX15" fmla="*/ 163 w 622279"/>
                  <a:gd name="connsiteY15" fmla="*/ 80683 h 413504"/>
                  <a:gd name="connsiteX16" fmla="*/ 3 w 622279"/>
                  <a:gd name="connsiteY16" fmla="*/ 80683 h 413504"/>
                  <a:gd name="connsiteX17" fmla="*/ 0 w 622279"/>
                  <a:gd name="connsiteY17" fmla="*/ 58173 h 413504"/>
                  <a:gd name="connsiteX18" fmla="*/ 146978 w 622279"/>
                  <a:gd name="connsiteY18" fmla="*/ 58173 h 413504"/>
                  <a:gd name="connsiteX19" fmla="*/ 332618 w 622279"/>
                  <a:gd name="connsiteY19" fmla="*/ 428 h 413504"/>
                  <a:gd name="connsiteX0" fmla="*/ 332618 w 622279"/>
                  <a:gd name="connsiteY0" fmla="*/ 428 h 413504"/>
                  <a:gd name="connsiteX1" fmla="*/ 465701 w 622279"/>
                  <a:gd name="connsiteY1" fmla="*/ 37403 h 413504"/>
                  <a:gd name="connsiteX2" fmla="*/ 492687 w 622279"/>
                  <a:gd name="connsiteY2" fmla="*/ 58173 h 413504"/>
                  <a:gd name="connsiteX3" fmla="*/ 621504 w 622279"/>
                  <a:gd name="connsiteY3" fmla="*/ 58173 h 413504"/>
                  <a:gd name="connsiteX4" fmla="*/ 621490 w 622279"/>
                  <a:gd name="connsiteY4" fmla="*/ 80803 h 413504"/>
                  <a:gd name="connsiteX5" fmla="*/ 622279 w 622279"/>
                  <a:gd name="connsiteY5" fmla="*/ 411122 h 413504"/>
                  <a:gd name="connsiteX6" fmla="*/ 496634 w 622279"/>
                  <a:gd name="connsiteY6" fmla="*/ 411122 h 413504"/>
                  <a:gd name="connsiteX7" fmla="*/ 496651 w 622279"/>
                  <a:gd name="connsiteY7" fmla="*/ 413504 h 413504"/>
                  <a:gd name="connsiteX8" fmla="*/ 147164 w 622279"/>
                  <a:gd name="connsiteY8" fmla="*/ 411122 h 413504"/>
                  <a:gd name="connsiteX9" fmla="*/ 147004 w 622279"/>
                  <a:gd name="connsiteY9" fmla="*/ 61309 h 413504"/>
                  <a:gd name="connsiteX10" fmla="*/ 147003 w 622279"/>
                  <a:gd name="connsiteY10" fmla="*/ 411122 h 413504"/>
                  <a:gd name="connsiteX11" fmla="*/ 163 w 622279"/>
                  <a:gd name="connsiteY11" fmla="*/ 411122 h 413504"/>
                  <a:gd name="connsiteX12" fmla="*/ 163 w 622279"/>
                  <a:gd name="connsiteY12" fmla="*/ 204583 h 413504"/>
                  <a:gd name="connsiteX13" fmla="*/ 163 w 622279"/>
                  <a:gd name="connsiteY13" fmla="*/ 193998 h 413504"/>
                  <a:gd name="connsiteX14" fmla="*/ 163 w 622279"/>
                  <a:gd name="connsiteY14" fmla="*/ 80683 h 413504"/>
                  <a:gd name="connsiteX15" fmla="*/ 3 w 622279"/>
                  <a:gd name="connsiteY15" fmla="*/ 80683 h 413504"/>
                  <a:gd name="connsiteX16" fmla="*/ 0 w 622279"/>
                  <a:gd name="connsiteY16" fmla="*/ 58173 h 413504"/>
                  <a:gd name="connsiteX17" fmla="*/ 146978 w 622279"/>
                  <a:gd name="connsiteY17" fmla="*/ 58173 h 413504"/>
                  <a:gd name="connsiteX18" fmla="*/ 332618 w 622279"/>
                  <a:gd name="connsiteY18" fmla="*/ 428 h 413504"/>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4 w 622279"/>
                  <a:gd name="connsiteY9" fmla="*/ 60881 h 413076"/>
                  <a:gd name="connsiteX10" fmla="*/ 147003 w 622279"/>
                  <a:gd name="connsiteY10" fmla="*/ 410694 h 413076"/>
                  <a:gd name="connsiteX11" fmla="*/ 163 w 622279"/>
                  <a:gd name="connsiteY11" fmla="*/ 410694 h 413076"/>
                  <a:gd name="connsiteX12" fmla="*/ 163 w 622279"/>
                  <a:gd name="connsiteY12" fmla="*/ 204155 h 413076"/>
                  <a:gd name="connsiteX13" fmla="*/ 163 w 622279"/>
                  <a:gd name="connsiteY13" fmla="*/ 193570 h 413076"/>
                  <a:gd name="connsiteX14" fmla="*/ 163 w 622279"/>
                  <a:gd name="connsiteY14" fmla="*/ 80255 h 413076"/>
                  <a:gd name="connsiteX15" fmla="*/ 3 w 622279"/>
                  <a:gd name="connsiteY15" fmla="*/ 80255 h 413076"/>
                  <a:gd name="connsiteX16" fmla="*/ 0 w 622279"/>
                  <a:gd name="connsiteY16" fmla="*/ 57745 h 413076"/>
                  <a:gd name="connsiteX17" fmla="*/ 332618 w 622279"/>
                  <a:gd name="connsiteY17" fmla="*/ 0 h 413076"/>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3 w 622279"/>
                  <a:gd name="connsiteY9" fmla="*/ 410694 h 413076"/>
                  <a:gd name="connsiteX10" fmla="*/ 163 w 622279"/>
                  <a:gd name="connsiteY10" fmla="*/ 410694 h 413076"/>
                  <a:gd name="connsiteX11" fmla="*/ 163 w 622279"/>
                  <a:gd name="connsiteY11" fmla="*/ 204155 h 413076"/>
                  <a:gd name="connsiteX12" fmla="*/ 163 w 622279"/>
                  <a:gd name="connsiteY12" fmla="*/ 193570 h 413076"/>
                  <a:gd name="connsiteX13" fmla="*/ 163 w 622279"/>
                  <a:gd name="connsiteY13" fmla="*/ 80255 h 413076"/>
                  <a:gd name="connsiteX14" fmla="*/ 3 w 622279"/>
                  <a:gd name="connsiteY14" fmla="*/ 80255 h 413076"/>
                  <a:gd name="connsiteX15" fmla="*/ 0 w 622279"/>
                  <a:gd name="connsiteY15" fmla="*/ 57745 h 413076"/>
                  <a:gd name="connsiteX16" fmla="*/ 332618 w 622279"/>
                  <a:gd name="connsiteY16" fmla="*/ 0 h 413076"/>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3 w 622279"/>
                  <a:gd name="connsiteY9" fmla="*/ 410694 h 413076"/>
                  <a:gd name="connsiteX10" fmla="*/ 163 w 622279"/>
                  <a:gd name="connsiteY10" fmla="*/ 410694 h 413076"/>
                  <a:gd name="connsiteX11" fmla="*/ 163 w 622279"/>
                  <a:gd name="connsiteY11" fmla="*/ 204155 h 413076"/>
                  <a:gd name="connsiteX12" fmla="*/ 163 w 622279"/>
                  <a:gd name="connsiteY12" fmla="*/ 193570 h 413076"/>
                  <a:gd name="connsiteX13" fmla="*/ 163 w 622279"/>
                  <a:gd name="connsiteY13" fmla="*/ 80255 h 413076"/>
                  <a:gd name="connsiteX14" fmla="*/ 0 w 622279"/>
                  <a:gd name="connsiteY14" fmla="*/ 57745 h 413076"/>
                  <a:gd name="connsiteX15" fmla="*/ 332618 w 622279"/>
                  <a:gd name="connsiteY15" fmla="*/ 0 h 413076"/>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3 w 622279"/>
                  <a:gd name="connsiteY9" fmla="*/ 410694 h 413076"/>
                  <a:gd name="connsiteX10" fmla="*/ 163 w 622279"/>
                  <a:gd name="connsiteY10" fmla="*/ 410694 h 413076"/>
                  <a:gd name="connsiteX11" fmla="*/ 163 w 622279"/>
                  <a:gd name="connsiteY11" fmla="*/ 204155 h 413076"/>
                  <a:gd name="connsiteX12" fmla="*/ 163 w 622279"/>
                  <a:gd name="connsiteY12" fmla="*/ 80255 h 413076"/>
                  <a:gd name="connsiteX13" fmla="*/ 0 w 622279"/>
                  <a:gd name="connsiteY13" fmla="*/ 57745 h 413076"/>
                  <a:gd name="connsiteX14" fmla="*/ 332618 w 622279"/>
                  <a:gd name="connsiteY14" fmla="*/ 0 h 413076"/>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3 w 622279"/>
                  <a:gd name="connsiteY9" fmla="*/ 410694 h 413076"/>
                  <a:gd name="connsiteX10" fmla="*/ 163 w 622279"/>
                  <a:gd name="connsiteY10" fmla="*/ 410694 h 413076"/>
                  <a:gd name="connsiteX11" fmla="*/ 163 w 622279"/>
                  <a:gd name="connsiteY11" fmla="*/ 80255 h 413076"/>
                  <a:gd name="connsiteX12" fmla="*/ 0 w 622279"/>
                  <a:gd name="connsiteY12" fmla="*/ 57745 h 413076"/>
                  <a:gd name="connsiteX13" fmla="*/ 332618 w 622279"/>
                  <a:gd name="connsiteY13" fmla="*/ 0 h 413076"/>
                  <a:gd name="connsiteX0" fmla="*/ 332618 w 622279"/>
                  <a:gd name="connsiteY0" fmla="*/ 0 h 413076"/>
                  <a:gd name="connsiteX1" fmla="*/ 465701 w 622279"/>
                  <a:gd name="connsiteY1" fmla="*/ 36975 h 413076"/>
                  <a:gd name="connsiteX2" fmla="*/ 492687 w 622279"/>
                  <a:gd name="connsiteY2" fmla="*/ 57745 h 413076"/>
                  <a:gd name="connsiteX3" fmla="*/ 621504 w 622279"/>
                  <a:gd name="connsiteY3" fmla="*/ 57745 h 413076"/>
                  <a:gd name="connsiteX4" fmla="*/ 621490 w 622279"/>
                  <a:gd name="connsiteY4" fmla="*/ 80375 h 413076"/>
                  <a:gd name="connsiteX5" fmla="*/ 622279 w 622279"/>
                  <a:gd name="connsiteY5" fmla="*/ 410694 h 413076"/>
                  <a:gd name="connsiteX6" fmla="*/ 496634 w 622279"/>
                  <a:gd name="connsiteY6" fmla="*/ 410694 h 413076"/>
                  <a:gd name="connsiteX7" fmla="*/ 496651 w 622279"/>
                  <a:gd name="connsiteY7" fmla="*/ 413076 h 413076"/>
                  <a:gd name="connsiteX8" fmla="*/ 147164 w 622279"/>
                  <a:gd name="connsiteY8" fmla="*/ 410694 h 413076"/>
                  <a:gd name="connsiteX9" fmla="*/ 147003 w 622279"/>
                  <a:gd name="connsiteY9" fmla="*/ 410694 h 413076"/>
                  <a:gd name="connsiteX10" fmla="*/ 163 w 622279"/>
                  <a:gd name="connsiteY10" fmla="*/ 410694 h 413076"/>
                  <a:gd name="connsiteX11" fmla="*/ 0 w 622279"/>
                  <a:gd name="connsiteY11" fmla="*/ 57745 h 413076"/>
                  <a:gd name="connsiteX12" fmla="*/ 332618 w 622279"/>
                  <a:gd name="connsiteY12" fmla="*/ 0 h 413076"/>
                  <a:gd name="connsiteX0" fmla="*/ 332618 w 622279"/>
                  <a:gd name="connsiteY0" fmla="*/ 0 h 413076"/>
                  <a:gd name="connsiteX1" fmla="*/ 465701 w 622279"/>
                  <a:gd name="connsiteY1" fmla="*/ 36975 h 413076"/>
                  <a:gd name="connsiteX2" fmla="*/ 621504 w 622279"/>
                  <a:gd name="connsiteY2" fmla="*/ 57745 h 413076"/>
                  <a:gd name="connsiteX3" fmla="*/ 621490 w 622279"/>
                  <a:gd name="connsiteY3" fmla="*/ 80375 h 413076"/>
                  <a:gd name="connsiteX4" fmla="*/ 622279 w 622279"/>
                  <a:gd name="connsiteY4" fmla="*/ 410694 h 413076"/>
                  <a:gd name="connsiteX5" fmla="*/ 496634 w 622279"/>
                  <a:gd name="connsiteY5" fmla="*/ 410694 h 413076"/>
                  <a:gd name="connsiteX6" fmla="*/ 496651 w 622279"/>
                  <a:gd name="connsiteY6" fmla="*/ 413076 h 413076"/>
                  <a:gd name="connsiteX7" fmla="*/ 147164 w 622279"/>
                  <a:gd name="connsiteY7" fmla="*/ 410694 h 413076"/>
                  <a:gd name="connsiteX8" fmla="*/ 147003 w 622279"/>
                  <a:gd name="connsiteY8" fmla="*/ 410694 h 413076"/>
                  <a:gd name="connsiteX9" fmla="*/ 163 w 622279"/>
                  <a:gd name="connsiteY9" fmla="*/ 410694 h 413076"/>
                  <a:gd name="connsiteX10" fmla="*/ 0 w 622279"/>
                  <a:gd name="connsiteY10" fmla="*/ 57745 h 413076"/>
                  <a:gd name="connsiteX11" fmla="*/ 332618 w 622279"/>
                  <a:gd name="connsiteY11" fmla="*/ 0 h 413076"/>
                  <a:gd name="connsiteX0" fmla="*/ 332618 w 622279"/>
                  <a:gd name="connsiteY0" fmla="*/ 0 h 413076"/>
                  <a:gd name="connsiteX1" fmla="*/ 621504 w 622279"/>
                  <a:gd name="connsiteY1" fmla="*/ 57745 h 413076"/>
                  <a:gd name="connsiteX2" fmla="*/ 621490 w 622279"/>
                  <a:gd name="connsiteY2" fmla="*/ 80375 h 413076"/>
                  <a:gd name="connsiteX3" fmla="*/ 622279 w 622279"/>
                  <a:gd name="connsiteY3" fmla="*/ 410694 h 413076"/>
                  <a:gd name="connsiteX4" fmla="*/ 496634 w 622279"/>
                  <a:gd name="connsiteY4" fmla="*/ 410694 h 413076"/>
                  <a:gd name="connsiteX5" fmla="*/ 496651 w 622279"/>
                  <a:gd name="connsiteY5" fmla="*/ 413076 h 413076"/>
                  <a:gd name="connsiteX6" fmla="*/ 147164 w 622279"/>
                  <a:gd name="connsiteY6" fmla="*/ 410694 h 413076"/>
                  <a:gd name="connsiteX7" fmla="*/ 147003 w 622279"/>
                  <a:gd name="connsiteY7" fmla="*/ 410694 h 413076"/>
                  <a:gd name="connsiteX8" fmla="*/ 163 w 622279"/>
                  <a:gd name="connsiteY8" fmla="*/ 410694 h 413076"/>
                  <a:gd name="connsiteX9" fmla="*/ 0 w 622279"/>
                  <a:gd name="connsiteY9" fmla="*/ 57745 h 413076"/>
                  <a:gd name="connsiteX10" fmla="*/ 332618 w 622279"/>
                  <a:gd name="connsiteY10" fmla="*/ 0 h 413076"/>
                  <a:gd name="connsiteX0" fmla="*/ 332618 w 622279"/>
                  <a:gd name="connsiteY0" fmla="*/ 0 h 413076"/>
                  <a:gd name="connsiteX1" fmla="*/ 621490 w 622279"/>
                  <a:gd name="connsiteY1" fmla="*/ 80375 h 413076"/>
                  <a:gd name="connsiteX2" fmla="*/ 622279 w 622279"/>
                  <a:gd name="connsiteY2" fmla="*/ 410694 h 413076"/>
                  <a:gd name="connsiteX3" fmla="*/ 496634 w 622279"/>
                  <a:gd name="connsiteY3" fmla="*/ 410694 h 413076"/>
                  <a:gd name="connsiteX4" fmla="*/ 496651 w 622279"/>
                  <a:gd name="connsiteY4" fmla="*/ 413076 h 413076"/>
                  <a:gd name="connsiteX5" fmla="*/ 147164 w 622279"/>
                  <a:gd name="connsiteY5" fmla="*/ 410694 h 413076"/>
                  <a:gd name="connsiteX6" fmla="*/ 147003 w 622279"/>
                  <a:gd name="connsiteY6" fmla="*/ 410694 h 413076"/>
                  <a:gd name="connsiteX7" fmla="*/ 163 w 622279"/>
                  <a:gd name="connsiteY7" fmla="*/ 410694 h 413076"/>
                  <a:gd name="connsiteX8" fmla="*/ 0 w 622279"/>
                  <a:gd name="connsiteY8" fmla="*/ 57745 h 413076"/>
                  <a:gd name="connsiteX9" fmla="*/ 332618 w 622279"/>
                  <a:gd name="connsiteY9" fmla="*/ 0 h 413076"/>
                  <a:gd name="connsiteX0" fmla="*/ 332456 w 622117"/>
                  <a:gd name="connsiteY0" fmla="*/ 0 h 413076"/>
                  <a:gd name="connsiteX1" fmla="*/ 621328 w 622117"/>
                  <a:gd name="connsiteY1" fmla="*/ 80375 h 413076"/>
                  <a:gd name="connsiteX2" fmla="*/ 622117 w 622117"/>
                  <a:gd name="connsiteY2" fmla="*/ 410694 h 413076"/>
                  <a:gd name="connsiteX3" fmla="*/ 496472 w 622117"/>
                  <a:gd name="connsiteY3" fmla="*/ 410694 h 413076"/>
                  <a:gd name="connsiteX4" fmla="*/ 496489 w 622117"/>
                  <a:gd name="connsiteY4" fmla="*/ 413076 h 413076"/>
                  <a:gd name="connsiteX5" fmla="*/ 147002 w 622117"/>
                  <a:gd name="connsiteY5" fmla="*/ 410694 h 413076"/>
                  <a:gd name="connsiteX6" fmla="*/ 146841 w 622117"/>
                  <a:gd name="connsiteY6" fmla="*/ 410694 h 413076"/>
                  <a:gd name="connsiteX7" fmla="*/ 1 w 622117"/>
                  <a:gd name="connsiteY7" fmla="*/ 410694 h 413076"/>
                  <a:gd name="connsiteX8" fmla="*/ 6982 w 622117"/>
                  <a:gd name="connsiteY8" fmla="*/ 76795 h 413076"/>
                  <a:gd name="connsiteX9" fmla="*/ 332456 w 622117"/>
                  <a:gd name="connsiteY9" fmla="*/ 0 h 413076"/>
                  <a:gd name="connsiteX0" fmla="*/ 334999 w 624660"/>
                  <a:gd name="connsiteY0" fmla="*/ 0 h 413076"/>
                  <a:gd name="connsiteX1" fmla="*/ 623871 w 624660"/>
                  <a:gd name="connsiteY1" fmla="*/ 80375 h 413076"/>
                  <a:gd name="connsiteX2" fmla="*/ 624660 w 624660"/>
                  <a:gd name="connsiteY2" fmla="*/ 410694 h 413076"/>
                  <a:gd name="connsiteX3" fmla="*/ 499015 w 624660"/>
                  <a:gd name="connsiteY3" fmla="*/ 410694 h 413076"/>
                  <a:gd name="connsiteX4" fmla="*/ 499032 w 624660"/>
                  <a:gd name="connsiteY4" fmla="*/ 413076 h 413076"/>
                  <a:gd name="connsiteX5" fmla="*/ 149545 w 624660"/>
                  <a:gd name="connsiteY5" fmla="*/ 410694 h 413076"/>
                  <a:gd name="connsiteX6" fmla="*/ 149384 w 624660"/>
                  <a:gd name="connsiteY6" fmla="*/ 410694 h 413076"/>
                  <a:gd name="connsiteX7" fmla="*/ 2544 w 624660"/>
                  <a:gd name="connsiteY7" fmla="*/ 410694 h 413076"/>
                  <a:gd name="connsiteX8" fmla="*/ 0 w 624660"/>
                  <a:gd name="connsiteY8" fmla="*/ 79176 h 413076"/>
                  <a:gd name="connsiteX9" fmla="*/ 334999 w 624660"/>
                  <a:gd name="connsiteY9" fmla="*/ 0 h 413076"/>
                  <a:gd name="connsiteX0" fmla="*/ 332618 w 622279"/>
                  <a:gd name="connsiteY0" fmla="*/ 0 h 413076"/>
                  <a:gd name="connsiteX1" fmla="*/ 621490 w 622279"/>
                  <a:gd name="connsiteY1" fmla="*/ 80375 h 413076"/>
                  <a:gd name="connsiteX2" fmla="*/ 622279 w 622279"/>
                  <a:gd name="connsiteY2" fmla="*/ 410694 h 413076"/>
                  <a:gd name="connsiteX3" fmla="*/ 496634 w 622279"/>
                  <a:gd name="connsiteY3" fmla="*/ 410694 h 413076"/>
                  <a:gd name="connsiteX4" fmla="*/ 496651 w 622279"/>
                  <a:gd name="connsiteY4" fmla="*/ 413076 h 413076"/>
                  <a:gd name="connsiteX5" fmla="*/ 147164 w 622279"/>
                  <a:gd name="connsiteY5" fmla="*/ 410694 h 413076"/>
                  <a:gd name="connsiteX6" fmla="*/ 147003 w 622279"/>
                  <a:gd name="connsiteY6" fmla="*/ 410694 h 413076"/>
                  <a:gd name="connsiteX7" fmla="*/ 163 w 622279"/>
                  <a:gd name="connsiteY7" fmla="*/ 410694 h 413076"/>
                  <a:gd name="connsiteX8" fmla="*/ 0 w 622279"/>
                  <a:gd name="connsiteY8" fmla="*/ 79176 h 413076"/>
                  <a:gd name="connsiteX9" fmla="*/ 332618 w 622279"/>
                  <a:gd name="connsiteY9" fmla="*/ 0 h 413076"/>
                  <a:gd name="connsiteX0" fmla="*/ 332618 w 622279"/>
                  <a:gd name="connsiteY0" fmla="*/ 0 h 413076"/>
                  <a:gd name="connsiteX1" fmla="*/ 621490 w 622279"/>
                  <a:gd name="connsiteY1" fmla="*/ 99425 h 413076"/>
                  <a:gd name="connsiteX2" fmla="*/ 622279 w 622279"/>
                  <a:gd name="connsiteY2" fmla="*/ 410694 h 413076"/>
                  <a:gd name="connsiteX3" fmla="*/ 496634 w 622279"/>
                  <a:gd name="connsiteY3" fmla="*/ 410694 h 413076"/>
                  <a:gd name="connsiteX4" fmla="*/ 496651 w 622279"/>
                  <a:gd name="connsiteY4" fmla="*/ 413076 h 413076"/>
                  <a:gd name="connsiteX5" fmla="*/ 147164 w 622279"/>
                  <a:gd name="connsiteY5" fmla="*/ 410694 h 413076"/>
                  <a:gd name="connsiteX6" fmla="*/ 147003 w 622279"/>
                  <a:gd name="connsiteY6" fmla="*/ 410694 h 413076"/>
                  <a:gd name="connsiteX7" fmla="*/ 163 w 622279"/>
                  <a:gd name="connsiteY7" fmla="*/ 410694 h 413076"/>
                  <a:gd name="connsiteX8" fmla="*/ 0 w 622279"/>
                  <a:gd name="connsiteY8" fmla="*/ 79176 h 413076"/>
                  <a:gd name="connsiteX9" fmla="*/ 332618 w 622279"/>
                  <a:gd name="connsiteY9" fmla="*/ 0 h 413076"/>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30236 w 622279"/>
                  <a:gd name="connsiteY0" fmla="*/ 4257 h 426858"/>
                  <a:gd name="connsiteX1" fmla="*/ 621490 w 622279"/>
                  <a:gd name="connsiteY1" fmla="*/ 113207 h 426858"/>
                  <a:gd name="connsiteX2" fmla="*/ 622279 w 622279"/>
                  <a:gd name="connsiteY2" fmla="*/ 424476 h 426858"/>
                  <a:gd name="connsiteX3" fmla="*/ 496634 w 622279"/>
                  <a:gd name="connsiteY3" fmla="*/ 424476 h 426858"/>
                  <a:gd name="connsiteX4" fmla="*/ 496651 w 622279"/>
                  <a:gd name="connsiteY4" fmla="*/ 426858 h 426858"/>
                  <a:gd name="connsiteX5" fmla="*/ 147164 w 622279"/>
                  <a:gd name="connsiteY5" fmla="*/ 424476 h 426858"/>
                  <a:gd name="connsiteX6" fmla="*/ 147003 w 622279"/>
                  <a:gd name="connsiteY6" fmla="*/ 424476 h 426858"/>
                  <a:gd name="connsiteX7" fmla="*/ 163 w 622279"/>
                  <a:gd name="connsiteY7" fmla="*/ 424476 h 426858"/>
                  <a:gd name="connsiteX8" fmla="*/ 0 w 622279"/>
                  <a:gd name="connsiteY8" fmla="*/ 92958 h 426858"/>
                  <a:gd name="connsiteX9" fmla="*/ 330236 w 622279"/>
                  <a:gd name="connsiteY9" fmla="*/ 4257 h 426858"/>
                  <a:gd name="connsiteX0" fmla="*/ 330236 w 622279"/>
                  <a:gd name="connsiteY0" fmla="*/ 4257 h 426858"/>
                  <a:gd name="connsiteX1" fmla="*/ 621490 w 622279"/>
                  <a:gd name="connsiteY1" fmla="*/ 113207 h 426858"/>
                  <a:gd name="connsiteX2" fmla="*/ 622279 w 622279"/>
                  <a:gd name="connsiteY2" fmla="*/ 424476 h 426858"/>
                  <a:gd name="connsiteX3" fmla="*/ 496634 w 622279"/>
                  <a:gd name="connsiteY3" fmla="*/ 424476 h 426858"/>
                  <a:gd name="connsiteX4" fmla="*/ 496651 w 622279"/>
                  <a:gd name="connsiteY4" fmla="*/ 426858 h 426858"/>
                  <a:gd name="connsiteX5" fmla="*/ 147164 w 622279"/>
                  <a:gd name="connsiteY5" fmla="*/ 424476 h 426858"/>
                  <a:gd name="connsiteX6" fmla="*/ 147003 w 622279"/>
                  <a:gd name="connsiteY6" fmla="*/ 424476 h 426858"/>
                  <a:gd name="connsiteX7" fmla="*/ 163 w 622279"/>
                  <a:gd name="connsiteY7" fmla="*/ 424476 h 426858"/>
                  <a:gd name="connsiteX8" fmla="*/ 0 w 622279"/>
                  <a:gd name="connsiteY8" fmla="*/ 92958 h 426858"/>
                  <a:gd name="connsiteX9" fmla="*/ 330236 w 622279"/>
                  <a:gd name="connsiteY9" fmla="*/ 4257 h 426858"/>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30236 w 622279"/>
                  <a:gd name="connsiteY0" fmla="*/ 0 h 422601"/>
                  <a:gd name="connsiteX1" fmla="*/ 621490 w 622279"/>
                  <a:gd name="connsiteY1" fmla="*/ 108950 h 422601"/>
                  <a:gd name="connsiteX2" fmla="*/ 622279 w 622279"/>
                  <a:gd name="connsiteY2" fmla="*/ 420219 h 422601"/>
                  <a:gd name="connsiteX3" fmla="*/ 496634 w 622279"/>
                  <a:gd name="connsiteY3" fmla="*/ 420219 h 422601"/>
                  <a:gd name="connsiteX4" fmla="*/ 496651 w 622279"/>
                  <a:gd name="connsiteY4" fmla="*/ 422601 h 422601"/>
                  <a:gd name="connsiteX5" fmla="*/ 147164 w 622279"/>
                  <a:gd name="connsiteY5" fmla="*/ 420219 h 422601"/>
                  <a:gd name="connsiteX6" fmla="*/ 147003 w 622279"/>
                  <a:gd name="connsiteY6" fmla="*/ 420219 h 422601"/>
                  <a:gd name="connsiteX7" fmla="*/ 163 w 622279"/>
                  <a:gd name="connsiteY7" fmla="*/ 420219 h 422601"/>
                  <a:gd name="connsiteX8" fmla="*/ 0 w 622279"/>
                  <a:gd name="connsiteY8" fmla="*/ 88701 h 422601"/>
                  <a:gd name="connsiteX9" fmla="*/ 330236 w 622279"/>
                  <a:gd name="connsiteY9" fmla="*/ 0 h 422601"/>
                  <a:gd name="connsiteX0" fmla="*/ 306424 w 622279"/>
                  <a:gd name="connsiteY0" fmla="*/ 0 h 436888"/>
                  <a:gd name="connsiteX1" fmla="*/ 621490 w 622279"/>
                  <a:gd name="connsiteY1" fmla="*/ 123237 h 436888"/>
                  <a:gd name="connsiteX2" fmla="*/ 622279 w 622279"/>
                  <a:gd name="connsiteY2" fmla="*/ 434506 h 436888"/>
                  <a:gd name="connsiteX3" fmla="*/ 496634 w 622279"/>
                  <a:gd name="connsiteY3" fmla="*/ 434506 h 436888"/>
                  <a:gd name="connsiteX4" fmla="*/ 496651 w 622279"/>
                  <a:gd name="connsiteY4" fmla="*/ 436888 h 436888"/>
                  <a:gd name="connsiteX5" fmla="*/ 147164 w 622279"/>
                  <a:gd name="connsiteY5" fmla="*/ 434506 h 436888"/>
                  <a:gd name="connsiteX6" fmla="*/ 147003 w 622279"/>
                  <a:gd name="connsiteY6" fmla="*/ 434506 h 436888"/>
                  <a:gd name="connsiteX7" fmla="*/ 163 w 622279"/>
                  <a:gd name="connsiteY7" fmla="*/ 434506 h 436888"/>
                  <a:gd name="connsiteX8" fmla="*/ 0 w 622279"/>
                  <a:gd name="connsiteY8" fmla="*/ 102988 h 436888"/>
                  <a:gd name="connsiteX9" fmla="*/ 306424 w 622279"/>
                  <a:gd name="connsiteY9" fmla="*/ 0 h 436888"/>
                  <a:gd name="connsiteX0" fmla="*/ 306424 w 622279"/>
                  <a:gd name="connsiteY0" fmla="*/ 0 h 436888"/>
                  <a:gd name="connsiteX1" fmla="*/ 621490 w 622279"/>
                  <a:gd name="connsiteY1" fmla="*/ 123237 h 436888"/>
                  <a:gd name="connsiteX2" fmla="*/ 622279 w 622279"/>
                  <a:gd name="connsiteY2" fmla="*/ 434506 h 436888"/>
                  <a:gd name="connsiteX3" fmla="*/ 496634 w 622279"/>
                  <a:gd name="connsiteY3" fmla="*/ 434506 h 436888"/>
                  <a:gd name="connsiteX4" fmla="*/ 496651 w 622279"/>
                  <a:gd name="connsiteY4" fmla="*/ 436888 h 436888"/>
                  <a:gd name="connsiteX5" fmla="*/ 147164 w 622279"/>
                  <a:gd name="connsiteY5" fmla="*/ 434506 h 436888"/>
                  <a:gd name="connsiteX6" fmla="*/ 147003 w 622279"/>
                  <a:gd name="connsiteY6" fmla="*/ 434506 h 436888"/>
                  <a:gd name="connsiteX7" fmla="*/ 163 w 622279"/>
                  <a:gd name="connsiteY7" fmla="*/ 434506 h 436888"/>
                  <a:gd name="connsiteX8" fmla="*/ 0 w 622279"/>
                  <a:gd name="connsiteY8" fmla="*/ 102988 h 436888"/>
                  <a:gd name="connsiteX9" fmla="*/ 306424 w 622279"/>
                  <a:gd name="connsiteY9" fmla="*/ 0 h 436888"/>
                  <a:gd name="connsiteX0" fmla="*/ 306424 w 622279"/>
                  <a:gd name="connsiteY0" fmla="*/ 0 h 436888"/>
                  <a:gd name="connsiteX1" fmla="*/ 621490 w 622279"/>
                  <a:gd name="connsiteY1" fmla="*/ 123237 h 436888"/>
                  <a:gd name="connsiteX2" fmla="*/ 622279 w 622279"/>
                  <a:gd name="connsiteY2" fmla="*/ 434506 h 436888"/>
                  <a:gd name="connsiteX3" fmla="*/ 496634 w 622279"/>
                  <a:gd name="connsiteY3" fmla="*/ 434506 h 436888"/>
                  <a:gd name="connsiteX4" fmla="*/ 496651 w 622279"/>
                  <a:gd name="connsiteY4" fmla="*/ 436888 h 436888"/>
                  <a:gd name="connsiteX5" fmla="*/ 147164 w 622279"/>
                  <a:gd name="connsiteY5" fmla="*/ 434506 h 436888"/>
                  <a:gd name="connsiteX6" fmla="*/ 147003 w 622279"/>
                  <a:gd name="connsiteY6" fmla="*/ 434506 h 436888"/>
                  <a:gd name="connsiteX7" fmla="*/ 163 w 622279"/>
                  <a:gd name="connsiteY7" fmla="*/ 434506 h 436888"/>
                  <a:gd name="connsiteX8" fmla="*/ 0 w 622279"/>
                  <a:gd name="connsiteY8" fmla="*/ 102988 h 436888"/>
                  <a:gd name="connsiteX9" fmla="*/ 306424 w 622279"/>
                  <a:gd name="connsiteY9" fmla="*/ 0 h 436888"/>
                  <a:gd name="connsiteX0" fmla="*/ 306424 w 622279"/>
                  <a:gd name="connsiteY0" fmla="*/ 0 h 436888"/>
                  <a:gd name="connsiteX1" fmla="*/ 621490 w 622279"/>
                  <a:gd name="connsiteY1" fmla="*/ 123237 h 436888"/>
                  <a:gd name="connsiteX2" fmla="*/ 622279 w 622279"/>
                  <a:gd name="connsiteY2" fmla="*/ 434506 h 436888"/>
                  <a:gd name="connsiteX3" fmla="*/ 496634 w 622279"/>
                  <a:gd name="connsiteY3" fmla="*/ 434506 h 436888"/>
                  <a:gd name="connsiteX4" fmla="*/ 496651 w 622279"/>
                  <a:gd name="connsiteY4" fmla="*/ 436888 h 436888"/>
                  <a:gd name="connsiteX5" fmla="*/ 147164 w 622279"/>
                  <a:gd name="connsiteY5" fmla="*/ 434506 h 436888"/>
                  <a:gd name="connsiteX6" fmla="*/ 147003 w 622279"/>
                  <a:gd name="connsiteY6" fmla="*/ 434506 h 436888"/>
                  <a:gd name="connsiteX7" fmla="*/ 163 w 622279"/>
                  <a:gd name="connsiteY7" fmla="*/ 434506 h 436888"/>
                  <a:gd name="connsiteX8" fmla="*/ 0 w 622279"/>
                  <a:gd name="connsiteY8" fmla="*/ 102988 h 436888"/>
                  <a:gd name="connsiteX9" fmla="*/ 306424 w 622279"/>
                  <a:gd name="connsiteY9" fmla="*/ 0 h 43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279" h="436888">
                    <a:moveTo>
                      <a:pt x="306424" y="0"/>
                    </a:moveTo>
                    <a:cubicBezTo>
                      <a:pt x="495732" y="1391"/>
                      <a:pt x="585118" y="54788"/>
                      <a:pt x="621490" y="123237"/>
                    </a:cubicBezTo>
                    <a:lnTo>
                      <a:pt x="622279" y="434506"/>
                    </a:lnTo>
                    <a:lnTo>
                      <a:pt x="496634" y="434506"/>
                    </a:lnTo>
                    <a:cubicBezTo>
                      <a:pt x="496640" y="435300"/>
                      <a:pt x="496645" y="436094"/>
                      <a:pt x="496651" y="436888"/>
                    </a:cubicBezTo>
                    <a:lnTo>
                      <a:pt x="147164" y="434506"/>
                    </a:lnTo>
                    <a:lnTo>
                      <a:pt x="147003" y="434506"/>
                    </a:lnTo>
                    <a:lnTo>
                      <a:pt x="163" y="434506"/>
                    </a:lnTo>
                    <a:cubicBezTo>
                      <a:pt x="109" y="316856"/>
                      <a:pt x="54" y="220638"/>
                      <a:pt x="0" y="102988"/>
                    </a:cubicBezTo>
                    <a:cubicBezTo>
                      <a:pt x="52930" y="6746"/>
                      <a:pt x="201107" y="993"/>
                      <a:pt x="306424" y="0"/>
                    </a:cubicBezTo>
                    <a:close/>
                  </a:path>
                </a:pathLst>
              </a:custGeom>
              <a:solidFill>
                <a:srgbClr val="59595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sp>
            <p:nvSpPr>
              <p:cNvPr id="37" name="Freeform 36"/>
              <p:cNvSpPr/>
              <p:nvPr/>
            </p:nvSpPr>
            <p:spPr>
              <a:xfrm rot="10800000" flipH="1" flipV="1">
                <a:off x="2331900" y="607448"/>
                <a:ext cx="127941" cy="363281"/>
              </a:xfrm>
              <a:custGeom>
                <a:avLst/>
                <a:gdLst>
                  <a:gd name="connsiteX0" fmla="*/ 6 w 140616"/>
                  <a:gd name="connsiteY0" fmla="*/ 0 h 363030"/>
                  <a:gd name="connsiteX1" fmla="*/ 139750 w 140616"/>
                  <a:gd name="connsiteY1" fmla="*/ 0 h 363030"/>
                  <a:gd name="connsiteX2" fmla="*/ 140616 w 140616"/>
                  <a:gd name="connsiteY2" fmla="*/ 363030 h 363030"/>
                  <a:gd name="connsiteX3" fmla="*/ 0 w 140616"/>
                  <a:gd name="connsiteY3" fmla="*/ 363030 h 363030"/>
                  <a:gd name="connsiteX4" fmla="*/ 0 w 140616"/>
                  <a:gd name="connsiteY4" fmla="*/ 75761 h 363030"/>
                  <a:gd name="connsiteX5" fmla="*/ 6 w 140616"/>
                  <a:gd name="connsiteY5" fmla="*/ 75761 h 363030"/>
                  <a:gd name="connsiteX6" fmla="*/ 6 w 140616"/>
                  <a:gd name="connsiteY6" fmla="*/ 0 h 363030"/>
                  <a:gd name="connsiteX0" fmla="*/ 6 w 140616"/>
                  <a:gd name="connsiteY0" fmla="*/ 0 h 363030"/>
                  <a:gd name="connsiteX1" fmla="*/ 139750 w 140616"/>
                  <a:gd name="connsiteY1" fmla="*/ 0 h 363030"/>
                  <a:gd name="connsiteX2" fmla="*/ 140616 w 140616"/>
                  <a:gd name="connsiteY2" fmla="*/ 363030 h 363030"/>
                  <a:gd name="connsiteX3" fmla="*/ 0 w 140616"/>
                  <a:gd name="connsiteY3" fmla="*/ 363030 h 363030"/>
                  <a:gd name="connsiteX4" fmla="*/ 0 w 140616"/>
                  <a:gd name="connsiteY4" fmla="*/ 75761 h 363030"/>
                  <a:gd name="connsiteX5" fmla="*/ 6 w 140616"/>
                  <a:gd name="connsiteY5" fmla="*/ 0 h 363030"/>
                  <a:gd name="connsiteX0" fmla="*/ 6 w 140616"/>
                  <a:gd name="connsiteY0" fmla="*/ 0 h 363030"/>
                  <a:gd name="connsiteX1" fmla="*/ 139750 w 140616"/>
                  <a:gd name="connsiteY1" fmla="*/ 0 h 363030"/>
                  <a:gd name="connsiteX2" fmla="*/ 140616 w 140616"/>
                  <a:gd name="connsiteY2" fmla="*/ 363030 h 363030"/>
                  <a:gd name="connsiteX3" fmla="*/ 0 w 140616"/>
                  <a:gd name="connsiteY3" fmla="*/ 363030 h 363030"/>
                  <a:gd name="connsiteX4" fmla="*/ 6 w 140616"/>
                  <a:gd name="connsiteY4" fmla="*/ 0 h 36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16" h="363030">
                    <a:moveTo>
                      <a:pt x="6" y="0"/>
                    </a:moveTo>
                    <a:lnTo>
                      <a:pt x="139750" y="0"/>
                    </a:lnTo>
                    <a:cubicBezTo>
                      <a:pt x="140039" y="121010"/>
                      <a:pt x="140327" y="242020"/>
                      <a:pt x="140616" y="363030"/>
                    </a:cubicBezTo>
                    <a:lnTo>
                      <a:pt x="0" y="363030"/>
                    </a:lnTo>
                    <a:lnTo>
                      <a:pt x="6" y="0"/>
                    </a:lnTo>
                    <a:close/>
                  </a:path>
                </a:pathLst>
              </a:custGeom>
              <a:solidFill>
                <a:srgbClr val="A6A6A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sp>
            <p:nvSpPr>
              <p:cNvPr id="38" name="Freeform 37"/>
              <p:cNvSpPr/>
              <p:nvPr/>
            </p:nvSpPr>
            <p:spPr>
              <a:xfrm rot="10800000" flipH="1" flipV="1">
                <a:off x="1893470" y="607448"/>
                <a:ext cx="134182" cy="363281"/>
              </a:xfrm>
              <a:custGeom>
                <a:avLst/>
                <a:gdLst>
                  <a:gd name="connsiteX0" fmla="*/ 1 w 146841"/>
                  <a:gd name="connsiteY0" fmla="*/ 0 h 362910"/>
                  <a:gd name="connsiteX1" fmla="*/ 146841 w 146841"/>
                  <a:gd name="connsiteY1" fmla="*/ 0 h 362910"/>
                  <a:gd name="connsiteX2" fmla="*/ 146841 w 146841"/>
                  <a:gd name="connsiteY2" fmla="*/ 65273 h 362910"/>
                  <a:gd name="connsiteX3" fmla="*/ 146836 w 146841"/>
                  <a:gd name="connsiteY3" fmla="*/ 65273 h 362910"/>
                  <a:gd name="connsiteX4" fmla="*/ 146836 w 146841"/>
                  <a:gd name="connsiteY4" fmla="*/ 362910 h 362910"/>
                  <a:gd name="connsiteX5" fmla="*/ 0 w 146841"/>
                  <a:gd name="connsiteY5" fmla="*/ 362910 h 362910"/>
                  <a:gd name="connsiteX6" fmla="*/ 0 w 146841"/>
                  <a:gd name="connsiteY6" fmla="*/ 64736 h 362910"/>
                  <a:gd name="connsiteX7" fmla="*/ 1 w 146841"/>
                  <a:gd name="connsiteY7" fmla="*/ 64736 h 362910"/>
                  <a:gd name="connsiteX8" fmla="*/ 1 w 146841"/>
                  <a:gd name="connsiteY8" fmla="*/ 0 h 36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41" h="362910">
                    <a:moveTo>
                      <a:pt x="1" y="0"/>
                    </a:moveTo>
                    <a:lnTo>
                      <a:pt x="146841" y="0"/>
                    </a:lnTo>
                    <a:lnTo>
                      <a:pt x="146841" y="65273"/>
                    </a:lnTo>
                    <a:lnTo>
                      <a:pt x="146836" y="65273"/>
                    </a:lnTo>
                    <a:lnTo>
                      <a:pt x="146836" y="362910"/>
                    </a:lnTo>
                    <a:lnTo>
                      <a:pt x="0" y="362910"/>
                    </a:lnTo>
                    <a:lnTo>
                      <a:pt x="0" y="64736"/>
                    </a:lnTo>
                    <a:lnTo>
                      <a:pt x="1" y="64736"/>
                    </a:lnTo>
                    <a:lnTo>
                      <a:pt x="1" y="0"/>
                    </a:lnTo>
                    <a:close/>
                  </a:path>
                </a:pathLst>
              </a:custGeom>
              <a:solidFill>
                <a:srgbClr val="D9D9D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sp>
            <p:nvSpPr>
              <p:cNvPr id="39" name="Freeform 38"/>
              <p:cNvSpPr/>
              <p:nvPr/>
            </p:nvSpPr>
            <p:spPr>
              <a:xfrm rot="10800000" flipH="1" flipV="1">
                <a:off x="2027652" y="607448"/>
                <a:ext cx="312050" cy="363281"/>
              </a:xfrm>
              <a:custGeom>
                <a:avLst/>
                <a:gdLst>
                  <a:gd name="connsiteX0" fmla="*/ 7513 w 335545"/>
                  <a:gd name="connsiteY0" fmla="*/ 0 h 363447"/>
                  <a:gd name="connsiteX1" fmla="*/ 326335 w 335545"/>
                  <a:gd name="connsiteY1" fmla="*/ 0 h 363447"/>
                  <a:gd name="connsiteX2" fmla="*/ 326573 w 335545"/>
                  <a:gd name="connsiteY2" fmla="*/ 20078 h 363447"/>
                  <a:gd name="connsiteX3" fmla="*/ 333873 w 335545"/>
                  <a:gd name="connsiteY3" fmla="*/ 363030 h 363447"/>
                  <a:gd name="connsiteX4" fmla="*/ 335545 w 335545"/>
                  <a:gd name="connsiteY4" fmla="*/ 363030 h 363447"/>
                  <a:gd name="connsiteX5" fmla="*/ 335545 w 335545"/>
                  <a:gd name="connsiteY5" fmla="*/ 363447 h 363447"/>
                  <a:gd name="connsiteX6" fmla="*/ 0 w 335545"/>
                  <a:gd name="connsiteY6" fmla="*/ 363447 h 363447"/>
                  <a:gd name="connsiteX7" fmla="*/ 0 w 335545"/>
                  <a:gd name="connsiteY7" fmla="*/ 362910 h 363447"/>
                  <a:gd name="connsiteX8" fmla="*/ 7512 w 335545"/>
                  <a:gd name="connsiteY8" fmla="*/ 362910 h 363447"/>
                  <a:gd name="connsiteX9" fmla="*/ 7512 w 335545"/>
                  <a:gd name="connsiteY9" fmla="*/ 75224 h 363447"/>
                  <a:gd name="connsiteX10" fmla="*/ 7513 w 335545"/>
                  <a:gd name="connsiteY10" fmla="*/ 75224 h 363447"/>
                  <a:gd name="connsiteX11" fmla="*/ 7513 w 335545"/>
                  <a:gd name="connsiteY11" fmla="*/ 0 h 363447"/>
                  <a:gd name="connsiteX0" fmla="*/ 7513 w 352242"/>
                  <a:gd name="connsiteY0" fmla="*/ 0 h 363447"/>
                  <a:gd name="connsiteX1" fmla="*/ 326335 w 352242"/>
                  <a:gd name="connsiteY1" fmla="*/ 0 h 363447"/>
                  <a:gd name="connsiteX2" fmla="*/ 333873 w 352242"/>
                  <a:gd name="connsiteY2" fmla="*/ 363030 h 363447"/>
                  <a:gd name="connsiteX3" fmla="*/ 335545 w 352242"/>
                  <a:gd name="connsiteY3" fmla="*/ 363030 h 363447"/>
                  <a:gd name="connsiteX4" fmla="*/ 335545 w 352242"/>
                  <a:gd name="connsiteY4" fmla="*/ 363447 h 363447"/>
                  <a:gd name="connsiteX5" fmla="*/ 0 w 352242"/>
                  <a:gd name="connsiteY5" fmla="*/ 363447 h 363447"/>
                  <a:gd name="connsiteX6" fmla="*/ 0 w 352242"/>
                  <a:gd name="connsiteY6" fmla="*/ 362910 h 363447"/>
                  <a:gd name="connsiteX7" fmla="*/ 7512 w 352242"/>
                  <a:gd name="connsiteY7" fmla="*/ 362910 h 363447"/>
                  <a:gd name="connsiteX8" fmla="*/ 7512 w 352242"/>
                  <a:gd name="connsiteY8" fmla="*/ 75224 h 363447"/>
                  <a:gd name="connsiteX9" fmla="*/ 7513 w 352242"/>
                  <a:gd name="connsiteY9" fmla="*/ 75224 h 363447"/>
                  <a:gd name="connsiteX10" fmla="*/ 7513 w 352242"/>
                  <a:gd name="connsiteY10" fmla="*/ 0 h 363447"/>
                  <a:gd name="connsiteX0" fmla="*/ 7513 w 335545"/>
                  <a:gd name="connsiteY0" fmla="*/ 0 h 363447"/>
                  <a:gd name="connsiteX1" fmla="*/ 326335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2 w 335545"/>
                  <a:gd name="connsiteY7" fmla="*/ 362910 h 363447"/>
                  <a:gd name="connsiteX8" fmla="*/ 7512 w 335545"/>
                  <a:gd name="connsiteY8" fmla="*/ 75224 h 363447"/>
                  <a:gd name="connsiteX9" fmla="*/ 7513 w 335545"/>
                  <a:gd name="connsiteY9" fmla="*/ 75224 h 363447"/>
                  <a:gd name="connsiteX10" fmla="*/ 7513 w 335545"/>
                  <a:gd name="connsiteY10" fmla="*/ 0 h 363447"/>
                  <a:gd name="connsiteX0" fmla="*/ 7513 w 335545"/>
                  <a:gd name="connsiteY0" fmla="*/ 0 h 363447"/>
                  <a:gd name="connsiteX1" fmla="*/ 326335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2 w 335545"/>
                  <a:gd name="connsiteY7" fmla="*/ 362910 h 363447"/>
                  <a:gd name="connsiteX8" fmla="*/ 7512 w 335545"/>
                  <a:gd name="connsiteY8" fmla="*/ 75224 h 363447"/>
                  <a:gd name="connsiteX9" fmla="*/ 7513 w 335545"/>
                  <a:gd name="connsiteY9" fmla="*/ 75224 h 363447"/>
                  <a:gd name="connsiteX10" fmla="*/ 7513 w 335545"/>
                  <a:gd name="connsiteY10" fmla="*/ 0 h 363447"/>
                  <a:gd name="connsiteX0" fmla="*/ 7513 w 335545"/>
                  <a:gd name="connsiteY0" fmla="*/ 2381 h 365828"/>
                  <a:gd name="connsiteX1" fmla="*/ 328716 w 335545"/>
                  <a:gd name="connsiteY1" fmla="*/ 0 h 365828"/>
                  <a:gd name="connsiteX2" fmla="*/ 333873 w 335545"/>
                  <a:gd name="connsiteY2" fmla="*/ 365411 h 365828"/>
                  <a:gd name="connsiteX3" fmla="*/ 335545 w 335545"/>
                  <a:gd name="connsiteY3" fmla="*/ 365411 h 365828"/>
                  <a:gd name="connsiteX4" fmla="*/ 335545 w 335545"/>
                  <a:gd name="connsiteY4" fmla="*/ 365828 h 365828"/>
                  <a:gd name="connsiteX5" fmla="*/ 0 w 335545"/>
                  <a:gd name="connsiteY5" fmla="*/ 365828 h 365828"/>
                  <a:gd name="connsiteX6" fmla="*/ 0 w 335545"/>
                  <a:gd name="connsiteY6" fmla="*/ 365291 h 365828"/>
                  <a:gd name="connsiteX7" fmla="*/ 7512 w 335545"/>
                  <a:gd name="connsiteY7" fmla="*/ 365291 h 365828"/>
                  <a:gd name="connsiteX8" fmla="*/ 7512 w 335545"/>
                  <a:gd name="connsiteY8" fmla="*/ 77605 h 365828"/>
                  <a:gd name="connsiteX9" fmla="*/ 7513 w 335545"/>
                  <a:gd name="connsiteY9" fmla="*/ 77605 h 365828"/>
                  <a:gd name="connsiteX10" fmla="*/ 7513 w 335545"/>
                  <a:gd name="connsiteY10" fmla="*/ 2381 h 365828"/>
                  <a:gd name="connsiteX0" fmla="*/ 7513 w 335545"/>
                  <a:gd name="connsiteY0" fmla="*/ 0 h 363447"/>
                  <a:gd name="connsiteX1" fmla="*/ 331097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2 w 335545"/>
                  <a:gd name="connsiteY7" fmla="*/ 362910 h 363447"/>
                  <a:gd name="connsiteX8" fmla="*/ 7512 w 335545"/>
                  <a:gd name="connsiteY8" fmla="*/ 75224 h 363447"/>
                  <a:gd name="connsiteX9" fmla="*/ 7513 w 335545"/>
                  <a:gd name="connsiteY9" fmla="*/ 75224 h 363447"/>
                  <a:gd name="connsiteX10" fmla="*/ 7513 w 335545"/>
                  <a:gd name="connsiteY10" fmla="*/ 0 h 363447"/>
                  <a:gd name="connsiteX0" fmla="*/ 7513 w 335545"/>
                  <a:gd name="connsiteY0" fmla="*/ 0 h 363447"/>
                  <a:gd name="connsiteX1" fmla="*/ 331097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2 w 335545"/>
                  <a:gd name="connsiteY7" fmla="*/ 362910 h 363447"/>
                  <a:gd name="connsiteX8" fmla="*/ 7512 w 335545"/>
                  <a:gd name="connsiteY8" fmla="*/ 75224 h 363447"/>
                  <a:gd name="connsiteX9" fmla="*/ 7513 w 335545"/>
                  <a:gd name="connsiteY9" fmla="*/ 0 h 363447"/>
                  <a:gd name="connsiteX0" fmla="*/ 7513 w 335545"/>
                  <a:gd name="connsiteY0" fmla="*/ 0 h 363447"/>
                  <a:gd name="connsiteX1" fmla="*/ 331097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2 w 335545"/>
                  <a:gd name="connsiteY7" fmla="*/ 362910 h 363447"/>
                  <a:gd name="connsiteX8" fmla="*/ 7513 w 335545"/>
                  <a:gd name="connsiteY8" fmla="*/ 0 h 363447"/>
                  <a:gd name="connsiteX0" fmla="*/ 7513 w 335545"/>
                  <a:gd name="connsiteY0" fmla="*/ 0 h 363447"/>
                  <a:gd name="connsiteX1" fmla="*/ 331097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7513 w 335545"/>
                  <a:gd name="connsiteY7" fmla="*/ 0 h 363447"/>
                  <a:gd name="connsiteX0" fmla="*/ 5131 w 335545"/>
                  <a:gd name="connsiteY0" fmla="*/ 0 h 363447"/>
                  <a:gd name="connsiteX1" fmla="*/ 331097 w 335545"/>
                  <a:gd name="connsiteY1" fmla="*/ 0 h 363447"/>
                  <a:gd name="connsiteX2" fmla="*/ 333873 w 335545"/>
                  <a:gd name="connsiteY2" fmla="*/ 363030 h 363447"/>
                  <a:gd name="connsiteX3" fmla="*/ 335545 w 335545"/>
                  <a:gd name="connsiteY3" fmla="*/ 363030 h 363447"/>
                  <a:gd name="connsiteX4" fmla="*/ 335545 w 335545"/>
                  <a:gd name="connsiteY4" fmla="*/ 363447 h 363447"/>
                  <a:gd name="connsiteX5" fmla="*/ 0 w 335545"/>
                  <a:gd name="connsiteY5" fmla="*/ 363447 h 363447"/>
                  <a:gd name="connsiteX6" fmla="*/ 0 w 335545"/>
                  <a:gd name="connsiteY6" fmla="*/ 362910 h 363447"/>
                  <a:gd name="connsiteX7" fmla="*/ 5131 w 335545"/>
                  <a:gd name="connsiteY7" fmla="*/ 0 h 363447"/>
                  <a:gd name="connsiteX0" fmla="*/ 540 w 335716"/>
                  <a:gd name="connsiteY0" fmla="*/ 4763 h 363447"/>
                  <a:gd name="connsiteX1" fmla="*/ 331268 w 335716"/>
                  <a:gd name="connsiteY1" fmla="*/ 0 h 363447"/>
                  <a:gd name="connsiteX2" fmla="*/ 334044 w 335716"/>
                  <a:gd name="connsiteY2" fmla="*/ 363030 h 363447"/>
                  <a:gd name="connsiteX3" fmla="*/ 335716 w 335716"/>
                  <a:gd name="connsiteY3" fmla="*/ 363030 h 363447"/>
                  <a:gd name="connsiteX4" fmla="*/ 335716 w 335716"/>
                  <a:gd name="connsiteY4" fmla="*/ 363447 h 363447"/>
                  <a:gd name="connsiteX5" fmla="*/ 171 w 335716"/>
                  <a:gd name="connsiteY5" fmla="*/ 363447 h 363447"/>
                  <a:gd name="connsiteX6" fmla="*/ 171 w 335716"/>
                  <a:gd name="connsiteY6" fmla="*/ 362910 h 363447"/>
                  <a:gd name="connsiteX7" fmla="*/ 540 w 335716"/>
                  <a:gd name="connsiteY7" fmla="*/ 4763 h 363447"/>
                  <a:gd name="connsiteX0" fmla="*/ 540 w 335716"/>
                  <a:gd name="connsiteY0" fmla="*/ 0 h 365827"/>
                  <a:gd name="connsiteX1" fmla="*/ 331268 w 335716"/>
                  <a:gd name="connsiteY1" fmla="*/ 2380 h 365827"/>
                  <a:gd name="connsiteX2" fmla="*/ 334044 w 335716"/>
                  <a:gd name="connsiteY2" fmla="*/ 365410 h 365827"/>
                  <a:gd name="connsiteX3" fmla="*/ 335716 w 335716"/>
                  <a:gd name="connsiteY3" fmla="*/ 365410 h 365827"/>
                  <a:gd name="connsiteX4" fmla="*/ 335716 w 335716"/>
                  <a:gd name="connsiteY4" fmla="*/ 365827 h 365827"/>
                  <a:gd name="connsiteX5" fmla="*/ 171 w 335716"/>
                  <a:gd name="connsiteY5" fmla="*/ 365827 h 365827"/>
                  <a:gd name="connsiteX6" fmla="*/ 171 w 335716"/>
                  <a:gd name="connsiteY6" fmla="*/ 365290 h 365827"/>
                  <a:gd name="connsiteX7" fmla="*/ 540 w 335716"/>
                  <a:gd name="connsiteY7" fmla="*/ 0 h 365827"/>
                  <a:gd name="connsiteX0" fmla="*/ 2700 w 335545"/>
                  <a:gd name="connsiteY0" fmla="*/ 0 h 365827"/>
                  <a:gd name="connsiteX1" fmla="*/ 331097 w 335545"/>
                  <a:gd name="connsiteY1" fmla="*/ 2380 h 365827"/>
                  <a:gd name="connsiteX2" fmla="*/ 333873 w 335545"/>
                  <a:gd name="connsiteY2" fmla="*/ 365410 h 365827"/>
                  <a:gd name="connsiteX3" fmla="*/ 335545 w 335545"/>
                  <a:gd name="connsiteY3" fmla="*/ 365410 h 365827"/>
                  <a:gd name="connsiteX4" fmla="*/ 335545 w 335545"/>
                  <a:gd name="connsiteY4" fmla="*/ 365827 h 365827"/>
                  <a:gd name="connsiteX5" fmla="*/ 0 w 335545"/>
                  <a:gd name="connsiteY5" fmla="*/ 365827 h 365827"/>
                  <a:gd name="connsiteX6" fmla="*/ 0 w 335545"/>
                  <a:gd name="connsiteY6" fmla="*/ 365290 h 365827"/>
                  <a:gd name="connsiteX7" fmla="*/ 2700 w 335545"/>
                  <a:gd name="connsiteY7" fmla="*/ 0 h 365827"/>
                  <a:gd name="connsiteX0" fmla="*/ 540 w 335715"/>
                  <a:gd name="connsiteY0" fmla="*/ 2 h 363447"/>
                  <a:gd name="connsiteX1" fmla="*/ 331267 w 335715"/>
                  <a:gd name="connsiteY1" fmla="*/ 0 h 363447"/>
                  <a:gd name="connsiteX2" fmla="*/ 334043 w 335715"/>
                  <a:gd name="connsiteY2" fmla="*/ 363030 h 363447"/>
                  <a:gd name="connsiteX3" fmla="*/ 335715 w 335715"/>
                  <a:gd name="connsiteY3" fmla="*/ 363030 h 363447"/>
                  <a:gd name="connsiteX4" fmla="*/ 335715 w 335715"/>
                  <a:gd name="connsiteY4" fmla="*/ 363447 h 363447"/>
                  <a:gd name="connsiteX5" fmla="*/ 170 w 335715"/>
                  <a:gd name="connsiteY5" fmla="*/ 363447 h 363447"/>
                  <a:gd name="connsiteX6" fmla="*/ 170 w 335715"/>
                  <a:gd name="connsiteY6" fmla="*/ 362910 h 363447"/>
                  <a:gd name="connsiteX7" fmla="*/ 540 w 335715"/>
                  <a:gd name="connsiteY7" fmla="*/ 2 h 36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15" h="363447">
                    <a:moveTo>
                      <a:pt x="540" y="2"/>
                    </a:moveTo>
                    <a:lnTo>
                      <a:pt x="331267" y="0"/>
                    </a:lnTo>
                    <a:cubicBezTo>
                      <a:pt x="330891" y="65267"/>
                      <a:pt x="332508" y="302525"/>
                      <a:pt x="334043" y="363030"/>
                    </a:cubicBezTo>
                    <a:lnTo>
                      <a:pt x="335715" y="363030"/>
                    </a:lnTo>
                    <a:lnTo>
                      <a:pt x="335715" y="363447"/>
                    </a:lnTo>
                    <a:lnTo>
                      <a:pt x="170" y="363447"/>
                    </a:lnTo>
                    <a:lnTo>
                      <a:pt x="170" y="362910"/>
                    </a:lnTo>
                    <a:cubicBezTo>
                      <a:pt x="1880" y="241940"/>
                      <a:pt x="-1170" y="120972"/>
                      <a:pt x="540" y="2"/>
                    </a:cubicBezTo>
                    <a:close/>
                  </a:path>
                </a:pathLst>
              </a:custGeom>
              <a:solidFill>
                <a:srgbClr val="BFBFB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bwMode="auto">
            <a:xfrm>
              <a:off x="2782908" y="1250950"/>
              <a:ext cx="7880503" cy="685800"/>
            </a:xfrm>
            <a:prstGeom prst="rect">
              <a:avLst/>
            </a:prstGeom>
            <a:solidFill>
              <a:srgbClr val="0054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 name="Rectangle 5"/>
            <p:cNvSpPr/>
            <p:nvPr/>
          </p:nvSpPr>
          <p:spPr bwMode="auto">
            <a:xfrm>
              <a:off x="2782908" y="1760538"/>
              <a:ext cx="560398" cy="174625"/>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0038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1" name="Rectangle 10"/>
            <p:cNvSpPr/>
            <p:nvPr/>
          </p:nvSpPr>
          <p:spPr bwMode="auto">
            <a:xfrm>
              <a:off x="1765300" y="1057275"/>
              <a:ext cx="1571656" cy="703263"/>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 name="Rectangle 11"/>
            <p:cNvSpPr/>
            <p:nvPr/>
          </p:nvSpPr>
          <p:spPr bwMode="auto">
            <a:xfrm>
              <a:off x="2770208" y="2395538"/>
              <a:ext cx="7893203" cy="687387"/>
            </a:xfrm>
            <a:prstGeom prst="rect">
              <a:avLst/>
            </a:prstGeom>
            <a:solidFill>
              <a:srgbClr val="0084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 name="Rectangle 5"/>
            <p:cNvSpPr/>
            <p:nvPr/>
          </p:nvSpPr>
          <p:spPr bwMode="auto">
            <a:xfrm>
              <a:off x="2782908" y="2906713"/>
              <a:ext cx="560398" cy="174625"/>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0058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4" name="Rectangle 13"/>
            <p:cNvSpPr/>
            <p:nvPr/>
          </p:nvSpPr>
          <p:spPr bwMode="auto">
            <a:xfrm>
              <a:off x="1765300" y="2203450"/>
              <a:ext cx="1571656" cy="70326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5" name="Rectangle 14"/>
            <p:cNvSpPr/>
            <p:nvPr/>
          </p:nvSpPr>
          <p:spPr bwMode="auto">
            <a:xfrm>
              <a:off x="2782908" y="3598863"/>
              <a:ext cx="7880503" cy="687387"/>
            </a:xfrm>
            <a:prstGeom prst="rect">
              <a:avLst/>
            </a:prstGeom>
            <a:solidFill>
              <a:srgbClr val="6EAA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6" name="Rectangle 5"/>
            <p:cNvSpPr/>
            <p:nvPr/>
          </p:nvSpPr>
          <p:spPr bwMode="auto">
            <a:xfrm>
              <a:off x="2782908" y="4108450"/>
              <a:ext cx="560398" cy="176213"/>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4972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Rectangle 16"/>
            <p:cNvSpPr/>
            <p:nvPr/>
          </p:nvSpPr>
          <p:spPr bwMode="auto">
            <a:xfrm>
              <a:off x="1765300" y="3406775"/>
              <a:ext cx="1571656" cy="701675"/>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21" name="TextBox 105"/>
            <p:cNvSpPr txBox="1">
              <a:spLocks noChangeArrowheads="1"/>
            </p:cNvSpPr>
            <p:nvPr/>
          </p:nvSpPr>
          <p:spPr bwMode="auto">
            <a:xfrm>
              <a:off x="2102393" y="1082131"/>
              <a:ext cx="777075" cy="6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FFFF"/>
                  </a:solidFill>
                  <a:latin typeface="Arial" panose="020B0604020202020204" pitchFamily="34" charset="0"/>
                  <a:cs typeface="Arial" panose="020B0604020202020204" pitchFamily="34" charset="0"/>
                </a:rPr>
                <a:t>01</a:t>
              </a:r>
            </a:p>
          </p:txBody>
        </p:sp>
        <p:sp>
          <p:nvSpPr>
            <p:cNvPr id="22" name="TextBox 108"/>
            <p:cNvSpPr txBox="1">
              <a:spLocks noChangeArrowheads="1"/>
            </p:cNvSpPr>
            <p:nvPr/>
          </p:nvSpPr>
          <p:spPr bwMode="auto">
            <a:xfrm>
              <a:off x="2102392" y="2223703"/>
              <a:ext cx="777076" cy="6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FFFF"/>
                  </a:solidFill>
                  <a:latin typeface="Arial" panose="020B0604020202020204" pitchFamily="34" charset="0"/>
                  <a:cs typeface="Arial" panose="020B0604020202020204" pitchFamily="34" charset="0"/>
                </a:rPr>
                <a:t>02</a:t>
              </a:r>
            </a:p>
          </p:txBody>
        </p:sp>
        <p:sp>
          <p:nvSpPr>
            <p:cNvPr id="23" name="TextBox 109"/>
            <p:cNvSpPr txBox="1">
              <a:spLocks noChangeArrowheads="1"/>
            </p:cNvSpPr>
            <p:nvPr/>
          </p:nvSpPr>
          <p:spPr bwMode="auto">
            <a:xfrm>
              <a:off x="2102392" y="3422424"/>
              <a:ext cx="777076" cy="6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FFFF"/>
                  </a:solidFill>
                  <a:latin typeface="Arial" panose="020B0604020202020204" pitchFamily="34" charset="0"/>
                  <a:cs typeface="Arial" panose="020B0604020202020204" pitchFamily="34" charset="0"/>
                </a:rPr>
                <a:t>03</a:t>
              </a:r>
            </a:p>
          </p:txBody>
        </p:sp>
        <p:sp>
          <p:nvSpPr>
            <p:cNvPr id="25" name="TextBox 8"/>
            <p:cNvSpPr txBox="1">
              <a:spLocks noChangeArrowheads="1"/>
            </p:cNvSpPr>
            <p:nvPr/>
          </p:nvSpPr>
          <p:spPr bwMode="auto">
            <a:xfrm>
              <a:off x="2095140" y="1387164"/>
              <a:ext cx="7343013" cy="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1800" b="1">
                  <a:solidFill>
                    <a:schemeClr val="bg1"/>
                  </a:solidFill>
                  <a:latin typeface="Times New Roman" panose="02020603050405020304" pitchFamily="18" charset="0"/>
                  <a:cs typeface="Times New Roman" panose="02020603050405020304" pitchFamily="18" charset="0"/>
                </a:rPr>
                <a:t>I. Thực trạng </a:t>
              </a:r>
              <a:r>
                <a:rPr lang="en-US" altLang="en-US" sz="1800" b="1" smtClean="0">
                  <a:solidFill>
                    <a:schemeClr val="bg1"/>
                  </a:solidFill>
                  <a:latin typeface="Times New Roman" panose="02020603050405020304" pitchFamily="18" charset="0"/>
                  <a:cs typeface="Times New Roman" panose="02020603050405020304" pitchFamily="18" charset="0"/>
                </a:rPr>
                <a:t>về </a:t>
              </a:r>
              <a:r>
                <a:rPr lang="en-US" altLang="en-US" sz="1800" b="1">
                  <a:solidFill>
                    <a:schemeClr val="bg1"/>
                  </a:solidFill>
                  <a:latin typeface="Times New Roman" panose="02020603050405020304" pitchFamily="18" charset="0"/>
                  <a:cs typeface="Times New Roman" panose="02020603050405020304" pitchFamily="18" charset="0"/>
                </a:rPr>
                <a:t>chiếu sáng trong Dân cư</a:t>
              </a:r>
            </a:p>
          </p:txBody>
        </p:sp>
        <p:sp>
          <p:nvSpPr>
            <p:cNvPr id="26" name="TextBox 8"/>
            <p:cNvSpPr txBox="1">
              <a:spLocks noChangeArrowheads="1"/>
            </p:cNvSpPr>
            <p:nvPr/>
          </p:nvSpPr>
          <p:spPr bwMode="auto">
            <a:xfrm>
              <a:off x="1443778" y="2485733"/>
              <a:ext cx="6773936" cy="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b="1">
                  <a:solidFill>
                    <a:schemeClr val="bg1"/>
                  </a:solidFill>
                  <a:latin typeface="Times New Roman" panose="02020603050405020304" pitchFamily="18" charset="0"/>
                  <a:cs typeface="Times New Roman" panose="02020603050405020304" pitchFamily="18" charset="0"/>
                </a:rPr>
                <a:t>II. </a:t>
              </a:r>
              <a:r>
                <a:rPr lang="en-US" altLang="en-US" sz="2000" b="1" smtClean="0">
                  <a:solidFill>
                    <a:schemeClr val="bg1"/>
                  </a:solidFill>
                  <a:latin typeface="Times New Roman" panose="02020603050405020304" pitchFamily="18" charset="0"/>
                  <a:cs typeface="Times New Roman" panose="02020603050405020304" pitchFamily="18" charset="0"/>
                </a:rPr>
                <a:t>Tư vấn giải pháp</a:t>
              </a:r>
              <a:endParaRPr lang="en-US" altLang="en-US" sz="2000" b="1">
                <a:solidFill>
                  <a:schemeClr val="bg1"/>
                </a:solidFill>
                <a:latin typeface="Times New Roman" panose="02020603050405020304" pitchFamily="18" charset="0"/>
                <a:cs typeface="Times New Roman" panose="02020603050405020304" pitchFamily="18" charset="0"/>
              </a:endParaRPr>
            </a:p>
          </p:txBody>
        </p:sp>
        <p:sp>
          <p:nvSpPr>
            <p:cNvPr id="27" name="TextBox 8"/>
            <p:cNvSpPr txBox="1">
              <a:spLocks noChangeArrowheads="1"/>
            </p:cNvSpPr>
            <p:nvPr/>
          </p:nvSpPr>
          <p:spPr bwMode="auto">
            <a:xfrm>
              <a:off x="2183881" y="3675935"/>
              <a:ext cx="7375138" cy="5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0000"/>
                </a:lnSpc>
                <a:spcBef>
                  <a:spcPts val="1200"/>
                </a:spcBef>
                <a:spcAft>
                  <a:spcPts val="300"/>
                </a:spcAft>
                <a:buSzPts val="1300"/>
                <a:buFontTx/>
                <a:buNone/>
              </a:pPr>
              <a:r>
                <a:rPr lang="en-US" altLang="en-US" sz="2000" b="1">
                  <a:solidFill>
                    <a:schemeClr val="bg1"/>
                  </a:solidFill>
                  <a:latin typeface="Times New Roman" panose="02020603050405020304" pitchFamily="18" charset="0"/>
                  <a:cs typeface="Times New Roman" panose="02020603050405020304" pitchFamily="18" charset="0"/>
                </a:rPr>
                <a:t>III. </a:t>
              </a:r>
              <a:r>
                <a:rPr lang="en-US" altLang="en-US" sz="2000" b="1" smtClean="0">
                  <a:solidFill>
                    <a:schemeClr val="bg1"/>
                  </a:solidFill>
                  <a:latin typeface="Times New Roman" panose="02020603050405020304" pitchFamily="18" charset="0"/>
                  <a:cs typeface="Times New Roman" panose="02020603050405020304" pitchFamily="18" charset="0"/>
                </a:rPr>
                <a:t>Ứng dụng sản phẩm và căn hộ mẫu</a:t>
              </a:r>
              <a:endParaRPr lang="en-US" altLang="en-US" sz="2000" b="1">
                <a:solidFill>
                  <a:schemeClr val="bg1"/>
                </a:solidFill>
                <a:latin typeface="Times New Roman" panose="02020603050405020304" pitchFamily="18" charset="0"/>
                <a:cs typeface="Times New Roman" panose="02020603050405020304" pitchFamily="18" charset="0"/>
              </a:endParaRPr>
            </a:p>
          </p:txBody>
        </p:sp>
        <p:sp>
          <p:nvSpPr>
            <p:cNvPr id="29" name="Oval 28"/>
            <p:cNvSpPr/>
            <p:nvPr/>
          </p:nvSpPr>
          <p:spPr bwMode="auto">
            <a:xfrm>
              <a:off x="2102392" y="5459292"/>
              <a:ext cx="752490" cy="1619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0" name="Rectangle 5"/>
            <p:cNvSpPr/>
            <p:nvPr/>
          </p:nvSpPr>
          <p:spPr bwMode="auto">
            <a:xfrm flipH="1">
              <a:off x="1771650" y="1757363"/>
              <a:ext cx="444509" cy="176212"/>
            </a:xfrm>
            <a:custGeom>
              <a:avLst/>
              <a:gdLst>
                <a:gd name="connsiteX0" fmla="*/ 0 w 568007"/>
                <a:gd name="connsiteY0" fmla="*/ 0 h 376237"/>
                <a:gd name="connsiteX1" fmla="*/ 568007 w 568007"/>
                <a:gd name="connsiteY1" fmla="*/ 0 h 376237"/>
                <a:gd name="connsiteX2" fmla="*/ 568007 w 568007"/>
                <a:gd name="connsiteY2" fmla="*/ 376237 h 376237"/>
                <a:gd name="connsiteX3" fmla="*/ 0 w 568007"/>
                <a:gd name="connsiteY3" fmla="*/ 376237 h 376237"/>
                <a:gd name="connsiteX4" fmla="*/ 0 w 568007"/>
                <a:gd name="connsiteY4" fmla="*/ 0 h 376237"/>
                <a:gd name="connsiteX0" fmla="*/ 0 w 568007"/>
                <a:gd name="connsiteY0" fmla="*/ 0 h 376237"/>
                <a:gd name="connsiteX1" fmla="*/ 568007 w 568007"/>
                <a:gd name="connsiteY1" fmla="*/ 0 h 376237"/>
                <a:gd name="connsiteX2" fmla="*/ 0 w 568007"/>
                <a:gd name="connsiteY2" fmla="*/ 376237 h 376237"/>
                <a:gd name="connsiteX3" fmla="*/ 0 w 568007"/>
                <a:gd name="connsiteY3" fmla="*/ 0 h 376237"/>
              </a:gdLst>
              <a:ahLst/>
              <a:cxnLst>
                <a:cxn ang="0">
                  <a:pos x="connsiteX0" y="connsiteY0"/>
                </a:cxn>
                <a:cxn ang="0">
                  <a:pos x="connsiteX1" y="connsiteY1"/>
                </a:cxn>
                <a:cxn ang="0">
                  <a:pos x="connsiteX2" y="connsiteY2"/>
                </a:cxn>
                <a:cxn ang="0">
                  <a:pos x="connsiteX3" y="connsiteY3"/>
                </a:cxn>
              </a:cxnLst>
              <a:rect l="l" t="t" r="r" b="b"/>
              <a:pathLst>
                <a:path w="568007" h="376237">
                  <a:moveTo>
                    <a:pt x="0" y="0"/>
                  </a:moveTo>
                  <a:lnTo>
                    <a:pt x="568007" y="0"/>
                  </a:lnTo>
                  <a:lnTo>
                    <a:pt x="0" y="376237"/>
                  </a:lnTo>
                  <a:lnTo>
                    <a:pt x="0" y="0"/>
                  </a:lnTo>
                  <a:close/>
                </a:path>
              </a:pathLst>
            </a:custGeom>
            <a:solidFill>
              <a:srgbClr val="0038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1" name="Rectangle 30"/>
            <p:cNvSpPr/>
            <p:nvPr/>
          </p:nvSpPr>
          <p:spPr>
            <a:xfrm>
              <a:off x="5138804" y="179388"/>
              <a:ext cx="3678951" cy="675119"/>
            </a:xfrm>
            <a:prstGeom prst="rect">
              <a:avLst/>
            </a:prstGeom>
          </p:spPr>
          <p:txBody>
            <a:bodyPr wrap="square">
              <a:spAutoFit/>
            </a:bodyPr>
            <a:lstStyle/>
            <a:p>
              <a:pPr defTabSz="609585" eaLnBrk="1" fontAlgn="auto" hangingPunct="1">
                <a:spcAft>
                  <a:spcPts val="0"/>
                </a:spcAft>
                <a:defRPr/>
              </a:pPr>
              <a:r>
                <a:rPr lang="en-US" sz="3000" b="1" dirty="0">
                  <a:solidFill>
                    <a:srgbClr val="0070C0"/>
                  </a:solidFill>
                  <a:latin typeface="Arial" panose="020B0604020202020204" pitchFamily="34" charset="0"/>
                  <a:ea typeface="+mj-ea"/>
                  <a:cs typeface="Arial" panose="020B0604020202020204" pitchFamily="34" charset="0"/>
                </a:rPr>
                <a:t>NỘI DUNG</a:t>
              </a:r>
            </a:p>
          </p:txBody>
        </p:sp>
      </p:grpSp>
      <p:pic>
        <p:nvPicPr>
          <p:cNvPr id="45" name="Picture 44"/>
          <p:cNvPicPr>
            <a:picLocks noChangeAspect="1"/>
          </p:cNvPicPr>
          <p:nvPr/>
        </p:nvPicPr>
        <p:blipFill>
          <a:blip r:embed="rId2"/>
          <a:stretch>
            <a:fillRect/>
          </a:stretch>
        </p:blipFill>
        <p:spPr>
          <a:xfrm>
            <a:off x="0" y="0"/>
            <a:ext cx="3667125" cy="885825"/>
          </a:xfrm>
          <a:prstGeom prst="rect">
            <a:avLst/>
          </a:prstGeom>
        </p:spPr>
      </p:pic>
    </p:spTree>
    <p:extLst>
      <p:ext uri="{BB962C8B-B14F-4D97-AF65-F5344CB8AC3E}">
        <p14:creationId xmlns:p14="http://schemas.microsoft.com/office/powerpoint/2010/main" val="361436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pic>
        <p:nvPicPr>
          <p:cNvPr id="5" name="Picture 4"/>
          <p:cNvPicPr>
            <a:picLocks noChangeAspect="1"/>
          </p:cNvPicPr>
          <p:nvPr/>
        </p:nvPicPr>
        <p:blipFill>
          <a:blip r:embed="rId4"/>
          <a:stretch>
            <a:fillRect/>
          </a:stretch>
        </p:blipFill>
        <p:spPr>
          <a:xfrm rot="5400000">
            <a:off x="1311228" y="875424"/>
            <a:ext cx="4711794" cy="6106484"/>
          </a:xfrm>
          <a:prstGeom prst="rect">
            <a:avLst/>
          </a:prstGeom>
        </p:spPr>
      </p:pic>
      <p:sp>
        <p:nvSpPr>
          <p:cNvPr id="7" name="Flowchart: Process 6"/>
          <p:cNvSpPr/>
          <p:nvPr/>
        </p:nvSpPr>
        <p:spPr>
          <a:xfrm>
            <a:off x="1581912" y="4251960"/>
            <a:ext cx="1883664" cy="156362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4782312" y="2121408"/>
            <a:ext cx="1408176" cy="1892808"/>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3931920" y="2660903"/>
            <a:ext cx="768096" cy="1542081"/>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4782312" y="4965192"/>
            <a:ext cx="1408176" cy="850392"/>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3575304" y="4275963"/>
            <a:ext cx="2615184" cy="61396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932688" y="4251960"/>
            <a:ext cx="539496" cy="1539621"/>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35090" y="4560105"/>
            <a:ext cx="581846" cy="461665"/>
          </a:xfrm>
          <a:prstGeom prst="rect">
            <a:avLst/>
          </a:prstGeom>
          <a:noFill/>
        </p:spPr>
        <p:txBody>
          <a:bodyPr wrap="square" rtlCol="0">
            <a:spAutoFit/>
          </a:bodyPr>
          <a:lstStyle/>
          <a:p>
            <a:r>
              <a:rPr lang="en-US" sz="2400" b="1" smtClean="0">
                <a:solidFill>
                  <a:srgbClr val="FF0000"/>
                </a:solidFill>
              </a:rPr>
              <a:t>1</a:t>
            </a:r>
            <a:endParaRPr lang="en-US" sz="2400" b="1">
              <a:solidFill>
                <a:srgbClr val="FF0000"/>
              </a:solidFill>
            </a:endParaRPr>
          </a:p>
        </p:txBody>
      </p:sp>
      <p:sp>
        <p:nvSpPr>
          <p:cNvPr id="14" name="TextBox 13"/>
          <p:cNvSpPr txBox="1"/>
          <p:nvPr/>
        </p:nvSpPr>
        <p:spPr>
          <a:xfrm>
            <a:off x="5195477" y="3345319"/>
            <a:ext cx="581846" cy="461665"/>
          </a:xfrm>
          <a:prstGeom prst="rect">
            <a:avLst/>
          </a:prstGeom>
          <a:noFill/>
        </p:spPr>
        <p:txBody>
          <a:bodyPr wrap="square" rtlCol="0">
            <a:spAutoFit/>
          </a:bodyPr>
          <a:lstStyle/>
          <a:p>
            <a:r>
              <a:rPr lang="en-US" sz="2400" b="1" smtClean="0">
                <a:solidFill>
                  <a:srgbClr val="FF0000"/>
                </a:solidFill>
              </a:rPr>
              <a:t>2</a:t>
            </a:r>
            <a:endParaRPr lang="en-US" sz="2400" b="1">
              <a:solidFill>
                <a:srgbClr val="FF0000"/>
              </a:solidFill>
            </a:endParaRPr>
          </a:p>
        </p:txBody>
      </p:sp>
      <p:sp>
        <p:nvSpPr>
          <p:cNvPr id="15" name="TextBox 14"/>
          <p:cNvSpPr txBox="1"/>
          <p:nvPr/>
        </p:nvSpPr>
        <p:spPr>
          <a:xfrm>
            <a:off x="4092187" y="3178929"/>
            <a:ext cx="581846" cy="461665"/>
          </a:xfrm>
          <a:prstGeom prst="rect">
            <a:avLst/>
          </a:prstGeom>
          <a:noFill/>
        </p:spPr>
        <p:txBody>
          <a:bodyPr wrap="square" rtlCol="0">
            <a:spAutoFit/>
          </a:bodyPr>
          <a:lstStyle/>
          <a:p>
            <a:r>
              <a:rPr lang="en-US" sz="2400" b="1" smtClean="0">
                <a:solidFill>
                  <a:srgbClr val="FF0000"/>
                </a:solidFill>
              </a:rPr>
              <a:t>3</a:t>
            </a:r>
            <a:endParaRPr lang="en-US" sz="2400" b="1">
              <a:solidFill>
                <a:srgbClr val="FF0000"/>
              </a:solidFill>
            </a:endParaRPr>
          </a:p>
        </p:txBody>
      </p:sp>
      <p:sp>
        <p:nvSpPr>
          <p:cNvPr id="16" name="TextBox 15"/>
          <p:cNvSpPr txBox="1"/>
          <p:nvPr/>
        </p:nvSpPr>
        <p:spPr>
          <a:xfrm>
            <a:off x="5277859" y="5115205"/>
            <a:ext cx="581846" cy="461665"/>
          </a:xfrm>
          <a:prstGeom prst="rect">
            <a:avLst/>
          </a:prstGeom>
          <a:noFill/>
        </p:spPr>
        <p:txBody>
          <a:bodyPr wrap="square" rtlCol="0">
            <a:spAutoFit/>
          </a:bodyPr>
          <a:lstStyle/>
          <a:p>
            <a:r>
              <a:rPr lang="en-US" sz="2400" b="1" smtClean="0">
                <a:solidFill>
                  <a:srgbClr val="FF0000"/>
                </a:solidFill>
              </a:rPr>
              <a:t>4</a:t>
            </a:r>
            <a:endParaRPr lang="en-US" sz="2400" b="1">
              <a:solidFill>
                <a:srgbClr val="FF0000"/>
              </a:solidFill>
            </a:endParaRPr>
          </a:p>
        </p:txBody>
      </p:sp>
      <p:sp>
        <p:nvSpPr>
          <p:cNvPr id="17" name="TextBox 16"/>
          <p:cNvSpPr txBox="1"/>
          <p:nvPr/>
        </p:nvSpPr>
        <p:spPr>
          <a:xfrm>
            <a:off x="3922776" y="5099235"/>
            <a:ext cx="581846" cy="461665"/>
          </a:xfrm>
          <a:prstGeom prst="rect">
            <a:avLst/>
          </a:prstGeom>
          <a:noFill/>
        </p:spPr>
        <p:txBody>
          <a:bodyPr wrap="square" rtlCol="0">
            <a:spAutoFit/>
          </a:bodyPr>
          <a:lstStyle/>
          <a:p>
            <a:r>
              <a:rPr lang="en-US" sz="2400" b="1" smtClean="0">
                <a:solidFill>
                  <a:srgbClr val="FF0000"/>
                </a:solidFill>
              </a:rPr>
              <a:t>5</a:t>
            </a:r>
            <a:endParaRPr lang="en-US" sz="2400" b="1">
              <a:solidFill>
                <a:srgbClr val="FF0000"/>
              </a:solidFill>
            </a:endParaRPr>
          </a:p>
        </p:txBody>
      </p:sp>
      <p:sp>
        <p:nvSpPr>
          <p:cNvPr id="18" name="Flowchart: Process 17"/>
          <p:cNvSpPr/>
          <p:nvPr/>
        </p:nvSpPr>
        <p:spPr>
          <a:xfrm>
            <a:off x="3575304" y="4984136"/>
            <a:ext cx="1098729" cy="831447"/>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00016" y="4371876"/>
            <a:ext cx="581846" cy="461665"/>
          </a:xfrm>
          <a:prstGeom prst="rect">
            <a:avLst/>
          </a:prstGeom>
          <a:noFill/>
        </p:spPr>
        <p:txBody>
          <a:bodyPr wrap="square" rtlCol="0">
            <a:spAutoFit/>
          </a:bodyPr>
          <a:lstStyle/>
          <a:p>
            <a:r>
              <a:rPr lang="en-US" sz="2400" b="1" smtClean="0">
                <a:solidFill>
                  <a:srgbClr val="FF0000"/>
                </a:solidFill>
              </a:rPr>
              <a:t>6</a:t>
            </a:r>
            <a:endParaRPr lang="en-US" sz="2400" b="1">
              <a:solidFill>
                <a:srgbClr val="FF0000"/>
              </a:solidFill>
            </a:endParaRPr>
          </a:p>
        </p:txBody>
      </p:sp>
      <p:sp>
        <p:nvSpPr>
          <p:cNvPr id="20" name="TextBox 19"/>
          <p:cNvSpPr txBox="1"/>
          <p:nvPr/>
        </p:nvSpPr>
        <p:spPr>
          <a:xfrm>
            <a:off x="1082448" y="4802939"/>
            <a:ext cx="581846" cy="461665"/>
          </a:xfrm>
          <a:prstGeom prst="rect">
            <a:avLst/>
          </a:prstGeom>
          <a:noFill/>
        </p:spPr>
        <p:txBody>
          <a:bodyPr wrap="square" rtlCol="0">
            <a:spAutoFit/>
          </a:bodyPr>
          <a:lstStyle/>
          <a:p>
            <a:r>
              <a:rPr lang="en-US" sz="2400" b="1" smtClean="0">
                <a:solidFill>
                  <a:srgbClr val="FF0000"/>
                </a:solidFill>
              </a:rPr>
              <a:t>7</a:t>
            </a:r>
            <a:endParaRPr lang="en-US" sz="2400" b="1">
              <a:solidFill>
                <a:srgbClr val="FF0000"/>
              </a:solidFill>
            </a:endParaRPr>
          </a:p>
        </p:txBody>
      </p:sp>
      <p:sp>
        <p:nvSpPr>
          <p:cNvPr id="21" name="TextBox 20"/>
          <p:cNvSpPr txBox="1"/>
          <p:nvPr/>
        </p:nvSpPr>
        <p:spPr>
          <a:xfrm>
            <a:off x="6783613" y="2689105"/>
            <a:ext cx="4700489"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Chiếu sáng đạt tiêu chuẩn: độ rọi, độ chói, hạn chế chói lóa</a:t>
            </a:r>
            <a:endParaRPr lang="en-US" sz="2000">
              <a:latin typeface="Times New Roman" panose="02020603050405020304" pitchFamily="18" charset="0"/>
              <a:cs typeface="Times New Roman" panose="02020603050405020304" pitchFamily="18" charset="0"/>
            </a:endParaRPr>
          </a:p>
        </p:txBody>
      </p:sp>
      <p:sp>
        <p:nvSpPr>
          <p:cNvPr id="22" name="TextBox 21"/>
          <p:cNvSpPr txBox="1"/>
          <p:nvPr/>
        </p:nvSpPr>
        <p:spPr>
          <a:xfrm>
            <a:off x="6811045" y="3740462"/>
            <a:ext cx="4700489"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Hợp thẩm mỹ, phù hợp với không gian chiếu sáng, tạo điểm nhấn</a:t>
            </a:r>
            <a:endParaRPr lang="en-US" sz="2000">
              <a:latin typeface="Times New Roman" panose="02020603050405020304" pitchFamily="18" charset="0"/>
              <a:cs typeface="Times New Roman" panose="02020603050405020304" pitchFamily="18" charset="0"/>
            </a:endParaRPr>
          </a:p>
        </p:txBody>
      </p:sp>
      <p:sp>
        <p:nvSpPr>
          <p:cNvPr id="23" name="TextBox 22"/>
          <p:cNvSpPr txBox="1"/>
          <p:nvPr/>
        </p:nvSpPr>
        <p:spPr>
          <a:xfrm>
            <a:off x="6809596" y="4699125"/>
            <a:ext cx="4700489"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smtClean="0">
                <a:latin typeface="Times New Roman" panose="02020603050405020304" pitchFamily="18" charset="0"/>
                <a:cs typeface="Times New Roman" panose="02020603050405020304" pitchFamily="18" charset="0"/>
              </a:rPr>
              <a:t>Vì sức khỏe hạnh phúc con người</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65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5" name="Rectangle 2"/>
          <p:cNvSpPr txBox="1">
            <a:spLocks noChangeArrowheads="1"/>
          </p:cNvSpPr>
          <p:nvPr/>
        </p:nvSpPr>
        <p:spPr bwMode="white">
          <a:xfrm>
            <a:off x="1676969" y="1000035"/>
            <a:ext cx="7750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smtClean="0">
                <a:latin typeface="Times New Roman" panose="02020603050405020304" pitchFamily="18" charset="0"/>
                <a:cs typeface="Times New Roman" panose="02020603050405020304" pitchFamily="18" charset="0"/>
              </a:rPr>
              <a:t>Tiêu chuẩn chiếu sáng cho từng khu vực</a:t>
            </a:r>
            <a:endParaRPr lang="en-US" altLang="en-US" sz="2400" b="1">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308040" y="1440969"/>
            <a:ext cx="9410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25000"/>
              </a:lnSpc>
            </a:pPr>
            <a:r>
              <a:rPr lang="en-US" altLang="en-US">
                <a:latin typeface="Times New Roman" panose="02020603050405020304" pitchFamily="18" charset="0"/>
                <a:cs typeface="Times New Roman" panose="02020603050405020304" pitchFamily="18" charset="0"/>
              </a:rPr>
              <a:t>Tiêu chuẩn Việt Nam TCVN 7114 -1:2008</a:t>
            </a:r>
          </a:p>
          <a:p>
            <a:pPr eaLnBrk="1" hangingPunct="1">
              <a:lnSpc>
                <a:spcPct val="125000"/>
              </a:lnSpc>
            </a:pPr>
            <a:r>
              <a:rPr lang="en-US" altLang="en-US">
                <a:latin typeface="Times New Roman" panose="02020603050405020304" pitchFamily="18" charset="0"/>
                <a:cs typeface="Times New Roman" panose="02020603050405020304" pitchFamily="18" charset="0"/>
              </a:rPr>
              <a:t>Quy chuẩn kỹ thuật kỹ thuật quốc gia QCVN 09:2013/BXD; </a:t>
            </a:r>
          </a:p>
          <a:p>
            <a:pPr eaLnBrk="1" hangingPunct="1">
              <a:lnSpc>
                <a:spcPct val="125000"/>
              </a:lnSpc>
            </a:pPr>
            <a:r>
              <a:rPr lang="en-US" altLang="en-US">
                <a:latin typeface="Times New Roman" panose="02020603050405020304" pitchFamily="18" charset="0"/>
                <a:cs typeface="Times New Roman" panose="02020603050405020304" pitchFamily="18" charset="0"/>
              </a:rPr>
              <a:t>Quy chuẩn QCXDVN 05: 2008/BXD</a:t>
            </a:r>
          </a:p>
        </p:txBody>
      </p:sp>
      <p:sp>
        <p:nvSpPr>
          <p:cNvPr id="7" name="Rectangle 2"/>
          <p:cNvSpPr>
            <a:spLocks noChangeArrowheads="1"/>
          </p:cNvSpPr>
          <p:nvPr/>
        </p:nvSpPr>
        <p:spPr bwMode="auto">
          <a:xfrm>
            <a:off x="4029974" y="2731638"/>
            <a:ext cx="412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Chỉ tiêu chất lượng chiếu sáng</a:t>
            </a:r>
          </a:p>
        </p:txBody>
      </p:sp>
      <p:graphicFrame>
        <p:nvGraphicFramePr>
          <p:cNvPr id="8" name="Table 7"/>
          <p:cNvGraphicFramePr>
            <a:graphicFrameLocks noGrp="1"/>
          </p:cNvGraphicFramePr>
          <p:nvPr>
            <p:extLst>
              <p:ext uri="{D42A27DB-BD31-4B8C-83A1-F6EECF244321}">
                <p14:modId xmlns:p14="http://schemas.microsoft.com/office/powerpoint/2010/main" val="838618578"/>
              </p:ext>
            </p:extLst>
          </p:nvPr>
        </p:nvGraphicFramePr>
        <p:xfrm>
          <a:off x="1308040" y="3223404"/>
          <a:ext cx="9223376" cy="3237781"/>
        </p:xfrm>
        <a:graphic>
          <a:graphicData uri="http://schemas.openxmlformats.org/drawingml/2006/table">
            <a:tbl>
              <a:tblPr/>
              <a:tblGrid>
                <a:gridCol w="576461">
                  <a:extLst>
                    <a:ext uri="{9D8B030D-6E8A-4147-A177-3AD203B41FA5}">
                      <a16:colId xmlns:a16="http://schemas.microsoft.com/office/drawing/2014/main" val="20000"/>
                    </a:ext>
                  </a:extLst>
                </a:gridCol>
                <a:gridCol w="4439760">
                  <a:extLst>
                    <a:ext uri="{9D8B030D-6E8A-4147-A177-3AD203B41FA5}">
                      <a16:colId xmlns:a16="http://schemas.microsoft.com/office/drawing/2014/main" val="20001"/>
                    </a:ext>
                  </a:extLst>
                </a:gridCol>
                <a:gridCol w="1159664">
                  <a:extLst>
                    <a:ext uri="{9D8B030D-6E8A-4147-A177-3AD203B41FA5}">
                      <a16:colId xmlns:a16="http://schemas.microsoft.com/office/drawing/2014/main" val="20002"/>
                    </a:ext>
                  </a:extLst>
                </a:gridCol>
                <a:gridCol w="1483292">
                  <a:extLst>
                    <a:ext uri="{9D8B030D-6E8A-4147-A177-3AD203B41FA5}">
                      <a16:colId xmlns:a16="http://schemas.microsoft.com/office/drawing/2014/main" val="20003"/>
                    </a:ext>
                  </a:extLst>
                </a:gridCol>
                <a:gridCol w="1564199">
                  <a:extLst>
                    <a:ext uri="{9D8B030D-6E8A-4147-A177-3AD203B41FA5}">
                      <a16:colId xmlns:a16="http://schemas.microsoft.com/office/drawing/2014/main" val="20004"/>
                    </a:ext>
                  </a:extLst>
                </a:gridCol>
              </a:tblGrid>
              <a:tr h="28754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STT</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gian</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chức</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năng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Yêu cầu</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58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Độ rọi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(lux)</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đều</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hoàn</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4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Phòng</a:t>
                      </a: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khách</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150 - 300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0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Phòng ngủ</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r h="388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Khu vực bếp</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300 - 500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25101"/>
                  </a:ext>
                </a:extLst>
              </a:tr>
              <a:tr h="388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Nhà vệ sinh</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75 - 100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655946"/>
                  </a:ext>
                </a:extLst>
              </a:tr>
              <a:tr h="396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Hành lang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75 - 100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149018"/>
                  </a:ext>
                </a:extLst>
              </a:tr>
              <a:tr h="396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Sảnh – Ban công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100 - 200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902589"/>
                  </a:ext>
                </a:extLst>
              </a:tr>
            </a:tbl>
          </a:graphicData>
        </a:graphic>
      </p:graphicFrame>
    </p:spTree>
    <p:extLst>
      <p:ext uri="{BB962C8B-B14F-4D97-AF65-F5344CB8AC3E}">
        <p14:creationId xmlns:p14="http://schemas.microsoft.com/office/powerpoint/2010/main" val="80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sp>
        <p:nvSpPr>
          <p:cNvPr id="5" name="TextBox 4"/>
          <p:cNvSpPr txBox="1"/>
          <p:nvPr/>
        </p:nvSpPr>
        <p:spPr>
          <a:xfrm>
            <a:off x="4632316" y="485715"/>
            <a:ext cx="3664786"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CHIẾU SÁNG PHÒNG KHÁCH</a:t>
            </a:r>
            <a:endParaRPr lang="en-US" sz="200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DEB97D53-BB5E-4D37-B5A2-3B7958ACF56B}"/>
              </a:ext>
            </a:extLst>
          </p:cNvPr>
          <p:cNvSpPr>
            <a:spLocks noChangeArrowheads="1"/>
          </p:cNvSpPr>
          <p:nvPr/>
        </p:nvSpPr>
        <p:spPr bwMode="auto">
          <a:xfrm>
            <a:off x="679862" y="2051024"/>
            <a:ext cx="4638562" cy="13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pPr>
            <a:r>
              <a:rPr lang="en-US" altLang="en-US" sz="1400" dirty="0" err="1">
                <a:solidFill>
                  <a:srgbClr val="57585A"/>
                </a:solidFill>
                <a:latin typeface="Times New Roman" panose="02020603050405020304" pitchFamily="18" charset="0"/>
                <a:cs typeface="Times New Roman" panose="02020603050405020304" pitchFamily="18" charset="0"/>
              </a:rPr>
              <a:t>Phòng</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khách</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khu</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vực</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chính</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trong</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nhà</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tiếp</a:t>
            </a:r>
            <a:r>
              <a:rPr lang="en-US" altLang="en-US" sz="1400" dirty="0">
                <a:solidFill>
                  <a:srgbClr val="57585A"/>
                </a:solidFill>
                <a:latin typeface="Times New Roman" panose="02020603050405020304" pitchFamily="18" charset="0"/>
                <a:cs typeface="Times New Roman" panose="02020603050405020304" pitchFamily="18" charset="0"/>
              </a:rPr>
              <a:t/>
            </a:r>
            <a:br>
              <a:rPr lang="en-US" altLang="en-US" sz="1400" dirty="0">
                <a:solidFill>
                  <a:srgbClr val="57585A"/>
                </a:solidFill>
                <a:latin typeface="Times New Roman" panose="02020603050405020304" pitchFamily="18" charset="0"/>
                <a:cs typeface="Times New Roman" panose="02020603050405020304" pitchFamily="18" charset="0"/>
              </a:rPr>
            </a:br>
            <a:r>
              <a:rPr lang="en-US" altLang="en-US" sz="1400" dirty="0" err="1">
                <a:solidFill>
                  <a:srgbClr val="57585A"/>
                </a:solidFill>
                <a:latin typeface="Times New Roman" panose="02020603050405020304" pitchFamily="18" charset="0"/>
                <a:cs typeface="Times New Roman" panose="02020603050405020304" pitchFamily="18" charset="0"/>
              </a:rPr>
              <a:t>khách</a:t>
            </a:r>
            <a:r>
              <a:rPr lang="en-US" altLang="en-US" sz="1400" dirty="0">
                <a:solidFill>
                  <a:srgbClr val="57585A"/>
                </a:solidFill>
                <a:latin typeface="Times New Roman" panose="02020603050405020304" pitchFamily="18" charset="0"/>
                <a:cs typeface="Times New Roman" panose="02020603050405020304" pitchFamily="18" charset="0"/>
              </a:rPr>
              <a:t>, sum </a:t>
            </a:r>
            <a:r>
              <a:rPr lang="en-US" altLang="en-US" sz="1400" dirty="0" err="1">
                <a:solidFill>
                  <a:srgbClr val="57585A"/>
                </a:solidFill>
                <a:latin typeface="Times New Roman" panose="02020603050405020304" pitchFamily="18" charset="0"/>
                <a:cs typeface="Times New Roman" panose="02020603050405020304" pitchFamily="18" charset="0"/>
              </a:rPr>
              <a:t>họp</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xem</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tivi</a:t>
            </a:r>
            <a:r>
              <a:rPr lang="en-US" altLang="en-US" sz="1400" dirty="0">
                <a:solidFill>
                  <a:srgbClr val="57585A"/>
                </a:solidFill>
                <a:latin typeface="Times New Roman" panose="02020603050405020304" pitchFamily="18" charset="0"/>
                <a:cs typeface="Times New Roman" panose="02020603050405020304" pitchFamily="18" charset="0"/>
              </a:rPr>
              <a:t>, Party…</a:t>
            </a:r>
          </a:p>
          <a:p>
            <a:pPr>
              <a:lnSpc>
                <a:spcPct val="150000"/>
              </a:lnSpc>
              <a:spcBef>
                <a:spcPct val="0"/>
              </a:spcBef>
            </a:pPr>
            <a:r>
              <a:rPr lang="en-US" altLang="en-US" sz="1400" dirty="0" err="1">
                <a:solidFill>
                  <a:srgbClr val="57585A"/>
                </a:solidFill>
                <a:latin typeface="Times New Roman" panose="02020603050405020304" pitchFamily="18" charset="0"/>
                <a:cs typeface="Times New Roman" panose="02020603050405020304" pitchFamily="18" charset="0"/>
              </a:rPr>
              <a:t>Phòng</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khách</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phổ</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biến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với</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bố</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trí</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đèn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âm</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trần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đèn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ốp</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trần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lớn</a:t>
            </a:r>
            <a:r>
              <a:rPr lang="en-US" altLang="en-US" sz="1400" dirty="0">
                <a:solidFill>
                  <a:srgbClr val="57585A"/>
                </a:solidFill>
                <a:latin typeface="Times New Roman" panose="02020603050405020304" pitchFamily="18" charset="0"/>
                <a:cs typeface="Times New Roman" panose="02020603050405020304" pitchFamily="18" charset="0"/>
              </a:rPr>
              <a:t> hay </a:t>
            </a:r>
            <a:r>
              <a:rPr lang="en-US" altLang="en-US" sz="1400" dirty="0" err="1">
                <a:solidFill>
                  <a:srgbClr val="57585A"/>
                </a:solidFill>
                <a:latin typeface="Times New Roman" panose="02020603050405020304" pitchFamily="18" charset="0"/>
                <a:cs typeface="Times New Roman" panose="02020603050405020304" pitchFamily="18" charset="0"/>
              </a:rPr>
              <a:t>đèn</a:t>
            </a:r>
            <a:r>
              <a:rPr lang="en-US" altLang="en-US" sz="1400" dirty="0">
                <a:solidFill>
                  <a:srgbClr val="57585A"/>
                </a:solidFill>
                <a:latin typeface="Times New Roman" panose="02020603050405020304" pitchFamily="18" charset="0"/>
                <a:cs typeface="Times New Roman" panose="02020603050405020304" pitchFamily="18" charset="0"/>
              </a:rPr>
              <a:t> tube </a:t>
            </a:r>
            <a:r>
              <a:rPr lang="en-US" altLang="en-US" sz="1400" dirty="0" err="1">
                <a:solidFill>
                  <a:srgbClr val="57585A"/>
                </a:solidFill>
                <a:latin typeface="Times New Roman" panose="02020603050405020304" pitchFamily="18" charset="0"/>
                <a:cs typeface="Times New Roman" panose="02020603050405020304" pitchFamily="18" charset="0"/>
              </a:rPr>
              <a:t>có</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thể</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chiếu</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sáng</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toàn</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bộ</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không</a:t>
            </a:r>
            <a:r>
              <a:rPr lang="en-US" altLang="en-US" sz="1400" dirty="0">
                <a:solidFill>
                  <a:srgbClr val="57585A"/>
                </a:solidFill>
                <a:latin typeface="Times New Roman" panose="02020603050405020304" pitchFamily="18" charset="0"/>
                <a:cs typeface="Times New Roman" panose="02020603050405020304" pitchFamily="18" charset="0"/>
              </a:rPr>
              <a:t> </a:t>
            </a:r>
            <a:r>
              <a:rPr lang="en-US" altLang="en-US" sz="1400" dirty="0" err="1">
                <a:solidFill>
                  <a:srgbClr val="57585A"/>
                </a:solidFill>
                <a:latin typeface="Times New Roman" panose="02020603050405020304" pitchFamily="18" charset="0"/>
                <a:cs typeface="Times New Roman" panose="02020603050405020304" pitchFamily="18" charset="0"/>
              </a:rPr>
              <a:t>gian</a:t>
            </a:r>
            <a:r>
              <a:rPr lang="en-US" altLang="en-US" sz="1400" dirty="0">
                <a:solidFill>
                  <a:srgbClr val="57585A"/>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133974" y="3917633"/>
            <a:ext cx="3333750" cy="2390775"/>
          </a:xfrm>
          <a:prstGeom prst="rect">
            <a:avLst/>
          </a:prstGeom>
        </p:spPr>
      </p:pic>
      <p:sp>
        <p:nvSpPr>
          <p:cNvPr id="17" name="Rectangle 15">
            <a:extLst>
              <a:ext uri="{FF2B5EF4-FFF2-40B4-BE49-F238E27FC236}">
                <a16:creationId xmlns:a16="http://schemas.microsoft.com/office/drawing/2014/main" id="{16E23137-2DBD-4B9B-8D0F-2E6DBC7295C5}"/>
              </a:ext>
            </a:extLst>
          </p:cNvPr>
          <p:cNvSpPr>
            <a:spLocks noChangeArrowheads="1"/>
          </p:cNvSpPr>
          <p:nvPr/>
        </p:nvSpPr>
        <p:spPr bwMode="auto">
          <a:xfrm>
            <a:off x="817182" y="1179848"/>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Một số sai lầm thường gặp</a:t>
            </a:r>
            <a:endParaRPr lang="en-US" altLang="en-US" sz="1500" b="1">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a16="http://schemas.microsoft.com/office/drawing/2014/main" id="{B491F2C4-8FC9-4556-AA36-62F86017AFDB}"/>
              </a:ext>
            </a:extLst>
          </p:cNvPr>
          <p:cNvSpPr>
            <a:spLocks noChangeArrowheads="1"/>
          </p:cNvSpPr>
          <p:nvPr/>
        </p:nvSpPr>
        <p:spPr bwMode="auto">
          <a:xfrm>
            <a:off x="5879306" y="1802783"/>
            <a:ext cx="31765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solidFill>
                  <a:srgbClr val="57585A"/>
                </a:solidFill>
                <a:latin typeface="Times New Roman" panose="02020603050405020304" pitchFamily="18" charset="0"/>
                <a:cs typeface="Times New Roman" panose="02020603050405020304" pitchFamily="18" charset="0"/>
              </a:rPr>
              <a:t>a. Chiếu sáng chính</a:t>
            </a:r>
            <a:r>
              <a:rPr lang="en-US" altLang="en-US" sz="1400">
                <a:solidFill>
                  <a:srgbClr val="57585A"/>
                </a:solidFill>
                <a:latin typeface="Times New Roman" panose="02020603050405020304" pitchFamily="18" charset="0"/>
                <a:cs typeface="Times New Roman" panose="02020603050405020304" pitchFamily="18" charset="0"/>
              </a:rPr>
              <a:t/>
            </a:r>
            <a:br>
              <a:rPr lang="en-US" altLang="en-US" sz="1400">
                <a:solidFill>
                  <a:srgbClr val="57585A"/>
                </a:solidFill>
                <a:latin typeface="Times New Roman" panose="02020603050405020304" pitchFamily="18" charset="0"/>
                <a:cs typeface="Times New Roman" panose="02020603050405020304" pitchFamily="18" charset="0"/>
              </a:rPr>
            </a:br>
            <a:r>
              <a:rPr lang="en-US" altLang="en-US" sz="1400">
                <a:solidFill>
                  <a:srgbClr val="57585A"/>
                </a:solidFill>
                <a:latin typeface="Times New Roman" panose="02020603050405020304" pitchFamily="18" charset="0"/>
                <a:cs typeface="Times New Roman" panose="02020603050405020304" pitchFamily="18" charset="0"/>
              </a:rPr>
              <a:t>Chiếu sáng trung tâm phòng khách. Sử dụng hình thức chiếu sáng bán trực tiếp hạn chế chói lóa.Với bộ đèn có kiểu dáng phù hợp sẽ làm nổi bật khu vực trung tâm</a:t>
            </a:r>
            <a:endParaRPr lang="en-US" altLang="en-US" sz="1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634E108-4FB0-44AD-9974-56739B71615C}"/>
              </a:ext>
            </a:extLst>
          </p:cNvPr>
          <p:cNvSpPr/>
          <p:nvPr/>
        </p:nvSpPr>
        <p:spPr>
          <a:xfrm>
            <a:off x="5879306" y="3365356"/>
            <a:ext cx="3259137" cy="1815882"/>
          </a:xfrm>
          <a:prstGeom prst="rect">
            <a:avLst/>
          </a:prstGeom>
        </p:spPr>
        <p:txBody>
          <a:bodyPr>
            <a:spAutoFit/>
          </a:bodyPr>
          <a:lstStyle/>
          <a:p>
            <a:pPr>
              <a:defRPr/>
            </a:pPr>
            <a:r>
              <a:rPr lang="vi-VN" sz="1400" b="1" dirty="0">
                <a:solidFill>
                  <a:srgbClr val="57585A"/>
                </a:solidFill>
                <a:latin typeface="+mj-lt"/>
              </a:rPr>
              <a:t>b. Chiếu sáng nền</a:t>
            </a:r>
            <a:r>
              <a:rPr lang="vi-VN" sz="1400" dirty="0">
                <a:solidFill>
                  <a:srgbClr val="57585A"/>
                </a:solidFill>
                <a:latin typeface="+mj-lt"/>
              </a:rPr>
              <a:t/>
            </a:r>
            <a:br>
              <a:rPr lang="vi-VN" sz="1400" dirty="0">
                <a:solidFill>
                  <a:srgbClr val="57585A"/>
                </a:solidFill>
                <a:latin typeface="+mj-lt"/>
              </a:rPr>
            </a:br>
            <a:r>
              <a:rPr lang="vi-VN" sz="1400" dirty="0">
                <a:solidFill>
                  <a:srgbClr val="57585A"/>
                </a:solidFill>
                <a:latin typeface="+mj-lt"/>
              </a:rPr>
              <a:t>Chiếu sáng vị trí công năng trong phòng: rèm, tivi</a:t>
            </a:r>
            <a:r>
              <a:rPr lang="en-US" sz="1400" dirty="0">
                <a:solidFill>
                  <a:srgbClr val="57585A"/>
                </a:solidFill>
                <a:latin typeface="+mj-lt"/>
              </a:rPr>
              <a:t>…</a:t>
            </a:r>
            <a:r>
              <a:rPr lang="vi-VN" sz="1400" dirty="0">
                <a:solidFill>
                  <a:srgbClr val="57585A"/>
                </a:solidFill>
                <a:latin typeface="+mj-lt"/>
              </a:rPr>
              <a:t/>
            </a:r>
            <a:br>
              <a:rPr lang="vi-VN" sz="1400" dirty="0">
                <a:solidFill>
                  <a:srgbClr val="57585A"/>
                </a:solidFill>
                <a:latin typeface="+mj-lt"/>
              </a:rPr>
            </a:br>
            <a:r>
              <a:rPr lang="vi-VN" sz="1400" dirty="0">
                <a:solidFill>
                  <a:srgbClr val="57585A"/>
                </a:solidFill>
                <a:latin typeface="+mj-lt"/>
              </a:rPr>
              <a:t>Sử dụng hình thức hắt khe, chiếu sáng viền. Ánh sáng</a:t>
            </a:r>
            <a:r>
              <a:rPr lang="en-US" sz="1400" dirty="0">
                <a:solidFill>
                  <a:srgbClr val="57585A"/>
                </a:solidFill>
                <a:latin typeface="+mj-lt"/>
              </a:rPr>
              <a:t> </a:t>
            </a:r>
            <a:r>
              <a:rPr lang="vi-VN" sz="1400" dirty="0">
                <a:solidFill>
                  <a:srgbClr val="57585A"/>
                </a:solidFill>
                <a:latin typeface="+mj-lt"/>
              </a:rPr>
              <a:t>khuếch tán toàn bộ không gian phòng, giảm độ chói</a:t>
            </a:r>
            <a:r>
              <a:rPr lang="en-US" sz="1400" dirty="0">
                <a:solidFill>
                  <a:srgbClr val="57585A"/>
                </a:solidFill>
                <a:latin typeface="+mj-lt"/>
              </a:rPr>
              <a:t> </a:t>
            </a:r>
            <a:r>
              <a:rPr lang="vi-VN" sz="1400" dirty="0">
                <a:solidFill>
                  <a:srgbClr val="57585A"/>
                </a:solidFill>
                <a:latin typeface="+mj-lt"/>
              </a:rPr>
              <a:t>màn hình TV và giảm bớt sự mệt mỏi thị giác</a:t>
            </a:r>
            <a:r>
              <a:rPr lang="en-US" sz="1400" dirty="0">
                <a:solidFill>
                  <a:srgbClr val="57585A"/>
                </a:solidFill>
                <a:latin typeface="+mj-lt"/>
              </a:rPr>
              <a:t>. </a:t>
            </a:r>
            <a:r>
              <a:rPr lang="vi-VN" sz="1400" dirty="0">
                <a:solidFill>
                  <a:srgbClr val="57585A"/>
                </a:solidFill>
                <a:latin typeface="+mj-lt"/>
              </a:rPr>
              <a:t>Kết hợp đèn cây trang trí giúp không gian lung </a:t>
            </a:r>
            <a:r>
              <a:rPr lang="vi-VN" sz="1400">
                <a:solidFill>
                  <a:srgbClr val="57585A"/>
                </a:solidFill>
                <a:latin typeface="+mj-lt"/>
              </a:rPr>
              <a:t>linh </a:t>
            </a:r>
            <a:r>
              <a:rPr lang="vi-VN" sz="1400" smtClean="0">
                <a:solidFill>
                  <a:srgbClr val="57585A"/>
                </a:solidFill>
                <a:latin typeface="+mj-lt"/>
              </a:rPr>
              <a:t>hơn</a:t>
            </a:r>
            <a:endParaRPr lang="en-US" sz="1400" dirty="0">
              <a:latin typeface="+mj-lt"/>
            </a:endParaRPr>
          </a:p>
        </p:txBody>
      </p:sp>
      <p:sp>
        <p:nvSpPr>
          <p:cNvPr id="20" name="Rectangle 19">
            <a:extLst>
              <a:ext uri="{FF2B5EF4-FFF2-40B4-BE49-F238E27FC236}">
                <a16:creationId xmlns:a16="http://schemas.microsoft.com/office/drawing/2014/main" id="{1B2B4F42-F56E-46F8-876B-E9B3CA546A8B}"/>
              </a:ext>
            </a:extLst>
          </p:cNvPr>
          <p:cNvSpPr/>
          <p:nvPr/>
        </p:nvSpPr>
        <p:spPr>
          <a:xfrm>
            <a:off x="5879306" y="5351781"/>
            <a:ext cx="3792537" cy="1384300"/>
          </a:xfrm>
          <a:prstGeom prst="rect">
            <a:avLst/>
          </a:prstGeom>
        </p:spPr>
        <p:txBody>
          <a:bodyPr>
            <a:spAutoFit/>
          </a:bodyPr>
          <a:lstStyle/>
          <a:p>
            <a:pPr>
              <a:defRPr/>
            </a:pPr>
            <a:r>
              <a:rPr lang="en-US" sz="1400" b="1" smtClean="0">
                <a:solidFill>
                  <a:srgbClr val="57585A"/>
                </a:solidFill>
                <a:latin typeface="+mj-lt"/>
              </a:rPr>
              <a:t>c</a:t>
            </a:r>
            <a:r>
              <a:rPr lang="en-US" sz="1400" b="1">
                <a:solidFill>
                  <a:srgbClr val="57585A"/>
                </a:solidFill>
                <a:latin typeface="+mj-lt"/>
              </a:rPr>
              <a:t>.</a:t>
            </a:r>
            <a:r>
              <a:rPr lang="en-US" sz="1400" b="1" smtClean="0">
                <a:solidFill>
                  <a:srgbClr val="57585A"/>
                </a:solidFill>
                <a:latin typeface="+mj-lt"/>
              </a:rPr>
              <a:t> </a:t>
            </a:r>
            <a:r>
              <a:rPr lang="vi-VN" sz="1400" b="1" dirty="0">
                <a:solidFill>
                  <a:srgbClr val="57585A"/>
                </a:solidFill>
                <a:latin typeface="+mj-lt"/>
              </a:rPr>
              <a:t>Chiếu sáng cục bộ, điểm nhấn</a:t>
            </a:r>
            <a:r>
              <a:rPr lang="vi-VN" sz="1400" dirty="0">
                <a:solidFill>
                  <a:srgbClr val="57585A"/>
                </a:solidFill>
                <a:latin typeface="+mj-lt"/>
              </a:rPr>
              <a:t/>
            </a:r>
            <a:br>
              <a:rPr lang="vi-VN" sz="1400" dirty="0">
                <a:solidFill>
                  <a:srgbClr val="57585A"/>
                </a:solidFill>
                <a:latin typeface="+mj-lt"/>
              </a:rPr>
            </a:br>
            <a:r>
              <a:rPr lang="vi-VN" sz="1400" dirty="0">
                <a:solidFill>
                  <a:srgbClr val="57585A"/>
                </a:solidFill>
                <a:latin typeface="+mj-lt"/>
              </a:rPr>
              <a:t>Sử dụng đèn có góc mở hẹp, cường độ lớn làm nổi bật</a:t>
            </a:r>
            <a:r>
              <a:rPr lang="en-US" sz="1400" dirty="0">
                <a:solidFill>
                  <a:srgbClr val="57585A"/>
                </a:solidFill>
                <a:latin typeface="+mj-lt"/>
              </a:rPr>
              <a:t> </a:t>
            </a:r>
            <a:r>
              <a:rPr lang="vi-VN" sz="1400" dirty="0">
                <a:solidFill>
                  <a:srgbClr val="57585A"/>
                </a:solidFill>
                <a:latin typeface="+mj-lt"/>
              </a:rPr>
              <a:t>tranh, vật trưng bày</a:t>
            </a:r>
            <a:br>
              <a:rPr lang="vi-VN" sz="1400" dirty="0">
                <a:solidFill>
                  <a:srgbClr val="57585A"/>
                </a:solidFill>
                <a:latin typeface="+mj-lt"/>
              </a:rPr>
            </a:br>
            <a:r>
              <a:rPr lang="vi-VN" sz="1400" dirty="0">
                <a:solidFill>
                  <a:srgbClr val="57585A"/>
                </a:solidFill>
                <a:latin typeface="+mj-lt"/>
              </a:rPr>
              <a:t>Sử dụng đèn đọc sách đứng giúp việc đọc sách dễ</a:t>
            </a:r>
            <a:br>
              <a:rPr lang="vi-VN" sz="1400" dirty="0">
                <a:solidFill>
                  <a:srgbClr val="57585A"/>
                </a:solidFill>
                <a:latin typeface="+mj-lt"/>
              </a:rPr>
            </a:br>
            <a:r>
              <a:rPr lang="vi-VN" sz="1400" dirty="0">
                <a:solidFill>
                  <a:srgbClr val="57585A"/>
                </a:solidFill>
                <a:latin typeface="+mj-lt"/>
              </a:rPr>
              <a:t>dàng và thuận tiện hơ</a:t>
            </a:r>
            <a:r>
              <a:rPr lang="en-US" sz="1400" dirty="0">
                <a:solidFill>
                  <a:srgbClr val="57585A"/>
                </a:solidFill>
                <a:latin typeface="+mj-lt"/>
              </a:rPr>
              <a:t>n</a:t>
            </a:r>
            <a:r>
              <a:rPr lang="vi-VN" sz="1400" dirty="0">
                <a:solidFill>
                  <a:srgbClr val="57585A"/>
                </a:solidFill>
                <a:latin typeface="+mj-lt"/>
              </a:rPr>
              <a:t/>
            </a:r>
            <a:br>
              <a:rPr lang="vi-VN" sz="1400" dirty="0">
                <a:solidFill>
                  <a:srgbClr val="57585A"/>
                </a:solidFill>
                <a:latin typeface="+mj-lt"/>
              </a:rPr>
            </a:br>
            <a:endParaRPr lang="en-US" sz="1400" dirty="0">
              <a:latin typeface="+mj-lt"/>
            </a:endParaRPr>
          </a:p>
        </p:txBody>
      </p:sp>
      <p:pic>
        <p:nvPicPr>
          <p:cNvPr id="21" name="Picture 20"/>
          <p:cNvPicPr>
            <a:picLocks noChangeAspect="1"/>
          </p:cNvPicPr>
          <p:nvPr/>
        </p:nvPicPr>
        <p:blipFill>
          <a:blip r:embed="rId5"/>
          <a:stretch>
            <a:fillRect/>
          </a:stretch>
        </p:blipFill>
        <p:spPr>
          <a:xfrm>
            <a:off x="9699325" y="1690941"/>
            <a:ext cx="2492675" cy="5012817"/>
          </a:xfrm>
          <a:prstGeom prst="rect">
            <a:avLst/>
          </a:prstGeom>
        </p:spPr>
      </p:pic>
      <p:sp>
        <p:nvSpPr>
          <p:cNvPr id="22" name="Rectangle 15">
            <a:extLst>
              <a:ext uri="{FF2B5EF4-FFF2-40B4-BE49-F238E27FC236}">
                <a16:creationId xmlns:a16="http://schemas.microsoft.com/office/drawing/2014/main" id="{16E23137-2DBD-4B9B-8D0F-2E6DBC7295C5}"/>
              </a:ext>
            </a:extLst>
          </p:cNvPr>
          <p:cNvSpPr>
            <a:spLocks noChangeArrowheads="1"/>
          </p:cNvSpPr>
          <p:nvPr/>
        </p:nvSpPr>
        <p:spPr bwMode="auto">
          <a:xfrm>
            <a:off x="5879306" y="1182379"/>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Tư vấn giải pháp</a:t>
            </a:r>
            <a:endParaRPr lang="en-US" alt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2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sp>
        <p:nvSpPr>
          <p:cNvPr id="13" name="Title 1"/>
          <p:cNvSpPr txBox="1">
            <a:spLocks/>
          </p:cNvSpPr>
          <p:nvPr/>
        </p:nvSpPr>
        <p:spPr bwMode="auto">
          <a:xfrm>
            <a:off x="637223" y="1255268"/>
            <a:ext cx="349586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30000"/>
              </a:lnSpc>
            </a:pPr>
            <a:r>
              <a:rPr lang="en-US" altLang="en-US" sz="1400" b="1">
                <a:latin typeface="Times New Roman" panose="02020603050405020304" pitchFamily="18" charset="0"/>
                <a:cs typeface="Times New Roman" panose="02020603050405020304" pitchFamily="18" charset="0"/>
              </a:rPr>
              <a:t>*Giải pháp chiếu sáng: </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Chiếu sáng chung và chiếu sáng cục bộ</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Hình thức chiếu sáng trực tiếp và gián tiếp</a:t>
            </a:r>
          </a:p>
          <a:p>
            <a:pPr eaLnBrk="1" hangingPunct="1">
              <a:lnSpc>
                <a:spcPct val="130000"/>
              </a:lnSpc>
            </a:pPr>
            <a:r>
              <a:rPr lang="en-US" altLang="en-US" sz="1400" b="1">
                <a:latin typeface="Times New Roman" panose="02020603050405020304" pitchFamily="18" charset="0"/>
                <a:cs typeface="Times New Roman" panose="02020603050405020304" pitchFamily="18" charset="0"/>
              </a:rPr>
              <a:t>*Yêu cầu chỉ tiêu kỹ thuật:</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Độ rọi: 150 lux - 300 lux</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Mật độ công suất: ≤ 13 W/m2</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Chỉ số hoàn màu </a:t>
            </a:r>
            <a:r>
              <a:rPr lang="en-US" altLang="en-US" sz="1400" smtClean="0">
                <a:latin typeface="Times New Roman" panose="02020603050405020304" pitchFamily="18" charset="0"/>
                <a:cs typeface="Times New Roman" panose="02020603050405020304" pitchFamily="18" charset="0"/>
              </a:rPr>
              <a:t>80</a:t>
            </a:r>
            <a:endParaRPr lang="en-US" altLang="en-US" sz="140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6749565" y="1852161"/>
            <a:ext cx="3532441" cy="3316169"/>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365930079"/>
              </p:ext>
            </p:extLst>
          </p:nvPr>
        </p:nvGraphicFramePr>
        <p:xfrm>
          <a:off x="637223" y="3510246"/>
          <a:ext cx="3995928" cy="2426402"/>
        </p:xfrm>
        <a:graphic>
          <a:graphicData uri="http://schemas.openxmlformats.org/drawingml/2006/table">
            <a:tbl>
              <a:tblPr/>
              <a:tblGrid>
                <a:gridCol w="2724912">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tblGrid>
              <a:tr h="2875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Chủng loại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Số lượng</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4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Downlight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dây/ Tube T5</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6m</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r h="301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chum/ ốp trần khổ lớn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25101"/>
                  </a:ext>
                </a:extLst>
              </a:tr>
              <a:tr h="388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thả/ đèn spotlight/ tracklight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655946"/>
                  </a:ext>
                </a:extLst>
              </a:tr>
              <a:tr h="361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gắn tường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149018"/>
                  </a:ext>
                </a:extLst>
              </a:tr>
              <a:tr h="396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cây</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902589"/>
                  </a:ext>
                </a:extLst>
              </a:tr>
            </a:tbl>
          </a:graphicData>
        </a:graphic>
      </p:graphicFrame>
      <p:sp>
        <p:nvSpPr>
          <p:cNvPr id="17" name="TextBox 16"/>
          <p:cNvSpPr txBox="1"/>
          <p:nvPr/>
        </p:nvSpPr>
        <p:spPr>
          <a:xfrm>
            <a:off x="934777" y="6117336"/>
            <a:ext cx="3198311" cy="369332"/>
          </a:xfrm>
          <a:prstGeom prst="rect">
            <a:avLst/>
          </a:prstGeom>
          <a:noFill/>
        </p:spPr>
        <p:txBody>
          <a:bodyPr wrap="none" rtlCol="0">
            <a:spAutoFit/>
          </a:bodyPr>
          <a:lstStyle/>
          <a:p>
            <a:r>
              <a:rPr lang="en-US" smtClean="0">
                <a:solidFill>
                  <a:srgbClr val="FF0000"/>
                </a:solidFill>
                <a:latin typeface="Times New Roman" panose="02020603050405020304" pitchFamily="18" charset="0"/>
                <a:cs typeface="Times New Roman" panose="02020603050405020304" pitchFamily="18" charset="0"/>
              </a:rPr>
              <a:t>Sử dụng cho phòng khách 15m2</a:t>
            </a:r>
            <a:endParaRPr lang="en-US">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8816692" y="5613273"/>
            <a:ext cx="1216704" cy="1008126"/>
          </a:xfrm>
          <a:prstGeom prst="rect">
            <a:avLst/>
          </a:prstGeom>
        </p:spPr>
      </p:pic>
      <p:pic>
        <p:nvPicPr>
          <p:cNvPr id="19" name="Picture 18"/>
          <p:cNvPicPr>
            <a:picLocks noChangeAspect="1"/>
          </p:cNvPicPr>
          <p:nvPr/>
        </p:nvPicPr>
        <p:blipFill>
          <a:blip r:embed="rId6"/>
          <a:stretch>
            <a:fillRect/>
          </a:stretch>
        </p:blipFill>
        <p:spPr>
          <a:xfrm>
            <a:off x="7609684" y="5618416"/>
            <a:ext cx="1018625" cy="984832"/>
          </a:xfrm>
          <a:prstGeom prst="rect">
            <a:avLst/>
          </a:prstGeom>
        </p:spPr>
      </p:pic>
      <p:pic>
        <p:nvPicPr>
          <p:cNvPr id="21" name="Picture 20"/>
          <p:cNvPicPr>
            <a:picLocks noChangeAspect="1"/>
          </p:cNvPicPr>
          <p:nvPr/>
        </p:nvPicPr>
        <p:blipFill>
          <a:blip r:embed="rId7"/>
          <a:stretch>
            <a:fillRect/>
          </a:stretch>
        </p:blipFill>
        <p:spPr>
          <a:xfrm>
            <a:off x="8374798" y="971867"/>
            <a:ext cx="1658598" cy="770063"/>
          </a:xfrm>
          <a:prstGeom prst="rect">
            <a:avLst/>
          </a:prstGeom>
        </p:spPr>
      </p:pic>
      <p:pic>
        <p:nvPicPr>
          <p:cNvPr id="22" name="Picture 21"/>
          <p:cNvPicPr>
            <a:picLocks noChangeAspect="1"/>
          </p:cNvPicPr>
          <p:nvPr/>
        </p:nvPicPr>
        <p:blipFill>
          <a:blip r:embed="rId8"/>
          <a:stretch>
            <a:fillRect/>
          </a:stretch>
        </p:blipFill>
        <p:spPr>
          <a:xfrm>
            <a:off x="7351959" y="653869"/>
            <a:ext cx="1276350" cy="703030"/>
          </a:xfrm>
          <a:prstGeom prst="rect">
            <a:avLst/>
          </a:prstGeom>
        </p:spPr>
      </p:pic>
      <p:pic>
        <p:nvPicPr>
          <p:cNvPr id="23" name="Picture 22"/>
          <p:cNvPicPr>
            <a:picLocks noChangeAspect="1"/>
          </p:cNvPicPr>
          <p:nvPr/>
        </p:nvPicPr>
        <p:blipFill>
          <a:blip r:embed="rId9"/>
          <a:stretch>
            <a:fillRect/>
          </a:stretch>
        </p:blipFill>
        <p:spPr>
          <a:xfrm>
            <a:off x="10282006" y="2333180"/>
            <a:ext cx="1835798" cy="930932"/>
          </a:xfrm>
          <a:prstGeom prst="rect">
            <a:avLst/>
          </a:prstGeom>
        </p:spPr>
      </p:pic>
      <p:pic>
        <p:nvPicPr>
          <p:cNvPr id="24" name="Picture 23"/>
          <p:cNvPicPr>
            <a:picLocks noChangeAspect="1"/>
          </p:cNvPicPr>
          <p:nvPr/>
        </p:nvPicPr>
        <p:blipFill>
          <a:blip r:embed="rId10"/>
          <a:stretch>
            <a:fillRect/>
          </a:stretch>
        </p:blipFill>
        <p:spPr>
          <a:xfrm>
            <a:off x="10574249" y="3510246"/>
            <a:ext cx="1331239" cy="1325161"/>
          </a:xfrm>
          <a:prstGeom prst="rect">
            <a:avLst/>
          </a:prstGeom>
        </p:spPr>
      </p:pic>
      <p:pic>
        <p:nvPicPr>
          <p:cNvPr id="25" name="Picture 24"/>
          <p:cNvPicPr>
            <a:picLocks noChangeAspect="1"/>
          </p:cNvPicPr>
          <p:nvPr/>
        </p:nvPicPr>
        <p:blipFill>
          <a:blip r:embed="rId11"/>
          <a:stretch>
            <a:fillRect/>
          </a:stretch>
        </p:blipFill>
        <p:spPr>
          <a:xfrm>
            <a:off x="5452743" y="2247795"/>
            <a:ext cx="801200" cy="1016317"/>
          </a:xfrm>
          <a:prstGeom prst="rect">
            <a:avLst/>
          </a:prstGeom>
        </p:spPr>
      </p:pic>
      <p:pic>
        <p:nvPicPr>
          <p:cNvPr id="26" name="Picture 25"/>
          <p:cNvPicPr>
            <a:picLocks noChangeAspect="1"/>
          </p:cNvPicPr>
          <p:nvPr/>
        </p:nvPicPr>
        <p:blipFill>
          <a:blip r:embed="rId12"/>
          <a:stretch>
            <a:fillRect/>
          </a:stretch>
        </p:blipFill>
        <p:spPr>
          <a:xfrm>
            <a:off x="5452743" y="3411093"/>
            <a:ext cx="936102" cy="1030977"/>
          </a:xfrm>
          <a:prstGeom prst="rect">
            <a:avLst/>
          </a:prstGeom>
        </p:spPr>
      </p:pic>
      <p:pic>
        <p:nvPicPr>
          <p:cNvPr id="28" name="Picture 27"/>
          <p:cNvPicPr>
            <a:picLocks noChangeAspect="1"/>
          </p:cNvPicPr>
          <p:nvPr/>
        </p:nvPicPr>
        <p:blipFill>
          <a:blip r:embed="rId13"/>
          <a:stretch>
            <a:fillRect/>
          </a:stretch>
        </p:blipFill>
        <p:spPr>
          <a:xfrm>
            <a:off x="5675320" y="4773369"/>
            <a:ext cx="392132" cy="1494044"/>
          </a:xfrm>
          <a:prstGeom prst="rect">
            <a:avLst/>
          </a:prstGeom>
        </p:spPr>
      </p:pic>
      <p:pic>
        <p:nvPicPr>
          <p:cNvPr id="29" name="Picture 28"/>
          <p:cNvPicPr>
            <a:picLocks noChangeAspect="1"/>
          </p:cNvPicPr>
          <p:nvPr/>
        </p:nvPicPr>
        <p:blipFill>
          <a:blip r:embed="rId14"/>
          <a:stretch>
            <a:fillRect/>
          </a:stretch>
        </p:blipFill>
        <p:spPr>
          <a:xfrm>
            <a:off x="5415908" y="1190273"/>
            <a:ext cx="833594" cy="910541"/>
          </a:xfrm>
          <a:prstGeom prst="rect">
            <a:avLst/>
          </a:prstGeom>
        </p:spPr>
      </p:pic>
      <p:cxnSp>
        <p:nvCxnSpPr>
          <p:cNvPr id="31" name="Straight Arrow Connector 30"/>
          <p:cNvCxnSpPr>
            <a:stCxn id="23" idx="1"/>
          </p:cNvCxnSpPr>
          <p:nvPr/>
        </p:nvCxnSpPr>
        <p:spPr>
          <a:xfrm flipH="1">
            <a:off x="8816692" y="2798646"/>
            <a:ext cx="1465314" cy="612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1"/>
          </p:cNvCxnSpPr>
          <p:nvPr/>
        </p:nvCxnSpPr>
        <p:spPr>
          <a:xfrm flipH="1" flipV="1">
            <a:off x="8870420" y="3411093"/>
            <a:ext cx="1703829" cy="76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628309" y="4723447"/>
            <a:ext cx="0" cy="92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872984" y="1435608"/>
            <a:ext cx="347472" cy="121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351468" y="3104869"/>
            <a:ext cx="791387" cy="30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05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3667125" cy="885825"/>
          </a:xfrm>
          <a:prstGeom prst="rect">
            <a:avLst/>
          </a:prstGeom>
        </p:spPr>
      </p:pic>
      <p:pic>
        <p:nvPicPr>
          <p:cNvPr id="5" name="Picture 4"/>
          <p:cNvPicPr>
            <a:picLocks noChangeAspect="1"/>
          </p:cNvPicPr>
          <p:nvPr/>
        </p:nvPicPr>
        <p:blipFill>
          <a:blip r:embed="rId4"/>
          <a:stretch>
            <a:fillRect/>
          </a:stretch>
        </p:blipFill>
        <p:spPr>
          <a:xfrm>
            <a:off x="5937313" y="1335024"/>
            <a:ext cx="2499167" cy="1805448"/>
          </a:xfrm>
          <a:prstGeom prst="rect">
            <a:avLst/>
          </a:prstGeom>
        </p:spPr>
      </p:pic>
      <p:pic>
        <p:nvPicPr>
          <p:cNvPr id="6" name="Picture 5"/>
          <p:cNvPicPr>
            <a:picLocks noChangeAspect="1"/>
          </p:cNvPicPr>
          <p:nvPr/>
        </p:nvPicPr>
        <p:blipFill>
          <a:blip r:embed="rId5"/>
          <a:stretch>
            <a:fillRect/>
          </a:stretch>
        </p:blipFill>
        <p:spPr>
          <a:xfrm>
            <a:off x="8713089" y="1335024"/>
            <a:ext cx="2472485" cy="1805448"/>
          </a:xfrm>
          <a:prstGeom prst="rect">
            <a:avLst/>
          </a:prstGeom>
        </p:spPr>
      </p:pic>
      <p:sp>
        <p:nvSpPr>
          <p:cNvPr id="7" name="Rectangle 3">
            <a:extLst>
              <a:ext uri="{FF2B5EF4-FFF2-40B4-BE49-F238E27FC236}">
                <a16:creationId xmlns:a16="http://schemas.microsoft.com/office/drawing/2014/main" id="{0D273DB7-266A-4195-83F8-D160963D4644}"/>
              </a:ext>
            </a:extLst>
          </p:cNvPr>
          <p:cNvSpPr>
            <a:spLocks noChangeArrowheads="1"/>
          </p:cNvSpPr>
          <p:nvPr/>
        </p:nvSpPr>
        <p:spPr bwMode="auto">
          <a:xfrm>
            <a:off x="605092" y="1629155"/>
            <a:ext cx="37988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a:latin typeface="Times New Roman" panose="02020603050405020304" pitchFamily="18" charset="0"/>
                <a:cs typeface="Calibri" panose="020F0502020204030204" pitchFamily="34" charset="0"/>
              </a:rPr>
              <a:t>Phòng ngủ là nơi nghỉ ngơi, ngủ tái tạo năng lượng sau 1 ngày </a:t>
            </a:r>
          </a:p>
          <a:p>
            <a:pPr algn="just">
              <a:lnSpc>
                <a:spcPct val="100000"/>
              </a:lnSpc>
              <a:spcBef>
                <a:spcPct val="0"/>
              </a:spcBef>
            </a:pPr>
            <a:r>
              <a:rPr lang="en-US" altLang="en-US" sz="1400">
                <a:latin typeface="Times New Roman" panose="02020603050405020304" pitchFamily="18" charset="0"/>
                <a:cs typeface="Calibri" panose="020F0502020204030204" pitchFamily="34" charset="0"/>
              </a:rPr>
              <a:t>Các hoạt động chính: nghỉ ngơi , xem tivi, trang điểm…</a:t>
            </a:r>
          </a:p>
          <a:p>
            <a:pPr algn="just">
              <a:lnSpc>
                <a:spcPct val="100000"/>
              </a:lnSpc>
              <a:spcBef>
                <a:spcPct val="0"/>
              </a:spcBef>
            </a:pPr>
            <a:r>
              <a:rPr lang="en-US" altLang="en-US" sz="1400">
                <a:latin typeface="Times New Roman" panose="02020603050405020304" pitchFamily="18" charset="0"/>
              </a:rPr>
              <a:t>Ánh sáng bố trí không hợp lý, đèn chiếu thẳng vào mắt gây khó chịu mất tiện nghi</a:t>
            </a:r>
            <a:endParaRPr lang="en-US" altLang="en-US" sz="1400"/>
          </a:p>
        </p:txBody>
      </p:sp>
      <p:sp>
        <p:nvSpPr>
          <p:cNvPr id="8" name="Rectangle 15">
            <a:extLst>
              <a:ext uri="{FF2B5EF4-FFF2-40B4-BE49-F238E27FC236}">
                <a16:creationId xmlns:a16="http://schemas.microsoft.com/office/drawing/2014/main" id="{16E23137-2DBD-4B9B-8D0F-2E6DBC7295C5}"/>
              </a:ext>
            </a:extLst>
          </p:cNvPr>
          <p:cNvSpPr>
            <a:spLocks noChangeArrowheads="1"/>
          </p:cNvSpPr>
          <p:nvPr/>
        </p:nvSpPr>
        <p:spPr bwMode="auto">
          <a:xfrm>
            <a:off x="817182" y="1206897"/>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Một số sai lầm thường gặp</a:t>
            </a:r>
            <a:endParaRPr lang="en-US" altLang="en-US" sz="1500" b="1">
              <a:latin typeface="Times New Roman" panose="02020603050405020304" pitchFamily="18" charset="0"/>
              <a:cs typeface="Times New Roman" panose="02020603050405020304" pitchFamily="18" charset="0"/>
            </a:endParaRPr>
          </a:p>
        </p:txBody>
      </p:sp>
      <p:sp>
        <p:nvSpPr>
          <p:cNvPr id="9" name="TextBox 8"/>
          <p:cNvSpPr txBox="1"/>
          <p:nvPr/>
        </p:nvSpPr>
        <p:spPr>
          <a:xfrm>
            <a:off x="4632316" y="485715"/>
            <a:ext cx="3307316"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CHIẾU SÁNG PHÒNG NGỦ</a:t>
            </a:r>
            <a:endParaRPr lang="en-US" sz="200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stretch>
            <a:fillRect/>
          </a:stretch>
        </p:blipFill>
        <p:spPr>
          <a:xfrm>
            <a:off x="6038659" y="3873897"/>
            <a:ext cx="2533650" cy="1809750"/>
          </a:xfrm>
          <a:prstGeom prst="rect">
            <a:avLst/>
          </a:prstGeom>
        </p:spPr>
      </p:pic>
      <p:pic>
        <p:nvPicPr>
          <p:cNvPr id="12" name="Picture 11"/>
          <p:cNvPicPr>
            <a:picLocks noChangeAspect="1"/>
          </p:cNvPicPr>
          <p:nvPr/>
        </p:nvPicPr>
        <p:blipFill>
          <a:blip r:embed="rId7"/>
          <a:stretch>
            <a:fillRect/>
          </a:stretch>
        </p:blipFill>
        <p:spPr>
          <a:xfrm>
            <a:off x="8713089" y="3850084"/>
            <a:ext cx="2552700" cy="1857375"/>
          </a:xfrm>
          <a:prstGeom prst="rect">
            <a:avLst/>
          </a:prstGeom>
        </p:spPr>
      </p:pic>
      <p:sp>
        <p:nvSpPr>
          <p:cNvPr id="14" name="Rectangle 15">
            <a:extLst>
              <a:ext uri="{FF2B5EF4-FFF2-40B4-BE49-F238E27FC236}">
                <a16:creationId xmlns:a16="http://schemas.microsoft.com/office/drawing/2014/main" id="{16E23137-2DBD-4B9B-8D0F-2E6DBC7295C5}"/>
              </a:ext>
            </a:extLst>
          </p:cNvPr>
          <p:cNvSpPr>
            <a:spLocks noChangeArrowheads="1"/>
          </p:cNvSpPr>
          <p:nvPr/>
        </p:nvSpPr>
        <p:spPr bwMode="auto">
          <a:xfrm>
            <a:off x="817182" y="3268186"/>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Tư vấn giải pháp</a:t>
            </a:r>
            <a:endParaRPr lang="en-US" altLang="en-US" sz="1500" b="1">
              <a:latin typeface="Times New Roman" panose="02020603050405020304" pitchFamily="18" charset="0"/>
              <a:cs typeface="Times New Roman" panose="02020603050405020304" pitchFamily="18" charset="0"/>
            </a:endParaRPr>
          </a:p>
        </p:txBody>
      </p:sp>
      <p:sp>
        <p:nvSpPr>
          <p:cNvPr id="15" name="Title 1"/>
          <p:cNvSpPr txBox="1">
            <a:spLocks/>
          </p:cNvSpPr>
          <p:nvPr/>
        </p:nvSpPr>
        <p:spPr bwMode="auto">
          <a:xfrm>
            <a:off x="766382" y="3430111"/>
            <a:ext cx="325697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30000"/>
              </a:lnSpc>
            </a:pPr>
            <a:r>
              <a:rPr lang="en-US" altLang="en-US" sz="1400" b="1">
                <a:latin typeface="Times New Roman" panose="02020603050405020304" pitchFamily="18" charset="0"/>
                <a:cs typeface="Times New Roman" panose="02020603050405020304" pitchFamily="18" charset="0"/>
              </a:rPr>
              <a:t>*Giải pháp chiếu sáng: </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a:t>
            </a:r>
            <a:r>
              <a:rPr lang="en-US" altLang="en-US" sz="1400" smtClean="0">
                <a:latin typeface="Times New Roman" panose="02020603050405020304" pitchFamily="18" charset="0"/>
                <a:cs typeface="Times New Roman" panose="02020603050405020304" pitchFamily="18" charset="0"/>
              </a:rPr>
              <a:t>  Chiếu </a:t>
            </a:r>
            <a:r>
              <a:rPr lang="en-US" altLang="en-US" sz="1400">
                <a:latin typeface="Times New Roman" panose="02020603050405020304" pitchFamily="18" charset="0"/>
                <a:cs typeface="Times New Roman" panose="02020603050405020304" pitchFamily="18" charset="0"/>
              </a:rPr>
              <a:t>sáng hỗn hợp</a:t>
            </a:r>
          </a:p>
          <a:p>
            <a:pPr eaLnBrk="1" hangingPunct="1">
              <a:lnSpc>
                <a:spcPct val="130000"/>
              </a:lnSpc>
            </a:pPr>
            <a:r>
              <a:rPr lang="en-US" altLang="en-US" sz="1400" b="1" smtClean="0">
                <a:latin typeface="Times New Roman" panose="02020603050405020304" pitchFamily="18" charset="0"/>
                <a:cs typeface="Times New Roman" panose="02020603050405020304" pitchFamily="18" charset="0"/>
              </a:rPr>
              <a:t>*</a:t>
            </a:r>
            <a:r>
              <a:rPr lang="en-US" altLang="en-US" sz="1400" b="1">
                <a:latin typeface="Times New Roman" panose="02020603050405020304" pitchFamily="18" charset="0"/>
                <a:cs typeface="Times New Roman" panose="02020603050405020304" pitchFamily="18" charset="0"/>
              </a:rPr>
              <a:t>Yêu cầu chỉ tiêu kỹ thuật:</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Độ rọi: 100 lux</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Mật độ công suất: ≤ 8 W/m2</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Chỉ số hoàn màu 80</a:t>
            </a:r>
          </a:p>
          <a:p>
            <a:pPr eaLnBrk="1" hangingPunct="1">
              <a:lnSpc>
                <a:spcPct val="130000"/>
              </a:lnSpc>
              <a:buFont typeface="Wingdings 3" panose="05040102010807070707" pitchFamily="18" charset="2"/>
              <a:buNone/>
            </a:pPr>
            <a:r>
              <a:rPr lang="en-US" altLang="en-US" sz="1400">
                <a:latin typeface="Times New Roman" panose="02020603050405020304" pitchFamily="18" charset="0"/>
                <a:cs typeface="Times New Roman" panose="02020603050405020304" pitchFamily="18" charset="0"/>
              </a:rPr>
              <a:t>* Nên sử dụng các thiết bị có độ chói </a:t>
            </a:r>
            <a:r>
              <a:rPr lang="en-US" altLang="en-US" sz="1400" smtClean="0">
                <a:latin typeface="Times New Roman" panose="02020603050405020304" pitchFamily="18" charset="0"/>
                <a:cs typeface="Times New Roman" panose="02020603050405020304" pitchFamily="18" charset="0"/>
              </a:rPr>
              <a:t>ít </a:t>
            </a:r>
            <a:endParaRPr lang="en-US"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61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09684" y="1369558"/>
            <a:ext cx="2933700" cy="2224105"/>
          </a:xfrm>
          <a:prstGeom prst="rect">
            <a:avLst/>
          </a:prstGeom>
        </p:spPr>
      </p:pic>
      <p:pic>
        <p:nvPicPr>
          <p:cNvPr id="5" name="Picture 4"/>
          <p:cNvPicPr>
            <a:picLocks noChangeAspect="1"/>
          </p:cNvPicPr>
          <p:nvPr/>
        </p:nvPicPr>
        <p:blipFill>
          <a:blip r:embed="rId4"/>
          <a:stretch>
            <a:fillRect/>
          </a:stretch>
        </p:blipFill>
        <p:spPr>
          <a:xfrm>
            <a:off x="0" y="0"/>
            <a:ext cx="3667125" cy="885825"/>
          </a:xfrm>
          <a:prstGeom prst="rect">
            <a:avLst/>
          </a:prstGeom>
        </p:spPr>
      </p:pic>
      <p:pic>
        <p:nvPicPr>
          <p:cNvPr id="6" name="Picture 5"/>
          <p:cNvPicPr>
            <a:picLocks noChangeAspect="1"/>
          </p:cNvPicPr>
          <p:nvPr/>
        </p:nvPicPr>
        <p:blipFill>
          <a:blip r:embed="rId5"/>
          <a:stretch>
            <a:fillRect/>
          </a:stretch>
        </p:blipFill>
        <p:spPr>
          <a:xfrm>
            <a:off x="7609684" y="3824832"/>
            <a:ext cx="2933700" cy="2286000"/>
          </a:xfrm>
          <a:prstGeom prst="rect">
            <a:avLst/>
          </a:prstGeom>
        </p:spPr>
      </p:pic>
      <p:sp>
        <p:nvSpPr>
          <p:cNvPr id="7" name="TextBox 6"/>
          <p:cNvSpPr txBox="1"/>
          <p:nvPr/>
        </p:nvSpPr>
        <p:spPr>
          <a:xfrm>
            <a:off x="956948" y="4009065"/>
            <a:ext cx="1819729"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Phòng ngủ 12m2</a:t>
            </a: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992214" y="1018413"/>
            <a:ext cx="2420856"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Phòng ngủ bố mẹ 15m2</a:t>
            </a:r>
            <a:endParaRPr lang="en-US">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45155224"/>
              </p:ext>
            </p:extLst>
          </p:nvPr>
        </p:nvGraphicFramePr>
        <p:xfrm>
          <a:off x="728663" y="1520333"/>
          <a:ext cx="3995928" cy="2100806"/>
        </p:xfrm>
        <a:graphic>
          <a:graphicData uri="http://schemas.openxmlformats.org/drawingml/2006/table">
            <a:tbl>
              <a:tblPr/>
              <a:tblGrid>
                <a:gridCol w="2724912">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tblGrid>
              <a:tr h="337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Chủng loại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Số lượng</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Downlight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dây/ Tube T5</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6m</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r h="35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bàn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149018"/>
                  </a:ext>
                </a:extLst>
              </a:tr>
              <a:tr h="386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đầu giường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902589"/>
                  </a:ext>
                </a:extLst>
              </a:tr>
              <a:tr h="386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ngủ cảm biến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1484742"/>
                  </a:ext>
                </a:extLst>
              </a:tr>
            </a:tbl>
          </a:graphicData>
        </a:graphic>
      </p:graphicFrame>
      <p:pic>
        <p:nvPicPr>
          <p:cNvPr id="10" name="Picture 9"/>
          <p:cNvPicPr>
            <a:picLocks noChangeAspect="1"/>
          </p:cNvPicPr>
          <p:nvPr/>
        </p:nvPicPr>
        <p:blipFill>
          <a:blip r:embed="rId6"/>
          <a:stretch>
            <a:fillRect/>
          </a:stretch>
        </p:blipFill>
        <p:spPr>
          <a:xfrm>
            <a:off x="10742374" y="3960847"/>
            <a:ext cx="1216704" cy="1008126"/>
          </a:xfrm>
          <a:prstGeom prst="rect">
            <a:avLst/>
          </a:prstGeom>
        </p:spPr>
      </p:pic>
      <p:pic>
        <p:nvPicPr>
          <p:cNvPr id="11" name="Picture 10"/>
          <p:cNvPicPr>
            <a:picLocks noChangeAspect="1"/>
          </p:cNvPicPr>
          <p:nvPr/>
        </p:nvPicPr>
        <p:blipFill>
          <a:blip r:embed="rId7"/>
          <a:stretch>
            <a:fillRect/>
          </a:stretch>
        </p:blipFill>
        <p:spPr>
          <a:xfrm>
            <a:off x="10742374" y="1560496"/>
            <a:ext cx="1018625" cy="984832"/>
          </a:xfrm>
          <a:prstGeom prst="rect">
            <a:avLst/>
          </a:prstGeom>
        </p:spPr>
      </p:pic>
      <p:pic>
        <p:nvPicPr>
          <p:cNvPr id="12" name="Picture 11"/>
          <p:cNvPicPr>
            <a:picLocks noChangeAspect="1"/>
          </p:cNvPicPr>
          <p:nvPr/>
        </p:nvPicPr>
        <p:blipFill>
          <a:blip r:embed="rId8"/>
          <a:stretch>
            <a:fillRect/>
          </a:stretch>
        </p:blipFill>
        <p:spPr>
          <a:xfrm>
            <a:off x="5868726" y="2261171"/>
            <a:ext cx="1658598" cy="770063"/>
          </a:xfrm>
          <a:prstGeom prst="rect">
            <a:avLst/>
          </a:prstGeom>
        </p:spPr>
      </p:pic>
      <p:pic>
        <p:nvPicPr>
          <p:cNvPr id="13" name="Picture 12"/>
          <p:cNvPicPr>
            <a:picLocks noChangeAspect="1"/>
          </p:cNvPicPr>
          <p:nvPr/>
        </p:nvPicPr>
        <p:blipFill>
          <a:blip r:embed="rId9"/>
          <a:stretch>
            <a:fillRect/>
          </a:stretch>
        </p:blipFill>
        <p:spPr>
          <a:xfrm>
            <a:off x="5230551" y="1778581"/>
            <a:ext cx="1276350" cy="703030"/>
          </a:xfrm>
          <a:prstGeom prst="rect">
            <a:avLst/>
          </a:prstGeom>
        </p:spPr>
      </p:pic>
      <p:cxnSp>
        <p:nvCxnSpPr>
          <p:cNvPr id="15" name="Straight Arrow Connector 14"/>
          <p:cNvCxnSpPr/>
          <p:nvPr/>
        </p:nvCxnSpPr>
        <p:spPr>
          <a:xfrm>
            <a:off x="6958584" y="2261171"/>
            <a:ext cx="2117950" cy="491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891" y="2870103"/>
            <a:ext cx="1194525" cy="191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9390888" y="1885271"/>
            <a:ext cx="1421685" cy="70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980329" y="4178808"/>
            <a:ext cx="762045" cy="1298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1452471661"/>
              </p:ext>
            </p:extLst>
          </p:nvPr>
        </p:nvGraphicFramePr>
        <p:xfrm>
          <a:off x="690737" y="4643573"/>
          <a:ext cx="3995928" cy="2031450"/>
        </p:xfrm>
        <a:graphic>
          <a:graphicData uri="http://schemas.openxmlformats.org/drawingml/2006/table">
            <a:tbl>
              <a:tblPr/>
              <a:tblGrid>
                <a:gridCol w="2724912">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tblGrid>
              <a:tr h="337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Chủng loại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Số lượng</a:t>
                      </a: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Downlight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LED dây/ Tube T5</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7m</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218951"/>
                  </a:ext>
                </a:extLst>
              </a:tr>
              <a:tr h="35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ốp trần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149018"/>
                  </a:ext>
                </a:extLst>
              </a:tr>
              <a:tr h="35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bàn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500964"/>
                  </a:ext>
                </a:extLst>
              </a:tr>
              <a:tr h="35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Đèn ngủ cảm biến</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4664" marR="64664" marT="95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9060" marR="9906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9175321"/>
                  </a:ext>
                </a:extLst>
              </a:tr>
            </a:tbl>
          </a:graphicData>
        </a:graphic>
      </p:graphicFrame>
      <p:pic>
        <p:nvPicPr>
          <p:cNvPr id="23" name="Picture 22"/>
          <p:cNvPicPr>
            <a:picLocks noChangeAspect="1"/>
          </p:cNvPicPr>
          <p:nvPr/>
        </p:nvPicPr>
        <p:blipFill>
          <a:blip r:embed="rId10"/>
          <a:stretch>
            <a:fillRect/>
          </a:stretch>
        </p:blipFill>
        <p:spPr>
          <a:xfrm>
            <a:off x="10812573" y="2813617"/>
            <a:ext cx="833594" cy="910541"/>
          </a:xfrm>
          <a:prstGeom prst="rect">
            <a:avLst/>
          </a:prstGeom>
        </p:spPr>
      </p:pic>
      <p:pic>
        <p:nvPicPr>
          <p:cNvPr id="26" name="Picture 25"/>
          <p:cNvPicPr>
            <a:picLocks noChangeAspect="1"/>
          </p:cNvPicPr>
          <p:nvPr/>
        </p:nvPicPr>
        <p:blipFill>
          <a:blip r:embed="rId11"/>
          <a:stretch>
            <a:fillRect/>
          </a:stretch>
        </p:blipFill>
        <p:spPr>
          <a:xfrm>
            <a:off x="5563204" y="3824832"/>
            <a:ext cx="1589174" cy="805869"/>
          </a:xfrm>
          <a:prstGeom prst="rect">
            <a:avLst/>
          </a:prstGeom>
        </p:spPr>
      </p:pic>
      <p:pic>
        <p:nvPicPr>
          <p:cNvPr id="27" name="Picture 26"/>
          <p:cNvPicPr>
            <a:picLocks noChangeAspect="1"/>
          </p:cNvPicPr>
          <p:nvPr/>
        </p:nvPicPr>
        <p:blipFill>
          <a:blip r:embed="rId12"/>
          <a:stretch>
            <a:fillRect/>
          </a:stretch>
        </p:blipFill>
        <p:spPr>
          <a:xfrm>
            <a:off x="5781592" y="4825048"/>
            <a:ext cx="1152398" cy="1147137"/>
          </a:xfrm>
          <a:prstGeom prst="rect">
            <a:avLst/>
          </a:prstGeom>
        </p:spPr>
      </p:pic>
      <p:cxnSp>
        <p:nvCxnSpPr>
          <p:cNvPr id="29" name="Straight Arrow Connector 28"/>
          <p:cNvCxnSpPr/>
          <p:nvPr/>
        </p:nvCxnSpPr>
        <p:spPr>
          <a:xfrm>
            <a:off x="7152378" y="4825048"/>
            <a:ext cx="1924156" cy="368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13"/>
          <a:stretch>
            <a:fillRect/>
          </a:stretch>
        </p:blipFill>
        <p:spPr>
          <a:xfrm>
            <a:off x="10747417" y="187006"/>
            <a:ext cx="974770" cy="1157539"/>
          </a:xfrm>
          <a:prstGeom prst="rect">
            <a:avLst/>
          </a:prstGeom>
        </p:spPr>
      </p:pic>
      <p:pic>
        <p:nvPicPr>
          <p:cNvPr id="33" name="Picture 32"/>
          <p:cNvPicPr>
            <a:picLocks noChangeAspect="1"/>
          </p:cNvPicPr>
          <p:nvPr/>
        </p:nvPicPr>
        <p:blipFill>
          <a:blip r:embed="rId14"/>
          <a:stretch>
            <a:fillRect/>
          </a:stretch>
        </p:blipFill>
        <p:spPr>
          <a:xfrm>
            <a:off x="10896769" y="5271303"/>
            <a:ext cx="749398" cy="1306383"/>
          </a:xfrm>
          <a:prstGeom prst="rect">
            <a:avLst/>
          </a:prstGeom>
        </p:spPr>
      </p:pic>
      <p:cxnSp>
        <p:nvCxnSpPr>
          <p:cNvPr id="35" name="Straight Arrow Connector 34"/>
          <p:cNvCxnSpPr>
            <a:stCxn id="32" idx="1"/>
          </p:cNvCxnSpPr>
          <p:nvPr/>
        </p:nvCxnSpPr>
        <p:spPr>
          <a:xfrm flipH="1">
            <a:off x="9980329" y="765776"/>
            <a:ext cx="767088" cy="944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1"/>
          </p:cNvCxnSpPr>
          <p:nvPr/>
        </p:nvCxnSpPr>
        <p:spPr>
          <a:xfrm flipH="1" flipV="1">
            <a:off x="10101730" y="5307879"/>
            <a:ext cx="795039" cy="616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5"/>
          <a:stretch>
            <a:fillRect/>
          </a:stretch>
        </p:blipFill>
        <p:spPr>
          <a:xfrm>
            <a:off x="7483754" y="6151404"/>
            <a:ext cx="615926" cy="613894"/>
          </a:xfrm>
          <a:prstGeom prst="rect">
            <a:avLst/>
          </a:prstGeom>
        </p:spPr>
      </p:pic>
      <p:pic>
        <p:nvPicPr>
          <p:cNvPr id="41" name="Picture 40"/>
          <p:cNvPicPr>
            <a:picLocks noChangeAspect="1"/>
          </p:cNvPicPr>
          <p:nvPr/>
        </p:nvPicPr>
        <p:blipFill>
          <a:blip r:embed="rId16"/>
          <a:stretch>
            <a:fillRect/>
          </a:stretch>
        </p:blipFill>
        <p:spPr>
          <a:xfrm rot="5400000">
            <a:off x="7691644" y="345302"/>
            <a:ext cx="1188693" cy="660754"/>
          </a:xfrm>
          <a:prstGeom prst="rect">
            <a:avLst/>
          </a:prstGeom>
        </p:spPr>
      </p:pic>
      <p:pic>
        <p:nvPicPr>
          <p:cNvPr id="42" name="Picture 41"/>
          <p:cNvPicPr>
            <a:picLocks noChangeAspect="1"/>
          </p:cNvPicPr>
          <p:nvPr/>
        </p:nvPicPr>
        <p:blipFill>
          <a:blip r:embed="rId17"/>
          <a:stretch>
            <a:fillRect/>
          </a:stretch>
        </p:blipFill>
        <p:spPr>
          <a:xfrm>
            <a:off x="8664355" y="114845"/>
            <a:ext cx="583714" cy="1116553"/>
          </a:xfrm>
          <a:prstGeom prst="rect">
            <a:avLst/>
          </a:prstGeom>
        </p:spPr>
      </p:pic>
    </p:spTree>
    <p:extLst>
      <p:ext uri="{BB962C8B-B14F-4D97-AF65-F5344CB8AC3E}">
        <p14:creationId xmlns:p14="http://schemas.microsoft.com/office/powerpoint/2010/main" val="162065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pic>
        <p:nvPicPr>
          <p:cNvPr id="5" name="Picture 4"/>
          <p:cNvPicPr>
            <a:picLocks noChangeAspect="1"/>
          </p:cNvPicPr>
          <p:nvPr/>
        </p:nvPicPr>
        <p:blipFill>
          <a:blip r:embed="rId3"/>
          <a:stretch>
            <a:fillRect/>
          </a:stretch>
        </p:blipFill>
        <p:spPr>
          <a:xfrm>
            <a:off x="817182" y="3042647"/>
            <a:ext cx="3064193" cy="3179654"/>
          </a:xfrm>
          <a:prstGeom prst="rect">
            <a:avLst/>
          </a:prstGeom>
        </p:spPr>
      </p:pic>
      <p:sp>
        <p:nvSpPr>
          <p:cNvPr id="6" name="TextBox 5"/>
          <p:cNvSpPr txBox="1"/>
          <p:nvPr/>
        </p:nvSpPr>
        <p:spPr>
          <a:xfrm>
            <a:off x="4632316" y="485715"/>
            <a:ext cx="2892138" cy="400110"/>
          </a:xfrm>
          <a:prstGeom prst="rect">
            <a:avLst/>
          </a:prstGeom>
          <a:noFill/>
        </p:spPr>
        <p:txBody>
          <a:bodyPr wrap="none" rtlCol="0">
            <a:spAutoFit/>
          </a:bodyPr>
          <a:lstStyle/>
          <a:p>
            <a:r>
              <a:rPr lang="en-US" sz="2000" smtClean="0">
                <a:latin typeface="Times New Roman" panose="02020603050405020304" pitchFamily="18" charset="0"/>
                <a:cs typeface="Times New Roman" panose="02020603050405020304" pitchFamily="18" charset="0"/>
              </a:rPr>
              <a:t>CHIẾU SÁNG KHU BẾP</a:t>
            </a:r>
            <a:endParaRPr lang="en-US" sz="20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9390747" y="1489452"/>
            <a:ext cx="1897571" cy="1962597"/>
          </a:xfrm>
          <a:prstGeom prst="rect">
            <a:avLst/>
          </a:prstGeom>
        </p:spPr>
      </p:pic>
      <p:pic>
        <p:nvPicPr>
          <p:cNvPr id="9" name="Picture 8"/>
          <p:cNvPicPr>
            <a:picLocks noChangeAspect="1"/>
          </p:cNvPicPr>
          <p:nvPr/>
        </p:nvPicPr>
        <p:blipFill>
          <a:blip r:embed="rId5"/>
          <a:stretch>
            <a:fillRect/>
          </a:stretch>
        </p:blipFill>
        <p:spPr>
          <a:xfrm>
            <a:off x="8834055" y="4241970"/>
            <a:ext cx="3138973" cy="1980331"/>
          </a:xfrm>
          <a:prstGeom prst="rect">
            <a:avLst/>
          </a:prstGeom>
        </p:spPr>
      </p:pic>
      <p:sp>
        <p:nvSpPr>
          <p:cNvPr id="10" name="Rectangle 3">
            <a:extLst>
              <a:ext uri="{FF2B5EF4-FFF2-40B4-BE49-F238E27FC236}">
                <a16:creationId xmlns:a16="http://schemas.microsoft.com/office/drawing/2014/main" id="{0D273DB7-266A-4195-83F8-D160963D4644}"/>
              </a:ext>
            </a:extLst>
          </p:cNvPr>
          <p:cNvSpPr>
            <a:spLocks noChangeArrowheads="1"/>
          </p:cNvSpPr>
          <p:nvPr/>
        </p:nvSpPr>
        <p:spPr bwMode="auto">
          <a:xfrm>
            <a:off x="559372" y="1755757"/>
            <a:ext cx="3798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Bếp là nơi nấu nướng thức ăn</a:t>
            </a:r>
            <a:endParaRPr lang="en-US" altLang="en-US" sz="1400">
              <a:latin typeface="Times New Roman" panose="02020603050405020304" pitchFamily="18" charset="0"/>
              <a:cs typeface="Calibri" panose="020F0502020204030204" pitchFamily="34" charset="0"/>
            </a:endParaRPr>
          </a:p>
          <a:p>
            <a:pPr algn="just">
              <a:lnSpc>
                <a:spcPct val="100000"/>
              </a:lnSpc>
              <a:spcBef>
                <a:spcPct val="0"/>
              </a:spcBef>
            </a:pPr>
            <a:r>
              <a:rPr lang="en-US" altLang="en-US" sz="1400" smtClean="0">
                <a:latin typeface="Times New Roman" panose="02020603050405020304" pitchFamily="18" charset="0"/>
              </a:rPr>
              <a:t>Việc bố trí đèn trên trần sẽ bị sấp bóng khi rửa, chế biến thức ăn hoặc lấy đồ, gây mất tiện nghi</a:t>
            </a:r>
            <a:endParaRPr lang="en-US" altLang="en-US" sz="1400"/>
          </a:p>
        </p:txBody>
      </p:sp>
      <p:sp>
        <p:nvSpPr>
          <p:cNvPr id="11" name="Rectangle 15">
            <a:extLst>
              <a:ext uri="{FF2B5EF4-FFF2-40B4-BE49-F238E27FC236}">
                <a16:creationId xmlns:a16="http://schemas.microsoft.com/office/drawing/2014/main" id="{16E23137-2DBD-4B9B-8D0F-2E6DBC7295C5}"/>
              </a:ext>
            </a:extLst>
          </p:cNvPr>
          <p:cNvSpPr>
            <a:spLocks noChangeArrowheads="1"/>
          </p:cNvSpPr>
          <p:nvPr/>
        </p:nvSpPr>
        <p:spPr bwMode="auto">
          <a:xfrm>
            <a:off x="817182" y="1206897"/>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Một số sai lầm thường gặp</a:t>
            </a:r>
            <a:endParaRPr lang="en-US" altLang="en-US" sz="1500" b="1">
              <a:latin typeface="Times New Roman" panose="02020603050405020304" pitchFamily="18" charset="0"/>
              <a:cs typeface="Times New Roman" panose="02020603050405020304" pitchFamily="18" charset="0"/>
            </a:endParaRPr>
          </a:p>
        </p:txBody>
      </p:sp>
      <p:sp>
        <p:nvSpPr>
          <p:cNvPr id="12" name="Title 1"/>
          <p:cNvSpPr txBox="1">
            <a:spLocks/>
          </p:cNvSpPr>
          <p:nvPr/>
        </p:nvSpPr>
        <p:spPr bwMode="auto">
          <a:xfrm>
            <a:off x="5496497" y="4433037"/>
            <a:ext cx="5070475" cy="1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30000"/>
              </a:lnSpc>
            </a:pPr>
            <a:r>
              <a:rPr lang="en-US" altLang="en-US" sz="1400" b="1">
                <a:latin typeface="Times New Roman" panose="02020603050405020304" pitchFamily="18" charset="0"/>
                <a:cs typeface="Times New Roman" panose="02020603050405020304" pitchFamily="18" charset="0"/>
              </a:rPr>
              <a:t>*Giải pháp chiếu sáng: </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Chiếu sáng hỗn hợp</a:t>
            </a:r>
          </a:p>
          <a:p>
            <a:pPr eaLnBrk="1" hangingPunct="1">
              <a:lnSpc>
                <a:spcPct val="130000"/>
              </a:lnSpc>
            </a:pPr>
            <a:r>
              <a:rPr lang="en-US" altLang="en-US" sz="1400" b="1" smtClean="0">
                <a:latin typeface="Times New Roman" panose="02020603050405020304" pitchFamily="18" charset="0"/>
                <a:cs typeface="Times New Roman" panose="02020603050405020304" pitchFamily="18" charset="0"/>
              </a:rPr>
              <a:t>*</a:t>
            </a:r>
            <a:r>
              <a:rPr lang="en-US" altLang="en-US" sz="1400" b="1">
                <a:latin typeface="Times New Roman" panose="02020603050405020304" pitchFamily="18" charset="0"/>
                <a:cs typeface="Times New Roman" panose="02020603050405020304" pitchFamily="18" charset="0"/>
              </a:rPr>
              <a:t>Yêu cầu chỉ tiêu kỹ thuật:</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Độ rọi: </a:t>
            </a:r>
            <a:r>
              <a:rPr lang="en-US" altLang="en-US" sz="1400" smtClean="0">
                <a:latin typeface="Times New Roman" panose="02020603050405020304" pitchFamily="18" charset="0"/>
                <a:cs typeface="Times New Roman" panose="02020603050405020304" pitchFamily="18" charset="0"/>
              </a:rPr>
              <a:t>300 - 500 </a:t>
            </a:r>
            <a:r>
              <a:rPr lang="en-US" altLang="en-US" sz="1400">
                <a:latin typeface="Times New Roman" panose="02020603050405020304" pitchFamily="18" charset="0"/>
                <a:cs typeface="Times New Roman" panose="02020603050405020304" pitchFamily="18" charset="0"/>
              </a:rPr>
              <a:t>lux</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Mật độ công suất: ≤ 13 W/m2</a:t>
            </a:r>
          </a:p>
          <a:p>
            <a:pPr eaLnBrk="1" hangingPunct="1">
              <a:lnSpc>
                <a:spcPct val="130000"/>
              </a:lnSpc>
            </a:pPr>
            <a:r>
              <a:rPr lang="en-US" altLang="en-US" sz="1400">
                <a:latin typeface="Times New Roman" panose="02020603050405020304" pitchFamily="18" charset="0"/>
                <a:cs typeface="Times New Roman" panose="02020603050405020304" pitchFamily="18" charset="0"/>
              </a:rPr>
              <a:t>+ Chỉ số hoàn màu </a:t>
            </a:r>
            <a:r>
              <a:rPr lang="en-US" altLang="en-US" sz="1400" smtClean="0">
                <a:latin typeface="Times New Roman" panose="02020603050405020304" pitchFamily="18" charset="0"/>
                <a:cs typeface="Times New Roman" panose="02020603050405020304" pitchFamily="18" charset="0"/>
              </a:rPr>
              <a:t>80</a:t>
            </a:r>
            <a:endParaRPr lang="en-US" altLang="en-US" sz="1400">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a16="http://schemas.microsoft.com/office/drawing/2014/main" id="{0D273DB7-266A-4195-83F8-D160963D4644}"/>
              </a:ext>
            </a:extLst>
          </p:cNvPr>
          <p:cNvSpPr>
            <a:spLocks noChangeArrowheads="1"/>
          </p:cNvSpPr>
          <p:nvPr/>
        </p:nvSpPr>
        <p:spPr bwMode="auto">
          <a:xfrm>
            <a:off x="5035168" y="1755757"/>
            <a:ext cx="3798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Lắp đèn hắt các khu vực dưới gầm tủ để ánh sáng chiếu vào các góc khuất, không bị gấp bóng</a:t>
            </a:r>
            <a:endParaRPr lang="en-US" altLang="en-US" sz="1400"/>
          </a:p>
        </p:txBody>
      </p:sp>
      <p:sp>
        <p:nvSpPr>
          <p:cNvPr id="14" name="Rectangle 15">
            <a:extLst>
              <a:ext uri="{FF2B5EF4-FFF2-40B4-BE49-F238E27FC236}">
                <a16:creationId xmlns:a16="http://schemas.microsoft.com/office/drawing/2014/main" id="{16E23137-2DBD-4B9B-8D0F-2E6DBC7295C5}"/>
              </a:ext>
            </a:extLst>
          </p:cNvPr>
          <p:cNvSpPr>
            <a:spLocks noChangeArrowheads="1"/>
          </p:cNvSpPr>
          <p:nvPr/>
        </p:nvSpPr>
        <p:spPr bwMode="auto">
          <a:xfrm>
            <a:off x="5325174" y="1206897"/>
            <a:ext cx="419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smtClean="0">
                <a:latin typeface="Times New Roman" panose="02020603050405020304" pitchFamily="18" charset="0"/>
                <a:cs typeface="Times New Roman" panose="02020603050405020304" pitchFamily="18" charset="0"/>
              </a:rPr>
              <a:t>Tư vấn giải pháp</a:t>
            </a:r>
            <a:endParaRPr lang="en-US" altLang="en-US" sz="1500" b="1">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0D273DB7-266A-4195-83F8-D160963D4644}"/>
              </a:ext>
            </a:extLst>
          </p:cNvPr>
          <p:cNvSpPr>
            <a:spLocks noChangeArrowheads="1"/>
          </p:cNvSpPr>
          <p:nvPr/>
        </p:nvSpPr>
        <p:spPr bwMode="auto">
          <a:xfrm>
            <a:off x="5035168" y="2673315"/>
            <a:ext cx="3798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n-US" altLang="en-US" sz="1400" smtClean="0">
                <a:latin typeface="Times New Roman" panose="02020603050405020304" pitchFamily="18" charset="0"/>
                <a:cs typeface="Calibri" panose="020F0502020204030204" pitchFamily="34" charset="0"/>
              </a:rPr>
              <a:t>Kết hợp các loại đèn chiếu sáng khác nhau để chiếu sáng khu vực bàn ăn</a:t>
            </a:r>
            <a:endParaRPr lang="en-US" altLang="en-US" sz="1400"/>
          </a:p>
        </p:txBody>
      </p:sp>
    </p:spTree>
    <p:extLst>
      <p:ext uri="{BB962C8B-B14F-4D97-AF65-F5344CB8AC3E}">
        <p14:creationId xmlns:p14="http://schemas.microsoft.com/office/powerpoint/2010/main" val="123197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2245</TotalTime>
  <Words>1335</Words>
  <Application>Microsoft Office PowerPoint</Application>
  <PresentationFormat>Widescreen</PresentationFormat>
  <Paragraphs>199</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Hải Sơn</dc:creator>
  <cp:lastModifiedBy>dungnt</cp:lastModifiedBy>
  <cp:revision>87</cp:revision>
  <dcterms:created xsi:type="dcterms:W3CDTF">2020-11-16T09:45:41Z</dcterms:created>
  <dcterms:modified xsi:type="dcterms:W3CDTF">2020-12-01T02:36:06Z</dcterms:modified>
</cp:coreProperties>
</file>