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handoutMasterIdLst>
    <p:handoutMasterId r:id="rId26"/>
  </p:handoutMasterIdLst>
  <p:sldIdLst>
    <p:sldId id="271" r:id="rId4"/>
    <p:sldId id="364" r:id="rId5"/>
    <p:sldId id="394" r:id="rId6"/>
    <p:sldId id="406" r:id="rId7"/>
    <p:sldId id="417" r:id="rId8"/>
    <p:sldId id="415" r:id="rId9"/>
    <p:sldId id="386" r:id="rId10"/>
    <p:sldId id="291" r:id="rId11"/>
    <p:sldId id="374" r:id="rId12"/>
    <p:sldId id="422" r:id="rId13"/>
    <p:sldId id="424" r:id="rId14"/>
    <p:sldId id="425" r:id="rId15"/>
    <p:sldId id="401" r:id="rId16"/>
    <p:sldId id="426" r:id="rId17"/>
    <p:sldId id="427" r:id="rId18"/>
    <p:sldId id="405" r:id="rId19"/>
    <p:sldId id="410" r:id="rId20"/>
    <p:sldId id="420" r:id="rId21"/>
    <p:sldId id="399" r:id="rId22"/>
    <p:sldId id="414" r:id="rId23"/>
    <p:sldId id="421" r:id="rId24"/>
    <p:sldId id="3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8" d="100"/>
          <a:sy n="68" d="100"/>
        </p:scale>
        <p:origin x="616" y="68"/>
      </p:cViewPr>
      <p:guideLst>
        <p:guide orient="horz" pos="2352"/>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796553217442961E-2"/>
          <c:y val="5.1559414652304979E-2"/>
          <c:w val="0.96040689356511411"/>
          <c:h val="0.91274560597302234"/>
        </c:manualLayout>
      </c:layout>
      <c:barChart>
        <c:barDir val="col"/>
        <c:grouping val="stacked"/>
        <c:varyColors val="0"/>
        <c:ser>
          <c:idx val="0"/>
          <c:order val="0"/>
          <c:tx>
            <c:strRef>
              <c:f>Sheet1!$B$1</c:f>
              <c:strCache>
                <c:ptCount val="1"/>
                <c:pt idx="0">
                  <c:v>Series 1</c:v>
                </c:pt>
              </c:strCache>
            </c:strRef>
          </c:tx>
          <c:spPr>
            <a:solidFill>
              <a:schemeClr val="accent6"/>
            </a:solidFill>
            <a:ln w="50800">
              <a:noFill/>
            </a:ln>
            <a:effectLst>
              <a:outerShdw blurRad="50800" dist="38100" dir="2700000" algn="tl" rotWithShape="0">
                <a:prstClr val="black">
                  <a:alpha val="40000"/>
                </a:prstClr>
              </a:outerShdw>
            </a:effectLst>
          </c:spPr>
          <c:invertIfNegative val="0"/>
          <c:dPt>
            <c:idx val="0"/>
            <c:invertIfNegative val="0"/>
            <c:bubble3D val="0"/>
            <c:spPr>
              <a:solidFill>
                <a:schemeClr val="accent1"/>
              </a:solidFill>
              <a:ln w="5080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0-6A30-4B82-A9A7-CE02DAF77C23}"/>
              </c:ext>
            </c:extLst>
          </c:dPt>
          <c:dPt>
            <c:idx val="2"/>
            <c:invertIfNegative val="0"/>
            <c:bubble3D val="0"/>
            <c:spPr>
              <a:solidFill>
                <a:schemeClr val="accent2"/>
              </a:solidFill>
              <a:ln w="5080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6A30-4B82-A9A7-CE02DAF77C23}"/>
              </c:ext>
            </c:extLst>
          </c:dPt>
          <c:dPt>
            <c:idx val="3"/>
            <c:invertIfNegative val="0"/>
            <c:bubble3D val="0"/>
            <c:spPr>
              <a:solidFill>
                <a:schemeClr val="accent4"/>
              </a:solidFill>
              <a:ln w="5080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6A30-4B82-A9A7-CE02DAF77C23}"/>
              </c:ext>
            </c:extLst>
          </c:dPt>
          <c:dPt>
            <c:idx val="4"/>
            <c:invertIfNegative val="0"/>
            <c:bubble3D val="0"/>
            <c:spPr>
              <a:solidFill>
                <a:schemeClr val="accent3"/>
              </a:solidFill>
              <a:ln w="5080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8-6A30-4B82-A9A7-CE02DAF77C23}"/>
              </c:ext>
            </c:extLst>
          </c:dPt>
          <c:dLbls>
            <c:dLbl>
              <c:idx val="0"/>
              <c:layout>
                <c:manualLayout>
                  <c:x val="-3.6394558278004369E-3"/>
                  <c:y val="-0.440238078954296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30-4B82-A9A7-CE02DAF77C23}"/>
                </c:ext>
              </c:extLst>
            </c:dLbl>
            <c:dLbl>
              <c:idx val="1"/>
              <c:layout>
                <c:manualLayout>
                  <c:x val="-2.4263038852002914E-3"/>
                  <c:y val="-0.3371192496496864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EDFE-4D18-B18A-06E26CB61613}"/>
                </c:ext>
              </c:extLst>
            </c:dLbl>
            <c:dLbl>
              <c:idx val="2"/>
              <c:layout>
                <c:manualLayout>
                  <c:x val="1.2131519426000568E-3"/>
                  <c:y val="-0.154678243956914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30-4B82-A9A7-CE02DAF77C23}"/>
                </c:ext>
              </c:extLst>
            </c:dLbl>
            <c:dLbl>
              <c:idx val="3"/>
              <c:layout>
                <c:manualLayout>
                  <c:x val="2.4263038852002914E-3"/>
                  <c:y val="-0.115017155762834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30-4B82-A9A7-CE02DAF77C23}"/>
                </c:ext>
              </c:extLst>
            </c:dLbl>
            <c:dLbl>
              <c:idx val="4"/>
              <c:layout>
                <c:manualLayout>
                  <c:x val="1.2131519425999677E-3"/>
                  <c:y val="-0.107084938124018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30-4B82-A9A7-CE02DAF77C2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Tổng SP mới</c:v>
                </c:pt>
                <c:pt idx="1">
                  <c:v>SP mới năm 2019</c:v>
                </c:pt>
                <c:pt idx="2">
                  <c:v>SP mới năm 2020</c:v>
                </c:pt>
                <c:pt idx="3">
                  <c:v>Bình đựng thức ăn</c:v>
                </c:pt>
                <c:pt idx="4">
                  <c:v>Bình nước cầm tay</c:v>
                </c:pt>
              </c:strCache>
            </c:strRef>
          </c:cat>
          <c:val>
            <c:numRef>
              <c:f>Sheet1!$B$2:$B$6</c:f>
              <c:numCache>
                <c:formatCode>#,##0</c:formatCode>
                <c:ptCount val="5"/>
                <c:pt idx="0">
                  <c:v>29699</c:v>
                </c:pt>
                <c:pt idx="1">
                  <c:v>22353</c:v>
                </c:pt>
                <c:pt idx="2">
                  <c:v>7346</c:v>
                </c:pt>
                <c:pt idx="3">
                  <c:v>4734</c:v>
                </c:pt>
                <c:pt idx="4">
                  <c:v>1790</c:v>
                </c:pt>
              </c:numCache>
            </c:numRef>
          </c:val>
          <c:extLst>
            <c:ext xmlns:c16="http://schemas.microsoft.com/office/drawing/2014/chart" uri="{C3380CC4-5D6E-409C-BE32-E72D297353CC}">
              <c16:uniqueId val="{00000009-6A30-4B82-A9A7-CE02DAF77C23}"/>
            </c:ext>
          </c:extLst>
        </c:ser>
        <c:dLbls>
          <c:showLegendKey val="0"/>
          <c:showVal val="0"/>
          <c:showCatName val="0"/>
          <c:showSerName val="0"/>
          <c:showPercent val="0"/>
          <c:showBubbleSize val="0"/>
        </c:dLbls>
        <c:gapWidth val="80"/>
        <c:overlap val="100"/>
        <c:axId val="-1078697216"/>
        <c:axId val="-1078696672"/>
      </c:barChart>
      <c:catAx>
        <c:axId val="-1078697216"/>
        <c:scaling>
          <c:orientation val="minMax"/>
        </c:scaling>
        <c:delete val="1"/>
        <c:axPos val="b"/>
        <c:numFmt formatCode="General" sourceLinked="0"/>
        <c:majorTickMark val="out"/>
        <c:minorTickMark val="none"/>
        <c:tickLblPos val="nextTo"/>
        <c:crossAx val="-1078696672"/>
        <c:crosses val="autoZero"/>
        <c:auto val="1"/>
        <c:lblAlgn val="ctr"/>
        <c:lblOffset val="100"/>
        <c:noMultiLvlLbl val="0"/>
      </c:catAx>
      <c:valAx>
        <c:axId val="-1078696672"/>
        <c:scaling>
          <c:orientation val="minMax"/>
        </c:scaling>
        <c:delete val="1"/>
        <c:axPos val="l"/>
        <c:majorGridlines>
          <c:spPr>
            <a:ln>
              <a:noFill/>
            </a:ln>
          </c:spPr>
        </c:majorGridlines>
        <c:numFmt formatCode="#,##0" sourceLinked="1"/>
        <c:majorTickMark val="out"/>
        <c:minorTickMark val="none"/>
        <c:tickLblPos val="nextTo"/>
        <c:crossAx val="-10786972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D239DE-5B87-4584-A2CB-2F80BA75F8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7D34A6-5143-421A-9256-84C76A56A7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95ABA4-C065-4865-B736-7D3D66BB7BD3}" type="datetimeFigureOut">
              <a:rPr lang="en-US" smtClean="0"/>
              <a:t>10/31/2020</a:t>
            </a:fld>
            <a:endParaRPr lang="en-US"/>
          </a:p>
        </p:txBody>
      </p:sp>
      <p:sp>
        <p:nvSpPr>
          <p:cNvPr id="4" name="Footer Placeholder 3">
            <a:extLst>
              <a:ext uri="{FF2B5EF4-FFF2-40B4-BE49-F238E27FC236}">
                <a16:creationId xmlns:a16="http://schemas.microsoft.com/office/drawing/2014/main" id="{1E7CF214-9A81-4A9C-90A0-1279837121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D901DE-2022-4064-8E5F-F3F0F8C0EE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9600F3-AEE5-4D79-B3C5-0F7FEA04ADF8}" type="slidenum">
              <a:rPr lang="en-US" smtClean="0"/>
              <a:t>‹#›</a:t>
            </a:fld>
            <a:endParaRPr lang="en-US"/>
          </a:p>
        </p:txBody>
      </p:sp>
    </p:spTree>
    <p:extLst>
      <p:ext uri="{BB962C8B-B14F-4D97-AF65-F5344CB8AC3E}">
        <p14:creationId xmlns:p14="http://schemas.microsoft.com/office/powerpoint/2010/main" val="10439482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gradFill>
          <a:gsLst>
            <a:gs pos="0">
              <a:schemeClr val="accent2">
                <a:lumMod val="20000"/>
                <a:lumOff val="80000"/>
              </a:schemeClr>
            </a:gs>
            <a:gs pos="40000">
              <a:schemeClr val="accent2"/>
            </a:gs>
            <a:gs pos="70000">
              <a:schemeClr val="accent2">
                <a:lumMod val="60000"/>
                <a:lumOff val="40000"/>
              </a:schemeClr>
            </a:gs>
            <a:gs pos="10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01399AE7-7580-4588-9A58-718AB6B280AE}"/>
              </a:ext>
            </a:extLst>
          </p:cNvPr>
          <p:cNvSpPr/>
          <p:nvPr userDrawn="1"/>
        </p:nvSpPr>
        <p:spPr>
          <a:xfrm>
            <a:off x="342132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7BB1D285-297C-40A8-BBFC-EB5A74F5BA1A}"/>
              </a:ext>
            </a:extLst>
          </p:cNvPr>
          <p:cNvSpPr/>
          <p:nvPr userDrawn="1"/>
        </p:nvSpPr>
        <p:spPr>
          <a:xfrm>
            <a:off x="624500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8553E31C-BA12-49BE-A5AF-1A7FC60C7778}"/>
              </a:ext>
            </a:extLst>
          </p:cNvPr>
          <p:cNvSpPr/>
          <p:nvPr userDrawn="1"/>
        </p:nvSpPr>
        <p:spPr>
          <a:xfrm>
            <a:off x="906868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EF596D5-CEC7-43FD-9951-E2A4B72BEBA2}"/>
              </a:ext>
            </a:extLst>
          </p:cNvPr>
          <p:cNvSpPr/>
          <p:nvPr userDrawn="1"/>
        </p:nvSpPr>
        <p:spPr>
          <a:xfrm>
            <a:off x="59764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3EE8531-7145-486E-BA3D-B8072229310C}"/>
              </a:ext>
            </a:extLst>
          </p:cNvPr>
          <p:cNvSpPr>
            <a:spLocks noGrp="1"/>
          </p:cNvSpPr>
          <p:nvPr>
            <p:ph type="pic" idx="1" hasCustomPrompt="1"/>
          </p:nvPr>
        </p:nvSpPr>
        <p:spPr>
          <a:xfrm>
            <a:off x="70931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27" name="Text Placeholder 9">
            <a:extLst>
              <a:ext uri="{FF2B5EF4-FFF2-40B4-BE49-F238E27FC236}">
                <a16:creationId xmlns:a16="http://schemas.microsoft.com/office/drawing/2014/main" id="{F25455DF-3371-4F9D-8C83-89E48289FAB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8" name="Picture Placeholder 27">
            <a:extLst>
              <a:ext uri="{FF2B5EF4-FFF2-40B4-BE49-F238E27FC236}">
                <a16:creationId xmlns:a16="http://schemas.microsoft.com/office/drawing/2014/main" id="{43B5B5EE-27E4-431A-96B6-4FC9F1861A7D}"/>
              </a:ext>
            </a:extLst>
          </p:cNvPr>
          <p:cNvSpPr>
            <a:spLocks noGrp="1"/>
          </p:cNvSpPr>
          <p:nvPr>
            <p:ph type="pic" idx="11" hasCustomPrompt="1"/>
          </p:nvPr>
        </p:nvSpPr>
        <p:spPr>
          <a:xfrm>
            <a:off x="353299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30" name="Picture Placeholder 29">
            <a:extLst>
              <a:ext uri="{FF2B5EF4-FFF2-40B4-BE49-F238E27FC236}">
                <a16:creationId xmlns:a16="http://schemas.microsoft.com/office/drawing/2014/main" id="{FDEDDEF1-98A5-42A9-8088-724EDFC85BF8}"/>
              </a:ext>
            </a:extLst>
          </p:cNvPr>
          <p:cNvSpPr>
            <a:spLocks noGrp="1"/>
          </p:cNvSpPr>
          <p:nvPr>
            <p:ph type="pic" idx="12" hasCustomPrompt="1"/>
          </p:nvPr>
        </p:nvSpPr>
        <p:spPr>
          <a:xfrm>
            <a:off x="635667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32" name="Picture Placeholder 31">
            <a:extLst>
              <a:ext uri="{FF2B5EF4-FFF2-40B4-BE49-F238E27FC236}">
                <a16:creationId xmlns:a16="http://schemas.microsoft.com/office/drawing/2014/main" id="{A573598F-7BB1-4E68-AF60-3D907666AA5D}"/>
              </a:ext>
            </a:extLst>
          </p:cNvPr>
          <p:cNvSpPr>
            <a:spLocks noGrp="1"/>
          </p:cNvSpPr>
          <p:nvPr>
            <p:ph type="pic" idx="13" hasCustomPrompt="1"/>
          </p:nvPr>
        </p:nvSpPr>
        <p:spPr>
          <a:xfrm>
            <a:off x="918035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41" name="Freeform: Shape 40">
            <a:extLst>
              <a:ext uri="{FF2B5EF4-FFF2-40B4-BE49-F238E27FC236}">
                <a16:creationId xmlns:a16="http://schemas.microsoft.com/office/drawing/2014/main" id="{CE191B04-08EE-4152-B9E5-26850CA8FC16}"/>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42" name="Freeform: Shape 41">
            <a:extLst>
              <a:ext uri="{FF2B5EF4-FFF2-40B4-BE49-F238E27FC236}">
                <a16:creationId xmlns:a16="http://schemas.microsoft.com/office/drawing/2014/main" id="{1B29FDF7-B457-481A-B4C1-27388BB35E88}"/>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60532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CA10AF6-AE9F-480B-B8DE-0048AEEC8A32}"/>
              </a:ext>
            </a:extLst>
          </p:cNvPr>
          <p:cNvSpPr/>
          <p:nvPr userDrawn="1"/>
        </p:nvSpPr>
        <p:spPr>
          <a:xfrm>
            <a:off x="4765528" y="0"/>
            <a:ext cx="6337415" cy="6856506"/>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a:solidFill>
                <a:schemeClr val="tx1"/>
              </a:solidFill>
            </a:endParaRPr>
          </a:p>
        </p:txBody>
      </p:sp>
      <p:sp>
        <p:nvSpPr>
          <p:cNvPr id="4" name="Freeform: Shape 3">
            <a:extLst>
              <a:ext uri="{FF2B5EF4-FFF2-40B4-BE49-F238E27FC236}">
                <a16:creationId xmlns:a16="http://schemas.microsoft.com/office/drawing/2014/main" id="{9F1CCBC8-2DEC-4648-8372-311676E798CC}"/>
              </a:ext>
            </a:extLst>
          </p:cNvPr>
          <p:cNvSpPr/>
          <p:nvPr userDrawn="1"/>
        </p:nvSpPr>
        <p:spPr>
          <a:xfrm>
            <a:off x="5085740" y="0"/>
            <a:ext cx="6017203" cy="6856506"/>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a:solidFill>
                <a:schemeClr val="tx1"/>
              </a:solidFill>
            </a:endParaRPr>
          </a:p>
        </p:txBody>
      </p:sp>
      <p:sp>
        <p:nvSpPr>
          <p:cNvPr id="62" name="Picture Placeholder 61">
            <a:extLst>
              <a:ext uri="{FF2B5EF4-FFF2-40B4-BE49-F238E27FC236}">
                <a16:creationId xmlns:a16="http://schemas.microsoft.com/office/drawing/2014/main" id="{E7A5EAFD-E3F5-4EE4-BEE8-EDCA0F3D20A8}"/>
              </a:ext>
            </a:extLst>
          </p:cNvPr>
          <p:cNvSpPr>
            <a:spLocks noGrp="1"/>
          </p:cNvSpPr>
          <p:nvPr>
            <p:ph type="pic" idx="1" hasCustomPrompt="1"/>
          </p:nvPr>
        </p:nvSpPr>
        <p:spPr>
          <a:xfrm>
            <a:off x="6011683" y="0"/>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701" dirty="0"/>
            </a:lvl1pPr>
          </a:lstStyle>
          <a:p>
            <a:pPr marL="0" lvl="0" algn="ctr"/>
            <a:r>
              <a:rPr lang="en-US" altLang="ko-KR" dirty="0"/>
              <a:t>Your Picture Here and</a:t>
            </a:r>
            <a:r>
              <a:rPr lang="ko-KR" altLang="en-US" dirty="0"/>
              <a:t> </a:t>
            </a:r>
            <a:r>
              <a:rPr lang="en-US" altLang="ko-KR" dirty="0"/>
              <a:t>Send to Back</a:t>
            </a:r>
            <a:endParaRPr lang="ko-KR" altLang="en-US" dirty="0"/>
          </a:p>
        </p:txBody>
      </p:sp>
    </p:spTree>
    <p:extLst>
      <p:ext uri="{BB962C8B-B14F-4D97-AF65-F5344CB8AC3E}">
        <p14:creationId xmlns:p14="http://schemas.microsoft.com/office/powerpoint/2010/main" val="10769546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4C200A-24A8-43AD-A980-E284C50657FD}"/>
              </a:ext>
            </a:extLst>
          </p:cNvPr>
          <p:cNvSpPr>
            <a:spLocks noGrp="1"/>
          </p:cNvSpPr>
          <p:nvPr>
            <p:ph type="pic" idx="1" hasCustomPrompt="1"/>
          </p:nvPr>
        </p:nvSpPr>
        <p:spPr>
          <a:xfrm>
            <a:off x="0" y="0"/>
            <a:ext cx="6113634" cy="685800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7376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5CD35A-2A51-47DD-8590-C25AD44DBD7D}"/>
              </a:ext>
            </a:extLst>
          </p:cNvPr>
          <p:cNvSpPr>
            <a:spLocks noGrp="1"/>
          </p:cNvSpPr>
          <p:nvPr>
            <p:ph type="pic" idx="1" hasCustomPrompt="1"/>
          </p:nvPr>
        </p:nvSpPr>
        <p:spPr>
          <a:xfrm>
            <a:off x="-1" y="1"/>
            <a:ext cx="9258300" cy="5640313"/>
          </a:xfrm>
          <a:custGeom>
            <a:avLst/>
            <a:gdLst>
              <a:gd name="connsiteX0" fmla="*/ 0 w 9258300"/>
              <a:gd name="connsiteY0" fmla="*/ 0 h 5640313"/>
              <a:gd name="connsiteX1" fmla="*/ 7013091 w 9258300"/>
              <a:gd name="connsiteY1" fmla="*/ 0 h 5640313"/>
              <a:gd name="connsiteX2" fmla="*/ 7324470 w 9258300"/>
              <a:gd name="connsiteY2" fmla="*/ 37023 h 5640313"/>
              <a:gd name="connsiteX3" fmla="*/ 8868075 w 9258300"/>
              <a:gd name="connsiteY3" fmla="*/ 500361 h 5640313"/>
              <a:gd name="connsiteX4" fmla="*/ 8997708 w 9258300"/>
              <a:gd name="connsiteY4" fmla="*/ 601188 h 5640313"/>
              <a:gd name="connsiteX5" fmla="*/ 9172240 w 9258300"/>
              <a:gd name="connsiteY5" fmla="*/ 811026 h 5640313"/>
              <a:gd name="connsiteX6" fmla="*/ 9227368 w 9258300"/>
              <a:gd name="connsiteY6" fmla="*/ 921522 h 5640313"/>
              <a:gd name="connsiteX7" fmla="*/ 9258300 w 9258300"/>
              <a:gd name="connsiteY7" fmla="*/ 1095376 h 5640313"/>
              <a:gd name="connsiteX8" fmla="*/ 383700 w 9258300"/>
              <a:gd name="connsiteY8" fmla="*/ 5404804 h 5640313"/>
              <a:gd name="connsiteX9" fmla="*/ 0 w 9258300"/>
              <a:gd name="connsiteY9" fmla="*/ 5640313 h 56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00" h="5640313">
                <a:moveTo>
                  <a:pt x="0" y="0"/>
                </a:moveTo>
                <a:lnTo>
                  <a:pt x="7013091" y="0"/>
                </a:lnTo>
                <a:lnTo>
                  <a:pt x="7324470" y="37023"/>
                </a:lnTo>
                <a:cubicBezTo>
                  <a:pt x="7947501" y="121817"/>
                  <a:pt x="8511930" y="266553"/>
                  <a:pt x="8868075" y="500361"/>
                </a:cubicBezTo>
                <a:lnTo>
                  <a:pt x="8997708" y="601188"/>
                </a:lnTo>
                <a:lnTo>
                  <a:pt x="9172240" y="811026"/>
                </a:lnTo>
                <a:lnTo>
                  <a:pt x="9227368" y="921522"/>
                </a:lnTo>
                <a:cubicBezTo>
                  <a:pt x="9245774" y="976549"/>
                  <a:pt x="9256316" y="1034456"/>
                  <a:pt x="9258300" y="1095376"/>
                </a:cubicBezTo>
                <a:cubicBezTo>
                  <a:pt x="9258299" y="2714776"/>
                  <a:pt x="4656211" y="2868181"/>
                  <a:pt x="383700" y="5404804"/>
                </a:cubicBezTo>
                <a:lnTo>
                  <a:pt x="0" y="5640313"/>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6700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3">
            <a:extLst>
              <a:ext uri="{FF2B5EF4-FFF2-40B4-BE49-F238E27FC236}">
                <a16:creationId xmlns:a16="http://schemas.microsoft.com/office/drawing/2014/main" id="{85E82A15-1989-4CB4-94AD-099C5BEDB3EA}"/>
              </a:ext>
            </a:extLst>
          </p:cNvPr>
          <p:cNvSpPr>
            <a:spLocks noGrp="1"/>
          </p:cNvSpPr>
          <p:nvPr>
            <p:ph type="pic" idx="1" hasCustomPrompt="1"/>
          </p:nvPr>
        </p:nvSpPr>
        <p:spPr>
          <a:xfrm>
            <a:off x="5344564" y="130767"/>
            <a:ext cx="6758507" cy="6596468"/>
          </a:xfrm>
          <a:custGeom>
            <a:avLst/>
            <a:gdLst>
              <a:gd name="connsiteX0" fmla="*/ 4271471 w 6758506"/>
              <a:gd name="connsiteY0" fmla="*/ 0 h 6596467"/>
              <a:gd name="connsiteX1" fmla="*/ 4351667 w 6758506"/>
              <a:gd name="connsiteY1" fmla="*/ 113994 h 6596467"/>
              <a:gd name="connsiteX2" fmla="*/ 4275691 w 6758506"/>
              <a:gd name="connsiteY2" fmla="*/ 417977 h 6596467"/>
              <a:gd name="connsiteX3" fmla="*/ 4225042 w 6758506"/>
              <a:gd name="connsiteY3" fmla="*/ 451753 h 6596467"/>
              <a:gd name="connsiteX4" fmla="*/ 4212379 w 6758506"/>
              <a:gd name="connsiteY4" fmla="*/ 396867 h 6596467"/>
              <a:gd name="connsiteX5" fmla="*/ 4220821 w 6758506"/>
              <a:gd name="connsiteY5" fmla="*/ 337759 h 6596467"/>
              <a:gd name="connsiteX6" fmla="*/ 4106859 w 6758506"/>
              <a:gd name="connsiteY6" fmla="*/ 557302 h 6596467"/>
              <a:gd name="connsiteX7" fmla="*/ 4165949 w 6758506"/>
              <a:gd name="connsiteY7" fmla="*/ 481307 h 6596467"/>
              <a:gd name="connsiteX8" fmla="*/ 4195495 w 6758506"/>
              <a:gd name="connsiteY8" fmla="*/ 464419 h 6596467"/>
              <a:gd name="connsiteX9" fmla="*/ 4229262 w 6758506"/>
              <a:gd name="connsiteY9" fmla="*/ 493972 h 6596467"/>
              <a:gd name="connsiteX10" fmla="*/ 4208158 w 6758506"/>
              <a:gd name="connsiteY10" fmla="*/ 515083 h 6596467"/>
              <a:gd name="connsiteX11" fmla="*/ 4191275 w 6758506"/>
              <a:gd name="connsiteY11" fmla="*/ 553079 h 6596467"/>
              <a:gd name="connsiteX12" fmla="*/ 4195495 w 6758506"/>
              <a:gd name="connsiteY12" fmla="*/ 650185 h 6596467"/>
              <a:gd name="connsiteX13" fmla="*/ 4161729 w 6758506"/>
              <a:gd name="connsiteY13" fmla="*/ 667074 h 6596467"/>
              <a:gd name="connsiteX14" fmla="*/ 4140625 w 6758506"/>
              <a:gd name="connsiteY14" fmla="*/ 688184 h 6596467"/>
              <a:gd name="connsiteX15" fmla="*/ 4187055 w 6758506"/>
              <a:gd name="connsiteY15" fmla="*/ 789510 h 6596467"/>
              <a:gd name="connsiteX16" fmla="*/ 4195495 w 6758506"/>
              <a:gd name="connsiteY16" fmla="*/ 793733 h 6596467"/>
              <a:gd name="connsiteX17" fmla="*/ 4199718 w 6758506"/>
              <a:gd name="connsiteY17" fmla="*/ 747291 h 6596467"/>
              <a:gd name="connsiteX18" fmla="*/ 4220821 w 6758506"/>
              <a:gd name="connsiteY18" fmla="*/ 721960 h 6596467"/>
              <a:gd name="connsiteX19" fmla="*/ 4237705 w 6758506"/>
              <a:gd name="connsiteY19" fmla="*/ 743069 h 6596467"/>
              <a:gd name="connsiteX20" fmla="*/ 4220821 w 6758506"/>
              <a:gd name="connsiteY20" fmla="*/ 903504 h 6596467"/>
              <a:gd name="connsiteX21" fmla="*/ 4330561 w 6758506"/>
              <a:gd name="connsiteY21" fmla="*/ 810621 h 6596467"/>
              <a:gd name="connsiteX22" fmla="*/ 4339004 w 6758506"/>
              <a:gd name="connsiteY22" fmla="*/ 785290 h 6596467"/>
              <a:gd name="connsiteX23" fmla="*/ 4385434 w 6758506"/>
              <a:gd name="connsiteY23" fmla="*/ 675519 h 6596467"/>
              <a:gd name="connsiteX24" fmla="*/ 4562707 w 6758506"/>
              <a:gd name="connsiteY24" fmla="*/ 531971 h 6596467"/>
              <a:gd name="connsiteX25" fmla="*/ 4626019 w 6758506"/>
              <a:gd name="connsiteY25" fmla="*/ 548859 h 6596467"/>
              <a:gd name="connsiteX26" fmla="*/ 4672449 w 6758506"/>
              <a:gd name="connsiteY26" fmla="*/ 709292 h 6596467"/>
              <a:gd name="connsiteX27" fmla="*/ 4710435 w 6758506"/>
              <a:gd name="connsiteY27" fmla="*/ 781068 h 6596467"/>
              <a:gd name="connsiteX28" fmla="*/ 4718878 w 6758506"/>
              <a:gd name="connsiteY28" fmla="*/ 882396 h 6596467"/>
              <a:gd name="connsiteX29" fmla="*/ 4710435 w 6758506"/>
              <a:gd name="connsiteY29" fmla="*/ 962611 h 6596467"/>
              <a:gd name="connsiteX30" fmla="*/ 4799074 w 6758506"/>
              <a:gd name="connsiteY30" fmla="*/ 941503 h 6596467"/>
              <a:gd name="connsiteX31" fmla="*/ 4997451 w 6758506"/>
              <a:gd name="connsiteY31" fmla="*/ 793733 h 6596467"/>
              <a:gd name="connsiteX32" fmla="*/ 5048100 w 6758506"/>
              <a:gd name="connsiteY32" fmla="*/ 810621 h 6596467"/>
              <a:gd name="connsiteX33" fmla="*/ 5064983 w 6758506"/>
              <a:gd name="connsiteY33" fmla="*/ 835952 h 6596467"/>
              <a:gd name="connsiteX34" fmla="*/ 5073427 w 6758506"/>
              <a:gd name="connsiteY34" fmla="*/ 954169 h 6596467"/>
              <a:gd name="connsiteX35" fmla="*/ 4887711 w 6758506"/>
              <a:gd name="connsiteY35" fmla="*/ 1063940 h 6596467"/>
              <a:gd name="connsiteX36" fmla="*/ 4862385 w 6758506"/>
              <a:gd name="connsiteY36" fmla="*/ 1101939 h 6596467"/>
              <a:gd name="connsiteX37" fmla="*/ 4790631 w 6758506"/>
              <a:gd name="connsiteY37" fmla="*/ 1131492 h 6596467"/>
              <a:gd name="connsiteX38" fmla="*/ 4756865 w 6758506"/>
              <a:gd name="connsiteY38" fmla="*/ 1131492 h 6596467"/>
              <a:gd name="connsiteX39" fmla="*/ 4761085 w 6758506"/>
              <a:gd name="connsiteY39" fmla="*/ 1161046 h 6596467"/>
              <a:gd name="connsiteX40" fmla="*/ 4756865 w 6758506"/>
              <a:gd name="connsiteY40" fmla="*/ 1199045 h 6596467"/>
              <a:gd name="connsiteX41" fmla="*/ 4765305 w 6758506"/>
              <a:gd name="connsiteY41" fmla="*/ 1237041 h 6596467"/>
              <a:gd name="connsiteX42" fmla="*/ 4697772 w 6758506"/>
              <a:gd name="connsiteY42" fmla="*/ 1304593 h 6596467"/>
              <a:gd name="connsiteX43" fmla="*/ 4693552 w 6758506"/>
              <a:gd name="connsiteY43" fmla="*/ 1359480 h 6596467"/>
              <a:gd name="connsiteX44" fmla="*/ 4773748 w 6758506"/>
              <a:gd name="connsiteY44" fmla="*/ 1372146 h 6596467"/>
              <a:gd name="connsiteX45" fmla="*/ 4866607 w 6758506"/>
              <a:gd name="connsiteY45" fmla="*/ 1308816 h 6596467"/>
              <a:gd name="connsiteX46" fmla="*/ 4997451 w 6758506"/>
              <a:gd name="connsiteY46" fmla="*/ 1177934 h 6596467"/>
              <a:gd name="connsiteX47" fmla="*/ 5170505 w 6758506"/>
              <a:gd name="connsiteY47" fmla="*/ 1025944 h 6596467"/>
              <a:gd name="connsiteX48" fmla="*/ 5208493 w 6758506"/>
              <a:gd name="connsiteY48" fmla="*/ 1017498 h 6596467"/>
              <a:gd name="connsiteX49" fmla="*/ 5242259 w 6758506"/>
              <a:gd name="connsiteY49" fmla="*/ 979500 h 6596467"/>
              <a:gd name="connsiteX50" fmla="*/ 5259142 w 6758506"/>
              <a:gd name="connsiteY50" fmla="*/ 954169 h 6596467"/>
              <a:gd name="connsiteX51" fmla="*/ 5440637 w 6758506"/>
              <a:gd name="connsiteY51" fmla="*/ 810621 h 6596467"/>
              <a:gd name="connsiteX52" fmla="*/ 5693886 w 6758506"/>
              <a:gd name="connsiteY52" fmla="*/ 595301 h 6596467"/>
              <a:gd name="connsiteX53" fmla="*/ 5740315 w 6758506"/>
              <a:gd name="connsiteY53" fmla="*/ 565745 h 6596467"/>
              <a:gd name="connsiteX54" fmla="*/ 5778303 w 6758506"/>
              <a:gd name="connsiteY54" fmla="*/ 620632 h 6596467"/>
              <a:gd name="connsiteX55" fmla="*/ 5795185 w 6758506"/>
              <a:gd name="connsiteY55" fmla="*/ 751514 h 6596467"/>
              <a:gd name="connsiteX56" fmla="*/ 5731873 w 6758506"/>
              <a:gd name="connsiteY56" fmla="*/ 848620 h 6596467"/>
              <a:gd name="connsiteX57" fmla="*/ 5698107 w 6758506"/>
              <a:gd name="connsiteY57" fmla="*/ 869728 h 6596467"/>
              <a:gd name="connsiteX58" fmla="*/ 5609470 w 6758506"/>
              <a:gd name="connsiteY58" fmla="*/ 924615 h 6596467"/>
              <a:gd name="connsiteX59" fmla="*/ 5605249 w 6758506"/>
              <a:gd name="connsiteY59" fmla="*/ 979500 h 6596467"/>
              <a:gd name="connsiteX60" fmla="*/ 5609470 w 6758506"/>
              <a:gd name="connsiteY60" fmla="*/ 1009055 h 6596467"/>
              <a:gd name="connsiteX61" fmla="*/ 5575703 w 6758506"/>
              <a:gd name="connsiteY61" fmla="*/ 1004833 h 6596467"/>
              <a:gd name="connsiteX62" fmla="*/ 5512391 w 6758506"/>
              <a:gd name="connsiteY62" fmla="*/ 1025944 h 6596467"/>
              <a:gd name="connsiteX63" fmla="*/ 5373105 w 6758506"/>
              <a:gd name="connsiteY63" fmla="*/ 1232818 h 6596467"/>
              <a:gd name="connsiteX64" fmla="*/ 5322455 w 6758506"/>
              <a:gd name="connsiteY64" fmla="*/ 1329924 h 6596467"/>
              <a:gd name="connsiteX65" fmla="*/ 5330895 w 6758506"/>
              <a:gd name="connsiteY65" fmla="*/ 1351035 h 6596467"/>
              <a:gd name="connsiteX66" fmla="*/ 5381545 w 6758506"/>
              <a:gd name="connsiteY66" fmla="*/ 1359480 h 6596467"/>
              <a:gd name="connsiteX67" fmla="*/ 5402651 w 6758506"/>
              <a:gd name="connsiteY67" fmla="*/ 1329924 h 6596467"/>
              <a:gd name="connsiteX68" fmla="*/ 5427975 w 6758506"/>
              <a:gd name="connsiteY68" fmla="*/ 1275040 h 6596467"/>
              <a:gd name="connsiteX69" fmla="*/ 5601029 w 6758506"/>
              <a:gd name="connsiteY69" fmla="*/ 1131492 h 6596467"/>
              <a:gd name="connsiteX70" fmla="*/ 5647457 w 6758506"/>
              <a:gd name="connsiteY70" fmla="*/ 1123047 h 6596467"/>
              <a:gd name="connsiteX71" fmla="*/ 5723433 w 6758506"/>
              <a:gd name="connsiteY71" fmla="*/ 1097716 h 6596467"/>
              <a:gd name="connsiteX72" fmla="*/ 5820511 w 6758506"/>
              <a:gd name="connsiteY72" fmla="*/ 1101939 h 6596467"/>
              <a:gd name="connsiteX73" fmla="*/ 5850058 w 6758506"/>
              <a:gd name="connsiteY73" fmla="*/ 1101939 h 6596467"/>
              <a:gd name="connsiteX74" fmla="*/ 5972461 w 6758506"/>
              <a:gd name="connsiteY74" fmla="*/ 996388 h 6596467"/>
              <a:gd name="connsiteX75" fmla="*/ 6213047 w 6758506"/>
              <a:gd name="connsiteY75" fmla="*/ 768402 h 6596467"/>
              <a:gd name="connsiteX76" fmla="*/ 6390322 w 6758506"/>
              <a:gd name="connsiteY76" fmla="*/ 620632 h 6596467"/>
              <a:gd name="connsiteX77" fmla="*/ 6424089 w 6758506"/>
              <a:gd name="connsiteY77" fmla="*/ 569968 h 6596467"/>
              <a:gd name="connsiteX78" fmla="*/ 6487401 w 6758506"/>
              <a:gd name="connsiteY78" fmla="*/ 527749 h 6596467"/>
              <a:gd name="connsiteX79" fmla="*/ 6512725 w 6758506"/>
              <a:gd name="connsiteY79" fmla="*/ 510861 h 6596467"/>
              <a:gd name="connsiteX80" fmla="*/ 6567597 w 6758506"/>
              <a:gd name="connsiteY80" fmla="*/ 409532 h 6596467"/>
              <a:gd name="connsiteX81" fmla="*/ 6630910 w 6758506"/>
              <a:gd name="connsiteY81" fmla="*/ 354648 h 6596467"/>
              <a:gd name="connsiteX82" fmla="*/ 6694221 w 6758506"/>
              <a:gd name="connsiteY82" fmla="*/ 384201 h 6596467"/>
              <a:gd name="connsiteX83" fmla="*/ 6706883 w 6758506"/>
              <a:gd name="connsiteY83" fmla="*/ 413755 h 6596467"/>
              <a:gd name="connsiteX84" fmla="*/ 6744870 w 6758506"/>
              <a:gd name="connsiteY84" fmla="*/ 519303 h 6596467"/>
              <a:gd name="connsiteX85" fmla="*/ 6576037 w 6758506"/>
              <a:gd name="connsiteY85" fmla="*/ 721960 h 6596467"/>
              <a:gd name="connsiteX86" fmla="*/ 6525388 w 6758506"/>
              <a:gd name="connsiteY86" fmla="*/ 768402 h 6596467"/>
              <a:gd name="connsiteX87" fmla="*/ 6343893 w 6758506"/>
              <a:gd name="connsiteY87" fmla="*/ 1021721 h 6596467"/>
              <a:gd name="connsiteX88" fmla="*/ 6293243 w 6758506"/>
              <a:gd name="connsiteY88" fmla="*/ 1165269 h 6596467"/>
              <a:gd name="connsiteX89" fmla="*/ 6267919 w 6758506"/>
              <a:gd name="connsiteY89" fmla="*/ 1224376 h 6596467"/>
              <a:gd name="connsiteX90" fmla="*/ 6263697 w 6758506"/>
              <a:gd name="connsiteY90" fmla="*/ 1245486 h 6596467"/>
              <a:gd name="connsiteX91" fmla="*/ 6284802 w 6758506"/>
              <a:gd name="connsiteY91" fmla="*/ 1245486 h 6596467"/>
              <a:gd name="connsiteX92" fmla="*/ 6436751 w 6758506"/>
              <a:gd name="connsiteY92" fmla="*/ 1110382 h 6596467"/>
              <a:gd name="connsiteX93" fmla="*/ 6618247 w 6758506"/>
              <a:gd name="connsiteY93" fmla="*/ 869728 h 6596467"/>
              <a:gd name="connsiteX94" fmla="*/ 6626687 w 6758506"/>
              <a:gd name="connsiteY94" fmla="*/ 857063 h 6596467"/>
              <a:gd name="connsiteX95" fmla="*/ 6694221 w 6758506"/>
              <a:gd name="connsiteY95" fmla="*/ 827509 h 6596467"/>
              <a:gd name="connsiteX96" fmla="*/ 6698443 w 6758506"/>
              <a:gd name="connsiteY96" fmla="*/ 903504 h 6596467"/>
              <a:gd name="connsiteX97" fmla="*/ 6639351 w 6758506"/>
              <a:gd name="connsiteY97" fmla="*/ 1000610 h 6596467"/>
              <a:gd name="connsiteX98" fmla="*/ 6491621 w 6758506"/>
              <a:gd name="connsiteY98" fmla="*/ 1220153 h 6596467"/>
              <a:gd name="connsiteX99" fmla="*/ 6487401 w 6758506"/>
              <a:gd name="connsiteY99" fmla="*/ 1300371 h 6596467"/>
              <a:gd name="connsiteX100" fmla="*/ 6525388 w 6758506"/>
              <a:gd name="connsiteY100" fmla="*/ 1367923 h 6596467"/>
              <a:gd name="connsiteX101" fmla="*/ 6533831 w 6758506"/>
              <a:gd name="connsiteY101" fmla="*/ 1422810 h 6596467"/>
              <a:gd name="connsiteX102" fmla="*/ 6495841 w 6758506"/>
              <a:gd name="connsiteY102" fmla="*/ 1435475 h 6596467"/>
              <a:gd name="connsiteX103" fmla="*/ 6457855 w 6758506"/>
              <a:gd name="connsiteY103" fmla="*/ 1431253 h 6596467"/>
              <a:gd name="connsiteX104" fmla="*/ 6466297 w 6758506"/>
              <a:gd name="connsiteY104" fmla="*/ 1439696 h 6596467"/>
              <a:gd name="connsiteX105" fmla="*/ 6457855 w 6758506"/>
              <a:gd name="connsiteY105" fmla="*/ 1557912 h 6596467"/>
              <a:gd name="connsiteX106" fmla="*/ 6394542 w 6758506"/>
              <a:gd name="connsiteY106" fmla="*/ 1587466 h 6596467"/>
              <a:gd name="connsiteX107" fmla="*/ 6369219 w 6758506"/>
              <a:gd name="connsiteY107" fmla="*/ 1739458 h 6596467"/>
              <a:gd name="connsiteX108" fmla="*/ 6364998 w 6758506"/>
              <a:gd name="connsiteY108" fmla="*/ 1794343 h 6596467"/>
              <a:gd name="connsiteX109" fmla="*/ 6386101 w 6758506"/>
              <a:gd name="connsiteY109" fmla="*/ 1836562 h 6596467"/>
              <a:gd name="connsiteX110" fmla="*/ 6449415 w 6758506"/>
              <a:gd name="connsiteY110" fmla="*/ 1760567 h 6596467"/>
              <a:gd name="connsiteX111" fmla="*/ 6457855 w 6758506"/>
              <a:gd name="connsiteY111" fmla="*/ 1709903 h 6596467"/>
              <a:gd name="connsiteX112" fmla="*/ 6462075 w 6758506"/>
              <a:gd name="connsiteY112" fmla="*/ 1650796 h 6596467"/>
              <a:gd name="connsiteX113" fmla="*/ 6462075 w 6758506"/>
              <a:gd name="connsiteY113" fmla="*/ 1629685 h 6596467"/>
              <a:gd name="connsiteX114" fmla="*/ 6550714 w 6758506"/>
              <a:gd name="connsiteY114" fmla="*/ 1646573 h 6596467"/>
              <a:gd name="connsiteX115" fmla="*/ 6550714 w 6758506"/>
              <a:gd name="connsiteY115" fmla="*/ 1684572 h 6596467"/>
              <a:gd name="connsiteX116" fmla="*/ 6529608 w 6758506"/>
              <a:gd name="connsiteY116" fmla="*/ 1785900 h 6596467"/>
              <a:gd name="connsiteX117" fmla="*/ 6525388 w 6758506"/>
              <a:gd name="connsiteY117" fmla="*/ 1802788 h 6596467"/>
              <a:gd name="connsiteX118" fmla="*/ 6428309 w 6758506"/>
              <a:gd name="connsiteY118" fmla="*/ 2001220 h 6596467"/>
              <a:gd name="connsiteX119" fmla="*/ 6398765 w 6758506"/>
              <a:gd name="connsiteY119" fmla="*/ 2043439 h 6596467"/>
              <a:gd name="connsiteX120" fmla="*/ 6314346 w 6758506"/>
              <a:gd name="connsiteY120" fmla="*/ 2165879 h 6596467"/>
              <a:gd name="connsiteX121" fmla="*/ 6297463 w 6758506"/>
              <a:gd name="connsiteY121" fmla="*/ 2199655 h 6596467"/>
              <a:gd name="connsiteX122" fmla="*/ 6263697 w 6758506"/>
              <a:gd name="connsiteY122" fmla="*/ 2275650 h 6596467"/>
              <a:gd name="connsiteX123" fmla="*/ 6314346 w 6758506"/>
              <a:gd name="connsiteY123" fmla="*/ 2368533 h 6596467"/>
              <a:gd name="connsiteX124" fmla="*/ 6331229 w 6758506"/>
              <a:gd name="connsiteY124" fmla="*/ 2499415 h 6596467"/>
              <a:gd name="connsiteX125" fmla="*/ 6073761 w 6758506"/>
              <a:gd name="connsiteY125" fmla="*/ 2870948 h 6596467"/>
              <a:gd name="connsiteX126" fmla="*/ 5972461 w 6758506"/>
              <a:gd name="connsiteY126" fmla="*/ 2989165 h 6596467"/>
              <a:gd name="connsiteX127" fmla="*/ 5871161 w 6758506"/>
              <a:gd name="connsiteY127" fmla="*/ 3060938 h 6596467"/>
              <a:gd name="connsiteX128" fmla="*/ 5837395 w 6758506"/>
              <a:gd name="connsiteY128" fmla="*/ 3103159 h 6596467"/>
              <a:gd name="connsiteX129" fmla="*/ 5719213 w 6758506"/>
              <a:gd name="connsiteY129" fmla="*/ 3322702 h 6596467"/>
              <a:gd name="connsiteX130" fmla="*/ 5812069 w 6758506"/>
              <a:gd name="connsiteY130" fmla="*/ 3339590 h 6596467"/>
              <a:gd name="connsiteX131" fmla="*/ 5850058 w 6758506"/>
              <a:gd name="connsiteY131" fmla="*/ 3326924 h 6596467"/>
              <a:gd name="connsiteX132" fmla="*/ 5947135 w 6758506"/>
              <a:gd name="connsiteY132" fmla="*/ 3145378 h 6596467"/>
              <a:gd name="connsiteX133" fmla="*/ 6052657 w 6758506"/>
              <a:gd name="connsiteY133" fmla="*/ 3044049 h 6596467"/>
              <a:gd name="connsiteX134" fmla="*/ 6103307 w 6758506"/>
              <a:gd name="connsiteY134" fmla="*/ 2989165 h 6596467"/>
              <a:gd name="connsiteX135" fmla="*/ 6246813 w 6758506"/>
              <a:gd name="connsiteY135" fmla="*/ 2723181 h 6596467"/>
              <a:gd name="connsiteX136" fmla="*/ 6305905 w 6758506"/>
              <a:gd name="connsiteY136" fmla="*/ 2672516 h 6596467"/>
              <a:gd name="connsiteX137" fmla="*/ 6289023 w 6758506"/>
              <a:gd name="connsiteY137" fmla="*/ 2820287 h 6596467"/>
              <a:gd name="connsiteX138" fmla="*/ 6221489 w 6758506"/>
              <a:gd name="connsiteY138" fmla="*/ 3022941 h 6596467"/>
              <a:gd name="connsiteX139" fmla="*/ 6141293 w 6758506"/>
              <a:gd name="connsiteY139" fmla="*/ 3141155 h 6596467"/>
              <a:gd name="connsiteX140" fmla="*/ 6006227 w 6758506"/>
              <a:gd name="connsiteY140" fmla="*/ 3301591 h 6596467"/>
              <a:gd name="connsiteX141" fmla="*/ 5989344 w 6758506"/>
              <a:gd name="connsiteY141" fmla="*/ 3322702 h 6596467"/>
              <a:gd name="connsiteX142" fmla="*/ 5904928 w 6758506"/>
              <a:gd name="connsiteY142" fmla="*/ 3424028 h 6596467"/>
              <a:gd name="connsiteX143" fmla="*/ 5803629 w 6758506"/>
              <a:gd name="connsiteY143" fmla="*/ 3525356 h 6596467"/>
              <a:gd name="connsiteX144" fmla="*/ 5799409 w 6758506"/>
              <a:gd name="connsiteY144" fmla="*/ 3546467 h 6596467"/>
              <a:gd name="connsiteX145" fmla="*/ 5765642 w 6758506"/>
              <a:gd name="connsiteY145" fmla="*/ 3567575 h 6596467"/>
              <a:gd name="connsiteX146" fmla="*/ 5710769 w 6758506"/>
              <a:gd name="connsiteY146" fmla="*/ 3567575 h 6596467"/>
              <a:gd name="connsiteX147" fmla="*/ 5622133 w 6758506"/>
              <a:gd name="connsiteY147" fmla="*/ 3647793 h 6596467"/>
              <a:gd name="connsiteX148" fmla="*/ 5609470 w 6758506"/>
              <a:gd name="connsiteY148" fmla="*/ 3681569 h 6596467"/>
              <a:gd name="connsiteX149" fmla="*/ 5571483 w 6758506"/>
              <a:gd name="connsiteY149" fmla="*/ 3740679 h 6596467"/>
              <a:gd name="connsiteX150" fmla="*/ 5516613 w 6758506"/>
              <a:gd name="connsiteY150" fmla="*/ 3787120 h 6596467"/>
              <a:gd name="connsiteX151" fmla="*/ 5516613 w 6758506"/>
              <a:gd name="connsiteY151" fmla="*/ 3863116 h 6596467"/>
              <a:gd name="connsiteX152" fmla="*/ 5503951 w 6758506"/>
              <a:gd name="connsiteY152" fmla="*/ 3896892 h 6596467"/>
              <a:gd name="connsiteX153" fmla="*/ 5436417 w 6758506"/>
              <a:gd name="connsiteY153" fmla="*/ 3968664 h 6596467"/>
              <a:gd name="connsiteX154" fmla="*/ 5402651 w 6758506"/>
              <a:gd name="connsiteY154" fmla="*/ 3968664 h 6596467"/>
              <a:gd name="connsiteX155" fmla="*/ 5309791 w 6758506"/>
              <a:gd name="connsiteY155" fmla="*/ 3905335 h 6596467"/>
              <a:gd name="connsiteX156" fmla="*/ 5259142 w 6758506"/>
              <a:gd name="connsiteY156" fmla="*/ 3888446 h 6596467"/>
              <a:gd name="connsiteX157" fmla="*/ 5242259 w 6758506"/>
              <a:gd name="connsiteY157" fmla="*/ 3930668 h 6596467"/>
              <a:gd name="connsiteX158" fmla="*/ 5208493 w 6758506"/>
              <a:gd name="connsiteY158" fmla="*/ 3981330 h 6596467"/>
              <a:gd name="connsiteX159" fmla="*/ 5026997 w 6758506"/>
              <a:gd name="connsiteY159" fmla="*/ 4162876 h 6596467"/>
              <a:gd name="connsiteX160" fmla="*/ 4955243 w 6758506"/>
              <a:gd name="connsiteY160" fmla="*/ 4243094 h 6596467"/>
              <a:gd name="connsiteX161" fmla="*/ 4845501 w 6758506"/>
              <a:gd name="connsiteY161" fmla="*/ 4331755 h 6596467"/>
              <a:gd name="connsiteX162" fmla="*/ 4701995 w 6758506"/>
              <a:gd name="connsiteY162" fmla="*/ 4449971 h 6596467"/>
              <a:gd name="connsiteX163" fmla="*/ 4642903 w 6758506"/>
              <a:gd name="connsiteY163" fmla="*/ 4513301 h 6596467"/>
              <a:gd name="connsiteX164" fmla="*/ 4398094 w 6758506"/>
              <a:gd name="connsiteY164" fmla="*/ 4737066 h 6596467"/>
              <a:gd name="connsiteX165" fmla="*/ 4385434 w 6758506"/>
              <a:gd name="connsiteY165" fmla="*/ 4758175 h 6596467"/>
              <a:gd name="connsiteX166" fmla="*/ 4360108 w 6758506"/>
              <a:gd name="connsiteY166" fmla="*/ 4838392 h 6596467"/>
              <a:gd name="connsiteX167" fmla="*/ 4246145 w 6758506"/>
              <a:gd name="connsiteY167" fmla="*/ 5007273 h 6596467"/>
              <a:gd name="connsiteX168" fmla="*/ 4174392 w 6758506"/>
              <a:gd name="connsiteY168" fmla="*/ 5074823 h 6596467"/>
              <a:gd name="connsiteX169" fmla="*/ 4149066 w 6758506"/>
              <a:gd name="connsiteY169" fmla="*/ 5104379 h 6596467"/>
              <a:gd name="connsiteX170" fmla="*/ 4051989 w 6758506"/>
              <a:gd name="connsiteY170" fmla="*/ 5188817 h 6596467"/>
              <a:gd name="connsiteX171" fmla="*/ 4026663 w 6758506"/>
              <a:gd name="connsiteY171" fmla="*/ 5197262 h 6596467"/>
              <a:gd name="connsiteX172" fmla="*/ 4026663 w 6758506"/>
              <a:gd name="connsiteY172" fmla="*/ 5218371 h 6596467"/>
              <a:gd name="connsiteX173" fmla="*/ 4039326 w 6758506"/>
              <a:gd name="connsiteY173" fmla="*/ 5290146 h 6596467"/>
              <a:gd name="connsiteX174" fmla="*/ 4001339 w 6758506"/>
              <a:gd name="connsiteY174" fmla="*/ 5437916 h 6596467"/>
              <a:gd name="connsiteX175" fmla="*/ 3946467 w 6758506"/>
              <a:gd name="connsiteY175" fmla="*/ 5497023 h 6596467"/>
              <a:gd name="connsiteX176" fmla="*/ 3866271 w 6758506"/>
              <a:gd name="connsiteY176" fmla="*/ 5573018 h 6596467"/>
              <a:gd name="connsiteX177" fmla="*/ 3815621 w 6758506"/>
              <a:gd name="connsiteY177" fmla="*/ 5602572 h 6596467"/>
              <a:gd name="connsiteX178" fmla="*/ 3786077 w 6758506"/>
              <a:gd name="connsiteY178" fmla="*/ 5653236 h 6596467"/>
              <a:gd name="connsiteX179" fmla="*/ 3735427 w 6758506"/>
              <a:gd name="connsiteY179" fmla="*/ 5699678 h 6596467"/>
              <a:gd name="connsiteX180" fmla="*/ 3731205 w 6758506"/>
              <a:gd name="connsiteY180" fmla="*/ 5703900 h 6596467"/>
              <a:gd name="connsiteX181" fmla="*/ 3553932 w 6758506"/>
              <a:gd name="connsiteY181" fmla="*/ 5830560 h 6596467"/>
              <a:gd name="connsiteX182" fmla="*/ 3528606 w 6758506"/>
              <a:gd name="connsiteY182" fmla="*/ 5931886 h 6596467"/>
              <a:gd name="connsiteX183" fmla="*/ 3507502 w 6758506"/>
              <a:gd name="connsiteY183" fmla="*/ 5990995 h 6596467"/>
              <a:gd name="connsiteX184" fmla="*/ 3363994 w 6758506"/>
              <a:gd name="connsiteY184" fmla="*/ 6138763 h 6596467"/>
              <a:gd name="connsiteX185" fmla="*/ 3300681 w 6758506"/>
              <a:gd name="connsiteY185" fmla="*/ 6223203 h 6596467"/>
              <a:gd name="connsiteX186" fmla="*/ 3212044 w 6758506"/>
              <a:gd name="connsiteY186" fmla="*/ 6290756 h 6596467"/>
              <a:gd name="connsiteX187" fmla="*/ 3026329 w 6758506"/>
              <a:gd name="connsiteY187" fmla="*/ 6417415 h 6596467"/>
              <a:gd name="connsiteX188" fmla="*/ 2878600 w 6758506"/>
              <a:gd name="connsiteY188" fmla="*/ 6489188 h 6596467"/>
              <a:gd name="connsiteX189" fmla="*/ 2802626 w 6758506"/>
              <a:gd name="connsiteY189" fmla="*/ 6408970 h 6596467"/>
              <a:gd name="connsiteX190" fmla="*/ 2756197 w 6758506"/>
              <a:gd name="connsiteY190" fmla="*/ 6362528 h 6596467"/>
              <a:gd name="connsiteX191" fmla="*/ 2781520 w 6758506"/>
              <a:gd name="connsiteY191" fmla="*/ 6328752 h 6596467"/>
              <a:gd name="connsiteX192" fmla="*/ 2794183 w 6758506"/>
              <a:gd name="connsiteY192" fmla="*/ 6307644 h 6596467"/>
              <a:gd name="connsiteX193" fmla="*/ 2789963 w 6758506"/>
              <a:gd name="connsiteY193" fmla="*/ 6168319 h 6596467"/>
              <a:gd name="connsiteX194" fmla="*/ 2785743 w 6758506"/>
              <a:gd name="connsiteY194" fmla="*/ 6138763 h 6596467"/>
              <a:gd name="connsiteX195" fmla="*/ 2726650 w 6758506"/>
              <a:gd name="connsiteY195" fmla="*/ 6142986 h 6596467"/>
              <a:gd name="connsiteX196" fmla="*/ 2709767 w 6758506"/>
              <a:gd name="connsiteY196" fmla="*/ 6003661 h 6596467"/>
              <a:gd name="connsiteX197" fmla="*/ 2811067 w 6758506"/>
              <a:gd name="connsiteY197" fmla="*/ 5822114 h 6596467"/>
              <a:gd name="connsiteX198" fmla="*/ 2815287 w 6758506"/>
              <a:gd name="connsiteY198" fmla="*/ 5775673 h 6596467"/>
              <a:gd name="connsiteX199" fmla="*/ 2751976 w 6758506"/>
              <a:gd name="connsiteY199" fmla="*/ 5775673 h 6596467"/>
              <a:gd name="connsiteX200" fmla="*/ 2688664 w 6758506"/>
              <a:gd name="connsiteY200" fmla="*/ 5847448 h 6596467"/>
              <a:gd name="connsiteX201" fmla="*/ 2562038 w 6758506"/>
              <a:gd name="connsiteY201" fmla="*/ 5999438 h 6596467"/>
              <a:gd name="connsiteX202" fmla="*/ 2549375 w 6758506"/>
              <a:gd name="connsiteY202" fmla="*/ 6012104 h 6596467"/>
              <a:gd name="connsiteX203" fmla="*/ 2448076 w 6758506"/>
              <a:gd name="connsiteY203" fmla="*/ 6096544 h 6596467"/>
              <a:gd name="connsiteX204" fmla="*/ 2076644 w 6758506"/>
              <a:gd name="connsiteY204" fmla="*/ 6573628 h 6596467"/>
              <a:gd name="connsiteX205" fmla="*/ 2030215 w 6758506"/>
              <a:gd name="connsiteY205" fmla="*/ 6590516 h 6596467"/>
              <a:gd name="connsiteX206" fmla="*/ 2017552 w 6758506"/>
              <a:gd name="connsiteY206" fmla="*/ 6548297 h 6596467"/>
              <a:gd name="connsiteX207" fmla="*/ 2038658 w 6758506"/>
              <a:gd name="connsiteY207" fmla="*/ 6430081 h 6596467"/>
              <a:gd name="connsiteX208" fmla="*/ 2085085 w 6758506"/>
              <a:gd name="connsiteY208" fmla="*/ 6307644 h 6596467"/>
              <a:gd name="connsiteX209" fmla="*/ 2144177 w 6758506"/>
              <a:gd name="connsiteY209" fmla="*/ 6193650 h 6596467"/>
              <a:gd name="connsiteX210" fmla="*/ 2093528 w 6758506"/>
              <a:gd name="connsiteY210" fmla="*/ 6113432 h 6596467"/>
              <a:gd name="connsiteX211" fmla="*/ 2063981 w 6758506"/>
              <a:gd name="connsiteY211" fmla="*/ 6096544 h 6596467"/>
              <a:gd name="connsiteX212" fmla="*/ 2089307 w 6758506"/>
              <a:gd name="connsiteY212" fmla="*/ 6079656 h 6596467"/>
              <a:gd name="connsiteX213" fmla="*/ 2131514 w 6758506"/>
              <a:gd name="connsiteY213" fmla="*/ 6003661 h 6596467"/>
              <a:gd name="connsiteX214" fmla="*/ 2068201 w 6758506"/>
              <a:gd name="connsiteY214" fmla="*/ 5982550 h 6596467"/>
              <a:gd name="connsiteX215" fmla="*/ 1975345 w 6758506"/>
              <a:gd name="connsiteY215" fmla="*/ 6050102 h 6596467"/>
              <a:gd name="connsiteX216" fmla="*/ 1950019 w 6758506"/>
              <a:gd name="connsiteY216" fmla="*/ 6075433 h 6596467"/>
              <a:gd name="connsiteX217" fmla="*/ 1937358 w 6758506"/>
              <a:gd name="connsiteY217" fmla="*/ 6050102 h 6596467"/>
              <a:gd name="connsiteX218" fmla="*/ 1903592 w 6758506"/>
              <a:gd name="connsiteY218" fmla="*/ 6033214 h 6596467"/>
              <a:gd name="connsiteX219" fmla="*/ 1730537 w 6758506"/>
              <a:gd name="connsiteY219" fmla="*/ 6151431 h 6596467"/>
              <a:gd name="connsiteX220" fmla="*/ 1591250 w 6758506"/>
              <a:gd name="connsiteY220" fmla="*/ 6278090 h 6596467"/>
              <a:gd name="connsiteX221" fmla="*/ 1565924 w 6758506"/>
              <a:gd name="connsiteY221" fmla="*/ 6282311 h 6596467"/>
              <a:gd name="connsiteX222" fmla="*/ 1561704 w 6758506"/>
              <a:gd name="connsiteY222" fmla="*/ 6261202 h 6596467"/>
              <a:gd name="connsiteX223" fmla="*/ 1591250 w 6758506"/>
              <a:gd name="connsiteY223" fmla="*/ 6037437 h 6596467"/>
              <a:gd name="connsiteX224" fmla="*/ 1633457 w 6758506"/>
              <a:gd name="connsiteY224" fmla="*/ 5885444 h 6596467"/>
              <a:gd name="connsiteX225" fmla="*/ 1519497 w 6758506"/>
              <a:gd name="connsiteY225" fmla="*/ 5927666 h 6596467"/>
              <a:gd name="connsiteX226" fmla="*/ 1473068 w 6758506"/>
              <a:gd name="connsiteY226" fmla="*/ 5919220 h 6596467"/>
              <a:gd name="connsiteX227" fmla="*/ 1473068 w 6758506"/>
              <a:gd name="connsiteY227" fmla="*/ 5830560 h 6596467"/>
              <a:gd name="connsiteX228" fmla="*/ 1489951 w 6758506"/>
              <a:gd name="connsiteY228" fmla="*/ 5716566 h 6596467"/>
              <a:gd name="connsiteX229" fmla="*/ 1485728 w 6758506"/>
              <a:gd name="connsiteY229" fmla="*/ 5682789 h 6596467"/>
              <a:gd name="connsiteX230" fmla="*/ 1447742 w 6758506"/>
              <a:gd name="connsiteY230" fmla="*/ 5695455 h 6596467"/>
              <a:gd name="connsiteX231" fmla="*/ 1422418 w 6758506"/>
              <a:gd name="connsiteY231" fmla="*/ 5725008 h 6596467"/>
              <a:gd name="connsiteX232" fmla="*/ 1236702 w 6758506"/>
              <a:gd name="connsiteY232" fmla="*/ 5952996 h 6596467"/>
              <a:gd name="connsiteX233" fmla="*/ 1122740 w 6758506"/>
              <a:gd name="connsiteY233" fmla="*/ 5974107 h 6596467"/>
              <a:gd name="connsiteX234" fmla="*/ 1067867 w 6758506"/>
              <a:gd name="connsiteY234" fmla="*/ 5974107 h 6596467"/>
              <a:gd name="connsiteX235" fmla="*/ 1050984 w 6758506"/>
              <a:gd name="connsiteY235" fmla="*/ 5986773 h 6596467"/>
              <a:gd name="connsiteX236" fmla="*/ 966568 w 6758506"/>
              <a:gd name="connsiteY236" fmla="*/ 5965662 h 6596467"/>
              <a:gd name="connsiteX237" fmla="*/ 991894 w 6758506"/>
              <a:gd name="connsiteY237" fmla="*/ 5898112 h 6596467"/>
              <a:gd name="connsiteX238" fmla="*/ 1152284 w 6758506"/>
              <a:gd name="connsiteY238" fmla="*/ 5661679 h 6596467"/>
              <a:gd name="connsiteX239" fmla="*/ 1139623 w 6758506"/>
              <a:gd name="connsiteY239" fmla="*/ 5606794 h 6596467"/>
              <a:gd name="connsiteX240" fmla="*/ 1093193 w 6758506"/>
              <a:gd name="connsiteY240" fmla="*/ 5619460 h 6596467"/>
              <a:gd name="connsiteX241" fmla="*/ 1004557 w 6758506"/>
              <a:gd name="connsiteY241" fmla="*/ 5703900 h 6596467"/>
              <a:gd name="connsiteX242" fmla="*/ 953907 w 6758506"/>
              <a:gd name="connsiteY242" fmla="*/ 5703900 h 6596467"/>
              <a:gd name="connsiteX243" fmla="*/ 983451 w 6758506"/>
              <a:gd name="connsiteY243" fmla="*/ 5670124 h 6596467"/>
              <a:gd name="connsiteX244" fmla="*/ 1008777 w 6758506"/>
              <a:gd name="connsiteY244" fmla="*/ 5653236 h 6596467"/>
              <a:gd name="connsiteX245" fmla="*/ 987674 w 6758506"/>
              <a:gd name="connsiteY245" fmla="*/ 5568795 h 6596467"/>
              <a:gd name="connsiteX246" fmla="*/ 970790 w 6758506"/>
              <a:gd name="connsiteY246" fmla="*/ 5535019 h 6596467"/>
              <a:gd name="connsiteX247" fmla="*/ 1080530 w 6758506"/>
              <a:gd name="connsiteY247" fmla="*/ 5332365 h 6596467"/>
              <a:gd name="connsiteX248" fmla="*/ 1240922 w 6758506"/>
              <a:gd name="connsiteY248" fmla="*/ 5146598 h 6596467"/>
              <a:gd name="connsiteX249" fmla="*/ 1397092 w 6758506"/>
              <a:gd name="connsiteY249" fmla="*/ 4927055 h 6596467"/>
              <a:gd name="connsiteX250" fmla="*/ 1422418 w 6758506"/>
              <a:gd name="connsiteY250" fmla="*/ 4901722 h 6596467"/>
              <a:gd name="connsiteX251" fmla="*/ 1700990 w 6758506"/>
              <a:gd name="connsiteY251" fmla="*/ 4606184 h 6596467"/>
              <a:gd name="connsiteX252" fmla="*/ 1713653 w 6758506"/>
              <a:gd name="connsiteY252" fmla="*/ 4534412 h 6596467"/>
              <a:gd name="connsiteX253" fmla="*/ 1637680 w 6758506"/>
              <a:gd name="connsiteY253" fmla="*/ 4547077 h 6596467"/>
              <a:gd name="connsiteX254" fmla="*/ 1477288 w 6758506"/>
              <a:gd name="connsiteY254" fmla="*/ 4724401 h 6596467"/>
              <a:gd name="connsiteX255" fmla="*/ 1397092 w 6758506"/>
              <a:gd name="connsiteY255" fmla="*/ 4728621 h 6596467"/>
              <a:gd name="connsiteX256" fmla="*/ 1342222 w 6758506"/>
              <a:gd name="connsiteY256" fmla="*/ 4724401 h 6596467"/>
              <a:gd name="connsiteX257" fmla="*/ 962348 w 6758506"/>
              <a:gd name="connsiteY257" fmla="*/ 5053715 h 6596467"/>
              <a:gd name="connsiteX258" fmla="*/ 763969 w 6758506"/>
              <a:gd name="connsiteY258" fmla="*/ 5159264 h 6596467"/>
              <a:gd name="connsiteX259" fmla="*/ 717539 w 6758506"/>
              <a:gd name="connsiteY259" fmla="*/ 5184595 h 6596467"/>
              <a:gd name="connsiteX260" fmla="*/ 531824 w 6758506"/>
              <a:gd name="connsiteY260" fmla="*/ 5328142 h 6596467"/>
              <a:gd name="connsiteX261" fmla="*/ 400978 w 6758506"/>
              <a:gd name="connsiteY261" fmla="*/ 5416805 h 6596467"/>
              <a:gd name="connsiteX262" fmla="*/ 329225 w 6758506"/>
              <a:gd name="connsiteY262" fmla="*/ 5433693 h 6596467"/>
              <a:gd name="connsiteX263" fmla="*/ 308121 w 6758506"/>
              <a:gd name="connsiteY263" fmla="*/ 5370363 h 6596467"/>
              <a:gd name="connsiteX264" fmla="*/ 417861 w 6758506"/>
              <a:gd name="connsiteY264" fmla="*/ 5167709 h 6596467"/>
              <a:gd name="connsiteX265" fmla="*/ 219483 w 6758506"/>
              <a:gd name="connsiteY265" fmla="*/ 5273258 h 6596467"/>
              <a:gd name="connsiteX266" fmla="*/ 181496 w 6758506"/>
              <a:gd name="connsiteY266" fmla="*/ 5290146 h 6596467"/>
              <a:gd name="connsiteX267" fmla="*/ 177275 w 6758506"/>
              <a:gd name="connsiteY267" fmla="*/ 5256370 h 6596467"/>
              <a:gd name="connsiteX268" fmla="*/ 151949 w 6758506"/>
              <a:gd name="connsiteY268" fmla="*/ 5218371 h 6596467"/>
              <a:gd name="connsiteX269" fmla="*/ 118183 w 6758506"/>
              <a:gd name="connsiteY269" fmla="*/ 5247927 h 6596467"/>
              <a:gd name="connsiteX270" fmla="*/ 71756 w 6758506"/>
              <a:gd name="connsiteY270" fmla="*/ 5290146 h 6596467"/>
              <a:gd name="connsiteX271" fmla="*/ 0 w 6758506"/>
              <a:gd name="connsiteY271" fmla="*/ 5252147 h 6596467"/>
              <a:gd name="connsiteX272" fmla="*/ 59093 w 6758506"/>
              <a:gd name="connsiteY272" fmla="*/ 5222593 h 6596467"/>
              <a:gd name="connsiteX273" fmla="*/ 84416 w 6758506"/>
              <a:gd name="connsiteY273" fmla="*/ 5218371 h 6596467"/>
              <a:gd name="connsiteX274" fmla="*/ 42210 w 6758506"/>
              <a:gd name="connsiteY274" fmla="*/ 5197262 h 6596467"/>
              <a:gd name="connsiteX275" fmla="*/ 33767 w 6758506"/>
              <a:gd name="connsiteY275" fmla="*/ 5150821 h 6596467"/>
              <a:gd name="connsiteX276" fmla="*/ 46430 w 6758506"/>
              <a:gd name="connsiteY276" fmla="*/ 5125487 h 6596467"/>
              <a:gd name="connsiteX277" fmla="*/ 67533 w 6758506"/>
              <a:gd name="connsiteY277" fmla="*/ 4948164 h 6596467"/>
              <a:gd name="connsiteX278" fmla="*/ 109743 w 6758506"/>
              <a:gd name="connsiteY278" fmla="*/ 4766620 h 6596467"/>
              <a:gd name="connsiteX279" fmla="*/ 122406 w 6758506"/>
              <a:gd name="connsiteY279" fmla="*/ 4724401 h 6596467"/>
              <a:gd name="connsiteX280" fmla="*/ 151949 w 6758506"/>
              <a:gd name="connsiteY280" fmla="*/ 4601962 h 6596467"/>
              <a:gd name="connsiteX281" fmla="*/ 130846 w 6758506"/>
              <a:gd name="connsiteY281" fmla="*/ 4521744 h 6596467"/>
              <a:gd name="connsiteX282" fmla="*/ 135066 w 6758506"/>
              <a:gd name="connsiteY282" fmla="*/ 4458414 h 6596467"/>
              <a:gd name="connsiteX283" fmla="*/ 139289 w 6758506"/>
              <a:gd name="connsiteY283" fmla="*/ 4420418 h 6596467"/>
              <a:gd name="connsiteX284" fmla="*/ 130846 w 6758506"/>
              <a:gd name="connsiteY284" fmla="*/ 4407750 h 6596467"/>
              <a:gd name="connsiteX285" fmla="*/ 160392 w 6758506"/>
              <a:gd name="connsiteY285" fmla="*/ 4302201 h 6596467"/>
              <a:gd name="connsiteX286" fmla="*/ 156172 w 6758506"/>
              <a:gd name="connsiteY286" fmla="*/ 4251537 h 6596467"/>
              <a:gd name="connsiteX287" fmla="*/ 206822 w 6758506"/>
              <a:gd name="connsiteY287" fmla="*/ 4141765 h 6596467"/>
              <a:gd name="connsiteX288" fmla="*/ 337668 w 6758506"/>
              <a:gd name="connsiteY288" fmla="*/ 4031994 h 6596467"/>
              <a:gd name="connsiteX289" fmla="*/ 350328 w 6758506"/>
              <a:gd name="connsiteY289" fmla="*/ 4015106 h 6596467"/>
              <a:gd name="connsiteX290" fmla="*/ 493837 w 6758506"/>
              <a:gd name="connsiteY290" fmla="*/ 3778675 h 6596467"/>
              <a:gd name="connsiteX291" fmla="*/ 650006 w 6758506"/>
              <a:gd name="connsiteY291" fmla="*/ 3529579 h 6596467"/>
              <a:gd name="connsiteX292" fmla="*/ 873711 w 6758506"/>
              <a:gd name="connsiteY292" fmla="*/ 3238261 h 6596467"/>
              <a:gd name="connsiteX293" fmla="*/ 1063647 w 6758506"/>
              <a:gd name="connsiteY293" fmla="*/ 2896282 h 6596467"/>
              <a:gd name="connsiteX294" fmla="*/ 1059427 w 6758506"/>
              <a:gd name="connsiteY294" fmla="*/ 2803398 h 6596467"/>
              <a:gd name="connsiteX295" fmla="*/ 1059427 w 6758506"/>
              <a:gd name="connsiteY295" fmla="*/ 2765400 h 6596467"/>
              <a:gd name="connsiteX296" fmla="*/ 1287352 w 6758506"/>
              <a:gd name="connsiteY296" fmla="*/ 2402310 h 6596467"/>
              <a:gd name="connsiteX297" fmla="*/ 1422418 w 6758506"/>
              <a:gd name="connsiteY297" fmla="*/ 2110992 h 6596467"/>
              <a:gd name="connsiteX298" fmla="*/ 1439301 w 6758506"/>
              <a:gd name="connsiteY298" fmla="*/ 2068773 h 6596467"/>
              <a:gd name="connsiteX299" fmla="*/ 1321118 w 6758506"/>
              <a:gd name="connsiteY299" fmla="*/ 2110992 h 6596467"/>
              <a:gd name="connsiteX300" fmla="*/ 1278909 w 6758506"/>
              <a:gd name="connsiteY300" fmla="*/ 2136325 h 6596467"/>
              <a:gd name="connsiteX301" fmla="*/ 1126960 w 6758506"/>
              <a:gd name="connsiteY301" fmla="*/ 2153213 h 6596467"/>
              <a:gd name="connsiteX302" fmla="*/ 1114297 w 6758506"/>
              <a:gd name="connsiteY302" fmla="*/ 2157433 h 6596467"/>
              <a:gd name="connsiteX303" fmla="*/ 975011 w 6758506"/>
              <a:gd name="connsiteY303" fmla="*/ 2203875 h 6596467"/>
              <a:gd name="connsiteX304" fmla="*/ 493837 w 6758506"/>
              <a:gd name="connsiteY304" fmla="*/ 2334757 h 6596467"/>
              <a:gd name="connsiteX305" fmla="*/ 422084 w 6758506"/>
              <a:gd name="connsiteY305" fmla="*/ 2351645 h 6596467"/>
              <a:gd name="connsiteX306" fmla="*/ 371434 w 6758506"/>
              <a:gd name="connsiteY306" fmla="*/ 2334757 h 6596467"/>
              <a:gd name="connsiteX307" fmla="*/ 405201 w 6758506"/>
              <a:gd name="connsiteY307" fmla="*/ 2300981 h 6596467"/>
              <a:gd name="connsiteX308" fmla="*/ 721762 w 6758506"/>
              <a:gd name="connsiteY308" fmla="*/ 2174321 h 6596467"/>
              <a:gd name="connsiteX309" fmla="*/ 1181830 w 6758506"/>
              <a:gd name="connsiteY309" fmla="*/ 2030774 h 6596467"/>
              <a:gd name="connsiteX310" fmla="*/ 1219819 w 6758506"/>
              <a:gd name="connsiteY310" fmla="*/ 2022331 h 6596467"/>
              <a:gd name="connsiteX311" fmla="*/ 1232480 w 6758506"/>
              <a:gd name="connsiteY311" fmla="*/ 2001220 h 6596467"/>
              <a:gd name="connsiteX312" fmla="*/ 1211376 w 6758506"/>
              <a:gd name="connsiteY312" fmla="*/ 1988555 h 6596467"/>
              <a:gd name="connsiteX313" fmla="*/ 903258 w 6758506"/>
              <a:gd name="connsiteY313" fmla="*/ 2034997 h 6596467"/>
              <a:gd name="connsiteX314" fmla="*/ 877931 w 6758506"/>
              <a:gd name="connsiteY314" fmla="*/ 2030774 h 6596467"/>
              <a:gd name="connsiteX315" fmla="*/ 877931 w 6758506"/>
              <a:gd name="connsiteY315" fmla="*/ 2001220 h 6596467"/>
              <a:gd name="connsiteX316" fmla="*/ 970790 w 6758506"/>
              <a:gd name="connsiteY316" fmla="*/ 1937891 h 6596467"/>
              <a:gd name="connsiteX317" fmla="*/ 1034101 w 6758506"/>
              <a:gd name="connsiteY317" fmla="*/ 1878784 h 6596467"/>
              <a:gd name="connsiteX318" fmla="*/ 1097414 w 6758506"/>
              <a:gd name="connsiteY318" fmla="*/ 1832342 h 6596467"/>
              <a:gd name="connsiteX319" fmla="*/ 1283129 w 6758506"/>
              <a:gd name="connsiteY319" fmla="*/ 1790120 h 6596467"/>
              <a:gd name="connsiteX320" fmla="*/ 1608134 w 6758506"/>
              <a:gd name="connsiteY320" fmla="*/ 1714125 h 6596467"/>
              <a:gd name="connsiteX321" fmla="*/ 1409755 w 6758506"/>
              <a:gd name="connsiteY321" fmla="*/ 1684572 h 6596467"/>
              <a:gd name="connsiteX322" fmla="*/ 1228259 w 6758506"/>
              <a:gd name="connsiteY322" fmla="*/ 1735236 h 6596467"/>
              <a:gd name="connsiteX323" fmla="*/ 1181830 w 6758506"/>
              <a:gd name="connsiteY323" fmla="*/ 1726791 h 6596467"/>
              <a:gd name="connsiteX324" fmla="*/ 1359105 w 6758506"/>
              <a:gd name="connsiteY324" fmla="*/ 1659241 h 6596467"/>
              <a:gd name="connsiteX325" fmla="*/ 1283129 w 6758506"/>
              <a:gd name="connsiteY325" fmla="*/ 1646573 h 6596467"/>
              <a:gd name="connsiteX326" fmla="*/ 1232480 w 6758506"/>
              <a:gd name="connsiteY326" fmla="*/ 1667684 h 6596467"/>
              <a:gd name="connsiteX327" fmla="*/ 1194493 w 6758506"/>
              <a:gd name="connsiteY327" fmla="*/ 1663461 h 6596467"/>
              <a:gd name="connsiteX328" fmla="*/ 1207156 w 6758506"/>
              <a:gd name="connsiteY328" fmla="*/ 1629685 h 6596467"/>
              <a:gd name="connsiteX329" fmla="*/ 1240922 w 6758506"/>
              <a:gd name="connsiteY329" fmla="*/ 1591688 h 6596467"/>
              <a:gd name="connsiteX330" fmla="*/ 983451 w 6758506"/>
              <a:gd name="connsiteY330" fmla="*/ 1633907 h 6596467"/>
              <a:gd name="connsiteX331" fmla="*/ 738645 w 6758506"/>
              <a:gd name="connsiteY331" fmla="*/ 1633907 h 6596467"/>
              <a:gd name="connsiteX332" fmla="*/ 1316896 w 6758506"/>
              <a:gd name="connsiteY332" fmla="*/ 1494583 h 6596467"/>
              <a:gd name="connsiteX333" fmla="*/ 1274689 w 6758506"/>
              <a:gd name="connsiteY333" fmla="*/ 1473472 h 6596467"/>
              <a:gd name="connsiteX334" fmla="*/ 1321118 w 6758506"/>
              <a:gd name="connsiteY334" fmla="*/ 1448141 h 6596467"/>
              <a:gd name="connsiteX335" fmla="*/ 1574367 w 6758506"/>
              <a:gd name="connsiteY335" fmla="*/ 1376366 h 6596467"/>
              <a:gd name="connsiteX336" fmla="*/ 1785406 w 6758506"/>
              <a:gd name="connsiteY336" fmla="*/ 1367923 h 6596467"/>
              <a:gd name="connsiteX337" fmla="*/ 1924695 w 6758506"/>
              <a:gd name="connsiteY337" fmla="*/ 1342592 h 6596467"/>
              <a:gd name="connsiteX338" fmla="*/ 2055541 w 6758506"/>
              <a:gd name="connsiteY338" fmla="*/ 1300371 h 6596467"/>
              <a:gd name="connsiteX339" fmla="*/ 2089307 w 6758506"/>
              <a:gd name="connsiteY339" fmla="*/ 1266595 h 6596467"/>
              <a:gd name="connsiteX340" fmla="*/ 2030215 w 6758506"/>
              <a:gd name="connsiteY340" fmla="*/ 1199045 h 6596467"/>
              <a:gd name="connsiteX341" fmla="*/ 1975345 w 6758506"/>
              <a:gd name="connsiteY341" fmla="*/ 1203265 h 6596467"/>
              <a:gd name="connsiteX342" fmla="*/ 1840279 w 6758506"/>
              <a:gd name="connsiteY342" fmla="*/ 1156823 h 6596467"/>
              <a:gd name="connsiteX343" fmla="*/ 1709433 w 6758506"/>
              <a:gd name="connsiteY343" fmla="*/ 1173711 h 6596467"/>
              <a:gd name="connsiteX344" fmla="*/ 1726316 w 6758506"/>
              <a:gd name="connsiteY344" fmla="*/ 1148380 h 6596467"/>
              <a:gd name="connsiteX345" fmla="*/ 1966902 w 6758506"/>
              <a:gd name="connsiteY345" fmla="*/ 1068163 h 6596467"/>
              <a:gd name="connsiteX346" fmla="*/ 2034435 w 6758506"/>
              <a:gd name="connsiteY346" fmla="*/ 1097716 h 6596467"/>
              <a:gd name="connsiteX347" fmla="*/ 2106190 w 6758506"/>
              <a:gd name="connsiteY347" fmla="*/ 1135715 h 6596467"/>
              <a:gd name="connsiteX348" fmla="*/ 2148397 w 6758506"/>
              <a:gd name="connsiteY348" fmla="*/ 1127270 h 6596467"/>
              <a:gd name="connsiteX349" fmla="*/ 2194827 w 6758506"/>
              <a:gd name="connsiteY349" fmla="*/ 1148380 h 6596467"/>
              <a:gd name="connsiteX350" fmla="*/ 2177944 w 6758506"/>
              <a:gd name="connsiteY350" fmla="*/ 1190599 h 6596467"/>
              <a:gd name="connsiteX351" fmla="*/ 2156840 w 6758506"/>
              <a:gd name="connsiteY351" fmla="*/ 1220153 h 6596467"/>
              <a:gd name="connsiteX352" fmla="*/ 2177944 w 6758506"/>
              <a:gd name="connsiteY352" fmla="*/ 1237041 h 6596467"/>
              <a:gd name="connsiteX353" fmla="*/ 2199047 w 6758506"/>
              <a:gd name="connsiteY353" fmla="*/ 1211710 h 6596467"/>
              <a:gd name="connsiteX354" fmla="*/ 2224373 w 6758506"/>
              <a:gd name="connsiteY354" fmla="*/ 1177934 h 6596467"/>
              <a:gd name="connsiteX355" fmla="*/ 2308789 w 6758506"/>
              <a:gd name="connsiteY355" fmla="*/ 1169489 h 6596467"/>
              <a:gd name="connsiteX356" fmla="*/ 2397426 w 6758506"/>
              <a:gd name="connsiteY356" fmla="*/ 1156823 h 6596467"/>
              <a:gd name="connsiteX357" fmla="*/ 2397426 w 6758506"/>
              <a:gd name="connsiteY357" fmla="*/ 1152603 h 6596467"/>
              <a:gd name="connsiteX358" fmla="*/ 2646454 w 6758506"/>
              <a:gd name="connsiteY358" fmla="*/ 852840 h 6596467"/>
              <a:gd name="connsiteX359" fmla="*/ 2768860 w 6758506"/>
              <a:gd name="connsiteY359" fmla="*/ 755737 h 6596467"/>
              <a:gd name="connsiteX360" fmla="*/ 2794183 w 6758506"/>
              <a:gd name="connsiteY360" fmla="*/ 721960 h 6596467"/>
              <a:gd name="connsiteX361" fmla="*/ 2887042 w 6758506"/>
              <a:gd name="connsiteY361" fmla="*/ 574190 h 6596467"/>
              <a:gd name="connsiteX362" fmla="*/ 3060095 w 6758506"/>
              <a:gd name="connsiteY362" fmla="*/ 527749 h 6596467"/>
              <a:gd name="connsiteX363" fmla="*/ 3110745 w 6758506"/>
              <a:gd name="connsiteY363" fmla="*/ 599521 h 6596467"/>
              <a:gd name="connsiteX364" fmla="*/ 3064315 w 6758506"/>
              <a:gd name="connsiteY364" fmla="*/ 835952 h 6596467"/>
              <a:gd name="connsiteX365" fmla="*/ 3060095 w 6758506"/>
              <a:gd name="connsiteY365" fmla="*/ 873951 h 6596467"/>
              <a:gd name="connsiteX366" fmla="*/ 3106525 w 6758506"/>
              <a:gd name="connsiteY366" fmla="*/ 865508 h 6596467"/>
              <a:gd name="connsiteX367" fmla="*/ 3190941 w 6758506"/>
              <a:gd name="connsiteY367" fmla="*/ 755737 h 6596467"/>
              <a:gd name="connsiteX368" fmla="*/ 3515943 w 6758506"/>
              <a:gd name="connsiteY368" fmla="*/ 350425 h 6596467"/>
              <a:gd name="connsiteX369" fmla="*/ 3583476 w 6758506"/>
              <a:gd name="connsiteY369" fmla="*/ 295538 h 6596467"/>
              <a:gd name="connsiteX370" fmla="*/ 3629905 w 6758506"/>
              <a:gd name="connsiteY370" fmla="*/ 295538 h 6596467"/>
              <a:gd name="connsiteX371" fmla="*/ 3659452 w 6758506"/>
              <a:gd name="connsiteY371" fmla="*/ 295538 h 6596467"/>
              <a:gd name="connsiteX372" fmla="*/ 3748088 w 6758506"/>
              <a:gd name="connsiteY372" fmla="*/ 333537 h 6596467"/>
              <a:gd name="connsiteX373" fmla="*/ 3756531 w 6758506"/>
              <a:gd name="connsiteY373" fmla="*/ 346202 h 6596467"/>
              <a:gd name="connsiteX374" fmla="*/ 3781854 w 6758506"/>
              <a:gd name="connsiteY374" fmla="*/ 485530 h 6596467"/>
              <a:gd name="connsiteX375" fmla="*/ 3769194 w 6758506"/>
              <a:gd name="connsiteY375" fmla="*/ 510861 h 6596467"/>
              <a:gd name="connsiteX376" fmla="*/ 3828284 w 6758506"/>
              <a:gd name="connsiteY376" fmla="*/ 603744 h 6596467"/>
              <a:gd name="connsiteX377" fmla="*/ 3836727 w 6758506"/>
              <a:gd name="connsiteY377" fmla="*/ 599521 h 6596467"/>
              <a:gd name="connsiteX378" fmla="*/ 3946467 w 6758506"/>
              <a:gd name="connsiteY378" fmla="*/ 489750 h 6596467"/>
              <a:gd name="connsiteX379" fmla="*/ 4026663 w 6758506"/>
              <a:gd name="connsiteY379" fmla="*/ 413755 h 6596467"/>
              <a:gd name="connsiteX380" fmla="*/ 3988676 w 6758506"/>
              <a:gd name="connsiteY380" fmla="*/ 291318 h 6596467"/>
              <a:gd name="connsiteX381" fmla="*/ 4009779 w 6758506"/>
              <a:gd name="connsiteY381" fmla="*/ 274430 h 6596467"/>
              <a:gd name="connsiteX382" fmla="*/ 4014000 w 6758506"/>
              <a:gd name="connsiteY382" fmla="*/ 299761 h 6596467"/>
              <a:gd name="connsiteX383" fmla="*/ 4014000 w 6758506"/>
              <a:gd name="connsiteY383" fmla="*/ 341982 h 6596467"/>
              <a:gd name="connsiteX384" fmla="*/ 4039326 w 6758506"/>
              <a:gd name="connsiteY384" fmla="*/ 312429 h 6596467"/>
              <a:gd name="connsiteX385" fmla="*/ 4064649 w 6758506"/>
              <a:gd name="connsiteY385" fmla="*/ 173101 h 6596467"/>
              <a:gd name="connsiteX386" fmla="*/ 4161729 w 6758506"/>
              <a:gd name="connsiteY386" fmla="*/ 71775 h 6596467"/>
              <a:gd name="connsiteX387" fmla="*/ 4191275 w 6758506"/>
              <a:gd name="connsiteY387" fmla="*/ 50664 h 6596467"/>
              <a:gd name="connsiteX388" fmla="*/ 4271471 w 6758506"/>
              <a:gd name="connsiteY388" fmla="*/ 0 h 65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6758506" h="6596467">
                <a:moveTo>
                  <a:pt x="4271471" y="0"/>
                </a:moveTo>
                <a:cubicBezTo>
                  <a:pt x="4292575" y="0"/>
                  <a:pt x="4355887" y="88663"/>
                  <a:pt x="4351667" y="113994"/>
                </a:cubicBezTo>
                <a:cubicBezTo>
                  <a:pt x="4326341" y="215323"/>
                  <a:pt x="4301017" y="316649"/>
                  <a:pt x="4275691" y="417977"/>
                </a:cubicBezTo>
                <a:cubicBezTo>
                  <a:pt x="4267251" y="443308"/>
                  <a:pt x="4250368" y="460196"/>
                  <a:pt x="4225042" y="451753"/>
                </a:cubicBezTo>
                <a:cubicBezTo>
                  <a:pt x="4195495" y="443308"/>
                  <a:pt x="4208158" y="417977"/>
                  <a:pt x="4212379" y="396867"/>
                </a:cubicBezTo>
                <a:cubicBezTo>
                  <a:pt x="4212379" y="379978"/>
                  <a:pt x="4225042" y="363090"/>
                  <a:pt x="4220821" y="337759"/>
                </a:cubicBezTo>
                <a:cubicBezTo>
                  <a:pt x="4153288" y="401089"/>
                  <a:pt x="4127962" y="472862"/>
                  <a:pt x="4106859" y="557302"/>
                </a:cubicBezTo>
                <a:cubicBezTo>
                  <a:pt x="4149066" y="540414"/>
                  <a:pt x="4153288" y="510861"/>
                  <a:pt x="4165949" y="481307"/>
                </a:cubicBezTo>
                <a:cubicBezTo>
                  <a:pt x="4170172" y="468641"/>
                  <a:pt x="4178612" y="460196"/>
                  <a:pt x="4195495" y="464419"/>
                </a:cubicBezTo>
                <a:cubicBezTo>
                  <a:pt x="4212379" y="468641"/>
                  <a:pt x="4225042" y="477084"/>
                  <a:pt x="4229262" y="493972"/>
                </a:cubicBezTo>
                <a:cubicBezTo>
                  <a:pt x="4233484" y="515083"/>
                  <a:pt x="4220821" y="515083"/>
                  <a:pt x="4208158" y="515083"/>
                </a:cubicBezTo>
                <a:cubicBezTo>
                  <a:pt x="4182832" y="523526"/>
                  <a:pt x="4182832" y="536191"/>
                  <a:pt x="4191275" y="553079"/>
                </a:cubicBezTo>
                <a:cubicBezTo>
                  <a:pt x="4216601" y="586856"/>
                  <a:pt x="4203938" y="616409"/>
                  <a:pt x="4195495" y="650185"/>
                </a:cubicBezTo>
                <a:cubicBezTo>
                  <a:pt x="4191275" y="671296"/>
                  <a:pt x="4182832" y="675519"/>
                  <a:pt x="4161729" y="667074"/>
                </a:cubicBezTo>
                <a:cubicBezTo>
                  <a:pt x="4140625" y="658631"/>
                  <a:pt x="4140625" y="688184"/>
                  <a:pt x="4140625" y="688184"/>
                </a:cubicBezTo>
                <a:cubicBezTo>
                  <a:pt x="4191275" y="709292"/>
                  <a:pt x="4170172" y="759957"/>
                  <a:pt x="4187055" y="789510"/>
                </a:cubicBezTo>
                <a:cubicBezTo>
                  <a:pt x="4191275" y="793733"/>
                  <a:pt x="4191275" y="793733"/>
                  <a:pt x="4195495" y="793733"/>
                </a:cubicBezTo>
                <a:cubicBezTo>
                  <a:pt x="4220821" y="781068"/>
                  <a:pt x="4195495" y="764179"/>
                  <a:pt x="4199718" y="747291"/>
                </a:cubicBezTo>
                <a:cubicBezTo>
                  <a:pt x="4199718" y="730403"/>
                  <a:pt x="4208158" y="721960"/>
                  <a:pt x="4220821" y="721960"/>
                </a:cubicBezTo>
                <a:cubicBezTo>
                  <a:pt x="4233484" y="721960"/>
                  <a:pt x="4237705" y="730403"/>
                  <a:pt x="4237705" y="743069"/>
                </a:cubicBezTo>
                <a:cubicBezTo>
                  <a:pt x="4246145" y="793733"/>
                  <a:pt x="4225042" y="840175"/>
                  <a:pt x="4220821" y="903504"/>
                </a:cubicBezTo>
                <a:cubicBezTo>
                  <a:pt x="4258808" y="857063"/>
                  <a:pt x="4288354" y="823286"/>
                  <a:pt x="4330561" y="810621"/>
                </a:cubicBezTo>
                <a:cubicBezTo>
                  <a:pt x="4339004" y="806398"/>
                  <a:pt x="4343224" y="793733"/>
                  <a:pt x="4339004" y="785290"/>
                </a:cubicBezTo>
                <a:cubicBezTo>
                  <a:pt x="4326341" y="734626"/>
                  <a:pt x="4364328" y="709292"/>
                  <a:pt x="4385434" y="675519"/>
                </a:cubicBezTo>
                <a:cubicBezTo>
                  <a:pt x="4423420" y="599521"/>
                  <a:pt x="4512057" y="595301"/>
                  <a:pt x="4562707" y="531971"/>
                </a:cubicBezTo>
                <a:cubicBezTo>
                  <a:pt x="4579589" y="506638"/>
                  <a:pt x="4609136" y="515083"/>
                  <a:pt x="4626019" y="548859"/>
                </a:cubicBezTo>
                <a:cubicBezTo>
                  <a:pt x="4651345" y="599521"/>
                  <a:pt x="4693552" y="641743"/>
                  <a:pt x="4672449" y="709292"/>
                </a:cubicBezTo>
                <a:cubicBezTo>
                  <a:pt x="4668229" y="734626"/>
                  <a:pt x="4693552" y="759957"/>
                  <a:pt x="4710435" y="781068"/>
                </a:cubicBezTo>
                <a:cubicBezTo>
                  <a:pt x="4739981" y="814844"/>
                  <a:pt x="4744202" y="844397"/>
                  <a:pt x="4718878" y="882396"/>
                </a:cubicBezTo>
                <a:cubicBezTo>
                  <a:pt x="4706215" y="907727"/>
                  <a:pt x="4685111" y="941503"/>
                  <a:pt x="4710435" y="962611"/>
                </a:cubicBezTo>
                <a:cubicBezTo>
                  <a:pt x="4744202" y="987945"/>
                  <a:pt x="4773748" y="966834"/>
                  <a:pt x="4799074" y="941503"/>
                </a:cubicBezTo>
                <a:cubicBezTo>
                  <a:pt x="4862385" y="886616"/>
                  <a:pt x="4925697" y="831732"/>
                  <a:pt x="4997451" y="793733"/>
                </a:cubicBezTo>
                <a:cubicBezTo>
                  <a:pt x="5022777" y="781068"/>
                  <a:pt x="5039660" y="781068"/>
                  <a:pt x="5048100" y="810621"/>
                </a:cubicBezTo>
                <a:cubicBezTo>
                  <a:pt x="5048100" y="823286"/>
                  <a:pt x="5052323" y="831732"/>
                  <a:pt x="5064983" y="835952"/>
                </a:cubicBezTo>
                <a:cubicBezTo>
                  <a:pt x="5124076" y="861285"/>
                  <a:pt x="5128296" y="924615"/>
                  <a:pt x="5073427" y="954169"/>
                </a:cubicBezTo>
                <a:cubicBezTo>
                  <a:pt x="5010113" y="987945"/>
                  <a:pt x="4959464" y="1042829"/>
                  <a:pt x="4887711" y="1063940"/>
                </a:cubicBezTo>
                <a:cubicBezTo>
                  <a:pt x="4870827" y="1068163"/>
                  <a:pt x="4862385" y="1080828"/>
                  <a:pt x="4862385" y="1101939"/>
                </a:cubicBezTo>
                <a:cubicBezTo>
                  <a:pt x="4858165" y="1139935"/>
                  <a:pt x="4824398" y="1152603"/>
                  <a:pt x="4790631" y="1131492"/>
                </a:cubicBezTo>
                <a:cubicBezTo>
                  <a:pt x="4777969" y="1127270"/>
                  <a:pt x="4765305" y="1118827"/>
                  <a:pt x="4756865" y="1131492"/>
                </a:cubicBezTo>
                <a:cubicBezTo>
                  <a:pt x="4744202" y="1144158"/>
                  <a:pt x="4752645" y="1152603"/>
                  <a:pt x="4761085" y="1161046"/>
                </a:cubicBezTo>
                <a:cubicBezTo>
                  <a:pt x="4782189" y="1177934"/>
                  <a:pt x="4777969" y="1190599"/>
                  <a:pt x="4756865" y="1199045"/>
                </a:cubicBezTo>
                <a:cubicBezTo>
                  <a:pt x="4710435" y="1224376"/>
                  <a:pt x="4756865" y="1224376"/>
                  <a:pt x="4765305" y="1237041"/>
                </a:cubicBezTo>
                <a:cubicBezTo>
                  <a:pt x="4739981" y="1258152"/>
                  <a:pt x="4710435" y="1270817"/>
                  <a:pt x="4697772" y="1304593"/>
                </a:cubicBezTo>
                <a:cubicBezTo>
                  <a:pt x="4693552" y="1321481"/>
                  <a:pt x="4668229" y="1342592"/>
                  <a:pt x="4693552" y="1359480"/>
                </a:cubicBezTo>
                <a:cubicBezTo>
                  <a:pt x="4714655" y="1376366"/>
                  <a:pt x="4748422" y="1393254"/>
                  <a:pt x="4773748" y="1372146"/>
                </a:cubicBezTo>
                <a:cubicBezTo>
                  <a:pt x="4803295" y="1342592"/>
                  <a:pt x="4853944" y="1329924"/>
                  <a:pt x="4866607" y="1308816"/>
                </a:cubicBezTo>
                <a:cubicBezTo>
                  <a:pt x="4896151" y="1245486"/>
                  <a:pt x="4959464" y="1228598"/>
                  <a:pt x="4997451" y="1177934"/>
                </a:cubicBezTo>
                <a:cubicBezTo>
                  <a:pt x="5043880" y="1114604"/>
                  <a:pt x="5124076" y="1089273"/>
                  <a:pt x="5170505" y="1025944"/>
                </a:cubicBezTo>
                <a:cubicBezTo>
                  <a:pt x="5178946" y="1017498"/>
                  <a:pt x="5195829" y="1017498"/>
                  <a:pt x="5208493" y="1017498"/>
                </a:cubicBezTo>
                <a:cubicBezTo>
                  <a:pt x="5229595" y="1013276"/>
                  <a:pt x="5259142" y="1017498"/>
                  <a:pt x="5242259" y="979500"/>
                </a:cubicBezTo>
                <a:cubicBezTo>
                  <a:pt x="5238039" y="966834"/>
                  <a:pt x="5250701" y="958391"/>
                  <a:pt x="5259142" y="954169"/>
                </a:cubicBezTo>
                <a:cubicBezTo>
                  <a:pt x="5343558" y="933058"/>
                  <a:pt x="5377325" y="852840"/>
                  <a:pt x="5440637" y="810621"/>
                </a:cubicBezTo>
                <a:cubicBezTo>
                  <a:pt x="5529274" y="747291"/>
                  <a:pt x="5584147" y="637520"/>
                  <a:pt x="5693886" y="595301"/>
                </a:cubicBezTo>
                <a:cubicBezTo>
                  <a:pt x="5710769" y="591078"/>
                  <a:pt x="5723433" y="578413"/>
                  <a:pt x="5740315" y="565745"/>
                </a:cubicBezTo>
                <a:cubicBezTo>
                  <a:pt x="5757199" y="582633"/>
                  <a:pt x="5757199" y="603744"/>
                  <a:pt x="5778303" y="620632"/>
                </a:cubicBezTo>
                <a:cubicBezTo>
                  <a:pt x="5816291" y="645963"/>
                  <a:pt x="5824732" y="709292"/>
                  <a:pt x="5795185" y="751514"/>
                </a:cubicBezTo>
                <a:cubicBezTo>
                  <a:pt x="5769862" y="781068"/>
                  <a:pt x="5731873" y="802178"/>
                  <a:pt x="5731873" y="848620"/>
                </a:cubicBezTo>
                <a:cubicBezTo>
                  <a:pt x="5731873" y="865508"/>
                  <a:pt x="5710769" y="865508"/>
                  <a:pt x="5698107" y="869728"/>
                </a:cubicBezTo>
                <a:cubicBezTo>
                  <a:pt x="5660119" y="873951"/>
                  <a:pt x="5634796" y="899282"/>
                  <a:pt x="5609470" y="924615"/>
                </a:cubicBezTo>
                <a:cubicBezTo>
                  <a:pt x="5588367" y="945726"/>
                  <a:pt x="5579923" y="958391"/>
                  <a:pt x="5605249" y="979500"/>
                </a:cubicBezTo>
                <a:cubicBezTo>
                  <a:pt x="5613690" y="987945"/>
                  <a:pt x="5617913" y="1000610"/>
                  <a:pt x="5609470" y="1009055"/>
                </a:cubicBezTo>
                <a:cubicBezTo>
                  <a:pt x="5596807" y="1025944"/>
                  <a:pt x="5584147" y="1013276"/>
                  <a:pt x="5575703" y="1004833"/>
                </a:cubicBezTo>
                <a:cubicBezTo>
                  <a:pt x="5541937" y="979500"/>
                  <a:pt x="5525053" y="996388"/>
                  <a:pt x="5512391" y="1025944"/>
                </a:cubicBezTo>
                <a:cubicBezTo>
                  <a:pt x="5474404" y="1101939"/>
                  <a:pt x="5432195" y="1173711"/>
                  <a:pt x="5373105" y="1232818"/>
                </a:cubicBezTo>
                <a:cubicBezTo>
                  <a:pt x="5347779" y="1262374"/>
                  <a:pt x="5373105" y="1313036"/>
                  <a:pt x="5322455" y="1329924"/>
                </a:cubicBezTo>
                <a:cubicBezTo>
                  <a:pt x="5318235" y="1329924"/>
                  <a:pt x="5326675" y="1346812"/>
                  <a:pt x="5330895" y="1351035"/>
                </a:cubicBezTo>
                <a:cubicBezTo>
                  <a:pt x="5347779" y="1367923"/>
                  <a:pt x="5364661" y="1367923"/>
                  <a:pt x="5381545" y="1359480"/>
                </a:cubicBezTo>
                <a:cubicBezTo>
                  <a:pt x="5394208" y="1355258"/>
                  <a:pt x="5415311" y="1346812"/>
                  <a:pt x="5402651" y="1329924"/>
                </a:cubicBezTo>
                <a:cubicBezTo>
                  <a:pt x="5389987" y="1300371"/>
                  <a:pt x="5411091" y="1291928"/>
                  <a:pt x="5427975" y="1275040"/>
                </a:cubicBezTo>
                <a:cubicBezTo>
                  <a:pt x="5487067" y="1228598"/>
                  <a:pt x="5558820" y="1199045"/>
                  <a:pt x="5601029" y="1131492"/>
                </a:cubicBezTo>
                <a:cubicBezTo>
                  <a:pt x="5613690" y="1110382"/>
                  <a:pt x="5630573" y="1118827"/>
                  <a:pt x="5647457" y="1123047"/>
                </a:cubicBezTo>
                <a:cubicBezTo>
                  <a:pt x="5681223" y="1139935"/>
                  <a:pt x="5702329" y="1127270"/>
                  <a:pt x="5723433" y="1097716"/>
                </a:cubicBezTo>
                <a:cubicBezTo>
                  <a:pt x="5757199" y="1051275"/>
                  <a:pt x="5786745" y="1051275"/>
                  <a:pt x="5820511" y="1101939"/>
                </a:cubicBezTo>
                <a:cubicBezTo>
                  <a:pt x="5837395" y="1123047"/>
                  <a:pt x="5841615" y="1106159"/>
                  <a:pt x="5850058" y="1101939"/>
                </a:cubicBezTo>
                <a:cubicBezTo>
                  <a:pt x="5892265" y="1068163"/>
                  <a:pt x="5934474" y="1034386"/>
                  <a:pt x="5972461" y="996388"/>
                </a:cubicBezTo>
                <a:cubicBezTo>
                  <a:pt x="6052657" y="920392"/>
                  <a:pt x="6145513" y="857063"/>
                  <a:pt x="6213047" y="768402"/>
                </a:cubicBezTo>
                <a:cubicBezTo>
                  <a:pt x="6255256" y="705072"/>
                  <a:pt x="6327009" y="667074"/>
                  <a:pt x="6390322" y="620632"/>
                </a:cubicBezTo>
                <a:cubicBezTo>
                  <a:pt x="6411425" y="603744"/>
                  <a:pt x="6419868" y="595301"/>
                  <a:pt x="6424089" y="569968"/>
                </a:cubicBezTo>
                <a:cubicBezTo>
                  <a:pt x="6432531" y="544637"/>
                  <a:pt x="6432531" y="493972"/>
                  <a:pt x="6487401" y="527749"/>
                </a:cubicBezTo>
                <a:cubicBezTo>
                  <a:pt x="6500064" y="536191"/>
                  <a:pt x="6516947" y="523526"/>
                  <a:pt x="6512725" y="510861"/>
                </a:cubicBezTo>
                <a:cubicBezTo>
                  <a:pt x="6491621" y="451753"/>
                  <a:pt x="6542271" y="439086"/>
                  <a:pt x="6567597" y="409532"/>
                </a:cubicBezTo>
                <a:cubicBezTo>
                  <a:pt x="6588701" y="388424"/>
                  <a:pt x="6609804" y="371536"/>
                  <a:pt x="6630910" y="354648"/>
                </a:cubicBezTo>
                <a:cubicBezTo>
                  <a:pt x="6673117" y="329314"/>
                  <a:pt x="6690000" y="337759"/>
                  <a:pt x="6694221" y="384201"/>
                </a:cubicBezTo>
                <a:cubicBezTo>
                  <a:pt x="6698443" y="396867"/>
                  <a:pt x="6694221" y="405312"/>
                  <a:pt x="6706883" y="413755"/>
                </a:cubicBezTo>
                <a:cubicBezTo>
                  <a:pt x="6753313" y="434865"/>
                  <a:pt x="6774417" y="477084"/>
                  <a:pt x="6744870" y="519303"/>
                </a:cubicBezTo>
                <a:cubicBezTo>
                  <a:pt x="6698443" y="595301"/>
                  <a:pt x="6652013" y="671296"/>
                  <a:pt x="6576037" y="721960"/>
                </a:cubicBezTo>
                <a:cubicBezTo>
                  <a:pt x="6554934" y="734626"/>
                  <a:pt x="6533831" y="747291"/>
                  <a:pt x="6525388" y="768402"/>
                </a:cubicBezTo>
                <a:cubicBezTo>
                  <a:pt x="6483181" y="865508"/>
                  <a:pt x="6411425" y="945726"/>
                  <a:pt x="6343893" y="1021721"/>
                </a:cubicBezTo>
                <a:cubicBezTo>
                  <a:pt x="6305905" y="1059717"/>
                  <a:pt x="6272139" y="1101939"/>
                  <a:pt x="6293243" y="1165269"/>
                </a:cubicBezTo>
                <a:cubicBezTo>
                  <a:pt x="6297463" y="1186377"/>
                  <a:pt x="6284802" y="1207488"/>
                  <a:pt x="6267919" y="1224376"/>
                </a:cubicBezTo>
                <a:cubicBezTo>
                  <a:pt x="6259476" y="1228598"/>
                  <a:pt x="6255256" y="1237041"/>
                  <a:pt x="6263697" y="1245486"/>
                </a:cubicBezTo>
                <a:cubicBezTo>
                  <a:pt x="6272139" y="1249707"/>
                  <a:pt x="6280579" y="1249707"/>
                  <a:pt x="6284802" y="1245486"/>
                </a:cubicBezTo>
                <a:cubicBezTo>
                  <a:pt x="6331229" y="1194822"/>
                  <a:pt x="6373439" y="1144158"/>
                  <a:pt x="6436751" y="1110382"/>
                </a:cubicBezTo>
                <a:cubicBezTo>
                  <a:pt x="6462075" y="1004833"/>
                  <a:pt x="6567597" y="958391"/>
                  <a:pt x="6618247" y="869728"/>
                </a:cubicBezTo>
                <a:cubicBezTo>
                  <a:pt x="6622467" y="865508"/>
                  <a:pt x="6622467" y="861285"/>
                  <a:pt x="6626687" y="857063"/>
                </a:cubicBezTo>
                <a:cubicBezTo>
                  <a:pt x="6647793" y="844397"/>
                  <a:pt x="6660454" y="806398"/>
                  <a:pt x="6694221" y="827509"/>
                </a:cubicBezTo>
                <a:cubicBezTo>
                  <a:pt x="6727987" y="848620"/>
                  <a:pt x="6706883" y="878173"/>
                  <a:pt x="6698443" y="903504"/>
                </a:cubicBezTo>
                <a:cubicBezTo>
                  <a:pt x="6690000" y="941503"/>
                  <a:pt x="6668897" y="975279"/>
                  <a:pt x="6639351" y="1000610"/>
                </a:cubicBezTo>
                <a:cubicBezTo>
                  <a:pt x="6580258" y="1068163"/>
                  <a:pt x="6546491" y="1152603"/>
                  <a:pt x="6491621" y="1220153"/>
                </a:cubicBezTo>
                <a:cubicBezTo>
                  <a:pt x="6474738" y="1241264"/>
                  <a:pt x="6500064" y="1270817"/>
                  <a:pt x="6487401" y="1300371"/>
                </a:cubicBezTo>
                <a:cubicBezTo>
                  <a:pt x="6478959" y="1329924"/>
                  <a:pt x="6478959" y="1359480"/>
                  <a:pt x="6525388" y="1367923"/>
                </a:cubicBezTo>
                <a:cubicBezTo>
                  <a:pt x="6550714" y="1372146"/>
                  <a:pt x="6542271" y="1401699"/>
                  <a:pt x="6533831" y="1422810"/>
                </a:cubicBezTo>
                <a:cubicBezTo>
                  <a:pt x="6525388" y="1439696"/>
                  <a:pt x="6512725" y="1448141"/>
                  <a:pt x="6495841" y="1435475"/>
                </a:cubicBezTo>
                <a:cubicBezTo>
                  <a:pt x="6487401" y="1427030"/>
                  <a:pt x="6474738" y="1414365"/>
                  <a:pt x="6457855" y="1431253"/>
                </a:cubicBezTo>
                <a:cubicBezTo>
                  <a:pt x="6462075" y="1431253"/>
                  <a:pt x="6466297" y="1439696"/>
                  <a:pt x="6466297" y="1439696"/>
                </a:cubicBezTo>
                <a:cubicBezTo>
                  <a:pt x="6529608" y="1490360"/>
                  <a:pt x="6525388" y="1524136"/>
                  <a:pt x="6457855" y="1557912"/>
                </a:cubicBezTo>
                <a:cubicBezTo>
                  <a:pt x="6436751" y="1570578"/>
                  <a:pt x="6398765" y="1562135"/>
                  <a:pt x="6394542" y="1587466"/>
                </a:cubicBezTo>
                <a:cubicBezTo>
                  <a:pt x="6386101" y="1638130"/>
                  <a:pt x="6360775" y="1688794"/>
                  <a:pt x="6369219" y="1739458"/>
                </a:cubicBezTo>
                <a:cubicBezTo>
                  <a:pt x="6373439" y="1760567"/>
                  <a:pt x="6381881" y="1777455"/>
                  <a:pt x="6364998" y="1794343"/>
                </a:cubicBezTo>
                <a:cubicBezTo>
                  <a:pt x="6339672" y="1823897"/>
                  <a:pt x="6369219" y="1832342"/>
                  <a:pt x="6386101" y="1836562"/>
                </a:cubicBezTo>
                <a:cubicBezTo>
                  <a:pt x="6415648" y="1845007"/>
                  <a:pt x="6457855" y="1790120"/>
                  <a:pt x="6449415" y="1760567"/>
                </a:cubicBezTo>
                <a:cubicBezTo>
                  <a:pt x="6440971" y="1739458"/>
                  <a:pt x="6440971" y="1726791"/>
                  <a:pt x="6457855" y="1709903"/>
                </a:cubicBezTo>
                <a:cubicBezTo>
                  <a:pt x="6474738" y="1693015"/>
                  <a:pt x="6512725" y="1671906"/>
                  <a:pt x="6462075" y="1650796"/>
                </a:cubicBezTo>
                <a:cubicBezTo>
                  <a:pt x="6453635" y="1646573"/>
                  <a:pt x="6457855" y="1638130"/>
                  <a:pt x="6462075" y="1629685"/>
                </a:cubicBezTo>
                <a:cubicBezTo>
                  <a:pt x="6495841" y="1608577"/>
                  <a:pt x="6516947" y="1650796"/>
                  <a:pt x="6550714" y="1646573"/>
                </a:cubicBezTo>
                <a:cubicBezTo>
                  <a:pt x="6567597" y="1646573"/>
                  <a:pt x="6554934" y="1667684"/>
                  <a:pt x="6550714" y="1684572"/>
                </a:cubicBezTo>
                <a:cubicBezTo>
                  <a:pt x="6542271" y="1718348"/>
                  <a:pt x="6508505" y="1747901"/>
                  <a:pt x="6529608" y="1785900"/>
                </a:cubicBezTo>
                <a:cubicBezTo>
                  <a:pt x="6533831" y="1790120"/>
                  <a:pt x="6529608" y="1798566"/>
                  <a:pt x="6525388" y="1802788"/>
                </a:cubicBezTo>
                <a:cubicBezTo>
                  <a:pt x="6453635" y="1849230"/>
                  <a:pt x="6478959" y="1946336"/>
                  <a:pt x="6428309" y="2001220"/>
                </a:cubicBezTo>
                <a:cubicBezTo>
                  <a:pt x="6415648" y="2013886"/>
                  <a:pt x="6411425" y="2030774"/>
                  <a:pt x="6398765" y="2043439"/>
                </a:cubicBezTo>
                <a:cubicBezTo>
                  <a:pt x="6356555" y="2077216"/>
                  <a:pt x="6335452" y="2119437"/>
                  <a:pt x="6314346" y="2165879"/>
                </a:cubicBezTo>
                <a:cubicBezTo>
                  <a:pt x="6310126" y="2178544"/>
                  <a:pt x="6301685" y="2186987"/>
                  <a:pt x="6297463" y="2199655"/>
                </a:cubicBezTo>
                <a:cubicBezTo>
                  <a:pt x="6297463" y="2229208"/>
                  <a:pt x="6208827" y="2216543"/>
                  <a:pt x="6263697" y="2275650"/>
                </a:cubicBezTo>
                <a:cubicBezTo>
                  <a:pt x="6284802" y="2300981"/>
                  <a:pt x="6280579" y="2338980"/>
                  <a:pt x="6314346" y="2368533"/>
                </a:cubicBezTo>
                <a:cubicBezTo>
                  <a:pt x="6352335" y="2402310"/>
                  <a:pt x="6360775" y="2452974"/>
                  <a:pt x="6331229" y="2499415"/>
                </a:cubicBezTo>
                <a:cubicBezTo>
                  <a:pt x="6251035" y="2626075"/>
                  <a:pt x="6175060" y="2756954"/>
                  <a:pt x="6073761" y="2870948"/>
                </a:cubicBezTo>
                <a:cubicBezTo>
                  <a:pt x="6039994" y="2908947"/>
                  <a:pt x="6002007" y="2946946"/>
                  <a:pt x="5972461" y="2989165"/>
                </a:cubicBezTo>
                <a:cubicBezTo>
                  <a:pt x="5951357" y="3022941"/>
                  <a:pt x="5904928" y="3039829"/>
                  <a:pt x="5871161" y="3060938"/>
                </a:cubicBezTo>
                <a:cubicBezTo>
                  <a:pt x="5854278" y="3069383"/>
                  <a:pt x="5841615" y="3082048"/>
                  <a:pt x="5837395" y="3103159"/>
                </a:cubicBezTo>
                <a:cubicBezTo>
                  <a:pt x="5807849" y="3179154"/>
                  <a:pt x="5769862" y="3246707"/>
                  <a:pt x="5719213" y="3322702"/>
                </a:cubicBezTo>
                <a:cubicBezTo>
                  <a:pt x="5752979" y="3326924"/>
                  <a:pt x="5782525" y="3335367"/>
                  <a:pt x="5812069" y="3339590"/>
                </a:cubicBezTo>
                <a:cubicBezTo>
                  <a:pt x="5828952" y="3343812"/>
                  <a:pt x="5845835" y="3339590"/>
                  <a:pt x="5850058" y="3326924"/>
                </a:cubicBezTo>
                <a:cubicBezTo>
                  <a:pt x="5866941" y="3259372"/>
                  <a:pt x="5959798" y="3229818"/>
                  <a:pt x="5947135" y="3145378"/>
                </a:cubicBezTo>
                <a:cubicBezTo>
                  <a:pt x="5989344" y="3124267"/>
                  <a:pt x="5964018" y="3031384"/>
                  <a:pt x="6052657" y="3044049"/>
                </a:cubicBezTo>
                <a:cubicBezTo>
                  <a:pt x="6077981" y="3048272"/>
                  <a:pt x="6082203" y="3006053"/>
                  <a:pt x="6103307" y="2989165"/>
                </a:cubicBezTo>
                <a:cubicBezTo>
                  <a:pt x="6187723" y="2921613"/>
                  <a:pt x="6229930" y="2828730"/>
                  <a:pt x="6246813" y="2723181"/>
                </a:cubicBezTo>
                <a:cubicBezTo>
                  <a:pt x="6255256" y="2689405"/>
                  <a:pt x="6272139" y="2672516"/>
                  <a:pt x="6305905" y="2672516"/>
                </a:cubicBezTo>
                <a:cubicBezTo>
                  <a:pt x="6331229" y="2723181"/>
                  <a:pt x="6318569" y="2769622"/>
                  <a:pt x="6289023" y="2820287"/>
                </a:cubicBezTo>
                <a:cubicBezTo>
                  <a:pt x="6251035" y="2879394"/>
                  <a:pt x="6242593" y="2955389"/>
                  <a:pt x="6221489" y="3022941"/>
                </a:cubicBezTo>
                <a:cubicBezTo>
                  <a:pt x="6208827" y="3073605"/>
                  <a:pt x="6187723" y="3111602"/>
                  <a:pt x="6141293" y="3141155"/>
                </a:cubicBezTo>
                <a:cubicBezTo>
                  <a:pt x="6082203" y="3179154"/>
                  <a:pt x="6061097" y="3255149"/>
                  <a:pt x="6006227" y="3301591"/>
                </a:cubicBezTo>
                <a:cubicBezTo>
                  <a:pt x="6002007" y="3310036"/>
                  <a:pt x="5997785" y="3322702"/>
                  <a:pt x="5989344" y="3322702"/>
                </a:cubicBezTo>
                <a:cubicBezTo>
                  <a:pt x="5926031" y="3326924"/>
                  <a:pt x="5926031" y="3386031"/>
                  <a:pt x="5904928" y="3424028"/>
                </a:cubicBezTo>
                <a:cubicBezTo>
                  <a:pt x="5879602" y="3466249"/>
                  <a:pt x="5841615" y="3495803"/>
                  <a:pt x="5803629" y="3525356"/>
                </a:cubicBezTo>
                <a:cubicBezTo>
                  <a:pt x="5795185" y="3529579"/>
                  <a:pt x="5795185" y="3538022"/>
                  <a:pt x="5799409" y="3546467"/>
                </a:cubicBezTo>
                <a:cubicBezTo>
                  <a:pt x="5799409" y="3576020"/>
                  <a:pt x="5769862" y="3580243"/>
                  <a:pt x="5765642" y="3567575"/>
                </a:cubicBezTo>
                <a:cubicBezTo>
                  <a:pt x="5744536" y="3529579"/>
                  <a:pt x="5727653" y="3554910"/>
                  <a:pt x="5710769" y="3567575"/>
                </a:cubicBezTo>
                <a:cubicBezTo>
                  <a:pt x="5681223" y="3592909"/>
                  <a:pt x="5664340" y="3635128"/>
                  <a:pt x="5622133" y="3647793"/>
                </a:cubicBezTo>
                <a:cubicBezTo>
                  <a:pt x="5609470" y="3652016"/>
                  <a:pt x="5605249" y="3668904"/>
                  <a:pt x="5609470" y="3681569"/>
                </a:cubicBezTo>
                <a:cubicBezTo>
                  <a:pt x="5622133" y="3715345"/>
                  <a:pt x="5601029" y="3728011"/>
                  <a:pt x="5571483" y="3740679"/>
                </a:cubicBezTo>
                <a:cubicBezTo>
                  <a:pt x="5554600" y="3753344"/>
                  <a:pt x="5508171" y="3732233"/>
                  <a:pt x="5516613" y="3787120"/>
                </a:cubicBezTo>
                <a:cubicBezTo>
                  <a:pt x="5520833" y="3808229"/>
                  <a:pt x="5478624" y="3833562"/>
                  <a:pt x="5516613" y="3863116"/>
                </a:cubicBezTo>
                <a:cubicBezTo>
                  <a:pt x="5529274" y="3871558"/>
                  <a:pt x="5512391" y="3888446"/>
                  <a:pt x="5503951" y="3896892"/>
                </a:cubicBezTo>
                <a:cubicBezTo>
                  <a:pt x="5478624" y="3918000"/>
                  <a:pt x="5444857" y="3926445"/>
                  <a:pt x="5436417" y="3968664"/>
                </a:cubicBezTo>
                <a:cubicBezTo>
                  <a:pt x="5432195" y="3985552"/>
                  <a:pt x="5415311" y="3977110"/>
                  <a:pt x="5402651" y="3968664"/>
                </a:cubicBezTo>
                <a:cubicBezTo>
                  <a:pt x="5373105" y="3947554"/>
                  <a:pt x="5339338" y="3926445"/>
                  <a:pt x="5309791" y="3905335"/>
                </a:cubicBezTo>
                <a:cubicBezTo>
                  <a:pt x="5292909" y="3892669"/>
                  <a:pt x="5276025" y="3880004"/>
                  <a:pt x="5259142" y="3888446"/>
                </a:cubicBezTo>
                <a:cubicBezTo>
                  <a:pt x="5238039" y="3896892"/>
                  <a:pt x="5242259" y="3913780"/>
                  <a:pt x="5242259" y="3930668"/>
                </a:cubicBezTo>
                <a:cubicBezTo>
                  <a:pt x="5246479" y="3960221"/>
                  <a:pt x="5233819" y="3968664"/>
                  <a:pt x="5208493" y="3981330"/>
                </a:cubicBezTo>
                <a:cubicBezTo>
                  <a:pt x="5128296" y="4019329"/>
                  <a:pt x="5064983" y="4082658"/>
                  <a:pt x="5026997" y="4162876"/>
                </a:cubicBezTo>
                <a:cubicBezTo>
                  <a:pt x="5010113" y="4196652"/>
                  <a:pt x="4984790" y="4221983"/>
                  <a:pt x="4955243" y="4243094"/>
                </a:cubicBezTo>
                <a:cubicBezTo>
                  <a:pt x="4917257" y="4272648"/>
                  <a:pt x="4883491" y="4314867"/>
                  <a:pt x="4845501" y="4331755"/>
                </a:cubicBezTo>
                <a:cubicBezTo>
                  <a:pt x="4782189" y="4357088"/>
                  <a:pt x="4752645" y="4416195"/>
                  <a:pt x="4701995" y="4449971"/>
                </a:cubicBezTo>
                <a:cubicBezTo>
                  <a:pt x="4676669" y="4466859"/>
                  <a:pt x="4659785" y="4487968"/>
                  <a:pt x="4642903" y="4513301"/>
                </a:cubicBezTo>
                <a:cubicBezTo>
                  <a:pt x="4579589" y="4606184"/>
                  <a:pt x="4499396" y="4682179"/>
                  <a:pt x="4398094" y="4737066"/>
                </a:cubicBezTo>
                <a:cubicBezTo>
                  <a:pt x="4389654" y="4741286"/>
                  <a:pt x="4376991" y="4745509"/>
                  <a:pt x="4385434" y="4758175"/>
                </a:cubicBezTo>
                <a:cubicBezTo>
                  <a:pt x="4410757" y="4796173"/>
                  <a:pt x="4381211" y="4817284"/>
                  <a:pt x="4360108" y="4838392"/>
                </a:cubicBezTo>
                <a:cubicBezTo>
                  <a:pt x="4309458" y="4884834"/>
                  <a:pt x="4292575" y="4952386"/>
                  <a:pt x="4246145" y="5007273"/>
                </a:cubicBezTo>
                <a:cubicBezTo>
                  <a:pt x="4275691" y="5087491"/>
                  <a:pt x="4220821" y="5074823"/>
                  <a:pt x="4174392" y="5074823"/>
                </a:cubicBezTo>
                <a:cubicBezTo>
                  <a:pt x="4161729" y="5074823"/>
                  <a:pt x="4144845" y="5083268"/>
                  <a:pt x="4149066" y="5104379"/>
                </a:cubicBezTo>
                <a:cubicBezTo>
                  <a:pt x="4153288" y="5167709"/>
                  <a:pt x="4119522" y="5197262"/>
                  <a:pt x="4051989" y="5188817"/>
                </a:cubicBezTo>
                <a:cubicBezTo>
                  <a:pt x="4043546" y="5188817"/>
                  <a:pt x="4035106" y="5188817"/>
                  <a:pt x="4026663" y="5197262"/>
                </a:cubicBezTo>
                <a:cubicBezTo>
                  <a:pt x="4022443" y="5201483"/>
                  <a:pt x="4022443" y="5209928"/>
                  <a:pt x="4026663" y="5218371"/>
                </a:cubicBezTo>
                <a:cubicBezTo>
                  <a:pt x="4039326" y="5239481"/>
                  <a:pt x="4115299" y="5252147"/>
                  <a:pt x="4039326" y="5290146"/>
                </a:cubicBezTo>
                <a:cubicBezTo>
                  <a:pt x="4064649" y="5349253"/>
                  <a:pt x="4005559" y="5383029"/>
                  <a:pt x="4001339" y="5437916"/>
                </a:cubicBezTo>
                <a:cubicBezTo>
                  <a:pt x="3997116" y="5463247"/>
                  <a:pt x="3984456" y="5484357"/>
                  <a:pt x="3946467" y="5497023"/>
                </a:cubicBezTo>
                <a:cubicBezTo>
                  <a:pt x="3916923" y="5505466"/>
                  <a:pt x="3891597" y="5543465"/>
                  <a:pt x="3866271" y="5573018"/>
                </a:cubicBezTo>
                <a:cubicBezTo>
                  <a:pt x="3849387" y="5585684"/>
                  <a:pt x="3836727" y="5598349"/>
                  <a:pt x="3815621" y="5602572"/>
                </a:cubicBezTo>
                <a:cubicBezTo>
                  <a:pt x="3794518" y="5606794"/>
                  <a:pt x="3743868" y="5602572"/>
                  <a:pt x="3786077" y="5653236"/>
                </a:cubicBezTo>
                <a:cubicBezTo>
                  <a:pt x="3752311" y="5653236"/>
                  <a:pt x="3798738" y="5729231"/>
                  <a:pt x="3735427" y="5699678"/>
                </a:cubicBezTo>
                <a:cubicBezTo>
                  <a:pt x="3735427" y="5699678"/>
                  <a:pt x="3731205" y="5699678"/>
                  <a:pt x="3731205" y="5703900"/>
                </a:cubicBezTo>
                <a:cubicBezTo>
                  <a:pt x="3688998" y="5767230"/>
                  <a:pt x="3583476" y="5741897"/>
                  <a:pt x="3553932" y="5830560"/>
                </a:cubicBezTo>
                <a:cubicBezTo>
                  <a:pt x="3545489" y="5864336"/>
                  <a:pt x="3520165" y="5893889"/>
                  <a:pt x="3528606" y="5931886"/>
                </a:cubicBezTo>
                <a:cubicBezTo>
                  <a:pt x="3532826" y="5957219"/>
                  <a:pt x="3520165" y="5974107"/>
                  <a:pt x="3507502" y="5990995"/>
                </a:cubicBezTo>
                <a:cubicBezTo>
                  <a:pt x="3461073" y="6041660"/>
                  <a:pt x="3418866" y="6100767"/>
                  <a:pt x="3363994" y="6138763"/>
                </a:cubicBezTo>
                <a:cubicBezTo>
                  <a:pt x="3330227" y="6159874"/>
                  <a:pt x="3317566" y="6193650"/>
                  <a:pt x="3300681" y="6223203"/>
                </a:cubicBezTo>
                <a:cubicBezTo>
                  <a:pt x="3283798" y="6261202"/>
                  <a:pt x="3254254" y="6286533"/>
                  <a:pt x="3212044" y="6290756"/>
                </a:cubicBezTo>
                <a:cubicBezTo>
                  <a:pt x="3127628" y="6299199"/>
                  <a:pt x="3068538" y="6345640"/>
                  <a:pt x="3026329" y="6417415"/>
                </a:cubicBezTo>
                <a:cubicBezTo>
                  <a:pt x="2992562" y="6480745"/>
                  <a:pt x="2937692" y="6489188"/>
                  <a:pt x="2878600" y="6489188"/>
                </a:cubicBezTo>
                <a:cubicBezTo>
                  <a:pt x="2844833" y="6489188"/>
                  <a:pt x="2798404" y="6434303"/>
                  <a:pt x="2802626" y="6408970"/>
                </a:cubicBezTo>
                <a:cubicBezTo>
                  <a:pt x="2806846" y="6358308"/>
                  <a:pt x="2806846" y="6358308"/>
                  <a:pt x="2756197" y="6362528"/>
                </a:cubicBezTo>
                <a:cubicBezTo>
                  <a:pt x="2751976" y="6341420"/>
                  <a:pt x="2768860" y="6337197"/>
                  <a:pt x="2781520" y="6328752"/>
                </a:cubicBezTo>
                <a:cubicBezTo>
                  <a:pt x="2785743" y="6324532"/>
                  <a:pt x="2802626" y="6316087"/>
                  <a:pt x="2794183" y="6307644"/>
                </a:cubicBezTo>
                <a:cubicBezTo>
                  <a:pt x="2747754" y="6265422"/>
                  <a:pt x="2798404" y="6214761"/>
                  <a:pt x="2789963" y="6168319"/>
                </a:cubicBezTo>
                <a:cubicBezTo>
                  <a:pt x="2789963" y="6159874"/>
                  <a:pt x="2785743" y="6147208"/>
                  <a:pt x="2785743" y="6138763"/>
                </a:cubicBezTo>
                <a:cubicBezTo>
                  <a:pt x="2764637" y="6134543"/>
                  <a:pt x="2726650" y="6164096"/>
                  <a:pt x="2726650" y="6142986"/>
                </a:cubicBezTo>
                <a:cubicBezTo>
                  <a:pt x="2722430" y="6096544"/>
                  <a:pt x="2671780" y="6054325"/>
                  <a:pt x="2709767" y="6003661"/>
                </a:cubicBezTo>
                <a:cubicBezTo>
                  <a:pt x="2751976" y="5948774"/>
                  <a:pt x="2789963" y="5889667"/>
                  <a:pt x="2811067" y="5822114"/>
                </a:cubicBezTo>
                <a:cubicBezTo>
                  <a:pt x="2815287" y="5805226"/>
                  <a:pt x="2832170" y="5792561"/>
                  <a:pt x="2815287" y="5775673"/>
                </a:cubicBezTo>
                <a:cubicBezTo>
                  <a:pt x="2798404" y="5763007"/>
                  <a:pt x="2773080" y="5763007"/>
                  <a:pt x="2751976" y="5775673"/>
                </a:cubicBezTo>
                <a:cubicBezTo>
                  <a:pt x="2726650" y="5796783"/>
                  <a:pt x="2705547" y="5817894"/>
                  <a:pt x="2688664" y="5847448"/>
                </a:cubicBezTo>
                <a:cubicBezTo>
                  <a:pt x="2659117" y="5906555"/>
                  <a:pt x="2612688" y="5952996"/>
                  <a:pt x="2562038" y="5999438"/>
                </a:cubicBezTo>
                <a:cubicBezTo>
                  <a:pt x="2557818" y="6003661"/>
                  <a:pt x="2553598" y="6016326"/>
                  <a:pt x="2549375" y="6012104"/>
                </a:cubicBezTo>
                <a:cubicBezTo>
                  <a:pt x="2486065" y="6007883"/>
                  <a:pt x="2473402" y="6062768"/>
                  <a:pt x="2448076" y="6096544"/>
                </a:cubicBezTo>
                <a:cubicBezTo>
                  <a:pt x="2329893" y="6261202"/>
                  <a:pt x="2177944" y="6400527"/>
                  <a:pt x="2076644" y="6573628"/>
                </a:cubicBezTo>
                <a:cubicBezTo>
                  <a:pt x="2063981" y="6594739"/>
                  <a:pt x="2051318" y="6603182"/>
                  <a:pt x="2030215" y="6590516"/>
                </a:cubicBezTo>
                <a:cubicBezTo>
                  <a:pt x="2013331" y="6577851"/>
                  <a:pt x="2009111" y="6565185"/>
                  <a:pt x="2017552" y="6548297"/>
                </a:cubicBezTo>
                <a:cubicBezTo>
                  <a:pt x="2038658" y="6510298"/>
                  <a:pt x="2038658" y="6468079"/>
                  <a:pt x="2038658" y="6430081"/>
                </a:cubicBezTo>
                <a:cubicBezTo>
                  <a:pt x="2038658" y="6379416"/>
                  <a:pt x="2055541" y="6341420"/>
                  <a:pt x="2085085" y="6307644"/>
                </a:cubicBezTo>
                <a:cubicBezTo>
                  <a:pt x="2110411" y="6273868"/>
                  <a:pt x="2127294" y="6231649"/>
                  <a:pt x="2144177" y="6193650"/>
                </a:cubicBezTo>
                <a:cubicBezTo>
                  <a:pt x="2165281" y="6138763"/>
                  <a:pt x="2135737" y="6126098"/>
                  <a:pt x="2093528" y="6113432"/>
                </a:cubicBezTo>
                <a:cubicBezTo>
                  <a:pt x="2080864" y="6113432"/>
                  <a:pt x="2063981" y="6113432"/>
                  <a:pt x="2063981" y="6096544"/>
                </a:cubicBezTo>
                <a:cubicBezTo>
                  <a:pt x="2063981" y="6079656"/>
                  <a:pt x="2080864" y="6083879"/>
                  <a:pt x="2089307" y="6079656"/>
                </a:cubicBezTo>
                <a:cubicBezTo>
                  <a:pt x="2118854" y="6062768"/>
                  <a:pt x="2131514" y="6028992"/>
                  <a:pt x="2131514" y="6003661"/>
                </a:cubicBezTo>
                <a:cubicBezTo>
                  <a:pt x="2127294" y="5969885"/>
                  <a:pt x="2089307" y="5978327"/>
                  <a:pt x="2068201" y="5982550"/>
                </a:cubicBezTo>
                <a:cubicBezTo>
                  <a:pt x="2025995" y="5990995"/>
                  <a:pt x="1992228" y="6007883"/>
                  <a:pt x="1975345" y="6050102"/>
                </a:cubicBezTo>
                <a:cubicBezTo>
                  <a:pt x="1971125" y="6058545"/>
                  <a:pt x="1966902" y="6075433"/>
                  <a:pt x="1950019" y="6075433"/>
                </a:cubicBezTo>
                <a:cubicBezTo>
                  <a:pt x="1937358" y="6075433"/>
                  <a:pt x="1937358" y="6058545"/>
                  <a:pt x="1937358" y="6050102"/>
                </a:cubicBezTo>
                <a:cubicBezTo>
                  <a:pt x="1933135" y="6028992"/>
                  <a:pt x="1920475" y="6028992"/>
                  <a:pt x="1903592" y="6033214"/>
                </a:cubicBezTo>
                <a:cubicBezTo>
                  <a:pt x="1836059" y="6058545"/>
                  <a:pt x="1772746" y="6083879"/>
                  <a:pt x="1730537" y="6151431"/>
                </a:cubicBezTo>
                <a:cubicBezTo>
                  <a:pt x="1696770" y="6202093"/>
                  <a:pt x="1637680" y="6235869"/>
                  <a:pt x="1591250" y="6278090"/>
                </a:cubicBezTo>
                <a:cubicBezTo>
                  <a:pt x="1587030" y="6286533"/>
                  <a:pt x="1574367" y="6286533"/>
                  <a:pt x="1565924" y="6282311"/>
                </a:cubicBezTo>
                <a:cubicBezTo>
                  <a:pt x="1561704" y="6278090"/>
                  <a:pt x="1561704" y="6265422"/>
                  <a:pt x="1561704" y="6261202"/>
                </a:cubicBezTo>
                <a:cubicBezTo>
                  <a:pt x="1587030" y="6189427"/>
                  <a:pt x="1574367" y="6109209"/>
                  <a:pt x="1591250" y="6037437"/>
                </a:cubicBezTo>
                <a:cubicBezTo>
                  <a:pt x="1599691" y="5986773"/>
                  <a:pt x="1612354" y="5936108"/>
                  <a:pt x="1633457" y="5885444"/>
                </a:cubicBezTo>
                <a:cubicBezTo>
                  <a:pt x="1582808" y="5872779"/>
                  <a:pt x="1544821" y="5885444"/>
                  <a:pt x="1519497" y="5927666"/>
                </a:cubicBezTo>
                <a:cubicBezTo>
                  <a:pt x="1498391" y="5961442"/>
                  <a:pt x="1485728" y="5948774"/>
                  <a:pt x="1473068" y="5919220"/>
                </a:cubicBezTo>
                <a:cubicBezTo>
                  <a:pt x="1456184" y="5889667"/>
                  <a:pt x="1473068" y="5860113"/>
                  <a:pt x="1473068" y="5830560"/>
                </a:cubicBezTo>
                <a:cubicBezTo>
                  <a:pt x="1477288" y="5792561"/>
                  <a:pt x="1485728" y="5754564"/>
                  <a:pt x="1489951" y="5716566"/>
                </a:cubicBezTo>
                <a:cubicBezTo>
                  <a:pt x="1489951" y="5703900"/>
                  <a:pt x="1498391" y="5687012"/>
                  <a:pt x="1485728" y="5682789"/>
                </a:cubicBezTo>
                <a:cubicBezTo>
                  <a:pt x="1468845" y="5674347"/>
                  <a:pt x="1456184" y="5687012"/>
                  <a:pt x="1447742" y="5695455"/>
                </a:cubicBezTo>
                <a:cubicBezTo>
                  <a:pt x="1439301" y="5703900"/>
                  <a:pt x="1430858" y="5716566"/>
                  <a:pt x="1422418" y="5725008"/>
                </a:cubicBezTo>
                <a:cubicBezTo>
                  <a:pt x="1363325" y="5801006"/>
                  <a:pt x="1300013" y="5881224"/>
                  <a:pt x="1236702" y="5952996"/>
                </a:cubicBezTo>
                <a:cubicBezTo>
                  <a:pt x="1207156" y="5982550"/>
                  <a:pt x="1169167" y="6003661"/>
                  <a:pt x="1122740" y="5974107"/>
                </a:cubicBezTo>
                <a:cubicBezTo>
                  <a:pt x="1105856" y="5961442"/>
                  <a:pt x="1084751" y="5965662"/>
                  <a:pt x="1067867" y="5974107"/>
                </a:cubicBezTo>
                <a:cubicBezTo>
                  <a:pt x="1063647" y="5978327"/>
                  <a:pt x="1055207" y="5982550"/>
                  <a:pt x="1050984" y="5986773"/>
                </a:cubicBezTo>
                <a:cubicBezTo>
                  <a:pt x="1021440" y="5986773"/>
                  <a:pt x="983451" y="5990995"/>
                  <a:pt x="966568" y="5965662"/>
                </a:cubicBezTo>
                <a:cubicBezTo>
                  <a:pt x="949685" y="5940331"/>
                  <a:pt x="970790" y="5914998"/>
                  <a:pt x="991894" y="5898112"/>
                </a:cubicBezTo>
                <a:cubicBezTo>
                  <a:pt x="1059427" y="5830560"/>
                  <a:pt x="1114297" y="5754564"/>
                  <a:pt x="1152284" y="5661679"/>
                </a:cubicBezTo>
                <a:cubicBezTo>
                  <a:pt x="1164947" y="5636348"/>
                  <a:pt x="1156506" y="5623682"/>
                  <a:pt x="1139623" y="5606794"/>
                </a:cubicBezTo>
                <a:cubicBezTo>
                  <a:pt x="1118517" y="5585684"/>
                  <a:pt x="1105856" y="5606794"/>
                  <a:pt x="1093193" y="5619460"/>
                </a:cubicBezTo>
                <a:cubicBezTo>
                  <a:pt x="1063647" y="5649013"/>
                  <a:pt x="1034101" y="5678567"/>
                  <a:pt x="1004557" y="5703900"/>
                </a:cubicBezTo>
                <a:cubicBezTo>
                  <a:pt x="987674" y="5716566"/>
                  <a:pt x="966568" y="5725008"/>
                  <a:pt x="953907" y="5703900"/>
                </a:cubicBezTo>
                <a:cubicBezTo>
                  <a:pt x="941244" y="5682789"/>
                  <a:pt x="970790" y="5682789"/>
                  <a:pt x="983451" y="5670124"/>
                </a:cubicBezTo>
                <a:cubicBezTo>
                  <a:pt x="991894" y="5665901"/>
                  <a:pt x="1000334" y="5657459"/>
                  <a:pt x="1008777" y="5653236"/>
                </a:cubicBezTo>
                <a:cubicBezTo>
                  <a:pt x="1067867" y="5598349"/>
                  <a:pt x="1067867" y="5594129"/>
                  <a:pt x="987674" y="5568795"/>
                </a:cubicBezTo>
                <a:cubicBezTo>
                  <a:pt x="966568" y="5560353"/>
                  <a:pt x="970790" y="5551907"/>
                  <a:pt x="970790" y="5535019"/>
                </a:cubicBezTo>
                <a:cubicBezTo>
                  <a:pt x="983451" y="5454802"/>
                  <a:pt x="1004557" y="5383029"/>
                  <a:pt x="1080530" y="5332365"/>
                </a:cubicBezTo>
                <a:cubicBezTo>
                  <a:pt x="1148063" y="5281700"/>
                  <a:pt x="1198713" y="5218371"/>
                  <a:pt x="1240922" y="5146598"/>
                </a:cubicBezTo>
                <a:cubicBezTo>
                  <a:pt x="1287352" y="5070603"/>
                  <a:pt x="1363325" y="5015716"/>
                  <a:pt x="1397092" y="4927055"/>
                </a:cubicBezTo>
                <a:cubicBezTo>
                  <a:pt x="1401312" y="4914390"/>
                  <a:pt x="1413975" y="4905945"/>
                  <a:pt x="1422418" y="4901722"/>
                </a:cubicBezTo>
                <a:cubicBezTo>
                  <a:pt x="1536380" y="4821504"/>
                  <a:pt x="1620797" y="4715956"/>
                  <a:pt x="1700990" y="4606184"/>
                </a:cubicBezTo>
                <a:cubicBezTo>
                  <a:pt x="1717873" y="4585074"/>
                  <a:pt x="1738979" y="4559743"/>
                  <a:pt x="1713653" y="4534412"/>
                </a:cubicBezTo>
                <a:cubicBezTo>
                  <a:pt x="1688330" y="4504856"/>
                  <a:pt x="1663004" y="4525966"/>
                  <a:pt x="1637680" y="4547077"/>
                </a:cubicBezTo>
                <a:cubicBezTo>
                  <a:pt x="1578587" y="4597741"/>
                  <a:pt x="1506834" y="4635738"/>
                  <a:pt x="1477288" y="4724401"/>
                </a:cubicBezTo>
                <a:cubicBezTo>
                  <a:pt x="1464625" y="4766620"/>
                  <a:pt x="1426638" y="4770842"/>
                  <a:pt x="1397092" y="4728621"/>
                </a:cubicBezTo>
                <a:cubicBezTo>
                  <a:pt x="1375988" y="4707513"/>
                  <a:pt x="1363325" y="4707513"/>
                  <a:pt x="1342222" y="4724401"/>
                </a:cubicBezTo>
                <a:cubicBezTo>
                  <a:pt x="1211376" y="4829950"/>
                  <a:pt x="1076310" y="4931278"/>
                  <a:pt x="962348" y="5053715"/>
                </a:cubicBezTo>
                <a:cubicBezTo>
                  <a:pt x="907478" y="5112822"/>
                  <a:pt x="852605" y="5163486"/>
                  <a:pt x="763969" y="5159264"/>
                </a:cubicBezTo>
                <a:cubicBezTo>
                  <a:pt x="747086" y="5159264"/>
                  <a:pt x="730202" y="5167709"/>
                  <a:pt x="717539" y="5184595"/>
                </a:cubicBezTo>
                <a:cubicBezTo>
                  <a:pt x="671112" y="5252147"/>
                  <a:pt x="599357" y="5285923"/>
                  <a:pt x="531824" y="5328142"/>
                </a:cubicBezTo>
                <a:cubicBezTo>
                  <a:pt x="485394" y="5357698"/>
                  <a:pt x="443187" y="5387252"/>
                  <a:pt x="400978" y="5416805"/>
                </a:cubicBezTo>
                <a:cubicBezTo>
                  <a:pt x="379874" y="5429471"/>
                  <a:pt x="354551" y="5442136"/>
                  <a:pt x="329225" y="5433693"/>
                </a:cubicBezTo>
                <a:cubicBezTo>
                  <a:pt x="303901" y="5421028"/>
                  <a:pt x="278575" y="5408360"/>
                  <a:pt x="308121" y="5370363"/>
                </a:cubicBezTo>
                <a:cubicBezTo>
                  <a:pt x="358771" y="5315477"/>
                  <a:pt x="375654" y="5243704"/>
                  <a:pt x="417861" y="5167709"/>
                </a:cubicBezTo>
                <a:cubicBezTo>
                  <a:pt x="337668" y="5197262"/>
                  <a:pt x="265912" y="5214151"/>
                  <a:pt x="219483" y="5273258"/>
                </a:cubicBezTo>
                <a:cubicBezTo>
                  <a:pt x="211042" y="5285923"/>
                  <a:pt x="198379" y="5294368"/>
                  <a:pt x="181496" y="5290146"/>
                </a:cubicBezTo>
                <a:cubicBezTo>
                  <a:pt x="164612" y="5281700"/>
                  <a:pt x="173055" y="5269035"/>
                  <a:pt x="177275" y="5256370"/>
                </a:cubicBezTo>
                <a:cubicBezTo>
                  <a:pt x="181496" y="5235259"/>
                  <a:pt x="168833" y="5222593"/>
                  <a:pt x="151949" y="5218371"/>
                </a:cubicBezTo>
                <a:cubicBezTo>
                  <a:pt x="126626" y="5209928"/>
                  <a:pt x="118183" y="5231039"/>
                  <a:pt x="118183" y="5247927"/>
                </a:cubicBezTo>
                <a:cubicBezTo>
                  <a:pt x="118183" y="5281700"/>
                  <a:pt x="97079" y="5290146"/>
                  <a:pt x="71756" y="5290146"/>
                </a:cubicBezTo>
                <a:cubicBezTo>
                  <a:pt x="37989" y="5294368"/>
                  <a:pt x="4223" y="5281700"/>
                  <a:pt x="0" y="5252147"/>
                </a:cubicBezTo>
                <a:cubicBezTo>
                  <a:pt x="0" y="5222593"/>
                  <a:pt x="33767" y="5226816"/>
                  <a:pt x="59093" y="5222593"/>
                </a:cubicBezTo>
                <a:cubicBezTo>
                  <a:pt x="67533" y="5222593"/>
                  <a:pt x="71756" y="5218371"/>
                  <a:pt x="84416" y="5218371"/>
                </a:cubicBezTo>
                <a:cubicBezTo>
                  <a:pt x="75976" y="5193040"/>
                  <a:pt x="54873" y="5205705"/>
                  <a:pt x="42210" y="5197262"/>
                </a:cubicBezTo>
                <a:cubicBezTo>
                  <a:pt x="21106" y="5184595"/>
                  <a:pt x="0" y="5171929"/>
                  <a:pt x="33767" y="5150821"/>
                </a:cubicBezTo>
                <a:cubicBezTo>
                  <a:pt x="46430" y="5142376"/>
                  <a:pt x="50650" y="5142376"/>
                  <a:pt x="46430" y="5125487"/>
                </a:cubicBezTo>
                <a:cubicBezTo>
                  <a:pt x="37989" y="5062158"/>
                  <a:pt x="50650" y="5003051"/>
                  <a:pt x="67533" y="4948164"/>
                </a:cubicBezTo>
                <a:cubicBezTo>
                  <a:pt x="88639" y="4889057"/>
                  <a:pt x="109743" y="4829950"/>
                  <a:pt x="109743" y="4766620"/>
                </a:cubicBezTo>
                <a:cubicBezTo>
                  <a:pt x="109743" y="4753954"/>
                  <a:pt x="113963" y="4732844"/>
                  <a:pt x="122406" y="4724401"/>
                </a:cubicBezTo>
                <a:cubicBezTo>
                  <a:pt x="168833" y="4690625"/>
                  <a:pt x="156172" y="4639960"/>
                  <a:pt x="151949" y="4601962"/>
                </a:cubicBezTo>
                <a:cubicBezTo>
                  <a:pt x="151949" y="4580853"/>
                  <a:pt x="143509" y="4538632"/>
                  <a:pt x="130846" y="4521744"/>
                </a:cubicBezTo>
                <a:cubicBezTo>
                  <a:pt x="101300" y="4492190"/>
                  <a:pt x="118183" y="4479525"/>
                  <a:pt x="135066" y="4458414"/>
                </a:cubicBezTo>
                <a:cubicBezTo>
                  <a:pt x="147729" y="4445749"/>
                  <a:pt x="160392" y="4437306"/>
                  <a:pt x="139289" y="4420418"/>
                </a:cubicBezTo>
                <a:cubicBezTo>
                  <a:pt x="135066" y="4416195"/>
                  <a:pt x="135066" y="4411972"/>
                  <a:pt x="130846" y="4407750"/>
                </a:cubicBezTo>
                <a:cubicBezTo>
                  <a:pt x="181496" y="4382419"/>
                  <a:pt x="130846" y="4331755"/>
                  <a:pt x="160392" y="4302201"/>
                </a:cubicBezTo>
                <a:cubicBezTo>
                  <a:pt x="168833" y="4289536"/>
                  <a:pt x="160392" y="4268425"/>
                  <a:pt x="156172" y="4251537"/>
                </a:cubicBezTo>
                <a:cubicBezTo>
                  <a:pt x="143509" y="4200875"/>
                  <a:pt x="160392" y="4167099"/>
                  <a:pt x="206822" y="4141765"/>
                </a:cubicBezTo>
                <a:cubicBezTo>
                  <a:pt x="257471" y="4116434"/>
                  <a:pt x="303901" y="4082658"/>
                  <a:pt x="337668" y="4031994"/>
                </a:cubicBezTo>
                <a:cubicBezTo>
                  <a:pt x="341888" y="4027771"/>
                  <a:pt x="350328" y="4023551"/>
                  <a:pt x="350328" y="4015106"/>
                </a:cubicBezTo>
                <a:cubicBezTo>
                  <a:pt x="362991" y="3918000"/>
                  <a:pt x="455850" y="3863116"/>
                  <a:pt x="493837" y="3778675"/>
                </a:cubicBezTo>
                <a:cubicBezTo>
                  <a:pt x="536044" y="3690014"/>
                  <a:pt x="599357" y="3614019"/>
                  <a:pt x="650006" y="3529579"/>
                </a:cubicBezTo>
                <a:cubicBezTo>
                  <a:pt x="713319" y="3419807"/>
                  <a:pt x="797735" y="3335367"/>
                  <a:pt x="873711" y="3238261"/>
                </a:cubicBezTo>
                <a:cubicBezTo>
                  <a:pt x="953907" y="3132712"/>
                  <a:pt x="1004557" y="3010276"/>
                  <a:pt x="1063647" y="2896282"/>
                </a:cubicBezTo>
                <a:cubicBezTo>
                  <a:pt x="1080530" y="2866728"/>
                  <a:pt x="1101634" y="2828730"/>
                  <a:pt x="1059427" y="2803398"/>
                </a:cubicBezTo>
                <a:cubicBezTo>
                  <a:pt x="1046764" y="2790730"/>
                  <a:pt x="1055207" y="2778065"/>
                  <a:pt x="1059427" y="2765400"/>
                </a:cubicBezTo>
                <a:cubicBezTo>
                  <a:pt x="1110077" y="2630295"/>
                  <a:pt x="1194493" y="2516303"/>
                  <a:pt x="1287352" y="2402310"/>
                </a:cubicBezTo>
                <a:cubicBezTo>
                  <a:pt x="1359105" y="2317869"/>
                  <a:pt x="1418195" y="2224986"/>
                  <a:pt x="1422418" y="2110992"/>
                </a:cubicBezTo>
                <a:cubicBezTo>
                  <a:pt x="1422418" y="2094104"/>
                  <a:pt x="1439301" y="2085661"/>
                  <a:pt x="1439301" y="2068773"/>
                </a:cubicBezTo>
                <a:cubicBezTo>
                  <a:pt x="1388651" y="2056107"/>
                  <a:pt x="1350662" y="2068773"/>
                  <a:pt x="1321118" y="2110992"/>
                </a:cubicBezTo>
                <a:cubicBezTo>
                  <a:pt x="1308455" y="2127880"/>
                  <a:pt x="1300013" y="2140545"/>
                  <a:pt x="1278909" y="2136325"/>
                </a:cubicBezTo>
                <a:cubicBezTo>
                  <a:pt x="1228259" y="2123657"/>
                  <a:pt x="1177610" y="2153213"/>
                  <a:pt x="1126960" y="2153213"/>
                </a:cubicBezTo>
                <a:cubicBezTo>
                  <a:pt x="1122740" y="2153213"/>
                  <a:pt x="1118517" y="2153213"/>
                  <a:pt x="1114297" y="2157433"/>
                </a:cubicBezTo>
                <a:cubicBezTo>
                  <a:pt x="1088973" y="2229208"/>
                  <a:pt x="1021440" y="2191209"/>
                  <a:pt x="975011" y="2203875"/>
                </a:cubicBezTo>
                <a:cubicBezTo>
                  <a:pt x="814619" y="2250317"/>
                  <a:pt x="654229" y="2292538"/>
                  <a:pt x="493837" y="2334757"/>
                </a:cubicBezTo>
                <a:cubicBezTo>
                  <a:pt x="472734" y="2343202"/>
                  <a:pt x="447407" y="2347423"/>
                  <a:pt x="422084" y="2351645"/>
                </a:cubicBezTo>
                <a:cubicBezTo>
                  <a:pt x="405201" y="2355868"/>
                  <a:pt x="379874" y="2360088"/>
                  <a:pt x="371434" y="2334757"/>
                </a:cubicBezTo>
                <a:cubicBezTo>
                  <a:pt x="367211" y="2313646"/>
                  <a:pt x="392538" y="2305203"/>
                  <a:pt x="405201" y="2300981"/>
                </a:cubicBezTo>
                <a:cubicBezTo>
                  <a:pt x="510720" y="2258762"/>
                  <a:pt x="616240" y="2216543"/>
                  <a:pt x="721762" y="2174321"/>
                </a:cubicBezTo>
                <a:cubicBezTo>
                  <a:pt x="873711" y="2115214"/>
                  <a:pt x="1029881" y="2077216"/>
                  <a:pt x="1181830" y="2030774"/>
                </a:cubicBezTo>
                <a:cubicBezTo>
                  <a:pt x="1194493" y="2030774"/>
                  <a:pt x="1207156" y="2026551"/>
                  <a:pt x="1219819" y="2022331"/>
                </a:cubicBezTo>
                <a:cubicBezTo>
                  <a:pt x="1228259" y="2018108"/>
                  <a:pt x="1236702" y="2009666"/>
                  <a:pt x="1232480" y="2001220"/>
                </a:cubicBezTo>
                <a:cubicBezTo>
                  <a:pt x="1232480" y="1992778"/>
                  <a:pt x="1219819" y="1984332"/>
                  <a:pt x="1211376" y="1988555"/>
                </a:cubicBezTo>
                <a:cubicBezTo>
                  <a:pt x="1110077" y="2026551"/>
                  <a:pt x="1000334" y="1992778"/>
                  <a:pt x="903258" y="2034997"/>
                </a:cubicBezTo>
                <a:cubicBezTo>
                  <a:pt x="894815" y="2034997"/>
                  <a:pt x="886372" y="2039219"/>
                  <a:pt x="877931" y="2030774"/>
                </a:cubicBezTo>
                <a:cubicBezTo>
                  <a:pt x="869489" y="2018108"/>
                  <a:pt x="869489" y="2009666"/>
                  <a:pt x="877931" y="2001220"/>
                </a:cubicBezTo>
                <a:cubicBezTo>
                  <a:pt x="907478" y="1975890"/>
                  <a:pt x="932801" y="1946336"/>
                  <a:pt x="970790" y="1937891"/>
                </a:cubicBezTo>
                <a:cubicBezTo>
                  <a:pt x="1004557" y="1929448"/>
                  <a:pt x="1025660" y="1908337"/>
                  <a:pt x="1034101" y="1878784"/>
                </a:cubicBezTo>
                <a:cubicBezTo>
                  <a:pt x="1042544" y="1845007"/>
                  <a:pt x="1059427" y="1828119"/>
                  <a:pt x="1097414" y="1832342"/>
                </a:cubicBezTo>
                <a:cubicBezTo>
                  <a:pt x="1164947" y="1840785"/>
                  <a:pt x="1219819" y="1794343"/>
                  <a:pt x="1283129" y="1790120"/>
                </a:cubicBezTo>
                <a:cubicBezTo>
                  <a:pt x="1392872" y="1777455"/>
                  <a:pt x="1481508" y="1684572"/>
                  <a:pt x="1608134" y="1714125"/>
                </a:cubicBezTo>
                <a:cubicBezTo>
                  <a:pt x="1557484" y="1663461"/>
                  <a:pt x="1481508" y="1655018"/>
                  <a:pt x="1409755" y="1684572"/>
                </a:cubicBezTo>
                <a:cubicBezTo>
                  <a:pt x="1350662" y="1705682"/>
                  <a:pt x="1291572" y="1722571"/>
                  <a:pt x="1228259" y="1735236"/>
                </a:cubicBezTo>
                <a:cubicBezTo>
                  <a:pt x="1211376" y="1739458"/>
                  <a:pt x="1198713" y="1747901"/>
                  <a:pt x="1181830" y="1726791"/>
                </a:cubicBezTo>
                <a:cubicBezTo>
                  <a:pt x="1236702" y="1693015"/>
                  <a:pt x="1300013" y="1680349"/>
                  <a:pt x="1359105" y="1659241"/>
                </a:cubicBezTo>
                <a:cubicBezTo>
                  <a:pt x="1325339" y="1633907"/>
                  <a:pt x="1316896" y="1633907"/>
                  <a:pt x="1283129" y="1646573"/>
                </a:cubicBezTo>
                <a:cubicBezTo>
                  <a:pt x="1266246" y="1655018"/>
                  <a:pt x="1249363" y="1659241"/>
                  <a:pt x="1232480" y="1667684"/>
                </a:cubicBezTo>
                <a:cubicBezTo>
                  <a:pt x="1215596" y="1676129"/>
                  <a:pt x="1202936" y="1680349"/>
                  <a:pt x="1194493" y="1663461"/>
                </a:cubicBezTo>
                <a:cubicBezTo>
                  <a:pt x="1181830" y="1642353"/>
                  <a:pt x="1198713" y="1638130"/>
                  <a:pt x="1207156" y="1629685"/>
                </a:cubicBezTo>
                <a:cubicBezTo>
                  <a:pt x="1219819" y="1621242"/>
                  <a:pt x="1236702" y="1617019"/>
                  <a:pt x="1240922" y="1591688"/>
                </a:cubicBezTo>
                <a:cubicBezTo>
                  <a:pt x="1152284" y="1608577"/>
                  <a:pt x="1063647" y="1587466"/>
                  <a:pt x="983451" y="1633907"/>
                </a:cubicBezTo>
                <a:cubicBezTo>
                  <a:pt x="907478" y="1680349"/>
                  <a:pt x="831502" y="1676129"/>
                  <a:pt x="738645" y="1633907"/>
                </a:cubicBezTo>
                <a:cubicBezTo>
                  <a:pt x="932801" y="1562135"/>
                  <a:pt x="1110077" y="1473472"/>
                  <a:pt x="1316896" y="1494583"/>
                </a:cubicBezTo>
                <a:cubicBezTo>
                  <a:pt x="1308455" y="1469252"/>
                  <a:pt x="1274689" y="1498805"/>
                  <a:pt x="1274689" y="1473472"/>
                </a:cubicBezTo>
                <a:cubicBezTo>
                  <a:pt x="1274689" y="1448141"/>
                  <a:pt x="1304235" y="1448141"/>
                  <a:pt x="1321118" y="1448141"/>
                </a:cubicBezTo>
                <a:cubicBezTo>
                  <a:pt x="1409755" y="1443918"/>
                  <a:pt x="1489951" y="1401699"/>
                  <a:pt x="1574367" y="1376366"/>
                </a:cubicBezTo>
                <a:cubicBezTo>
                  <a:pt x="1641900" y="1355258"/>
                  <a:pt x="1713653" y="1355258"/>
                  <a:pt x="1785406" y="1367923"/>
                </a:cubicBezTo>
                <a:cubicBezTo>
                  <a:pt x="1836059" y="1380589"/>
                  <a:pt x="1882486" y="1376366"/>
                  <a:pt x="1924695" y="1342592"/>
                </a:cubicBezTo>
                <a:cubicBezTo>
                  <a:pt x="1958462" y="1313036"/>
                  <a:pt x="2009111" y="1308816"/>
                  <a:pt x="2055541" y="1300371"/>
                </a:cubicBezTo>
                <a:cubicBezTo>
                  <a:pt x="2072424" y="1296148"/>
                  <a:pt x="2110411" y="1304593"/>
                  <a:pt x="2089307" y="1266595"/>
                </a:cubicBezTo>
                <a:cubicBezTo>
                  <a:pt x="2076644" y="1241264"/>
                  <a:pt x="2089307" y="1186377"/>
                  <a:pt x="2030215" y="1199045"/>
                </a:cubicBezTo>
                <a:cubicBezTo>
                  <a:pt x="2013331" y="1207488"/>
                  <a:pt x="1996448" y="1207488"/>
                  <a:pt x="1975345" y="1203265"/>
                </a:cubicBezTo>
                <a:cubicBezTo>
                  <a:pt x="1928915" y="1194822"/>
                  <a:pt x="1886708" y="1161046"/>
                  <a:pt x="1840279" y="1156823"/>
                </a:cubicBezTo>
                <a:cubicBezTo>
                  <a:pt x="1798070" y="1152603"/>
                  <a:pt x="1755863" y="1190599"/>
                  <a:pt x="1709433" y="1173711"/>
                </a:cubicBezTo>
                <a:cubicBezTo>
                  <a:pt x="1705213" y="1156823"/>
                  <a:pt x="1713653" y="1152603"/>
                  <a:pt x="1726316" y="1148380"/>
                </a:cubicBezTo>
                <a:cubicBezTo>
                  <a:pt x="1806512" y="1131492"/>
                  <a:pt x="1886708" y="1093494"/>
                  <a:pt x="1966902" y="1068163"/>
                </a:cubicBezTo>
                <a:cubicBezTo>
                  <a:pt x="1996448" y="1059717"/>
                  <a:pt x="2021774" y="1051275"/>
                  <a:pt x="2034435" y="1097716"/>
                </a:cubicBezTo>
                <a:cubicBezTo>
                  <a:pt x="2038658" y="1131492"/>
                  <a:pt x="2072424" y="1135715"/>
                  <a:pt x="2106190" y="1135715"/>
                </a:cubicBezTo>
                <a:cubicBezTo>
                  <a:pt x="2118854" y="1135715"/>
                  <a:pt x="2131514" y="1127270"/>
                  <a:pt x="2148397" y="1127270"/>
                </a:cubicBezTo>
                <a:cubicBezTo>
                  <a:pt x="2169503" y="1123047"/>
                  <a:pt x="2186387" y="1131492"/>
                  <a:pt x="2194827" y="1148380"/>
                </a:cubicBezTo>
                <a:cubicBezTo>
                  <a:pt x="2207490" y="1169489"/>
                  <a:pt x="2190607" y="1182156"/>
                  <a:pt x="2177944" y="1190599"/>
                </a:cubicBezTo>
                <a:cubicBezTo>
                  <a:pt x="2165281" y="1199045"/>
                  <a:pt x="2152620" y="1207488"/>
                  <a:pt x="2156840" y="1220153"/>
                </a:cubicBezTo>
                <a:cubicBezTo>
                  <a:pt x="2161060" y="1228598"/>
                  <a:pt x="2169503" y="1237041"/>
                  <a:pt x="2177944" y="1237041"/>
                </a:cubicBezTo>
                <a:cubicBezTo>
                  <a:pt x="2194827" y="1241264"/>
                  <a:pt x="2190607" y="1220153"/>
                  <a:pt x="2199047" y="1211710"/>
                </a:cubicBezTo>
                <a:cubicBezTo>
                  <a:pt x="2207490" y="1199045"/>
                  <a:pt x="2215930" y="1190599"/>
                  <a:pt x="2224373" y="1177934"/>
                </a:cubicBezTo>
                <a:cubicBezTo>
                  <a:pt x="2249697" y="1144158"/>
                  <a:pt x="2275023" y="1135715"/>
                  <a:pt x="2308789" y="1169489"/>
                </a:cubicBezTo>
                <a:cubicBezTo>
                  <a:pt x="2338336" y="1199045"/>
                  <a:pt x="2372102" y="1194822"/>
                  <a:pt x="2397426" y="1156823"/>
                </a:cubicBezTo>
                <a:cubicBezTo>
                  <a:pt x="2397426" y="1156823"/>
                  <a:pt x="2397426" y="1152603"/>
                  <a:pt x="2397426" y="1152603"/>
                </a:cubicBezTo>
                <a:cubicBezTo>
                  <a:pt x="2452298" y="1030164"/>
                  <a:pt x="2553598" y="945726"/>
                  <a:pt x="2646454" y="852840"/>
                </a:cubicBezTo>
                <a:cubicBezTo>
                  <a:pt x="2684441" y="814844"/>
                  <a:pt x="2701324" y="755737"/>
                  <a:pt x="2768860" y="755737"/>
                </a:cubicBezTo>
                <a:cubicBezTo>
                  <a:pt x="2781520" y="755737"/>
                  <a:pt x="2789963" y="734626"/>
                  <a:pt x="2794183" y="721960"/>
                </a:cubicBezTo>
                <a:cubicBezTo>
                  <a:pt x="2806846" y="658631"/>
                  <a:pt x="2840613" y="607966"/>
                  <a:pt x="2887042" y="574190"/>
                </a:cubicBezTo>
                <a:cubicBezTo>
                  <a:pt x="2937692" y="540414"/>
                  <a:pt x="2984119" y="477084"/>
                  <a:pt x="3060095" y="527749"/>
                </a:cubicBezTo>
                <a:cubicBezTo>
                  <a:pt x="3089641" y="548859"/>
                  <a:pt x="3110745" y="561525"/>
                  <a:pt x="3110745" y="599521"/>
                </a:cubicBezTo>
                <a:cubicBezTo>
                  <a:pt x="3110745" y="679739"/>
                  <a:pt x="3089641" y="759957"/>
                  <a:pt x="3064315" y="835952"/>
                </a:cubicBezTo>
                <a:cubicBezTo>
                  <a:pt x="3060095" y="848620"/>
                  <a:pt x="3043212" y="861285"/>
                  <a:pt x="3060095" y="873951"/>
                </a:cubicBezTo>
                <a:cubicBezTo>
                  <a:pt x="3076978" y="886616"/>
                  <a:pt x="3093862" y="878173"/>
                  <a:pt x="3106525" y="865508"/>
                </a:cubicBezTo>
                <a:cubicBezTo>
                  <a:pt x="3136071" y="831732"/>
                  <a:pt x="3165615" y="797956"/>
                  <a:pt x="3190941" y="755737"/>
                </a:cubicBezTo>
                <a:cubicBezTo>
                  <a:pt x="3275357" y="603744"/>
                  <a:pt x="3410423" y="485530"/>
                  <a:pt x="3515943" y="350425"/>
                </a:cubicBezTo>
                <a:cubicBezTo>
                  <a:pt x="3532826" y="329314"/>
                  <a:pt x="3562372" y="312429"/>
                  <a:pt x="3583476" y="295538"/>
                </a:cubicBezTo>
                <a:cubicBezTo>
                  <a:pt x="3600359" y="282873"/>
                  <a:pt x="3617245" y="270207"/>
                  <a:pt x="3629905" y="295538"/>
                </a:cubicBezTo>
                <a:cubicBezTo>
                  <a:pt x="3638348" y="308206"/>
                  <a:pt x="3651011" y="299761"/>
                  <a:pt x="3659452" y="295538"/>
                </a:cubicBezTo>
                <a:cubicBezTo>
                  <a:pt x="3710101" y="265984"/>
                  <a:pt x="3735427" y="278652"/>
                  <a:pt x="3748088" y="333537"/>
                </a:cubicBezTo>
                <a:cubicBezTo>
                  <a:pt x="3748088" y="337759"/>
                  <a:pt x="3752311" y="346202"/>
                  <a:pt x="3756531" y="346202"/>
                </a:cubicBezTo>
                <a:cubicBezTo>
                  <a:pt x="3832504" y="379978"/>
                  <a:pt x="3790297" y="434865"/>
                  <a:pt x="3781854" y="485530"/>
                </a:cubicBezTo>
                <a:cubicBezTo>
                  <a:pt x="3777634" y="493972"/>
                  <a:pt x="3773414" y="502415"/>
                  <a:pt x="3769194" y="510861"/>
                </a:cubicBezTo>
                <a:cubicBezTo>
                  <a:pt x="3743868" y="578413"/>
                  <a:pt x="3760751" y="603744"/>
                  <a:pt x="3828284" y="603744"/>
                </a:cubicBezTo>
                <a:cubicBezTo>
                  <a:pt x="3832504" y="603744"/>
                  <a:pt x="3836727" y="603744"/>
                  <a:pt x="3836727" y="599521"/>
                </a:cubicBezTo>
                <a:cubicBezTo>
                  <a:pt x="3853610" y="544637"/>
                  <a:pt x="3933806" y="553079"/>
                  <a:pt x="3946467" y="489750"/>
                </a:cubicBezTo>
                <a:cubicBezTo>
                  <a:pt x="3954910" y="447531"/>
                  <a:pt x="3980233" y="422200"/>
                  <a:pt x="4026663" y="413755"/>
                </a:cubicBezTo>
                <a:cubicBezTo>
                  <a:pt x="3976013" y="384201"/>
                  <a:pt x="3967573" y="350425"/>
                  <a:pt x="3988676" y="291318"/>
                </a:cubicBezTo>
                <a:cubicBezTo>
                  <a:pt x="3992896" y="282873"/>
                  <a:pt x="3997116" y="270207"/>
                  <a:pt x="4009779" y="274430"/>
                </a:cubicBezTo>
                <a:cubicBezTo>
                  <a:pt x="4022443" y="278652"/>
                  <a:pt x="4018222" y="291318"/>
                  <a:pt x="4014000" y="299761"/>
                </a:cubicBezTo>
                <a:cubicBezTo>
                  <a:pt x="4009779" y="312429"/>
                  <a:pt x="4005559" y="325094"/>
                  <a:pt x="4014000" y="341982"/>
                </a:cubicBezTo>
                <a:cubicBezTo>
                  <a:pt x="4035106" y="341982"/>
                  <a:pt x="4039326" y="325094"/>
                  <a:pt x="4039326" y="312429"/>
                </a:cubicBezTo>
                <a:cubicBezTo>
                  <a:pt x="4039326" y="265984"/>
                  <a:pt x="4056209" y="219543"/>
                  <a:pt x="4064649" y="173101"/>
                </a:cubicBezTo>
                <a:cubicBezTo>
                  <a:pt x="4077312" y="118217"/>
                  <a:pt x="4102639" y="80218"/>
                  <a:pt x="4161729" y="71775"/>
                </a:cubicBezTo>
                <a:cubicBezTo>
                  <a:pt x="4174392" y="67552"/>
                  <a:pt x="4187055" y="67552"/>
                  <a:pt x="4191275" y="50664"/>
                </a:cubicBezTo>
                <a:cubicBezTo>
                  <a:pt x="4203938" y="12666"/>
                  <a:pt x="4237705" y="4223"/>
                  <a:pt x="4271471" y="0"/>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2875749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9_Images &amp; Contents Layou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6163A38-FF1F-4D4D-BD61-25510A4F4A10}"/>
              </a:ext>
            </a:extLst>
          </p:cNvPr>
          <p:cNvSpPr/>
          <p:nvPr userDrawn="1"/>
        </p:nvSpPr>
        <p:spPr>
          <a:xfrm>
            <a:off x="152400" y="-1"/>
            <a:ext cx="6562726" cy="6858001"/>
          </a:xfrm>
          <a:custGeom>
            <a:avLst/>
            <a:gdLst>
              <a:gd name="connsiteX0" fmla="*/ 0 w 6543676"/>
              <a:gd name="connsiteY0" fmla="*/ 0 h 6858001"/>
              <a:gd name="connsiteX1" fmla="*/ 4981576 w 6543676"/>
              <a:gd name="connsiteY1" fmla="*/ 0 h 6858001"/>
              <a:gd name="connsiteX2" fmla="*/ 6543676 w 6543676"/>
              <a:gd name="connsiteY2" fmla="*/ 1638300 h 6858001"/>
              <a:gd name="connsiteX3" fmla="*/ 5140390 w 6543676"/>
              <a:gd name="connsiteY3" fmla="*/ 6545233 h 6858001"/>
              <a:gd name="connsiteX4" fmla="*/ 5134165 w 6543676"/>
              <a:gd name="connsiteY4" fmla="*/ 6858001 h 6858001"/>
              <a:gd name="connsiteX5" fmla="*/ 552 w 6543676"/>
              <a:gd name="connsiteY5" fmla="*/ 6858001 h 6858001"/>
              <a:gd name="connsiteX6" fmla="*/ 0 w 6543676"/>
              <a:gd name="connsiteY6" fmla="*/ 6858000 h 6858001"/>
              <a:gd name="connsiteX0" fmla="*/ 0 w 6562726"/>
              <a:gd name="connsiteY0" fmla="*/ 0 h 6858001"/>
              <a:gd name="connsiteX1" fmla="*/ 4981576 w 6562726"/>
              <a:gd name="connsiteY1" fmla="*/ 0 h 6858001"/>
              <a:gd name="connsiteX2" fmla="*/ 6562726 w 6562726"/>
              <a:gd name="connsiteY2" fmla="*/ 1638300 h 6858001"/>
              <a:gd name="connsiteX3" fmla="*/ 5140390 w 6562726"/>
              <a:gd name="connsiteY3" fmla="*/ 6545233 h 6858001"/>
              <a:gd name="connsiteX4" fmla="*/ 5134165 w 6562726"/>
              <a:gd name="connsiteY4" fmla="*/ 6858001 h 6858001"/>
              <a:gd name="connsiteX5" fmla="*/ 552 w 6562726"/>
              <a:gd name="connsiteY5" fmla="*/ 6858001 h 6858001"/>
              <a:gd name="connsiteX6" fmla="*/ 0 w 6562726"/>
              <a:gd name="connsiteY6" fmla="*/ 6858000 h 6858001"/>
              <a:gd name="connsiteX7" fmla="*/ 0 w 6562726"/>
              <a:gd name="connsiteY7" fmla="*/ 0 h 6858001"/>
              <a:gd name="connsiteX0" fmla="*/ 0 w 6562726"/>
              <a:gd name="connsiteY0" fmla="*/ 0 h 6858001"/>
              <a:gd name="connsiteX1" fmla="*/ 4981576 w 6562726"/>
              <a:gd name="connsiteY1" fmla="*/ 0 h 6858001"/>
              <a:gd name="connsiteX2" fmla="*/ 6562726 w 6562726"/>
              <a:gd name="connsiteY2" fmla="*/ 1638300 h 6858001"/>
              <a:gd name="connsiteX3" fmla="*/ 5140390 w 6562726"/>
              <a:gd name="connsiteY3" fmla="*/ 6545233 h 6858001"/>
              <a:gd name="connsiteX4" fmla="*/ 5134165 w 6562726"/>
              <a:gd name="connsiteY4" fmla="*/ 6858001 h 6858001"/>
              <a:gd name="connsiteX5" fmla="*/ 552 w 6562726"/>
              <a:gd name="connsiteY5" fmla="*/ 6858001 h 6858001"/>
              <a:gd name="connsiteX6" fmla="*/ 0 w 6562726"/>
              <a:gd name="connsiteY6" fmla="*/ 6858000 h 6858001"/>
              <a:gd name="connsiteX7" fmla="*/ 0 w 6562726"/>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2726" h="6858001">
                <a:moveTo>
                  <a:pt x="0" y="0"/>
                </a:moveTo>
                <a:lnTo>
                  <a:pt x="4981576" y="0"/>
                </a:lnTo>
                <a:cubicBezTo>
                  <a:pt x="5006977" y="371475"/>
                  <a:pt x="5765801" y="1114425"/>
                  <a:pt x="6562726" y="1638300"/>
                </a:cubicBezTo>
                <a:cubicBezTo>
                  <a:pt x="5759055" y="2900363"/>
                  <a:pt x="5204223" y="4907496"/>
                  <a:pt x="5140390" y="6545233"/>
                </a:cubicBezTo>
                <a:lnTo>
                  <a:pt x="5134165" y="6858001"/>
                </a:lnTo>
                <a:lnTo>
                  <a:pt x="552" y="6858001"/>
                </a:lnTo>
                <a:lnTo>
                  <a:pt x="0" y="68580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자유형: 도형 4">
            <a:extLst>
              <a:ext uri="{FF2B5EF4-FFF2-40B4-BE49-F238E27FC236}">
                <a16:creationId xmlns:a16="http://schemas.microsoft.com/office/drawing/2014/main" id="{35A586F4-88B7-45EE-9708-47716F743070}"/>
              </a:ext>
            </a:extLst>
          </p:cNvPr>
          <p:cNvSpPr/>
          <p:nvPr userDrawn="1"/>
        </p:nvSpPr>
        <p:spPr>
          <a:xfrm flipV="1">
            <a:off x="152400" y="-1"/>
            <a:ext cx="6238876" cy="6848475"/>
          </a:xfrm>
          <a:custGeom>
            <a:avLst/>
            <a:gdLst>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5" fmla="*/ 0 w 6238876"/>
              <a:gd name="connsiteY5" fmla="*/ 0 h 6858000"/>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5" fmla="*/ 0 w 623887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76" h="6858000">
                <a:moveTo>
                  <a:pt x="0" y="0"/>
                </a:moveTo>
                <a:lnTo>
                  <a:pt x="4819651" y="0"/>
                </a:lnTo>
                <a:cubicBezTo>
                  <a:pt x="4819651" y="1689100"/>
                  <a:pt x="5153027" y="4273550"/>
                  <a:pt x="6238876" y="5229225"/>
                </a:cubicBezTo>
                <a:cubicBezTo>
                  <a:pt x="5286376" y="5778500"/>
                  <a:pt x="4883152" y="6283325"/>
                  <a:pt x="4819651" y="6858000"/>
                </a:cubicBezTo>
                <a:lnTo>
                  <a:pt x="0" y="68580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a:extLst>
              <a:ext uri="{FF2B5EF4-FFF2-40B4-BE49-F238E27FC236}">
                <a16:creationId xmlns:a16="http://schemas.microsoft.com/office/drawing/2014/main" id="{E34B3B3A-542A-46E1-A720-8928C9B91FC2}"/>
              </a:ext>
            </a:extLst>
          </p:cNvPr>
          <p:cNvCxnSpPr>
            <a:cxnSpLocks/>
          </p:cNvCxnSpPr>
          <p:nvPr userDrawn="1"/>
        </p:nvCxnSpPr>
        <p:spPr>
          <a:xfrm>
            <a:off x="6238876" y="1638302"/>
            <a:ext cx="595312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그림 개체 틀 15">
            <a:extLst>
              <a:ext uri="{FF2B5EF4-FFF2-40B4-BE49-F238E27FC236}">
                <a16:creationId xmlns:a16="http://schemas.microsoft.com/office/drawing/2014/main" id="{F31766EE-B13B-4F0C-AAE1-FB140846B864}"/>
              </a:ext>
            </a:extLst>
          </p:cNvPr>
          <p:cNvSpPr>
            <a:spLocks noGrp="1"/>
          </p:cNvSpPr>
          <p:nvPr>
            <p:ph type="pic" sz="quarter" idx="10" hasCustomPrompt="1"/>
          </p:nvPr>
        </p:nvSpPr>
        <p:spPr>
          <a:xfrm>
            <a:off x="0" y="0"/>
            <a:ext cx="6543676" cy="6867525"/>
          </a:xfrm>
          <a:custGeom>
            <a:avLst/>
            <a:gdLst>
              <a:gd name="connsiteX0" fmla="*/ 0 w 6238876"/>
              <a:gd name="connsiteY0" fmla="*/ 0 h 6858000"/>
              <a:gd name="connsiteX1" fmla="*/ 4819651 w 6238876"/>
              <a:gd name="connsiteY1" fmla="*/ 0 h 6858000"/>
              <a:gd name="connsiteX2" fmla="*/ 6238876 w 6238876"/>
              <a:gd name="connsiteY2" fmla="*/ 1628775 h 6858000"/>
              <a:gd name="connsiteX3" fmla="*/ 4819651 w 6238876"/>
              <a:gd name="connsiteY3" fmla="*/ 6858000 h 6858000"/>
              <a:gd name="connsiteX4" fmla="*/ 0 w 6238876"/>
              <a:gd name="connsiteY4" fmla="*/ 685800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67525"/>
              <a:gd name="connsiteX1" fmla="*/ 4819651 w 6543676"/>
              <a:gd name="connsiteY1" fmla="*/ 0 h 6867525"/>
              <a:gd name="connsiteX2" fmla="*/ 6543676 w 6543676"/>
              <a:gd name="connsiteY2" fmla="*/ 1638300 h 6867525"/>
              <a:gd name="connsiteX3" fmla="*/ 5219701 w 6543676"/>
              <a:gd name="connsiteY3" fmla="*/ 6867525 h 6867525"/>
              <a:gd name="connsiteX4" fmla="*/ 0 w 6543676"/>
              <a:gd name="connsiteY4" fmla="*/ 6858000 h 6867525"/>
              <a:gd name="connsiteX5" fmla="*/ 0 w 6543676"/>
              <a:gd name="connsiteY5" fmla="*/ 0 h 6867525"/>
              <a:gd name="connsiteX0" fmla="*/ 0 w 6543676"/>
              <a:gd name="connsiteY0" fmla="*/ 0 h 6867525"/>
              <a:gd name="connsiteX1" fmla="*/ 4981576 w 6543676"/>
              <a:gd name="connsiteY1" fmla="*/ 19050 h 6867525"/>
              <a:gd name="connsiteX2" fmla="*/ 6543676 w 6543676"/>
              <a:gd name="connsiteY2" fmla="*/ 1638300 h 6867525"/>
              <a:gd name="connsiteX3" fmla="*/ 5219701 w 6543676"/>
              <a:gd name="connsiteY3" fmla="*/ 6867525 h 6867525"/>
              <a:gd name="connsiteX4" fmla="*/ 0 w 6543676"/>
              <a:gd name="connsiteY4" fmla="*/ 6858000 h 6867525"/>
              <a:gd name="connsiteX5" fmla="*/ 0 w 6543676"/>
              <a:gd name="connsiteY5" fmla="*/ 0 h 6867525"/>
              <a:gd name="connsiteX0" fmla="*/ 0 w 6543676"/>
              <a:gd name="connsiteY0" fmla="*/ 0 h 6867525"/>
              <a:gd name="connsiteX1" fmla="*/ 4981576 w 6543676"/>
              <a:gd name="connsiteY1" fmla="*/ 0 h 6867525"/>
              <a:gd name="connsiteX2" fmla="*/ 6543676 w 6543676"/>
              <a:gd name="connsiteY2" fmla="*/ 1638300 h 6867525"/>
              <a:gd name="connsiteX3" fmla="*/ 5219701 w 6543676"/>
              <a:gd name="connsiteY3" fmla="*/ 6867525 h 6867525"/>
              <a:gd name="connsiteX4" fmla="*/ 0 w 6543676"/>
              <a:gd name="connsiteY4" fmla="*/ 6858000 h 6867525"/>
              <a:gd name="connsiteX5" fmla="*/ 0 w 6543676"/>
              <a:gd name="connsiteY5" fmla="*/ 0 h 6867525"/>
              <a:gd name="connsiteX0" fmla="*/ 0 w 6543676"/>
              <a:gd name="connsiteY0" fmla="*/ 0 h 6867525"/>
              <a:gd name="connsiteX1" fmla="*/ 4981576 w 6543676"/>
              <a:gd name="connsiteY1" fmla="*/ 0 h 6867525"/>
              <a:gd name="connsiteX2" fmla="*/ 6543676 w 6543676"/>
              <a:gd name="connsiteY2" fmla="*/ 1638300 h 6867525"/>
              <a:gd name="connsiteX3" fmla="*/ 5133976 w 6543676"/>
              <a:gd name="connsiteY3" fmla="*/ 6867525 h 6867525"/>
              <a:gd name="connsiteX4" fmla="*/ 0 w 6543676"/>
              <a:gd name="connsiteY4" fmla="*/ 6858000 h 6867525"/>
              <a:gd name="connsiteX5" fmla="*/ 0 w 6543676"/>
              <a:gd name="connsiteY5"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3676" h="6867525">
                <a:moveTo>
                  <a:pt x="0" y="0"/>
                </a:moveTo>
                <a:lnTo>
                  <a:pt x="4981576" y="0"/>
                </a:lnTo>
                <a:cubicBezTo>
                  <a:pt x="5006977" y="371475"/>
                  <a:pt x="5699126" y="1152525"/>
                  <a:pt x="6543676" y="1638300"/>
                </a:cubicBezTo>
                <a:cubicBezTo>
                  <a:pt x="5686427" y="2984500"/>
                  <a:pt x="5133976" y="5178425"/>
                  <a:pt x="5133976" y="6867525"/>
                </a:cubicBezTo>
                <a:lnTo>
                  <a:pt x="0" y="6858000"/>
                </a:lnTo>
                <a:lnTo>
                  <a:pt x="0" y="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2136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009B150-532D-45FE-A6D6-8A190897518A}"/>
              </a:ext>
            </a:extLst>
          </p:cNvPr>
          <p:cNvSpPr>
            <a:spLocks noGrp="1"/>
          </p:cNvSpPr>
          <p:nvPr userDrawn="1">
            <p:ph type="pic" idx="1" hasCustomPrompt="1"/>
          </p:nvPr>
        </p:nvSpPr>
        <p:spPr>
          <a:xfrm>
            <a:off x="0" y="0"/>
            <a:ext cx="7865615" cy="6858000"/>
          </a:xfrm>
          <a:custGeom>
            <a:avLst/>
            <a:gdLst>
              <a:gd name="connsiteX0" fmla="*/ 0 w 7865615"/>
              <a:gd name="connsiteY0" fmla="*/ 0 h 6858000"/>
              <a:gd name="connsiteX1" fmla="*/ 2246577 w 7865615"/>
              <a:gd name="connsiteY1" fmla="*/ 0 h 6858000"/>
              <a:gd name="connsiteX2" fmla="*/ 3408550 w 7865615"/>
              <a:gd name="connsiteY2" fmla="*/ 0 h 6858000"/>
              <a:gd name="connsiteX3" fmla="*/ 4510701 w 7865615"/>
              <a:gd name="connsiteY3" fmla="*/ 0 h 6858000"/>
              <a:gd name="connsiteX4" fmla="*/ 7804883 w 7865615"/>
              <a:gd name="connsiteY4" fmla="*/ 3294183 h 6858000"/>
              <a:gd name="connsiteX5" fmla="*/ 7804883 w 7865615"/>
              <a:gd name="connsiteY5" fmla="*/ 3587426 h 6858000"/>
              <a:gd name="connsiteX6" fmla="*/ 4534309 w 7865615"/>
              <a:gd name="connsiteY6" fmla="*/ 6858000 h 6858000"/>
              <a:gd name="connsiteX7" fmla="*/ 3384942 w 7865615"/>
              <a:gd name="connsiteY7" fmla="*/ 6858000 h 6858000"/>
              <a:gd name="connsiteX8" fmla="*/ 653352 w 7865615"/>
              <a:gd name="connsiteY8" fmla="*/ 6858000 h 6858000"/>
              <a:gd name="connsiteX9" fmla="*/ 0 w 786561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5615" h="6858000">
                <a:moveTo>
                  <a:pt x="0" y="0"/>
                </a:moveTo>
                <a:lnTo>
                  <a:pt x="2246577" y="0"/>
                </a:lnTo>
                <a:lnTo>
                  <a:pt x="3408550" y="0"/>
                </a:lnTo>
                <a:lnTo>
                  <a:pt x="4510701" y="0"/>
                </a:lnTo>
                <a:lnTo>
                  <a:pt x="7804883" y="3294183"/>
                </a:lnTo>
                <a:cubicBezTo>
                  <a:pt x="7885860" y="3375159"/>
                  <a:pt x="7885860" y="3506449"/>
                  <a:pt x="7804883" y="3587426"/>
                </a:cubicBezTo>
                <a:lnTo>
                  <a:pt x="4534309" y="6858000"/>
                </a:lnTo>
                <a:lnTo>
                  <a:pt x="3384942" y="6858000"/>
                </a:lnTo>
                <a:lnTo>
                  <a:pt x="653352" y="6858000"/>
                </a:lnTo>
                <a:lnTo>
                  <a:pt x="0" y="6858000"/>
                </a:ln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21" name="Picture Placeholder 20">
            <a:extLst>
              <a:ext uri="{FF2B5EF4-FFF2-40B4-BE49-F238E27FC236}">
                <a16:creationId xmlns:a16="http://schemas.microsoft.com/office/drawing/2014/main" id="{0B3E2BDC-790D-4A9E-9558-CA4C10A1FB05}"/>
              </a:ext>
            </a:extLst>
          </p:cNvPr>
          <p:cNvSpPr>
            <a:spLocks noGrp="1"/>
          </p:cNvSpPr>
          <p:nvPr userDrawn="1">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Picture Placeholder 18">
            <a:extLst>
              <a:ext uri="{FF2B5EF4-FFF2-40B4-BE49-F238E27FC236}">
                <a16:creationId xmlns:a16="http://schemas.microsoft.com/office/drawing/2014/main" id="{2B6F2E21-3216-4F90-A6E2-E51A550D522D}"/>
              </a:ext>
            </a:extLst>
          </p:cNvPr>
          <p:cNvSpPr>
            <a:spLocks noGrp="1"/>
          </p:cNvSpPr>
          <p:nvPr userDrawn="1">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0" name="Picture Placeholder 19">
            <a:extLst>
              <a:ext uri="{FF2B5EF4-FFF2-40B4-BE49-F238E27FC236}">
                <a16:creationId xmlns:a16="http://schemas.microsoft.com/office/drawing/2014/main" id="{9228B4EE-0DCA-498B-BE6D-C126351A4694}"/>
              </a:ext>
            </a:extLst>
          </p:cNvPr>
          <p:cNvSpPr>
            <a:spLocks noGrp="1"/>
          </p:cNvSpPr>
          <p:nvPr userDrawn="1">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64893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FE957E-B654-4424-ACDA-8DED4BC6F6D5}"/>
              </a:ext>
            </a:extLst>
          </p:cNvPr>
          <p:cNvSpPr>
            <a:spLocks noGrp="1"/>
          </p:cNvSpPr>
          <p:nvPr>
            <p:ph type="pic" idx="12"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9952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014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892BE04D-7D92-4AC1-9A7B-9F84DF96E9F1}"/>
              </a:ext>
            </a:extLst>
          </p:cNvPr>
          <p:cNvSpPr>
            <a:spLocks noGrp="1"/>
          </p:cNvSpPr>
          <p:nvPr>
            <p:ph type="pic" idx="12" hasCustomPrompt="1"/>
          </p:nvPr>
        </p:nvSpPr>
        <p:spPr>
          <a:xfrm>
            <a:off x="5334000" y="77076"/>
            <a:ext cx="6858000" cy="6780924"/>
          </a:xfrm>
          <a:custGeom>
            <a:avLst/>
            <a:gdLst>
              <a:gd name="connsiteX0" fmla="*/ 4899238 w 6858000"/>
              <a:gd name="connsiteY0" fmla="*/ 480718 h 6780924"/>
              <a:gd name="connsiteX1" fmla="*/ 5079238 w 6858000"/>
              <a:gd name="connsiteY1" fmla="*/ 660719 h 6780924"/>
              <a:gd name="connsiteX2" fmla="*/ 5079238 w 6858000"/>
              <a:gd name="connsiteY2" fmla="*/ 813109 h 6780924"/>
              <a:gd name="connsiteX3" fmla="*/ 4899238 w 6858000"/>
              <a:gd name="connsiteY3" fmla="*/ 993109 h 6780924"/>
              <a:gd name="connsiteX4" fmla="*/ 4719238 w 6858000"/>
              <a:gd name="connsiteY4" fmla="*/ 813109 h 6780924"/>
              <a:gd name="connsiteX5" fmla="*/ 4719238 w 6858000"/>
              <a:gd name="connsiteY5" fmla="*/ 660719 h 6780924"/>
              <a:gd name="connsiteX6" fmla="*/ 4899238 w 6858000"/>
              <a:gd name="connsiteY6" fmla="*/ 480718 h 6780924"/>
              <a:gd name="connsiteX7" fmla="*/ 4172418 w 6858000"/>
              <a:gd name="connsiteY7" fmla="*/ 49104 h 6780924"/>
              <a:gd name="connsiteX8" fmla="*/ 4352418 w 6858000"/>
              <a:gd name="connsiteY8" fmla="*/ 229104 h 6780924"/>
              <a:gd name="connsiteX9" fmla="*/ 4352418 w 6858000"/>
              <a:gd name="connsiteY9" fmla="*/ 958969 h 6780924"/>
              <a:gd name="connsiteX10" fmla="*/ 4355828 w 6858000"/>
              <a:gd name="connsiteY10" fmla="*/ 958280 h 6780924"/>
              <a:gd name="connsiteX11" fmla="*/ 4355828 w 6858000"/>
              <a:gd name="connsiteY11" fmla="*/ 910422 h 6780924"/>
              <a:gd name="connsiteX12" fmla="*/ 4535826 w 6858000"/>
              <a:gd name="connsiteY12" fmla="*/ 730422 h 6780924"/>
              <a:gd name="connsiteX13" fmla="*/ 4715828 w 6858000"/>
              <a:gd name="connsiteY13" fmla="*/ 910422 h 6780924"/>
              <a:gd name="connsiteX14" fmla="*/ 4715828 w 6858000"/>
              <a:gd name="connsiteY14" fmla="*/ 1581340 h 6780924"/>
              <a:gd name="connsiteX15" fmla="*/ 4720198 w 6858000"/>
              <a:gd name="connsiteY15" fmla="*/ 1582222 h 6780924"/>
              <a:gd name="connsiteX16" fmla="*/ 4722896 w 6858000"/>
              <a:gd name="connsiteY16" fmla="*/ 1555465 h 6780924"/>
              <a:gd name="connsiteX17" fmla="*/ 4899238 w 6858000"/>
              <a:gd name="connsiteY17" fmla="*/ 1411741 h 6780924"/>
              <a:gd name="connsiteX18" fmla="*/ 5075580 w 6858000"/>
              <a:gd name="connsiteY18" fmla="*/ 1555465 h 6780924"/>
              <a:gd name="connsiteX19" fmla="*/ 5078522 w 6858000"/>
              <a:gd name="connsiteY19" fmla="*/ 1584654 h 6780924"/>
              <a:gd name="connsiteX20" fmla="*/ 5082646 w 6858000"/>
              <a:gd name="connsiteY20" fmla="*/ 1583821 h 6780924"/>
              <a:gd name="connsiteX21" fmla="*/ 5082646 w 6858000"/>
              <a:gd name="connsiteY21" fmla="*/ 1244357 h 6780924"/>
              <a:gd name="connsiteX22" fmla="*/ 5262646 w 6858000"/>
              <a:gd name="connsiteY22" fmla="*/ 1064357 h 6780924"/>
              <a:gd name="connsiteX23" fmla="*/ 5442646 w 6858000"/>
              <a:gd name="connsiteY23" fmla="*/ 1244357 h 6780924"/>
              <a:gd name="connsiteX24" fmla="*/ 5442646 w 6858000"/>
              <a:gd name="connsiteY24" fmla="*/ 1916269 h 6780924"/>
              <a:gd name="connsiteX25" fmla="*/ 5448480 w 6858000"/>
              <a:gd name="connsiteY25" fmla="*/ 1915093 h 6780924"/>
              <a:gd name="connsiteX26" fmla="*/ 5449714 w 6858000"/>
              <a:gd name="connsiteY26" fmla="*/ 1902847 h 6780924"/>
              <a:gd name="connsiteX27" fmla="*/ 5626056 w 6858000"/>
              <a:gd name="connsiteY27" fmla="*/ 1759123 h 6780924"/>
              <a:gd name="connsiteX28" fmla="*/ 5791912 w 6858000"/>
              <a:gd name="connsiteY28" fmla="*/ 1869059 h 6780924"/>
              <a:gd name="connsiteX29" fmla="*/ 5800744 w 6858000"/>
              <a:gd name="connsiteY29" fmla="*/ 1897511 h 6780924"/>
              <a:gd name="connsiteX30" fmla="*/ 5800744 w 6858000"/>
              <a:gd name="connsiteY30" fmla="*/ 1457324 h 6780924"/>
              <a:gd name="connsiteX31" fmla="*/ 5981718 w 6858000"/>
              <a:gd name="connsiteY31" fmla="*/ 1276349 h 6780924"/>
              <a:gd name="connsiteX32" fmla="*/ 6159016 w 6858000"/>
              <a:gd name="connsiteY32" fmla="*/ 1420851 h 6780924"/>
              <a:gd name="connsiteX33" fmla="*/ 6162690 w 6858000"/>
              <a:gd name="connsiteY33" fmla="*/ 1457285 h 6780924"/>
              <a:gd name="connsiteX34" fmla="*/ 6162690 w 6858000"/>
              <a:gd name="connsiteY34" fmla="*/ 1132146 h 6780924"/>
              <a:gd name="connsiteX35" fmla="*/ 6343664 w 6858000"/>
              <a:gd name="connsiteY35" fmla="*/ 951170 h 6780924"/>
              <a:gd name="connsiteX36" fmla="*/ 6524640 w 6858000"/>
              <a:gd name="connsiteY36" fmla="*/ 1132146 h 6780924"/>
              <a:gd name="connsiteX37" fmla="*/ 6524640 w 6858000"/>
              <a:gd name="connsiteY37" fmla="*/ 1636217 h 6780924"/>
              <a:gd name="connsiteX38" fmla="*/ 6526784 w 6858000"/>
              <a:gd name="connsiteY38" fmla="*/ 1614950 h 6780924"/>
              <a:gd name="connsiteX39" fmla="*/ 6703126 w 6858000"/>
              <a:gd name="connsiteY39" fmla="*/ 1471226 h 6780924"/>
              <a:gd name="connsiteX40" fmla="*/ 6830404 w 6858000"/>
              <a:gd name="connsiteY40" fmla="*/ 1523946 h 6780924"/>
              <a:gd name="connsiteX41" fmla="*/ 6857998 w 6858000"/>
              <a:gd name="connsiteY41" fmla="*/ 1564874 h 6780924"/>
              <a:gd name="connsiteX42" fmla="*/ 6857998 w 6858000"/>
              <a:gd name="connsiteY42" fmla="*/ 4674715 h 6780924"/>
              <a:gd name="connsiteX43" fmla="*/ 6858000 w 6858000"/>
              <a:gd name="connsiteY43" fmla="*/ 4674715 h 6780924"/>
              <a:gd name="connsiteX44" fmla="*/ 6858000 w 6858000"/>
              <a:gd name="connsiteY44" fmla="*/ 4842542 h 6780924"/>
              <a:gd name="connsiteX45" fmla="*/ 6678000 w 6858000"/>
              <a:gd name="connsiteY45" fmla="*/ 5022542 h 6780924"/>
              <a:gd name="connsiteX46" fmla="*/ 6512145 w 6858000"/>
              <a:gd name="connsiteY46" fmla="*/ 4912606 h 6780924"/>
              <a:gd name="connsiteX47" fmla="*/ 6502414 w 6858000"/>
              <a:gd name="connsiteY47" fmla="*/ 4864407 h 6780924"/>
              <a:gd name="connsiteX48" fmla="*/ 6502414 w 6858000"/>
              <a:gd name="connsiteY48" fmla="*/ 5285377 h 6780924"/>
              <a:gd name="connsiteX49" fmla="*/ 6322414 w 6858000"/>
              <a:gd name="connsiteY49" fmla="*/ 5465377 h 6780924"/>
              <a:gd name="connsiteX50" fmla="*/ 6146071 w 6858000"/>
              <a:gd name="connsiteY50" fmla="*/ 5321653 h 6780924"/>
              <a:gd name="connsiteX51" fmla="*/ 6143463 w 6858000"/>
              <a:gd name="connsiteY51" fmla="*/ 5295783 h 6780924"/>
              <a:gd name="connsiteX52" fmla="*/ 6143463 w 6858000"/>
              <a:gd name="connsiteY52" fmla="*/ 6254957 h 6780924"/>
              <a:gd name="connsiteX53" fmla="*/ 5962488 w 6858000"/>
              <a:gd name="connsiteY53" fmla="*/ 6435932 h 6780924"/>
              <a:gd name="connsiteX54" fmla="*/ 5795735 w 6858000"/>
              <a:gd name="connsiteY54" fmla="*/ 6325401 h 6780924"/>
              <a:gd name="connsiteX55" fmla="*/ 5795551 w 6858000"/>
              <a:gd name="connsiteY55" fmla="*/ 6324808 h 6780924"/>
              <a:gd name="connsiteX56" fmla="*/ 5795456 w 6858000"/>
              <a:gd name="connsiteY56" fmla="*/ 6324667 h 6780924"/>
              <a:gd name="connsiteX57" fmla="*/ 5781311 w 6858000"/>
              <a:gd name="connsiteY57" fmla="*/ 6254603 h 6780924"/>
              <a:gd name="connsiteX58" fmla="*/ 5781311 w 6858000"/>
              <a:gd name="connsiteY58" fmla="*/ 6006221 h 6780924"/>
              <a:gd name="connsiteX59" fmla="*/ 5781513 w 6858000"/>
              <a:gd name="connsiteY59" fmla="*/ 6004217 h 6780924"/>
              <a:gd name="connsiteX60" fmla="*/ 5781513 w 6858000"/>
              <a:gd name="connsiteY60" fmla="*/ 5761749 h 6780924"/>
              <a:gd name="connsiteX61" fmla="*/ 5780208 w 6858000"/>
              <a:gd name="connsiteY61" fmla="*/ 5761749 h 6780924"/>
              <a:gd name="connsiteX62" fmla="*/ 5780208 w 6858000"/>
              <a:gd name="connsiteY62" fmla="*/ 5773159 h 6780924"/>
              <a:gd name="connsiteX63" fmla="*/ 5600208 w 6858000"/>
              <a:gd name="connsiteY63" fmla="*/ 5953159 h 6780924"/>
              <a:gd name="connsiteX64" fmla="*/ 5420208 w 6858000"/>
              <a:gd name="connsiteY64" fmla="*/ 5773159 h 6780924"/>
              <a:gd name="connsiteX65" fmla="*/ 5420208 w 6858000"/>
              <a:gd name="connsiteY65" fmla="*/ 5761749 h 6780924"/>
              <a:gd name="connsiteX66" fmla="*/ 5419105 w 6858000"/>
              <a:gd name="connsiteY66" fmla="*/ 5761749 h 6780924"/>
              <a:gd name="connsiteX67" fmla="*/ 5419105 w 6858000"/>
              <a:gd name="connsiteY67" fmla="*/ 6780924 h 6780924"/>
              <a:gd name="connsiteX68" fmla="*/ 5229225 w 6858000"/>
              <a:gd name="connsiteY68" fmla="*/ 6780924 h 6780924"/>
              <a:gd name="connsiteX69" fmla="*/ 5059105 w 6858000"/>
              <a:gd name="connsiteY69" fmla="*/ 6780924 h 6780924"/>
              <a:gd name="connsiteX70" fmla="*/ 5009857 w 6858000"/>
              <a:gd name="connsiteY70" fmla="*/ 6780924 h 6780924"/>
              <a:gd name="connsiteX71" fmla="*/ 4857750 w 6858000"/>
              <a:gd name="connsiteY71" fmla="*/ 6780924 h 6780924"/>
              <a:gd name="connsiteX72" fmla="*/ 4746147 w 6858000"/>
              <a:gd name="connsiteY72" fmla="*/ 6780924 h 6780924"/>
              <a:gd name="connsiteX73" fmla="*/ 4712147 w 6858000"/>
              <a:gd name="connsiteY73" fmla="*/ 6730496 h 6780924"/>
              <a:gd name="connsiteX74" fmla="*/ 4698002 w 6858000"/>
              <a:gd name="connsiteY74" fmla="*/ 6660431 h 6780924"/>
              <a:gd name="connsiteX75" fmla="*/ 4698002 w 6858000"/>
              <a:gd name="connsiteY75" fmla="*/ 5925639 h 6780924"/>
              <a:gd name="connsiteX76" fmla="*/ 4686136 w 6858000"/>
              <a:gd name="connsiteY76" fmla="*/ 5928313 h 6780924"/>
              <a:gd name="connsiteX77" fmla="*/ 4686136 w 6858000"/>
              <a:gd name="connsiteY77" fmla="*/ 6026357 h 6780924"/>
              <a:gd name="connsiteX78" fmla="*/ 4505161 w 6858000"/>
              <a:gd name="connsiteY78" fmla="*/ 6207332 h 6780924"/>
              <a:gd name="connsiteX79" fmla="*/ 4324186 w 6858000"/>
              <a:gd name="connsiteY79" fmla="*/ 6026357 h 6780924"/>
              <a:gd name="connsiteX80" fmla="*/ 4324186 w 6858000"/>
              <a:gd name="connsiteY80" fmla="*/ 6003902 h 6780924"/>
              <a:gd name="connsiteX81" fmla="*/ 4308074 w 6858000"/>
              <a:gd name="connsiteY81" fmla="*/ 6005915 h 6780924"/>
              <a:gd name="connsiteX82" fmla="*/ 4308074 w 6858000"/>
              <a:gd name="connsiteY82" fmla="*/ 6780924 h 6780924"/>
              <a:gd name="connsiteX83" fmla="*/ 3948076 w 6858000"/>
              <a:gd name="connsiteY83" fmla="*/ 6780924 h 6780924"/>
              <a:gd name="connsiteX84" fmla="*/ 3948076 w 6858000"/>
              <a:gd name="connsiteY84" fmla="*/ 6542799 h 6780924"/>
              <a:gd name="connsiteX85" fmla="*/ 3944666 w 6858000"/>
              <a:gd name="connsiteY85" fmla="*/ 6542799 h 6780924"/>
              <a:gd name="connsiteX86" fmla="*/ 3944666 w 6858000"/>
              <a:gd name="connsiteY86" fmla="*/ 6555998 h 6780924"/>
              <a:gd name="connsiteX87" fmla="*/ 3764666 w 6858000"/>
              <a:gd name="connsiteY87" fmla="*/ 6735998 h 6780924"/>
              <a:gd name="connsiteX88" fmla="*/ 3584666 w 6858000"/>
              <a:gd name="connsiteY88" fmla="*/ 6555998 h 6780924"/>
              <a:gd name="connsiteX89" fmla="*/ 3584666 w 6858000"/>
              <a:gd name="connsiteY89" fmla="*/ 6542799 h 6780924"/>
              <a:gd name="connsiteX90" fmla="*/ 3581256 w 6858000"/>
              <a:gd name="connsiteY90" fmla="*/ 6542799 h 6780924"/>
              <a:gd name="connsiteX91" fmla="*/ 3581256 w 6858000"/>
              <a:gd name="connsiteY91" fmla="*/ 6779446 h 6780924"/>
              <a:gd name="connsiteX92" fmla="*/ 3581107 w 6858000"/>
              <a:gd name="connsiteY92" fmla="*/ 6780924 h 6780924"/>
              <a:gd name="connsiteX93" fmla="*/ 3221405 w 6858000"/>
              <a:gd name="connsiteY93" fmla="*/ 6780924 h 6780924"/>
              <a:gd name="connsiteX94" fmla="*/ 3221256 w 6858000"/>
              <a:gd name="connsiteY94" fmla="*/ 6779446 h 6780924"/>
              <a:gd name="connsiteX95" fmla="*/ 3221256 w 6858000"/>
              <a:gd name="connsiteY95" fmla="*/ 6753018 h 6780924"/>
              <a:gd name="connsiteX96" fmla="*/ 3217846 w 6858000"/>
              <a:gd name="connsiteY96" fmla="*/ 6753706 h 6780924"/>
              <a:gd name="connsiteX97" fmla="*/ 3217846 w 6858000"/>
              <a:gd name="connsiteY97" fmla="*/ 6780924 h 6780924"/>
              <a:gd name="connsiteX98" fmla="*/ 2857846 w 6858000"/>
              <a:gd name="connsiteY98" fmla="*/ 6780924 h 6780924"/>
              <a:gd name="connsiteX99" fmla="*/ 2857846 w 6858000"/>
              <a:gd name="connsiteY99" fmla="*/ 6753312 h 6780924"/>
              <a:gd name="connsiteX100" fmla="*/ 2854436 w 6858000"/>
              <a:gd name="connsiteY100" fmla="*/ 6754001 h 6780924"/>
              <a:gd name="connsiteX101" fmla="*/ 2854436 w 6858000"/>
              <a:gd name="connsiteY101" fmla="*/ 6780924 h 6780924"/>
              <a:gd name="connsiteX102" fmla="*/ 2494436 w 6858000"/>
              <a:gd name="connsiteY102" fmla="*/ 6780924 h 6780924"/>
              <a:gd name="connsiteX103" fmla="*/ 2494436 w 6858000"/>
              <a:gd name="connsiteY103" fmla="*/ 6130942 h 6780924"/>
              <a:gd name="connsiteX104" fmla="*/ 2490066 w 6858000"/>
              <a:gd name="connsiteY104" fmla="*/ 6130059 h 6780924"/>
              <a:gd name="connsiteX105" fmla="*/ 2487368 w 6858000"/>
              <a:gd name="connsiteY105" fmla="*/ 6156817 h 6780924"/>
              <a:gd name="connsiteX106" fmla="*/ 2311026 w 6858000"/>
              <a:gd name="connsiteY106" fmla="*/ 6300541 h 6780924"/>
              <a:gd name="connsiteX107" fmla="*/ 2134684 w 6858000"/>
              <a:gd name="connsiteY107" fmla="*/ 6156817 h 6780924"/>
              <a:gd name="connsiteX108" fmla="*/ 2131742 w 6858000"/>
              <a:gd name="connsiteY108" fmla="*/ 6127628 h 6780924"/>
              <a:gd name="connsiteX109" fmla="*/ 2127618 w 6858000"/>
              <a:gd name="connsiteY109" fmla="*/ 6128461 h 6780924"/>
              <a:gd name="connsiteX110" fmla="*/ 2127618 w 6858000"/>
              <a:gd name="connsiteY110" fmla="*/ 6467924 h 6780924"/>
              <a:gd name="connsiteX111" fmla="*/ 1947618 w 6858000"/>
              <a:gd name="connsiteY111" fmla="*/ 6647924 h 6780924"/>
              <a:gd name="connsiteX112" fmla="*/ 1767618 w 6858000"/>
              <a:gd name="connsiteY112" fmla="*/ 6467924 h 6780924"/>
              <a:gd name="connsiteX113" fmla="*/ 1767618 w 6858000"/>
              <a:gd name="connsiteY113" fmla="*/ 5796012 h 6780924"/>
              <a:gd name="connsiteX114" fmla="*/ 1761784 w 6858000"/>
              <a:gd name="connsiteY114" fmla="*/ 5797189 h 6780924"/>
              <a:gd name="connsiteX115" fmla="*/ 1760550 w 6858000"/>
              <a:gd name="connsiteY115" fmla="*/ 5809435 h 6780924"/>
              <a:gd name="connsiteX116" fmla="*/ 1584208 w 6858000"/>
              <a:gd name="connsiteY116" fmla="*/ 5953159 h 6780924"/>
              <a:gd name="connsiteX117" fmla="*/ 1418352 w 6858000"/>
              <a:gd name="connsiteY117" fmla="*/ 5843223 h 6780924"/>
              <a:gd name="connsiteX118" fmla="*/ 1409520 w 6858000"/>
              <a:gd name="connsiteY118" fmla="*/ 5814770 h 6780924"/>
              <a:gd name="connsiteX119" fmla="*/ 1409520 w 6858000"/>
              <a:gd name="connsiteY119" fmla="*/ 6254958 h 6780924"/>
              <a:gd name="connsiteX120" fmla="*/ 1228546 w 6858000"/>
              <a:gd name="connsiteY120" fmla="*/ 6435933 h 6780924"/>
              <a:gd name="connsiteX121" fmla="*/ 1051248 w 6858000"/>
              <a:gd name="connsiteY121" fmla="*/ 6291431 h 6780924"/>
              <a:gd name="connsiteX122" fmla="*/ 1047574 w 6858000"/>
              <a:gd name="connsiteY122" fmla="*/ 6254997 h 6780924"/>
              <a:gd name="connsiteX123" fmla="*/ 1047574 w 6858000"/>
              <a:gd name="connsiteY123" fmla="*/ 6580136 h 6780924"/>
              <a:gd name="connsiteX124" fmla="*/ 866600 w 6858000"/>
              <a:gd name="connsiteY124" fmla="*/ 6761111 h 6780924"/>
              <a:gd name="connsiteX125" fmla="*/ 685625 w 6858000"/>
              <a:gd name="connsiteY125" fmla="*/ 6580136 h 6780924"/>
              <a:gd name="connsiteX126" fmla="*/ 685625 w 6858000"/>
              <a:gd name="connsiteY126" fmla="*/ 6076064 h 6780924"/>
              <a:gd name="connsiteX127" fmla="*/ 683480 w 6858000"/>
              <a:gd name="connsiteY127" fmla="*/ 6097332 h 6780924"/>
              <a:gd name="connsiteX128" fmla="*/ 507138 w 6858000"/>
              <a:gd name="connsiteY128" fmla="*/ 6241056 h 6780924"/>
              <a:gd name="connsiteX129" fmla="*/ 379860 w 6858000"/>
              <a:gd name="connsiteY129" fmla="*/ 6188335 h 6780924"/>
              <a:gd name="connsiteX130" fmla="*/ 352266 w 6858000"/>
              <a:gd name="connsiteY130" fmla="*/ 6147408 h 6780924"/>
              <a:gd name="connsiteX131" fmla="*/ 352266 w 6858000"/>
              <a:gd name="connsiteY131" fmla="*/ 6050281 h 6780924"/>
              <a:gd name="connsiteX132" fmla="*/ 352264 w 6858000"/>
              <a:gd name="connsiteY132" fmla="*/ 6050271 h 6780924"/>
              <a:gd name="connsiteX133" fmla="*/ 352264 w 6858000"/>
              <a:gd name="connsiteY133" fmla="*/ 5788251 h 6780924"/>
              <a:gd name="connsiteX134" fmla="*/ 344945 w 6858000"/>
              <a:gd name="connsiteY134" fmla="*/ 5824500 h 6780924"/>
              <a:gd name="connsiteX135" fmla="*/ 179091 w 6858000"/>
              <a:gd name="connsiteY135" fmla="*/ 5934436 h 6780924"/>
              <a:gd name="connsiteX136" fmla="*/ 2748 w 6858000"/>
              <a:gd name="connsiteY136" fmla="*/ 5790712 h 6780924"/>
              <a:gd name="connsiteX137" fmla="*/ 0 w 6858000"/>
              <a:gd name="connsiteY137" fmla="*/ 5763453 h 6780924"/>
              <a:gd name="connsiteX138" fmla="*/ 0 w 6858000"/>
              <a:gd name="connsiteY138" fmla="*/ 3970142 h 6780924"/>
              <a:gd name="connsiteX139" fmla="*/ 2748 w 6858000"/>
              <a:gd name="connsiteY139" fmla="*/ 3942883 h 6780924"/>
              <a:gd name="connsiteX140" fmla="*/ 179091 w 6858000"/>
              <a:gd name="connsiteY140" fmla="*/ 3799159 h 6780924"/>
              <a:gd name="connsiteX141" fmla="*/ 344945 w 6858000"/>
              <a:gd name="connsiteY141" fmla="*/ 3909095 h 6780924"/>
              <a:gd name="connsiteX142" fmla="*/ 352264 w 6858000"/>
              <a:gd name="connsiteY142" fmla="*/ 3945346 h 6780924"/>
              <a:gd name="connsiteX143" fmla="*/ 352264 w 6858000"/>
              <a:gd name="connsiteY143" fmla="*/ 2869739 h 6780924"/>
              <a:gd name="connsiteX144" fmla="*/ 532264 w 6858000"/>
              <a:gd name="connsiteY144" fmla="*/ 2689739 h 6780924"/>
              <a:gd name="connsiteX145" fmla="*/ 698119 w 6858000"/>
              <a:gd name="connsiteY145" fmla="*/ 2799676 h 6780924"/>
              <a:gd name="connsiteX146" fmla="*/ 707850 w 6858000"/>
              <a:gd name="connsiteY146" fmla="*/ 2847874 h 6780924"/>
              <a:gd name="connsiteX147" fmla="*/ 707850 w 6858000"/>
              <a:gd name="connsiteY147" fmla="*/ 2426905 h 6780924"/>
              <a:gd name="connsiteX148" fmla="*/ 887850 w 6858000"/>
              <a:gd name="connsiteY148" fmla="*/ 2246904 h 6780924"/>
              <a:gd name="connsiteX149" fmla="*/ 1064193 w 6858000"/>
              <a:gd name="connsiteY149" fmla="*/ 2390628 h 6780924"/>
              <a:gd name="connsiteX150" fmla="*/ 1066801 w 6858000"/>
              <a:gd name="connsiteY150" fmla="*/ 2416498 h 6780924"/>
              <a:gd name="connsiteX151" fmla="*/ 1066801 w 6858000"/>
              <a:gd name="connsiteY151" fmla="*/ 1457325 h 6780924"/>
              <a:gd name="connsiteX152" fmla="*/ 1247776 w 6858000"/>
              <a:gd name="connsiteY152" fmla="*/ 1276350 h 6780924"/>
              <a:gd name="connsiteX153" fmla="*/ 1414529 w 6858000"/>
              <a:gd name="connsiteY153" fmla="*/ 1386880 h 6780924"/>
              <a:gd name="connsiteX154" fmla="*/ 1414713 w 6858000"/>
              <a:gd name="connsiteY154" fmla="*/ 1387474 h 6780924"/>
              <a:gd name="connsiteX155" fmla="*/ 1414808 w 6858000"/>
              <a:gd name="connsiteY155" fmla="*/ 1387615 h 6780924"/>
              <a:gd name="connsiteX156" fmla="*/ 1428953 w 6858000"/>
              <a:gd name="connsiteY156" fmla="*/ 1457678 h 6780924"/>
              <a:gd name="connsiteX157" fmla="*/ 1428953 w 6858000"/>
              <a:gd name="connsiteY157" fmla="*/ 1706061 h 6780924"/>
              <a:gd name="connsiteX158" fmla="*/ 1428751 w 6858000"/>
              <a:gd name="connsiteY158" fmla="*/ 1708065 h 6780924"/>
              <a:gd name="connsiteX159" fmla="*/ 1428751 w 6858000"/>
              <a:gd name="connsiteY159" fmla="*/ 2186419 h 6780924"/>
              <a:gd name="connsiteX160" fmla="*/ 1428953 w 6858000"/>
              <a:gd name="connsiteY160" fmla="*/ 2188423 h 6780924"/>
              <a:gd name="connsiteX161" fmla="*/ 1428953 w 6858000"/>
              <a:gd name="connsiteY161" fmla="*/ 2344473 h 6780924"/>
              <a:gd name="connsiteX162" fmla="*/ 1430056 w 6858000"/>
              <a:gd name="connsiteY162" fmla="*/ 2343631 h 6780924"/>
              <a:gd name="connsiteX163" fmla="*/ 1430056 w 6858000"/>
              <a:gd name="connsiteY163" fmla="*/ 1939123 h 6780924"/>
              <a:gd name="connsiteX164" fmla="*/ 1610056 w 6858000"/>
              <a:gd name="connsiteY164" fmla="*/ 1759123 h 6780924"/>
              <a:gd name="connsiteX165" fmla="*/ 1790056 w 6858000"/>
              <a:gd name="connsiteY165" fmla="*/ 1939123 h 6780924"/>
              <a:gd name="connsiteX166" fmla="*/ 1790056 w 6858000"/>
              <a:gd name="connsiteY166" fmla="*/ 2094491 h 6780924"/>
              <a:gd name="connsiteX167" fmla="*/ 1791159 w 6858000"/>
              <a:gd name="connsiteY167" fmla="*/ 2093833 h 6780924"/>
              <a:gd name="connsiteX168" fmla="*/ 1791159 w 6858000"/>
              <a:gd name="connsiteY168" fmla="*/ 452552 h 6780924"/>
              <a:gd name="connsiteX169" fmla="*/ 1971159 w 6858000"/>
              <a:gd name="connsiteY169" fmla="*/ 272552 h 6780924"/>
              <a:gd name="connsiteX170" fmla="*/ 2151159 w 6858000"/>
              <a:gd name="connsiteY170" fmla="*/ 452552 h 6780924"/>
              <a:gd name="connsiteX171" fmla="*/ 2151159 w 6858000"/>
              <a:gd name="connsiteY171" fmla="*/ 1123074 h 6780924"/>
              <a:gd name="connsiteX172" fmla="*/ 2152262 w 6858000"/>
              <a:gd name="connsiteY172" fmla="*/ 1123074 h 6780924"/>
              <a:gd name="connsiteX173" fmla="*/ 2152262 w 6858000"/>
              <a:gd name="connsiteY173" fmla="*/ 1051851 h 6780924"/>
              <a:gd name="connsiteX174" fmla="*/ 2332262 w 6858000"/>
              <a:gd name="connsiteY174" fmla="*/ 871849 h 6780924"/>
              <a:gd name="connsiteX175" fmla="*/ 2512262 w 6858000"/>
              <a:gd name="connsiteY175" fmla="*/ 1051851 h 6780924"/>
              <a:gd name="connsiteX176" fmla="*/ 2512262 w 6858000"/>
              <a:gd name="connsiteY176" fmla="*/ 1786643 h 6780924"/>
              <a:gd name="connsiteX177" fmla="*/ 2524128 w 6858000"/>
              <a:gd name="connsiteY177" fmla="*/ 1783969 h 6780924"/>
              <a:gd name="connsiteX178" fmla="*/ 2524128 w 6858000"/>
              <a:gd name="connsiteY178" fmla="*/ 1685924 h 6780924"/>
              <a:gd name="connsiteX179" fmla="*/ 2705103 w 6858000"/>
              <a:gd name="connsiteY179" fmla="*/ 1504950 h 6780924"/>
              <a:gd name="connsiteX180" fmla="*/ 2886078 w 6858000"/>
              <a:gd name="connsiteY180" fmla="*/ 1685924 h 6780924"/>
              <a:gd name="connsiteX181" fmla="*/ 2886078 w 6858000"/>
              <a:gd name="connsiteY181" fmla="*/ 1708380 h 6780924"/>
              <a:gd name="connsiteX182" fmla="*/ 2902190 w 6858000"/>
              <a:gd name="connsiteY182" fmla="*/ 1706366 h 6780924"/>
              <a:gd name="connsiteX183" fmla="*/ 2902190 w 6858000"/>
              <a:gd name="connsiteY183" fmla="*/ 788060 h 6780924"/>
              <a:gd name="connsiteX184" fmla="*/ 3082188 w 6858000"/>
              <a:gd name="connsiteY184" fmla="*/ 608060 h 6780924"/>
              <a:gd name="connsiteX185" fmla="*/ 3262188 w 6858000"/>
              <a:gd name="connsiteY185" fmla="*/ 788060 h 6780924"/>
              <a:gd name="connsiteX186" fmla="*/ 3262188 w 6858000"/>
              <a:gd name="connsiteY186" fmla="*/ 1123074 h 6780924"/>
              <a:gd name="connsiteX187" fmla="*/ 3272303 w 6858000"/>
              <a:gd name="connsiteY187" fmla="*/ 1123074 h 6780924"/>
              <a:gd name="connsiteX188" fmla="*/ 3279744 w 6858000"/>
              <a:gd name="connsiteY188" fmla="*/ 1086219 h 6780924"/>
              <a:gd name="connsiteX189" fmla="*/ 3445598 w 6858000"/>
              <a:gd name="connsiteY189" fmla="*/ 976284 h 6780924"/>
              <a:gd name="connsiteX190" fmla="*/ 3611453 w 6858000"/>
              <a:gd name="connsiteY190" fmla="*/ 1086219 h 6780924"/>
              <a:gd name="connsiteX191" fmla="*/ 3618893 w 6858000"/>
              <a:gd name="connsiteY191" fmla="*/ 1123074 h 6780924"/>
              <a:gd name="connsiteX192" fmla="*/ 3629008 w 6858000"/>
              <a:gd name="connsiteY192" fmla="*/ 1123074 h 6780924"/>
              <a:gd name="connsiteX193" fmla="*/ 3629008 w 6858000"/>
              <a:gd name="connsiteY193" fmla="*/ 932835 h 6780924"/>
              <a:gd name="connsiteX194" fmla="*/ 3809008 w 6858000"/>
              <a:gd name="connsiteY194" fmla="*/ 752835 h 6780924"/>
              <a:gd name="connsiteX195" fmla="*/ 3989008 w 6858000"/>
              <a:gd name="connsiteY195" fmla="*/ 932835 h 6780924"/>
              <a:gd name="connsiteX196" fmla="*/ 3989008 w 6858000"/>
              <a:gd name="connsiteY196" fmla="*/ 959263 h 6780924"/>
              <a:gd name="connsiteX197" fmla="*/ 3992418 w 6858000"/>
              <a:gd name="connsiteY197" fmla="*/ 958575 h 6780924"/>
              <a:gd name="connsiteX198" fmla="*/ 3992418 w 6858000"/>
              <a:gd name="connsiteY198" fmla="*/ 229104 h 6780924"/>
              <a:gd name="connsiteX199" fmla="*/ 4172418 w 6858000"/>
              <a:gd name="connsiteY199" fmla="*/ 49104 h 6780924"/>
              <a:gd name="connsiteX200" fmla="*/ 3082188 w 6858000"/>
              <a:gd name="connsiteY200" fmla="*/ 0 h 6780924"/>
              <a:gd name="connsiteX201" fmla="*/ 3262188 w 6858000"/>
              <a:gd name="connsiteY201" fmla="*/ 180000 h 6780924"/>
              <a:gd name="connsiteX202" fmla="*/ 3262188 w 6858000"/>
              <a:gd name="connsiteY202" fmla="*/ 332390 h 6780924"/>
              <a:gd name="connsiteX203" fmla="*/ 3082188 w 6858000"/>
              <a:gd name="connsiteY203" fmla="*/ 512390 h 6780924"/>
              <a:gd name="connsiteX204" fmla="*/ 2902190 w 6858000"/>
              <a:gd name="connsiteY204" fmla="*/ 332390 h 6780924"/>
              <a:gd name="connsiteX205" fmla="*/ 2902190 w 6858000"/>
              <a:gd name="connsiteY205" fmla="*/ 180000 h 6780924"/>
              <a:gd name="connsiteX206" fmla="*/ 3082188 w 6858000"/>
              <a:gd name="connsiteY206" fmla="*/ 0 h 67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6858000" h="6780924">
                <a:moveTo>
                  <a:pt x="4899238" y="480718"/>
                </a:moveTo>
                <a:cubicBezTo>
                  <a:pt x="4998650" y="480718"/>
                  <a:pt x="5079238" y="561307"/>
                  <a:pt x="5079238" y="660719"/>
                </a:cubicBezTo>
                <a:lnTo>
                  <a:pt x="5079238" y="813109"/>
                </a:lnTo>
                <a:cubicBezTo>
                  <a:pt x="5079238" y="912519"/>
                  <a:pt x="4998650" y="993109"/>
                  <a:pt x="4899238" y="993109"/>
                </a:cubicBezTo>
                <a:cubicBezTo>
                  <a:pt x="4799828" y="993109"/>
                  <a:pt x="4719238" y="912519"/>
                  <a:pt x="4719238" y="813109"/>
                </a:cubicBezTo>
                <a:lnTo>
                  <a:pt x="4719238" y="660719"/>
                </a:lnTo>
                <a:cubicBezTo>
                  <a:pt x="4719238" y="561307"/>
                  <a:pt x="4799828" y="480718"/>
                  <a:pt x="4899238" y="480718"/>
                </a:cubicBezTo>
                <a:close/>
                <a:moveTo>
                  <a:pt x="4172418" y="49104"/>
                </a:moveTo>
                <a:cubicBezTo>
                  <a:pt x="4271828" y="49104"/>
                  <a:pt x="4352418" y="129694"/>
                  <a:pt x="4352418" y="229104"/>
                </a:cubicBezTo>
                <a:lnTo>
                  <a:pt x="4352418" y="958969"/>
                </a:lnTo>
                <a:lnTo>
                  <a:pt x="4355828" y="958280"/>
                </a:lnTo>
                <a:lnTo>
                  <a:pt x="4355828" y="910422"/>
                </a:lnTo>
                <a:cubicBezTo>
                  <a:pt x="4355828" y="811012"/>
                  <a:pt x="4436416" y="730422"/>
                  <a:pt x="4535826" y="730422"/>
                </a:cubicBezTo>
                <a:cubicBezTo>
                  <a:pt x="4635238" y="730422"/>
                  <a:pt x="4715828" y="811012"/>
                  <a:pt x="4715828" y="910422"/>
                </a:cubicBezTo>
                <a:lnTo>
                  <a:pt x="4715828" y="1581340"/>
                </a:lnTo>
                <a:lnTo>
                  <a:pt x="4720198" y="1582222"/>
                </a:lnTo>
                <a:lnTo>
                  <a:pt x="4722896" y="1555465"/>
                </a:lnTo>
                <a:cubicBezTo>
                  <a:pt x="4739680" y="1473443"/>
                  <a:pt x="4812252" y="1411741"/>
                  <a:pt x="4899238" y="1411741"/>
                </a:cubicBezTo>
                <a:cubicBezTo>
                  <a:pt x="4986222" y="1411741"/>
                  <a:pt x="5058796" y="1473443"/>
                  <a:pt x="5075580" y="1555465"/>
                </a:cubicBezTo>
                <a:lnTo>
                  <a:pt x="5078522" y="1584654"/>
                </a:lnTo>
                <a:lnTo>
                  <a:pt x="5082646" y="1583821"/>
                </a:lnTo>
                <a:lnTo>
                  <a:pt x="5082646" y="1244357"/>
                </a:lnTo>
                <a:cubicBezTo>
                  <a:pt x="5082646" y="1144948"/>
                  <a:pt x="5163236" y="1064357"/>
                  <a:pt x="5262646" y="1064357"/>
                </a:cubicBezTo>
                <a:cubicBezTo>
                  <a:pt x="5362058" y="1064357"/>
                  <a:pt x="5442646" y="1144948"/>
                  <a:pt x="5442646" y="1244357"/>
                </a:cubicBezTo>
                <a:lnTo>
                  <a:pt x="5442646" y="1916269"/>
                </a:lnTo>
                <a:lnTo>
                  <a:pt x="5448480" y="1915093"/>
                </a:lnTo>
                <a:lnTo>
                  <a:pt x="5449714" y="1902847"/>
                </a:lnTo>
                <a:cubicBezTo>
                  <a:pt x="5466498" y="1820824"/>
                  <a:pt x="5539072" y="1759123"/>
                  <a:pt x="5626056" y="1759123"/>
                </a:cubicBezTo>
                <a:cubicBezTo>
                  <a:pt x="5700616" y="1759123"/>
                  <a:pt x="5764586" y="1804454"/>
                  <a:pt x="5791912" y="1869059"/>
                </a:cubicBezTo>
                <a:lnTo>
                  <a:pt x="5800744" y="1897511"/>
                </a:lnTo>
                <a:lnTo>
                  <a:pt x="5800744" y="1457324"/>
                </a:lnTo>
                <a:cubicBezTo>
                  <a:pt x="5800744" y="1357374"/>
                  <a:pt x="5881768" y="1276349"/>
                  <a:pt x="5981718" y="1276349"/>
                </a:cubicBezTo>
                <a:cubicBezTo>
                  <a:pt x="6069174" y="1276349"/>
                  <a:pt x="6142142" y="1338383"/>
                  <a:pt x="6159016" y="1420851"/>
                </a:cubicBezTo>
                <a:lnTo>
                  <a:pt x="6162690" y="1457285"/>
                </a:lnTo>
                <a:lnTo>
                  <a:pt x="6162690" y="1132146"/>
                </a:lnTo>
                <a:cubicBezTo>
                  <a:pt x="6162690" y="1032196"/>
                  <a:pt x="6243714" y="951170"/>
                  <a:pt x="6343664" y="951170"/>
                </a:cubicBezTo>
                <a:cubicBezTo>
                  <a:pt x="6443614" y="951170"/>
                  <a:pt x="6524640" y="1032196"/>
                  <a:pt x="6524640" y="1132146"/>
                </a:cubicBezTo>
                <a:lnTo>
                  <a:pt x="6524640" y="1636217"/>
                </a:lnTo>
                <a:lnTo>
                  <a:pt x="6526784" y="1614950"/>
                </a:lnTo>
                <a:cubicBezTo>
                  <a:pt x="6543568" y="1532926"/>
                  <a:pt x="6616142" y="1471226"/>
                  <a:pt x="6703126" y="1471226"/>
                </a:cubicBezTo>
                <a:cubicBezTo>
                  <a:pt x="6752830" y="1471226"/>
                  <a:pt x="6797830" y="1491374"/>
                  <a:pt x="6830404" y="1523946"/>
                </a:cubicBezTo>
                <a:lnTo>
                  <a:pt x="6857998" y="1564874"/>
                </a:lnTo>
                <a:lnTo>
                  <a:pt x="6857998" y="4674715"/>
                </a:lnTo>
                <a:lnTo>
                  <a:pt x="6858000" y="4674715"/>
                </a:lnTo>
                <a:lnTo>
                  <a:pt x="6858000" y="4842542"/>
                </a:lnTo>
                <a:cubicBezTo>
                  <a:pt x="6858000" y="4941953"/>
                  <a:pt x="6777411" y="5022542"/>
                  <a:pt x="6678000" y="5022542"/>
                </a:cubicBezTo>
                <a:cubicBezTo>
                  <a:pt x="6603442" y="5022542"/>
                  <a:pt x="6539471" y="4977210"/>
                  <a:pt x="6512145" y="4912606"/>
                </a:cubicBezTo>
                <a:lnTo>
                  <a:pt x="6502414" y="4864407"/>
                </a:lnTo>
                <a:lnTo>
                  <a:pt x="6502414" y="5285377"/>
                </a:lnTo>
                <a:cubicBezTo>
                  <a:pt x="6502414" y="5384788"/>
                  <a:pt x="6421825" y="5465377"/>
                  <a:pt x="6322414" y="5465377"/>
                </a:cubicBezTo>
                <a:cubicBezTo>
                  <a:pt x="6235430" y="5465377"/>
                  <a:pt x="6162855" y="5403676"/>
                  <a:pt x="6146071" y="5321653"/>
                </a:cubicBezTo>
                <a:lnTo>
                  <a:pt x="6143463" y="5295783"/>
                </a:lnTo>
                <a:lnTo>
                  <a:pt x="6143463" y="6254957"/>
                </a:lnTo>
                <a:cubicBezTo>
                  <a:pt x="6143463" y="6354907"/>
                  <a:pt x="6062438" y="6435932"/>
                  <a:pt x="5962488" y="6435932"/>
                </a:cubicBezTo>
                <a:cubicBezTo>
                  <a:pt x="5887526" y="6435932"/>
                  <a:pt x="5823208" y="6390355"/>
                  <a:pt x="5795735" y="6325401"/>
                </a:cubicBezTo>
                <a:lnTo>
                  <a:pt x="5795551" y="6324808"/>
                </a:lnTo>
                <a:lnTo>
                  <a:pt x="5795456" y="6324667"/>
                </a:lnTo>
                <a:cubicBezTo>
                  <a:pt x="5786348" y="6303133"/>
                  <a:pt x="5781311" y="6279456"/>
                  <a:pt x="5781311" y="6254603"/>
                </a:cubicBezTo>
                <a:lnTo>
                  <a:pt x="5781311" y="6006221"/>
                </a:lnTo>
                <a:lnTo>
                  <a:pt x="5781513" y="6004217"/>
                </a:lnTo>
                <a:lnTo>
                  <a:pt x="5781513" y="5761749"/>
                </a:lnTo>
                <a:lnTo>
                  <a:pt x="5780208" y="5761749"/>
                </a:lnTo>
                <a:lnTo>
                  <a:pt x="5780208" y="5773159"/>
                </a:lnTo>
                <a:cubicBezTo>
                  <a:pt x="5780208" y="5872570"/>
                  <a:pt x="5699619" y="5953159"/>
                  <a:pt x="5600208" y="5953159"/>
                </a:cubicBezTo>
                <a:cubicBezTo>
                  <a:pt x="5500797" y="5953159"/>
                  <a:pt x="5420208" y="5872570"/>
                  <a:pt x="5420208" y="5773159"/>
                </a:cubicBezTo>
                <a:lnTo>
                  <a:pt x="5420208" y="5761749"/>
                </a:lnTo>
                <a:lnTo>
                  <a:pt x="5419105" y="5761749"/>
                </a:lnTo>
                <a:lnTo>
                  <a:pt x="5419105" y="6780924"/>
                </a:lnTo>
                <a:lnTo>
                  <a:pt x="5229225" y="6780924"/>
                </a:lnTo>
                <a:lnTo>
                  <a:pt x="5059105" y="6780924"/>
                </a:lnTo>
                <a:lnTo>
                  <a:pt x="5009857" y="6780924"/>
                </a:lnTo>
                <a:lnTo>
                  <a:pt x="4857750" y="6780924"/>
                </a:lnTo>
                <a:lnTo>
                  <a:pt x="4746147" y="6780924"/>
                </a:lnTo>
                <a:lnTo>
                  <a:pt x="4712147" y="6730496"/>
                </a:lnTo>
                <a:cubicBezTo>
                  <a:pt x="4703039" y="6708961"/>
                  <a:pt x="4698002" y="6685284"/>
                  <a:pt x="4698002" y="6660431"/>
                </a:cubicBezTo>
                <a:lnTo>
                  <a:pt x="4698002" y="5925639"/>
                </a:lnTo>
                <a:lnTo>
                  <a:pt x="4686136" y="5928313"/>
                </a:lnTo>
                <a:lnTo>
                  <a:pt x="4686136" y="6026357"/>
                </a:lnTo>
                <a:cubicBezTo>
                  <a:pt x="4686136" y="6126307"/>
                  <a:pt x="4605111" y="6207332"/>
                  <a:pt x="4505161" y="6207332"/>
                </a:cubicBezTo>
                <a:cubicBezTo>
                  <a:pt x="4405211" y="6207332"/>
                  <a:pt x="4324186" y="6126307"/>
                  <a:pt x="4324186" y="6026357"/>
                </a:cubicBezTo>
                <a:lnTo>
                  <a:pt x="4324186" y="6003902"/>
                </a:lnTo>
                <a:lnTo>
                  <a:pt x="4308074" y="6005915"/>
                </a:lnTo>
                <a:lnTo>
                  <a:pt x="4308074" y="6780924"/>
                </a:lnTo>
                <a:lnTo>
                  <a:pt x="3948076" y="6780924"/>
                </a:lnTo>
                <a:lnTo>
                  <a:pt x="3948076" y="6542799"/>
                </a:lnTo>
                <a:lnTo>
                  <a:pt x="3944666" y="6542799"/>
                </a:lnTo>
                <a:lnTo>
                  <a:pt x="3944666" y="6555998"/>
                </a:lnTo>
                <a:cubicBezTo>
                  <a:pt x="3944666" y="6655409"/>
                  <a:pt x="3864076" y="6735998"/>
                  <a:pt x="3764666" y="6735998"/>
                </a:cubicBezTo>
                <a:cubicBezTo>
                  <a:pt x="3665254" y="6735998"/>
                  <a:pt x="3584666" y="6655409"/>
                  <a:pt x="3584666" y="6555998"/>
                </a:cubicBezTo>
                <a:lnTo>
                  <a:pt x="3584666" y="6542799"/>
                </a:lnTo>
                <a:lnTo>
                  <a:pt x="3581256" y="6542799"/>
                </a:lnTo>
                <a:lnTo>
                  <a:pt x="3581256" y="6779446"/>
                </a:lnTo>
                <a:lnTo>
                  <a:pt x="3581107" y="6780924"/>
                </a:lnTo>
                <a:lnTo>
                  <a:pt x="3221405" y="6780924"/>
                </a:lnTo>
                <a:lnTo>
                  <a:pt x="3221256" y="6779446"/>
                </a:lnTo>
                <a:lnTo>
                  <a:pt x="3221256" y="6753018"/>
                </a:lnTo>
                <a:lnTo>
                  <a:pt x="3217846" y="6753706"/>
                </a:lnTo>
                <a:lnTo>
                  <a:pt x="3217846" y="6780924"/>
                </a:lnTo>
                <a:lnTo>
                  <a:pt x="2857846" y="6780924"/>
                </a:lnTo>
                <a:lnTo>
                  <a:pt x="2857846" y="6753312"/>
                </a:lnTo>
                <a:lnTo>
                  <a:pt x="2854436" y="6754001"/>
                </a:lnTo>
                <a:lnTo>
                  <a:pt x="2854436" y="6780924"/>
                </a:lnTo>
                <a:lnTo>
                  <a:pt x="2494436" y="6780924"/>
                </a:lnTo>
                <a:lnTo>
                  <a:pt x="2494436" y="6130942"/>
                </a:lnTo>
                <a:lnTo>
                  <a:pt x="2490066" y="6130059"/>
                </a:lnTo>
                <a:lnTo>
                  <a:pt x="2487368" y="6156817"/>
                </a:lnTo>
                <a:cubicBezTo>
                  <a:pt x="2470584" y="6238839"/>
                  <a:pt x="2398012" y="6300541"/>
                  <a:pt x="2311026" y="6300541"/>
                </a:cubicBezTo>
                <a:cubicBezTo>
                  <a:pt x="2224043" y="6300541"/>
                  <a:pt x="2151468" y="6238839"/>
                  <a:pt x="2134684" y="6156817"/>
                </a:cubicBezTo>
                <a:lnTo>
                  <a:pt x="2131742" y="6127628"/>
                </a:lnTo>
                <a:lnTo>
                  <a:pt x="2127618" y="6128461"/>
                </a:lnTo>
                <a:lnTo>
                  <a:pt x="2127618" y="6467924"/>
                </a:lnTo>
                <a:cubicBezTo>
                  <a:pt x="2127618" y="6567334"/>
                  <a:pt x="2047028" y="6647924"/>
                  <a:pt x="1947618" y="6647924"/>
                </a:cubicBezTo>
                <a:cubicBezTo>
                  <a:pt x="1848206" y="6647924"/>
                  <a:pt x="1767618" y="6567334"/>
                  <a:pt x="1767618" y="6467924"/>
                </a:cubicBezTo>
                <a:lnTo>
                  <a:pt x="1767618" y="5796012"/>
                </a:lnTo>
                <a:lnTo>
                  <a:pt x="1761784" y="5797189"/>
                </a:lnTo>
                <a:lnTo>
                  <a:pt x="1760550" y="5809435"/>
                </a:lnTo>
                <a:cubicBezTo>
                  <a:pt x="1743766" y="5891458"/>
                  <a:pt x="1671192" y="5953159"/>
                  <a:pt x="1584208" y="5953159"/>
                </a:cubicBezTo>
                <a:cubicBezTo>
                  <a:pt x="1509649" y="5953159"/>
                  <a:pt x="1445678" y="5907827"/>
                  <a:pt x="1418352" y="5843223"/>
                </a:cubicBezTo>
                <a:lnTo>
                  <a:pt x="1409520" y="5814770"/>
                </a:lnTo>
                <a:lnTo>
                  <a:pt x="1409520" y="6254958"/>
                </a:lnTo>
                <a:cubicBezTo>
                  <a:pt x="1409520" y="6354908"/>
                  <a:pt x="1328496" y="6435933"/>
                  <a:pt x="1228546" y="6435933"/>
                </a:cubicBezTo>
                <a:cubicBezTo>
                  <a:pt x="1141090" y="6435933"/>
                  <a:pt x="1068122" y="6373898"/>
                  <a:pt x="1051248" y="6291431"/>
                </a:cubicBezTo>
                <a:lnTo>
                  <a:pt x="1047574" y="6254997"/>
                </a:lnTo>
                <a:lnTo>
                  <a:pt x="1047574" y="6580136"/>
                </a:lnTo>
                <a:cubicBezTo>
                  <a:pt x="1047574" y="6680086"/>
                  <a:pt x="966550" y="6761111"/>
                  <a:pt x="866600" y="6761111"/>
                </a:cubicBezTo>
                <a:cubicBezTo>
                  <a:pt x="766650" y="6761111"/>
                  <a:pt x="685625" y="6680086"/>
                  <a:pt x="685625" y="6580136"/>
                </a:cubicBezTo>
                <a:lnTo>
                  <a:pt x="685625" y="6076064"/>
                </a:lnTo>
                <a:lnTo>
                  <a:pt x="683480" y="6097332"/>
                </a:lnTo>
                <a:cubicBezTo>
                  <a:pt x="666696" y="6179355"/>
                  <a:pt x="594123" y="6241056"/>
                  <a:pt x="507138" y="6241056"/>
                </a:cubicBezTo>
                <a:cubicBezTo>
                  <a:pt x="457434" y="6241056"/>
                  <a:pt x="412434" y="6220908"/>
                  <a:pt x="379860" y="6188335"/>
                </a:cubicBezTo>
                <a:lnTo>
                  <a:pt x="352266" y="6147408"/>
                </a:lnTo>
                <a:lnTo>
                  <a:pt x="352266" y="6050281"/>
                </a:lnTo>
                <a:lnTo>
                  <a:pt x="352264" y="6050271"/>
                </a:lnTo>
                <a:lnTo>
                  <a:pt x="352264" y="5788251"/>
                </a:lnTo>
                <a:lnTo>
                  <a:pt x="344945" y="5824500"/>
                </a:lnTo>
                <a:cubicBezTo>
                  <a:pt x="317620" y="5889105"/>
                  <a:pt x="253649" y="5934436"/>
                  <a:pt x="179091" y="5934436"/>
                </a:cubicBezTo>
                <a:cubicBezTo>
                  <a:pt x="92106" y="5934436"/>
                  <a:pt x="19532" y="5872735"/>
                  <a:pt x="2748" y="5790712"/>
                </a:cubicBezTo>
                <a:lnTo>
                  <a:pt x="0" y="5763453"/>
                </a:lnTo>
                <a:lnTo>
                  <a:pt x="0" y="3970142"/>
                </a:lnTo>
                <a:lnTo>
                  <a:pt x="2748" y="3942883"/>
                </a:lnTo>
                <a:cubicBezTo>
                  <a:pt x="19532" y="3860860"/>
                  <a:pt x="92106" y="3799159"/>
                  <a:pt x="179091" y="3799159"/>
                </a:cubicBezTo>
                <a:cubicBezTo>
                  <a:pt x="253649" y="3799159"/>
                  <a:pt x="317620" y="3844491"/>
                  <a:pt x="344945" y="3909095"/>
                </a:cubicBezTo>
                <a:lnTo>
                  <a:pt x="352264" y="3945346"/>
                </a:lnTo>
                <a:lnTo>
                  <a:pt x="352264" y="2869739"/>
                </a:lnTo>
                <a:cubicBezTo>
                  <a:pt x="352264" y="2770328"/>
                  <a:pt x="432853" y="2689739"/>
                  <a:pt x="532264" y="2689739"/>
                </a:cubicBezTo>
                <a:cubicBezTo>
                  <a:pt x="606822" y="2689739"/>
                  <a:pt x="670793" y="2735072"/>
                  <a:pt x="698119" y="2799676"/>
                </a:cubicBezTo>
                <a:lnTo>
                  <a:pt x="707850" y="2847874"/>
                </a:lnTo>
                <a:lnTo>
                  <a:pt x="707850" y="2426905"/>
                </a:lnTo>
                <a:cubicBezTo>
                  <a:pt x="707850" y="2327493"/>
                  <a:pt x="788439" y="2246904"/>
                  <a:pt x="887850" y="2246904"/>
                </a:cubicBezTo>
                <a:cubicBezTo>
                  <a:pt x="974834" y="2246904"/>
                  <a:pt x="1047409" y="2308606"/>
                  <a:pt x="1064193" y="2390628"/>
                </a:cubicBezTo>
                <a:lnTo>
                  <a:pt x="1066801" y="2416498"/>
                </a:lnTo>
                <a:lnTo>
                  <a:pt x="1066801" y="1457325"/>
                </a:lnTo>
                <a:cubicBezTo>
                  <a:pt x="1066801" y="1357374"/>
                  <a:pt x="1147826" y="1276350"/>
                  <a:pt x="1247776" y="1276350"/>
                </a:cubicBezTo>
                <a:cubicBezTo>
                  <a:pt x="1322738" y="1276350"/>
                  <a:pt x="1387056" y="1321927"/>
                  <a:pt x="1414529" y="1386880"/>
                </a:cubicBezTo>
                <a:lnTo>
                  <a:pt x="1414713" y="1387474"/>
                </a:lnTo>
                <a:lnTo>
                  <a:pt x="1414808" y="1387615"/>
                </a:lnTo>
                <a:cubicBezTo>
                  <a:pt x="1423916" y="1409148"/>
                  <a:pt x="1428953" y="1432825"/>
                  <a:pt x="1428953" y="1457678"/>
                </a:cubicBezTo>
                <a:lnTo>
                  <a:pt x="1428953" y="1706061"/>
                </a:lnTo>
                <a:lnTo>
                  <a:pt x="1428751" y="1708065"/>
                </a:lnTo>
                <a:lnTo>
                  <a:pt x="1428751" y="2186419"/>
                </a:lnTo>
                <a:lnTo>
                  <a:pt x="1428953" y="2188423"/>
                </a:lnTo>
                <a:lnTo>
                  <a:pt x="1428953" y="2344473"/>
                </a:lnTo>
                <a:lnTo>
                  <a:pt x="1430056" y="2343631"/>
                </a:lnTo>
                <a:lnTo>
                  <a:pt x="1430056" y="1939123"/>
                </a:lnTo>
                <a:cubicBezTo>
                  <a:pt x="1430056" y="1839712"/>
                  <a:pt x="1510645" y="1759123"/>
                  <a:pt x="1610056" y="1759123"/>
                </a:cubicBezTo>
                <a:cubicBezTo>
                  <a:pt x="1709467" y="1759123"/>
                  <a:pt x="1790056" y="1839712"/>
                  <a:pt x="1790056" y="1939123"/>
                </a:cubicBezTo>
                <a:lnTo>
                  <a:pt x="1790056" y="2094491"/>
                </a:lnTo>
                <a:lnTo>
                  <a:pt x="1791159" y="2093833"/>
                </a:lnTo>
                <a:lnTo>
                  <a:pt x="1791159" y="452552"/>
                </a:lnTo>
                <a:cubicBezTo>
                  <a:pt x="1791159" y="353142"/>
                  <a:pt x="1871748" y="272552"/>
                  <a:pt x="1971159" y="272552"/>
                </a:cubicBezTo>
                <a:cubicBezTo>
                  <a:pt x="2070570" y="272552"/>
                  <a:pt x="2151159" y="353142"/>
                  <a:pt x="2151159" y="452552"/>
                </a:cubicBezTo>
                <a:lnTo>
                  <a:pt x="2151159" y="1123074"/>
                </a:lnTo>
                <a:lnTo>
                  <a:pt x="2152262" y="1123074"/>
                </a:lnTo>
                <a:lnTo>
                  <a:pt x="2152262" y="1051851"/>
                </a:lnTo>
                <a:cubicBezTo>
                  <a:pt x="2152262" y="952438"/>
                  <a:pt x="2232851" y="871849"/>
                  <a:pt x="2332262" y="871849"/>
                </a:cubicBezTo>
                <a:cubicBezTo>
                  <a:pt x="2431673" y="871849"/>
                  <a:pt x="2512262" y="952438"/>
                  <a:pt x="2512262" y="1051851"/>
                </a:cubicBezTo>
                <a:lnTo>
                  <a:pt x="2512262" y="1786643"/>
                </a:lnTo>
                <a:lnTo>
                  <a:pt x="2524128" y="1783969"/>
                </a:lnTo>
                <a:lnTo>
                  <a:pt x="2524128" y="1685924"/>
                </a:lnTo>
                <a:cubicBezTo>
                  <a:pt x="2524128" y="1585975"/>
                  <a:pt x="2605153" y="1504950"/>
                  <a:pt x="2705103" y="1504950"/>
                </a:cubicBezTo>
                <a:cubicBezTo>
                  <a:pt x="2805053" y="1504950"/>
                  <a:pt x="2886078" y="1585975"/>
                  <a:pt x="2886078" y="1685924"/>
                </a:cubicBezTo>
                <a:lnTo>
                  <a:pt x="2886078" y="1708380"/>
                </a:lnTo>
                <a:lnTo>
                  <a:pt x="2902190" y="1706366"/>
                </a:lnTo>
                <a:lnTo>
                  <a:pt x="2902190" y="788060"/>
                </a:lnTo>
                <a:cubicBezTo>
                  <a:pt x="2902190" y="688649"/>
                  <a:pt x="2982779" y="608060"/>
                  <a:pt x="3082188" y="608060"/>
                </a:cubicBezTo>
                <a:cubicBezTo>
                  <a:pt x="3181600" y="608060"/>
                  <a:pt x="3262188" y="688649"/>
                  <a:pt x="3262188" y="788060"/>
                </a:cubicBezTo>
                <a:lnTo>
                  <a:pt x="3262188" y="1123074"/>
                </a:lnTo>
                <a:lnTo>
                  <a:pt x="3272303" y="1123074"/>
                </a:lnTo>
                <a:lnTo>
                  <a:pt x="3279744" y="1086219"/>
                </a:lnTo>
                <a:cubicBezTo>
                  <a:pt x="3307069" y="1021615"/>
                  <a:pt x="3371041" y="976284"/>
                  <a:pt x="3445598" y="976284"/>
                </a:cubicBezTo>
                <a:cubicBezTo>
                  <a:pt x="3520157" y="976284"/>
                  <a:pt x="3584127" y="1021615"/>
                  <a:pt x="3611453" y="1086219"/>
                </a:cubicBezTo>
                <a:lnTo>
                  <a:pt x="3618893" y="1123074"/>
                </a:lnTo>
                <a:lnTo>
                  <a:pt x="3629008" y="1123074"/>
                </a:lnTo>
                <a:lnTo>
                  <a:pt x="3629008" y="932835"/>
                </a:lnTo>
                <a:cubicBezTo>
                  <a:pt x="3629008" y="833424"/>
                  <a:pt x="3709596" y="752835"/>
                  <a:pt x="3809008" y="752835"/>
                </a:cubicBezTo>
                <a:cubicBezTo>
                  <a:pt x="3908418" y="752835"/>
                  <a:pt x="3989008" y="833424"/>
                  <a:pt x="3989008" y="932835"/>
                </a:cubicBezTo>
                <a:lnTo>
                  <a:pt x="3989008" y="959263"/>
                </a:lnTo>
                <a:lnTo>
                  <a:pt x="3992418" y="958575"/>
                </a:lnTo>
                <a:lnTo>
                  <a:pt x="3992418" y="229104"/>
                </a:lnTo>
                <a:cubicBezTo>
                  <a:pt x="3992418" y="129694"/>
                  <a:pt x="4073006" y="49104"/>
                  <a:pt x="4172418" y="49104"/>
                </a:cubicBezTo>
                <a:close/>
                <a:moveTo>
                  <a:pt x="3082188" y="0"/>
                </a:moveTo>
                <a:cubicBezTo>
                  <a:pt x="3181600" y="0"/>
                  <a:pt x="3262188" y="80590"/>
                  <a:pt x="3262188" y="180000"/>
                </a:cubicBezTo>
                <a:lnTo>
                  <a:pt x="3262188" y="332390"/>
                </a:lnTo>
                <a:cubicBezTo>
                  <a:pt x="3262188" y="431802"/>
                  <a:pt x="3181600" y="512390"/>
                  <a:pt x="3082188" y="512390"/>
                </a:cubicBezTo>
                <a:cubicBezTo>
                  <a:pt x="2982779" y="512390"/>
                  <a:pt x="2902190" y="431802"/>
                  <a:pt x="2902190" y="332390"/>
                </a:cubicBezTo>
                <a:lnTo>
                  <a:pt x="2902190" y="180000"/>
                </a:lnTo>
                <a:cubicBezTo>
                  <a:pt x="2902190" y="80590"/>
                  <a:pt x="2982779" y="0"/>
                  <a:pt x="3082188"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947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8_Images &amp; Contents Layout">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1D701F7-6536-4EA0-BC87-9BB13963D926}"/>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F0F9403A-8AFF-4B2B-B648-FF5CBFC9A8B3}"/>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40708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4121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9171429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335925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23423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665345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1344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5843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0" name="Freeform: Shape 9">
            <a:extLst>
              <a:ext uri="{FF2B5EF4-FFF2-40B4-BE49-F238E27FC236}">
                <a16:creationId xmlns:a16="http://schemas.microsoft.com/office/drawing/2014/main" id="{93EBF5BD-BDB4-4EDA-80D9-62417648E9A9}"/>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8" name="Freeform: Shape 7">
            <a:extLst>
              <a:ext uri="{FF2B5EF4-FFF2-40B4-BE49-F238E27FC236}">
                <a16:creationId xmlns:a16="http://schemas.microsoft.com/office/drawing/2014/main" id="{515D09CC-EA41-4CE9-B520-4B37AF49794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406402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612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0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29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solidFill>
          <a:schemeClr val="accent2"/>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2C882D6-F42B-420F-B28D-BA2BD09E51CA}"/>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3" name="Freeform: Shape 2">
            <a:extLst>
              <a:ext uri="{FF2B5EF4-FFF2-40B4-BE49-F238E27FC236}">
                <a16:creationId xmlns:a16="http://schemas.microsoft.com/office/drawing/2014/main" id="{EFC47860-F692-40B3-8E78-8914A5700FC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781003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141552" y="339509"/>
            <a:ext cx="8755174"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AF45677C-8125-4A3E-BB35-BAD773DF67E0}"/>
              </a:ext>
            </a:extLst>
          </p:cNvPr>
          <p:cNvSpPr/>
          <p:nvPr userDrawn="1"/>
        </p:nvSpPr>
        <p:spPr>
          <a:xfrm>
            <a:off x="0" y="1"/>
            <a:ext cx="12192000" cy="6857999"/>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304581C-447C-41D2-AB77-0A55193F4D64}"/>
              </a:ext>
            </a:extLst>
          </p:cNvPr>
          <p:cNvGrpSpPr/>
          <p:nvPr userDrawn="1"/>
        </p:nvGrpSpPr>
        <p:grpSpPr>
          <a:xfrm>
            <a:off x="52534" y="5315741"/>
            <a:ext cx="1345500" cy="1533206"/>
            <a:chOff x="35636" y="1136215"/>
            <a:chExt cx="2624846" cy="2991029"/>
          </a:xfrm>
        </p:grpSpPr>
        <p:sp>
          <p:nvSpPr>
            <p:cNvPr id="5" name="Freeform: Shape 4">
              <a:extLst>
                <a:ext uri="{FF2B5EF4-FFF2-40B4-BE49-F238E27FC236}">
                  <a16:creationId xmlns:a16="http://schemas.microsoft.com/office/drawing/2014/main" id="{455351EA-759A-40CD-B878-CEACA9020F32}"/>
                </a:ext>
              </a:extLst>
            </p:cNvPr>
            <p:cNvSpPr/>
            <p:nvPr/>
          </p:nvSpPr>
          <p:spPr>
            <a:xfrm>
              <a:off x="1134977" y="1170148"/>
              <a:ext cx="1525505"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sp>
          <p:nvSpPr>
            <p:cNvPr id="6" name="Freeform: Shape 5">
              <a:extLst>
                <a:ext uri="{FF2B5EF4-FFF2-40B4-BE49-F238E27FC236}">
                  <a16:creationId xmlns:a16="http://schemas.microsoft.com/office/drawing/2014/main" id="{AEA3E210-B1ED-40DF-9B3E-1EC217936C85}"/>
                </a:ext>
              </a:extLst>
            </p:cNvPr>
            <p:cNvSpPr/>
            <p:nvPr/>
          </p:nvSpPr>
          <p:spPr>
            <a:xfrm>
              <a:off x="35636" y="1136215"/>
              <a:ext cx="1113712" cy="299102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grpSp>
      <p:grpSp>
        <p:nvGrpSpPr>
          <p:cNvPr id="7" name="Group 6">
            <a:extLst>
              <a:ext uri="{FF2B5EF4-FFF2-40B4-BE49-F238E27FC236}">
                <a16:creationId xmlns:a16="http://schemas.microsoft.com/office/drawing/2014/main" id="{4F767EA1-DCB1-4019-85DD-A7022071EBC2}"/>
              </a:ext>
            </a:extLst>
          </p:cNvPr>
          <p:cNvGrpSpPr/>
          <p:nvPr userDrawn="1"/>
        </p:nvGrpSpPr>
        <p:grpSpPr>
          <a:xfrm>
            <a:off x="719764" y="5726143"/>
            <a:ext cx="973739" cy="1122804"/>
            <a:chOff x="276796" y="1136215"/>
            <a:chExt cx="2593938" cy="2991029"/>
          </a:xfrm>
        </p:grpSpPr>
        <p:sp>
          <p:nvSpPr>
            <p:cNvPr id="8" name="Freeform: Shape 7">
              <a:extLst>
                <a:ext uri="{FF2B5EF4-FFF2-40B4-BE49-F238E27FC236}">
                  <a16:creationId xmlns:a16="http://schemas.microsoft.com/office/drawing/2014/main" id="{086A14DB-06E7-49B9-A5D4-524A47846991}"/>
                </a:ext>
              </a:extLst>
            </p:cNvPr>
            <p:cNvSpPr/>
            <p:nvPr/>
          </p:nvSpPr>
          <p:spPr>
            <a:xfrm>
              <a:off x="1345231" y="1170148"/>
              <a:ext cx="1525503"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sp>
          <p:nvSpPr>
            <p:cNvPr id="9" name="Freeform: Shape 8">
              <a:extLst>
                <a:ext uri="{FF2B5EF4-FFF2-40B4-BE49-F238E27FC236}">
                  <a16:creationId xmlns:a16="http://schemas.microsoft.com/office/drawing/2014/main" id="{4307D085-B667-4D37-A930-54AE1C03F6E4}"/>
                </a:ext>
              </a:extLst>
            </p:cNvPr>
            <p:cNvSpPr/>
            <p:nvPr/>
          </p:nvSpPr>
          <p:spPr>
            <a:xfrm>
              <a:off x="276796" y="1136215"/>
              <a:ext cx="1113713"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grpSp>
      <p:sp>
        <p:nvSpPr>
          <p:cNvPr id="53" name="Rectangle 52">
            <a:extLst>
              <a:ext uri="{FF2B5EF4-FFF2-40B4-BE49-F238E27FC236}">
                <a16:creationId xmlns:a16="http://schemas.microsoft.com/office/drawing/2014/main" id="{553A449B-1E16-427E-AA1F-1761A105A61E}"/>
              </a:ext>
            </a:extLst>
          </p:cNvPr>
          <p:cNvSpPr/>
          <p:nvPr userDrawn="1"/>
        </p:nvSpPr>
        <p:spPr>
          <a:xfrm>
            <a:off x="2825392" y="0"/>
            <a:ext cx="9366607"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A3D05169-BAAB-49AE-B6AB-F6EDA5219658}"/>
              </a:ext>
            </a:extLst>
          </p:cNvPr>
          <p:cNvGrpSpPr/>
          <p:nvPr userDrawn="1"/>
        </p:nvGrpSpPr>
        <p:grpSpPr>
          <a:xfrm>
            <a:off x="816240" y="3199974"/>
            <a:ext cx="1505538" cy="2566050"/>
            <a:chOff x="11521621" y="1903133"/>
            <a:chExt cx="2494544" cy="4251720"/>
          </a:xfrm>
        </p:grpSpPr>
        <p:sp>
          <p:nvSpPr>
            <p:cNvPr id="55" name="Freeform: Shape 54">
              <a:extLst>
                <a:ext uri="{FF2B5EF4-FFF2-40B4-BE49-F238E27FC236}">
                  <a16:creationId xmlns:a16="http://schemas.microsoft.com/office/drawing/2014/main" id="{A662FEF3-1917-4118-A53E-3734B721FD74}"/>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nvGrpSpPr>
            <p:cNvPr id="56" name="Group 55">
              <a:extLst>
                <a:ext uri="{FF2B5EF4-FFF2-40B4-BE49-F238E27FC236}">
                  <a16:creationId xmlns:a16="http://schemas.microsoft.com/office/drawing/2014/main" id="{EE2EF4D9-4CF5-400C-A9F0-AD7A0BD54A78}"/>
                </a:ext>
              </a:extLst>
            </p:cNvPr>
            <p:cNvGrpSpPr/>
            <p:nvPr/>
          </p:nvGrpSpPr>
          <p:grpSpPr>
            <a:xfrm>
              <a:off x="11521621" y="1969094"/>
              <a:ext cx="2494544" cy="4185759"/>
              <a:chOff x="11521621" y="1969094"/>
              <a:chExt cx="2494544" cy="4185759"/>
            </a:xfrm>
          </p:grpSpPr>
          <p:grpSp>
            <p:nvGrpSpPr>
              <p:cNvPr id="57" name="Group 56">
                <a:extLst>
                  <a:ext uri="{FF2B5EF4-FFF2-40B4-BE49-F238E27FC236}">
                    <a16:creationId xmlns:a16="http://schemas.microsoft.com/office/drawing/2014/main" id="{28497920-E136-42D7-9412-1BD60605931D}"/>
                  </a:ext>
                </a:extLst>
              </p:cNvPr>
              <p:cNvGrpSpPr/>
              <p:nvPr/>
            </p:nvGrpSpPr>
            <p:grpSpPr>
              <a:xfrm>
                <a:off x="11521621" y="1969094"/>
                <a:ext cx="2494544" cy="2682188"/>
                <a:chOff x="11521621" y="1969094"/>
                <a:chExt cx="2494544" cy="2682188"/>
              </a:xfrm>
            </p:grpSpPr>
            <p:cxnSp>
              <p:nvCxnSpPr>
                <p:cNvPr id="77" name="Straight Connector 76">
                  <a:extLst>
                    <a:ext uri="{FF2B5EF4-FFF2-40B4-BE49-F238E27FC236}">
                      <a16:creationId xmlns:a16="http://schemas.microsoft.com/office/drawing/2014/main" id="{98BF5F43-E851-4EF1-BD30-1A3EA3DBFB6D}"/>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39A8E24-3262-47F3-8EE2-A371E7B0B055}"/>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31A34C-91F3-4276-90E0-38EA36726C4A}"/>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45293FBB-84BA-42C0-8D04-E7711A61D918}"/>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1" name="Freeform: Shape 80">
                  <a:extLst>
                    <a:ext uri="{FF2B5EF4-FFF2-40B4-BE49-F238E27FC236}">
                      <a16:creationId xmlns:a16="http://schemas.microsoft.com/office/drawing/2014/main" id="{D71E92F0-854E-4348-B522-E514A01DE665}"/>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2" name="Freeform: Shape 81">
                  <a:extLst>
                    <a:ext uri="{FF2B5EF4-FFF2-40B4-BE49-F238E27FC236}">
                      <a16:creationId xmlns:a16="http://schemas.microsoft.com/office/drawing/2014/main" id="{77B26116-3BCE-40E9-AE21-3B3AD12ABC44}"/>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3" name="Freeform: Shape 82">
                  <a:extLst>
                    <a:ext uri="{FF2B5EF4-FFF2-40B4-BE49-F238E27FC236}">
                      <a16:creationId xmlns:a16="http://schemas.microsoft.com/office/drawing/2014/main" id="{73A68979-BA70-4ED6-B4C8-3947E4DA45E0}"/>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4" name="Freeform: Shape 83">
                  <a:extLst>
                    <a:ext uri="{FF2B5EF4-FFF2-40B4-BE49-F238E27FC236}">
                      <a16:creationId xmlns:a16="http://schemas.microsoft.com/office/drawing/2014/main" id="{63EC72E7-6A91-4B49-BE33-260E67D58848}"/>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5" name="Freeform: Shape 84">
                  <a:extLst>
                    <a:ext uri="{FF2B5EF4-FFF2-40B4-BE49-F238E27FC236}">
                      <a16:creationId xmlns:a16="http://schemas.microsoft.com/office/drawing/2014/main" id="{33C767EF-BC74-470D-9DE9-80F9E1EBE8B6}"/>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6" name="Freeform: Shape 85">
                  <a:extLst>
                    <a:ext uri="{FF2B5EF4-FFF2-40B4-BE49-F238E27FC236}">
                      <a16:creationId xmlns:a16="http://schemas.microsoft.com/office/drawing/2014/main" id="{7ABAA443-D4A2-4AD3-86E3-A9A56ADD1B2F}"/>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7" name="Freeform: Shape 86">
                  <a:extLst>
                    <a:ext uri="{FF2B5EF4-FFF2-40B4-BE49-F238E27FC236}">
                      <a16:creationId xmlns:a16="http://schemas.microsoft.com/office/drawing/2014/main" id="{985EE30F-3169-41D8-AB7E-5DD444E5D5CF}"/>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8" name="Freeform: Shape 87">
                  <a:extLst>
                    <a:ext uri="{FF2B5EF4-FFF2-40B4-BE49-F238E27FC236}">
                      <a16:creationId xmlns:a16="http://schemas.microsoft.com/office/drawing/2014/main" id="{55D40BAD-C198-4806-9C94-D174ECA8118B}"/>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9" name="Freeform: Shape 88">
                  <a:extLst>
                    <a:ext uri="{FF2B5EF4-FFF2-40B4-BE49-F238E27FC236}">
                      <a16:creationId xmlns:a16="http://schemas.microsoft.com/office/drawing/2014/main" id="{A7BB54F3-47F4-425D-83D1-DEFB6DF87CA2}"/>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90" name="Freeform: Shape 89">
                  <a:extLst>
                    <a:ext uri="{FF2B5EF4-FFF2-40B4-BE49-F238E27FC236}">
                      <a16:creationId xmlns:a16="http://schemas.microsoft.com/office/drawing/2014/main" id="{0AF18DC6-16E1-4799-BB5C-0F3A0C7FA28B}"/>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58" name="Group 57">
                <a:extLst>
                  <a:ext uri="{FF2B5EF4-FFF2-40B4-BE49-F238E27FC236}">
                    <a16:creationId xmlns:a16="http://schemas.microsoft.com/office/drawing/2014/main" id="{342C8FA0-A3B0-4165-BF81-245EB245A084}"/>
                  </a:ext>
                </a:extLst>
              </p:cNvPr>
              <p:cNvGrpSpPr/>
              <p:nvPr/>
            </p:nvGrpSpPr>
            <p:grpSpPr>
              <a:xfrm>
                <a:off x="12470968" y="4604322"/>
                <a:ext cx="839142" cy="1550531"/>
                <a:chOff x="12470968" y="4604322"/>
                <a:chExt cx="839142" cy="1550531"/>
              </a:xfrm>
            </p:grpSpPr>
            <p:grpSp>
              <p:nvGrpSpPr>
                <p:cNvPr id="59" name="Group 58">
                  <a:extLst>
                    <a:ext uri="{FF2B5EF4-FFF2-40B4-BE49-F238E27FC236}">
                      <a16:creationId xmlns:a16="http://schemas.microsoft.com/office/drawing/2014/main" id="{334060C5-27F3-4421-A304-B193F9BD3396}"/>
                    </a:ext>
                  </a:extLst>
                </p:cNvPr>
                <p:cNvGrpSpPr/>
                <p:nvPr/>
              </p:nvGrpSpPr>
              <p:grpSpPr>
                <a:xfrm>
                  <a:off x="12710801" y="4604322"/>
                  <a:ext cx="471270" cy="1549314"/>
                  <a:chOff x="2541356" y="1774680"/>
                  <a:chExt cx="1106202" cy="3636668"/>
                </a:xfrm>
                <a:solidFill>
                  <a:schemeClr val="bg1">
                    <a:lumMod val="75000"/>
                  </a:schemeClr>
                </a:solidFill>
              </p:grpSpPr>
              <p:sp>
                <p:nvSpPr>
                  <p:cNvPr id="66" name="Freeform: Shape 65">
                    <a:extLst>
                      <a:ext uri="{FF2B5EF4-FFF2-40B4-BE49-F238E27FC236}">
                        <a16:creationId xmlns:a16="http://schemas.microsoft.com/office/drawing/2014/main" id="{5E3F14CE-CF61-4B63-BE02-EF710F602842}"/>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7850172-E89B-4A0E-B003-8BAE9D3F7D76}"/>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6584978-73D4-47EC-9C82-C6A2A24E2F98}"/>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7846F57-FC7C-4A6D-A2AD-E0934F6F23DA}"/>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113772A-09F4-4D1C-82EE-59CB5A04CCF4}"/>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E130360-94EB-47DA-9B20-9425A2D818C4}"/>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4F71D42-7D98-4D72-8ABF-C7257DE6F785}"/>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D847D27-5E4A-4825-9586-C0C8432BE2B8}"/>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C8F3F7-E7EA-4E0C-82B1-9EB91449D661}"/>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5F4C58D-06F2-4C1A-9546-C42BED8D3EDF}"/>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A7E2375-9395-4B49-ABD1-CCE9CD9DDE09}"/>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1454EABB-6CD6-439A-B02B-6EDF30909757}"/>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52093950-B461-4544-9D34-057C941B61C5}"/>
                    </a:ext>
                  </a:extLst>
                </p:cNvPr>
                <p:cNvGrpSpPr/>
                <p:nvPr/>
              </p:nvGrpSpPr>
              <p:grpSpPr>
                <a:xfrm>
                  <a:off x="12470968" y="4620148"/>
                  <a:ext cx="435759" cy="1352099"/>
                  <a:chOff x="1968987" y="1811829"/>
                  <a:chExt cx="1022846" cy="3173751"/>
                </a:xfrm>
                <a:solidFill>
                  <a:schemeClr val="bg1"/>
                </a:solidFill>
              </p:grpSpPr>
              <p:sp>
                <p:nvSpPr>
                  <p:cNvPr id="62" name="Freeform: Shape 61">
                    <a:extLst>
                      <a:ext uri="{FF2B5EF4-FFF2-40B4-BE49-F238E27FC236}">
                        <a16:creationId xmlns:a16="http://schemas.microsoft.com/office/drawing/2014/main" id="{966E3A86-B11A-4D7D-899D-2BB3579B0565}"/>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75DDF1-AA9E-43A0-A8DA-412ADFA996C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262C62E-87B3-4A38-8215-10B0952EB444}"/>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9FE7BDD-9751-4BFE-99BE-5AC754AED6C6}"/>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grpSp>
        <p:nvGrpSpPr>
          <p:cNvPr id="129" name="Group 128">
            <a:extLst>
              <a:ext uri="{FF2B5EF4-FFF2-40B4-BE49-F238E27FC236}">
                <a16:creationId xmlns:a16="http://schemas.microsoft.com/office/drawing/2014/main" id="{78B20492-39E5-40A7-ACED-B12C9199C0A3}"/>
              </a:ext>
            </a:extLst>
          </p:cNvPr>
          <p:cNvGrpSpPr/>
          <p:nvPr userDrawn="1"/>
        </p:nvGrpSpPr>
        <p:grpSpPr>
          <a:xfrm>
            <a:off x="2049853" y="5455304"/>
            <a:ext cx="505821" cy="1063939"/>
            <a:chOff x="3554538" y="3240653"/>
            <a:chExt cx="1265482" cy="2661804"/>
          </a:xfrm>
        </p:grpSpPr>
        <p:cxnSp>
          <p:nvCxnSpPr>
            <p:cNvPr id="114" name="Straight Connector 113">
              <a:extLst>
                <a:ext uri="{FF2B5EF4-FFF2-40B4-BE49-F238E27FC236}">
                  <a16:creationId xmlns:a16="http://schemas.microsoft.com/office/drawing/2014/main" id="{C36F2E2E-EA5D-4C3D-A928-33B538657742}"/>
                </a:ext>
              </a:extLst>
            </p:cNvPr>
            <p:cNvCxnSpPr>
              <a:cxnSpLocks/>
            </p:cNvCxnSpPr>
            <p:nvPr/>
          </p:nvCxnSpPr>
          <p:spPr>
            <a:xfrm flipH="1" flipV="1">
              <a:off x="4042982" y="4338372"/>
              <a:ext cx="141951" cy="65663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5C2ACA-1653-450B-AA0F-0BB97F26E090}"/>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3FA41FE-CF42-45C1-9BF0-04306DF68DF5}"/>
                </a:ext>
              </a:extLst>
            </p:cNvPr>
            <p:cNvCxnSpPr>
              <a:cxnSpLocks/>
            </p:cNvCxnSpPr>
            <p:nvPr/>
          </p:nvCxnSpPr>
          <p:spPr>
            <a:xfrm flipV="1">
              <a:off x="4191842" y="4275416"/>
              <a:ext cx="0" cy="71249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39566CF3-AE60-4521-8EAB-A6F38C25F04A}"/>
                </a:ext>
              </a:extLst>
            </p:cNvPr>
            <p:cNvGrpSpPr/>
            <p:nvPr userDrawn="1"/>
          </p:nvGrpSpPr>
          <p:grpSpPr>
            <a:xfrm>
              <a:off x="3554538" y="3240653"/>
              <a:ext cx="1265482" cy="1261388"/>
              <a:chOff x="3839004" y="3765377"/>
              <a:chExt cx="714810" cy="712498"/>
            </a:xfrm>
          </p:grpSpPr>
          <p:sp>
            <p:nvSpPr>
              <p:cNvPr id="124" name="Freeform: Shape 123">
                <a:extLst>
                  <a:ext uri="{FF2B5EF4-FFF2-40B4-BE49-F238E27FC236}">
                    <a16:creationId xmlns:a16="http://schemas.microsoft.com/office/drawing/2014/main" id="{C8C09D40-DCAB-4029-88E4-6AC240FEFF8E}"/>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25" name="Freeform: Shape 124">
                <a:extLst>
                  <a:ext uri="{FF2B5EF4-FFF2-40B4-BE49-F238E27FC236}">
                    <a16:creationId xmlns:a16="http://schemas.microsoft.com/office/drawing/2014/main" id="{42426633-1393-44E2-AA45-46F863414611}"/>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26" name="Freeform: Shape 125">
                <a:extLst>
                  <a:ext uri="{FF2B5EF4-FFF2-40B4-BE49-F238E27FC236}">
                    <a16:creationId xmlns:a16="http://schemas.microsoft.com/office/drawing/2014/main" id="{F2B015FA-498B-47F6-B132-04F6C1EDCF62}"/>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27" name="Freeform: Shape 126">
                <a:extLst>
                  <a:ext uri="{FF2B5EF4-FFF2-40B4-BE49-F238E27FC236}">
                    <a16:creationId xmlns:a16="http://schemas.microsoft.com/office/drawing/2014/main" id="{36E07A82-657F-4FF7-88AF-B93A968F7965}"/>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95" name="Group 94">
              <a:extLst>
                <a:ext uri="{FF2B5EF4-FFF2-40B4-BE49-F238E27FC236}">
                  <a16:creationId xmlns:a16="http://schemas.microsoft.com/office/drawing/2014/main" id="{B9BBFEF9-D843-49F1-9382-AF2855685F57}"/>
                </a:ext>
              </a:extLst>
            </p:cNvPr>
            <p:cNvGrpSpPr/>
            <p:nvPr/>
          </p:nvGrpSpPr>
          <p:grpSpPr>
            <a:xfrm>
              <a:off x="3932377" y="4966662"/>
              <a:ext cx="506449" cy="935795"/>
              <a:chOff x="12470968" y="4604322"/>
              <a:chExt cx="839142" cy="1550531"/>
            </a:xfrm>
          </p:grpSpPr>
          <p:grpSp>
            <p:nvGrpSpPr>
              <p:cNvPr id="96" name="Group 95">
                <a:extLst>
                  <a:ext uri="{FF2B5EF4-FFF2-40B4-BE49-F238E27FC236}">
                    <a16:creationId xmlns:a16="http://schemas.microsoft.com/office/drawing/2014/main" id="{B5A53FDC-4435-4C8F-900E-227254CAB58C}"/>
                  </a:ext>
                </a:extLst>
              </p:cNvPr>
              <p:cNvGrpSpPr/>
              <p:nvPr/>
            </p:nvGrpSpPr>
            <p:grpSpPr>
              <a:xfrm>
                <a:off x="12710801" y="4604322"/>
                <a:ext cx="471270" cy="1549314"/>
                <a:chOff x="2541356" y="1774680"/>
                <a:chExt cx="1106202" cy="3636668"/>
              </a:xfrm>
              <a:solidFill>
                <a:schemeClr val="bg1">
                  <a:lumMod val="75000"/>
                </a:schemeClr>
              </a:solidFill>
            </p:grpSpPr>
            <p:sp>
              <p:nvSpPr>
                <p:cNvPr id="103" name="Freeform: Shape 102">
                  <a:extLst>
                    <a:ext uri="{FF2B5EF4-FFF2-40B4-BE49-F238E27FC236}">
                      <a16:creationId xmlns:a16="http://schemas.microsoft.com/office/drawing/2014/main" id="{FF814D90-0C97-4607-AAC2-601330052B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DC986E-5166-4168-A33F-9175302338EE}"/>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36A043A-9882-426C-B69E-39C5C2F39485}"/>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B57B04E-7E1C-41AF-8909-ACCAE3209E4B}"/>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D4AEE08-715B-4FC1-9775-92666F4B3616}"/>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CD750D4-4BDF-4312-B443-7EA98BBF00A1}"/>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EE83C-0E65-4A03-8C83-3979F03318D8}"/>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B47C86B-F4FF-4993-9645-5F42218A748E}"/>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639E5E1-FF36-4933-A42A-22242275B7FF}"/>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F475549-82D3-43D8-A2A1-63D1164F97F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F4E196A-74CD-4206-A5DE-2AD96F4565D4}"/>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97" name="Freeform: Shape 96">
                <a:extLst>
                  <a:ext uri="{FF2B5EF4-FFF2-40B4-BE49-F238E27FC236}">
                    <a16:creationId xmlns:a16="http://schemas.microsoft.com/office/drawing/2014/main" id="{EBD71692-1EB8-46F8-A5CA-39F79B85B6F4}"/>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98" name="Group 97">
                <a:extLst>
                  <a:ext uri="{FF2B5EF4-FFF2-40B4-BE49-F238E27FC236}">
                    <a16:creationId xmlns:a16="http://schemas.microsoft.com/office/drawing/2014/main" id="{0F30D081-E47B-4D97-90D7-82171E2A220B}"/>
                  </a:ext>
                </a:extLst>
              </p:cNvPr>
              <p:cNvGrpSpPr/>
              <p:nvPr/>
            </p:nvGrpSpPr>
            <p:grpSpPr>
              <a:xfrm>
                <a:off x="12470968" y="4620148"/>
                <a:ext cx="435759" cy="1352099"/>
                <a:chOff x="1968987" y="1811829"/>
                <a:chExt cx="1022846" cy="3173751"/>
              </a:xfrm>
              <a:solidFill>
                <a:schemeClr val="bg1"/>
              </a:solidFill>
            </p:grpSpPr>
            <p:sp>
              <p:nvSpPr>
                <p:cNvPr id="99" name="Freeform: Shape 98">
                  <a:extLst>
                    <a:ext uri="{FF2B5EF4-FFF2-40B4-BE49-F238E27FC236}">
                      <a16:creationId xmlns:a16="http://schemas.microsoft.com/office/drawing/2014/main" id="{CB864674-7548-4BA5-B680-15D239DEA13D}"/>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0FA0BA3-B5F1-4AB1-8120-BAD46A7B2B1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688CEA0-5AFE-47D7-84ED-8C37C15B6D7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89940E3-41B4-407C-A403-D52373191327}"/>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nvGrpSpPr>
          <p:cNvPr id="130" name="Group 129">
            <a:extLst>
              <a:ext uri="{FF2B5EF4-FFF2-40B4-BE49-F238E27FC236}">
                <a16:creationId xmlns:a16="http://schemas.microsoft.com/office/drawing/2014/main" id="{6455E06B-1F39-4435-A88E-49A0BEE4344E}"/>
              </a:ext>
            </a:extLst>
          </p:cNvPr>
          <p:cNvGrpSpPr/>
          <p:nvPr userDrawn="1"/>
        </p:nvGrpSpPr>
        <p:grpSpPr>
          <a:xfrm>
            <a:off x="835670" y="4613596"/>
            <a:ext cx="432480" cy="909674"/>
            <a:chOff x="3554538" y="3240653"/>
            <a:chExt cx="1265482" cy="2661804"/>
          </a:xfrm>
        </p:grpSpPr>
        <p:cxnSp>
          <p:nvCxnSpPr>
            <p:cNvPr id="131" name="Straight Connector 130">
              <a:extLst>
                <a:ext uri="{FF2B5EF4-FFF2-40B4-BE49-F238E27FC236}">
                  <a16:creationId xmlns:a16="http://schemas.microsoft.com/office/drawing/2014/main" id="{85E4F8CF-89FD-4BEC-9A6B-746AC0CFA7A5}"/>
                </a:ext>
              </a:extLst>
            </p:cNvPr>
            <p:cNvCxnSpPr>
              <a:cxnSpLocks/>
            </p:cNvCxnSpPr>
            <p:nvPr/>
          </p:nvCxnSpPr>
          <p:spPr>
            <a:xfrm flipH="1" flipV="1">
              <a:off x="4030920" y="4338371"/>
              <a:ext cx="141951" cy="656633"/>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6E3B0A3-9898-4F02-8B45-6F8FC64036F8}"/>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DFF3308-04DB-4E73-8358-096F74C4545D}"/>
                </a:ext>
              </a:extLst>
            </p:cNvPr>
            <p:cNvCxnSpPr>
              <a:cxnSpLocks/>
            </p:cNvCxnSpPr>
            <p:nvPr/>
          </p:nvCxnSpPr>
          <p:spPr>
            <a:xfrm flipV="1">
              <a:off x="4179779" y="4275415"/>
              <a:ext cx="0" cy="712498"/>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346BC297-A507-4854-B0C2-20FBF761D2B3}"/>
                </a:ext>
              </a:extLst>
            </p:cNvPr>
            <p:cNvGrpSpPr/>
            <p:nvPr userDrawn="1"/>
          </p:nvGrpSpPr>
          <p:grpSpPr>
            <a:xfrm>
              <a:off x="3554538" y="3240653"/>
              <a:ext cx="1265482" cy="1261388"/>
              <a:chOff x="3839004" y="3765377"/>
              <a:chExt cx="714810" cy="712498"/>
            </a:xfrm>
          </p:grpSpPr>
          <p:sp>
            <p:nvSpPr>
              <p:cNvPr id="154" name="Freeform: Shape 153">
                <a:extLst>
                  <a:ext uri="{FF2B5EF4-FFF2-40B4-BE49-F238E27FC236}">
                    <a16:creationId xmlns:a16="http://schemas.microsoft.com/office/drawing/2014/main" id="{233BF2A0-2247-4157-B685-518331BDE6CB}"/>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5" name="Freeform: Shape 154">
                <a:extLst>
                  <a:ext uri="{FF2B5EF4-FFF2-40B4-BE49-F238E27FC236}">
                    <a16:creationId xmlns:a16="http://schemas.microsoft.com/office/drawing/2014/main" id="{D7ADAAD4-B6D4-4BF7-A974-DAB39978061A}"/>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6" name="Freeform: Shape 155">
                <a:extLst>
                  <a:ext uri="{FF2B5EF4-FFF2-40B4-BE49-F238E27FC236}">
                    <a16:creationId xmlns:a16="http://schemas.microsoft.com/office/drawing/2014/main" id="{7B491406-69C2-44DB-A5CD-88D8D1BEF0CF}"/>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7" name="Freeform: Shape 156">
                <a:extLst>
                  <a:ext uri="{FF2B5EF4-FFF2-40B4-BE49-F238E27FC236}">
                    <a16:creationId xmlns:a16="http://schemas.microsoft.com/office/drawing/2014/main" id="{73F74B2A-3CC0-4FB6-9B7E-2720B932037C}"/>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135" name="Group 134">
              <a:extLst>
                <a:ext uri="{FF2B5EF4-FFF2-40B4-BE49-F238E27FC236}">
                  <a16:creationId xmlns:a16="http://schemas.microsoft.com/office/drawing/2014/main" id="{61A2B3D3-0BBA-407F-AE8C-CE2700182DA1}"/>
                </a:ext>
              </a:extLst>
            </p:cNvPr>
            <p:cNvGrpSpPr/>
            <p:nvPr/>
          </p:nvGrpSpPr>
          <p:grpSpPr>
            <a:xfrm>
              <a:off x="3932377" y="4966662"/>
              <a:ext cx="506449" cy="935795"/>
              <a:chOff x="12470968" y="4604322"/>
              <a:chExt cx="839142" cy="1550531"/>
            </a:xfrm>
          </p:grpSpPr>
          <p:grpSp>
            <p:nvGrpSpPr>
              <p:cNvPr id="136" name="Group 135">
                <a:extLst>
                  <a:ext uri="{FF2B5EF4-FFF2-40B4-BE49-F238E27FC236}">
                    <a16:creationId xmlns:a16="http://schemas.microsoft.com/office/drawing/2014/main" id="{DD14744D-0284-4519-A44A-80CAFA613277}"/>
                  </a:ext>
                </a:extLst>
              </p:cNvPr>
              <p:cNvGrpSpPr/>
              <p:nvPr/>
            </p:nvGrpSpPr>
            <p:grpSpPr>
              <a:xfrm>
                <a:off x="12710801" y="4604322"/>
                <a:ext cx="471270" cy="1549314"/>
                <a:chOff x="2541356" y="1774680"/>
                <a:chExt cx="1106202" cy="3636668"/>
              </a:xfrm>
              <a:solidFill>
                <a:schemeClr val="bg1">
                  <a:lumMod val="75000"/>
                </a:schemeClr>
              </a:solidFill>
            </p:grpSpPr>
            <p:sp>
              <p:nvSpPr>
                <p:cNvPr id="143" name="Freeform: Shape 142">
                  <a:extLst>
                    <a:ext uri="{FF2B5EF4-FFF2-40B4-BE49-F238E27FC236}">
                      <a16:creationId xmlns:a16="http://schemas.microsoft.com/office/drawing/2014/main" id="{8B7D02ED-1A26-4E8B-8912-6DDD6822FD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E8DB34B-B88D-4347-B321-7D8FAF44FA1B}"/>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872BA3E-8AD2-4FD0-99B8-768D5AE20E0D}"/>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43D25C2-FE71-4163-9186-5BD8047B96F7}"/>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6E10B06-9365-4B69-A9B2-58D853DD4805}"/>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D2508CC-9580-4CDC-B945-0527D9CD8BCF}"/>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6B4527-6C1D-4E70-B70D-060BB6FDCE5C}"/>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BF6ECC9-4158-4E48-87FB-675A6F827C3F}"/>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F0C6BF0-8D21-43BB-A8C3-ADC1E2594500}"/>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D793B9B-6AC8-4549-9ADB-1E3DF2E2FC4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CEC876C-6B44-4AFA-B48D-6DFA5BCE9067}"/>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137" name="Freeform: Shape 136">
                <a:extLst>
                  <a:ext uri="{FF2B5EF4-FFF2-40B4-BE49-F238E27FC236}">
                    <a16:creationId xmlns:a16="http://schemas.microsoft.com/office/drawing/2014/main" id="{D272DC14-6DAF-4A56-A5A6-221189C61401}"/>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138" name="Group 137">
                <a:extLst>
                  <a:ext uri="{FF2B5EF4-FFF2-40B4-BE49-F238E27FC236}">
                    <a16:creationId xmlns:a16="http://schemas.microsoft.com/office/drawing/2014/main" id="{7901E2D7-C583-4CE2-8F51-5C524CC1CAA9}"/>
                  </a:ext>
                </a:extLst>
              </p:cNvPr>
              <p:cNvGrpSpPr/>
              <p:nvPr/>
            </p:nvGrpSpPr>
            <p:grpSpPr>
              <a:xfrm>
                <a:off x="12470968" y="4620148"/>
                <a:ext cx="435759" cy="1352099"/>
                <a:chOff x="1968987" y="1811829"/>
                <a:chExt cx="1022846" cy="3173751"/>
              </a:xfrm>
              <a:solidFill>
                <a:schemeClr val="bg1"/>
              </a:solidFill>
            </p:grpSpPr>
            <p:sp>
              <p:nvSpPr>
                <p:cNvPr id="139" name="Freeform: Shape 138">
                  <a:extLst>
                    <a:ext uri="{FF2B5EF4-FFF2-40B4-BE49-F238E27FC236}">
                      <a16:creationId xmlns:a16="http://schemas.microsoft.com/office/drawing/2014/main" id="{E6067227-37CF-4C14-B006-6E00ABFD280C}"/>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E5BB590-239F-4213-8DC4-103945DFEB36}"/>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7137044-11D7-4101-800A-6BE9664CBF2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4346DB45-5CD6-4EEB-AC2C-D34E208FF9E5}"/>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9558372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7" r:id="rId2"/>
    <p:sldLayoutId id="2147483675" r:id="rId3"/>
    <p:sldLayoutId id="2147483662" r:id="rId4"/>
    <p:sldLayoutId id="2147483671" r:id="rId5"/>
    <p:sldLayoutId id="2147483661" r:id="rId6"/>
    <p:sldLayoutId id="2147483658" r:id="rId7"/>
    <p:sldLayoutId id="2147483663" r:id="rId8"/>
    <p:sldLayoutId id="2147483664" r:id="rId9"/>
    <p:sldLayoutId id="2147483665" r:id="rId10"/>
    <p:sldLayoutId id="2147483666" r:id="rId11"/>
    <p:sldLayoutId id="2147483672" r:id="rId12"/>
    <p:sldLayoutId id="2147483668" r:id="rId13"/>
    <p:sldLayoutId id="2147483669" r:id="rId14"/>
    <p:sldLayoutId id="2147483670" r:id="rId15"/>
    <p:sldLayoutId id="2147483676" r:id="rId16"/>
    <p:sldLayoutId id="2147483677" r:id="rId17"/>
    <p:sldLayoutId id="2147483679" r:id="rId18"/>
    <p:sldLayoutId id="2147483680" r:id="rId19"/>
    <p:sldLayoutId id="2147483681" r:id="rId20"/>
    <p:sldLayoutId id="2147483682" r:id="rId21"/>
    <p:sldLayoutId id="2147483683" r:id="rId22"/>
    <p:sldLayoutId id="214748368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19.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0000">
              <a:schemeClr val="accent2">
                <a:lumMod val="100000"/>
              </a:schemeClr>
            </a:gs>
            <a:gs pos="70000">
              <a:schemeClr val="accent2">
                <a:lumMod val="60000"/>
                <a:lumOff val="4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93" name="TextBox 392">
            <a:extLst>
              <a:ext uri="{FF2B5EF4-FFF2-40B4-BE49-F238E27FC236}">
                <a16:creationId xmlns:a16="http://schemas.microsoft.com/office/drawing/2014/main" id="{45A88E09-D87A-4322-A09E-2A9A55BFACD0}"/>
              </a:ext>
            </a:extLst>
          </p:cNvPr>
          <p:cNvSpPr txBox="1"/>
          <p:nvPr/>
        </p:nvSpPr>
        <p:spPr>
          <a:xfrm>
            <a:off x="367643" y="2157421"/>
            <a:ext cx="11700261" cy="3046988"/>
          </a:xfrm>
          <a:prstGeom prst="rect">
            <a:avLst/>
          </a:prstGeom>
          <a:noFill/>
        </p:spPr>
        <p:txBody>
          <a:bodyPr wrap="square" rtlCol="0" anchor="ctr">
            <a:spAutoFit/>
          </a:bodyPr>
          <a:lstStyle/>
          <a:p>
            <a:pPr algn="ctr"/>
            <a:r>
              <a:rPr lang="vi-VN" altLang="ko-KR" sz="4800" b="1" dirty="0">
                <a:solidFill>
                  <a:srgbClr val="FFFF00"/>
                </a:solidFill>
                <a:cs typeface="Arial" pitchFamily="34" charset="0"/>
              </a:rPr>
              <a:t>CẢI TIẾN SẢN PHẨM &amp; SẢN PHẨM MỚI </a:t>
            </a:r>
          </a:p>
          <a:p>
            <a:pPr algn="ctr"/>
            <a:r>
              <a:rPr lang="vi-VN" altLang="ko-KR" sz="4800" b="1" dirty="0">
                <a:solidFill>
                  <a:srgbClr val="FFFF00"/>
                </a:solidFill>
                <a:cs typeface="Arial" pitchFamily="34" charset="0"/>
              </a:rPr>
              <a:t>NHẰM TẠO DIỆN MẠO MỚI CHO SẢN PHẨM TRUYỀN THỐNG THÚC ĐẨY TIÊU THỤ</a:t>
            </a:r>
            <a:endParaRPr lang="ko-KR" altLang="en-US" sz="4800" b="1" dirty="0">
              <a:solidFill>
                <a:srgbClr val="FFFF00"/>
              </a:solidFill>
              <a:cs typeface="Arial" pitchFamily="34" charset="0"/>
            </a:endParaRPr>
          </a:p>
        </p:txBody>
      </p:sp>
      <p:grpSp>
        <p:nvGrpSpPr>
          <p:cNvPr id="127" name="Group 126">
            <a:extLst>
              <a:ext uri="{FF2B5EF4-FFF2-40B4-BE49-F238E27FC236}">
                <a16:creationId xmlns:a16="http://schemas.microsoft.com/office/drawing/2014/main" id="{6E2D9E14-8850-44B9-915E-BB13FB40E94B}"/>
              </a:ext>
            </a:extLst>
          </p:cNvPr>
          <p:cNvGrpSpPr/>
          <p:nvPr/>
        </p:nvGrpSpPr>
        <p:grpSpPr>
          <a:xfrm>
            <a:off x="10019763" y="5027811"/>
            <a:ext cx="1733641" cy="1550471"/>
            <a:chOff x="7185244" y="414682"/>
            <a:chExt cx="2544566" cy="4087609"/>
          </a:xfrm>
        </p:grpSpPr>
        <p:cxnSp>
          <p:nvCxnSpPr>
            <p:cNvPr id="6" name="Straight Connector 5">
              <a:extLst>
                <a:ext uri="{FF2B5EF4-FFF2-40B4-BE49-F238E27FC236}">
                  <a16:creationId xmlns:a16="http://schemas.microsoft.com/office/drawing/2014/main" id="{8E6CBFDF-091C-420B-88EE-8592DAFF5453}"/>
                </a:ext>
              </a:extLst>
            </p:cNvPr>
            <p:cNvCxnSpPr>
              <a:cxnSpLocks/>
            </p:cNvCxnSpPr>
            <p:nvPr/>
          </p:nvCxnSpPr>
          <p:spPr>
            <a:xfrm flipH="1" flipV="1">
              <a:off x="8350511" y="1910739"/>
              <a:ext cx="235200" cy="1087981"/>
            </a:xfrm>
            <a:prstGeom prst="line">
              <a:avLst/>
            </a:prstGeom>
            <a:ln w="19050">
              <a:solidFill>
                <a:schemeClr val="accent3"/>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3D0884-CF6E-46AF-BB73-EC4E9B7DAA25}"/>
                </a:ext>
              </a:extLst>
            </p:cNvPr>
            <p:cNvCxnSpPr>
              <a:cxnSpLocks/>
            </p:cNvCxnSpPr>
            <p:nvPr/>
          </p:nvCxnSpPr>
          <p:spPr>
            <a:xfrm flipV="1">
              <a:off x="8602980" y="1910735"/>
              <a:ext cx="186689" cy="1076234"/>
            </a:xfrm>
            <a:prstGeom prst="line">
              <a:avLst/>
            </a:prstGeom>
            <a:ln w="19050">
              <a:solidFill>
                <a:schemeClr val="accent3"/>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A3D7B5-2E5E-40E1-B911-0B60D6172424}"/>
                </a:ext>
              </a:extLst>
            </p:cNvPr>
            <p:cNvCxnSpPr>
              <a:cxnSpLocks/>
            </p:cNvCxnSpPr>
            <p:nvPr/>
          </p:nvCxnSpPr>
          <p:spPr>
            <a:xfrm flipV="1">
              <a:off x="8597160" y="1806426"/>
              <a:ext cx="0" cy="1180545"/>
            </a:xfrm>
            <a:prstGeom prst="line">
              <a:avLst/>
            </a:prstGeom>
            <a:ln w="19050">
              <a:solidFill>
                <a:schemeClr val="accent3"/>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8119C6AE-C061-4BF8-9644-20FB7645F4F7}"/>
                </a:ext>
              </a:extLst>
            </p:cNvPr>
            <p:cNvGrpSpPr/>
            <p:nvPr/>
          </p:nvGrpSpPr>
          <p:grpSpPr>
            <a:xfrm rot="20249457">
              <a:off x="7185244" y="414682"/>
              <a:ext cx="1735282" cy="1729673"/>
              <a:chOff x="8012538" y="961336"/>
              <a:chExt cx="1184376" cy="1180547"/>
            </a:xfrm>
            <a:effectLst/>
          </p:grpSpPr>
          <p:sp>
            <p:nvSpPr>
              <p:cNvPr id="275" name="Freeform: Shape 274">
                <a:extLst>
                  <a:ext uri="{FF2B5EF4-FFF2-40B4-BE49-F238E27FC236}">
                    <a16:creationId xmlns:a16="http://schemas.microsoft.com/office/drawing/2014/main" id="{98CD3679-CA34-4C85-A365-E67A7BE14DB3}"/>
                  </a:ext>
                </a:extLst>
              </p:cNvPr>
              <p:cNvSpPr/>
              <p:nvPr/>
            </p:nvSpPr>
            <p:spPr>
              <a:xfrm>
                <a:off x="8012538" y="961336"/>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accent3">
                      <a:lumMod val="80000"/>
                    </a:schemeClr>
                  </a:gs>
                  <a:gs pos="0">
                    <a:schemeClr val="accent3">
                      <a:lumMod val="75000"/>
                    </a:schemeClr>
                  </a:gs>
                  <a:gs pos="100000">
                    <a:schemeClr val="accent3">
                      <a:lumMod val="90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276" name="Freeform: Shape 275">
                <a:extLst>
                  <a:ext uri="{FF2B5EF4-FFF2-40B4-BE49-F238E27FC236}">
                    <a16:creationId xmlns:a16="http://schemas.microsoft.com/office/drawing/2014/main" id="{43FCFC2A-2B28-4D8F-A7CA-DA1FECC90708}"/>
                  </a:ext>
                </a:extLst>
              </p:cNvPr>
              <p:cNvSpPr/>
              <p:nvPr/>
            </p:nvSpPr>
            <p:spPr>
              <a:xfrm flipH="1">
                <a:off x="8597707" y="961336"/>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accent3">
                      <a:lumMod val="80000"/>
                    </a:schemeClr>
                  </a:gs>
                  <a:gs pos="0">
                    <a:schemeClr val="accent3">
                      <a:lumMod val="90000"/>
                    </a:schemeClr>
                  </a:gs>
                  <a:gs pos="100000">
                    <a:schemeClr val="accent3">
                      <a:lumMod val="7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277" name="Freeform: Shape 276">
                <a:extLst>
                  <a:ext uri="{FF2B5EF4-FFF2-40B4-BE49-F238E27FC236}">
                    <a16:creationId xmlns:a16="http://schemas.microsoft.com/office/drawing/2014/main" id="{FA75C9B6-BCA5-49AA-A8B2-9C4F3F17A11E}"/>
                  </a:ext>
                </a:extLst>
              </p:cNvPr>
              <p:cNvSpPr/>
              <p:nvPr/>
            </p:nvSpPr>
            <p:spPr>
              <a:xfrm flipH="1">
                <a:off x="8600528" y="961336"/>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rgbClr val="FDCC2F"/>
                  </a:gs>
                  <a:gs pos="0">
                    <a:schemeClr val="accent3"/>
                  </a:gs>
                  <a:gs pos="100000">
                    <a:schemeClr val="accent3">
                      <a:lumMod val="80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278" name="Freeform: Shape 277">
                <a:extLst>
                  <a:ext uri="{FF2B5EF4-FFF2-40B4-BE49-F238E27FC236}">
                    <a16:creationId xmlns:a16="http://schemas.microsoft.com/office/drawing/2014/main" id="{775909FC-DE56-4FE2-869C-DD1E4835B1E0}"/>
                  </a:ext>
                </a:extLst>
              </p:cNvPr>
              <p:cNvSpPr/>
              <p:nvPr/>
            </p:nvSpPr>
            <p:spPr>
              <a:xfrm>
                <a:off x="8250556" y="961336"/>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rgbClr val="FDCE35"/>
                  </a:gs>
                  <a:gs pos="0">
                    <a:schemeClr val="accent3">
                      <a:lumMod val="85000"/>
                    </a:schemeClr>
                  </a:gs>
                  <a:gs pos="100000">
                    <a:schemeClr val="accent3"/>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279" name="Group 278">
              <a:extLst>
                <a:ext uri="{FF2B5EF4-FFF2-40B4-BE49-F238E27FC236}">
                  <a16:creationId xmlns:a16="http://schemas.microsoft.com/office/drawing/2014/main" id="{448FBA47-75ED-4FA4-B2DC-7FDFA5074532}"/>
                </a:ext>
              </a:extLst>
            </p:cNvPr>
            <p:cNvGrpSpPr/>
            <p:nvPr/>
          </p:nvGrpSpPr>
          <p:grpSpPr>
            <a:xfrm rot="1067215">
              <a:off x="8259248" y="603902"/>
              <a:ext cx="1470562" cy="1465808"/>
              <a:chOff x="8012538" y="961336"/>
              <a:chExt cx="1184376" cy="1180547"/>
            </a:xfrm>
            <a:effectLst/>
          </p:grpSpPr>
          <p:sp>
            <p:nvSpPr>
              <p:cNvPr id="280" name="Freeform: Shape 279">
                <a:extLst>
                  <a:ext uri="{FF2B5EF4-FFF2-40B4-BE49-F238E27FC236}">
                    <a16:creationId xmlns:a16="http://schemas.microsoft.com/office/drawing/2014/main" id="{CD76E708-BAB2-41E5-8936-B0E4E217D692}"/>
                  </a:ext>
                </a:extLst>
              </p:cNvPr>
              <p:cNvSpPr/>
              <p:nvPr/>
            </p:nvSpPr>
            <p:spPr>
              <a:xfrm>
                <a:off x="8012538" y="961336"/>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accent3">
                      <a:lumMod val="80000"/>
                    </a:schemeClr>
                  </a:gs>
                  <a:gs pos="0">
                    <a:schemeClr val="accent3">
                      <a:lumMod val="75000"/>
                    </a:schemeClr>
                  </a:gs>
                  <a:gs pos="100000">
                    <a:schemeClr val="accent3">
                      <a:lumMod val="90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281" name="Freeform: Shape 280">
                <a:extLst>
                  <a:ext uri="{FF2B5EF4-FFF2-40B4-BE49-F238E27FC236}">
                    <a16:creationId xmlns:a16="http://schemas.microsoft.com/office/drawing/2014/main" id="{F505E096-D9C9-4DA8-BA4B-FD184A428DEA}"/>
                  </a:ext>
                </a:extLst>
              </p:cNvPr>
              <p:cNvSpPr/>
              <p:nvPr/>
            </p:nvSpPr>
            <p:spPr>
              <a:xfrm flipH="1">
                <a:off x="8597707" y="961336"/>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accent3">
                      <a:lumMod val="80000"/>
                    </a:schemeClr>
                  </a:gs>
                  <a:gs pos="0">
                    <a:schemeClr val="accent3">
                      <a:lumMod val="90000"/>
                    </a:schemeClr>
                  </a:gs>
                  <a:gs pos="100000">
                    <a:schemeClr val="accent3">
                      <a:lumMod val="7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282" name="Freeform: Shape 281">
                <a:extLst>
                  <a:ext uri="{FF2B5EF4-FFF2-40B4-BE49-F238E27FC236}">
                    <a16:creationId xmlns:a16="http://schemas.microsoft.com/office/drawing/2014/main" id="{310E0689-000F-4B65-989A-C2815AABECCB}"/>
                  </a:ext>
                </a:extLst>
              </p:cNvPr>
              <p:cNvSpPr/>
              <p:nvPr/>
            </p:nvSpPr>
            <p:spPr>
              <a:xfrm flipH="1">
                <a:off x="8600528" y="961336"/>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rgbClr val="FDCC2F"/>
                  </a:gs>
                  <a:gs pos="0">
                    <a:schemeClr val="accent3"/>
                  </a:gs>
                  <a:gs pos="100000">
                    <a:schemeClr val="accent3">
                      <a:lumMod val="80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284" name="Freeform: Shape 283">
                <a:extLst>
                  <a:ext uri="{FF2B5EF4-FFF2-40B4-BE49-F238E27FC236}">
                    <a16:creationId xmlns:a16="http://schemas.microsoft.com/office/drawing/2014/main" id="{63C766EE-79D3-417F-94DA-7B401D3AA2B7}"/>
                  </a:ext>
                </a:extLst>
              </p:cNvPr>
              <p:cNvSpPr/>
              <p:nvPr/>
            </p:nvSpPr>
            <p:spPr>
              <a:xfrm>
                <a:off x="8250556" y="961336"/>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rgbClr val="FDCE35"/>
                  </a:gs>
                  <a:gs pos="0">
                    <a:schemeClr val="accent3">
                      <a:lumMod val="85000"/>
                    </a:schemeClr>
                  </a:gs>
                  <a:gs pos="100000">
                    <a:schemeClr val="accent3"/>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19" name="Group 18">
              <a:extLst>
                <a:ext uri="{FF2B5EF4-FFF2-40B4-BE49-F238E27FC236}">
                  <a16:creationId xmlns:a16="http://schemas.microsoft.com/office/drawing/2014/main" id="{371A796A-F332-4599-8607-54B0CA985FC4}"/>
                </a:ext>
              </a:extLst>
            </p:cNvPr>
            <p:cNvGrpSpPr/>
            <p:nvPr/>
          </p:nvGrpSpPr>
          <p:grpSpPr>
            <a:xfrm>
              <a:off x="8012538" y="961336"/>
              <a:ext cx="1184376" cy="1180547"/>
              <a:chOff x="8012538" y="961336"/>
              <a:chExt cx="1184376" cy="1180547"/>
            </a:xfrm>
            <a:effectLst/>
          </p:grpSpPr>
          <p:sp>
            <p:nvSpPr>
              <p:cNvPr id="55" name="Freeform: Shape 54">
                <a:extLst>
                  <a:ext uri="{FF2B5EF4-FFF2-40B4-BE49-F238E27FC236}">
                    <a16:creationId xmlns:a16="http://schemas.microsoft.com/office/drawing/2014/main" id="{BE3C4EEF-3F33-42F9-8E24-13DC2DD28E6F}"/>
                  </a:ext>
                </a:extLst>
              </p:cNvPr>
              <p:cNvSpPr/>
              <p:nvPr/>
            </p:nvSpPr>
            <p:spPr>
              <a:xfrm>
                <a:off x="8012538" y="961336"/>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accent3">
                      <a:lumMod val="80000"/>
                    </a:schemeClr>
                  </a:gs>
                  <a:gs pos="0">
                    <a:schemeClr val="accent3">
                      <a:lumMod val="75000"/>
                    </a:schemeClr>
                  </a:gs>
                  <a:gs pos="100000">
                    <a:schemeClr val="accent3">
                      <a:lumMod val="90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54" name="Freeform: Shape 53">
                <a:extLst>
                  <a:ext uri="{FF2B5EF4-FFF2-40B4-BE49-F238E27FC236}">
                    <a16:creationId xmlns:a16="http://schemas.microsoft.com/office/drawing/2014/main" id="{C7DAFE34-DEAD-4844-BEA3-5D26E91DE6D7}"/>
                  </a:ext>
                </a:extLst>
              </p:cNvPr>
              <p:cNvSpPr/>
              <p:nvPr/>
            </p:nvSpPr>
            <p:spPr>
              <a:xfrm flipH="1">
                <a:off x="8597707" y="961336"/>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accent3">
                      <a:lumMod val="80000"/>
                    </a:schemeClr>
                  </a:gs>
                  <a:gs pos="0">
                    <a:schemeClr val="accent3">
                      <a:lumMod val="90000"/>
                    </a:schemeClr>
                  </a:gs>
                  <a:gs pos="100000">
                    <a:schemeClr val="accent3">
                      <a:lumMod val="7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59" name="Freeform: Shape 58">
                <a:extLst>
                  <a:ext uri="{FF2B5EF4-FFF2-40B4-BE49-F238E27FC236}">
                    <a16:creationId xmlns:a16="http://schemas.microsoft.com/office/drawing/2014/main" id="{3E271FA3-0D23-43FF-A1FD-3C9B52F09268}"/>
                  </a:ext>
                </a:extLst>
              </p:cNvPr>
              <p:cNvSpPr/>
              <p:nvPr/>
            </p:nvSpPr>
            <p:spPr>
              <a:xfrm flipH="1">
                <a:off x="8600528" y="961336"/>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rgbClr val="FDCC2F"/>
                  </a:gs>
                  <a:gs pos="0">
                    <a:schemeClr val="accent3"/>
                  </a:gs>
                  <a:gs pos="100000">
                    <a:schemeClr val="accent3">
                      <a:lumMod val="80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58" name="Freeform: Shape 57">
                <a:extLst>
                  <a:ext uri="{FF2B5EF4-FFF2-40B4-BE49-F238E27FC236}">
                    <a16:creationId xmlns:a16="http://schemas.microsoft.com/office/drawing/2014/main" id="{F1645B1F-43B1-4B1B-B1C8-5E37270B0CE1}"/>
                  </a:ext>
                </a:extLst>
              </p:cNvPr>
              <p:cNvSpPr/>
              <p:nvPr/>
            </p:nvSpPr>
            <p:spPr>
              <a:xfrm>
                <a:off x="8250556" y="961336"/>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rgbClr val="FDCE35"/>
                  </a:gs>
                  <a:gs pos="0">
                    <a:schemeClr val="accent3">
                      <a:lumMod val="85000"/>
                    </a:schemeClr>
                  </a:gs>
                  <a:gs pos="100000">
                    <a:schemeClr val="accent3"/>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358" name="Group 357">
              <a:extLst>
                <a:ext uri="{FF2B5EF4-FFF2-40B4-BE49-F238E27FC236}">
                  <a16:creationId xmlns:a16="http://schemas.microsoft.com/office/drawing/2014/main" id="{39582C42-DE8B-4929-A7D2-69B7DE50E1D5}"/>
                </a:ext>
              </a:extLst>
            </p:cNvPr>
            <p:cNvGrpSpPr/>
            <p:nvPr/>
          </p:nvGrpSpPr>
          <p:grpSpPr>
            <a:xfrm>
              <a:off x="8166042" y="2950922"/>
              <a:ext cx="840348" cy="1551369"/>
              <a:chOff x="1975571" y="1772713"/>
              <a:chExt cx="1972530" cy="3641492"/>
            </a:xfrm>
          </p:grpSpPr>
          <p:grpSp>
            <p:nvGrpSpPr>
              <p:cNvPr id="359" name="Group 358">
                <a:extLst>
                  <a:ext uri="{FF2B5EF4-FFF2-40B4-BE49-F238E27FC236}">
                    <a16:creationId xmlns:a16="http://schemas.microsoft.com/office/drawing/2014/main" id="{106C6196-E859-43E4-BBC2-95EA309A61CA}"/>
                  </a:ext>
                </a:extLst>
              </p:cNvPr>
              <p:cNvGrpSpPr/>
              <p:nvPr/>
            </p:nvGrpSpPr>
            <p:grpSpPr>
              <a:xfrm>
                <a:off x="2541356" y="1772713"/>
                <a:ext cx="1106207" cy="3638635"/>
                <a:chOff x="2541356" y="1772713"/>
                <a:chExt cx="1106207" cy="3638635"/>
              </a:xfrm>
              <a:solidFill>
                <a:schemeClr val="accent3">
                  <a:lumMod val="75000"/>
                </a:schemeClr>
              </a:solidFill>
            </p:grpSpPr>
            <p:sp>
              <p:nvSpPr>
                <p:cNvPr id="366" name="Freeform: Shape 365">
                  <a:extLst>
                    <a:ext uri="{FF2B5EF4-FFF2-40B4-BE49-F238E27FC236}">
                      <a16:creationId xmlns:a16="http://schemas.microsoft.com/office/drawing/2014/main" id="{4E7E306E-B80B-4EA0-A94B-439F2E5ECAE5}"/>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7FCB6D2-DF18-451A-ABF0-47ABDDF46848}"/>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039318A-5CF8-4312-BDE2-7C3D5D0A6E06}"/>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F966B00-920C-4E5A-85CB-79A38D7BF70E}"/>
                    </a:ext>
                  </a:extLst>
                </p:cNvPr>
                <p:cNvSpPr/>
                <p:nvPr/>
              </p:nvSpPr>
              <p:spPr>
                <a:xfrm>
                  <a:off x="2986527" y="3640650"/>
                  <a:ext cx="661036" cy="1099185"/>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099185">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60985" y="1099185"/>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EE421184-408C-4358-A206-11429064D510}"/>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315AE490-01AA-4E3E-AD67-280A65A7D346}"/>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solidFill>
                  <a:schemeClr val="accent3">
                    <a:lumMod val="75000"/>
                  </a:schemeClr>
                </a:solid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9433274C-09F7-4212-B288-7FAC02A8037C}"/>
                    </a:ext>
                  </a:extLst>
                </p:cNvPr>
                <p:cNvSpPr/>
                <p:nvPr/>
              </p:nvSpPr>
              <p:spPr>
                <a:xfrm>
                  <a:off x="3102280" y="2270955"/>
                  <a:ext cx="457200" cy="495300"/>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E558A66D-D285-4FA3-97C6-197AB74348D3}"/>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9AACF448-84E8-40CE-B014-3F03806DE36A}"/>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FC29E44B-A9A9-4448-9D4B-F315818E819E}"/>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61756A60-646C-4F60-B565-35ACB9FE32C7}"/>
                    </a:ext>
                  </a:extLst>
                </p:cNvPr>
                <p:cNvSpPr/>
                <p:nvPr/>
              </p:nvSpPr>
              <p:spPr>
                <a:xfrm>
                  <a:off x="2708898" y="1772713"/>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accent3"/>
                </a:solidFill>
                <a:ln w="9525" cap="flat">
                  <a:noFill/>
                  <a:prstDash val="solid"/>
                  <a:miter/>
                </a:ln>
              </p:spPr>
              <p:txBody>
                <a:bodyPr rtlCol="0" anchor="ctr"/>
                <a:lstStyle/>
                <a:p>
                  <a:endParaRPr lang="en-US"/>
                </a:p>
              </p:txBody>
            </p:sp>
          </p:grpSp>
          <p:sp>
            <p:nvSpPr>
              <p:cNvPr id="360" name="Freeform: Shape 359">
                <a:extLst>
                  <a:ext uri="{FF2B5EF4-FFF2-40B4-BE49-F238E27FC236}">
                    <a16:creationId xmlns:a16="http://schemas.microsoft.com/office/drawing/2014/main" id="{6C3284CE-5B7B-4CF6-ADA2-E5D4C0507C21}"/>
                  </a:ext>
                </a:extLst>
              </p:cNvPr>
              <p:cNvSpPr/>
              <p:nvPr/>
            </p:nvSpPr>
            <p:spPr>
              <a:xfrm>
                <a:off x="2233601" y="1909005"/>
                <a:ext cx="1714500" cy="3505200"/>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accent3"/>
              </a:solidFill>
              <a:ln w="9525" cap="flat">
                <a:noFill/>
                <a:prstDash val="solid"/>
                <a:miter/>
              </a:ln>
            </p:spPr>
            <p:txBody>
              <a:bodyPr rtlCol="0" anchor="ctr"/>
              <a:lstStyle/>
              <a:p>
                <a:endParaRPr lang="en-US"/>
              </a:p>
            </p:txBody>
          </p:sp>
          <p:grpSp>
            <p:nvGrpSpPr>
              <p:cNvPr id="361" name="Group 360">
                <a:extLst>
                  <a:ext uri="{FF2B5EF4-FFF2-40B4-BE49-F238E27FC236}">
                    <a16:creationId xmlns:a16="http://schemas.microsoft.com/office/drawing/2014/main" id="{3884A52D-C881-495E-91E2-CB61933FD651}"/>
                  </a:ext>
                </a:extLst>
              </p:cNvPr>
              <p:cNvGrpSpPr/>
              <p:nvPr/>
            </p:nvGrpSpPr>
            <p:grpSpPr>
              <a:xfrm>
                <a:off x="1975571" y="1809862"/>
                <a:ext cx="997268" cy="3175718"/>
                <a:chOff x="1975571" y="1809862"/>
                <a:chExt cx="997268" cy="3175718"/>
              </a:xfrm>
            </p:grpSpPr>
            <p:sp>
              <p:nvSpPr>
                <p:cNvPr id="362" name="Freeform: Shape 361">
                  <a:extLst>
                    <a:ext uri="{FF2B5EF4-FFF2-40B4-BE49-F238E27FC236}">
                      <a16:creationId xmlns:a16="http://schemas.microsoft.com/office/drawing/2014/main" id="{36A435B7-5569-40CE-A8B7-825BFB759241}"/>
                    </a:ext>
                  </a:extLst>
                </p:cNvPr>
                <p:cNvSpPr/>
                <p:nvPr/>
              </p:nvSpPr>
              <p:spPr>
                <a:xfrm>
                  <a:off x="1982155" y="4195005"/>
                  <a:ext cx="600074"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D8FBFF85-BE91-4029-AC69-CADDC4738D17}"/>
                    </a:ext>
                  </a:extLst>
                </p:cNvPr>
                <p:cNvSpPr/>
                <p:nvPr/>
              </p:nvSpPr>
              <p:spPr>
                <a:xfrm>
                  <a:off x="1975571" y="4089376"/>
                  <a:ext cx="581025" cy="247650"/>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03F39284-4154-4F6E-9C83-8D7C6B8C604F}"/>
                    </a:ext>
                  </a:extLst>
                </p:cNvPr>
                <p:cNvSpPr/>
                <p:nvPr/>
              </p:nvSpPr>
              <p:spPr>
                <a:xfrm>
                  <a:off x="2032721" y="1973775"/>
                  <a:ext cx="940118" cy="1580197"/>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D9BB3B0-2F69-4E4C-951D-4A81240A5C01}"/>
                    </a:ext>
                  </a:extLst>
                </p:cNvPr>
                <p:cNvSpPr/>
                <p:nvPr/>
              </p:nvSpPr>
              <p:spPr>
                <a:xfrm>
                  <a:off x="2707947" y="1809862"/>
                  <a:ext cx="257175"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solidFill>
                  <a:schemeClr val="accent3">
                    <a:lumMod val="60000"/>
                    <a:lumOff val="40000"/>
                  </a:schemeClr>
                </a:solidFill>
                <a:ln w="9525" cap="flat">
                  <a:noFill/>
                  <a:prstDash val="solid"/>
                  <a:miter/>
                </a:ln>
              </p:spPr>
              <p:txBody>
                <a:bodyPr rtlCol="0" anchor="ctr"/>
                <a:lstStyle/>
                <a:p>
                  <a:endParaRPr lang="en-US"/>
                </a:p>
              </p:txBody>
            </p:sp>
          </p:grpSp>
        </p:grpSp>
      </p:grpSp>
      <p:sp>
        <p:nvSpPr>
          <p:cNvPr id="3" name="Rectangle 2"/>
          <p:cNvSpPr/>
          <p:nvPr/>
        </p:nvSpPr>
        <p:spPr>
          <a:xfrm>
            <a:off x="1583336" y="682580"/>
            <a:ext cx="9268877" cy="48357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solidFill>
                  <a:srgbClr val="7030A0"/>
                </a:solidFill>
              </a:rPr>
              <a:t>XƯỞNG PHÍCH NƯỚC THỦY TINH</a:t>
            </a:r>
            <a:endParaRPr lang="vi-VN" sz="2000" b="1" dirty="0">
              <a:solidFill>
                <a:srgbClr val="7030A0"/>
              </a:solidFill>
            </a:endParaRPr>
          </a:p>
        </p:txBody>
      </p:sp>
    </p:spTree>
    <p:extLst>
      <p:ext uri="{BB962C8B-B14F-4D97-AF65-F5344CB8AC3E}">
        <p14:creationId xmlns:p14="http://schemas.microsoft.com/office/powerpoint/2010/main" val="211630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41940" y="4472754"/>
            <a:ext cx="5123743" cy="1631216"/>
          </a:xfrm>
          <a:prstGeom prst="rect">
            <a:avLst/>
          </a:prstGeom>
          <a:noFill/>
        </p:spPr>
        <p:txBody>
          <a:bodyPr wrap="square" rtlCol="0">
            <a:spAutoFit/>
          </a:bodyPr>
          <a:lstStyle/>
          <a:p>
            <a:r>
              <a:rPr lang="en-US" altLang="ko-KR" sz="2000" dirty="0" err="1"/>
              <a:t>Tập</a:t>
            </a:r>
            <a:r>
              <a:rPr lang="en-US" altLang="ko-KR" sz="2000" dirty="0"/>
              <a:t> </a:t>
            </a:r>
            <a:r>
              <a:rPr lang="en-US" altLang="ko-KR" sz="2000" dirty="0" err="1"/>
              <a:t>trung</a:t>
            </a:r>
            <a:r>
              <a:rPr lang="en-US" altLang="ko-KR" sz="2000" dirty="0"/>
              <a:t> </a:t>
            </a:r>
            <a:r>
              <a:rPr lang="en-US" altLang="ko-KR" sz="2000" dirty="0" err="1"/>
              <a:t>thi</a:t>
            </a:r>
            <a:r>
              <a:rPr lang="en-US" altLang="ko-KR" sz="2000" dirty="0"/>
              <a:t>̣ </a:t>
            </a:r>
            <a:r>
              <a:rPr lang="en-US" altLang="ko-KR" sz="2000" dirty="0" err="1"/>
              <a:t>trường</a:t>
            </a:r>
            <a:r>
              <a:rPr lang="en-US" altLang="ko-KR" sz="2000" dirty="0"/>
              <a:t> </a:t>
            </a:r>
            <a:r>
              <a:rPr lang="en-US" altLang="ko-KR" sz="2000" dirty="0" err="1"/>
              <a:t>ngách</a:t>
            </a:r>
            <a:r>
              <a:rPr lang="en-US" altLang="ko-KR" sz="2000" dirty="0"/>
              <a:t>, quà </a:t>
            </a:r>
            <a:r>
              <a:rPr lang="en-US" altLang="ko-KR" sz="2000" dirty="0" err="1"/>
              <a:t>tặng</a:t>
            </a:r>
            <a:r>
              <a:rPr lang="en-US" altLang="ko-KR" sz="2000" dirty="0"/>
              <a:t>, … </a:t>
            </a:r>
            <a:r>
              <a:rPr lang="en-US" altLang="ko-KR" sz="2000" dirty="0" err="1"/>
              <a:t>ca</a:t>
            </a:r>
            <a:r>
              <a:rPr lang="en-US" altLang="ko-KR" sz="2000" dirty="0"/>
              <a:t>́ </a:t>
            </a:r>
            <a:r>
              <a:rPr lang="en-US" altLang="ko-KR" sz="2000" dirty="0" err="1"/>
              <a:t>nhân</a:t>
            </a:r>
            <a:r>
              <a:rPr lang="en-US" altLang="ko-KR" sz="2000" dirty="0"/>
              <a:t> </a:t>
            </a:r>
            <a:r>
              <a:rPr lang="en-US" altLang="ko-KR" sz="2000" dirty="0" err="1"/>
              <a:t>hóa</a:t>
            </a:r>
            <a:r>
              <a:rPr lang="en-US" altLang="ko-KR" sz="2000" dirty="0"/>
              <a:t>, </a:t>
            </a:r>
            <a:r>
              <a:rPr lang="en-US" altLang="ko-KR" sz="2000" dirty="0" err="1"/>
              <a:t>ca</a:t>
            </a:r>
            <a:r>
              <a:rPr lang="en-US" altLang="ko-KR" sz="2000" dirty="0"/>
              <a:t>́ </a:t>
            </a:r>
            <a:r>
              <a:rPr lang="en-US" altLang="ko-KR" sz="2000" dirty="0" err="1"/>
              <a:t>thê</a:t>
            </a:r>
            <a:r>
              <a:rPr lang="en-US" altLang="ko-KR" sz="2000" dirty="0"/>
              <a:t>̉ </a:t>
            </a:r>
            <a:r>
              <a:rPr lang="en-US" altLang="ko-KR" sz="2000" dirty="0" err="1"/>
              <a:t>hóa</a:t>
            </a:r>
            <a:r>
              <a:rPr lang="en-US" altLang="ko-KR" sz="2000" dirty="0"/>
              <a:t> ,… in </a:t>
            </a:r>
            <a:r>
              <a:rPr lang="en-US" altLang="ko-KR" sz="2000" dirty="0" err="1"/>
              <a:t>chư</a:t>
            </a:r>
            <a:r>
              <a:rPr lang="en-US" altLang="ko-KR" sz="2000" dirty="0"/>
              <a:t>̃ </a:t>
            </a:r>
            <a:r>
              <a:rPr lang="en-US" altLang="ko-KR" sz="2000" dirty="0" err="1"/>
              <a:t>tập</a:t>
            </a:r>
            <a:r>
              <a:rPr lang="en-US" altLang="ko-KR" sz="2000" dirty="0"/>
              <a:t> </a:t>
            </a:r>
            <a:r>
              <a:rPr lang="en-US" altLang="ko-KR" sz="2000" dirty="0" err="1"/>
              <a:t>trung</a:t>
            </a:r>
            <a:r>
              <a:rPr lang="en-US" altLang="ko-KR" sz="2000" dirty="0"/>
              <a:t> </a:t>
            </a:r>
            <a:r>
              <a:rPr lang="en-US" altLang="ko-KR" sz="2000" dirty="0" err="1"/>
              <a:t>vào</a:t>
            </a:r>
            <a:r>
              <a:rPr lang="en-US" altLang="ko-KR" sz="2000" dirty="0"/>
              <a:t> </a:t>
            </a:r>
            <a:r>
              <a:rPr lang="en-US" altLang="ko-KR" sz="2000" dirty="0" err="1"/>
              <a:t>trường</a:t>
            </a:r>
            <a:r>
              <a:rPr lang="en-US" altLang="ko-KR" sz="2000" dirty="0"/>
              <a:t> </a:t>
            </a:r>
            <a:r>
              <a:rPr lang="en-US" altLang="ko-KR" sz="2000" dirty="0" err="1"/>
              <a:t>học</a:t>
            </a:r>
            <a:r>
              <a:rPr lang="en-US" altLang="ko-KR" sz="2000" dirty="0"/>
              <a:t> </a:t>
            </a:r>
            <a:r>
              <a:rPr lang="en-US" altLang="ko-KR" sz="2000" dirty="0" err="1"/>
              <a:t>trải</a:t>
            </a:r>
            <a:r>
              <a:rPr lang="en-US" altLang="ko-KR" sz="2000" dirty="0"/>
              <a:t> </a:t>
            </a:r>
            <a:r>
              <a:rPr lang="en-US" altLang="ko-KR" sz="2000" dirty="0" err="1"/>
              <a:t>nghiệm</a:t>
            </a:r>
            <a:r>
              <a:rPr lang="en-US" altLang="ko-KR" sz="2000" dirty="0"/>
              <a:t> </a:t>
            </a:r>
            <a:r>
              <a:rPr lang="en-US" altLang="ko-KR" sz="2000" dirty="0" err="1"/>
              <a:t>thực</a:t>
            </a:r>
            <a:r>
              <a:rPr lang="en-US" altLang="ko-KR" sz="2000" dirty="0"/>
              <a:t> </a:t>
            </a:r>
            <a:r>
              <a:rPr lang="en-US" altLang="ko-KR" sz="2000" dirty="0" err="1"/>
              <a:t>tê</a:t>
            </a:r>
            <a:r>
              <a:rPr lang="en-US" altLang="ko-KR" sz="2000" dirty="0"/>
              <a:t>́ </a:t>
            </a:r>
            <a:r>
              <a:rPr lang="en-US" altLang="ko-KR" sz="2000" dirty="0" err="1"/>
              <a:t>lan</a:t>
            </a:r>
            <a:r>
              <a:rPr lang="en-US" altLang="ko-KR" sz="2000" dirty="0"/>
              <a:t> </a:t>
            </a:r>
            <a:r>
              <a:rPr lang="en-US" altLang="ko-KR" sz="2000" dirty="0" err="1"/>
              <a:t>tỏa</a:t>
            </a:r>
            <a:r>
              <a:rPr lang="en-US" altLang="ko-KR" sz="2000" dirty="0"/>
              <a:t> </a:t>
            </a:r>
            <a:r>
              <a:rPr lang="en-US" altLang="ko-KR" sz="2000" dirty="0" err="1"/>
              <a:t>trong</a:t>
            </a:r>
            <a:r>
              <a:rPr lang="en-US" altLang="ko-KR" sz="2000" dirty="0"/>
              <a:t> </a:t>
            </a:r>
            <a:r>
              <a:rPr lang="en-US" altLang="ko-KR" sz="2000" dirty="0" err="1"/>
              <a:t>người</a:t>
            </a:r>
            <a:r>
              <a:rPr lang="en-US" altLang="ko-KR" sz="2000" dirty="0"/>
              <a:t> </a:t>
            </a:r>
            <a:r>
              <a:rPr lang="en-US" altLang="ko-KR" sz="2000" dirty="0" err="1"/>
              <a:t>tiêu</a:t>
            </a:r>
            <a:r>
              <a:rPr lang="en-US" altLang="ko-KR" sz="2000" dirty="0"/>
              <a:t> </a:t>
            </a:r>
            <a:r>
              <a:rPr lang="en-US" altLang="ko-KR" sz="2000" dirty="0" err="1"/>
              <a:t>dùng</a:t>
            </a:r>
            <a:r>
              <a:rPr lang="en-US" altLang="ko-KR" sz="2000" dirty="0"/>
              <a:t> </a:t>
            </a:r>
            <a:r>
              <a:rPr lang="en-US" altLang="ko-KR" sz="2000" dirty="0" err="1"/>
              <a:t>biết</a:t>
            </a:r>
            <a:r>
              <a:rPr lang="en-US" altLang="ko-KR" sz="2000" dirty="0"/>
              <a:t> </a:t>
            </a:r>
            <a:r>
              <a:rPr lang="en-US" altLang="ko-KR" sz="2000" dirty="0" err="1"/>
              <a:t>vê</a:t>
            </a:r>
            <a:r>
              <a:rPr lang="en-US" altLang="ko-KR" sz="2000" dirty="0"/>
              <a:t>̀ </a:t>
            </a:r>
            <a:r>
              <a:rPr lang="en-US" altLang="ko-KR" sz="2000" dirty="0" err="1"/>
              <a:t>thương</a:t>
            </a:r>
            <a:r>
              <a:rPr lang="en-US" altLang="ko-KR" sz="2000" dirty="0"/>
              <a:t> </a:t>
            </a:r>
            <a:r>
              <a:rPr lang="en-US" altLang="ko-KR" sz="2000" dirty="0" err="1"/>
              <a:t>hiệu</a:t>
            </a:r>
            <a:r>
              <a:rPr lang="en-US" altLang="ko-KR" sz="2000" dirty="0"/>
              <a:t>, </a:t>
            </a:r>
            <a:r>
              <a:rPr lang="en-US" altLang="ko-KR" sz="2000" dirty="0" err="1"/>
              <a:t>sản</a:t>
            </a:r>
            <a:r>
              <a:rPr lang="en-US" altLang="ko-KR" sz="2000" dirty="0"/>
              <a:t> </a:t>
            </a:r>
            <a:r>
              <a:rPr lang="en-US" altLang="ko-KR" sz="2000" dirty="0" err="1"/>
              <a:t>phẩm</a:t>
            </a:r>
            <a:r>
              <a:rPr lang="en-US" altLang="ko-KR" sz="2000" dirty="0"/>
              <a:t> </a:t>
            </a:r>
            <a:r>
              <a:rPr lang="en-US" altLang="ko-KR" sz="2000" dirty="0" err="1"/>
              <a:t>của</a:t>
            </a:r>
            <a:r>
              <a:rPr lang="en-US" altLang="ko-KR" sz="2000" dirty="0"/>
              <a:t> </a:t>
            </a:r>
            <a:r>
              <a:rPr lang="en-US" altLang="ko-KR" sz="2000" dirty="0" err="1"/>
              <a:t>Rạng</a:t>
            </a:r>
            <a:r>
              <a:rPr lang="en-US" altLang="ko-KR" sz="2000" dirty="0"/>
              <a:t> </a:t>
            </a:r>
            <a:r>
              <a:rPr lang="en-US" altLang="ko-KR" sz="2000" dirty="0" err="1"/>
              <a:t>Đông</a:t>
            </a:r>
            <a:endParaRPr lang="en-US" altLang="ko-KR" sz="2000" dirty="0"/>
          </a:p>
        </p:txBody>
      </p:sp>
      <p:sp>
        <p:nvSpPr>
          <p:cNvPr id="19" name="Text Placeholder 13"/>
          <p:cNvSpPr txBox="1">
            <a:spLocks/>
          </p:cNvSpPr>
          <p:nvPr/>
        </p:nvSpPr>
        <p:spPr>
          <a:xfrm>
            <a:off x="714231" y="586780"/>
            <a:ext cx="3368371" cy="189022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FF0000"/>
                </a:solidFill>
              </a:rPr>
              <a:t>MỞ RỘNG THỊ </a:t>
            </a:r>
          </a:p>
          <a:p>
            <a:pPr marL="0" indent="0">
              <a:buNone/>
            </a:pPr>
            <a:r>
              <a:rPr lang="en-US" sz="2800" b="1" dirty="0">
                <a:solidFill>
                  <a:srgbClr val="FF0000"/>
                </a:solidFill>
              </a:rPr>
              <a:t>TRƯỜNG NGÁCH</a:t>
            </a:r>
          </a:p>
          <a:p>
            <a:pPr marL="0" indent="0">
              <a:buNone/>
            </a:pPr>
            <a:r>
              <a:rPr lang="en-US" sz="2800" b="1" dirty="0" err="1">
                <a:solidFill>
                  <a:srgbClr val="FF0000"/>
                </a:solidFill>
              </a:rPr>
              <a:t>Cá</a:t>
            </a:r>
            <a:r>
              <a:rPr lang="en-US" sz="2800" b="1" dirty="0">
                <a:solidFill>
                  <a:srgbClr val="FF0000"/>
                </a:solidFill>
              </a:rPr>
              <a:t> </a:t>
            </a:r>
            <a:r>
              <a:rPr lang="en-US" sz="2800" b="1" dirty="0" err="1">
                <a:solidFill>
                  <a:srgbClr val="FF0000"/>
                </a:solidFill>
              </a:rPr>
              <a:t>nhân</a:t>
            </a:r>
            <a:r>
              <a:rPr lang="en-US" sz="2800" b="1" dirty="0">
                <a:solidFill>
                  <a:srgbClr val="FF0000"/>
                </a:solidFill>
              </a:rPr>
              <a:t> </a:t>
            </a:r>
            <a:r>
              <a:rPr lang="en-US" sz="2800" b="1" dirty="0" err="1">
                <a:solidFill>
                  <a:srgbClr val="FF0000"/>
                </a:solidFill>
              </a:rPr>
              <a:t>hóa</a:t>
            </a:r>
            <a:endParaRPr lang="en-US" sz="2800" b="1" dirty="0">
              <a:solidFill>
                <a:srgbClr val="FF0000"/>
              </a:solidFill>
            </a:endParaRPr>
          </a:p>
        </p:txBody>
      </p:sp>
      <p:sp>
        <p:nvSpPr>
          <p:cNvPr id="8" name="Rectangle 19">
            <a:extLst>
              <a:ext uri="{FF2B5EF4-FFF2-40B4-BE49-F238E27FC236}">
                <a16:creationId xmlns:a16="http://schemas.microsoft.com/office/drawing/2014/main" id="{D2A55BE2-E946-4586-9DC8-345E10442832}"/>
              </a:ext>
            </a:extLst>
          </p:cNvPr>
          <p:cNvSpPr/>
          <p:nvPr/>
        </p:nvSpPr>
        <p:spPr>
          <a:xfrm>
            <a:off x="0" y="739803"/>
            <a:ext cx="540000" cy="1584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F5679D"/>
              </a:solidFill>
            </a:endParaRPr>
          </a:p>
        </p:txBody>
      </p:sp>
      <p:sp>
        <p:nvSpPr>
          <p:cNvPr id="9" name="Rectangle 6">
            <a:extLst>
              <a:ext uri="{FF2B5EF4-FFF2-40B4-BE49-F238E27FC236}">
                <a16:creationId xmlns:a16="http://schemas.microsoft.com/office/drawing/2014/main" id="{9199CCC8-EEF3-41C2-92E5-0E06564C428D}"/>
              </a:ext>
            </a:extLst>
          </p:cNvPr>
          <p:cNvSpPr/>
          <p:nvPr/>
        </p:nvSpPr>
        <p:spPr>
          <a:xfrm>
            <a:off x="4272000" y="4227614"/>
            <a:ext cx="5439476" cy="212149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Placeholder 3"/>
          <p:cNvPicPr>
            <a:picLocks noGrp="1" noChangeAspect="1"/>
          </p:cNvPicPr>
          <p:nvPr>
            <p:ph type="pic"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7275" b="17275"/>
          <a:stretch>
            <a:fillRect/>
          </a:stretch>
        </p:blipFill>
        <p:spPr>
          <a:xfrm>
            <a:off x="4272000" y="0"/>
            <a:ext cx="7920000" cy="3888000"/>
          </a:xfrm>
          <a:ln w="57150">
            <a:solidFill>
              <a:srgbClr val="FFC000"/>
            </a:solidFill>
          </a:ln>
        </p:spPr>
      </p:pic>
      <p:pic>
        <p:nvPicPr>
          <p:cNvPr id="10" name="Picture 2" descr="z2087166138967_0ca687a8ad597e2e277a0632a71c569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67" y="2887377"/>
            <a:ext cx="3925876" cy="2902766"/>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2829" t="376" r="-2191" b="43098"/>
          <a:stretch/>
        </p:blipFill>
        <p:spPr>
          <a:xfrm>
            <a:off x="9835746" y="4227616"/>
            <a:ext cx="2262457" cy="2121494"/>
          </a:xfrm>
          <a:prstGeom prst="rect">
            <a:avLst/>
          </a:prstGeom>
          <a:ln w="57150">
            <a:solidFill>
              <a:srgbClr val="FFC000"/>
            </a:solidFill>
          </a:ln>
        </p:spPr>
      </p:pic>
    </p:spTree>
    <p:extLst>
      <p:ext uri="{BB962C8B-B14F-4D97-AF65-F5344CB8AC3E}">
        <p14:creationId xmlns:p14="http://schemas.microsoft.com/office/powerpoint/2010/main" val="267720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7ED7FA72-8311-4796-B92F-9B65DFE6D718}"/>
              </a:ext>
            </a:extLst>
          </p:cNvPr>
          <p:cNvSpPr txBox="1">
            <a:spLocks/>
          </p:cNvSpPr>
          <p:nvPr/>
        </p:nvSpPr>
        <p:spPr>
          <a:xfrm>
            <a:off x="7301351" y="571902"/>
            <a:ext cx="4552951" cy="2030982"/>
          </a:xfrm>
          <a:prstGeom prst="rect">
            <a:avLst/>
          </a:prstGeom>
        </p:spPr>
        <p:txBody>
          <a:bodyPr anchor="ctr">
            <a:noAutofit/>
          </a:bodyPr>
          <a:lstStyle>
            <a:lvl1pPr algn="l" defTabSz="914400" rtl="0" eaLnBrk="1" latinLnBrk="1" hangingPunct="1">
              <a:spcBef>
                <a:spcPct val="0"/>
              </a:spcBef>
              <a:buNone/>
              <a:defRPr sz="3600" b="0" kern="1200" baseline="0">
                <a:solidFill>
                  <a:schemeClr val="tx1">
                    <a:lumMod val="75000"/>
                    <a:lumOff val="25000"/>
                  </a:schemeClr>
                </a:solidFill>
                <a:latin typeface="+mj-lt"/>
                <a:ea typeface="+mj-ea"/>
                <a:cs typeface="Arial" pitchFamily="34" charset="0"/>
              </a:defRPr>
            </a:lvl1pPr>
          </a:lstStyle>
          <a:p>
            <a:pPr algn="ctr"/>
            <a:r>
              <a:rPr lang="en-US" sz="3200" b="1" dirty="0" err="1">
                <a:solidFill>
                  <a:srgbClr val="FF0000"/>
                </a:solidFill>
              </a:rPr>
              <a:t>Phích</a:t>
            </a:r>
            <a:r>
              <a:rPr lang="en-US" sz="3200" b="1" dirty="0">
                <a:solidFill>
                  <a:srgbClr val="FF0000"/>
                </a:solidFill>
              </a:rPr>
              <a:t> 1040TS </a:t>
            </a:r>
          </a:p>
          <a:p>
            <a:pPr algn="ctr"/>
            <a:r>
              <a:rPr lang="en-US" sz="3200" b="1" dirty="0" err="1">
                <a:solidFill>
                  <a:srgbClr val="FF0000"/>
                </a:solidFill>
              </a:rPr>
              <a:t>Phiên</a:t>
            </a:r>
            <a:r>
              <a:rPr lang="en-US" sz="3200" b="1" dirty="0">
                <a:solidFill>
                  <a:srgbClr val="FF0000"/>
                </a:solidFill>
              </a:rPr>
              <a:t> </a:t>
            </a:r>
            <a:r>
              <a:rPr lang="en-US" sz="3200" b="1" dirty="0" err="1">
                <a:solidFill>
                  <a:srgbClr val="FF0000"/>
                </a:solidFill>
              </a:rPr>
              <a:t>bản</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hạn</a:t>
            </a:r>
            <a:r>
              <a:rPr lang="en-US" sz="3200" b="1" dirty="0">
                <a:solidFill>
                  <a:srgbClr val="FF0000"/>
                </a:solidFill>
              </a:rPr>
              <a:t> </a:t>
            </a:r>
          </a:p>
          <a:p>
            <a:r>
              <a:rPr lang="en-US" sz="3200" b="1" dirty="0" err="1">
                <a:solidFill>
                  <a:srgbClr val="FF0000"/>
                </a:solidFill>
              </a:rPr>
              <a:t>Hoa</a:t>
            </a:r>
            <a:r>
              <a:rPr lang="en-US" sz="3200" b="1" dirty="0">
                <a:solidFill>
                  <a:srgbClr val="FF0000"/>
                </a:solidFill>
              </a:rPr>
              <a:t> </a:t>
            </a:r>
            <a:r>
              <a:rPr lang="en-US" sz="3200" b="1" dirty="0" err="1">
                <a:solidFill>
                  <a:srgbClr val="FF0000"/>
                </a:solidFill>
              </a:rPr>
              <a:t>tết</a:t>
            </a:r>
            <a:r>
              <a:rPr lang="en-US" sz="3200" b="1" dirty="0">
                <a:solidFill>
                  <a:srgbClr val="FF0000"/>
                </a:solidFill>
              </a:rPr>
              <a:t> TÂN SỬU 2021</a:t>
            </a:r>
          </a:p>
        </p:txBody>
      </p:sp>
      <p:sp>
        <p:nvSpPr>
          <p:cNvPr id="2" name="직사각형 1">
            <a:extLst>
              <a:ext uri="{FF2B5EF4-FFF2-40B4-BE49-F238E27FC236}">
                <a16:creationId xmlns:a16="http://schemas.microsoft.com/office/drawing/2014/main" id="{605F7739-E5BF-48F7-81E9-8E7BA9F3A36C}"/>
              </a:ext>
            </a:extLst>
          </p:cNvPr>
          <p:cNvSpPr/>
          <p:nvPr/>
        </p:nvSpPr>
        <p:spPr>
          <a:xfrm>
            <a:off x="7465067" y="3429000"/>
            <a:ext cx="3936357" cy="3139321"/>
          </a:xfrm>
          <a:prstGeom prst="rect">
            <a:avLst/>
          </a:prstGeom>
        </p:spPr>
        <p:txBody>
          <a:bodyPr wrap="square">
            <a:spAutoFit/>
          </a:bodyPr>
          <a:lstStyle/>
          <a:p>
            <a:r>
              <a:rPr lang="en-US" altLang="ko-KR" dirty="0"/>
              <a:t>+  </a:t>
            </a:r>
            <a:r>
              <a:rPr lang="en-US" altLang="ko-KR" dirty="0" err="1"/>
              <a:t>Sản</a:t>
            </a:r>
            <a:r>
              <a:rPr lang="en-US" altLang="ko-KR" dirty="0"/>
              <a:t> </a:t>
            </a:r>
            <a:r>
              <a:rPr lang="en-US" altLang="ko-KR" dirty="0" err="1"/>
              <a:t>phẩm</a:t>
            </a:r>
            <a:r>
              <a:rPr lang="en-US" altLang="ko-KR" dirty="0"/>
              <a:t> </a:t>
            </a:r>
            <a:r>
              <a:rPr lang="en-US" altLang="ko-KR" dirty="0" err="1"/>
              <a:t>ra</a:t>
            </a:r>
            <a:r>
              <a:rPr lang="en-US" altLang="ko-KR" dirty="0"/>
              <a:t> </a:t>
            </a:r>
            <a:r>
              <a:rPr lang="en-US" altLang="ko-KR" dirty="0" err="1"/>
              <a:t>nhanh</a:t>
            </a:r>
            <a:r>
              <a:rPr lang="en-US" altLang="ko-KR" dirty="0"/>
              <a:t>, </a:t>
            </a:r>
            <a:r>
              <a:rPr lang="en-US" altLang="ko-KR" dirty="0" err="1"/>
              <a:t>tốc</a:t>
            </a:r>
            <a:r>
              <a:rPr lang="en-US" altLang="ko-KR" dirty="0"/>
              <a:t> </a:t>
            </a:r>
            <a:r>
              <a:rPr lang="en-US" altLang="ko-KR" dirty="0" err="1"/>
              <a:t>đô</a:t>
            </a:r>
            <a:r>
              <a:rPr lang="en-US" altLang="ko-KR" dirty="0"/>
              <a:t>̣ </a:t>
            </a:r>
            <a:r>
              <a:rPr lang="en-US" altLang="ko-KR" dirty="0" err="1"/>
              <a:t>tư</a:t>
            </a:r>
            <a:r>
              <a:rPr lang="en-US" altLang="ko-KR" dirty="0"/>
              <a:t>̀ </a:t>
            </a:r>
            <a:r>
              <a:rPr lang="en-US" altLang="ko-KR" dirty="0" err="1"/>
              <a:t>việc</a:t>
            </a:r>
            <a:r>
              <a:rPr lang="en-US" altLang="ko-KR" dirty="0"/>
              <a:t> </a:t>
            </a:r>
            <a:r>
              <a:rPr lang="en-US" altLang="ko-KR" dirty="0" err="1"/>
              <a:t>nghiên</a:t>
            </a:r>
            <a:r>
              <a:rPr lang="en-US" altLang="ko-KR" dirty="0"/>
              <a:t> </a:t>
            </a:r>
            <a:r>
              <a:rPr lang="en-US" altLang="ko-KR" dirty="0" err="1"/>
              <a:t>cứu</a:t>
            </a:r>
            <a:r>
              <a:rPr lang="en-US" altLang="ko-KR" dirty="0"/>
              <a:t> </a:t>
            </a:r>
            <a:r>
              <a:rPr lang="en-US" altLang="ko-KR" dirty="0" err="1"/>
              <a:t>nhu</a:t>
            </a:r>
            <a:r>
              <a:rPr lang="en-US" altLang="ko-KR" dirty="0"/>
              <a:t> </a:t>
            </a:r>
            <a:r>
              <a:rPr lang="en-US" altLang="ko-KR" dirty="0" err="1"/>
              <a:t>cầu</a:t>
            </a:r>
            <a:r>
              <a:rPr lang="en-US" altLang="ko-KR" dirty="0"/>
              <a:t> </a:t>
            </a:r>
            <a:r>
              <a:rPr lang="en-US" altLang="ko-KR" dirty="0" err="1"/>
              <a:t>các</a:t>
            </a:r>
            <a:r>
              <a:rPr lang="en-US" altLang="ko-KR" dirty="0"/>
              <a:t> </a:t>
            </a:r>
            <a:r>
              <a:rPr lang="en-US" altLang="ko-KR" dirty="0" err="1"/>
              <a:t>phòng</a:t>
            </a:r>
            <a:r>
              <a:rPr lang="en-US" altLang="ko-KR" dirty="0"/>
              <a:t> </a:t>
            </a:r>
            <a:r>
              <a:rPr lang="en-US" altLang="ko-KR" dirty="0" err="1"/>
              <a:t>bán</a:t>
            </a:r>
            <a:r>
              <a:rPr lang="en-US" altLang="ko-KR" dirty="0"/>
              <a:t> </a:t>
            </a:r>
            <a:r>
              <a:rPr lang="en-US" altLang="ko-KR" dirty="0" err="1"/>
              <a:t>hàng</a:t>
            </a:r>
            <a:r>
              <a:rPr lang="en-US" altLang="ko-KR" dirty="0"/>
              <a:t> </a:t>
            </a:r>
            <a:r>
              <a:rPr lang="en-US" altLang="ko-KR" dirty="0" err="1"/>
              <a:t>tư</a:t>
            </a:r>
            <a:r>
              <a:rPr lang="en-US" altLang="ko-KR" dirty="0"/>
              <a:t>̀ </a:t>
            </a:r>
            <a:r>
              <a:rPr lang="en-US" altLang="ko-KR" dirty="0" err="1"/>
              <a:t>mẫu</a:t>
            </a:r>
            <a:r>
              <a:rPr lang="en-US" altLang="ko-KR" dirty="0"/>
              <a:t> mã, </a:t>
            </a:r>
            <a:r>
              <a:rPr lang="en-US" altLang="ko-KR" dirty="0" err="1"/>
              <a:t>lựa</a:t>
            </a:r>
            <a:r>
              <a:rPr lang="en-US" altLang="ko-KR" dirty="0"/>
              <a:t> </a:t>
            </a:r>
            <a:r>
              <a:rPr lang="en-US" altLang="ko-KR" dirty="0" err="1"/>
              <a:t>chọn</a:t>
            </a:r>
            <a:r>
              <a:rPr lang="en-US" altLang="ko-KR" dirty="0"/>
              <a:t> &amp; </a:t>
            </a:r>
            <a:r>
              <a:rPr lang="en-US" altLang="ko-KR" dirty="0" err="1"/>
              <a:t>đăng</a:t>
            </a:r>
            <a:r>
              <a:rPr lang="en-US" altLang="ko-KR" dirty="0"/>
              <a:t> </a:t>
            </a:r>
            <a:r>
              <a:rPr lang="en-US" altLang="ko-KR" dirty="0" err="1"/>
              <a:t>ky</a:t>
            </a:r>
            <a:r>
              <a:rPr lang="en-US" altLang="ko-KR" dirty="0"/>
              <a:t>́ </a:t>
            </a:r>
            <a:r>
              <a:rPr lang="en-US" altLang="ko-KR" dirty="0" err="1"/>
              <a:t>mẫu</a:t>
            </a:r>
            <a:r>
              <a:rPr lang="en-US" altLang="ko-KR" dirty="0"/>
              <a:t> </a:t>
            </a:r>
            <a:r>
              <a:rPr lang="en-US" altLang="ko-KR" dirty="0" err="1"/>
              <a:t>cung</a:t>
            </a:r>
            <a:r>
              <a:rPr lang="en-US" altLang="ko-KR" dirty="0"/>
              <a:t> </a:t>
            </a:r>
            <a:r>
              <a:rPr lang="en-US" altLang="ko-KR" dirty="0" err="1"/>
              <a:t>ứng</a:t>
            </a:r>
            <a:r>
              <a:rPr lang="en-US" altLang="ko-KR" dirty="0"/>
              <a:t> </a:t>
            </a:r>
            <a:r>
              <a:rPr lang="en-US" altLang="ko-KR" dirty="0" err="1"/>
              <a:t>bản</a:t>
            </a:r>
            <a:r>
              <a:rPr lang="en-US" altLang="ko-KR" dirty="0"/>
              <a:t> in &amp; </a:t>
            </a:r>
            <a:r>
              <a:rPr lang="en-US" altLang="ko-KR" dirty="0" err="1"/>
              <a:t>sản</a:t>
            </a:r>
            <a:r>
              <a:rPr lang="en-US" altLang="ko-KR" dirty="0"/>
              <a:t> </a:t>
            </a:r>
            <a:r>
              <a:rPr lang="en-US" altLang="ko-KR" dirty="0" err="1"/>
              <a:t>xuất</a:t>
            </a:r>
            <a:r>
              <a:rPr lang="en-US" altLang="ko-KR" dirty="0"/>
              <a:t> </a:t>
            </a:r>
            <a:r>
              <a:rPr lang="en-US" altLang="ko-KR" dirty="0" err="1"/>
              <a:t>trong</a:t>
            </a:r>
            <a:r>
              <a:rPr lang="en-US" altLang="ko-KR" dirty="0"/>
              <a:t> </a:t>
            </a:r>
            <a:r>
              <a:rPr lang="en-US" altLang="ko-KR" dirty="0" err="1"/>
              <a:t>thời</a:t>
            </a:r>
            <a:r>
              <a:rPr lang="en-US" altLang="ko-KR" dirty="0"/>
              <a:t> </a:t>
            </a:r>
            <a:r>
              <a:rPr lang="en-US" altLang="ko-KR" dirty="0" err="1"/>
              <a:t>gian</a:t>
            </a:r>
            <a:r>
              <a:rPr lang="en-US" altLang="ko-KR" dirty="0"/>
              <a:t> 30 </a:t>
            </a:r>
            <a:r>
              <a:rPr lang="en-US" altLang="ko-KR" dirty="0" err="1"/>
              <a:t>ngày</a:t>
            </a:r>
            <a:endParaRPr lang="en-US" altLang="ko-KR" dirty="0"/>
          </a:p>
          <a:p>
            <a:r>
              <a:rPr lang="en-US" altLang="ko-KR" dirty="0"/>
              <a:t>+ </a:t>
            </a:r>
            <a:r>
              <a:rPr lang="en-US" altLang="ko-KR" dirty="0" err="1"/>
              <a:t>Mẫu</a:t>
            </a:r>
            <a:r>
              <a:rPr lang="en-US" altLang="ko-KR" dirty="0"/>
              <a:t> </a:t>
            </a:r>
            <a:r>
              <a:rPr lang="en-US" altLang="ko-KR" dirty="0" err="1"/>
              <a:t>hoa</a:t>
            </a:r>
            <a:r>
              <a:rPr lang="en-US" altLang="ko-KR" dirty="0"/>
              <a:t> </a:t>
            </a:r>
            <a:r>
              <a:rPr lang="en-US" altLang="ko-KR" dirty="0" err="1"/>
              <a:t>văn</a:t>
            </a:r>
            <a:r>
              <a:rPr lang="en-US" altLang="ko-KR" dirty="0"/>
              <a:t> </a:t>
            </a:r>
            <a:r>
              <a:rPr lang="en-US" altLang="ko-KR" dirty="0" err="1"/>
              <a:t>đa</a:t>
            </a:r>
            <a:r>
              <a:rPr lang="en-US" altLang="ko-KR" dirty="0"/>
              <a:t> </a:t>
            </a:r>
            <a:r>
              <a:rPr lang="en-US" altLang="ko-KR" dirty="0" err="1"/>
              <a:t>dạng</a:t>
            </a:r>
            <a:r>
              <a:rPr lang="en-US" altLang="ko-KR" dirty="0"/>
              <a:t>, </a:t>
            </a:r>
            <a:r>
              <a:rPr lang="en-US" altLang="ko-KR" dirty="0" err="1"/>
              <a:t>đẹp</a:t>
            </a:r>
            <a:r>
              <a:rPr lang="en-US" altLang="ko-KR" dirty="0"/>
              <a:t> </a:t>
            </a:r>
            <a:r>
              <a:rPr lang="en-US" altLang="ko-KR" dirty="0" err="1"/>
              <a:t>bắt</a:t>
            </a:r>
            <a:r>
              <a:rPr lang="en-US" altLang="ko-KR" dirty="0"/>
              <a:t> </a:t>
            </a:r>
            <a:r>
              <a:rPr lang="en-US" altLang="ko-KR" dirty="0" err="1"/>
              <a:t>tính</a:t>
            </a:r>
            <a:r>
              <a:rPr lang="en-US" altLang="ko-KR" dirty="0"/>
              <a:t> </a:t>
            </a:r>
            <a:r>
              <a:rPr lang="en-US" altLang="ko-KR" dirty="0" err="1"/>
              <a:t>thẩm</a:t>
            </a:r>
            <a:r>
              <a:rPr lang="en-US" altLang="ko-KR" dirty="0"/>
              <a:t> mỹ </a:t>
            </a:r>
            <a:r>
              <a:rPr lang="en-US" altLang="ko-KR" dirty="0" err="1"/>
              <a:t>cao</a:t>
            </a:r>
            <a:r>
              <a:rPr lang="en-US" altLang="ko-KR" dirty="0"/>
              <a:t>, </a:t>
            </a:r>
            <a:r>
              <a:rPr lang="en-US" altLang="ko-KR" dirty="0" err="1"/>
              <a:t>nhiều</a:t>
            </a:r>
            <a:r>
              <a:rPr lang="en-US" altLang="ko-KR" dirty="0"/>
              <a:t> </a:t>
            </a:r>
            <a:r>
              <a:rPr lang="en-US" altLang="ko-KR" dirty="0" err="1"/>
              <a:t>nét</a:t>
            </a:r>
            <a:r>
              <a:rPr lang="en-US" altLang="ko-KR" dirty="0"/>
              <a:t> </a:t>
            </a:r>
            <a:r>
              <a:rPr lang="en-US" altLang="ko-KR" dirty="0" err="1"/>
              <a:t>mới</a:t>
            </a:r>
            <a:r>
              <a:rPr lang="en-US" altLang="ko-KR" dirty="0"/>
              <a:t> </a:t>
            </a:r>
            <a:r>
              <a:rPr lang="en-US" altLang="ko-KR" dirty="0" err="1"/>
              <a:t>cùng</a:t>
            </a:r>
            <a:r>
              <a:rPr lang="en-US" altLang="ko-KR" dirty="0"/>
              <a:t> </a:t>
            </a:r>
            <a:r>
              <a:rPr lang="en-US" altLang="ko-KR" dirty="0" err="1"/>
              <a:t>với</a:t>
            </a:r>
            <a:r>
              <a:rPr lang="en-US" altLang="ko-KR" dirty="0"/>
              <a:t> </a:t>
            </a:r>
            <a:r>
              <a:rPr lang="en-US" altLang="ko-KR" dirty="0" err="1"/>
              <a:t>bao</a:t>
            </a:r>
            <a:r>
              <a:rPr lang="en-US" altLang="ko-KR" dirty="0"/>
              <a:t> bì </a:t>
            </a:r>
            <a:r>
              <a:rPr lang="en-US" altLang="ko-KR" dirty="0" err="1"/>
              <a:t>dulex</a:t>
            </a:r>
            <a:r>
              <a:rPr lang="en-US" altLang="ko-KR" dirty="0"/>
              <a:t> </a:t>
            </a:r>
            <a:r>
              <a:rPr lang="en-US" altLang="ko-KR" dirty="0" err="1"/>
              <a:t>tke</a:t>
            </a:r>
            <a:r>
              <a:rPr lang="en-US" altLang="ko-KR" dirty="0"/>
              <a:t> </a:t>
            </a:r>
            <a:r>
              <a:rPr lang="en-US" altLang="ko-KR" dirty="0" err="1"/>
              <a:t>ngày</a:t>
            </a:r>
            <a:r>
              <a:rPr lang="en-US" altLang="ko-KR" dirty="0"/>
              <a:t> </a:t>
            </a:r>
            <a:r>
              <a:rPr lang="en-US" altLang="ko-KR" dirty="0" err="1"/>
              <a:t>tết</a:t>
            </a:r>
            <a:r>
              <a:rPr lang="en-US" altLang="ko-KR" dirty="0"/>
              <a:t> có </a:t>
            </a:r>
            <a:r>
              <a:rPr lang="en-US" altLang="ko-KR" dirty="0" err="1"/>
              <a:t>dây</a:t>
            </a:r>
            <a:r>
              <a:rPr lang="en-US" altLang="ko-KR" dirty="0"/>
              <a:t> </a:t>
            </a:r>
            <a:r>
              <a:rPr lang="en-US" altLang="ko-KR" dirty="0" err="1"/>
              <a:t>treo</a:t>
            </a:r>
            <a:r>
              <a:rPr lang="en-US" altLang="ko-KR" dirty="0"/>
              <a:t> </a:t>
            </a:r>
            <a:r>
              <a:rPr lang="en-US" altLang="ko-KR" dirty="0" err="1"/>
              <a:t>tiện</a:t>
            </a:r>
            <a:r>
              <a:rPr lang="en-US" altLang="ko-KR" dirty="0"/>
              <a:t> </a:t>
            </a:r>
            <a:r>
              <a:rPr lang="en-US" altLang="ko-KR" dirty="0" err="1"/>
              <a:t>lợi</a:t>
            </a:r>
            <a:r>
              <a:rPr lang="en-US" altLang="ko-KR" dirty="0"/>
              <a:t> </a:t>
            </a:r>
            <a:r>
              <a:rPr lang="en-US" altLang="ko-KR" dirty="0" err="1"/>
              <a:t>khi</a:t>
            </a:r>
            <a:r>
              <a:rPr lang="en-US" altLang="ko-KR" dirty="0"/>
              <a:t> </a:t>
            </a:r>
            <a:r>
              <a:rPr lang="en-US" altLang="ko-KR" dirty="0" err="1"/>
              <a:t>làm</a:t>
            </a:r>
            <a:r>
              <a:rPr lang="en-US" altLang="ko-KR" dirty="0"/>
              <a:t> qua </a:t>
            </a:r>
            <a:r>
              <a:rPr lang="en-US" altLang="ko-KR" dirty="0" err="1"/>
              <a:t>tặng</a:t>
            </a:r>
            <a:r>
              <a:rPr lang="en-US" altLang="ko-KR" dirty="0"/>
              <a:t>, di </a:t>
            </a:r>
            <a:r>
              <a:rPr lang="en-US" altLang="ko-KR" dirty="0" err="1"/>
              <a:t>chuyển</a:t>
            </a:r>
            <a:r>
              <a:rPr lang="en-US" altLang="ko-KR" dirty="0"/>
              <a:t>  =&gt; </a:t>
            </a:r>
            <a:r>
              <a:rPr lang="en-US" altLang="ko-KR" dirty="0" err="1"/>
              <a:t>gia</a:t>
            </a:r>
            <a:r>
              <a:rPr lang="en-US" altLang="ko-KR" dirty="0"/>
              <a:t> </a:t>
            </a:r>
            <a:r>
              <a:rPr lang="en-US" altLang="ko-KR" dirty="0" err="1"/>
              <a:t>tăng</a:t>
            </a:r>
            <a:r>
              <a:rPr lang="en-US" altLang="ko-KR" dirty="0"/>
              <a:t> </a:t>
            </a:r>
            <a:r>
              <a:rPr lang="en-US" altLang="ko-KR" dirty="0" err="1"/>
              <a:t>gia</a:t>
            </a:r>
            <a:r>
              <a:rPr lang="en-US" altLang="ko-KR" dirty="0"/>
              <a:t>́ trị </a:t>
            </a:r>
            <a:r>
              <a:rPr lang="en-US" altLang="ko-KR" dirty="0" err="1"/>
              <a:t>cho</a:t>
            </a:r>
            <a:r>
              <a:rPr lang="en-US" altLang="ko-KR" dirty="0"/>
              <a:t> </a:t>
            </a:r>
            <a:r>
              <a:rPr lang="en-US" altLang="ko-KR" dirty="0" err="1"/>
              <a:t>khách</a:t>
            </a:r>
            <a:r>
              <a:rPr lang="en-US" altLang="ko-KR" dirty="0"/>
              <a:t> </a:t>
            </a:r>
            <a:r>
              <a:rPr lang="en-US" altLang="ko-KR" dirty="0" err="1"/>
              <a:t>hàng</a:t>
            </a:r>
            <a:r>
              <a:rPr lang="en-US" altLang="ko-KR" dirty="0">
                <a:cs typeface="Arial" pitchFamily="34" charset="0"/>
              </a:rPr>
              <a:t>. </a:t>
            </a:r>
            <a:endParaRPr lang="ko-KR" altLang="en-US" dirty="0">
              <a:cs typeface="Arial" pitchFamily="34" charset="0"/>
            </a:endParaRPr>
          </a:p>
        </p:txBody>
      </p:sp>
      <p:sp>
        <p:nvSpPr>
          <p:cNvPr id="3" name="Picture Placeholder 2"/>
          <p:cNvSpPr>
            <a:spLocks noGrp="1"/>
          </p:cNvSpPr>
          <p:nvPr>
            <p:ph type="pic" idx="13"/>
          </p:nvPr>
        </p:nvSpPr>
        <p:spPr/>
      </p:sp>
      <p:pic>
        <p:nvPicPr>
          <p:cNvPr id="5" name="Picture 2" descr="1040S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061" y="2479564"/>
            <a:ext cx="4393781" cy="413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1040S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170" y="39314"/>
            <a:ext cx="2193704" cy="205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040ST-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95127"/>
            <a:ext cx="2289939" cy="226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1040ST-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24" y="2345307"/>
            <a:ext cx="2263015" cy="224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1040ST-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4" y="-1"/>
            <a:ext cx="2149606" cy="222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040ST-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4261" y="80572"/>
            <a:ext cx="2286957" cy="214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465067" y="2878809"/>
            <a:ext cx="3983821" cy="369332"/>
          </a:xfrm>
          <a:prstGeom prst="rect">
            <a:avLst/>
          </a:prstGeom>
          <a:noFill/>
        </p:spPr>
        <p:txBody>
          <a:bodyPr wrap="square">
            <a:spAutoFit/>
          </a:bodyPr>
          <a:lstStyle/>
          <a:p>
            <a:r>
              <a:rPr lang="en-US" altLang="ko-KR" b="1" dirty="0" err="1"/>
              <a:t>Đa</a:t>
            </a:r>
            <a:r>
              <a:rPr lang="en-US" altLang="ko-KR" b="1" dirty="0"/>
              <a:t>̃ </a:t>
            </a:r>
            <a:r>
              <a:rPr lang="en-US" altLang="ko-KR" b="1" dirty="0" err="1"/>
              <a:t>thương</a:t>
            </a:r>
            <a:r>
              <a:rPr lang="en-US" altLang="ko-KR" b="1" dirty="0"/>
              <a:t> </a:t>
            </a:r>
            <a:r>
              <a:rPr lang="en-US" altLang="ko-KR" b="1" dirty="0" err="1"/>
              <a:t>mại</a:t>
            </a:r>
            <a:r>
              <a:rPr lang="en-US" altLang="ko-KR" b="1" dirty="0"/>
              <a:t> </a:t>
            </a:r>
            <a:r>
              <a:rPr lang="en-US" altLang="ko-KR" b="1" dirty="0" err="1"/>
              <a:t>hóa</a:t>
            </a:r>
            <a:r>
              <a:rPr lang="en-US" altLang="ko-KR" b="1" dirty="0"/>
              <a:t> 20/9/2020 </a:t>
            </a:r>
            <a:endParaRPr lang="en-US" altLang="ko-KR" dirty="0"/>
          </a:p>
        </p:txBody>
      </p:sp>
    </p:spTree>
    <p:extLst>
      <p:ext uri="{BB962C8B-B14F-4D97-AF65-F5344CB8AC3E}">
        <p14:creationId xmlns:p14="http://schemas.microsoft.com/office/powerpoint/2010/main" val="333870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6" y="207244"/>
            <a:ext cx="12192000" cy="701377"/>
          </a:xfrm>
          <a:prstGeom prst="rect">
            <a:avLst/>
          </a:prstGeom>
        </p:spPr>
        <p:txBody>
          <a:bodyPr/>
          <a:lstStyle/>
          <a:p>
            <a:r>
              <a:rPr lang="en-US" sz="3200" b="1" dirty="0" err="1">
                <a:solidFill>
                  <a:srgbClr val="FF0000"/>
                </a:solidFill>
              </a:rPr>
              <a:t>Phích</a:t>
            </a:r>
            <a:r>
              <a:rPr lang="en-US" sz="3200" b="1" dirty="0">
                <a:solidFill>
                  <a:srgbClr val="FF0000"/>
                </a:solidFill>
              </a:rPr>
              <a:t> 1355TS </a:t>
            </a:r>
            <a:br>
              <a:rPr lang="en-US" sz="3200" b="1" dirty="0">
                <a:solidFill>
                  <a:srgbClr val="FF0000"/>
                </a:solidFill>
              </a:rPr>
            </a:br>
            <a:r>
              <a:rPr lang="en-US" sz="2800" b="1" dirty="0">
                <a:solidFill>
                  <a:srgbClr val="FF0000"/>
                </a:solidFill>
              </a:rPr>
              <a:t>(</a:t>
            </a:r>
            <a:r>
              <a:rPr lang="en-US" sz="2800" b="1" dirty="0" err="1">
                <a:solidFill>
                  <a:srgbClr val="FF0000"/>
                </a:solidFill>
              </a:rPr>
              <a:t>Phiên</a:t>
            </a:r>
            <a:r>
              <a:rPr lang="en-US" sz="2800" b="1" dirty="0">
                <a:solidFill>
                  <a:srgbClr val="FF0000"/>
                </a:solidFill>
              </a:rPr>
              <a:t> </a:t>
            </a:r>
            <a:r>
              <a:rPr lang="en-US" sz="2800" b="1" dirty="0" err="1">
                <a:solidFill>
                  <a:srgbClr val="FF0000"/>
                </a:solidFill>
              </a:rPr>
              <a:t>bản</a:t>
            </a:r>
            <a:r>
              <a:rPr lang="en-US" sz="2800" b="1" dirty="0">
                <a:solidFill>
                  <a:srgbClr val="FF0000"/>
                </a:solidFill>
              </a:rPr>
              <a:t> </a:t>
            </a:r>
            <a:r>
              <a:rPr lang="en-US" sz="2800" b="1" dirty="0" err="1">
                <a:solidFill>
                  <a:srgbClr val="FF0000"/>
                </a:solidFill>
              </a:rPr>
              <a:t>giới</a:t>
            </a:r>
            <a:r>
              <a:rPr lang="en-US" sz="2800" b="1" dirty="0">
                <a:solidFill>
                  <a:srgbClr val="FF0000"/>
                </a:solidFill>
              </a:rPr>
              <a:t> </a:t>
            </a:r>
            <a:r>
              <a:rPr lang="en-US" sz="2800" b="1" dirty="0" err="1">
                <a:solidFill>
                  <a:srgbClr val="FF0000"/>
                </a:solidFill>
              </a:rPr>
              <a:t>hạn</a:t>
            </a:r>
            <a:r>
              <a:rPr lang="en-US" sz="2800" b="1" dirty="0">
                <a:solidFill>
                  <a:srgbClr val="FF0000"/>
                </a:solidFill>
              </a:rPr>
              <a:t> : Dung </a:t>
            </a:r>
            <a:r>
              <a:rPr lang="en-US" sz="2800" b="1" dirty="0" err="1">
                <a:solidFill>
                  <a:srgbClr val="FF0000"/>
                </a:solidFill>
              </a:rPr>
              <a:t>tích</a:t>
            </a:r>
            <a:r>
              <a:rPr lang="en-US" sz="2800" b="1" dirty="0">
                <a:solidFill>
                  <a:srgbClr val="FF0000"/>
                </a:solidFill>
              </a:rPr>
              <a:t> 1.3lit – </a:t>
            </a:r>
            <a:r>
              <a:rPr lang="en-US" sz="2800" b="1" dirty="0" err="1">
                <a:solidFill>
                  <a:srgbClr val="FF0000"/>
                </a:solidFill>
              </a:rPr>
              <a:t>Hoa</a:t>
            </a:r>
            <a:r>
              <a:rPr lang="en-US" sz="2800" b="1" dirty="0">
                <a:solidFill>
                  <a:srgbClr val="FF0000"/>
                </a:solidFill>
              </a:rPr>
              <a:t> </a:t>
            </a:r>
            <a:r>
              <a:rPr lang="en-US" sz="2800" b="1" dirty="0" err="1">
                <a:solidFill>
                  <a:srgbClr val="FF0000"/>
                </a:solidFill>
              </a:rPr>
              <a:t>tết</a:t>
            </a:r>
            <a:r>
              <a:rPr lang="en-US" sz="2800" b="1" dirty="0">
                <a:solidFill>
                  <a:srgbClr val="FF0000"/>
                </a:solidFill>
              </a:rPr>
              <a:t> TÂN SỬU 2021)</a:t>
            </a:r>
          </a:p>
        </p:txBody>
      </p:sp>
      <p:sp>
        <p:nvSpPr>
          <p:cNvPr id="28" name="TextBox 27">
            <a:extLst>
              <a:ext uri="{FF2B5EF4-FFF2-40B4-BE49-F238E27FC236}">
                <a16:creationId xmlns:a16="http://schemas.microsoft.com/office/drawing/2014/main" id="{0EA52E57-6DF8-4670-9F6A-F2F27EEE5431}"/>
              </a:ext>
            </a:extLst>
          </p:cNvPr>
          <p:cNvSpPr txBox="1"/>
          <p:nvPr/>
        </p:nvSpPr>
        <p:spPr>
          <a:xfrm>
            <a:off x="5135892" y="2878318"/>
            <a:ext cx="3979349" cy="3477875"/>
          </a:xfrm>
          <a:prstGeom prst="rect">
            <a:avLst/>
          </a:prstGeom>
          <a:noFill/>
        </p:spPr>
        <p:txBody>
          <a:bodyPr wrap="square" lIns="90000" rIns="108000" rtlCol="0">
            <a:spAutoFit/>
          </a:bodyPr>
          <a:lstStyle/>
          <a:p>
            <a:pPr marL="285750" indent="-285750">
              <a:buFontTx/>
              <a:buChar char="-"/>
            </a:pPr>
            <a:r>
              <a:rPr lang="en-US" altLang="ko-KR" sz="2000" b="1" dirty="0"/>
              <a:t>Là </a:t>
            </a:r>
            <a:r>
              <a:rPr lang="en-US" altLang="ko-KR" sz="2000" b="1" dirty="0" err="1"/>
              <a:t>sản</a:t>
            </a:r>
            <a:r>
              <a:rPr lang="en-US" altLang="ko-KR" sz="2000" b="1" dirty="0"/>
              <a:t> </a:t>
            </a:r>
            <a:r>
              <a:rPr lang="en-US" altLang="ko-KR" sz="2000" b="1" dirty="0" err="1"/>
              <a:t>phẩm</a:t>
            </a:r>
            <a:r>
              <a:rPr lang="en-US" altLang="ko-KR" sz="2000" b="1" dirty="0"/>
              <a:t> </a:t>
            </a:r>
            <a:r>
              <a:rPr lang="en-US" altLang="ko-KR" sz="2000" b="1" dirty="0" err="1"/>
              <a:t>cải</a:t>
            </a:r>
            <a:r>
              <a:rPr lang="en-US" altLang="ko-KR" sz="2000" b="1" dirty="0"/>
              <a:t> </a:t>
            </a:r>
            <a:r>
              <a:rPr lang="en-US" altLang="ko-KR" sz="2000" b="1" dirty="0" err="1"/>
              <a:t>tiến</a:t>
            </a:r>
            <a:r>
              <a:rPr lang="en-US" altLang="ko-KR" sz="2000" b="1" dirty="0"/>
              <a:t>,  </a:t>
            </a:r>
            <a:r>
              <a:rPr lang="en-US" altLang="ko-KR" sz="2000" b="1" dirty="0" err="1"/>
              <a:t>lấy</a:t>
            </a:r>
            <a:r>
              <a:rPr lang="en-US" altLang="ko-KR" sz="2000" b="1" dirty="0"/>
              <a:t> </a:t>
            </a:r>
            <a:r>
              <a:rPr lang="en-US" altLang="ko-KR" sz="2000" b="1" dirty="0" err="1"/>
              <a:t>kiểu</a:t>
            </a:r>
            <a:r>
              <a:rPr lang="en-US" altLang="ko-KR" sz="2000" b="1" dirty="0"/>
              <a:t> </a:t>
            </a:r>
            <a:r>
              <a:rPr lang="en-US" altLang="ko-KR" sz="2000" b="1" dirty="0" err="1"/>
              <a:t>dáng</a:t>
            </a:r>
            <a:r>
              <a:rPr lang="en-US" altLang="ko-KR" sz="2000" b="1" dirty="0"/>
              <a:t> </a:t>
            </a:r>
            <a:r>
              <a:rPr lang="en-US" altLang="ko-KR" sz="2000" b="1" dirty="0" err="1"/>
              <a:t>tư</a:t>
            </a:r>
            <a:r>
              <a:rPr lang="en-US" altLang="ko-KR" sz="2000" b="1" dirty="0"/>
              <a:t>̀ </a:t>
            </a:r>
            <a:r>
              <a:rPr lang="en-US" altLang="ko-KR" sz="2000" b="1" dirty="0" err="1"/>
              <a:t>sản</a:t>
            </a:r>
            <a:r>
              <a:rPr lang="en-US" altLang="ko-KR" sz="2000" b="1" dirty="0"/>
              <a:t> </a:t>
            </a:r>
            <a:r>
              <a:rPr lang="en-US" altLang="ko-KR" sz="2000" b="1" dirty="0" err="1"/>
              <a:t>phẩm</a:t>
            </a:r>
            <a:r>
              <a:rPr lang="en-US" altLang="ko-KR" sz="2000" b="1" dirty="0"/>
              <a:t> 1055, </a:t>
            </a:r>
            <a:r>
              <a:rPr lang="en-US" altLang="ko-KR" sz="2000" b="1" dirty="0" err="1"/>
              <a:t>chung</a:t>
            </a:r>
            <a:r>
              <a:rPr lang="en-US" altLang="ko-KR" sz="2000" b="1" dirty="0"/>
              <a:t> </a:t>
            </a:r>
            <a:r>
              <a:rPr lang="en-US" altLang="ko-KR" sz="2000" b="1" dirty="0" err="1"/>
              <a:t>vai</a:t>
            </a:r>
            <a:r>
              <a:rPr lang="en-US" altLang="ko-KR" sz="2000" b="1" dirty="0"/>
              <a:t> , </a:t>
            </a:r>
            <a:r>
              <a:rPr lang="en-US" altLang="ko-KR" sz="2000" b="1" dirty="0" err="1"/>
              <a:t>nắp</a:t>
            </a:r>
            <a:r>
              <a:rPr lang="en-US" altLang="ko-KR" sz="2000" b="1" dirty="0"/>
              <a:t> &amp; </a:t>
            </a:r>
            <a:r>
              <a:rPr lang="en-US" altLang="ko-KR" sz="2000" b="1" dirty="0" err="1"/>
              <a:t>đáy</a:t>
            </a:r>
            <a:r>
              <a:rPr lang="en-US" altLang="ko-KR" sz="2000" b="1" dirty="0"/>
              <a:t> </a:t>
            </a:r>
          </a:p>
          <a:p>
            <a:pPr marL="285750" indent="-285750">
              <a:buFontTx/>
              <a:buChar char="-"/>
            </a:pPr>
            <a:r>
              <a:rPr lang="en-US" altLang="ko-KR" sz="2000" b="1" dirty="0"/>
              <a:t>Dung </a:t>
            </a:r>
            <a:r>
              <a:rPr lang="en-US" altLang="ko-KR" sz="2000" b="1" dirty="0" err="1"/>
              <a:t>tích</a:t>
            </a:r>
            <a:r>
              <a:rPr lang="en-US" altLang="ko-KR" sz="2000" b="1" dirty="0"/>
              <a:t> </a:t>
            </a:r>
            <a:r>
              <a:rPr lang="en-US" altLang="ko-KR" sz="2000" b="1" dirty="0" err="1"/>
              <a:t>lớn</a:t>
            </a:r>
            <a:r>
              <a:rPr lang="en-US" altLang="ko-KR" sz="2000" b="1" dirty="0"/>
              <a:t> 1300ml,  có </a:t>
            </a:r>
            <a:r>
              <a:rPr lang="en-US" altLang="ko-KR" sz="2000" b="1" dirty="0" err="1"/>
              <a:t>lọc</a:t>
            </a:r>
            <a:r>
              <a:rPr lang="en-US" altLang="ko-KR" sz="2000" b="1" dirty="0"/>
              <a:t> </a:t>
            </a:r>
            <a:r>
              <a:rPr lang="en-US" altLang="ko-KR" sz="2000" b="1" dirty="0" err="1"/>
              <a:t>tra</a:t>
            </a:r>
            <a:r>
              <a:rPr lang="en-US" altLang="ko-KR" sz="2000" b="1" dirty="0"/>
              <a:t>̀ </a:t>
            </a:r>
            <a:r>
              <a:rPr lang="en-US" altLang="ko-KR" sz="2000" b="1" dirty="0" err="1"/>
              <a:t>thuận</a:t>
            </a:r>
            <a:r>
              <a:rPr lang="en-US" altLang="ko-KR" sz="2000" b="1" dirty="0"/>
              <a:t> </a:t>
            </a:r>
            <a:r>
              <a:rPr lang="en-US" altLang="ko-KR" sz="2000" b="1" dirty="0" err="1"/>
              <a:t>tiện</a:t>
            </a:r>
            <a:r>
              <a:rPr lang="en-US" altLang="ko-KR" sz="2000" b="1" dirty="0"/>
              <a:t> </a:t>
            </a:r>
            <a:r>
              <a:rPr lang="en-US" altLang="ko-KR" sz="2000" b="1" dirty="0" err="1"/>
              <a:t>khi</a:t>
            </a:r>
            <a:r>
              <a:rPr lang="en-US" altLang="ko-KR" sz="2000" b="1" dirty="0"/>
              <a:t> </a:t>
            </a:r>
            <a:r>
              <a:rPr lang="en-US" altLang="ko-KR" sz="2000" b="1" dirty="0" err="1"/>
              <a:t>dùng</a:t>
            </a:r>
            <a:r>
              <a:rPr lang="en-US" altLang="ko-KR" sz="2000" b="1" dirty="0"/>
              <a:t>  </a:t>
            </a:r>
            <a:r>
              <a:rPr lang="en-US" altLang="ko-KR" sz="2000" b="1" dirty="0" err="1"/>
              <a:t>pha</a:t>
            </a:r>
            <a:r>
              <a:rPr lang="en-US" altLang="ko-KR" sz="2000" b="1" dirty="0"/>
              <a:t> </a:t>
            </a:r>
            <a:r>
              <a:rPr lang="en-US" altLang="ko-KR" sz="2000" b="1" dirty="0" err="1"/>
              <a:t>tra</a:t>
            </a:r>
            <a:r>
              <a:rPr lang="en-US" altLang="ko-KR" sz="2000" b="1" dirty="0"/>
              <a:t>̀, </a:t>
            </a:r>
            <a:r>
              <a:rPr lang="en-US" altLang="ko-KR" sz="2000" b="1" dirty="0" err="1"/>
              <a:t>thảo</a:t>
            </a:r>
            <a:r>
              <a:rPr lang="en-US" altLang="ko-KR" sz="2000" b="1" dirty="0"/>
              <a:t> </a:t>
            </a:r>
            <a:r>
              <a:rPr lang="en-US" altLang="ko-KR" sz="2000" b="1" dirty="0" err="1"/>
              <a:t>mộc</a:t>
            </a:r>
            <a:r>
              <a:rPr lang="en-US" altLang="ko-KR" sz="2000" b="1" dirty="0"/>
              <a:t>… </a:t>
            </a:r>
            <a:r>
              <a:rPr lang="en-US" altLang="ko-KR" sz="2000" b="1" dirty="0" err="1"/>
              <a:t>cho</a:t>
            </a:r>
            <a:r>
              <a:rPr lang="en-US" altLang="ko-KR" sz="2000" b="1" dirty="0"/>
              <a:t> </a:t>
            </a:r>
            <a:r>
              <a:rPr lang="en-US" altLang="ko-KR" sz="2000" b="1" dirty="0" err="1"/>
              <a:t>ca</a:t>
            </a:r>
            <a:r>
              <a:rPr lang="en-US" altLang="ko-KR" sz="2000" b="1" dirty="0"/>
              <a:t>̉ </a:t>
            </a:r>
            <a:r>
              <a:rPr lang="en-US" altLang="ko-KR" sz="2000" b="1" dirty="0" err="1"/>
              <a:t>gia</a:t>
            </a:r>
            <a:r>
              <a:rPr lang="en-US" altLang="ko-KR" sz="2000" b="1" dirty="0"/>
              <a:t> </a:t>
            </a:r>
            <a:r>
              <a:rPr lang="en-US" altLang="ko-KR" sz="2000" b="1" dirty="0" err="1"/>
              <a:t>đình</a:t>
            </a:r>
            <a:endParaRPr lang="en-US" altLang="ko-KR" sz="2000" b="1" dirty="0"/>
          </a:p>
          <a:p>
            <a:pPr marL="171450" indent="-171450">
              <a:buFontTx/>
              <a:buChar char="-"/>
            </a:pPr>
            <a:r>
              <a:rPr lang="en-US" altLang="ko-KR" sz="2000" b="1" dirty="0" err="1"/>
              <a:t>Ruột</a:t>
            </a:r>
            <a:r>
              <a:rPr lang="en-US" altLang="ko-KR" sz="2000" b="1" dirty="0"/>
              <a:t> </a:t>
            </a:r>
            <a:r>
              <a:rPr lang="en-US" altLang="ko-KR" sz="2000" b="1" dirty="0" err="1"/>
              <a:t>thủy</a:t>
            </a:r>
            <a:r>
              <a:rPr lang="en-US" altLang="ko-KR" sz="2000" b="1" dirty="0"/>
              <a:t> </a:t>
            </a:r>
            <a:r>
              <a:rPr lang="en-US" altLang="ko-KR" sz="2000" b="1" dirty="0" err="1"/>
              <a:t>tinh</a:t>
            </a:r>
            <a:r>
              <a:rPr lang="en-US" altLang="ko-KR" sz="2000" b="1" dirty="0"/>
              <a:t> ATVSTP</a:t>
            </a:r>
          </a:p>
          <a:p>
            <a:pPr marL="285750" indent="-285750">
              <a:buFont typeface="Symbol"/>
              <a:buChar char="Þ"/>
            </a:pPr>
            <a:r>
              <a:rPr lang="en-US" altLang="ko-KR" sz="2000" b="1" dirty="0" err="1">
                <a:solidFill>
                  <a:srgbClr val="FF0000"/>
                </a:solidFill>
              </a:rPr>
              <a:t>Tạo</a:t>
            </a:r>
            <a:r>
              <a:rPr lang="en-US" altLang="ko-KR" sz="2000" b="1" dirty="0">
                <a:solidFill>
                  <a:srgbClr val="FF0000"/>
                </a:solidFill>
              </a:rPr>
              <a:t> </a:t>
            </a:r>
            <a:r>
              <a:rPr lang="en-US" altLang="ko-KR" sz="2000" b="1" dirty="0" err="1">
                <a:solidFill>
                  <a:srgbClr val="FF0000"/>
                </a:solidFill>
              </a:rPr>
              <a:t>ra</a:t>
            </a:r>
            <a:r>
              <a:rPr lang="en-US" altLang="ko-KR" sz="2000" b="1" dirty="0">
                <a:solidFill>
                  <a:srgbClr val="FF0000"/>
                </a:solidFill>
              </a:rPr>
              <a:t> </a:t>
            </a:r>
            <a:r>
              <a:rPr lang="en-US" altLang="ko-KR" sz="2000" b="1" dirty="0" err="1">
                <a:solidFill>
                  <a:srgbClr val="FF0000"/>
                </a:solidFill>
              </a:rPr>
              <a:t>bô</a:t>
            </a:r>
            <a:r>
              <a:rPr lang="en-US" altLang="ko-KR" sz="2000" b="1" dirty="0">
                <a:solidFill>
                  <a:srgbClr val="FF0000"/>
                </a:solidFill>
              </a:rPr>
              <a:t>̣ combo </a:t>
            </a:r>
            <a:r>
              <a:rPr lang="en-US" altLang="ko-KR" sz="2000" b="1" dirty="0" err="1">
                <a:solidFill>
                  <a:srgbClr val="FF0000"/>
                </a:solidFill>
              </a:rPr>
              <a:t>dòng</a:t>
            </a:r>
            <a:r>
              <a:rPr lang="en-US" altLang="ko-KR" sz="2000" b="1" dirty="0">
                <a:solidFill>
                  <a:srgbClr val="FF0000"/>
                </a:solidFill>
              </a:rPr>
              <a:t> </a:t>
            </a:r>
            <a:r>
              <a:rPr lang="en-US" altLang="ko-KR" sz="2000" b="1" dirty="0" err="1">
                <a:solidFill>
                  <a:srgbClr val="FF0000"/>
                </a:solidFill>
              </a:rPr>
              <a:t>phích</a:t>
            </a:r>
            <a:r>
              <a:rPr lang="en-US" altLang="ko-KR" sz="2000" b="1" dirty="0">
                <a:solidFill>
                  <a:srgbClr val="FF0000"/>
                </a:solidFill>
              </a:rPr>
              <a:t> </a:t>
            </a:r>
            <a:r>
              <a:rPr lang="en-US" altLang="ko-KR" sz="2000" b="1" dirty="0" err="1">
                <a:solidFill>
                  <a:srgbClr val="FF0000"/>
                </a:solidFill>
              </a:rPr>
              <a:t>ấn</a:t>
            </a:r>
            <a:r>
              <a:rPr lang="en-US" altLang="ko-KR" sz="2000" b="1" dirty="0">
                <a:solidFill>
                  <a:srgbClr val="FF0000"/>
                </a:solidFill>
              </a:rPr>
              <a:t> có </a:t>
            </a:r>
            <a:r>
              <a:rPr lang="en-US" altLang="ko-KR" sz="2000" b="1" dirty="0" err="1">
                <a:solidFill>
                  <a:srgbClr val="FF0000"/>
                </a:solidFill>
              </a:rPr>
              <a:t>lọc</a:t>
            </a:r>
            <a:r>
              <a:rPr lang="en-US" altLang="ko-KR" sz="2000" b="1" dirty="0">
                <a:solidFill>
                  <a:srgbClr val="FF0000"/>
                </a:solidFill>
              </a:rPr>
              <a:t> </a:t>
            </a:r>
            <a:r>
              <a:rPr lang="en-US" altLang="ko-KR" sz="2000" b="1" dirty="0" err="1">
                <a:solidFill>
                  <a:srgbClr val="FF0000"/>
                </a:solidFill>
              </a:rPr>
              <a:t>tra</a:t>
            </a:r>
            <a:r>
              <a:rPr lang="en-US" altLang="ko-KR" sz="2000" b="1" dirty="0">
                <a:solidFill>
                  <a:srgbClr val="FF0000"/>
                </a:solidFill>
              </a:rPr>
              <a:t>̀, </a:t>
            </a:r>
            <a:r>
              <a:rPr lang="en-US" altLang="ko-KR" sz="2000" b="1" dirty="0" err="1">
                <a:solidFill>
                  <a:srgbClr val="FF0000"/>
                </a:solidFill>
              </a:rPr>
              <a:t>gia</a:t>
            </a:r>
            <a:r>
              <a:rPr lang="en-US" altLang="ko-KR" sz="2000" b="1" dirty="0">
                <a:solidFill>
                  <a:srgbClr val="FF0000"/>
                </a:solidFill>
              </a:rPr>
              <a:t> </a:t>
            </a:r>
            <a:r>
              <a:rPr lang="en-US" altLang="ko-KR" sz="2000" b="1" dirty="0" err="1">
                <a:solidFill>
                  <a:srgbClr val="FF0000"/>
                </a:solidFill>
              </a:rPr>
              <a:t>tăng</a:t>
            </a:r>
            <a:r>
              <a:rPr lang="en-US" altLang="ko-KR" sz="2000" b="1" dirty="0">
                <a:solidFill>
                  <a:srgbClr val="FF0000"/>
                </a:solidFill>
              </a:rPr>
              <a:t> </a:t>
            </a:r>
            <a:r>
              <a:rPr lang="en-US" altLang="ko-KR" sz="2000" b="1" dirty="0" err="1">
                <a:solidFill>
                  <a:srgbClr val="FF0000"/>
                </a:solidFill>
              </a:rPr>
              <a:t>gia</a:t>
            </a:r>
            <a:r>
              <a:rPr lang="en-US" altLang="ko-KR" sz="2000" b="1" dirty="0">
                <a:solidFill>
                  <a:srgbClr val="FF0000"/>
                </a:solidFill>
              </a:rPr>
              <a:t>́ trị </a:t>
            </a:r>
            <a:r>
              <a:rPr lang="en-US" altLang="ko-KR" sz="2000" b="1" dirty="0" err="1">
                <a:solidFill>
                  <a:srgbClr val="FF0000"/>
                </a:solidFill>
              </a:rPr>
              <a:t>cho</a:t>
            </a:r>
            <a:r>
              <a:rPr lang="en-US" altLang="ko-KR" sz="2000" b="1" dirty="0">
                <a:solidFill>
                  <a:srgbClr val="FF0000"/>
                </a:solidFill>
              </a:rPr>
              <a:t> </a:t>
            </a:r>
            <a:r>
              <a:rPr lang="en-US" altLang="ko-KR" sz="2000" b="1" dirty="0" err="1">
                <a:solidFill>
                  <a:srgbClr val="FF0000"/>
                </a:solidFill>
              </a:rPr>
              <a:t>khách</a:t>
            </a:r>
            <a:r>
              <a:rPr lang="en-US" altLang="ko-KR" sz="2000" b="1" dirty="0">
                <a:solidFill>
                  <a:srgbClr val="FF0000"/>
                </a:solidFill>
              </a:rPr>
              <a:t> </a:t>
            </a:r>
            <a:r>
              <a:rPr lang="en-US" altLang="ko-KR" sz="2000" b="1" dirty="0" err="1">
                <a:solidFill>
                  <a:srgbClr val="FF0000"/>
                </a:solidFill>
              </a:rPr>
              <a:t>hàng</a:t>
            </a:r>
            <a:endParaRPr lang="en-US" altLang="ko-KR" sz="2000" b="1" dirty="0">
              <a:solidFill>
                <a:srgbClr val="FF0000"/>
              </a:solidFill>
            </a:endParaRPr>
          </a:p>
        </p:txBody>
      </p:sp>
      <p:pic>
        <p:nvPicPr>
          <p:cNvPr id="16" name="Picture 5">
            <a:extLst>
              <a:ext uri="{FF2B5EF4-FFF2-40B4-BE49-F238E27FC236}">
                <a16:creationId xmlns:a16="http://schemas.microsoft.com/office/drawing/2014/main" id="{B6B043F3-50B2-4D18-92FF-13C868CE3E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4776" y="1221125"/>
            <a:ext cx="1129107" cy="1268364"/>
          </a:xfrm>
          <a:prstGeom prst="rect">
            <a:avLst/>
          </a:prstGeom>
        </p:spPr>
      </p:pic>
      <p:pic>
        <p:nvPicPr>
          <p:cNvPr id="21" name="Picture 5">
            <a:extLst>
              <a:ext uri="{FF2B5EF4-FFF2-40B4-BE49-F238E27FC236}">
                <a16:creationId xmlns:a16="http://schemas.microsoft.com/office/drawing/2014/main" id="{AA1EB731-75A6-4A5F-9FE6-F4070FBF1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9456" y="2003440"/>
            <a:ext cx="678604" cy="762299"/>
          </a:xfrm>
          <a:prstGeom prst="rect">
            <a:avLst/>
          </a:prstGeom>
        </p:spPr>
      </p:pic>
      <p:sp>
        <p:nvSpPr>
          <p:cNvPr id="24" name="Freeform 18">
            <a:extLst>
              <a:ext uri="{FF2B5EF4-FFF2-40B4-BE49-F238E27FC236}">
                <a16:creationId xmlns:a16="http://schemas.microsoft.com/office/drawing/2014/main" id="{019F0D6B-A996-439D-82C4-71F41B9DA0E5}"/>
              </a:ext>
            </a:extLst>
          </p:cNvPr>
          <p:cNvSpPr/>
          <p:nvPr/>
        </p:nvSpPr>
        <p:spPr>
          <a:xfrm>
            <a:off x="6869621" y="1947272"/>
            <a:ext cx="607515" cy="490309"/>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 name="Picture Placeholder 2"/>
          <p:cNvSpPr>
            <a:spLocks noGrp="1"/>
          </p:cNvSpPr>
          <p:nvPr>
            <p:ph type="pic" sz="quarter" idx="10"/>
          </p:nvPr>
        </p:nvSpPr>
        <p:spPr/>
      </p:sp>
      <p:sp>
        <p:nvSpPr>
          <p:cNvPr id="4" name="Picture Placeholder 3"/>
          <p:cNvSpPr>
            <a:spLocks noGrp="1"/>
          </p:cNvSpPr>
          <p:nvPr>
            <p:ph type="pic" sz="quarter" idx="11"/>
          </p:nvPr>
        </p:nvSpPr>
        <p:spPr/>
      </p:sp>
      <p:pic>
        <p:nvPicPr>
          <p:cNvPr id="20" name="Picture 2" descr="z2087077134241_5b5e86e8cc9eb8ef19594aac513d8a2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74" t="-1665" r="4080" b="1"/>
          <a:stretch/>
        </p:blipFill>
        <p:spPr bwMode="auto">
          <a:xfrm>
            <a:off x="4024" y="1101262"/>
            <a:ext cx="5093131" cy="37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6020" y="1146181"/>
            <a:ext cx="3054696" cy="28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3980" y="4030841"/>
            <a:ext cx="3145344" cy="28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a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417" y="4869160"/>
            <a:ext cx="2074028" cy="194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a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0328" y="4912496"/>
            <a:ext cx="2080944" cy="19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61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7717" y="146326"/>
            <a:ext cx="11573197" cy="724247"/>
          </a:xfrm>
        </p:spPr>
        <p:txBody>
          <a:bodyPr/>
          <a:lstStyle/>
          <a:p>
            <a:r>
              <a:rPr lang="vi-VN" sz="4000" b="1" dirty="0"/>
              <a:t>Công nghệ mới, vật liệu mới</a:t>
            </a:r>
          </a:p>
        </p:txBody>
      </p:sp>
      <p:sp>
        <p:nvSpPr>
          <p:cNvPr id="3" name="Rectangle 2"/>
          <p:cNvSpPr/>
          <p:nvPr/>
        </p:nvSpPr>
        <p:spPr>
          <a:xfrm>
            <a:off x="283336" y="1098216"/>
            <a:ext cx="2834426" cy="666186"/>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t>PHÍCH ÉP NHỰA, IN HOA LƯỚI</a:t>
            </a:r>
          </a:p>
        </p:txBody>
      </p:sp>
      <p:sp>
        <p:nvSpPr>
          <p:cNvPr id="4" name="Rectangle 3"/>
          <p:cNvSpPr/>
          <p:nvPr/>
        </p:nvSpPr>
        <p:spPr>
          <a:xfrm>
            <a:off x="4487594" y="1098216"/>
            <a:ext cx="3677074" cy="653309"/>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t> IN HOA CHUYỂN NHIỆT</a:t>
            </a:r>
          </a:p>
        </p:txBody>
      </p:sp>
      <p:sp>
        <p:nvSpPr>
          <p:cNvPr id="5" name="Right Arrow 4"/>
          <p:cNvSpPr/>
          <p:nvPr/>
        </p:nvSpPr>
        <p:spPr>
          <a:xfrm>
            <a:off x="3309872" y="1230765"/>
            <a:ext cx="746975" cy="42441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9423043" y="1098216"/>
            <a:ext cx="2547871" cy="666186"/>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r>
              <a:rPr lang="vi-VN"/>
              <a:t>KHUÔN ỨNG DỤNG CỔNG HOT RUNNER </a:t>
            </a:r>
            <a:endParaRPr lang="vi-VN" dirty="0"/>
          </a:p>
        </p:txBody>
      </p:sp>
      <p:sp>
        <p:nvSpPr>
          <p:cNvPr id="10" name="Rectangle 9"/>
          <p:cNvSpPr/>
          <p:nvPr/>
        </p:nvSpPr>
        <p:spPr>
          <a:xfrm>
            <a:off x="811370" y="4402428"/>
            <a:ext cx="1584101" cy="560082"/>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t>INOX BÓNG</a:t>
            </a:r>
          </a:p>
        </p:txBody>
      </p:sp>
      <p:sp>
        <p:nvSpPr>
          <p:cNvPr id="11" name="Rectangle 10"/>
          <p:cNvSpPr/>
          <p:nvPr/>
        </p:nvSpPr>
        <p:spPr>
          <a:xfrm>
            <a:off x="3309872" y="4402423"/>
            <a:ext cx="4778060" cy="560087"/>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rtlCol="0" anchor="ctr"/>
          <a:lstStyle/>
          <a:p>
            <a:r>
              <a:rPr lang="vi-VN" dirty="0"/>
              <a:t> </a:t>
            </a:r>
            <a:r>
              <a:rPr lang="vi-VN"/>
              <a:t>INOX XƯỚC, INOX MÀU CHỐNG VÂN TAY</a:t>
            </a:r>
            <a:endParaRPr lang="vi-VN" dirty="0"/>
          </a:p>
        </p:txBody>
      </p:sp>
      <p:sp>
        <p:nvSpPr>
          <p:cNvPr id="12" name="Right Arrow 11"/>
          <p:cNvSpPr/>
          <p:nvPr/>
        </p:nvSpPr>
        <p:spPr>
          <a:xfrm>
            <a:off x="2729132" y="4457122"/>
            <a:ext cx="413314" cy="42441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9380905" y="4389285"/>
            <a:ext cx="2632146" cy="560086"/>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t>MẠ NIKEN</a:t>
            </a:r>
          </a:p>
        </p:txBody>
      </p:sp>
      <p:pic>
        <p:nvPicPr>
          <p:cNvPr id="20" name="Picture 2" descr="0538 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3043" y="1803039"/>
            <a:ext cx="2547871" cy="22433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4487594" y="1945587"/>
            <a:ext cx="3600337" cy="2186271"/>
          </a:xfrm>
          <a:prstGeom prst="rect">
            <a:avLst/>
          </a:prstGeom>
          <a:ln>
            <a:solidFill>
              <a:schemeClr val="tx1"/>
            </a:solidFill>
          </a:ln>
        </p:spPr>
      </p:pic>
      <p:pic>
        <p:nvPicPr>
          <p:cNvPr id="18" name="Picture 17"/>
          <p:cNvPicPr>
            <a:picLocks noChangeAspect="1"/>
          </p:cNvPicPr>
          <p:nvPr/>
        </p:nvPicPr>
        <p:blipFill>
          <a:blip r:embed="rId4"/>
          <a:stretch>
            <a:fillRect/>
          </a:stretch>
        </p:blipFill>
        <p:spPr>
          <a:xfrm>
            <a:off x="243150" y="1852383"/>
            <a:ext cx="2874611" cy="2193960"/>
          </a:xfrm>
          <a:prstGeom prst="rect">
            <a:avLst/>
          </a:prstGeom>
        </p:spPr>
      </p:pic>
      <p:pic>
        <p:nvPicPr>
          <p:cNvPr id="19" name="Picture 18"/>
          <p:cNvPicPr>
            <a:picLocks noChangeAspect="1"/>
          </p:cNvPicPr>
          <p:nvPr/>
        </p:nvPicPr>
        <p:blipFill>
          <a:blip r:embed="rId5"/>
          <a:stretch>
            <a:fillRect/>
          </a:stretch>
        </p:blipFill>
        <p:spPr>
          <a:xfrm>
            <a:off x="397717" y="5074275"/>
            <a:ext cx="2464074" cy="1716428"/>
          </a:xfrm>
          <a:prstGeom prst="rect">
            <a:avLst/>
          </a:prstGeom>
        </p:spPr>
      </p:pic>
      <p:sp>
        <p:nvSpPr>
          <p:cNvPr id="21" name="Rectangle 20"/>
          <p:cNvSpPr/>
          <p:nvPr/>
        </p:nvSpPr>
        <p:spPr>
          <a:xfrm>
            <a:off x="397717" y="6513342"/>
            <a:ext cx="755834" cy="27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p:cNvPicPr>
            <a:picLocks noChangeAspect="1"/>
          </p:cNvPicPr>
          <p:nvPr/>
        </p:nvPicPr>
        <p:blipFill>
          <a:blip r:embed="rId6"/>
          <a:stretch>
            <a:fillRect/>
          </a:stretch>
        </p:blipFill>
        <p:spPr>
          <a:xfrm>
            <a:off x="3309873" y="5051888"/>
            <a:ext cx="4778060" cy="1730868"/>
          </a:xfrm>
          <a:prstGeom prst="rect">
            <a:avLst/>
          </a:prstGeom>
        </p:spPr>
      </p:pic>
      <p:pic>
        <p:nvPicPr>
          <p:cNvPr id="24" name="Picture 23"/>
          <p:cNvPicPr>
            <a:picLocks noChangeAspect="1"/>
          </p:cNvPicPr>
          <p:nvPr/>
        </p:nvPicPr>
        <p:blipFill>
          <a:blip r:embed="rId7"/>
          <a:stretch>
            <a:fillRect/>
          </a:stretch>
        </p:blipFill>
        <p:spPr>
          <a:xfrm>
            <a:off x="9423043" y="5074275"/>
            <a:ext cx="2590008" cy="1742473"/>
          </a:xfrm>
          <a:prstGeom prst="rect">
            <a:avLst/>
          </a:prstGeom>
          <a:ln>
            <a:solidFill>
              <a:schemeClr val="tx1"/>
            </a:solidFill>
          </a:ln>
        </p:spPr>
      </p:pic>
      <p:sp>
        <p:nvSpPr>
          <p:cNvPr id="25" name="Up Arrow 24"/>
          <p:cNvSpPr/>
          <p:nvPr/>
        </p:nvSpPr>
        <p:spPr>
          <a:xfrm>
            <a:off x="8209539" y="2038908"/>
            <a:ext cx="982428" cy="341844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p:cNvSpPr/>
          <p:nvPr/>
        </p:nvSpPr>
        <p:spPr>
          <a:xfrm>
            <a:off x="8356209" y="5753686"/>
            <a:ext cx="703385" cy="898336"/>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vi-VN" dirty="0"/>
              <a:t>ĐỘT PHÁ</a:t>
            </a:r>
          </a:p>
        </p:txBody>
      </p:sp>
      <p:sp>
        <p:nvSpPr>
          <p:cNvPr id="34" name="Rectangle 33"/>
          <p:cNvSpPr/>
          <p:nvPr/>
        </p:nvSpPr>
        <p:spPr>
          <a:xfrm>
            <a:off x="283335" y="365759"/>
            <a:ext cx="1601735" cy="591857"/>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vi-VN" dirty="0"/>
              <a:t>CẢI TIẾN</a:t>
            </a:r>
          </a:p>
        </p:txBody>
      </p:sp>
    </p:spTree>
    <p:extLst>
      <p:ext uri="{BB962C8B-B14F-4D97-AF65-F5344CB8AC3E}">
        <p14:creationId xmlns:p14="http://schemas.microsoft.com/office/powerpoint/2010/main" val="291028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a:extLst>
              <a:ext uri="{FF2B5EF4-FFF2-40B4-BE49-F238E27FC236}">
                <a16:creationId xmlns:a16="http://schemas.microsoft.com/office/drawing/2014/main" id="{D236E1D1-AF30-45B6-AFB0-4A7FAD84F231}"/>
              </a:ext>
            </a:extLst>
          </p:cNvPr>
          <p:cNvSpPr>
            <a:spLocks noGrp="1"/>
          </p:cNvSpPr>
          <p:nvPr>
            <p:ph type="body" sz="quarter" idx="10"/>
          </p:nvPr>
        </p:nvSpPr>
        <p:spPr>
          <a:xfrm>
            <a:off x="1571223" y="439760"/>
            <a:ext cx="10496282" cy="724247"/>
          </a:xfrm>
        </p:spPr>
        <p:txBody>
          <a:bodyPr/>
          <a:lstStyle/>
          <a:p>
            <a:pPr algn="ctr"/>
            <a:r>
              <a:rPr lang="en-US" altLang="ko-KR" sz="3200" b="1" dirty="0">
                <a:solidFill>
                  <a:srgbClr val="FF0000"/>
                </a:solidFill>
              </a:rPr>
              <a:t>PHÍCH 1040 ST3.E </a:t>
            </a:r>
          </a:p>
          <a:p>
            <a:r>
              <a:rPr lang="en-US" altLang="ko-KR" sz="2600" b="1" dirty="0">
                <a:solidFill>
                  <a:srgbClr val="FF0000"/>
                </a:solidFill>
              </a:rPr>
              <a:t>TĂNG THÊM GIÁ TRỊ CHO DÒNG SẢN PHẨM TRUYỀN THỐNG</a:t>
            </a:r>
          </a:p>
        </p:txBody>
      </p:sp>
      <p:sp>
        <p:nvSpPr>
          <p:cNvPr id="9" name="Text Placeholder 4">
            <a:extLst>
              <a:ext uri="{FF2B5EF4-FFF2-40B4-BE49-F238E27FC236}">
                <a16:creationId xmlns:a16="http://schemas.microsoft.com/office/drawing/2014/main" id="{AAB4D61D-4C32-4790-AA38-D033C59BCE84}"/>
              </a:ext>
            </a:extLst>
          </p:cNvPr>
          <p:cNvSpPr txBox="1">
            <a:spLocks/>
          </p:cNvSpPr>
          <p:nvPr/>
        </p:nvSpPr>
        <p:spPr>
          <a:xfrm>
            <a:off x="7489834" y="4380012"/>
            <a:ext cx="4472397" cy="648000"/>
          </a:xfrm>
          <a:prstGeom prst="rect">
            <a:avLst/>
          </a:prstGeom>
        </p:spPr>
        <p:txBody>
          <a:bodyPr anchor="t"/>
          <a:lstStyle>
            <a:lvl1pPr marL="0" indent="0" algn="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ko-KR" sz="2400" b="1" dirty="0" err="1">
                <a:solidFill>
                  <a:schemeClr val="tx1"/>
                </a:solidFill>
                <a:cs typeface="Arial" pitchFamily="34" charset="0"/>
              </a:rPr>
              <a:t>Thân</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inox</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màu</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riêng</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biệt</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thiết</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kế</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riêng</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cho</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Rạng</a:t>
            </a:r>
            <a:r>
              <a:rPr lang="en-US" altLang="ko-KR" sz="2400" b="1" dirty="0">
                <a:solidFill>
                  <a:schemeClr val="tx1"/>
                </a:solidFill>
                <a:cs typeface="Arial" pitchFamily="34" charset="0"/>
              </a:rPr>
              <a:t> </a:t>
            </a:r>
            <a:r>
              <a:rPr lang="en-US" altLang="ko-KR" sz="2400" b="1" dirty="0" err="1">
                <a:solidFill>
                  <a:schemeClr val="tx1"/>
                </a:solidFill>
                <a:cs typeface="Arial" pitchFamily="34" charset="0"/>
              </a:rPr>
              <a:t>Đông</a:t>
            </a:r>
            <a:endParaRPr lang="ko-KR" altLang="en-US" sz="2400" b="1" dirty="0">
              <a:solidFill>
                <a:schemeClr val="tx1"/>
              </a:solidFill>
              <a:cs typeface="Arial" pitchFamily="34" charset="0"/>
            </a:endParaRPr>
          </a:p>
        </p:txBody>
      </p:sp>
      <p:grpSp>
        <p:nvGrpSpPr>
          <p:cNvPr id="10" name="그룹 9">
            <a:extLst>
              <a:ext uri="{FF2B5EF4-FFF2-40B4-BE49-F238E27FC236}">
                <a16:creationId xmlns:a16="http://schemas.microsoft.com/office/drawing/2014/main" id="{DC9A9C84-5657-46E8-8D56-090E09F22DE8}"/>
              </a:ext>
            </a:extLst>
          </p:cNvPr>
          <p:cNvGrpSpPr/>
          <p:nvPr/>
        </p:nvGrpSpPr>
        <p:grpSpPr>
          <a:xfrm>
            <a:off x="960804" y="4380012"/>
            <a:ext cx="3445457" cy="1144995"/>
            <a:chOff x="463367" y="4116965"/>
            <a:chExt cx="2016000" cy="1144995"/>
          </a:xfrm>
        </p:grpSpPr>
        <p:sp>
          <p:nvSpPr>
            <p:cNvPr id="11" name="Text Placeholder 5">
              <a:extLst>
                <a:ext uri="{FF2B5EF4-FFF2-40B4-BE49-F238E27FC236}">
                  <a16:creationId xmlns:a16="http://schemas.microsoft.com/office/drawing/2014/main" id="{1E33B190-6576-47A2-AB68-9C1C00FEE7BF}"/>
                </a:ext>
              </a:extLst>
            </p:cNvPr>
            <p:cNvSpPr txBox="1">
              <a:spLocks/>
            </p:cNvSpPr>
            <p:nvPr/>
          </p:nvSpPr>
          <p:spPr>
            <a:xfrm>
              <a:off x="701151" y="4116965"/>
              <a:ext cx="1698669" cy="275531"/>
            </a:xfrm>
            <a:prstGeom prst="rect">
              <a:avLst/>
            </a:prstGeom>
          </p:spPr>
          <p:txBody>
            <a:bodyPr anchor="ctr"/>
            <a:lstStyle>
              <a:lvl1pPr marL="0" indent="0" algn="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ltLang="ko-KR" sz="2400" u="sng" dirty="0" err="1">
                  <a:solidFill>
                    <a:srgbClr val="FF0000"/>
                  </a:solidFill>
                </a:rPr>
                <a:t>Đánh</a:t>
              </a:r>
              <a:r>
                <a:rPr lang="en-US" altLang="ko-KR" sz="2400" u="sng" dirty="0">
                  <a:solidFill>
                    <a:srgbClr val="FF0000"/>
                  </a:solidFill>
                </a:rPr>
                <a:t> </a:t>
              </a:r>
              <a:r>
                <a:rPr lang="en-US" altLang="ko-KR" sz="2400" u="sng" dirty="0" err="1">
                  <a:solidFill>
                    <a:srgbClr val="FF0000"/>
                  </a:solidFill>
                </a:rPr>
                <a:t>gia</a:t>
              </a:r>
              <a:r>
                <a:rPr lang="en-US" altLang="ko-KR" sz="2400" u="sng" dirty="0">
                  <a:solidFill>
                    <a:srgbClr val="FF0000"/>
                  </a:solidFill>
                </a:rPr>
                <a:t>́</a:t>
              </a:r>
              <a:endParaRPr lang="ko-KR" altLang="en-US" sz="2400" dirty="0">
                <a:solidFill>
                  <a:srgbClr val="FF0000"/>
                </a:solidFill>
                <a:cs typeface="Arial" pitchFamily="34" charset="0"/>
              </a:endParaRPr>
            </a:p>
          </p:txBody>
        </p:sp>
        <p:sp>
          <p:nvSpPr>
            <p:cNvPr id="12" name="Text Placeholder 8">
              <a:extLst>
                <a:ext uri="{FF2B5EF4-FFF2-40B4-BE49-F238E27FC236}">
                  <a16:creationId xmlns:a16="http://schemas.microsoft.com/office/drawing/2014/main" id="{5041CC77-A8C6-4F29-9BDC-8CF7BE6594BE}"/>
                </a:ext>
              </a:extLst>
            </p:cNvPr>
            <p:cNvSpPr txBox="1">
              <a:spLocks/>
            </p:cNvSpPr>
            <p:nvPr/>
          </p:nvSpPr>
          <p:spPr>
            <a:xfrm>
              <a:off x="463367" y="4613960"/>
              <a:ext cx="2016000" cy="648000"/>
            </a:xfrm>
            <a:prstGeom prst="rect">
              <a:avLst/>
            </a:prstGeom>
          </p:spPr>
          <p:txBody>
            <a:bodyPr anchor="t"/>
            <a:lstStyle>
              <a:lvl1pPr marL="0" indent="0" algn="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ltLang="ko-KR" sz="1800" dirty="0" err="1"/>
                <a:t>Với</a:t>
              </a:r>
              <a:r>
                <a:rPr lang="en-US" altLang="ko-KR" sz="1800" dirty="0"/>
                <a:t> </a:t>
              </a:r>
              <a:r>
                <a:rPr lang="en-US" altLang="ko-KR" sz="1800" dirty="0" err="1"/>
                <a:t>cách</a:t>
              </a:r>
              <a:r>
                <a:rPr lang="en-US" altLang="ko-KR" sz="1800" dirty="0"/>
                <a:t> </a:t>
              </a:r>
              <a:r>
                <a:rPr lang="en-US" altLang="ko-KR" sz="1800" dirty="0" err="1"/>
                <a:t>làm</a:t>
              </a:r>
              <a:r>
                <a:rPr lang="en-US" altLang="ko-KR" sz="1800" dirty="0"/>
                <a:t> </a:t>
              </a:r>
              <a:r>
                <a:rPr lang="en-US" altLang="ko-KR" sz="1800" dirty="0" err="1"/>
                <a:t>khác</a:t>
              </a:r>
              <a:r>
                <a:rPr lang="en-US" altLang="ko-KR" sz="1800" dirty="0"/>
                <a:t>, </a:t>
              </a:r>
              <a:r>
                <a:rPr lang="en-US" altLang="ko-KR" sz="1800" dirty="0" err="1"/>
                <a:t>tạo</a:t>
              </a:r>
              <a:r>
                <a:rPr lang="en-US" altLang="ko-KR" sz="1800" dirty="0"/>
                <a:t> </a:t>
              </a:r>
              <a:r>
                <a:rPr lang="en-US" altLang="ko-KR" sz="1800" dirty="0" err="1"/>
                <a:t>ra</a:t>
              </a:r>
              <a:r>
                <a:rPr lang="en-US" altLang="ko-KR" sz="1800" dirty="0"/>
                <a:t> </a:t>
              </a:r>
              <a:r>
                <a:rPr lang="en-US" altLang="ko-KR" sz="1800" dirty="0" err="1"/>
                <a:t>sản</a:t>
              </a:r>
              <a:r>
                <a:rPr lang="en-US" altLang="ko-KR" sz="1800" dirty="0"/>
                <a:t> </a:t>
              </a:r>
              <a:r>
                <a:rPr lang="en-US" altLang="ko-KR" sz="1800" dirty="0" err="1"/>
                <a:t>phẩm</a:t>
              </a:r>
              <a:r>
                <a:rPr lang="en-US" altLang="ko-KR" sz="1800" dirty="0"/>
                <a:t> </a:t>
              </a:r>
              <a:r>
                <a:rPr lang="en-US" altLang="ko-KR" sz="1800" dirty="0" err="1"/>
                <a:t>mới</a:t>
              </a:r>
              <a:r>
                <a:rPr lang="en-US" altLang="ko-KR" sz="1800" dirty="0"/>
                <a:t> </a:t>
              </a:r>
              <a:r>
                <a:rPr lang="en-US" altLang="ko-KR" sz="1800" dirty="0" err="1"/>
                <a:t>chỉn</a:t>
              </a:r>
              <a:r>
                <a:rPr lang="en-US" altLang="ko-KR" sz="1800" dirty="0"/>
                <a:t> </a:t>
              </a:r>
              <a:r>
                <a:rPr lang="en-US" altLang="ko-KR" sz="1800" dirty="0" err="1"/>
                <a:t>chu</a:t>
              </a:r>
              <a:r>
                <a:rPr lang="en-US" altLang="ko-KR" sz="1800" dirty="0"/>
                <a:t> </a:t>
              </a:r>
              <a:r>
                <a:rPr lang="en-US" altLang="ko-KR" sz="1800" dirty="0" err="1"/>
                <a:t>tư</a:t>
              </a:r>
              <a:r>
                <a:rPr lang="en-US" altLang="ko-KR" sz="1800" dirty="0"/>
                <a:t>̀ </a:t>
              </a:r>
              <a:r>
                <a:rPr lang="en-US" altLang="ko-KR" sz="1800" dirty="0" err="1"/>
                <a:t>vật</a:t>
              </a:r>
              <a:r>
                <a:rPr lang="en-US" altLang="ko-KR" sz="1800" dirty="0"/>
                <a:t> </a:t>
              </a:r>
              <a:r>
                <a:rPr lang="en-US" altLang="ko-KR" sz="1800" dirty="0" err="1"/>
                <a:t>liệu</a:t>
              </a:r>
              <a:r>
                <a:rPr lang="en-US" altLang="ko-KR" sz="1800" dirty="0"/>
                <a:t>, </a:t>
              </a:r>
              <a:r>
                <a:rPr lang="en-US" altLang="ko-KR" sz="1800" dirty="0" err="1"/>
                <a:t>kiểu</a:t>
              </a:r>
              <a:r>
                <a:rPr lang="en-US" altLang="ko-KR" sz="1800" dirty="0"/>
                <a:t> </a:t>
              </a:r>
              <a:r>
                <a:rPr lang="en-US" altLang="ko-KR" sz="1800" dirty="0" err="1"/>
                <a:t>dáng</a:t>
              </a:r>
              <a:r>
                <a:rPr lang="en-US" altLang="ko-KR" sz="1800" dirty="0"/>
                <a:t> , </a:t>
              </a:r>
              <a:r>
                <a:rPr lang="en-US" altLang="ko-KR" sz="1800" dirty="0" err="1"/>
                <a:t>tính</a:t>
              </a:r>
              <a:r>
                <a:rPr lang="en-US" altLang="ko-KR" sz="1800" dirty="0"/>
                <a:t> </a:t>
              </a:r>
              <a:r>
                <a:rPr lang="en-US" altLang="ko-KR" sz="1800" dirty="0" err="1"/>
                <a:t>năng</a:t>
              </a:r>
              <a:r>
                <a:rPr lang="en-US" altLang="ko-KR" sz="1800" dirty="0"/>
                <a:t>, </a:t>
              </a:r>
              <a:r>
                <a:rPr lang="en-US" altLang="ko-KR" sz="1800" dirty="0" err="1"/>
                <a:t>gia</a:t>
              </a:r>
              <a:r>
                <a:rPr lang="en-US" altLang="ko-KR" sz="1800" dirty="0"/>
                <a:t> </a:t>
              </a:r>
              <a:r>
                <a:rPr lang="en-US" altLang="ko-KR" sz="1800" dirty="0" err="1"/>
                <a:t>tăng</a:t>
              </a:r>
              <a:r>
                <a:rPr lang="en-US" altLang="ko-KR" sz="1800" dirty="0"/>
                <a:t> </a:t>
              </a:r>
              <a:r>
                <a:rPr lang="en-US" altLang="ko-KR" sz="1800" dirty="0" err="1"/>
                <a:t>gia</a:t>
              </a:r>
              <a:r>
                <a:rPr lang="en-US" altLang="ko-KR" sz="1800" dirty="0"/>
                <a:t>́ trị </a:t>
              </a:r>
              <a:r>
                <a:rPr lang="en-US" altLang="ko-KR" sz="1800" dirty="0" err="1"/>
                <a:t>cho</a:t>
              </a:r>
              <a:r>
                <a:rPr lang="en-US" altLang="ko-KR" sz="1800" dirty="0"/>
                <a:t> </a:t>
              </a:r>
              <a:r>
                <a:rPr lang="en-US" altLang="ko-KR" sz="1800" dirty="0" err="1"/>
                <a:t>khách</a:t>
              </a:r>
              <a:r>
                <a:rPr lang="en-US" altLang="ko-KR" sz="1800" dirty="0"/>
                <a:t> </a:t>
              </a:r>
              <a:r>
                <a:rPr lang="en-US" altLang="ko-KR" sz="1800" dirty="0" err="1"/>
                <a:t>hàng</a:t>
              </a:r>
              <a:r>
                <a:rPr lang="en-US" altLang="ko-KR" sz="1800" dirty="0"/>
                <a:t>, </a:t>
              </a:r>
              <a:r>
                <a:rPr lang="en-US" altLang="ko-KR" sz="1800" dirty="0" err="1"/>
                <a:t>mong</a:t>
              </a:r>
              <a:r>
                <a:rPr lang="en-US" altLang="ko-KR" sz="1800" dirty="0"/>
                <a:t> </a:t>
              </a:r>
              <a:r>
                <a:rPr lang="en-US" altLang="ko-KR" sz="1800" dirty="0" err="1"/>
                <a:t>muốn</a:t>
              </a:r>
              <a:r>
                <a:rPr lang="en-US" altLang="ko-KR" sz="1800" dirty="0"/>
                <a:t> </a:t>
              </a:r>
              <a:r>
                <a:rPr lang="en-US" altLang="ko-KR" sz="1800" dirty="0" err="1"/>
                <a:t>sản</a:t>
              </a:r>
              <a:r>
                <a:rPr lang="en-US" altLang="ko-KR" sz="1800" dirty="0"/>
                <a:t> </a:t>
              </a:r>
              <a:r>
                <a:rPr lang="en-US" altLang="ko-KR" sz="1800" dirty="0" err="1"/>
                <a:t>phẩm</a:t>
              </a:r>
              <a:r>
                <a:rPr lang="en-US" altLang="ko-KR" sz="1800" dirty="0"/>
                <a:t> </a:t>
              </a:r>
              <a:r>
                <a:rPr lang="en-US" altLang="ko-KR" sz="1800" dirty="0" err="1"/>
                <a:t>phải</a:t>
              </a:r>
              <a:r>
                <a:rPr lang="en-US" altLang="ko-KR" sz="1800" dirty="0"/>
                <a:t> </a:t>
              </a:r>
              <a:r>
                <a:rPr lang="en-US" altLang="ko-KR" sz="1800" dirty="0" err="1"/>
                <a:t>thật</a:t>
              </a:r>
              <a:r>
                <a:rPr lang="en-US" altLang="ko-KR" sz="1800" dirty="0"/>
                <a:t> </a:t>
              </a:r>
              <a:r>
                <a:rPr lang="en-US" altLang="ko-KR" sz="1800" dirty="0" err="1"/>
                <a:t>hoàn</a:t>
              </a:r>
              <a:r>
                <a:rPr lang="en-US" altLang="ko-KR" sz="1800" dirty="0"/>
                <a:t> </a:t>
              </a:r>
              <a:r>
                <a:rPr lang="en-US" altLang="ko-KR" sz="1800" dirty="0" err="1"/>
                <a:t>hảo</a:t>
              </a:r>
              <a:r>
                <a:rPr lang="en-US" altLang="ko-KR" sz="1800" dirty="0"/>
                <a:t> </a:t>
              </a:r>
              <a:r>
                <a:rPr lang="en-US" altLang="ko-KR" sz="1800" dirty="0" err="1"/>
                <a:t>tư</a:t>
              </a:r>
              <a:r>
                <a:rPr lang="en-US" altLang="ko-KR" sz="1800" dirty="0"/>
                <a:t>̀ </a:t>
              </a:r>
              <a:r>
                <a:rPr lang="en-US" altLang="ko-KR" sz="1800" dirty="0" err="1"/>
                <a:t>lúc</a:t>
              </a:r>
              <a:r>
                <a:rPr lang="en-US" altLang="ko-KR" sz="1800" dirty="0"/>
                <a:t> </a:t>
              </a:r>
              <a:r>
                <a:rPr lang="en-US" altLang="ko-KR" sz="1800" dirty="0" err="1"/>
                <a:t>trải</a:t>
              </a:r>
              <a:r>
                <a:rPr lang="en-US" altLang="ko-KR" sz="1800" dirty="0"/>
                <a:t> </a:t>
              </a:r>
              <a:r>
                <a:rPr lang="en-US" altLang="ko-KR" sz="1800" dirty="0" err="1"/>
                <a:t>nghiệm</a:t>
              </a:r>
              <a:endParaRPr lang="en-US" altLang="ko-KR" sz="1800" dirty="0"/>
            </a:p>
          </p:txBody>
        </p:sp>
      </p:grpSp>
      <p:sp>
        <p:nvSpPr>
          <p:cNvPr id="15" name="Text Placeholder 29">
            <a:extLst>
              <a:ext uri="{FF2B5EF4-FFF2-40B4-BE49-F238E27FC236}">
                <a16:creationId xmlns:a16="http://schemas.microsoft.com/office/drawing/2014/main" id="{A2DBB351-67CC-4D62-88F7-301E816F9AE5}"/>
              </a:ext>
            </a:extLst>
          </p:cNvPr>
          <p:cNvSpPr txBox="1">
            <a:spLocks/>
          </p:cNvSpPr>
          <p:nvPr/>
        </p:nvSpPr>
        <p:spPr>
          <a:xfrm>
            <a:off x="8279593" y="2799354"/>
            <a:ext cx="3682638" cy="648000"/>
          </a:xfrm>
          <a:prstGeom prst="rect">
            <a:avLst/>
          </a:prstGeom>
        </p:spPr>
        <p:txBody>
          <a:bodyPr anchor="t"/>
          <a:lstStyle>
            <a:lvl1pPr marL="0" indent="0" algn="l"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err="1"/>
              <a:t>Sản</a:t>
            </a:r>
            <a:r>
              <a:rPr lang="en-US" altLang="ko-KR" sz="2400" dirty="0"/>
              <a:t> </a:t>
            </a:r>
            <a:r>
              <a:rPr lang="en-US" altLang="ko-KR" sz="2400" dirty="0" err="1"/>
              <a:t>phẩm</a:t>
            </a:r>
            <a:r>
              <a:rPr lang="en-US" altLang="ko-KR" sz="2400" dirty="0"/>
              <a:t> </a:t>
            </a:r>
            <a:r>
              <a:rPr lang="en-US" altLang="ko-KR" sz="2400" dirty="0" err="1"/>
              <a:t>đầu</a:t>
            </a:r>
            <a:r>
              <a:rPr lang="en-US" altLang="ko-KR" sz="2400" dirty="0"/>
              <a:t> </a:t>
            </a:r>
            <a:r>
              <a:rPr lang="en-US" altLang="ko-KR" sz="2400" dirty="0" err="1"/>
              <a:t>tiên</a:t>
            </a:r>
            <a:r>
              <a:rPr lang="en-US" altLang="ko-KR" sz="2400" dirty="0"/>
              <a:t> </a:t>
            </a:r>
            <a:r>
              <a:rPr lang="en-US" altLang="ko-KR" sz="2400" dirty="0" err="1"/>
              <a:t>được</a:t>
            </a:r>
            <a:r>
              <a:rPr lang="en-US" altLang="ko-KR" sz="2400" dirty="0"/>
              <a:t> KH XK </a:t>
            </a:r>
            <a:r>
              <a:rPr lang="en-US" altLang="ko-KR" sz="2400" dirty="0" err="1"/>
              <a:t>đặt</a:t>
            </a:r>
            <a:r>
              <a:rPr lang="en-US" altLang="ko-KR" sz="2400" dirty="0"/>
              <a:t> </a:t>
            </a:r>
            <a:r>
              <a:rPr lang="en-US" altLang="ko-KR" sz="2400" dirty="0" err="1"/>
              <a:t>hàng</a:t>
            </a:r>
            <a:r>
              <a:rPr lang="en-US" altLang="ko-KR" sz="2400" dirty="0"/>
              <a:t> </a:t>
            </a:r>
            <a:r>
              <a:rPr lang="en-US" altLang="ko-KR" sz="2400" dirty="0" err="1"/>
              <a:t>khi</a:t>
            </a:r>
            <a:r>
              <a:rPr lang="en-US" altLang="ko-KR" sz="2400" dirty="0"/>
              <a:t> </a:t>
            </a:r>
            <a:r>
              <a:rPr lang="en-US" altLang="ko-KR" sz="2400" dirty="0" err="1"/>
              <a:t>chào</a:t>
            </a:r>
            <a:r>
              <a:rPr lang="en-US" altLang="ko-KR" sz="2400" dirty="0"/>
              <a:t> </a:t>
            </a:r>
            <a:r>
              <a:rPr lang="en-US" altLang="ko-KR" sz="2400" dirty="0" err="1"/>
              <a:t>hàng</a:t>
            </a:r>
            <a:r>
              <a:rPr lang="en-US" altLang="ko-KR" sz="2400" dirty="0"/>
              <a:t> </a:t>
            </a:r>
            <a:r>
              <a:rPr lang="en-US" altLang="ko-KR" sz="2400" dirty="0" err="1"/>
              <a:t>bằng</a:t>
            </a:r>
            <a:r>
              <a:rPr lang="en-US" altLang="ko-KR" sz="2400" dirty="0"/>
              <a:t> </a:t>
            </a:r>
            <a:r>
              <a:rPr lang="en-US" altLang="ko-KR" sz="2400" dirty="0" err="1"/>
              <a:t>thiết</a:t>
            </a:r>
            <a:r>
              <a:rPr lang="en-US" altLang="ko-KR" sz="2400" dirty="0"/>
              <a:t> </a:t>
            </a:r>
            <a:r>
              <a:rPr lang="en-US" altLang="ko-KR" sz="2400" dirty="0" err="1"/>
              <a:t>kế</a:t>
            </a:r>
            <a:r>
              <a:rPr lang="en-US" altLang="ko-KR" sz="2400" dirty="0"/>
              <a:t> 3D</a:t>
            </a:r>
            <a:endParaRPr lang="en-US" altLang="ko-KR" sz="2400" dirty="0">
              <a:cs typeface="Arial" pitchFamily="34" charset="0"/>
            </a:endParaRPr>
          </a:p>
        </p:txBody>
      </p:sp>
      <p:sp>
        <p:nvSpPr>
          <p:cNvPr id="17" name="Text Placeholder 30">
            <a:extLst>
              <a:ext uri="{FF2B5EF4-FFF2-40B4-BE49-F238E27FC236}">
                <a16:creationId xmlns:a16="http://schemas.microsoft.com/office/drawing/2014/main" id="{006C7B4A-F219-4203-B431-776EF26FA9C5}"/>
              </a:ext>
            </a:extLst>
          </p:cNvPr>
          <p:cNvSpPr txBox="1">
            <a:spLocks/>
          </p:cNvSpPr>
          <p:nvPr/>
        </p:nvSpPr>
        <p:spPr>
          <a:xfrm>
            <a:off x="437524" y="3262487"/>
            <a:ext cx="4053165" cy="503075"/>
          </a:xfrm>
          <a:prstGeom prst="rect">
            <a:avLst/>
          </a:prstGeom>
        </p:spPr>
        <p:txBody>
          <a:bodyPr anchor="ctr"/>
          <a:lstStyle>
            <a:lvl1pPr marL="0" indent="0" algn="l"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ko-KR" sz="2400" dirty="0" err="1"/>
              <a:t>Nút</a:t>
            </a:r>
            <a:r>
              <a:rPr lang="en-US" altLang="ko-KR" sz="2400" dirty="0"/>
              <a:t> </a:t>
            </a:r>
            <a:r>
              <a:rPr lang="en-US" altLang="ko-KR" sz="2400" dirty="0" err="1"/>
              <a:t>bấm</a:t>
            </a:r>
            <a:r>
              <a:rPr lang="en-US" altLang="ko-KR" sz="2400" dirty="0"/>
              <a:t> </a:t>
            </a:r>
            <a:r>
              <a:rPr lang="en-US" altLang="ko-KR" sz="2400" dirty="0" err="1"/>
              <a:t>sử</a:t>
            </a:r>
            <a:r>
              <a:rPr lang="en-US" altLang="ko-KR" sz="2400" dirty="0"/>
              <a:t> </a:t>
            </a:r>
            <a:r>
              <a:rPr lang="en-US" altLang="ko-KR" sz="2400" dirty="0" err="1"/>
              <a:t>dụng</a:t>
            </a:r>
            <a:r>
              <a:rPr lang="en-US" altLang="ko-KR" sz="2400" dirty="0"/>
              <a:t> </a:t>
            </a:r>
            <a:r>
              <a:rPr lang="en-US" altLang="ko-KR" sz="2400" dirty="0" err="1"/>
              <a:t>công</a:t>
            </a:r>
            <a:r>
              <a:rPr lang="en-US" altLang="ko-KR" sz="2400" dirty="0"/>
              <a:t> </a:t>
            </a:r>
            <a:r>
              <a:rPr lang="en-US" altLang="ko-KR" sz="2400" dirty="0" err="1"/>
              <a:t>nghê</a:t>
            </a:r>
            <a:r>
              <a:rPr lang="en-US" altLang="ko-KR" sz="2400" dirty="0"/>
              <a:t>̣ mạ </a:t>
            </a:r>
            <a:r>
              <a:rPr lang="en-US" altLang="ko-KR" sz="2400" dirty="0" err="1"/>
              <a:t>nhưa</a:t>
            </a:r>
            <a:r>
              <a:rPr lang="en-US" altLang="ko-KR" sz="2400" dirty="0"/>
              <a:t> </a:t>
            </a:r>
            <a:r>
              <a:rPr lang="en-US" altLang="ko-KR" sz="2400" dirty="0" err="1"/>
              <a:t>Niken</a:t>
            </a:r>
            <a:r>
              <a:rPr lang="en-US" altLang="ko-KR" sz="2400" dirty="0"/>
              <a:t> </a:t>
            </a:r>
          </a:p>
          <a:p>
            <a:pPr algn="ctr"/>
            <a:r>
              <a:rPr lang="en-US" altLang="ko-KR" sz="2400" dirty="0" err="1"/>
              <a:t>dùng</a:t>
            </a:r>
            <a:r>
              <a:rPr lang="en-US" altLang="ko-KR" sz="2400" dirty="0"/>
              <a:t> </a:t>
            </a:r>
            <a:r>
              <a:rPr lang="en-US" altLang="ko-KR" sz="2400" dirty="0" err="1"/>
              <a:t>cho</a:t>
            </a:r>
            <a:r>
              <a:rPr lang="en-US" altLang="ko-KR" sz="2400" dirty="0"/>
              <a:t> ô </a:t>
            </a:r>
            <a:r>
              <a:rPr lang="en-US" altLang="ko-KR" sz="2400" dirty="0" err="1"/>
              <a:t>tô</a:t>
            </a:r>
            <a:r>
              <a:rPr lang="en-US" altLang="ko-KR" sz="2400" dirty="0"/>
              <a:t> </a:t>
            </a:r>
            <a:r>
              <a:rPr lang="en-US" altLang="ko-KR" sz="2400" dirty="0" err="1"/>
              <a:t>cao</a:t>
            </a:r>
            <a:r>
              <a:rPr lang="en-US" altLang="ko-KR" sz="2400" dirty="0"/>
              <a:t> </a:t>
            </a:r>
            <a:r>
              <a:rPr lang="en-US" altLang="ko-KR" sz="2400" dirty="0" err="1"/>
              <a:t>cấp</a:t>
            </a:r>
            <a:endParaRPr lang="ko-KR" altLang="en-US" sz="2400" dirty="0">
              <a:solidFill>
                <a:schemeClr val="tx1"/>
              </a:solidFill>
              <a:cs typeface="Arial" pitchFamily="34" charset="0"/>
            </a:endParaRPr>
          </a:p>
        </p:txBody>
      </p:sp>
      <p:sp>
        <p:nvSpPr>
          <p:cNvPr id="20" name="Rectangle 13">
            <a:extLst>
              <a:ext uri="{FF2B5EF4-FFF2-40B4-BE49-F238E27FC236}">
                <a16:creationId xmlns:a16="http://schemas.microsoft.com/office/drawing/2014/main" id="{961BB9F7-94C4-439F-8042-BC416C9EEEB2}"/>
              </a:ext>
            </a:extLst>
          </p:cNvPr>
          <p:cNvSpPr/>
          <p:nvPr/>
        </p:nvSpPr>
        <p:spPr>
          <a:xfrm>
            <a:off x="863134" y="4262219"/>
            <a:ext cx="504056" cy="50405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Rectangle 15">
            <a:extLst>
              <a:ext uri="{FF2B5EF4-FFF2-40B4-BE49-F238E27FC236}">
                <a16:creationId xmlns:a16="http://schemas.microsoft.com/office/drawing/2014/main" id="{5DC0F06B-00D2-43A6-8575-640215AD7F9E}"/>
              </a:ext>
            </a:extLst>
          </p:cNvPr>
          <p:cNvSpPr/>
          <p:nvPr/>
        </p:nvSpPr>
        <p:spPr>
          <a:xfrm>
            <a:off x="7625398" y="3195326"/>
            <a:ext cx="504056" cy="50405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Donut 39">
            <a:extLst>
              <a:ext uri="{FF2B5EF4-FFF2-40B4-BE49-F238E27FC236}">
                <a16:creationId xmlns:a16="http://schemas.microsoft.com/office/drawing/2014/main" id="{BB8D9E64-B20D-4AC2-B620-07638F6354F9}"/>
              </a:ext>
            </a:extLst>
          </p:cNvPr>
          <p:cNvSpPr/>
          <p:nvPr/>
        </p:nvSpPr>
        <p:spPr>
          <a:xfrm>
            <a:off x="7689876" y="3262487"/>
            <a:ext cx="360000" cy="385067"/>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7" name="Oval 21">
            <a:extLst>
              <a:ext uri="{FF2B5EF4-FFF2-40B4-BE49-F238E27FC236}">
                <a16:creationId xmlns:a16="http://schemas.microsoft.com/office/drawing/2014/main" id="{DE84AFD0-DE12-4655-8E92-0D0BAF1CF1BA}"/>
              </a:ext>
            </a:extLst>
          </p:cNvPr>
          <p:cNvSpPr>
            <a:spLocks noChangeAspect="1"/>
          </p:cNvSpPr>
          <p:nvPr/>
        </p:nvSpPr>
        <p:spPr>
          <a:xfrm>
            <a:off x="931296" y="4372951"/>
            <a:ext cx="280251" cy="28259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FF0000"/>
              </a:solidFill>
            </a:endParaRPr>
          </a:p>
        </p:txBody>
      </p:sp>
      <p:sp>
        <p:nvSpPr>
          <p:cNvPr id="2" name="Picture Placeholder 1"/>
          <p:cNvSpPr>
            <a:spLocks noGrp="1"/>
          </p:cNvSpPr>
          <p:nvPr>
            <p:ph type="pic" idx="22"/>
          </p:nvPr>
        </p:nvSpPr>
        <p:spPr/>
      </p:sp>
      <p:pic>
        <p:nvPicPr>
          <p:cNvPr id="4" name="Picture 3"/>
          <p:cNvPicPr>
            <a:picLocks noChangeAspect="1"/>
          </p:cNvPicPr>
          <p:nvPr/>
        </p:nvPicPr>
        <p:blipFill>
          <a:blip r:embed="rId2"/>
          <a:stretch>
            <a:fillRect/>
          </a:stretch>
        </p:blipFill>
        <p:spPr>
          <a:xfrm>
            <a:off x="4706938" y="1937404"/>
            <a:ext cx="2733861" cy="4457621"/>
          </a:xfrm>
          <a:prstGeom prst="rect">
            <a:avLst/>
          </a:prstGeom>
          <a:ln w="57150">
            <a:solidFill>
              <a:srgbClr val="FF0000"/>
            </a:solidFill>
          </a:ln>
        </p:spPr>
      </p:pic>
      <p:sp>
        <p:nvSpPr>
          <p:cNvPr id="31" name="Rectangle 30"/>
          <p:cNvSpPr/>
          <p:nvPr/>
        </p:nvSpPr>
        <p:spPr>
          <a:xfrm>
            <a:off x="8741008" y="1504322"/>
            <a:ext cx="3221223" cy="369332"/>
          </a:xfrm>
          <a:prstGeom prst="rect">
            <a:avLst/>
          </a:prstGeom>
        </p:spPr>
        <p:txBody>
          <a:bodyPr wrap="square">
            <a:spAutoFit/>
          </a:bodyPr>
          <a:lstStyle/>
          <a:p>
            <a:r>
              <a:rPr lang="en-US" altLang="ko-KR" dirty="0" err="1"/>
              <a:t>Thương</a:t>
            </a:r>
            <a:r>
              <a:rPr lang="en-US" altLang="ko-KR" dirty="0"/>
              <a:t> </a:t>
            </a:r>
            <a:r>
              <a:rPr lang="en-US" altLang="ko-KR" dirty="0" err="1"/>
              <a:t>mại</a:t>
            </a:r>
            <a:r>
              <a:rPr lang="en-US" altLang="ko-KR" dirty="0"/>
              <a:t> </a:t>
            </a:r>
            <a:r>
              <a:rPr lang="en-US" altLang="ko-KR" dirty="0" err="1"/>
              <a:t>hóa</a:t>
            </a:r>
            <a:r>
              <a:rPr lang="en-US" altLang="ko-KR" dirty="0"/>
              <a:t> 20/9/2020</a:t>
            </a:r>
          </a:p>
        </p:txBody>
      </p:sp>
    </p:spTree>
    <p:extLst>
      <p:ext uri="{BB962C8B-B14F-4D97-AF65-F5344CB8AC3E}">
        <p14:creationId xmlns:p14="http://schemas.microsoft.com/office/powerpoint/2010/main" val="1944392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텍스트 개체 틀 166">
            <a:extLst>
              <a:ext uri="{FF2B5EF4-FFF2-40B4-BE49-F238E27FC236}">
                <a16:creationId xmlns:a16="http://schemas.microsoft.com/office/drawing/2014/main" id="{7EBC5DB0-D934-42C8-9FC0-2CD9B89656F4}"/>
              </a:ext>
            </a:extLst>
          </p:cNvPr>
          <p:cNvSpPr>
            <a:spLocks noGrp="1"/>
          </p:cNvSpPr>
          <p:nvPr>
            <p:ph type="body" sz="quarter" idx="4294967295"/>
          </p:nvPr>
        </p:nvSpPr>
        <p:spPr>
          <a:xfrm>
            <a:off x="577828" y="342763"/>
            <a:ext cx="8755062" cy="723900"/>
          </a:xfrm>
          <a:prstGeom prst="rect">
            <a:avLst/>
          </a:prstGeom>
        </p:spPr>
        <p:txBody>
          <a:bodyPr/>
          <a:lstStyle/>
          <a:p>
            <a:pPr marL="0" indent="0">
              <a:buNone/>
            </a:pPr>
            <a:r>
              <a:rPr lang="en-US" altLang="ko-KR" dirty="0"/>
              <a:t>INOX KẺ VẠCH</a:t>
            </a:r>
          </a:p>
          <a:p>
            <a:pPr marL="0" indent="0">
              <a:buNone/>
            </a:pPr>
            <a:r>
              <a:rPr lang="en-US" altLang="ko-KR" dirty="0"/>
              <a:t>ĐÁP ỨNG NHANH YÊU CẦU XUẤT KHẨU</a:t>
            </a:r>
          </a:p>
        </p:txBody>
      </p:sp>
      <p:sp>
        <p:nvSpPr>
          <p:cNvPr id="3" name="Rounded Rectangle 2">
            <a:extLst>
              <a:ext uri="{FF2B5EF4-FFF2-40B4-BE49-F238E27FC236}">
                <a16:creationId xmlns:a16="http://schemas.microsoft.com/office/drawing/2014/main" id="{DF3DF552-A044-4E1C-8A9D-398288E9F48B}"/>
              </a:ext>
            </a:extLst>
          </p:cNvPr>
          <p:cNvSpPr/>
          <p:nvPr/>
        </p:nvSpPr>
        <p:spPr>
          <a:xfrm>
            <a:off x="2484964" y="5256669"/>
            <a:ext cx="2226743" cy="540000"/>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2" descr="E:\002-KIMS BUSINESS\000-B-KIMS-소스 분류-2014\10-ESP to IMG\지구.png">
            <a:extLst>
              <a:ext uri="{FF2B5EF4-FFF2-40B4-BE49-F238E27FC236}">
                <a16:creationId xmlns:a16="http://schemas.microsoft.com/office/drawing/2014/main" id="{5988BAF9-235A-4318-8C6D-C22C7AC299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9165" y="4805965"/>
            <a:ext cx="1441407" cy="14414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1EEAB0B5-16D8-4075-B0DC-E1A0236D74A8}"/>
              </a:ext>
            </a:extLst>
          </p:cNvPr>
          <p:cNvSpPr/>
          <p:nvPr/>
        </p:nvSpPr>
        <p:spPr>
          <a:xfrm>
            <a:off x="4168798" y="4210411"/>
            <a:ext cx="540000" cy="1586258"/>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ounded Rectangle 5">
            <a:extLst>
              <a:ext uri="{FF2B5EF4-FFF2-40B4-BE49-F238E27FC236}">
                <a16:creationId xmlns:a16="http://schemas.microsoft.com/office/drawing/2014/main" id="{D4C71B9B-2881-49C0-BCDF-9135777D04CE}"/>
              </a:ext>
            </a:extLst>
          </p:cNvPr>
          <p:cNvSpPr/>
          <p:nvPr/>
        </p:nvSpPr>
        <p:spPr>
          <a:xfrm>
            <a:off x="4168798" y="4210411"/>
            <a:ext cx="1879525" cy="540000"/>
          </a:xfrm>
          <a:prstGeom prst="roundRect">
            <a:avLst>
              <a:gd name="adj" fmla="val 5000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ounded Rectangle 6">
            <a:extLst>
              <a:ext uri="{FF2B5EF4-FFF2-40B4-BE49-F238E27FC236}">
                <a16:creationId xmlns:a16="http://schemas.microsoft.com/office/drawing/2014/main" id="{1875A267-2DB2-4577-8C7D-A6826CFCC52B}"/>
              </a:ext>
            </a:extLst>
          </p:cNvPr>
          <p:cNvSpPr/>
          <p:nvPr/>
        </p:nvSpPr>
        <p:spPr>
          <a:xfrm>
            <a:off x="5506869" y="3164152"/>
            <a:ext cx="540000" cy="1586258"/>
          </a:xfrm>
          <a:prstGeom prst="roundRect">
            <a:avLst>
              <a:gd name="adj" fmla="val 5000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ounded Rectangle 7">
            <a:extLst>
              <a:ext uri="{FF2B5EF4-FFF2-40B4-BE49-F238E27FC236}">
                <a16:creationId xmlns:a16="http://schemas.microsoft.com/office/drawing/2014/main" id="{B431F43B-6C2A-430A-90AB-39962831A54D}"/>
              </a:ext>
            </a:extLst>
          </p:cNvPr>
          <p:cNvSpPr/>
          <p:nvPr/>
        </p:nvSpPr>
        <p:spPr>
          <a:xfrm>
            <a:off x="5505415" y="3164152"/>
            <a:ext cx="1879523" cy="540000"/>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a:extLst>
              <a:ext uri="{FF2B5EF4-FFF2-40B4-BE49-F238E27FC236}">
                <a16:creationId xmlns:a16="http://schemas.microsoft.com/office/drawing/2014/main" id="{1C53222B-E260-4C29-B0E1-23DF4F070DAB}"/>
              </a:ext>
            </a:extLst>
          </p:cNvPr>
          <p:cNvSpPr/>
          <p:nvPr/>
        </p:nvSpPr>
        <p:spPr>
          <a:xfrm>
            <a:off x="6844939" y="2117893"/>
            <a:ext cx="540000" cy="1586259"/>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ounded Rectangle 9">
            <a:extLst>
              <a:ext uri="{FF2B5EF4-FFF2-40B4-BE49-F238E27FC236}">
                <a16:creationId xmlns:a16="http://schemas.microsoft.com/office/drawing/2014/main" id="{069CE330-AE01-489E-A15B-38E9EC007347}"/>
              </a:ext>
            </a:extLst>
          </p:cNvPr>
          <p:cNvSpPr/>
          <p:nvPr/>
        </p:nvSpPr>
        <p:spPr>
          <a:xfrm>
            <a:off x="6844939" y="2117893"/>
            <a:ext cx="1876617" cy="540000"/>
          </a:xfrm>
          <a:prstGeom prst="roundRect">
            <a:avLst>
              <a:gd name="adj" fmla="val 50000"/>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5657C1AB-1B1F-4FCD-8F86-E640CBC36855}"/>
              </a:ext>
            </a:extLst>
          </p:cNvPr>
          <p:cNvSpPr txBox="1"/>
          <p:nvPr/>
        </p:nvSpPr>
        <p:spPr>
          <a:xfrm>
            <a:off x="4793445" y="4854213"/>
            <a:ext cx="2847409" cy="1200329"/>
          </a:xfrm>
          <a:prstGeom prst="rect">
            <a:avLst/>
          </a:prstGeom>
          <a:noFill/>
        </p:spPr>
        <p:txBody>
          <a:bodyPr wrap="square" rtlCol="0">
            <a:spAutoFit/>
          </a:bodyPr>
          <a:lstStyle/>
          <a:p>
            <a:r>
              <a:rPr lang="en-US" b="1" dirty="0" err="1">
                <a:solidFill>
                  <a:srgbClr val="FF0000"/>
                </a:solidFill>
              </a:rPr>
              <a:t>Thay</a:t>
            </a:r>
            <a:r>
              <a:rPr lang="en-US" b="1" dirty="0">
                <a:solidFill>
                  <a:srgbClr val="FF0000"/>
                </a:solidFill>
              </a:rPr>
              <a:t> </a:t>
            </a:r>
            <a:r>
              <a:rPr lang="en-US" b="1" dirty="0" err="1">
                <a:solidFill>
                  <a:srgbClr val="FF0000"/>
                </a:solidFill>
              </a:rPr>
              <a:t>đổi</a:t>
            </a:r>
            <a:r>
              <a:rPr lang="en-US" b="1" dirty="0">
                <a:solidFill>
                  <a:srgbClr val="FF0000"/>
                </a:solidFill>
              </a:rPr>
              <a:t> </a:t>
            </a:r>
            <a:r>
              <a:rPr lang="en-US" b="1" dirty="0" err="1">
                <a:solidFill>
                  <a:srgbClr val="FF0000"/>
                </a:solidFill>
              </a:rPr>
              <a:t>phương</a:t>
            </a:r>
            <a:r>
              <a:rPr lang="en-US" b="1" dirty="0">
                <a:solidFill>
                  <a:srgbClr val="FF0000"/>
                </a:solidFill>
              </a:rPr>
              <a:t> </a:t>
            </a:r>
            <a:r>
              <a:rPr lang="en-US" b="1" dirty="0" err="1">
                <a:solidFill>
                  <a:srgbClr val="FF0000"/>
                </a:solidFill>
              </a:rPr>
              <a:t>pháp</a:t>
            </a:r>
            <a:r>
              <a:rPr lang="en-US" b="1" dirty="0">
                <a:solidFill>
                  <a:srgbClr val="FF0000"/>
                </a:solidFill>
              </a:rPr>
              <a:t>:  </a:t>
            </a:r>
            <a:r>
              <a:rPr lang="en-US" dirty="0" err="1"/>
              <a:t>tìm</a:t>
            </a:r>
            <a:r>
              <a:rPr lang="en-US" dirty="0"/>
              <a:t> </a:t>
            </a:r>
            <a:r>
              <a:rPr lang="en-US" dirty="0" err="1"/>
              <a:t>kiếm</a:t>
            </a:r>
            <a:r>
              <a:rPr lang="en-US" dirty="0"/>
              <a:t> </a:t>
            </a:r>
            <a:r>
              <a:rPr lang="en-US" dirty="0" err="1"/>
              <a:t>nhà</a:t>
            </a:r>
            <a:r>
              <a:rPr lang="en-US" dirty="0"/>
              <a:t> </a:t>
            </a:r>
            <a:r>
              <a:rPr lang="en-US" dirty="0" err="1"/>
              <a:t>cung</a:t>
            </a:r>
            <a:r>
              <a:rPr lang="en-US" dirty="0"/>
              <a:t> </a:t>
            </a:r>
            <a:r>
              <a:rPr lang="en-US" dirty="0" err="1"/>
              <a:t>cấp</a:t>
            </a:r>
            <a:r>
              <a:rPr lang="en-US" dirty="0"/>
              <a:t> </a:t>
            </a:r>
            <a:r>
              <a:rPr lang="en-US" dirty="0" err="1"/>
              <a:t>mới</a:t>
            </a:r>
            <a:r>
              <a:rPr lang="en-US" dirty="0"/>
              <a:t> </a:t>
            </a:r>
            <a:r>
              <a:rPr lang="en-US" dirty="0" err="1"/>
              <a:t>có</a:t>
            </a:r>
            <a:r>
              <a:rPr lang="en-US" dirty="0"/>
              <a:t> </a:t>
            </a:r>
            <a:r>
              <a:rPr lang="en-US" dirty="0" err="1"/>
              <a:t>công</a:t>
            </a:r>
            <a:r>
              <a:rPr lang="en-US" dirty="0"/>
              <a:t> </a:t>
            </a:r>
            <a:r>
              <a:rPr lang="en-US" dirty="0" err="1"/>
              <a:t>nghệ</a:t>
            </a:r>
            <a:r>
              <a:rPr lang="en-US" dirty="0"/>
              <a:t> in </a:t>
            </a:r>
            <a:r>
              <a:rPr lang="en-US" dirty="0" err="1"/>
              <a:t>trên</a:t>
            </a:r>
            <a:r>
              <a:rPr lang="en-US" dirty="0"/>
              <a:t> </a:t>
            </a:r>
            <a:r>
              <a:rPr lang="en-US" dirty="0" err="1"/>
              <a:t>inox</a:t>
            </a:r>
            <a:endParaRPr lang="en-US" dirty="0"/>
          </a:p>
        </p:txBody>
      </p:sp>
      <p:grpSp>
        <p:nvGrpSpPr>
          <p:cNvPr id="14" name="Group 18">
            <a:extLst>
              <a:ext uri="{FF2B5EF4-FFF2-40B4-BE49-F238E27FC236}">
                <a16:creationId xmlns:a16="http://schemas.microsoft.com/office/drawing/2014/main" id="{524243AE-03A4-415A-80D7-3314339CE5A5}"/>
              </a:ext>
            </a:extLst>
          </p:cNvPr>
          <p:cNvGrpSpPr/>
          <p:nvPr/>
        </p:nvGrpSpPr>
        <p:grpSpPr>
          <a:xfrm>
            <a:off x="8826819" y="1915949"/>
            <a:ext cx="2847409" cy="943888"/>
            <a:chOff x="-475010" y="1042169"/>
            <a:chExt cx="3859356" cy="943888"/>
          </a:xfrm>
        </p:grpSpPr>
        <p:sp>
          <p:nvSpPr>
            <p:cNvPr id="15" name="TextBox 14">
              <a:extLst>
                <a:ext uri="{FF2B5EF4-FFF2-40B4-BE49-F238E27FC236}">
                  <a16:creationId xmlns:a16="http://schemas.microsoft.com/office/drawing/2014/main" id="{66740756-694D-46C9-BED7-E09758E366DA}"/>
                </a:ext>
              </a:extLst>
            </p:cNvPr>
            <p:cNvSpPr txBox="1"/>
            <p:nvPr/>
          </p:nvSpPr>
          <p:spPr>
            <a:xfrm>
              <a:off x="-475010" y="1042169"/>
              <a:ext cx="3859356" cy="307777"/>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a:t>
              </a:r>
              <a:endParaRPr lang="ko-KR" altLang="en-US" sz="1400" b="1"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33A16434-CAD0-4377-8AC4-1C25A129F005}"/>
                </a:ext>
              </a:extLst>
            </p:cNvPr>
            <p:cNvSpPr txBox="1"/>
            <p:nvPr/>
          </p:nvSpPr>
          <p:spPr>
            <a:xfrm>
              <a:off x="-475010" y="1339726"/>
              <a:ext cx="3859356"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p>
          </p:txBody>
        </p:sp>
      </p:grpSp>
      <p:grpSp>
        <p:nvGrpSpPr>
          <p:cNvPr id="17" name="Group 21">
            <a:extLst>
              <a:ext uri="{FF2B5EF4-FFF2-40B4-BE49-F238E27FC236}">
                <a16:creationId xmlns:a16="http://schemas.microsoft.com/office/drawing/2014/main" id="{E07288E7-9BB0-433F-9041-E0A49C466E7E}"/>
              </a:ext>
            </a:extLst>
          </p:cNvPr>
          <p:cNvGrpSpPr/>
          <p:nvPr/>
        </p:nvGrpSpPr>
        <p:grpSpPr>
          <a:xfrm>
            <a:off x="7466485" y="2710734"/>
            <a:ext cx="3673740" cy="1066888"/>
            <a:chOff x="-475010" y="1015231"/>
            <a:chExt cx="3859356" cy="964340"/>
          </a:xfrm>
        </p:grpSpPr>
        <p:sp>
          <p:nvSpPr>
            <p:cNvPr id="18" name="TextBox 17">
              <a:extLst>
                <a:ext uri="{FF2B5EF4-FFF2-40B4-BE49-F238E27FC236}">
                  <a16:creationId xmlns:a16="http://schemas.microsoft.com/office/drawing/2014/main" id="{FF124C89-311E-47FD-B683-40BBD0A6D9EA}"/>
                </a:ext>
              </a:extLst>
            </p:cNvPr>
            <p:cNvSpPr txBox="1"/>
            <p:nvPr/>
          </p:nvSpPr>
          <p:spPr>
            <a:xfrm>
              <a:off x="-475010" y="1015231"/>
              <a:ext cx="3859356" cy="361652"/>
            </a:xfrm>
            <a:prstGeom prst="rect">
              <a:avLst/>
            </a:prstGeom>
            <a:noFill/>
          </p:spPr>
          <p:txBody>
            <a:bodyPr wrap="square" rtlCol="0" anchor="ctr">
              <a:spAutoFit/>
            </a:bodyPr>
            <a:lstStyle/>
            <a:p>
              <a:r>
                <a:rPr lang="en-US" altLang="ko-KR" sz="2000" b="1" dirty="0" err="1">
                  <a:solidFill>
                    <a:srgbClr val="FF0000"/>
                  </a:solidFill>
                  <a:cs typeface="Arial" pitchFamily="34" charset="0"/>
                </a:rPr>
                <a:t>Kết</a:t>
              </a:r>
              <a:r>
                <a:rPr lang="en-US" altLang="ko-KR" sz="2000" b="1" dirty="0">
                  <a:solidFill>
                    <a:srgbClr val="FF0000"/>
                  </a:solidFill>
                  <a:cs typeface="Arial" pitchFamily="34" charset="0"/>
                </a:rPr>
                <a:t> </a:t>
              </a:r>
              <a:r>
                <a:rPr lang="en-US" altLang="ko-KR" sz="2000" b="1" dirty="0" err="1">
                  <a:solidFill>
                    <a:srgbClr val="FF0000"/>
                  </a:solidFill>
                  <a:cs typeface="Arial" pitchFamily="34" charset="0"/>
                </a:rPr>
                <a:t>quả</a:t>
              </a:r>
              <a:endParaRPr lang="ko-KR" altLang="en-US" sz="2000" b="1" dirty="0">
                <a:solidFill>
                  <a:srgbClr val="FF0000"/>
                </a:solidFill>
                <a:cs typeface="Arial" pitchFamily="34" charset="0"/>
              </a:endParaRPr>
            </a:p>
          </p:txBody>
        </p:sp>
        <p:sp>
          <p:nvSpPr>
            <p:cNvPr id="19" name="TextBox 18">
              <a:extLst>
                <a:ext uri="{FF2B5EF4-FFF2-40B4-BE49-F238E27FC236}">
                  <a16:creationId xmlns:a16="http://schemas.microsoft.com/office/drawing/2014/main" id="{7BC54C4F-5E4E-4D26-B20D-D0EE8989C3A2}"/>
                </a:ext>
              </a:extLst>
            </p:cNvPr>
            <p:cNvSpPr txBox="1"/>
            <p:nvPr/>
          </p:nvSpPr>
          <p:spPr>
            <a:xfrm>
              <a:off x="-475010" y="1339726"/>
              <a:ext cx="3859356" cy="639845"/>
            </a:xfrm>
            <a:prstGeom prst="rect">
              <a:avLst/>
            </a:prstGeom>
            <a:solidFill>
              <a:srgbClr val="FFFF00"/>
            </a:solidFill>
          </p:spPr>
          <p:txBody>
            <a:bodyPr wrap="square" rtlCol="0">
              <a:spAutoFit/>
            </a:bodyPr>
            <a:lstStyle/>
            <a:p>
              <a:r>
                <a:rPr lang="en-US" sz="2000" dirty="0" err="1"/>
                <a:t>Triển</a:t>
              </a:r>
              <a:r>
                <a:rPr lang="en-US" sz="2000" dirty="0"/>
                <a:t> </a:t>
              </a:r>
              <a:r>
                <a:rPr lang="en-US" sz="2000" dirty="0" err="1"/>
                <a:t>khai</a:t>
              </a:r>
              <a:r>
                <a:rPr lang="en-US" sz="2000" dirty="0"/>
                <a:t> </a:t>
              </a:r>
              <a:r>
                <a:rPr lang="en-US" sz="2000" dirty="0" err="1"/>
                <a:t>được</a:t>
              </a:r>
              <a:r>
                <a:rPr lang="en-US" sz="2000" dirty="0"/>
                <a:t> </a:t>
              </a:r>
              <a:r>
                <a:rPr lang="en-US" sz="2000" dirty="0" err="1"/>
                <a:t>đơn</a:t>
              </a:r>
              <a:r>
                <a:rPr lang="en-US" sz="2000" dirty="0"/>
                <a:t> </a:t>
              </a:r>
              <a:r>
                <a:rPr lang="en-US" sz="2000" dirty="0" err="1"/>
                <a:t>hàng</a:t>
              </a:r>
              <a:r>
                <a:rPr lang="en-US" sz="2000" dirty="0"/>
                <a:t> </a:t>
              </a:r>
              <a:r>
                <a:rPr lang="en-US" sz="2000" dirty="0" err="1"/>
                <a:t>cho</a:t>
              </a:r>
              <a:r>
                <a:rPr lang="en-US" sz="2000" dirty="0"/>
                <a:t> KH Ả </a:t>
              </a:r>
              <a:r>
                <a:rPr lang="en-US" sz="2000" dirty="0" err="1"/>
                <a:t>rập</a:t>
              </a:r>
              <a:endParaRPr lang="vi-VN" sz="2000" dirty="0"/>
            </a:p>
          </p:txBody>
        </p:sp>
      </p:grpSp>
      <p:sp>
        <p:nvSpPr>
          <p:cNvPr id="23" name="TextBox 22">
            <a:extLst>
              <a:ext uri="{FF2B5EF4-FFF2-40B4-BE49-F238E27FC236}">
                <a16:creationId xmlns:a16="http://schemas.microsoft.com/office/drawing/2014/main" id="{B7619695-5D5D-490E-9386-7AFDA0927BFF}"/>
              </a:ext>
            </a:extLst>
          </p:cNvPr>
          <p:cNvSpPr txBox="1"/>
          <p:nvPr/>
        </p:nvSpPr>
        <p:spPr>
          <a:xfrm>
            <a:off x="613881" y="1801599"/>
            <a:ext cx="4802313" cy="1938992"/>
          </a:xfrm>
          <a:prstGeom prst="rect">
            <a:avLst/>
          </a:prstGeom>
          <a:noFill/>
        </p:spPr>
        <p:txBody>
          <a:bodyPr wrap="square" rtlCol="0">
            <a:spAutoFit/>
          </a:bodyPr>
          <a:lstStyle/>
          <a:p>
            <a:r>
              <a:rPr lang="en-US" sz="2000" dirty="0" err="1"/>
              <a:t>Xuất</a:t>
            </a:r>
            <a:r>
              <a:rPr lang="en-US" sz="2000" dirty="0"/>
              <a:t> </a:t>
            </a:r>
            <a:r>
              <a:rPr lang="en-US" sz="2000" dirty="0" err="1"/>
              <a:t>phát</a:t>
            </a:r>
            <a:r>
              <a:rPr lang="en-US" sz="2000" dirty="0"/>
              <a:t> </a:t>
            </a:r>
            <a:r>
              <a:rPr lang="en-US" sz="2000" dirty="0" err="1"/>
              <a:t>tư</a:t>
            </a:r>
            <a:r>
              <a:rPr lang="en-US" sz="2000" dirty="0"/>
              <a:t>̀ </a:t>
            </a:r>
            <a:r>
              <a:rPr lang="en-US" sz="2000" dirty="0" err="1"/>
              <a:t>mong</a:t>
            </a:r>
            <a:r>
              <a:rPr lang="en-US" sz="2000" dirty="0"/>
              <a:t> </a:t>
            </a:r>
            <a:r>
              <a:rPr lang="en-US" sz="2000" dirty="0" err="1"/>
              <a:t>muốn</a:t>
            </a:r>
            <a:r>
              <a:rPr lang="en-US" sz="2000" dirty="0"/>
              <a:t> </a:t>
            </a:r>
            <a:r>
              <a:rPr lang="en-US" sz="2000" dirty="0" err="1"/>
              <a:t>khách</a:t>
            </a:r>
            <a:r>
              <a:rPr lang="en-US" sz="2000" dirty="0"/>
              <a:t> </a:t>
            </a:r>
            <a:r>
              <a:rPr lang="en-US" sz="2000" dirty="0" err="1"/>
              <a:t>hàng</a:t>
            </a:r>
            <a:r>
              <a:rPr lang="en-US" sz="2000" dirty="0"/>
              <a:t> </a:t>
            </a:r>
            <a:r>
              <a:rPr lang="en-US" sz="2000" dirty="0" err="1"/>
              <a:t>xuất</a:t>
            </a:r>
            <a:r>
              <a:rPr lang="en-US" sz="2000" dirty="0"/>
              <a:t> </a:t>
            </a:r>
            <a:r>
              <a:rPr lang="en-US" sz="2000" dirty="0" err="1"/>
              <a:t>khẩu</a:t>
            </a:r>
            <a:r>
              <a:rPr lang="en-US" sz="2000" dirty="0"/>
              <a:t>: </a:t>
            </a:r>
            <a:r>
              <a:rPr lang="en-US" sz="2000" dirty="0" err="1"/>
              <a:t>nhiều</a:t>
            </a:r>
            <a:r>
              <a:rPr lang="en-US" sz="2000" dirty="0"/>
              <a:t> </a:t>
            </a:r>
            <a:r>
              <a:rPr lang="en-US" sz="2000" dirty="0" err="1"/>
              <a:t>khách</a:t>
            </a:r>
            <a:r>
              <a:rPr lang="en-US" sz="2000" dirty="0"/>
              <a:t> </a:t>
            </a:r>
            <a:r>
              <a:rPr lang="en-US" sz="2000" dirty="0" err="1"/>
              <a:t>hàng</a:t>
            </a:r>
            <a:r>
              <a:rPr lang="en-US" sz="2000" dirty="0"/>
              <a:t> </a:t>
            </a:r>
            <a:r>
              <a:rPr lang="en-US" sz="2000" dirty="0" err="1"/>
              <a:t>khu</a:t>
            </a:r>
            <a:r>
              <a:rPr lang="en-US" sz="2000" dirty="0"/>
              <a:t> </a:t>
            </a:r>
            <a:r>
              <a:rPr lang="en-US" sz="2000" dirty="0" err="1"/>
              <a:t>vực</a:t>
            </a:r>
            <a:r>
              <a:rPr lang="en-US" sz="2000" dirty="0"/>
              <a:t> </a:t>
            </a:r>
            <a:r>
              <a:rPr lang="en-US" sz="2000" dirty="0" err="1"/>
              <a:t>Trung</a:t>
            </a:r>
            <a:r>
              <a:rPr lang="en-US" sz="2000" dirty="0"/>
              <a:t> </a:t>
            </a:r>
            <a:r>
              <a:rPr lang="en-US" sz="2000" dirty="0" err="1"/>
              <a:t>Đông</a:t>
            </a:r>
            <a:r>
              <a:rPr lang="en-US" sz="2000" dirty="0"/>
              <a:t> </a:t>
            </a:r>
            <a:r>
              <a:rPr lang="en-US" sz="2000" dirty="0" err="1"/>
              <a:t>muốn</a:t>
            </a:r>
            <a:r>
              <a:rPr lang="en-US" sz="2000" dirty="0"/>
              <a:t> có </a:t>
            </a:r>
            <a:r>
              <a:rPr lang="en-US" sz="2000" dirty="0" err="1"/>
              <a:t>sản</a:t>
            </a:r>
            <a:r>
              <a:rPr lang="en-US" sz="2000" dirty="0"/>
              <a:t> </a:t>
            </a:r>
            <a:r>
              <a:rPr lang="en-US" sz="2000" dirty="0" err="1"/>
              <a:t>phẩm</a:t>
            </a:r>
            <a:r>
              <a:rPr lang="en-US" sz="2000" dirty="0"/>
              <a:t> </a:t>
            </a:r>
            <a:r>
              <a:rPr lang="en-US" sz="2000" dirty="0" err="1"/>
              <a:t>sư</a:t>
            </a:r>
            <a:r>
              <a:rPr lang="en-US" sz="2000" dirty="0"/>
              <a:t>̉ </a:t>
            </a:r>
            <a:r>
              <a:rPr lang="en-US" sz="2000" dirty="0" err="1"/>
              <a:t>dụng</a:t>
            </a:r>
            <a:r>
              <a:rPr lang="en-US" sz="2000" dirty="0"/>
              <a:t> </a:t>
            </a:r>
            <a:r>
              <a:rPr lang="en-US" sz="2000" dirty="0" err="1"/>
              <a:t>inox</a:t>
            </a:r>
            <a:r>
              <a:rPr lang="en-US" sz="2000" dirty="0"/>
              <a:t> </a:t>
            </a:r>
            <a:r>
              <a:rPr lang="en-US" sz="2000" dirty="0" err="1"/>
              <a:t>ke</a:t>
            </a:r>
            <a:r>
              <a:rPr lang="en-US" sz="2000" dirty="0"/>
              <a:t>̉ </a:t>
            </a:r>
            <a:r>
              <a:rPr lang="en-US" sz="2000" dirty="0" err="1"/>
              <a:t>sọc</a:t>
            </a:r>
            <a:r>
              <a:rPr lang="en-US" sz="2000" dirty="0"/>
              <a:t> </a:t>
            </a:r>
            <a:r>
              <a:rPr lang="en-US" sz="2000" dirty="0" err="1"/>
              <a:t>tư</a:t>
            </a:r>
            <a:r>
              <a:rPr lang="en-US" sz="2000" dirty="0"/>
              <a:t>̀ </a:t>
            </a:r>
            <a:r>
              <a:rPr lang="en-US" sz="2000" dirty="0" err="1"/>
              <a:t>năm</a:t>
            </a:r>
            <a:r>
              <a:rPr lang="en-US" sz="2000" dirty="0"/>
              <a:t> 2016 =&gt; </a:t>
            </a:r>
            <a:r>
              <a:rPr lang="en-US" sz="2000" dirty="0" err="1"/>
              <a:t>Xong</a:t>
            </a:r>
            <a:r>
              <a:rPr lang="en-US" sz="2000" dirty="0"/>
              <a:t> </a:t>
            </a:r>
            <a:r>
              <a:rPr lang="en-US" sz="2000" dirty="0" err="1"/>
              <a:t>xưởng</a:t>
            </a:r>
            <a:r>
              <a:rPr lang="en-US" sz="2000" dirty="0"/>
              <a:t> </a:t>
            </a:r>
            <a:r>
              <a:rPr lang="en-US" sz="2000" dirty="0" err="1"/>
              <a:t>vẫn</a:t>
            </a:r>
            <a:r>
              <a:rPr lang="en-US" sz="2000" dirty="0"/>
              <a:t> </a:t>
            </a:r>
            <a:r>
              <a:rPr lang="en-US" sz="2000" dirty="0" err="1"/>
              <a:t>chưa</a:t>
            </a:r>
            <a:r>
              <a:rPr lang="en-US" sz="2000" dirty="0"/>
              <a:t> </a:t>
            </a:r>
            <a:r>
              <a:rPr lang="en-US" sz="2000" dirty="0" err="1"/>
              <a:t>đáp</a:t>
            </a:r>
            <a:r>
              <a:rPr lang="en-US" sz="2000" dirty="0"/>
              <a:t> </a:t>
            </a:r>
            <a:r>
              <a:rPr lang="en-US" sz="2000" dirty="0" err="1"/>
              <a:t>ứng</a:t>
            </a:r>
            <a:r>
              <a:rPr lang="en-US" sz="2000" dirty="0"/>
              <a:t> </a:t>
            </a:r>
            <a:r>
              <a:rPr lang="en-US" sz="2000" dirty="0" err="1"/>
              <a:t>được</a:t>
            </a:r>
            <a:r>
              <a:rPr lang="en-US" sz="2000" dirty="0"/>
              <a:t> </a:t>
            </a:r>
            <a:r>
              <a:rPr lang="en-US" sz="2000" dirty="0" err="1"/>
              <a:t>vê</a:t>
            </a:r>
            <a:r>
              <a:rPr lang="en-US" sz="2000" dirty="0"/>
              <a:t>̀ </a:t>
            </a:r>
            <a:r>
              <a:rPr lang="en-US" sz="2000" dirty="0" err="1"/>
              <a:t>chất</a:t>
            </a:r>
            <a:r>
              <a:rPr lang="en-US" sz="2000" dirty="0"/>
              <a:t> </a:t>
            </a:r>
            <a:r>
              <a:rPr lang="en-US" sz="2000" dirty="0" err="1"/>
              <a:t>lượng</a:t>
            </a:r>
            <a:r>
              <a:rPr lang="en-US" sz="2000" dirty="0"/>
              <a:t> &amp; chi phí </a:t>
            </a:r>
            <a:r>
              <a:rPr lang="en-US" sz="2000" dirty="0" err="1"/>
              <a:t>gia</a:t>
            </a:r>
            <a:r>
              <a:rPr lang="en-US" sz="2000" dirty="0"/>
              <a:t>́ </a:t>
            </a:r>
            <a:r>
              <a:rPr lang="en-US" sz="2000" dirty="0" err="1"/>
              <a:t>thành</a:t>
            </a:r>
            <a:endParaRPr lang="en-US" sz="2000" dirty="0"/>
          </a:p>
        </p:txBody>
      </p:sp>
      <p:sp>
        <p:nvSpPr>
          <p:cNvPr id="24" name="Oval 27">
            <a:extLst>
              <a:ext uri="{FF2B5EF4-FFF2-40B4-BE49-F238E27FC236}">
                <a16:creationId xmlns:a16="http://schemas.microsoft.com/office/drawing/2014/main" id="{8D776ECA-FA51-4FD0-9132-5717128D998C}"/>
              </a:ext>
            </a:extLst>
          </p:cNvPr>
          <p:cNvSpPr/>
          <p:nvPr/>
        </p:nvSpPr>
        <p:spPr>
          <a:xfrm>
            <a:off x="8186924" y="2117893"/>
            <a:ext cx="540000" cy="5400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Isosceles Triangle 8">
            <a:extLst>
              <a:ext uri="{FF2B5EF4-FFF2-40B4-BE49-F238E27FC236}">
                <a16:creationId xmlns:a16="http://schemas.microsoft.com/office/drawing/2014/main" id="{F7E1AFFE-9160-4783-AB37-080671E8FEE3}"/>
              </a:ext>
            </a:extLst>
          </p:cNvPr>
          <p:cNvSpPr/>
          <p:nvPr/>
        </p:nvSpPr>
        <p:spPr>
          <a:xfrm rot="16200000">
            <a:off x="5656140" y="4314072"/>
            <a:ext cx="243575" cy="290406"/>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Oval 7">
            <a:extLst>
              <a:ext uri="{FF2B5EF4-FFF2-40B4-BE49-F238E27FC236}">
                <a16:creationId xmlns:a16="http://schemas.microsoft.com/office/drawing/2014/main" id="{A271CCE3-9DF7-45B0-A62A-5B489874D775}"/>
              </a:ext>
            </a:extLst>
          </p:cNvPr>
          <p:cNvSpPr/>
          <p:nvPr/>
        </p:nvSpPr>
        <p:spPr>
          <a:xfrm>
            <a:off x="6985697" y="3315532"/>
            <a:ext cx="258326" cy="258326"/>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Rectangle 16">
            <a:extLst>
              <a:ext uri="{FF2B5EF4-FFF2-40B4-BE49-F238E27FC236}">
                <a16:creationId xmlns:a16="http://schemas.microsoft.com/office/drawing/2014/main" id="{ADB911E6-7ADF-4C33-9C5D-191F1FCDACE0}"/>
              </a:ext>
            </a:extLst>
          </p:cNvPr>
          <p:cNvSpPr/>
          <p:nvPr/>
        </p:nvSpPr>
        <p:spPr>
          <a:xfrm>
            <a:off x="4297893" y="5446684"/>
            <a:ext cx="281809" cy="185209"/>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Donut 24">
            <a:extLst>
              <a:ext uri="{FF2B5EF4-FFF2-40B4-BE49-F238E27FC236}">
                <a16:creationId xmlns:a16="http://schemas.microsoft.com/office/drawing/2014/main" id="{AC3F5E41-C5A3-48FA-A15E-7BFF05D5AB16}"/>
              </a:ext>
            </a:extLst>
          </p:cNvPr>
          <p:cNvSpPr/>
          <p:nvPr/>
        </p:nvSpPr>
        <p:spPr>
          <a:xfrm>
            <a:off x="8322147" y="2248073"/>
            <a:ext cx="282595" cy="28489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pic>
        <p:nvPicPr>
          <p:cNvPr id="31" name="Picture 3" descr="z2030819025571_efce352946d0dafa7ba374a89cb5fb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9965" y="501761"/>
            <a:ext cx="3116687" cy="238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z2044591589704_2987b555171349f2328d9ad39201848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70" b="6425"/>
          <a:stretch/>
        </p:blipFill>
        <p:spPr bwMode="auto">
          <a:xfrm>
            <a:off x="7946265" y="3867291"/>
            <a:ext cx="3932349" cy="28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0F01A10C-8209-4309-9B1D-C13F2E189FC0}"/>
              </a:ext>
            </a:extLst>
          </p:cNvPr>
          <p:cNvSpPr txBox="1"/>
          <p:nvPr/>
        </p:nvSpPr>
        <p:spPr>
          <a:xfrm>
            <a:off x="6070248" y="3793821"/>
            <a:ext cx="2347549" cy="923330"/>
          </a:xfrm>
          <a:prstGeom prst="rect">
            <a:avLst/>
          </a:prstGeom>
          <a:noFill/>
        </p:spPr>
        <p:txBody>
          <a:bodyPr wrap="square" rtlCol="0">
            <a:spAutoFit/>
          </a:bodyPr>
          <a:lstStyle/>
          <a:p>
            <a:r>
              <a:rPr lang="en-US" b="1" dirty="0" err="1">
                <a:solidFill>
                  <a:srgbClr val="FF0000"/>
                </a:solidFill>
              </a:rPr>
              <a:t>Nhà</a:t>
            </a:r>
            <a:r>
              <a:rPr lang="en-US" b="1" dirty="0">
                <a:solidFill>
                  <a:srgbClr val="FF0000"/>
                </a:solidFill>
              </a:rPr>
              <a:t> </a:t>
            </a:r>
            <a:r>
              <a:rPr lang="en-US" b="1" dirty="0" err="1">
                <a:solidFill>
                  <a:srgbClr val="FF0000"/>
                </a:solidFill>
              </a:rPr>
              <a:t>cung</a:t>
            </a:r>
            <a:r>
              <a:rPr lang="en-US" b="1" dirty="0">
                <a:solidFill>
                  <a:srgbClr val="FF0000"/>
                </a:solidFill>
              </a:rPr>
              <a:t> </a:t>
            </a:r>
            <a:r>
              <a:rPr lang="en-US" b="1" dirty="0" err="1">
                <a:solidFill>
                  <a:srgbClr val="FF0000"/>
                </a:solidFill>
              </a:rPr>
              <a:t>cấp</a:t>
            </a:r>
            <a:r>
              <a:rPr lang="en-US" dirty="0"/>
              <a:t>: </a:t>
            </a:r>
            <a:r>
              <a:rPr lang="en-US" dirty="0" err="1"/>
              <a:t>cấp</a:t>
            </a:r>
            <a:r>
              <a:rPr lang="en-US" dirty="0"/>
              <a:t> </a:t>
            </a:r>
            <a:r>
              <a:rPr lang="en-US" dirty="0" err="1"/>
              <a:t>hàng</a:t>
            </a:r>
            <a:r>
              <a:rPr lang="en-US" dirty="0"/>
              <a:t> </a:t>
            </a:r>
            <a:r>
              <a:rPr lang="en-US" dirty="0" err="1"/>
              <a:t>với</a:t>
            </a:r>
            <a:r>
              <a:rPr lang="en-US" dirty="0"/>
              <a:t> </a:t>
            </a:r>
            <a:r>
              <a:rPr lang="en-US" dirty="0" err="1"/>
              <a:t>đơn</a:t>
            </a:r>
            <a:r>
              <a:rPr lang="en-US" dirty="0"/>
              <a:t> </a:t>
            </a:r>
            <a:r>
              <a:rPr lang="en-US" dirty="0" err="1"/>
              <a:t>hàng</a:t>
            </a:r>
            <a:r>
              <a:rPr lang="en-US" dirty="0"/>
              <a:t> </a:t>
            </a:r>
            <a:r>
              <a:rPr lang="en-US" dirty="0" err="1"/>
              <a:t>nhỏ</a:t>
            </a:r>
            <a:r>
              <a:rPr lang="en-US" dirty="0"/>
              <a:t>, </a:t>
            </a:r>
            <a:r>
              <a:rPr lang="en-US" dirty="0" err="1"/>
              <a:t>giá</a:t>
            </a:r>
            <a:r>
              <a:rPr lang="en-US" dirty="0"/>
              <a:t> </a:t>
            </a:r>
            <a:r>
              <a:rPr lang="en-US" dirty="0" err="1"/>
              <a:t>thành</a:t>
            </a:r>
            <a:r>
              <a:rPr lang="en-US" dirty="0"/>
              <a:t> </a:t>
            </a:r>
            <a:r>
              <a:rPr lang="en-US" dirty="0" err="1"/>
              <a:t>hợp</a:t>
            </a:r>
            <a:r>
              <a:rPr lang="en-US" dirty="0"/>
              <a:t> </a:t>
            </a:r>
            <a:r>
              <a:rPr lang="en-US" dirty="0" err="1"/>
              <a:t>lý</a:t>
            </a:r>
            <a:r>
              <a:rPr lang="en-US" dirty="0"/>
              <a:t> </a:t>
            </a:r>
          </a:p>
        </p:txBody>
      </p:sp>
    </p:spTree>
    <p:extLst>
      <p:ext uri="{BB962C8B-B14F-4D97-AF65-F5344CB8AC3E}">
        <p14:creationId xmlns:p14="http://schemas.microsoft.com/office/powerpoint/2010/main" val="2472015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vi-VN" sz="3200" b="1"/>
              <a:t>Cải tiến công nghệ</a:t>
            </a:r>
            <a:endParaRPr lang="vi-VN" sz="3200" b="1" dirty="0"/>
          </a:p>
        </p:txBody>
      </p:sp>
      <p:sp>
        <p:nvSpPr>
          <p:cNvPr id="4" name="Rectangle 3"/>
          <p:cNvSpPr/>
          <p:nvPr/>
        </p:nvSpPr>
        <p:spPr>
          <a:xfrm>
            <a:off x="2153653" y="1359097"/>
            <a:ext cx="2658979" cy="560083"/>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1600" b="1"/>
              <a:t>Thủ công   </a:t>
            </a:r>
            <a:endParaRPr lang="vi-VN" sz="1600" b="1" dirty="0"/>
          </a:p>
        </p:txBody>
      </p:sp>
      <p:sp>
        <p:nvSpPr>
          <p:cNvPr id="6" name="Rectangle 5"/>
          <p:cNvSpPr/>
          <p:nvPr/>
        </p:nvSpPr>
        <p:spPr>
          <a:xfrm>
            <a:off x="8717669" y="1391148"/>
            <a:ext cx="3097341" cy="592134"/>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r>
              <a:rPr lang="vi-VN" sz="1600" b="1"/>
              <a:t>-Tự động hóa liên hoàn, công nghệ khuôn, ép nhựa </a:t>
            </a:r>
          </a:p>
        </p:txBody>
      </p:sp>
      <p:sp>
        <p:nvSpPr>
          <p:cNvPr id="7" name="Right Arrow 6"/>
          <p:cNvSpPr/>
          <p:nvPr/>
        </p:nvSpPr>
        <p:spPr>
          <a:xfrm>
            <a:off x="4812632" y="1426931"/>
            <a:ext cx="746975" cy="42441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5559607" y="1359094"/>
            <a:ext cx="2411088" cy="56008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vi-VN" sz="1600" b="1"/>
              <a:t>Ứng dụng một số vị trí tự động hóa</a:t>
            </a:r>
            <a:endParaRPr lang="vi-VN" sz="1600" b="1" dirty="0"/>
          </a:p>
        </p:txBody>
      </p:sp>
      <p:sp>
        <p:nvSpPr>
          <p:cNvPr id="9" name="Right Arrow 8"/>
          <p:cNvSpPr/>
          <p:nvPr/>
        </p:nvSpPr>
        <p:spPr>
          <a:xfrm>
            <a:off x="7970695" y="1422100"/>
            <a:ext cx="746975" cy="42441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Pentagon 16"/>
          <p:cNvSpPr/>
          <p:nvPr/>
        </p:nvSpPr>
        <p:spPr>
          <a:xfrm>
            <a:off x="240634" y="1391148"/>
            <a:ext cx="1792704" cy="5600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2060"/>
                </a:solidFill>
              </a:rPr>
              <a:t>Dây chuyền sx nhựa</a:t>
            </a:r>
          </a:p>
        </p:txBody>
      </p:sp>
      <p:sp>
        <p:nvSpPr>
          <p:cNvPr id="20" name="Rounded Rectangle 19"/>
          <p:cNvSpPr/>
          <p:nvPr/>
        </p:nvSpPr>
        <p:spPr>
          <a:xfrm>
            <a:off x="2153653" y="2071551"/>
            <a:ext cx="2658979" cy="1646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a:solidFill>
                  <a:srgbClr val="002060"/>
                </a:solidFill>
              </a:rPr>
              <a:t>Hoàn toàn thủ công:</a:t>
            </a:r>
          </a:p>
          <a:p>
            <a:r>
              <a:rPr lang="vi-VN" sz="1400">
                <a:solidFill>
                  <a:srgbClr val="002060"/>
                </a:solidFill>
              </a:rPr>
              <a:t>-Sản phẩm được lấy bằng tay, cắt gọt via, LĐ di chuyển nhiều..năng suất thấp</a:t>
            </a:r>
          </a:p>
          <a:p>
            <a:r>
              <a:rPr lang="vi-VN" sz="1400">
                <a:solidFill>
                  <a:srgbClr val="002060"/>
                </a:solidFill>
              </a:rPr>
              <a:t>-Thay khuôn bằng Tó, tốn nhiều , rủi ro an toàn, mất nhiều thời gian=&gt; NS thấp</a:t>
            </a:r>
          </a:p>
        </p:txBody>
      </p:sp>
      <p:sp>
        <p:nvSpPr>
          <p:cNvPr id="21" name="Rounded Rectangle 20"/>
          <p:cNvSpPr/>
          <p:nvPr/>
        </p:nvSpPr>
        <p:spPr>
          <a:xfrm>
            <a:off x="5432036" y="2197998"/>
            <a:ext cx="2658979" cy="1459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a:solidFill>
                  <a:srgbClr val="002060"/>
                </a:solidFill>
              </a:rPr>
              <a:t>-Bổ sung một số robot máy ép nhựa, cải tiến một số khuôn rơi tự động=&gt; cải thiện năng suất</a:t>
            </a:r>
          </a:p>
        </p:txBody>
      </p:sp>
      <p:sp>
        <p:nvSpPr>
          <p:cNvPr id="22" name="Rounded Rectangle 21"/>
          <p:cNvSpPr/>
          <p:nvPr/>
        </p:nvSpPr>
        <p:spPr>
          <a:xfrm>
            <a:off x="8565525" y="2104697"/>
            <a:ext cx="3393864" cy="1901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a:solidFill>
                  <a:srgbClr val="002060"/>
                </a:solidFill>
              </a:rPr>
              <a:t>- Ứng dụng hệ thống cầu trục, hệ thống robot kết hợp băng tải liên hoàn kết hợp cắt gọt via tự động =&gt; tăng năng suất dây chuyền</a:t>
            </a:r>
          </a:p>
          <a:p>
            <a:r>
              <a:rPr lang="vi-VN" sz="1400">
                <a:solidFill>
                  <a:srgbClr val="002060"/>
                </a:solidFill>
              </a:rPr>
              <a:t>-Công nghệ ép nhựa cao cấp ABS, PP trong kết hợp với khuôn ép sử dụng công nghệ hot runner cho sản phẩm bền, đẹp, tăng tuổi thọ sản phẩm</a:t>
            </a:r>
          </a:p>
        </p:txBody>
      </p:sp>
      <p:pic>
        <p:nvPicPr>
          <p:cNvPr id="2050" name="Picture 2" descr="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592" y="4006509"/>
            <a:ext cx="1733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1" y="4006509"/>
            <a:ext cx="1734120" cy="241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hi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141" y="4006509"/>
            <a:ext cx="1735213" cy="241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đk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477" y="3878578"/>
            <a:ext cx="1975432" cy="28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TD ba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4018" y="4077717"/>
            <a:ext cx="2866354" cy="142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TD băng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4018" y="5503619"/>
            <a:ext cx="2862464" cy="124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2d398a2599ae64f03db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80372" y="4077717"/>
            <a:ext cx="1715245" cy="229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91" y="2818517"/>
            <a:ext cx="2037439" cy="11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53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6407" y="146327"/>
            <a:ext cx="11573197" cy="536254"/>
          </a:xfrm>
        </p:spPr>
        <p:txBody>
          <a:bodyPr/>
          <a:lstStyle/>
          <a:p>
            <a:r>
              <a:rPr lang="vi-VN" sz="4000"/>
              <a:t>Cải tiến công nghệ</a:t>
            </a:r>
            <a:endParaRPr lang="vi-VN" sz="4000" dirty="0"/>
          </a:p>
        </p:txBody>
      </p:sp>
      <p:sp>
        <p:nvSpPr>
          <p:cNvPr id="11" name="Rectangle 10"/>
          <p:cNvSpPr/>
          <p:nvPr/>
        </p:nvSpPr>
        <p:spPr>
          <a:xfrm>
            <a:off x="2574730" y="934141"/>
            <a:ext cx="2088524" cy="611199"/>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rtlCol="0" anchor="ctr"/>
          <a:lstStyle/>
          <a:p>
            <a:r>
              <a:rPr lang="vi-VN" sz="1600"/>
              <a:t>Thủ công</a:t>
            </a:r>
            <a:endParaRPr lang="vi-VN" sz="1600" dirty="0"/>
          </a:p>
        </p:txBody>
      </p:sp>
      <p:sp>
        <p:nvSpPr>
          <p:cNvPr id="13" name="Rectangle 12"/>
          <p:cNvSpPr/>
          <p:nvPr/>
        </p:nvSpPr>
        <p:spPr>
          <a:xfrm>
            <a:off x="8771586" y="934141"/>
            <a:ext cx="2864475" cy="611199"/>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r>
              <a:rPr lang="vi-VN" sz="1600"/>
              <a:t>Layout dây chuyền tự động hóa liên hoàn</a:t>
            </a:r>
            <a:endParaRPr lang="vi-VN" sz="1600" dirty="0"/>
          </a:p>
        </p:txBody>
      </p:sp>
      <p:sp>
        <p:nvSpPr>
          <p:cNvPr id="14" name="Right Arrow 13"/>
          <p:cNvSpPr/>
          <p:nvPr/>
        </p:nvSpPr>
        <p:spPr>
          <a:xfrm>
            <a:off x="4786463" y="1025680"/>
            <a:ext cx="746975" cy="42441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5638098" y="924907"/>
            <a:ext cx="2088524" cy="611200"/>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vi-VN" sz="1600"/>
              <a:t>Bán tự động</a:t>
            </a:r>
            <a:endParaRPr lang="vi-VN" sz="1600" dirty="0"/>
          </a:p>
        </p:txBody>
      </p:sp>
      <p:sp>
        <p:nvSpPr>
          <p:cNvPr id="16" name="Right Arrow 15"/>
          <p:cNvSpPr/>
          <p:nvPr/>
        </p:nvSpPr>
        <p:spPr>
          <a:xfrm>
            <a:off x="7906058" y="1025680"/>
            <a:ext cx="746975" cy="42441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Pentagon 22"/>
          <p:cNvSpPr/>
          <p:nvPr/>
        </p:nvSpPr>
        <p:spPr>
          <a:xfrm>
            <a:off x="446696" y="957845"/>
            <a:ext cx="1792704" cy="5600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rPr>
              <a:t>Dây chuyền vỏ phích</a:t>
            </a:r>
          </a:p>
        </p:txBody>
      </p:sp>
      <p:sp>
        <p:nvSpPr>
          <p:cNvPr id="24" name="Rounded Rectangle 23"/>
          <p:cNvSpPr/>
          <p:nvPr/>
        </p:nvSpPr>
        <p:spPr>
          <a:xfrm>
            <a:off x="2022830" y="1711504"/>
            <a:ext cx="2875549" cy="1646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a:solidFill>
                  <a:srgbClr val="002060"/>
                </a:solidFill>
              </a:rPr>
              <a:t>Hoàn toàn thủ công:</a:t>
            </a:r>
          </a:p>
          <a:p>
            <a:r>
              <a:rPr lang="vi-VN" sz="1400">
                <a:solidFill>
                  <a:srgbClr val="002060"/>
                </a:solidFill>
              </a:rPr>
              <a:t>- Pha cắt bản in thủ công</a:t>
            </a:r>
          </a:p>
          <a:p>
            <a:r>
              <a:rPr lang="vi-VN" sz="1400">
                <a:solidFill>
                  <a:srgbClr val="002060"/>
                </a:solidFill>
              </a:rPr>
              <a:t>- Dập =&gt;cắt góc =&gt;cuốn=&gt;bẻ mép =&gt;là =&gt; viền, tốn nhiều công đoạn, sử dụng nhiều lao động &amp; thủ công cho năng suất thấp, chất lượng chưa ổn định</a:t>
            </a:r>
          </a:p>
        </p:txBody>
      </p:sp>
      <p:sp>
        <p:nvSpPr>
          <p:cNvPr id="25" name="Rounded Rectangle 24"/>
          <p:cNvSpPr/>
          <p:nvPr/>
        </p:nvSpPr>
        <p:spPr>
          <a:xfrm>
            <a:off x="5533438" y="1693571"/>
            <a:ext cx="2875549" cy="1646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a:solidFill>
                  <a:srgbClr val="002060"/>
                </a:solidFill>
              </a:rPr>
              <a:t>Bán tự động:</a:t>
            </a:r>
          </a:p>
          <a:p>
            <a:r>
              <a:rPr lang="vi-VN" sz="1400">
                <a:solidFill>
                  <a:srgbClr val="002060"/>
                </a:solidFill>
              </a:rPr>
              <a:t>- Tích hợp nhiều bước công đoạn lên một công đoạn như dập + cắt góc+bẻ mép &amp; viền sử dụng trên thiết bị giảm lao động, nâng cao năng suất, ổn định chất lượng</a:t>
            </a:r>
          </a:p>
        </p:txBody>
      </p:sp>
      <p:sp>
        <p:nvSpPr>
          <p:cNvPr id="26" name="Rounded Rectangle 25"/>
          <p:cNvSpPr/>
          <p:nvPr/>
        </p:nvSpPr>
        <p:spPr>
          <a:xfrm>
            <a:off x="8771587" y="1699701"/>
            <a:ext cx="2875549" cy="1646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a:solidFill>
                  <a:srgbClr val="002060"/>
                </a:solidFill>
              </a:rPr>
              <a:t>- Ứng dụng tự động hóa liên hoàn khâu cắt dập như vỏ termolar, 1055..</a:t>
            </a:r>
          </a:p>
          <a:p>
            <a:r>
              <a:rPr lang="vi-VN" sz="1400">
                <a:solidFill>
                  <a:srgbClr val="002060"/>
                </a:solidFill>
              </a:rPr>
              <a:t>- Lây out dây chuyền theo dòng chảy, giảm hàng tồn trên mặt bằng, tăng năng suất </a:t>
            </a:r>
          </a:p>
        </p:txBody>
      </p:sp>
      <p:pic>
        <p:nvPicPr>
          <p:cNvPr id="1026" name="Picture 2" descr="IMG_03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855" y="3582672"/>
            <a:ext cx="2105938" cy="158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G_03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5793" y="3583950"/>
            <a:ext cx="2095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G_03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855" y="5165101"/>
            <a:ext cx="1944708" cy="14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IMG_03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4117" y="5165100"/>
            <a:ext cx="2072346" cy="15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z2090034362995_250877fce8f270c50f35f496e45094b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0339" y="3555072"/>
            <a:ext cx="2804041" cy="210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z2090034361198_85ca9c9f12014a00f76260a8ceeecd1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4380" y="3555072"/>
            <a:ext cx="2406554" cy="179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z2090037015131_ed2a1782c38648af6c6d1c4eb32147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2192" y="5122688"/>
            <a:ext cx="2375863" cy="161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373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b="1" dirty="0" err="1"/>
              <a:t>III.Doanh</a:t>
            </a:r>
            <a:r>
              <a:rPr lang="en-US" sz="4800" b="1" dirty="0"/>
              <a:t> </a:t>
            </a:r>
            <a:r>
              <a:rPr lang="en-US" sz="4800" b="1" dirty="0" err="1"/>
              <a:t>thu</a:t>
            </a:r>
            <a:r>
              <a:rPr lang="en-US" sz="4800" b="1" dirty="0"/>
              <a:t> SP </a:t>
            </a:r>
            <a:r>
              <a:rPr lang="en-US" sz="4800" b="1" dirty="0" err="1"/>
              <a:t>mới</a:t>
            </a:r>
            <a:r>
              <a:rPr lang="en-US" sz="4800" b="1" dirty="0"/>
              <a:t> </a:t>
            </a:r>
            <a:r>
              <a:rPr lang="en-US" sz="2800" dirty="0"/>
              <a:t>(</a:t>
            </a:r>
            <a:r>
              <a:rPr lang="en-US" sz="2800" dirty="0" err="1"/>
              <a:t>tính</a:t>
            </a:r>
            <a:r>
              <a:rPr lang="en-US" sz="2800" dirty="0"/>
              <a:t> </a:t>
            </a:r>
            <a:r>
              <a:rPr lang="en-US" sz="2800" dirty="0" err="1"/>
              <a:t>đến</a:t>
            </a:r>
            <a:r>
              <a:rPr lang="en-US" sz="2800" dirty="0"/>
              <a:t> 25.9.2020)</a:t>
            </a:r>
          </a:p>
        </p:txBody>
      </p:sp>
      <p:graphicFrame>
        <p:nvGraphicFramePr>
          <p:cNvPr id="84" name="Chart 1">
            <a:extLst>
              <a:ext uri="{FF2B5EF4-FFF2-40B4-BE49-F238E27FC236}">
                <a16:creationId xmlns:a16="http://schemas.microsoft.com/office/drawing/2014/main" id="{DF7081A5-AC78-4B40-9182-B7476CC2355D}"/>
              </a:ext>
            </a:extLst>
          </p:cNvPr>
          <p:cNvGraphicFramePr/>
          <p:nvPr>
            <p:extLst>
              <p:ext uri="{D42A27DB-BD31-4B8C-83A1-F6EECF244321}">
                <p14:modId xmlns:p14="http://schemas.microsoft.com/office/powerpoint/2010/main" val="1361395636"/>
              </p:ext>
            </p:extLst>
          </p:nvPr>
        </p:nvGraphicFramePr>
        <p:xfrm>
          <a:off x="979489" y="1091533"/>
          <a:ext cx="10468598" cy="3202131"/>
        </p:xfrm>
        <a:graphic>
          <a:graphicData uri="http://schemas.openxmlformats.org/drawingml/2006/chart">
            <c:chart xmlns:c="http://schemas.openxmlformats.org/drawingml/2006/chart" xmlns:r="http://schemas.openxmlformats.org/officeDocument/2006/relationships" r:id="rId2"/>
          </a:graphicData>
        </a:graphic>
      </p:graphicFrame>
      <p:sp>
        <p:nvSpPr>
          <p:cNvPr id="85" name="Rectangle 17">
            <a:extLst>
              <a:ext uri="{FF2B5EF4-FFF2-40B4-BE49-F238E27FC236}">
                <a16:creationId xmlns:a16="http://schemas.microsoft.com/office/drawing/2014/main" id="{C092B98C-1C7B-44F5-8F47-5F0408AE00A6}"/>
              </a:ext>
            </a:extLst>
          </p:cNvPr>
          <p:cNvSpPr/>
          <p:nvPr/>
        </p:nvSpPr>
        <p:spPr>
          <a:xfrm>
            <a:off x="1615943" y="4682834"/>
            <a:ext cx="1119354" cy="57600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6" name="Rectangle 18">
            <a:extLst>
              <a:ext uri="{FF2B5EF4-FFF2-40B4-BE49-F238E27FC236}">
                <a16:creationId xmlns:a16="http://schemas.microsoft.com/office/drawing/2014/main" id="{13309E3C-E787-4D7C-8D4E-D3C898B09DA2}"/>
              </a:ext>
            </a:extLst>
          </p:cNvPr>
          <p:cNvSpPr/>
          <p:nvPr/>
        </p:nvSpPr>
        <p:spPr>
          <a:xfrm>
            <a:off x="3627254" y="4682834"/>
            <a:ext cx="1119600" cy="576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7" name="Rectangle 19">
            <a:extLst>
              <a:ext uri="{FF2B5EF4-FFF2-40B4-BE49-F238E27FC236}">
                <a16:creationId xmlns:a16="http://schemas.microsoft.com/office/drawing/2014/main" id="{1DF87B27-8F38-4E0C-9AD0-A5D44145E535}"/>
              </a:ext>
            </a:extLst>
          </p:cNvPr>
          <p:cNvSpPr/>
          <p:nvPr/>
        </p:nvSpPr>
        <p:spPr>
          <a:xfrm>
            <a:off x="5638811" y="4682834"/>
            <a:ext cx="1119600" cy="57600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8" name="Rectangle 20">
            <a:extLst>
              <a:ext uri="{FF2B5EF4-FFF2-40B4-BE49-F238E27FC236}">
                <a16:creationId xmlns:a16="http://schemas.microsoft.com/office/drawing/2014/main" id="{66A9DFF1-0E9B-4688-AA6B-6DB547AF6807}"/>
              </a:ext>
            </a:extLst>
          </p:cNvPr>
          <p:cNvSpPr/>
          <p:nvPr/>
        </p:nvSpPr>
        <p:spPr>
          <a:xfrm>
            <a:off x="7650368" y="4682834"/>
            <a:ext cx="1119600" cy="576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9" name="Rectangle 21">
            <a:extLst>
              <a:ext uri="{FF2B5EF4-FFF2-40B4-BE49-F238E27FC236}">
                <a16:creationId xmlns:a16="http://schemas.microsoft.com/office/drawing/2014/main" id="{0EE20216-39C7-4E84-8B70-0D0B1C59EDF1}"/>
              </a:ext>
            </a:extLst>
          </p:cNvPr>
          <p:cNvSpPr/>
          <p:nvPr/>
        </p:nvSpPr>
        <p:spPr>
          <a:xfrm>
            <a:off x="9661924" y="4682834"/>
            <a:ext cx="1119600" cy="576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92" name="TextBox 91">
            <a:extLst>
              <a:ext uri="{FF2B5EF4-FFF2-40B4-BE49-F238E27FC236}">
                <a16:creationId xmlns:a16="http://schemas.microsoft.com/office/drawing/2014/main" id="{8723B77A-44E4-42E2-9F74-653822DC2F42}"/>
              </a:ext>
            </a:extLst>
          </p:cNvPr>
          <p:cNvSpPr txBox="1"/>
          <p:nvPr/>
        </p:nvSpPr>
        <p:spPr>
          <a:xfrm>
            <a:off x="1724928" y="4740047"/>
            <a:ext cx="968129" cy="523220"/>
          </a:xfrm>
          <a:prstGeom prst="rect">
            <a:avLst/>
          </a:prstGeom>
          <a:solidFill>
            <a:srgbClr val="FFFF00"/>
          </a:solidFill>
        </p:spPr>
        <p:txBody>
          <a:bodyPr wrap="square" rtlCol="0">
            <a:spAutoFit/>
          </a:bodyPr>
          <a:lstStyle/>
          <a:p>
            <a:pPr algn="ctr"/>
            <a:r>
              <a:rPr lang="en-US" altLang="ko-KR" sz="1400" b="1" dirty="0">
                <a:solidFill>
                  <a:srgbClr val="FF0000"/>
                </a:solidFill>
                <a:latin typeface="Arial" pitchFamily="34" charset="0"/>
                <a:cs typeface="Arial" pitchFamily="34" charset="0"/>
              </a:rPr>
              <a:t>DTSP </a:t>
            </a:r>
            <a:r>
              <a:rPr lang="en-US" altLang="ko-KR" sz="1400" b="1" dirty="0" err="1">
                <a:solidFill>
                  <a:srgbClr val="FF0000"/>
                </a:solidFill>
                <a:latin typeface="Arial" pitchFamily="34" charset="0"/>
                <a:cs typeface="Arial" pitchFamily="34" charset="0"/>
              </a:rPr>
              <a:t>mới</a:t>
            </a:r>
            <a:endParaRPr lang="ko-KR" altLang="en-US" sz="1400" b="1" dirty="0">
              <a:solidFill>
                <a:srgbClr val="FF0000"/>
              </a:solidFill>
              <a:latin typeface="Arial" pitchFamily="34" charset="0"/>
              <a:cs typeface="Arial" pitchFamily="34" charset="0"/>
            </a:endParaRPr>
          </a:p>
        </p:txBody>
      </p:sp>
      <p:sp>
        <p:nvSpPr>
          <p:cNvPr id="100" name="TextBox 99">
            <a:extLst>
              <a:ext uri="{FF2B5EF4-FFF2-40B4-BE49-F238E27FC236}">
                <a16:creationId xmlns:a16="http://schemas.microsoft.com/office/drawing/2014/main" id="{EF4481C4-E46A-4DC3-ABC1-8BDAA2797E9E}"/>
              </a:ext>
            </a:extLst>
          </p:cNvPr>
          <p:cNvSpPr txBox="1"/>
          <p:nvPr/>
        </p:nvSpPr>
        <p:spPr>
          <a:xfrm>
            <a:off x="7721372" y="3300068"/>
            <a:ext cx="958604" cy="307777"/>
          </a:xfrm>
          <a:prstGeom prst="rect">
            <a:avLst/>
          </a:prstGeom>
          <a:noFill/>
        </p:spPr>
        <p:txBody>
          <a:bodyPr wrap="square" rtlCol="0">
            <a:spAutoFit/>
          </a:bodyPr>
          <a:lstStyle/>
          <a:p>
            <a:pPr algn="ctr"/>
            <a:r>
              <a:rPr lang="en-US" altLang="ko-KR" sz="1400" b="1" dirty="0">
                <a:solidFill>
                  <a:schemeClr val="bg1"/>
                </a:solidFill>
                <a:latin typeface="Arial" pitchFamily="34" charset="0"/>
                <a:cs typeface="Arial" pitchFamily="34" charset="0"/>
              </a:rPr>
              <a:t>Add Text</a:t>
            </a:r>
            <a:endParaRPr lang="ko-KR" altLang="en-US" sz="1400" b="1" dirty="0">
              <a:solidFill>
                <a:schemeClr val="bg1"/>
              </a:solidFill>
              <a:latin typeface="Arial" pitchFamily="34" charset="0"/>
              <a:cs typeface="Arial" pitchFamily="34" charset="0"/>
            </a:endParaRPr>
          </a:p>
        </p:txBody>
      </p:sp>
      <p:sp>
        <p:nvSpPr>
          <p:cNvPr id="103" name="TextBox 102">
            <a:extLst>
              <a:ext uri="{FF2B5EF4-FFF2-40B4-BE49-F238E27FC236}">
                <a16:creationId xmlns:a16="http://schemas.microsoft.com/office/drawing/2014/main" id="{41009BF2-9C73-41B8-9871-93CFF8D99568}"/>
              </a:ext>
            </a:extLst>
          </p:cNvPr>
          <p:cNvSpPr txBox="1"/>
          <p:nvPr/>
        </p:nvSpPr>
        <p:spPr>
          <a:xfrm>
            <a:off x="9732898" y="3300068"/>
            <a:ext cx="958604" cy="307777"/>
          </a:xfrm>
          <a:prstGeom prst="rect">
            <a:avLst/>
          </a:prstGeom>
          <a:noFill/>
        </p:spPr>
        <p:txBody>
          <a:bodyPr wrap="square" rtlCol="0">
            <a:spAutoFit/>
          </a:bodyPr>
          <a:lstStyle/>
          <a:p>
            <a:pPr algn="ctr"/>
            <a:r>
              <a:rPr lang="en-US" altLang="ko-KR" sz="1400" b="1" dirty="0">
                <a:solidFill>
                  <a:schemeClr val="bg1"/>
                </a:solidFill>
                <a:latin typeface="Arial" pitchFamily="34" charset="0"/>
                <a:cs typeface="Arial" pitchFamily="34" charset="0"/>
              </a:rPr>
              <a:t>Add Text</a:t>
            </a:r>
            <a:endParaRPr lang="ko-KR" altLang="en-US" sz="1400" b="1" dirty="0">
              <a:solidFill>
                <a:schemeClr val="bg1"/>
              </a:solidFill>
              <a:latin typeface="Arial" pitchFamily="34" charset="0"/>
              <a:cs typeface="Arial" pitchFamily="34" charset="0"/>
            </a:endParaRPr>
          </a:p>
        </p:txBody>
      </p:sp>
      <p:grpSp>
        <p:nvGrpSpPr>
          <p:cNvPr id="105" name="Group 22">
            <a:extLst>
              <a:ext uri="{FF2B5EF4-FFF2-40B4-BE49-F238E27FC236}">
                <a16:creationId xmlns:a16="http://schemas.microsoft.com/office/drawing/2014/main" id="{C6C1A32D-34A6-4571-927B-5086F0ED9789}"/>
              </a:ext>
            </a:extLst>
          </p:cNvPr>
          <p:cNvGrpSpPr/>
          <p:nvPr/>
        </p:nvGrpSpPr>
        <p:grpSpPr>
          <a:xfrm rot="16200000">
            <a:off x="5685577" y="-935866"/>
            <a:ext cx="1025628" cy="10757290"/>
            <a:chOff x="2723861" y="1525899"/>
            <a:chExt cx="1068192" cy="4781103"/>
          </a:xfrm>
        </p:grpSpPr>
        <p:pic>
          <p:nvPicPr>
            <p:cNvPr id="106" name="Picture 2" descr="E:\002-KIMS BUSINESS\007-04-1-FIVERR\01-PPT-TEMPLATE\COVER-PSD\05-cut-01.png">
              <a:extLst>
                <a:ext uri="{FF2B5EF4-FFF2-40B4-BE49-F238E27FC236}">
                  <a16:creationId xmlns:a16="http://schemas.microsoft.com/office/drawing/2014/main" id="{98833827-9687-4A0A-97C8-9E7C81CB07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175094" y="3690043"/>
              <a:ext cx="4781103" cy="45281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E:\002-KIMS BUSINESS\007-04-1-FIVERR\01-PPT-TEMPLATE\COVER-PSD\05-cut-01.png">
              <a:extLst>
                <a:ext uri="{FF2B5EF4-FFF2-40B4-BE49-F238E27FC236}">
                  <a16:creationId xmlns:a16="http://schemas.microsoft.com/office/drawing/2014/main" id="{20D1C7D5-9499-40A2-A584-B2A1F5C987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9717" y="3690043"/>
              <a:ext cx="4781103" cy="452815"/>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2FCCF4D5-AF59-4654-A01B-C55CC90A1472}"/>
              </a:ext>
            </a:extLst>
          </p:cNvPr>
          <p:cNvSpPr txBox="1"/>
          <p:nvPr/>
        </p:nvSpPr>
        <p:spPr>
          <a:xfrm>
            <a:off x="1209406" y="4244943"/>
            <a:ext cx="2164660" cy="369332"/>
          </a:xfrm>
          <a:prstGeom prst="rect">
            <a:avLst/>
          </a:prstGeom>
          <a:noFill/>
        </p:spPr>
        <p:txBody>
          <a:bodyPr wrap="square" rtlCol="0">
            <a:spAutoFit/>
          </a:bodyPr>
          <a:lstStyle/>
          <a:p>
            <a:pPr algn="ctr"/>
            <a:r>
              <a:rPr lang="en-US" altLang="ko-KR" b="1" dirty="0">
                <a:solidFill>
                  <a:schemeClr val="tx1">
                    <a:lumMod val="65000"/>
                    <a:lumOff val="35000"/>
                  </a:schemeClr>
                </a:solidFill>
                <a:latin typeface="Arial" pitchFamily="34" charset="0"/>
                <a:cs typeface="Arial" pitchFamily="34" charset="0"/>
              </a:rPr>
              <a:t>10% </a:t>
            </a:r>
            <a:r>
              <a:rPr lang="en-US" altLang="ko-KR" sz="1400" b="1" dirty="0" err="1">
                <a:solidFill>
                  <a:schemeClr val="tx1">
                    <a:lumMod val="65000"/>
                    <a:lumOff val="35000"/>
                  </a:schemeClr>
                </a:solidFill>
                <a:latin typeface="Arial" pitchFamily="34" charset="0"/>
                <a:cs typeface="Arial" pitchFamily="34" charset="0"/>
              </a:rPr>
              <a:t>tổng</a:t>
            </a:r>
            <a:r>
              <a:rPr lang="en-US" altLang="ko-KR" sz="1400" b="1" dirty="0">
                <a:solidFill>
                  <a:schemeClr val="tx1">
                    <a:lumMod val="65000"/>
                    <a:lumOff val="35000"/>
                  </a:schemeClr>
                </a:solidFill>
                <a:latin typeface="Arial" pitchFamily="34" charset="0"/>
                <a:cs typeface="Arial" pitchFamily="34" charset="0"/>
              </a:rPr>
              <a:t> DT </a:t>
            </a:r>
            <a:r>
              <a:rPr lang="en-US" altLang="ko-KR" sz="1400" b="1" dirty="0" err="1">
                <a:solidFill>
                  <a:schemeClr val="tx1">
                    <a:lumMod val="65000"/>
                    <a:lumOff val="35000"/>
                  </a:schemeClr>
                </a:solidFill>
                <a:latin typeface="Arial" pitchFamily="34" charset="0"/>
                <a:cs typeface="Arial" pitchFamily="34" charset="0"/>
              </a:rPr>
              <a:t>sp</a:t>
            </a:r>
            <a:r>
              <a:rPr lang="en-US" altLang="ko-KR" sz="1400" b="1" dirty="0">
                <a:solidFill>
                  <a:schemeClr val="tx1">
                    <a:lumMod val="65000"/>
                    <a:lumOff val="35000"/>
                  </a:schemeClr>
                </a:solidFill>
                <a:latin typeface="Arial" pitchFamily="34" charset="0"/>
                <a:cs typeface="Arial" pitchFamily="34" charset="0"/>
              </a:rPr>
              <a:t> </a:t>
            </a:r>
            <a:r>
              <a:rPr lang="en-US" altLang="ko-KR" sz="1400" b="1" dirty="0" err="1">
                <a:solidFill>
                  <a:schemeClr val="tx1">
                    <a:lumMod val="65000"/>
                    <a:lumOff val="35000"/>
                  </a:schemeClr>
                </a:solidFill>
                <a:latin typeface="Arial" pitchFamily="34" charset="0"/>
                <a:cs typeface="Arial" pitchFamily="34" charset="0"/>
              </a:rPr>
              <a:t>phích</a:t>
            </a:r>
            <a:endParaRPr lang="ko-KR" altLang="en-US" sz="1400" b="1" dirty="0">
              <a:solidFill>
                <a:schemeClr val="tx1">
                  <a:lumMod val="65000"/>
                  <a:lumOff val="35000"/>
                </a:schemeClr>
              </a:solidFill>
              <a:latin typeface="Arial" pitchFamily="34" charset="0"/>
              <a:cs typeface="Arial" pitchFamily="34" charset="0"/>
            </a:endParaRPr>
          </a:p>
        </p:txBody>
      </p:sp>
      <p:sp>
        <p:nvSpPr>
          <p:cNvPr id="109" name="TextBox 108">
            <a:extLst>
              <a:ext uri="{FF2B5EF4-FFF2-40B4-BE49-F238E27FC236}">
                <a16:creationId xmlns:a16="http://schemas.microsoft.com/office/drawing/2014/main" id="{53B84A18-E69C-4F33-B5F8-222E2BB18F81}"/>
              </a:ext>
            </a:extLst>
          </p:cNvPr>
          <p:cNvSpPr txBox="1"/>
          <p:nvPr/>
        </p:nvSpPr>
        <p:spPr>
          <a:xfrm>
            <a:off x="3627253" y="4188650"/>
            <a:ext cx="1179106" cy="584775"/>
          </a:xfrm>
          <a:prstGeom prst="rect">
            <a:avLst/>
          </a:prstGeom>
          <a:noFill/>
        </p:spPr>
        <p:txBody>
          <a:bodyPr wrap="square" rtlCol="0">
            <a:spAutoFit/>
          </a:bodyPr>
          <a:lstStyle/>
          <a:p>
            <a:pPr algn="ctr"/>
            <a:r>
              <a:rPr lang="en-US" altLang="ko-KR" b="1" dirty="0">
                <a:solidFill>
                  <a:schemeClr val="tx1">
                    <a:lumMod val="65000"/>
                    <a:lumOff val="35000"/>
                  </a:schemeClr>
                </a:solidFill>
                <a:latin typeface="Arial" pitchFamily="34" charset="0"/>
                <a:cs typeface="Arial" pitchFamily="34" charset="0"/>
              </a:rPr>
              <a:t>75% </a:t>
            </a:r>
            <a:r>
              <a:rPr lang="en-US" altLang="ko-KR" sz="1400" dirty="0" err="1">
                <a:solidFill>
                  <a:schemeClr val="tx1">
                    <a:lumMod val="65000"/>
                    <a:lumOff val="35000"/>
                  </a:schemeClr>
                </a:solidFill>
                <a:latin typeface="Arial" pitchFamily="34" charset="0"/>
                <a:cs typeface="Arial" pitchFamily="34" charset="0"/>
              </a:rPr>
              <a:t>tổng</a:t>
            </a:r>
            <a:r>
              <a:rPr lang="en-US" altLang="ko-KR" sz="1400" dirty="0">
                <a:solidFill>
                  <a:schemeClr val="tx1">
                    <a:lumMod val="65000"/>
                    <a:lumOff val="35000"/>
                  </a:schemeClr>
                </a:solidFill>
                <a:latin typeface="Arial" pitchFamily="34" charset="0"/>
                <a:cs typeface="Arial" pitchFamily="34" charset="0"/>
              </a:rPr>
              <a:t> DT SP </a:t>
            </a:r>
            <a:r>
              <a:rPr lang="en-US" altLang="ko-KR" sz="1400" dirty="0" err="1">
                <a:solidFill>
                  <a:schemeClr val="tx1">
                    <a:lumMod val="65000"/>
                    <a:lumOff val="35000"/>
                  </a:schemeClr>
                </a:solidFill>
                <a:latin typeface="Arial" pitchFamily="34" charset="0"/>
                <a:cs typeface="Arial" pitchFamily="34" charset="0"/>
              </a:rPr>
              <a:t>mới</a:t>
            </a:r>
            <a:endParaRPr lang="ko-KR" altLang="en-US" sz="1400" dirty="0">
              <a:solidFill>
                <a:schemeClr val="tx1">
                  <a:lumMod val="65000"/>
                  <a:lumOff val="35000"/>
                </a:schemeClr>
              </a:solidFill>
              <a:latin typeface="Arial" pitchFamily="34" charset="0"/>
              <a:cs typeface="Arial" pitchFamily="34" charset="0"/>
            </a:endParaRPr>
          </a:p>
        </p:txBody>
      </p:sp>
      <p:sp>
        <p:nvSpPr>
          <p:cNvPr id="115" name="Rounded Rectangle 10">
            <a:extLst>
              <a:ext uri="{FF2B5EF4-FFF2-40B4-BE49-F238E27FC236}">
                <a16:creationId xmlns:a16="http://schemas.microsoft.com/office/drawing/2014/main" id="{D3944F88-0A2F-4F77-9DC6-662DB5059985}"/>
              </a:ext>
            </a:extLst>
          </p:cNvPr>
          <p:cNvSpPr/>
          <p:nvPr/>
        </p:nvSpPr>
        <p:spPr>
          <a:xfrm>
            <a:off x="4088399" y="4838945"/>
            <a:ext cx="215549" cy="285255"/>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17" name="Round Same Side Corner Rectangle 11">
            <a:extLst>
              <a:ext uri="{FF2B5EF4-FFF2-40B4-BE49-F238E27FC236}">
                <a16:creationId xmlns:a16="http://schemas.microsoft.com/office/drawing/2014/main" id="{E8476F01-5057-4850-AF00-2610A516A8F5}"/>
              </a:ext>
            </a:extLst>
          </p:cNvPr>
          <p:cNvSpPr>
            <a:spLocks noChangeAspect="1"/>
          </p:cNvSpPr>
          <p:nvPr/>
        </p:nvSpPr>
        <p:spPr>
          <a:xfrm rot="9900000">
            <a:off x="8112161" y="4839026"/>
            <a:ext cx="335841" cy="285232"/>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18" name="Block Arc 10">
            <a:extLst>
              <a:ext uri="{FF2B5EF4-FFF2-40B4-BE49-F238E27FC236}">
                <a16:creationId xmlns:a16="http://schemas.microsoft.com/office/drawing/2014/main" id="{F0E1F467-D135-4384-B553-A1C7C7CA561F}"/>
              </a:ext>
            </a:extLst>
          </p:cNvPr>
          <p:cNvSpPr/>
          <p:nvPr/>
        </p:nvSpPr>
        <p:spPr>
          <a:xfrm>
            <a:off x="10038746" y="4857632"/>
            <a:ext cx="365956" cy="247879"/>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8" name="TextBox 37">
            <a:extLst>
              <a:ext uri="{FF2B5EF4-FFF2-40B4-BE49-F238E27FC236}">
                <a16:creationId xmlns:a16="http://schemas.microsoft.com/office/drawing/2014/main" id="{8723B77A-44E4-42E2-9F74-653822DC2F42}"/>
              </a:ext>
            </a:extLst>
          </p:cNvPr>
          <p:cNvSpPr txBox="1"/>
          <p:nvPr/>
        </p:nvSpPr>
        <p:spPr>
          <a:xfrm>
            <a:off x="3702989" y="4765438"/>
            <a:ext cx="968129" cy="523220"/>
          </a:xfrm>
          <a:prstGeom prst="rect">
            <a:avLst/>
          </a:prstGeom>
          <a:solidFill>
            <a:srgbClr val="FFFF00"/>
          </a:solidFill>
        </p:spPr>
        <p:txBody>
          <a:bodyPr wrap="square" rtlCol="0">
            <a:spAutoFit/>
          </a:bodyPr>
          <a:lstStyle/>
          <a:p>
            <a:pPr algn="ctr"/>
            <a:r>
              <a:rPr lang="en-US" altLang="ko-KR" sz="1400" b="1" dirty="0">
                <a:solidFill>
                  <a:srgbClr val="FF0000"/>
                </a:solidFill>
                <a:latin typeface="Arial" pitchFamily="34" charset="0"/>
                <a:cs typeface="Arial" pitchFamily="34" charset="0"/>
              </a:rPr>
              <a:t> TK </a:t>
            </a:r>
            <a:r>
              <a:rPr lang="en-US" altLang="ko-KR" sz="1400" b="1" dirty="0" err="1">
                <a:solidFill>
                  <a:srgbClr val="FF0000"/>
                </a:solidFill>
                <a:latin typeface="Arial" pitchFamily="34" charset="0"/>
                <a:cs typeface="Arial" pitchFamily="34" charset="0"/>
              </a:rPr>
              <a:t>năm</a:t>
            </a:r>
            <a:r>
              <a:rPr lang="en-US" altLang="ko-KR" sz="1400" b="1" dirty="0">
                <a:solidFill>
                  <a:srgbClr val="FF0000"/>
                </a:solidFill>
                <a:latin typeface="Arial" pitchFamily="34" charset="0"/>
                <a:cs typeface="Arial" pitchFamily="34" charset="0"/>
              </a:rPr>
              <a:t> 2019</a:t>
            </a:r>
            <a:endParaRPr lang="ko-KR" altLang="en-US" sz="1400" b="1" dirty="0">
              <a:solidFill>
                <a:srgbClr val="FF0000"/>
              </a:solidFill>
              <a:latin typeface="Arial" pitchFamily="34" charset="0"/>
              <a:cs typeface="Arial" pitchFamily="34" charset="0"/>
            </a:endParaRPr>
          </a:p>
        </p:txBody>
      </p:sp>
      <p:sp>
        <p:nvSpPr>
          <p:cNvPr id="39" name="TextBox 38">
            <a:extLst>
              <a:ext uri="{FF2B5EF4-FFF2-40B4-BE49-F238E27FC236}">
                <a16:creationId xmlns:a16="http://schemas.microsoft.com/office/drawing/2014/main" id="{8723B77A-44E4-42E2-9F74-653822DC2F42}"/>
              </a:ext>
            </a:extLst>
          </p:cNvPr>
          <p:cNvSpPr txBox="1"/>
          <p:nvPr/>
        </p:nvSpPr>
        <p:spPr>
          <a:xfrm>
            <a:off x="5714327" y="4740047"/>
            <a:ext cx="968129" cy="523220"/>
          </a:xfrm>
          <a:prstGeom prst="rect">
            <a:avLst/>
          </a:prstGeom>
          <a:solidFill>
            <a:srgbClr val="FFFF00"/>
          </a:solidFill>
        </p:spPr>
        <p:txBody>
          <a:bodyPr wrap="square" rtlCol="0">
            <a:spAutoFit/>
          </a:bodyPr>
          <a:lstStyle/>
          <a:p>
            <a:pPr algn="ctr"/>
            <a:r>
              <a:rPr lang="en-US" altLang="ko-KR" sz="1400" b="1" dirty="0">
                <a:solidFill>
                  <a:srgbClr val="FF0000"/>
                </a:solidFill>
                <a:latin typeface="Arial" pitchFamily="34" charset="0"/>
                <a:cs typeface="Arial" pitchFamily="34" charset="0"/>
              </a:rPr>
              <a:t> TK </a:t>
            </a:r>
            <a:r>
              <a:rPr lang="en-US" altLang="ko-KR" sz="1400" b="1" dirty="0" err="1">
                <a:solidFill>
                  <a:srgbClr val="FF0000"/>
                </a:solidFill>
                <a:latin typeface="Arial" pitchFamily="34" charset="0"/>
                <a:cs typeface="Arial" pitchFamily="34" charset="0"/>
              </a:rPr>
              <a:t>năm</a:t>
            </a:r>
            <a:r>
              <a:rPr lang="en-US" altLang="ko-KR" sz="1400" b="1" dirty="0">
                <a:solidFill>
                  <a:srgbClr val="FF0000"/>
                </a:solidFill>
                <a:latin typeface="Arial" pitchFamily="34" charset="0"/>
                <a:cs typeface="Arial" pitchFamily="34" charset="0"/>
              </a:rPr>
              <a:t> 2019</a:t>
            </a:r>
            <a:endParaRPr lang="ko-KR" altLang="en-US" sz="1400" b="1" dirty="0">
              <a:solidFill>
                <a:srgbClr val="FF0000"/>
              </a:solidFill>
              <a:latin typeface="Arial" pitchFamily="34" charset="0"/>
              <a:cs typeface="Arial" pitchFamily="34" charset="0"/>
            </a:endParaRPr>
          </a:p>
        </p:txBody>
      </p:sp>
      <p:sp>
        <p:nvSpPr>
          <p:cNvPr id="40" name="TextBox 39">
            <a:extLst>
              <a:ext uri="{FF2B5EF4-FFF2-40B4-BE49-F238E27FC236}">
                <a16:creationId xmlns:a16="http://schemas.microsoft.com/office/drawing/2014/main" id="{8723B77A-44E4-42E2-9F74-653822DC2F42}"/>
              </a:ext>
            </a:extLst>
          </p:cNvPr>
          <p:cNvSpPr txBox="1"/>
          <p:nvPr/>
        </p:nvSpPr>
        <p:spPr>
          <a:xfrm>
            <a:off x="7655575" y="4719961"/>
            <a:ext cx="1133856" cy="523220"/>
          </a:xfrm>
          <a:prstGeom prst="rect">
            <a:avLst/>
          </a:prstGeom>
          <a:solidFill>
            <a:srgbClr val="FFFF00"/>
          </a:solidFill>
        </p:spPr>
        <p:txBody>
          <a:bodyPr wrap="square" rtlCol="0">
            <a:spAutoFit/>
          </a:bodyPr>
          <a:lstStyle/>
          <a:p>
            <a:pPr algn="ctr"/>
            <a:r>
              <a:rPr lang="en-US" altLang="ko-KR" sz="1400" b="1" dirty="0">
                <a:solidFill>
                  <a:srgbClr val="FF0000"/>
                </a:solidFill>
                <a:latin typeface="Arial" pitchFamily="34" charset="0"/>
                <a:cs typeface="Arial" pitchFamily="34" charset="0"/>
              </a:rPr>
              <a:t> </a:t>
            </a:r>
            <a:r>
              <a:rPr lang="en-US" altLang="ko-KR" sz="1400" b="1" dirty="0" err="1">
                <a:solidFill>
                  <a:srgbClr val="FF0000"/>
                </a:solidFill>
                <a:latin typeface="Arial" pitchFamily="34" charset="0"/>
                <a:cs typeface="Arial" pitchFamily="34" charset="0"/>
              </a:rPr>
              <a:t>Bình</a:t>
            </a:r>
            <a:r>
              <a:rPr lang="en-US" altLang="ko-KR" sz="1400" b="1" dirty="0">
                <a:solidFill>
                  <a:srgbClr val="FF0000"/>
                </a:solidFill>
                <a:latin typeface="Arial" pitchFamily="34" charset="0"/>
                <a:cs typeface="Arial" pitchFamily="34" charset="0"/>
              </a:rPr>
              <a:t> </a:t>
            </a:r>
            <a:r>
              <a:rPr lang="en-US" altLang="ko-KR" sz="1400" b="1" dirty="0" err="1">
                <a:solidFill>
                  <a:srgbClr val="FF0000"/>
                </a:solidFill>
                <a:latin typeface="Arial" pitchFamily="34" charset="0"/>
                <a:cs typeface="Arial" pitchFamily="34" charset="0"/>
              </a:rPr>
              <a:t>đựng</a:t>
            </a:r>
            <a:r>
              <a:rPr lang="en-US" altLang="ko-KR" sz="1400" b="1" dirty="0">
                <a:solidFill>
                  <a:srgbClr val="FF0000"/>
                </a:solidFill>
                <a:latin typeface="Arial" pitchFamily="34" charset="0"/>
                <a:cs typeface="Arial" pitchFamily="34" charset="0"/>
              </a:rPr>
              <a:t> </a:t>
            </a:r>
            <a:r>
              <a:rPr lang="en-US" altLang="ko-KR" sz="1400" b="1" dirty="0" err="1">
                <a:solidFill>
                  <a:srgbClr val="FF0000"/>
                </a:solidFill>
                <a:latin typeface="Arial" pitchFamily="34" charset="0"/>
                <a:cs typeface="Arial" pitchFamily="34" charset="0"/>
              </a:rPr>
              <a:t>thức</a:t>
            </a:r>
            <a:r>
              <a:rPr lang="en-US" altLang="ko-KR" sz="1400" b="1" dirty="0">
                <a:solidFill>
                  <a:srgbClr val="FF0000"/>
                </a:solidFill>
                <a:latin typeface="Arial" pitchFamily="34" charset="0"/>
                <a:cs typeface="Arial" pitchFamily="34" charset="0"/>
              </a:rPr>
              <a:t> </a:t>
            </a:r>
            <a:r>
              <a:rPr lang="en-US" altLang="ko-KR" sz="1400" b="1" dirty="0" err="1">
                <a:solidFill>
                  <a:srgbClr val="FF0000"/>
                </a:solidFill>
                <a:latin typeface="Arial" pitchFamily="34" charset="0"/>
                <a:cs typeface="Arial" pitchFamily="34" charset="0"/>
              </a:rPr>
              <a:t>ăn</a:t>
            </a:r>
            <a:endParaRPr lang="ko-KR" altLang="en-US" sz="1400" b="1" dirty="0">
              <a:solidFill>
                <a:srgbClr val="FF0000"/>
              </a:solidFill>
              <a:latin typeface="Arial" pitchFamily="34" charset="0"/>
              <a:cs typeface="Arial" pitchFamily="34" charset="0"/>
            </a:endParaRPr>
          </a:p>
        </p:txBody>
      </p:sp>
      <p:sp>
        <p:nvSpPr>
          <p:cNvPr id="41" name="TextBox 40">
            <a:extLst>
              <a:ext uri="{FF2B5EF4-FFF2-40B4-BE49-F238E27FC236}">
                <a16:creationId xmlns:a16="http://schemas.microsoft.com/office/drawing/2014/main" id="{8723B77A-44E4-42E2-9F74-653822DC2F42}"/>
              </a:ext>
            </a:extLst>
          </p:cNvPr>
          <p:cNvSpPr txBox="1"/>
          <p:nvPr/>
        </p:nvSpPr>
        <p:spPr>
          <a:xfrm>
            <a:off x="9737659" y="4735166"/>
            <a:ext cx="968129" cy="523220"/>
          </a:xfrm>
          <a:prstGeom prst="rect">
            <a:avLst/>
          </a:prstGeom>
          <a:solidFill>
            <a:srgbClr val="FFFF00"/>
          </a:solidFill>
        </p:spPr>
        <p:txBody>
          <a:bodyPr wrap="square" rtlCol="0">
            <a:spAutoFit/>
          </a:bodyPr>
          <a:lstStyle/>
          <a:p>
            <a:pPr algn="ctr"/>
            <a:r>
              <a:rPr lang="en-US" altLang="ko-KR" sz="1400" b="1" dirty="0">
                <a:solidFill>
                  <a:srgbClr val="FF0000"/>
                </a:solidFill>
                <a:latin typeface="Arial" pitchFamily="34" charset="0"/>
                <a:cs typeface="Arial" pitchFamily="34" charset="0"/>
              </a:rPr>
              <a:t> </a:t>
            </a:r>
            <a:r>
              <a:rPr lang="en-US" altLang="ko-KR" sz="1400" b="1" dirty="0" err="1">
                <a:solidFill>
                  <a:srgbClr val="FF0000"/>
                </a:solidFill>
                <a:latin typeface="Arial" pitchFamily="34" charset="0"/>
                <a:cs typeface="Arial" pitchFamily="34" charset="0"/>
              </a:rPr>
              <a:t>Bình</a:t>
            </a:r>
            <a:r>
              <a:rPr lang="en-US" altLang="ko-KR" sz="1400" b="1" dirty="0">
                <a:solidFill>
                  <a:srgbClr val="FF0000"/>
                </a:solidFill>
                <a:latin typeface="Arial" pitchFamily="34" charset="0"/>
                <a:cs typeface="Arial" pitchFamily="34" charset="0"/>
              </a:rPr>
              <a:t> </a:t>
            </a:r>
            <a:r>
              <a:rPr lang="en-US" altLang="ko-KR" sz="1400" b="1" dirty="0" err="1">
                <a:solidFill>
                  <a:srgbClr val="FF0000"/>
                </a:solidFill>
                <a:latin typeface="Arial" pitchFamily="34" charset="0"/>
                <a:cs typeface="Arial" pitchFamily="34" charset="0"/>
              </a:rPr>
              <a:t>nước</a:t>
            </a:r>
            <a:endParaRPr lang="ko-KR" altLang="en-US" sz="1400" b="1" dirty="0">
              <a:solidFill>
                <a:srgbClr val="FF0000"/>
              </a:solidFill>
              <a:latin typeface="Arial" pitchFamily="34" charset="0"/>
              <a:cs typeface="Arial" pitchFamily="34" charset="0"/>
            </a:endParaRPr>
          </a:p>
        </p:txBody>
      </p:sp>
      <p:sp>
        <p:nvSpPr>
          <p:cNvPr id="42" name="TextBox 41">
            <a:extLst>
              <a:ext uri="{FF2B5EF4-FFF2-40B4-BE49-F238E27FC236}">
                <a16:creationId xmlns:a16="http://schemas.microsoft.com/office/drawing/2014/main" id="{53B84A18-E69C-4F33-B5F8-222E2BB18F81}"/>
              </a:ext>
            </a:extLst>
          </p:cNvPr>
          <p:cNvSpPr txBox="1"/>
          <p:nvPr/>
        </p:nvSpPr>
        <p:spPr>
          <a:xfrm>
            <a:off x="5665497" y="4171645"/>
            <a:ext cx="1179106" cy="584775"/>
          </a:xfrm>
          <a:prstGeom prst="rect">
            <a:avLst/>
          </a:prstGeom>
          <a:noFill/>
        </p:spPr>
        <p:txBody>
          <a:bodyPr wrap="square" rtlCol="0">
            <a:spAutoFit/>
          </a:bodyPr>
          <a:lstStyle/>
          <a:p>
            <a:pPr algn="ctr"/>
            <a:r>
              <a:rPr lang="en-US" altLang="ko-KR" b="1" dirty="0">
                <a:solidFill>
                  <a:schemeClr val="tx1">
                    <a:lumMod val="65000"/>
                    <a:lumOff val="35000"/>
                  </a:schemeClr>
                </a:solidFill>
                <a:latin typeface="Arial" pitchFamily="34" charset="0"/>
                <a:cs typeface="Arial" pitchFamily="34" charset="0"/>
              </a:rPr>
              <a:t>25% </a:t>
            </a:r>
            <a:r>
              <a:rPr lang="en-US" altLang="ko-KR" sz="1400" dirty="0" err="1">
                <a:solidFill>
                  <a:schemeClr val="tx1">
                    <a:lumMod val="65000"/>
                    <a:lumOff val="35000"/>
                  </a:schemeClr>
                </a:solidFill>
                <a:latin typeface="Arial" pitchFamily="34" charset="0"/>
                <a:cs typeface="Arial" pitchFamily="34" charset="0"/>
              </a:rPr>
              <a:t>tổng</a:t>
            </a:r>
            <a:r>
              <a:rPr lang="en-US" altLang="ko-KR" sz="1400" dirty="0">
                <a:solidFill>
                  <a:schemeClr val="tx1">
                    <a:lumMod val="65000"/>
                    <a:lumOff val="35000"/>
                  </a:schemeClr>
                </a:solidFill>
                <a:latin typeface="Arial" pitchFamily="34" charset="0"/>
                <a:cs typeface="Arial" pitchFamily="34" charset="0"/>
              </a:rPr>
              <a:t> DT SP </a:t>
            </a:r>
            <a:r>
              <a:rPr lang="en-US" altLang="ko-KR" sz="1400" dirty="0" err="1">
                <a:solidFill>
                  <a:schemeClr val="tx1">
                    <a:lumMod val="65000"/>
                    <a:lumOff val="35000"/>
                  </a:schemeClr>
                </a:solidFill>
                <a:latin typeface="Arial" pitchFamily="34" charset="0"/>
                <a:cs typeface="Arial" pitchFamily="34" charset="0"/>
              </a:rPr>
              <a:t>mới</a:t>
            </a:r>
            <a:endParaRPr lang="ko-KR" altLang="en-US" sz="1400" dirty="0">
              <a:solidFill>
                <a:schemeClr val="tx1">
                  <a:lumMod val="65000"/>
                  <a:lumOff val="35000"/>
                </a:schemeClr>
              </a:solidFill>
              <a:latin typeface="Arial" pitchFamily="34" charset="0"/>
              <a:cs typeface="Arial" pitchFamily="34" charset="0"/>
            </a:endParaRPr>
          </a:p>
        </p:txBody>
      </p:sp>
      <p:sp>
        <p:nvSpPr>
          <p:cNvPr id="43" name="Rectangle 42"/>
          <p:cNvSpPr/>
          <p:nvPr/>
        </p:nvSpPr>
        <p:spPr>
          <a:xfrm>
            <a:off x="646418" y="5542824"/>
            <a:ext cx="11545582" cy="1077218"/>
          </a:xfrm>
          <a:prstGeom prst="rect">
            <a:avLst/>
          </a:prstGeom>
        </p:spPr>
        <p:txBody>
          <a:bodyPr wrap="square">
            <a:spAutoFit/>
          </a:bodyPr>
          <a:lstStyle/>
          <a:p>
            <a:pPr>
              <a:defRPr/>
            </a:pPr>
            <a:r>
              <a:rPr lang="en-US" altLang="ko-KR" sz="1600" b="1" u="sng" dirty="0" err="1">
                <a:cs typeface="Arial" pitchFamily="34" charset="0"/>
              </a:rPr>
              <a:t>Nhận</a:t>
            </a:r>
            <a:r>
              <a:rPr lang="en-US" altLang="ko-KR" sz="1600" b="1" u="sng" dirty="0">
                <a:cs typeface="Arial" pitchFamily="34" charset="0"/>
              </a:rPr>
              <a:t> </a:t>
            </a:r>
            <a:r>
              <a:rPr lang="en-US" altLang="ko-KR" sz="1600" b="1" u="sng" dirty="0" err="1">
                <a:cs typeface="Arial" pitchFamily="34" charset="0"/>
              </a:rPr>
              <a:t>xét</a:t>
            </a:r>
            <a:r>
              <a:rPr lang="en-US" altLang="ko-KR" sz="1600" b="1" u="sng" dirty="0">
                <a:cs typeface="Arial" pitchFamily="34" charset="0"/>
              </a:rPr>
              <a:t>:  </a:t>
            </a:r>
            <a:r>
              <a:rPr lang="en-US" altLang="ko-KR" sz="1600" b="1" i="1" dirty="0" err="1">
                <a:cs typeface="Arial" pitchFamily="34" charset="0"/>
              </a:rPr>
              <a:t>Dàn</a:t>
            </a:r>
            <a:r>
              <a:rPr lang="en-US" altLang="ko-KR" sz="1600" b="1" i="1" dirty="0">
                <a:cs typeface="Arial" pitchFamily="34" charset="0"/>
              </a:rPr>
              <a:t> </a:t>
            </a:r>
            <a:r>
              <a:rPr lang="en-US" altLang="ko-KR" sz="1600" b="1" i="1" dirty="0" err="1">
                <a:cs typeface="Arial" pitchFamily="34" charset="0"/>
              </a:rPr>
              <a:t>sản</a:t>
            </a:r>
            <a:r>
              <a:rPr lang="en-US" altLang="ko-KR" sz="1600" b="1" i="1" dirty="0">
                <a:cs typeface="Arial" pitchFamily="34" charset="0"/>
              </a:rPr>
              <a:t> </a:t>
            </a:r>
            <a:r>
              <a:rPr lang="en-US" altLang="ko-KR" sz="1600" b="1" i="1" dirty="0" err="1">
                <a:cs typeface="Arial" pitchFamily="34" charset="0"/>
              </a:rPr>
              <a:t>phẩm</a:t>
            </a:r>
            <a:r>
              <a:rPr lang="en-US" altLang="ko-KR" sz="1600" b="1" i="1" dirty="0">
                <a:cs typeface="Arial" pitchFamily="34" charset="0"/>
              </a:rPr>
              <a:t> </a:t>
            </a:r>
            <a:r>
              <a:rPr lang="en-US" altLang="ko-KR" sz="1600" b="1" i="1" dirty="0" err="1">
                <a:cs typeface="Arial" pitchFamily="34" charset="0"/>
              </a:rPr>
              <a:t>mới</a:t>
            </a:r>
            <a:r>
              <a:rPr lang="en-US" altLang="ko-KR" sz="1600" b="1" i="1" dirty="0">
                <a:cs typeface="Arial" pitchFamily="34" charset="0"/>
              </a:rPr>
              <a:t> </a:t>
            </a:r>
            <a:r>
              <a:rPr lang="en-US" altLang="ko-KR" sz="1600" b="1" i="1" dirty="0" err="1">
                <a:cs typeface="Arial" pitchFamily="34" charset="0"/>
              </a:rPr>
              <a:t>đa</a:t>
            </a:r>
            <a:r>
              <a:rPr lang="en-US" altLang="ko-KR" sz="1600" b="1" i="1" dirty="0">
                <a:cs typeface="Arial" pitchFamily="34" charset="0"/>
              </a:rPr>
              <a:t>̃ </a:t>
            </a:r>
            <a:r>
              <a:rPr lang="en-US" altLang="ko-KR" sz="1600" b="1" i="1" dirty="0" err="1">
                <a:cs typeface="Arial" pitchFamily="34" charset="0"/>
              </a:rPr>
              <a:t>góp</a:t>
            </a:r>
            <a:r>
              <a:rPr lang="en-US" altLang="ko-KR" sz="1600" b="1" i="1" dirty="0">
                <a:cs typeface="Arial" pitchFamily="34" charset="0"/>
              </a:rPr>
              <a:t> </a:t>
            </a:r>
            <a:r>
              <a:rPr lang="en-US" altLang="ko-KR" sz="1600" b="1" i="1" dirty="0" err="1">
                <a:cs typeface="Arial" pitchFamily="34" charset="0"/>
              </a:rPr>
              <a:t>phần</a:t>
            </a:r>
            <a:r>
              <a:rPr lang="en-US" altLang="ko-KR" sz="1600" b="1" i="1" dirty="0">
                <a:cs typeface="Arial" pitchFamily="34" charset="0"/>
              </a:rPr>
              <a:t> </a:t>
            </a:r>
            <a:r>
              <a:rPr lang="en-US" altLang="ko-KR" sz="1600" b="1" i="1" dirty="0" err="1">
                <a:cs typeface="Arial" pitchFamily="34" charset="0"/>
              </a:rPr>
              <a:t>tăng</a:t>
            </a:r>
            <a:r>
              <a:rPr lang="en-US" altLang="ko-KR" sz="1600" b="1" i="1" dirty="0">
                <a:cs typeface="Arial" pitchFamily="34" charset="0"/>
              </a:rPr>
              <a:t> </a:t>
            </a:r>
            <a:r>
              <a:rPr lang="en-US" altLang="ko-KR" sz="1600" b="1" i="1" dirty="0" err="1">
                <a:cs typeface="Arial" pitchFamily="34" charset="0"/>
              </a:rPr>
              <a:t>diện</a:t>
            </a:r>
            <a:r>
              <a:rPr lang="en-US" altLang="ko-KR" sz="1600" b="1" i="1" dirty="0">
                <a:cs typeface="Arial" pitchFamily="34" charset="0"/>
              </a:rPr>
              <a:t> </a:t>
            </a:r>
            <a:r>
              <a:rPr lang="en-US" altLang="ko-KR" sz="1600" b="1" i="1" dirty="0" err="1">
                <a:cs typeface="Arial" pitchFamily="34" charset="0"/>
              </a:rPr>
              <a:t>mạo</a:t>
            </a:r>
            <a:r>
              <a:rPr lang="en-US" altLang="ko-KR" sz="1600" b="1" i="1" dirty="0">
                <a:cs typeface="Arial" pitchFamily="34" charset="0"/>
              </a:rPr>
              <a:t>, </a:t>
            </a:r>
            <a:r>
              <a:rPr lang="en-US" altLang="ko-KR" sz="1600" b="1" i="1" dirty="0" err="1">
                <a:cs typeface="Arial" pitchFamily="34" charset="0"/>
              </a:rPr>
              <a:t>đa</a:t>
            </a:r>
            <a:r>
              <a:rPr lang="en-US" altLang="ko-KR" sz="1600" b="1" i="1" dirty="0">
                <a:cs typeface="Arial" pitchFamily="34" charset="0"/>
              </a:rPr>
              <a:t> </a:t>
            </a:r>
            <a:r>
              <a:rPr lang="en-US" altLang="ko-KR" sz="1600" b="1" i="1" dirty="0" err="1">
                <a:cs typeface="Arial" pitchFamily="34" charset="0"/>
              </a:rPr>
              <a:t>dạng</a:t>
            </a:r>
            <a:r>
              <a:rPr lang="en-US" altLang="ko-KR" sz="1600" b="1" i="1" dirty="0">
                <a:cs typeface="Arial" pitchFamily="34" charset="0"/>
              </a:rPr>
              <a:t> </a:t>
            </a:r>
            <a:r>
              <a:rPr lang="en-US" altLang="ko-KR" sz="1600" b="1" i="1" dirty="0" err="1">
                <a:cs typeface="Arial" pitchFamily="34" charset="0"/>
              </a:rPr>
              <a:t>cho</a:t>
            </a:r>
            <a:r>
              <a:rPr lang="en-US" altLang="ko-KR" sz="1600" b="1" i="1" dirty="0">
                <a:cs typeface="Arial" pitchFamily="34" charset="0"/>
              </a:rPr>
              <a:t> </a:t>
            </a:r>
            <a:r>
              <a:rPr lang="en-US" altLang="ko-KR" sz="1600" b="1" i="1" dirty="0" err="1">
                <a:cs typeface="Arial" pitchFamily="34" charset="0"/>
              </a:rPr>
              <a:t>dàn</a:t>
            </a:r>
            <a:r>
              <a:rPr lang="en-US" altLang="ko-KR" sz="1600" b="1" i="1" dirty="0">
                <a:cs typeface="Arial" pitchFamily="34" charset="0"/>
              </a:rPr>
              <a:t> </a:t>
            </a:r>
            <a:r>
              <a:rPr lang="en-US" altLang="ko-KR" sz="1600" b="1" i="1" dirty="0" err="1">
                <a:cs typeface="Arial" pitchFamily="34" charset="0"/>
              </a:rPr>
              <a:t>sản</a:t>
            </a:r>
            <a:r>
              <a:rPr lang="en-US" altLang="ko-KR" sz="1600" b="1" i="1" dirty="0">
                <a:cs typeface="Arial" pitchFamily="34" charset="0"/>
              </a:rPr>
              <a:t> </a:t>
            </a:r>
            <a:r>
              <a:rPr lang="en-US" altLang="ko-KR" sz="1600" b="1" i="1" dirty="0" err="1">
                <a:cs typeface="Arial" pitchFamily="34" charset="0"/>
              </a:rPr>
              <a:t>phẩm</a:t>
            </a:r>
            <a:r>
              <a:rPr lang="en-US" altLang="ko-KR" sz="1600" b="1" i="1" dirty="0">
                <a:cs typeface="Arial" pitchFamily="34" charset="0"/>
              </a:rPr>
              <a:t> </a:t>
            </a:r>
            <a:r>
              <a:rPr lang="en-US" altLang="ko-KR" sz="1600" b="1" i="1" dirty="0" err="1">
                <a:cs typeface="Arial" pitchFamily="34" charset="0"/>
              </a:rPr>
              <a:t>phích</a:t>
            </a:r>
            <a:r>
              <a:rPr lang="en-US" altLang="ko-KR" sz="1600" b="1" i="1" dirty="0">
                <a:cs typeface="Arial" pitchFamily="34" charset="0"/>
              </a:rPr>
              <a:t>, </a:t>
            </a:r>
            <a:r>
              <a:rPr lang="en-US" altLang="ko-KR" sz="1600" b="1" i="1" dirty="0" err="1">
                <a:cs typeface="Arial" pitchFamily="34" charset="0"/>
              </a:rPr>
              <a:t>góp</a:t>
            </a:r>
            <a:r>
              <a:rPr lang="en-US" altLang="ko-KR" sz="1600" b="1" i="1" dirty="0">
                <a:cs typeface="Arial" pitchFamily="34" charset="0"/>
              </a:rPr>
              <a:t> </a:t>
            </a:r>
            <a:r>
              <a:rPr lang="en-US" altLang="ko-KR" sz="1600" b="1" i="1" dirty="0" err="1">
                <a:cs typeface="Arial" pitchFamily="34" charset="0"/>
              </a:rPr>
              <a:t>phần</a:t>
            </a:r>
            <a:r>
              <a:rPr lang="en-US" altLang="ko-KR" sz="1600" b="1" i="1" dirty="0">
                <a:cs typeface="Arial" pitchFamily="34" charset="0"/>
              </a:rPr>
              <a:t> </a:t>
            </a:r>
            <a:r>
              <a:rPr lang="en-US" altLang="ko-KR" sz="1600" b="1" i="1" dirty="0" err="1">
                <a:cs typeface="Arial" pitchFamily="34" charset="0"/>
              </a:rPr>
              <a:t>gia</a:t>
            </a:r>
            <a:r>
              <a:rPr lang="en-US" altLang="ko-KR" sz="1600" b="1" i="1" dirty="0">
                <a:cs typeface="Arial" pitchFamily="34" charset="0"/>
              </a:rPr>
              <a:t> </a:t>
            </a:r>
            <a:r>
              <a:rPr lang="en-US" altLang="ko-KR" sz="1600" b="1" i="1" dirty="0" err="1">
                <a:cs typeface="Arial" pitchFamily="34" charset="0"/>
              </a:rPr>
              <a:t>tăng</a:t>
            </a:r>
            <a:r>
              <a:rPr lang="en-US" altLang="ko-KR" sz="1600" b="1" i="1" dirty="0">
                <a:cs typeface="Arial" pitchFamily="34" charset="0"/>
              </a:rPr>
              <a:t> </a:t>
            </a:r>
            <a:r>
              <a:rPr lang="en-US" altLang="ko-KR" sz="1600" b="1" i="1" dirty="0" err="1">
                <a:cs typeface="Arial" pitchFamily="34" charset="0"/>
              </a:rPr>
              <a:t>gia</a:t>
            </a:r>
            <a:r>
              <a:rPr lang="en-US" altLang="ko-KR" sz="1600" b="1" i="1" dirty="0">
                <a:cs typeface="Arial" pitchFamily="34" charset="0"/>
              </a:rPr>
              <a:t>́ trị </a:t>
            </a:r>
            <a:r>
              <a:rPr lang="en-US" altLang="ko-KR" sz="1600" b="1" i="1" dirty="0" err="1">
                <a:cs typeface="Arial" pitchFamily="34" charset="0"/>
              </a:rPr>
              <a:t>cho</a:t>
            </a:r>
            <a:r>
              <a:rPr lang="en-US" altLang="ko-KR" sz="1600" b="1" i="1" dirty="0">
                <a:cs typeface="Arial" pitchFamily="34" charset="0"/>
              </a:rPr>
              <a:t> </a:t>
            </a:r>
            <a:r>
              <a:rPr lang="en-US" altLang="ko-KR" sz="1600" b="1" i="1" dirty="0" err="1">
                <a:cs typeface="Arial" pitchFamily="34" charset="0"/>
              </a:rPr>
              <a:t>khách</a:t>
            </a:r>
            <a:r>
              <a:rPr lang="en-US" altLang="ko-KR" sz="1600" b="1" i="1" dirty="0">
                <a:cs typeface="Arial" pitchFamily="34" charset="0"/>
              </a:rPr>
              <a:t> </a:t>
            </a:r>
            <a:r>
              <a:rPr lang="en-US" altLang="ko-KR" sz="1600" b="1" i="1" dirty="0" err="1">
                <a:cs typeface="Arial" pitchFamily="34" charset="0"/>
              </a:rPr>
              <a:t>hàng</a:t>
            </a:r>
            <a:r>
              <a:rPr lang="en-US" altLang="ko-KR" sz="1600" b="1" i="1" dirty="0">
                <a:cs typeface="Arial" pitchFamily="34" charset="0"/>
              </a:rPr>
              <a:t>, </a:t>
            </a:r>
            <a:r>
              <a:rPr lang="en-US" altLang="ko-KR" sz="1600" b="1" i="1" dirty="0" err="1">
                <a:cs typeface="Arial" pitchFamily="34" charset="0"/>
              </a:rPr>
              <a:t>tăng</a:t>
            </a:r>
            <a:r>
              <a:rPr lang="en-US" altLang="ko-KR" sz="1600" b="1" i="1" dirty="0">
                <a:cs typeface="Arial" pitchFamily="34" charset="0"/>
              </a:rPr>
              <a:t> </a:t>
            </a:r>
            <a:r>
              <a:rPr lang="en-US" altLang="ko-KR" sz="1600" b="1" i="1" dirty="0" err="1">
                <a:cs typeface="Arial" pitchFamily="34" charset="0"/>
              </a:rPr>
              <a:t>doanh</a:t>
            </a:r>
            <a:r>
              <a:rPr lang="en-US" altLang="ko-KR" sz="1600" b="1" i="1" dirty="0">
                <a:cs typeface="Arial" pitchFamily="34" charset="0"/>
              </a:rPr>
              <a:t> </a:t>
            </a:r>
            <a:r>
              <a:rPr lang="en-US" altLang="ko-KR" sz="1600" b="1" i="1" dirty="0" err="1">
                <a:cs typeface="Arial" pitchFamily="34" charset="0"/>
              </a:rPr>
              <a:t>thu</a:t>
            </a:r>
            <a:r>
              <a:rPr lang="en-US" altLang="ko-KR" sz="1600" b="1" i="1" dirty="0">
                <a:cs typeface="Arial" pitchFamily="34" charset="0"/>
              </a:rPr>
              <a:t> </a:t>
            </a:r>
            <a:r>
              <a:rPr lang="en-US" altLang="ko-KR" sz="1600" b="1" i="1" dirty="0" err="1">
                <a:cs typeface="Arial" pitchFamily="34" charset="0"/>
              </a:rPr>
              <a:t>chung</a:t>
            </a:r>
            <a:r>
              <a:rPr lang="en-US" altLang="ko-KR" sz="1600" b="1" i="1" dirty="0">
                <a:cs typeface="Arial" pitchFamily="34" charset="0"/>
              </a:rPr>
              <a:t> </a:t>
            </a:r>
            <a:r>
              <a:rPr lang="en-US" altLang="ko-KR" sz="1600" b="1" i="1" dirty="0" err="1">
                <a:cs typeface="Arial" pitchFamily="34" charset="0"/>
              </a:rPr>
              <a:t>cho</a:t>
            </a:r>
            <a:r>
              <a:rPr lang="en-US" altLang="ko-KR" sz="1600" b="1" i="1" dirty="0">
                <a:cs typeface="Arial" pitchFamily="34" charset="0"/>
              </a:rPr>
              <a:t> </a:t>
            </a:r>
            <a:r>
              <a:rPr lang="en-US" altLang="ko-KR" sz="1600" b="1" i="1" dirty="0" err="1">
                <a:cs typeface="Arial" pitchFamily="34" charset="0"/>
              </a:rPr>
              <a:t>sản</a:t>
            </a:r>
            <a:r>
              <a:rPr lang="en-US" altLang="ko-KR" sz="1600" b="1" i="1" dirty="0">
                <a:cs typeface="Arial" pitchFamily="34" charset="0"/>
              </a:rPr>
              <a:t> </a:t>
            </a:r>
            <a:r>
              <a:rPr lang="en-US" altLang="ko-KR" sz="1600" b="1" i="1" dirty="0" err="1">
                <a:cs typeface="Arial" pitchFamily="34" charset="0"/>
              </a:rPr>
              <a:t>phẩm</a:t>
            </a:r>
            <a:r>
              <a:rPr lang="en-US" altLang="ko-KR" sz="1600" b="1" i="1" dirty="0">
                <a:cs typeface="Arial" pitchFamily="34" charset="0"/>
              </a:rPr>
              <a:t> </a:t>
            </a:r>
            <a:r>
              <a:rPr lang="en-US" altLang="ko-KR" sz="1600" b="1" i="1" dirty="0" err="1">
                <a:cs typeface="Arial" pitchFamily="34" charset="0"/>
              </a:rPr>
              <a:t>nội</a:t>
            </a:r>
            <a:r>
              <a:rPr lang="en-US" altLang="ko-KR" sz="1600" b="1" i="1" dirty="0">
                <a:cs typeface="Arial" pitchFamily="34" charset="0"/>
              </a:rPr>
              <a:t> </a:t>
            </a:r>
            <a:r>
              <a:rPr lang="en-US" altLang="ko-KR" sz="1600" b="1" i="1" dirty="0" err="1">
                <a:cs typeface="Arial" pitchFamily="34" charset="0"/>
              </a:rPr>
              <a:t>địa</a:t>
            </a:r>
            <a:r>
              <a:rPr lang="en-US" altLang="ko-KR" sz="1600" b="1" i="1" dirty="0">
                <a:cs typeface="Arial" pitchFamily="34" charset="0"/>
              </a:rPr>
              <a:t> (</a:t>
            </a:r>
            <a:r>
              <a:rPr lang="en-US" altLang="ko-KR" sz="1600" b="1" i="1" dirty="0" err="1">
                <a:cs typeface="Arial" pitchFamily="34" charset="0"/>
              </a:rPr>
              <a:t>chiếm</a:t>
            </a:r>
            <a:r>
              <a:rPr lang="en-US" altLang="ko-KR" sz="1600" b="1" i="1" dirty="0">
                <a:cs typeface="Arial" pitchFamily="34" charset="0"/>
              </a:rPr>
              <a:t> 10% </a:t>
            </a:r>
            <a:r>
              <a:rPr lang="en-US" altLang="ko-KR" sz="1600" b="1" i="1" dirty="0" err="1">
                <a:cs typeface="Arial" pitchFamily="34" charset="0"/>
              </a:rPr>
              <a:t>ty</a:t>
            </a:r>
            <a:r>
              <a:rPr lang="en-US" altLang="ko-KR" sz="1600" b="1" i="1" dirty="0">
                <a:cs typeface="Arial" pitchFamily="34" charset="0"/>
              </a:rPr>
              <a:t>̉ </a:t>
            </a:r>
            <a:r>
              <a:rPr lang="en-US" altLang="ko-KR" sz="1600" b="1" i="1" dirty="0" err="1">
                <a:cs typeface="Arial" pitchFamily="34" charset="0"/>
              </a:rPr>
              <a:t>trọng</a:t>
            </a:r>
            <a:r>
              <a:rPr lang="en-US" altLang="ko-KR" sz="1600" b="1" i="1" dirty="0">
                <a:cs typeface="Arial" pitchFamily="34" charset="0"/>
              </a:rPr>
              <a:t> </a:t>
            </a:r>
            <a:r>
              <a:rPr lang="en-US" altLang="ko-KR" sz="1600" b="1" i="1" dirty="0" err="1">
                <a:cs typeface="Arial" pitchFamily="34" charset="0"/>
              </a:rPr>
              <a:t>doanh</a:t>
            </a:r>
            <a:r>
              <a:rPr lang="en-US" altLang="ko-KR" sz="1600" b="1" i="1" dirty="0">
                <a:cs typeface="Arial" pitchFamily="34" charset="0"/>
              </a:rPr>
              <a:t> </a:t>
            </a:r>
            <a:r>
              <a:rPr lang="en-US" altLang="ko-KR" sz="1600" b="1" i="1" dirty="0" err="1">
                <a:cs typeface="Arial" pitchFamily="34" charset="0"/>
              </a:rPr>
              <a:t>thu</a:t>
            </a:r>
            <a:r>
              <a:rPr lang="en-US" altLang="ko-KR" sz="1600" b="1" i="1" dirty="0">
                <a:cs typeface="Arial" pitchFamily="34" charset="0"/>
              </a:rPr>
              <a:t> </a:t>
            </a:r>
            <a:r>
              <a:rPr lang="en-US" altLang="ko-KR" sz="1600" b="1" i="1" dirty="0" err="1">
                <a:cs typeface="Arial" pitchFamily="34" charset="0"/>
              </a:rPr>
              <a:t>chung</a:t>
            </a:r>
            <a:r>
              <a:rPr lang="en-US" altLang="ko-KR" sz="1600" b="1" i="1" dirty="0">
                <a:cs typeface="Arial" pitchFamily="34" charset="0"/>
              </a:rPr>
              <a:t>), </a:t>
            </a:r>
            <a:r>
              <a:rPr lang="en-US" altLang="ko-KR" sz="1600" b="1" i="1" dirty="0" err="1">
                <a:cs typeface="Arial" pitchFamily="34" charset="0"/>
              </a:rPr>
              <a:t>đặc</a:t>
            </a:r>
            <a:r>
              <a:rPr lang="en-US" altLang="ko-KR" sz="1600" b="1" i="1" dirty="0">
                <a:cs typeface="Arial" pitchFamily="34" charset="0"/>
              </a:rPr>
              <a:t> </a:t>
            </a:r>
            <a:r>
              <a:rPr lang="en-US" altLang="ko-KR" sz="1600" b="1" i="1" dirty="0" err="1">
                <a:cs typeface="Arial" pitchFamily="34" charset="0"/>
              </a:rPr>
              <a:t>biệt</a:t>
            </a:r>
            <a:r>
              <a:rPr lang="en-US" altLang="ko-KR" sz="1600" b="1" i="1" dirty="0">
                <a:cs typeface="Arial" pitchFamily="34" charset="0"/>
              </a:rPr>
              <a:t> </a:t>
            </a:r>
            <a:r>
              <a:rPr lang="en-US" altLang="ko-KR" sz="1600" b="1" i="1" dirty="0" err="1">
                <a:cs typeface="Arial" pitchFamily="34" charset="0"/>
              </a:rPr>
              <a:t>đa</a:t>
            </a:r>
            <a:r>
              <a:rPr lang="en-US" altLang="ko-KR" sz="1600" b="1" i="1" dirty="0">
                <a:cs typeface="Arial" pitchFamily="34" charset="0"/>
              </a:rPr>
              <a:t>̃ </a:t>
            </a:r>
            <a:r>
              <a:rPr lang="en-US" altLang="ko-KR" sz="1600" b="1" i="1" dirty="0" err="1">
                <a:cs typeface="Arial" pitchFamily="34" charset="0"/>
              </a:rPr>
              <a:t>ra</a:t>
            </a:r>
            <a:r>
              <a:rPr lang="en-US" altLang="ko-KR" sz="1600" b="1" i="1" dirty="0">
                <a:cs typeface="Arial" pitchFamily="34" charset="0"/>
              </a:rPr>
              <a:t> </a:t>
            </a:r>
            <a:r>
              <a:rPr lang="en-US" altLang="ko-KR" sz="1600" b="1" i="1" dirty="0" err="1">
                <a:cs typeface="Arial" pitchFamily="34" charset="0"/>
              </a:rPr>
              <a:t>được</a:t>
            </a:r>
            <a:r>
              <a:rPr lang="en-US" altLang="ko-KR" sz="1600" b="1" i="1" dirty="0">
                <a:cs typeface="Arial" pitchFamily="34" charset="0"/>
              </a:rPr>
              <a:t> </a:t>
            </a:r>
            <a:r>
              <a:rPr lang="en-US" altLang="ko-KR" sz="1600" b="1" i="1" dirty="0" err="1">
                <a:cs typeface="Arial" pitchFamily="34" charset="0"/>
              </a:rPr>
              <a:t>sp</a:t>
            </a:r>
            <a:r>
              <a:rPr lang="en-US" altLang="ko-KR" sz="1600" b="1" i="1" dirty="0">
                <a:cs typeface="Arial" pitchFamily="34" charset="0"/>
              </a:rPr>
              <a:t> </a:t>
            </a:r>
            <a:r>
              <a:rPr lang="en-US" altLang="ko-KR" sz="1600" b="1" i="1" dirty="0" err="1">
                <a:cs typeface="Arial" pitchFamily="34" charset="0"/>
              </a:rPr>
              <a:t>bình</a:t>
            </a:r>
            <a:r>
              <a:rPr lang="en-US" altLang="ko-KR" sz="1600" b="1" i="1" dirty="0">
                <a:cs typeface="Arial" pitchFamily="34" charset="0"/>
              </a:rPr>
              <a:t> </a:t>
            </a:r>
            <a:r>
              <a:rPr lang="en-US" altLang="ko-KR" sz="1600" b="1" i="1" dirty="0" err="1">
                <a:cs typeface="Arial" pitchFamily="34" charset="0"/>
              </a:rPr>
              <a:t>nhựa</a:t>
            </a:r>
            <a:r>
              <a:rPr lang="en-US" altLang="ko-KR" sz="1600" b="1" i="1" dirty="0">
                <a:cs typeface="Arial" pitchFamily="34" charset="0"/>
              </a:rPr>
              <a:t> </a:t>
            </a:r>
            <a:r>
              <a:rPr lang="en-US" altLang="ko-KR" sz="1600" b="1" i="1" dirty="0" err="1">
                <a:cs typeface="Arial" pitchFamily="34" charset="0"/>
              </a:rPr>
              <a:t>đựng</a:t>
            </a:r>
            <a:r>
              <a:rPr lang="en-US" altLang="ko-KR" sz="1600" b="1" i="1" dirty="0">
                <a:cs typeface="Arial" pitchFamily="34" charset="0"/>
              </a:rPr>
              <a:t> </a:t>
            </a:r>
            <a:r>
              <a:rPr lang="en-US" altLang="ko-KR" sz="1600" b="1" i="1" dirty="0" err="1">
                <a:cs typeface="Arial" pitchFamily="34" charset="0"/>
              </a:rPr>
              <a:t>nước</a:t>
            </a:r>
            <a:r>
              <a:rPr lang="en-US" altLang="ko-KR" sz="1600" b="1" i="1" dirty="0">
                <a:cs typeface="Arial" pitchFamily="34" charset="0"/>
              </a:rPr>
              <a:t> </a:t>
            </a:r>
            <a:r>
              <a:rPr lang="en-US" altLang="ko-KR" sz="1600" b="1" i="1" dirty="0" err="1">
                <a:cs typeface="Arial" pitchFamily="34" charset="0"/>
              </a:rPr>
              <a:t>khác</a:t>
            </a:r>
            <a:r>
              <a:rPr lang="en-US" altLang="ko-KR" sz="1600" b="1" i="1" dirty="0">
                <a:cs typeface="Arial" pitchFamily="34" charset="0"/>
              </a:rPr>
              <a:t> </a:t>
            </a:r>
            <a:r>
              <a:rPr lang="en-US" altLang="ko-KR" sz="1600" b="1" i="1" dirty="0" err="1">
                <a:cs typeface="Arial" pitchFamily="34" charset="0"/>
              </a:rPr>
              <a:t>biệt</a:t>
            </a:r>
            <a:r>
              <a:rPr lang="en-US" altLang="ko-KR" sz="1600" b="1" i="1" dirty="0">
                <a:cs typeface="Arial" pitchFamily="34" charset="0"/>
              </a:rPr>
              <a:t> </a:t>
            </a:r>
            <a:r>
              <a:rPr lang="en-US" altLang="ko-KR" sz="1600" b="1" i="1" dirty="0" err="1">
                <a:cs typeface="Arial" pitchFamily="34" charset="0"/>
              </a:rPr>
              <a:t>công</a:t>
            </a:r>
            <a:r>
              <a:rPr lang="en-US" altLang="ko-KR" sz="1600" b="1" i="1" dirty="0">
                <a:cs typeface="Arial" pitchFamily="34" charset="0"/>
              </a:rPr>
              <a:t> </a:t>
            </a:r>
            <a:r>
              <a:rPr lang="en-US" altLang="ko-KR" sz="1600" b="1" i="1" dirty="0" err="1">
                <a:cs typeface="Arial" pitchFamily="34" charset="0"/>
              </a:rPr>
              <a:t>năng</a:t>
            </a:r>
            <a:r>
              <a:rPr lang="en-US" altLang="ko-KR" sz="1600" b="1" i="1" dirty="0">
                <a:cs typeface="Arial" pitchFamily="34" charset="0"/>
              </a:rPr>
              <a:t> </a:t>
            </a:r>
            <a:r>
              <a:rPr lang="en-US" altLang="ko-KR" sz="1600" b="1" i="1" dirty="0" err="1">
                <a:cs typeface="Arial" pitchFamily="34" charset="0"/>
              </a:rPr>
              <a:t>sư</a:t>
            </a:r>
            <a:r>
              <a:rPr lang="en-US" altLang="ko-KR" sz="1600" b="1" i="1" dirty="0">
                <a:cs typeface="Arial" pitchFamily="34" charset="0"/>
              </a:rPr>
              <a:t>̉ </a:t>
            </a:r>
            <a:r>
              <a:rPr lang="en-US" altLang="ko-KR" sz="1600" b="1" i="1" dirty="0" err="1">
                <a:cs typeface="Arial" pitchFamily="34" charset="0"/>
              </a:rPr>
              <a:t>dụng</a:t>
            </a:r>
            <a:r>
              <a:rPr lang="en-US" altLang="ko-KR" sz="1600" b="1" i="1" dirty="0">
                <a:cs typeface="Arial" pitchFamily="34" charset="0"/>
              </a:rPr>
              <a:t>, </a:t>
            </a:r>
            <a:r>
              <a:rPr lang="en-US" altLang="ko-KR" sz="1600" b="1" i="1" dirty="0" err="1">
                <a:cs typeface="Arial" pitchFamily="34" charset="0"/>
              </a:rPr>
              <a:t>tạo</a:t>
            </a:r>
            <a:r>
              <a:rPr lang="en-US" altLang="ko-KR" sz="1600" b="1" i="1" dirty="0">
                <a:cs typeface="Arial" pitchFamily="34" charset="0"/>
              </a:rPr>
              <a:t> </a:t>
            </a:r>
            <a:r>
              <a:rPr lang="en-US" altLang="ko-KR" sz="1600" b="1" i="1" dirty="0" err="1">
                <a:cs typeface="Arial" pitchFamily="34" charset="0"/>
              </a:rPr>
              <a:t>hiệu</a:t>
            </a:r>
            <a:r>
              <a:rPr lang="en-US" altLang="ko-KR" sz="1600" b="1" i="1" dirty="0">
                <a:cs typeface="Arial" pitchFamily="34" charset="0"/>
              </a:rPr>
              <a:t> quả </a:t>
            </a:r>
            <a:r>
              <a:rPr lang="en-US" altLang="ko-KR" sz="1600" b="1" i="1" dirty="0" err="1">
                <a:cs typeface="Arial" pitchFamily="34" charset="0"/>
              </a:rPr>
              <a:t>ngay</a:t>
            </a:r>
            <a:r>
              <a:rPr lang="en-US" altLang="ko-KR" sz="1600" b="1" i="1" dirty="0">
                <a:cs typeface="Arial" pitchFamily="34" charset="0"/>
              </a:rPr>
              <a:t> </a:t>
            </a:r>
            <a:r>
              <a:rPr lang="en-US" altLang="ko-KR" sz="1600" b="1" i="1" dirty="0" err="1">
                <a:cs typeface="Arial" pitchFamily="34" charset="0"/>
              </a:rPr>
              <a:t>bắt</a:t>
            </a:r>
            <a:r>
              <a:rPr lang="en-US" altLang="ko-KR" sz="1600" b="1" i="1" dirty="0">
                <a:cs typeface="Arial" pitchFamily="34" charset="0"/>
              </a:rPr>
              <a:t> </a:t>
            </a:r>
            <a:r>
              <a:rPr lang="en-US" altLang="ko-KR" sz="1600" b="1" i="1" dirty="0" err="1">
                <a:cs typeface="Arial" pitchFamily="34" charset="0"/>
              </a:rPr>
              <a:t>đầu</a:t>
            </a:r>
            <a:r>
              <a:rPr lang="en-US" altLang="ko-KR" sz="1600" b="1" i="1" dirty="0">
                <a:cs typeface="Arial" pitchFamily="34" charset="0"/>
              </a:rPr>
              <a:t> </a:t>
            </a:r>
            <a:r>
              <a:rPr lang="en-US" altLang="ko-KR" sz="1600" b="1" i="1" dirty="0" err="1">
                <a:cs typeface="Arial" pitchFamily="34" charset="0"/>
              </a:rPr>
              <a:t>thương</a:t>
            </a:r>
            <a:r>
              <a:rPr lang="en-US" altLang="ko-KR" sz="1600" b="1" i="1" dirty="0">
                <a:cs typeface="Arial" pitchFamily="34" charset="0"/>
              </a:rPr>
              <a:t> </a:t>
            </a:r>
            <a:r>
              <a:rPr lang="en-US" altLang="ko-KR" sz="1600" b="1" i="1" dirty="0" err="1">
                <a:cs typeface="Arial" pitchFamily="34" charset="0"/>
              </a:rPr>
              <a:t>mại</a:t>
            </a:r>
            <a:endParaRPr lang="en-US" altLang="ko-KR" sz="1600" b="1" i="1" dirty="0">
              <a:cs typeface="Arial" pitchFamily="34" charset="0"/>
            </a:endParaRPr>
          </a:p>
          <a:p>
            <a:pPr>
              <a:defRPr/>
            </a:pPr>
            <a:r>
              <a:rPr lang="en-US" altLang="ko-KR" sz="1600" b="1" i="1" dirty="0" err="1">
                <a:solidFill>
                  <a:srgbClr val="FF0000"/>
                </a:solidFill>
                <a:latin typeface="Arial" pitchFamily="34" charset="0"/>
                <a:cs typeface="Arial" pitchFamily="34" charset="0"/>
              </a:rPr>
              <a:t>Đặc</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biệt</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sp</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bình</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nhựa</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sau</a:t>
            </a:r>
            <a:r>
              <a:rPr lang="en-US" altLang="ko-KR" sz="1600" b="1" i="1" dirty="0">
                <a:solidFill>
                  <a:srgbClr val="FF0000"/>
                </a:solidFill>
                <a:latin typeface="Arial" pitchFamily="34" charset="0"/>
                <a:cs typeface="Arial" pitchFamily="34" charset="0"/>
              </a:rPr>
              <a:t> 1 </a:t>
            </a:r>
            <a:r>
              <a:rPr lang="en-US" altLang="ko-KR" sz="1600" b="1" i="1" dirty="0" err="1">
                <a:solidFill>
                  <a:srgbClr val="FF0000"/>
                </a:solidFill>
                <a:latin typeface="Arial" pitchFamily="34" charset="0"/>
                <a:cs typeface="Arial" pitchFamily="34" charset="0"/>
              </a:rPr>
              <a:t>tháng</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thương</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mại</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hóa</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sản</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lượng</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tiêu</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thu</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chiếm</a:t>
            </a:r>
            <a:r>
              <a:rPr lang="en-US" altLang="ko-KR" sz="1600" b="1" i="1" dirty="0">
                <a:solidFill>
                  <a:srgbClr val="FF0000"/>
                </a:solidFill>
                <a:latin typeface="Arial" pitchFamily="34" charset="0"/>
                <a:cs typeface="Arial" pitchFamily="34" charset="0"/>
              </a:rPr>
              <a:t> 24% </a:t>
            </a:r>
            <a:r>
              <a:rPr lang="en-US" altLang="ko-KR" sz="1600" b="1" i="1" dirty="0" err="1">
                <a:solidFill>
                  <a:srgbClr val="FF0000"/>
                </a:solidFill>
                <a:latin typeface="Arial" pitchFamily="34" charset="0"/>
                <a:cs typeface="Arial" pitchFamily="34" charset="0"/>
              </a:rPr>
              <a:t>doanh</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thu</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sp</a:t>
            </a:r>
            <a:r>
              <a:rPr lang="en-US" altLang="ko-KR" sz="1600" b="1" i="1" dirty="0">
                <a:solidFill>
                  <a:srgbClr val="FF0000"/>
                </a:solidFill>
                <a:latin typeface="Arial" pitchFamily="34" charset="0"/>
                <a:cs typeface="Arial" pitchFamily="34" charset="0"/>
              </a:rPr>
              <a:t> </a:t>
            </a:r>
            <a:r>
              <a:rPr lang="en-US" altLang="ko-KR" sz="1600" b="1" i="1" dirty="0" err="1">
                <a:solidFill>
                  <a:srgbClr val="FF0000"/>
                </a:solidFill>
                <a:latin typeface="Arial" pitchFamily="34" charset="0"/>
                <a:cs typeface="Arial" pitchFamily="34" charset="0"/>
              </a:rPr>
              <a:t>mới</a:t>
            </a:r>
            <a:r>
              <a:rPr lang="en-US" altLang="ko-KR" sz="1600" b="1" i="1" dirty="0">
                <a:solidFill>
                  <a:srgbClr val="FF0000"/>
                </a:solidFill>
                <a:latin typeface="Arial" pitchFamily="34" charset="0"/>
                <a:cs typeface="Arial" pitchFamily="34" charset="0"/>
              </a:rPr>
              <a:t>  </a:t>
            </a:r>
            <a:endParaRPr lang="ko-KR" altLang="en-US" sz="1600" dirty="0">
              <a:solidFill>
                <a:srgbClr val="FF0000"/>
              </a:solidFill>
              <a:latin typeface="Arial" pitchFamily="34" charset="0"/>
              <a:cs typeface="Arial" pitchFamily="34" charset="0"/>
            </a:endParaRPr>
          </a:p>
        </p:txBody>
      </p:sp>
      <p:sp>
        <p:nvSpPr>
          <p:cNvPr id="44" name="TextBox 43">
            <a:extLst>
              <a:ext uri="{FF2B5EF4-FFF2-40B4-BE49-F238E27FC236}">
                <a16:creationId xmlns:a16="http://schemas.microsoft.com/office/drawing/2014/main" id="{53B84A18-E69C-4F33-B5F8-222E2BB18F81}"/>
              </a:ext>
            </a:extLst>
          </p:cNvPr>
          <p:cNvSpPr txBox="1"/>
          <p:nvPr/>
        </p:nvSpPr>
        <p:spPr>
          <a:xfrm>
            <a:off x="9383445" y="4137221"/>
            <a:ext cx="1780357" cy="584775"/>
          </a:xfrm>
          <a:prstGeom prst="rect">
            <a:avLst/>
          </a:prstGeom>
          <a:noFill/>
        </p:spPr>
        <p:txBody>
          <a:bodyPr wrap="square" rtlCol="0">
            <a:spAutoFit/>
          </a:bodyPr>
          <a:lstStyle/>
          <a:p>
            <a:pPr algn="ctr"/>
            <a:r>
              <a:rPr lang="en-US" altLang="ko-KR" b="1" dirty="0">
                <a:solidFill>
                  <a:schemeClr val="tx1">
                    <a:lumMod val="65000"/>
                    <a:lumOff val="35000"/>
                  </a:schemeClr>
                </a:solidFill>
                <a:latin typeface="Arial" pitchFamily="34" charset="0"/>
                <a:cs typeface="Arial" pitchFamily="34" charset="0"/>
              </a:rPr>
              <a:t>24% </a:t>
            </a:r>
            <a:r>
              <a:rPr lang="en-US" altLang="ko-KR" sz="1400" dirty="0" err="1">
                <a:solidFill>
                  <a:schemeClr val="tx1">
                    <a:lumMod val="65000"/>
                    <a:lumOff val="35000"/>
                  </a:schemeClr>
                </a:solidFill>
                <a:latin typeface="Arial" pitchFamily="34" charset="0"/>
                <a:cs typeface="Arial" pitchFamily="34" charset="0"/>
              </a:rPr>
              <a:t>tổng</a:t>
            </a:r>
            <a:r>
              <a:rPr lang="en-US" altLang="ko-KR" sz="1400" dirty="0">
                <a:solidFill>
                  <a:schemeClr val="tx1">
                    <a:lumMod val="65000"/>
                    <a:lumOff val="35000"/>
                  </a:schemeClr>
                </a:solidFill>
                <a:latin typeface="Arial" pitchFamily="34" charset="0"/>
                <a:cs typeface="Arial" pitchFamily="34" charset="0"/>
              </a:rPr>
              <a:t> DT SP </a:t>
            </a:r>
            <a:r>
              <a:rPr lang="en-US" altLang="ko-KR" sz="1400" dirty="0" err="1">
                <a:solidFill>
                  <a:schemeClr val="tx1">
                    <a:lumMod val="65000"/>
                    <a:lumOff val="35000"/>
                  </a:schemeClr>
                </a:solidFill>
                <a:latin typeface="Arial" pitchFamily="34" charset="0"/>
                <a:cs typeface="Arial" pitchFamily="34" charset="0"/>
              </a:rPr>
              <a:t>mới</a:t>
            </a:r>
            <a:r>
              <a:rPr lang="en-US" altLang="ko-KR" sz="1400" dirty="0">
                <a:solidFill>
                  <a:schemeClr val="tx1">
                    <a:lumMod val="65000"/>
                    <a:lumOff val="35000"/>
                  </a:schemeClr>
                </a:solidFill>
                <a:latin typeface="Arial" pitchFamily="34" charset="0"/>
                <a:cs typeface="Arial" pitchFamily="34" charset="0"/>
              </a:rPr>
              <a:t> </a:t>
            </a:r>
            <a:r>
              <a:rPr lang="en-US" altLang="ko-KR" sz="1400" dirty="0" err="1">
                <a:solidFill>
                  <a:schemeClr val="tx1">
                    <a:lumMod val="65000"/>
                    <a:lumOff val="35000"/>
                  </a:schemeClr>
                </a:solidFill>
                <a:latin typeface="Arial" pitchFamily="34" charset="0"/>
                <a:cs typeface="Arial" pitchFamily="34" charset="0"/>
              </a:rPr>
              <a:t>năm</a:t>
            </a:r>
            <a:r>
              <a:rPr lang="en-US" altLang="ko-KR" sz="1400" dirty="0">
                <a:solidFill>
                  <a:schemeClr val="tx1">
                    <a:lumMod val="65000"/>
                    <a:lumOff val="35000"/>
                  </a:schemeClr>
                </a:solidFill>
                <a:latin typeface="Arial" pitchFamily="34" charset="0"/>
                <a:cs typeface="Arial" pitchFamily="34" charset="0"/>
              </a:rPr>
              <a:t> 2020</a:t>
            </a:r>
            <a:endParaRPr lang="ko-KR" altLang="en-US" sz="1400" dirty="0">
              <a:solidFill>
                <a:schemeClr val="tx1">
                  <a:lumMod val="65000"/>
                  <a:lumOff val="35000"/>
                </a:schemeClr>
              </a:solidFill>
              <a:latin typeface="Arial" pitchFamily="34" charset="0"/>
              <a:cs typeface="Arial" pitchFamily="34" charset="0"/>
            </a:endParaRPr>
          </a:p>
        </p:txBody>
      </p:sp>
      <p:sp>
        <p:nvSpPr>
          <p:cNvPr id="45" name="TextBox 44">
            <a:extLst>
              <a:ext uri="{FF2B5EF4-FFF2-40B4-BE49-F238E27FC236}">
                <a16:creationId xmlns:a16="http://schemas.microsoft.com/office/drawing/2014/main" id="{53B84A18-E69C-4F33-B5F8-222E2BB18F81}"/>
              </a:ext>
            </a:extLst>
          </p:cNvPr>
          <p:cNvSpPr txBox="1"/>
          <p:nvPr/>
        </p:nvSpPr>
        <p:spPr>
          <a:xfrm>
            <a:off x="7345201" y="4134642"/>
            <a:ext cx="1780357" cy="584775"/>
          </a:xfrm>
          <a:prstGeom prst="rect">
            <a:avLst/>
          </a:prstGeom>
          <a:noFill/>
        </p:spPr>
        <p:txBody>
          <a:bodyPr wrap="square" rtlCol="0">
            <a:spAutoFit/>
          </a:bodyPr>
          <a:lstStyle/>
          <a:p>
            <a:pPr algn="ctr"/>
            <a:r>
              <a:rPr lang="en-US" altLang="ko-KR" b="1" dirty="0">
                <a:solidFill>
                  <a:schemeClr val="tx1">
                    <a:lumMod val="65000"/>
                    <a:lumOff val="35000"/>
                  </a:schemeClr>
                </a:solidFill>
                <a:latin typeface="Arial" pitchFamily="34" charset="0"/>
                <a:cs typeface="Arial" pitchFamily="34" charset="0"/>
              </a:rPr>
              <a:t>64% </a:t>
            </a:r>
            <a:r>
              <a:rPr lang="en-US" altLang="ko-KR" sz="1400" dirty="0" err="1">
                <a:solidFill>
                  <a:schemeClr val="tx1">
                    <a:lumMod val="65000"/>
                    <a:lumOff val="35000"/>
                  </a:schemeClr>
                </a:solidFill>
                <a:latin typeface="Arial" pitchFamily="34" charset="0"/>
                <a:cs typeface="Arial" pitchFamily="34" charset="0"/>
              </a:rPr>
              <a:t>tổng</a:t>
            </a:r>
            <a:r>
              <a:rPr lang="en-US" altLang="ko-KR" sz="1400" dirty="0">
                <a:solidFill>
                  <a:schemeClr val="tx1">
                    <a:lumMod val="65000"/>
                    <a:lumOff val="35000"/>
                  </a:schemeClr>
                </a:solidFill>
                <a:latin typeface="Arial" pitchFamily="34" charset="0"/>
                <a:cs typeface="Arial" pitchFamily="34" charset="0"/>
              </a:rPr>
              <a:t> DT SP </a:t>
            </a:r>
            <a:r>
              <a:rPr lang="en-US" altLang="ko-KR" sz="1400" dirty="0" err="1">
                <a:solidFill>
                  <a:schemeClr val="tx1">
                    <a:lumMod val="65000"/>
                    <a:lumOff val="35000"/>
                  </a:schemeClr>
                </a:solidFill>
                <a:latin typeface="Arial" pitchFamily="34" charset="0"/>
                <a:cs typeface="Arial" pitchFamily="34" charset="0"/>
              </a:rPr>
              <a:t>mới</a:t>
            </a:r>
            <a:r>
              <a:rPr lang="en-US" altLang="ko-KR" sz="1400" dirty="0">
                <a:solidFill>
                  <a:schemeClr val="tx1">
                    <a:lumMod val="65000"/>
                    <a:lumOff val="35000"/>
                  </a:schemeClr>
                </a:solidFill>
                <a:latin typeface="Arial" pitchFamily="34" charset="0"/>
                <a:cs typeface="Arial" pitchFamily="34" charset="0"/>
              </a:rPr>
              <a:t> </a:t>
            </a:r>
            <a:r>
              <a:rPr lang="en-US" altLang="ko-KR" sz="1400" dirty="0" err="1">
                <a:solidFill>
                  <a:schemeClr val="tx1">
                    <a:lumMod val="65000"/>
                    <a:lumOff val="35000"/>
                  </a:schemeClr>
                </a:solidFill>
                <a:latin typeface="Arial" pitchFamily="34" charset="0"/>
                <a:cs typeface="Arial" pitchFamily="34" charset="0"/>
              </a:rPr>
              <a:t>năm</a:t>
            </a:r>
            <a:r>
              <a:rPr lang="en-US" altLang="ko-KR" sz="1400" dirty="0">
                <a:solidFill>
                  <a:schemeClr val="tx1">
                    <a:lumMod val="65000"/>
                    <a:lumOff val="35000"/>
                  </a:schemeClr>
                </a:solidFill>
                <a:latin typeface="Arial" pitchFamily="34" charset="0"/>
                <a:cs typeface="Arial" pitchFamily="34" charset="0"/>
              </a:rPr>
              <a:t> 2020</a:t>
            </a:r>
            <a:endParaRPr lang="ko-KR" altLang="en-US" sz="14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496392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7679" y="286390"/>
            <a:ext cx="10776580" cy="830997"/>
          </a:xfrm>
          <a:prstGeom prst="rect">
            <a:avLst/>
          </a:prstGeom>
        </p:spPr>
        <p:txBody>
          <a:bodyPr wrap="square">
            <a:spAutoFit/>
          </a:bodyPr>
          <a:lstStyle/>
          <a:p>
            <a:pPr algn="ctr">
              <a:defRPr/>
            </a:pPr>
            <a:r>
              <a:rPr lang="en-US" altLang="ko-KR" sz="4800" b="1" dirty="0">
                <a:solidFill>
                  <a:srgbClr val="7030A0"/>
                </a:solidFill>
                <a:cs typeface="Arial" pitchFamily="34" charset="0"/>
              </a:rPr>
              <a:t>IV. </a:t>
            </a:r>
            <a:r>
              <a:rPr lang="en-US" altLang="ko-KR" sz="4800" b="1" dirty="0" err="1">
                <a:solidFill>
                  <a:srgbClr val="7030A0"/>
                </a:solidFill>
                <a:cs typeface="Arial" pitchFamily="34" charset="0"/>
              </a:rPr>
              <a:t>Định</a:t>
            </a:r>
            <a:r>
              <a:rPr lang="en-US" altLang="ko-KR" sz="4800" b="1" dirty="0">
                <a:solidFill>
                  <a:srgbClr val="7030A0"/>
                </a:solidFill>
                <a:cs typeface="Arial" pitchFamily="34" charset="0"/>
              </a:rPr>
              <a:t> </a:t>
            </a:r>
            <a:r>
              <a:rPr lang="en-US" altLang="ko-KR" sz="4800" b="1" dirty="0" err="1">
                <a:solidFill>
                  <a:srgbClr val="7030A0"/>
                </a:solidFill>
                <a:cs typeface="Arial" pitchFamily="34" charset="0"/>
              </a:rPr>
              <a:t>hướng</a:t>
            </a:r>
            <a:r>
              <a:rPr lang="en-US" altLang="ko-KR" sz="4800" b="1" dirty="0">
                <a:solidFill>
                  <a:srgbClr val="7030A0"/>
                </a:solidFill>
                <a:cs typeface="Arial" pitchFamily="34" charset="0"/>
              </a:rPr>
              <a:t> </a:t>
            </a:r>
            <a:r>
              <a:rPr lang="en-US" altLang="ko-KR" sz="4800" b="1" dirty="0" err="1">
                <a:solidFill>
                  <a:srgbClr val="7030A0"/>
                </a:solidFill>
                <a:cs typeface="Arial" pitchFamily="34" charset="0"/>
              </a:rPr>
              <a:t>phát</a:t>
            </a:r>
            <a:r>
              <a:rPr lang="en-US" altLang="ko-KR" sz="4800" b="1" dirty="0">
                <a:solidFill>
                  <a:srgbClr val="7030A0"/>
                </a:solidFill>
                <a:cs typeface="Arial" pitchFamily="34" charset="0"/>
              </a:rPr>
              <a:t> </a:t>
            </a:r>
            <a:r>
              <a:rPr lang="en-US" altLang="ko-KR" sz="4800" b="1" dirty="0" err="1">
                <a:solidFill>
                  <a:srgbClr val="7030A0"/>
                </a:solidFill>
                <a:cs typeface="Arial" pitchFamily="34" charset="0"/>
              </a:rPr>
              <a:t>triển</a:t>
            </a:r>
            <a:r>
              <a:rPr lang="en-US" altLang="ko-KR" sz="4800" b="1" dirty="0">
                <a:solidFill>
                  <a:srgbClr val="7030A0"/>
                </a:solidFill>
                <a:cs typeface="Arial" pitchFamily="34" charset="0"/>
              </a:rPr>
              <a:t> </a:t>
            </a:r>
            <a:r>
              <a:rPr lang="en-US" altLang="ko-KR" sz="4800" b="1" dirty="0" err="1">
                <a:solidFill>
                  <a:srgbClr val="7030A0"/>
                </a:solidFill>
                <a:cs typeface="Arial" pitchFamily="34" charset="0"/>
              </a:rPr>
              <a:t>sản</a:t>
            </a:r>
            <a:r>
              <a:rPr lang="en-US" altLang="ko-KR" sz="4800" b="1" dirty="0">
                <a:solidFill>
                  <a:srgbClr val="7030A0"/>
                </a:solidFill>
                <a:cs typeface="Arial" pitchFamily="34" charset="0"/>
              </a:rPr>
              <a:t> </a:t>
            </a:r>
            <a:r>
              <a:rPr lang="en-US" altLang="ko-KR" sz="4800" b="1" dirty="0" err="1">
                <a:solidFill>
                  <a:srgbClr val="7030A0"/>
                </a:solidFill>
                <a:cs typeface="Arial" pitchFamily="34" charset="0"/>
              </a:rPr>
              <a:t>phẩm</a:t>
            </a:r>
            <a:r>
              <a:rPr lang="en-US" altLang="ko-KR" sz="4800" b="1" dirty="0">
                <a:solidFill>
                  <a:srgbClr val="7030A0"/>
                </a:solidFill>
                <a:cs typeface="Arial" pitchFamily="34" charset="0"/>
              </a:rPr>
              <a:t>  </a:t>
            </a:r>
            <a:endParaRPr lang="ko-KR" altLang="en-US" sz="4800" b="1" dirty="0">
              <a:solidFill>
                <a:srgbClr val="7030A0"/>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5B868F43-D2CE-4724-8529-1590A556B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93641" flipH="1">
            <a:off x="6875429" y="6363463"/>
            <a:ext cx="3468150" cy="563298"/>
          </a:xfrm>
          <a:prstGeom prst="rect">
            <a:avLst/>
          </a:prstGeom>
          <a:ln>
            <a:noFill/>
          </a:ln>
        </p:spPr>
      </p:pic>
      <p:grpSp>
        <p:nvGrpSpPr>
          <p:cNvPr id="5" name="Group 4">
            <a:extLst>
              <a:ext uri="{FF2B5EF4-FFF2-40B4-BE49-F238E27FC236}">
                <a16:creationId xmlns:a16="http://schemas.microsoft.com/office/drawing/2014/main" id="{6D8A7EFE-8C76-4646-B6EA-BA126B40E730}"/>
              </a:ext>
            </a:extLst>
          </p:cNvPr>
          <p:cNvGrpSpPr/>
          <p:nvPr/>
        </p:nvGrpSpPr>
        <p:grpSpPr>
          <a:xfrm>
            <a:off x="2036115" y="1404986"/>
            <a:ext cx="7588938" cy="5085579"/>
            <a:chOff x="8802023" y="2579202"/>
            <a:chExt cx="7588938" cy="5085579"/>
          </a:xfrm>
        </p:grpSpPr>
        <p:sp>
          <p:nvSpPr>
            <p:cNvPr id="6" name="Freeform: Shape 234">
              <a:extLst>
                <a:ext uri="{FF2B5EF4-FFF2-40B4-BE49-F238E27FC236}">
                  <a16:creationId xmlns:a16="http://schemas.microsoft.com/office/drawing/2014/main" id="{2FF7BC5B-8425-46EA-A31C-F83390C645B6}"/>
                </a:ext>
              </a:extLst>
            </p:cNvPr>
            <p:cNvSpPr>
              <a:spLocks/>
            </p:cNvSpPr>
            <p:nvPr/>
          </p:nvSpPr>
          <p:spPr bwMode="auto">
            <a:xfrm>
              <a:off x="13864184" y="5339866"/>
              <a:ext cx="925475" cy="914400"/>
            </a:xfrm>
            <a:custGeom>
              <a:avLst/>
              <a:gdLst>
                <a:gd name="connsiteX0" fmla="*/ 925475 w 925475"/>
                <a:gd name="connsiteY0" fmla="*/ 0 h 914400"/>
                <a:gd name="connsiteX1" fmla="*/ 0 w 925475"/>
                <a:gd name="connsiteY1" fmla="*/ 0 h 914400"/>
                <a:gd name="connsiteX2" fmla="*/ 27471 w 925475"/>
                <a:gd name="connsiteY2" fmla="*/ 54617 h 914400"/>
                <a:gd name="connsiteX3" fmla="*/ 165541 w 925475"/>
                <a:gd name="connsiteY3" fmla="*/ 453239 h 914400"/>
                <a:gd name="connsiteX4" fmla="*/ 205305 w 925475"/>
                <a:gd name="connsiteY4" fmla="*/ 814337 h 914400"/>
                <a:gd name="connsiteX5" fmla="*/ 311342 w 925475"/>
                <a:gd name="connsiteY5" fmla="*/ 914400 h 914400"/>
                <a:gd name="connsiteX6" fmla="*/ 925475 w 925475"/>
                <a:gd name="connsiteY6" fmla="*/ 914400 h 914400"/>
                <a:gd name="connsiteX7" fmla="*/ 925475 w 925475"/>
                <a:gd name="connsiteY7" fmla="*/ 26805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475" h="914400">
                  <a:moveTo>
                    <a:pt x="925475" y="0"/>
                  </a:moveTo>
                  <a:lnTo>
                    <a:pt x="0" y="0"/>
                  </a:lnTo>
                  <a:lnTo>
                    <a:pt x="27471" y="54617"/>
                  </a:lnTo>
                  <a:cubicBezTo>
                    <a:pt x="93744" y="192204"/>
                    <a:pt x="150077" y="335774"/>
                    <a:pt x="165541" y="453239"/>
                  </a:cubicBezTo>
                  <a:cubicBezTo>
                    <a:pt x="192050" y="644664"/>
                    <a:pt x="196468" y="727325"/>
                    <a:pt x="205305" y="814337"/>
                  </a:cubicBezTo>
                  <a:cubicBezTo>
                    <a:pt x="209723" y="870894"/>
                    <a:pt x="253905" y="914400"/>
                    <a:pt x="311342" y="914400"/>
                  </a:cubicBezTo>
                  <a:cubicBezTo>
                    <a:pt x="925475" y="914400"/>
                    <a:pt x="925475" y="914400"/>
                    <a:pt x="925475" y="914400"/>
                  </a:cubicBezTo>
                  <a:cubicBezTo>
                    <a:pt x="925475" y="684907"/>
                    <a:pt x="925475" y="469758"/>
                    <a:pt x="925475" y="268055"/>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ko-KR" altLang="en-US"/>
            </a:p>
          </p:txBody>
        </p:sp>
        <p:sp>
          <p:nvSpPr>
            <p:cNvPr id="7" name="Freeform: Shape 235">
              <a:extLst>
                <a:ext uri="{FF2B5EF4-FFF2-40B4-BE49-F238E27FC236}">
                  <a16:creationId xmlns:a16="http://schemas.microsoft.com/office/drawing/2014/main" id="{A2B85C64-DBC6-4D0F-8F83-C83F6B0372FC}"/>
                </a:ext>
              </a:extLst>
            </p:cNvPr>
            <p:cNvSpPr>
              <a:spLocks/>
            </p:cNvSpPr>
            <p:nvPr/>
          </p:nvSpPr>
          <p:spPr bwMode="auto">
            <a:xfrm>
              <a:off x="13379704" y="4425466"/>
              <a:ext cx="1409955" cy="914400"/>
            </a:xfrm>
            <a:custGeom>
              <a:avLst/>
              <a:gdLst>
                <a:gd name="connsiteX0" fmla="*/ 1409955 w 1409955"/>
                <a:gd name="connsiteY0" fmla="*/ 0 h 914400"/>
                <a:gd name="connsiteX1" fmla="*/ 0 w 1409955"/>
                <a:gd name="connsiteY1" fmla="*/ 0 h 914400"/>
                <a:gd name="connsiteX2" fmla="*/ 40858 w 1409955"/>
                <a:gd name="connsiteY2" fmla="*/ 128812 h 914400"/>
                <a:gd name="connsiteX3" fmla="*/ 314236 w 1409955"/>
                <a:gd name="connsiteY3" fmla="*/ 606288 h 914400"/>
                <a:gd name="connsiteX4" fmla="*/ 460865 w 1409955"/>
                <a:gd name="connsiteY4" fmla="*/ 867450 h 914400"/>
                <a:gd name="connsiteX5" fmla="*/ 484480 w 1409955"/>
                <a:gd name="connsiteY5" fmla="*/ 914400 h 914400"/>
                <a:gd name="connsiteX6" fmla="*/ 1409955 w 1409955"/>
                <a:gd name="connsiteY6" fmla="*/ 914400 h 914400"/>
                <a:gd name="connsiteX7" fmla="*/ 1409955 w 1409955"/>
                <a:gd name="connsiteY7" fmla="*/ 889874 h 914400"/>
                <a:gd name="connsiteX8" fmla="*/ 1409955 w 1409955"/>
                <a:gd name="connsiteY8" fmla="*/ 126428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955" h="914400">
                  <a:moveTo>
                    <a:pt x="1409955" y="0"/>
                  </a:moveTo>
                  <a:lnTo>
                    <a:pt x="0" y="0"/>
                  </a:lnTo>
                  <a:lnTo>
                    <a:pt x="40858" y="128812"/>
                  </a:lnTo>
                  <a:cubicBezTo>
                    <a:pt x="104370" y="302835"/>
                    <a:pt x="197153" y="464894"/>
                    <a:pt x="314236" y="606288"/>
                  </a:cubicBezTo>
                  <a:cubicBezTo>
                    <a:pt x="355657" y="676441"/>
                    <a:pt x="408882" y="768007"/>
                    <a:pt x="460865" y="867450"/>
                  </a:cubicBezTo>
                  <a:lnTo>
                    <a:pt x="484480" y="914400"/>
                  </a:lnTo>
                  <a:lnTo>
                    <a:pt x="1409955" y="914400"/>
                  </a:lnTo>
                  <a:lnTo>
                    <a:pt x="1409955" y="889874"/>
                  </a:lnTo>
                  <a:cubicBezTo>
                    <a:pt x="1409955" y="607153"/>
                    <a:pt x="1409955" y="353680"/>
                    <a:pt x="1409955" y="126428"/>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ko-KR" altLang="en-US"/>
            </a:p>
          </p:txBody>
        </p:sp>
        <p:sp>
          <p:nvSpPr>
            <p:cNvPr id="8" name="Freeform: Shape 236">
              <a:extLst>
                <a:ext uri="{FF2B5EF4-FFF2-40B4-BE49-F238E27FC236}">
                  <a16:creationId xmlns:a16="http://schemas.microsoft.com/office/drawing/2014/main" id="{F2829E1F-CB75-4B53-9471-BFA469E292A1}"/>
                </a:ext>
              </a:extLst>
            </p:cNvPr>
            <p:cNvSpPr>
              <a:spLocks/>
            </p:cNvSpPr>
            <p:nvPr/>
          </p:nvSpPr>
          <p:spPr bwMode="auto">
            <a:xfrm>
              <a:off x="13322810" y="3511066"/>
              <a:ext cx="1466850" cy="914400"/>
            </a:xfrm>
            <a:custGeom>
              <a:avLst/>
              <a:gdLst>
                <a:gd name="connsiteX0" fmla="*/ 1466850 w 1466850"/>
                <a:gd name="connsiteY0" fmla="*/ 0 h 914400"/>
                <a:gd name="connsiteX1" fmla="*/ 93832 w 1466850"/>
                <a:gd name="connsiteY1" fmla="*/ 0 h 914400"/>
                <a:gd name="connsiteX2" fmla="*/ 66840 w 1466850"/>
                <a:gd name="connsiteY2" fmla="*/ 70624 h 914400"/>
                <a:gd name="connsiteX3" fmla="*/ 0 w 1466850"/>
                <a:gd name="connsiteY3" fmla="*/ 493951 h 914400"/>
                <a:gd name="connsiteX4" fmla="*/ 55685 w 1466850"/>
                <a:gd name="connsiteY4" fmla="*/ 910587 h 914400"/>
                <a:gd name="connsiteX5" fmla="*/ 56895 w 1466850"/>
                <a:gd name="connsiteY5" fmla="*/ 914400 h 914400"/>
                <a:gd name="connsiteX6" fmla="*/ 1466850 w 1466850"/>
                <a:gd name="connsiteY6" fmla="*/ 914400 h 914400"/>
                <a:gd name="connsiteX7" fmla="*/ 1466850 w 1466850"/>
                <a:gd name="connsiteY7" fmla="*/ 822205 h 914400"/>
                <a:gd name="connsiteX8" fmla="*/ 1466850 w 1466850"/>
                <a:gd name="connsiteY8" fmla="*/ 10907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50" h="914400">
                  <a:moveTo>
                    <a:pt x="1466850" y="0"/>
                  </a:moveTo>
                  <a:lnTo>
                    <a:pt x="93832" y="0"/>
                  </a:lnTo>
                  <a:lnTo>
                    <a:pt x="66840" y="70624"/>
                  </a:lnTo>
                  <a:cubicBezTo>
                    <a:pt x="23454" y="204162"/>
                    <a:pt x="0" y="346304"/>
                    <a:pt x="0" y="493951"/>
                  </a:cubicBezTo>
                  <a:cubicBezTo>
                    <a:pt x="0" y="635889"/>
                    <a:pt x="19261" y="775991"/>
                    <a:pt x="55685" y="910587"/>
                  </a:cubicBezTo>
                  <a:lnTo>
                    <a:pt x="56895" y="914400"/>
                  </a:lnTo>
                  <a:lnTo>
                    <a:pt x="1466850" y="914400"/>
                  </a:lnTo>
                  <a:lnTo>
                    <a:pt x="1466850" y="822205"/>
                  </a:lnTo>
                  <a:cubicBezTo>
                    <a:pt x="1466850" y="542062"/>
                    <a:pt x="1466850" y="306742"/>
                    <a:pt x="1466850" y="109073"/>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ko-KR" altLang="en-US"/>
            </a:p>
          </p:txBody>
        </p:sp>
        <p:sp>
          <p:nvSpPr>
            <p:cNvPr id="9" name="Freeform: Shape 237">
              <a:extLst>
                <a:ext uri="{FF2B5EF4-FFF2-40B4-BE49-F238E27FC236}">
                  <a16:creationId xmlns:a16="http://schemas.microsoft.com/office/drawing/2014/main" id="{340375B3-11D3-4C27-A002-A323FD3F7447}"/>
                </a:ext>
              </a:extLst>
            </p:cNvPr>
            <p:cNvSpPr>
              <a:spLocks/>
            </p:cNvSpPr>
            <p:nvPr/>
          </p:nvSpPr>
          <p:spPr bwMode="auto">
            <a:xfrm>
              <a:off x="13416642" y="2582378"/>
              <a:ext cx="1373018" cy="928688"/>
            </a:xfrm>
            <a:custGeom>
              <a:avLst/>
              <a:gdLst>
                <a:gd name="connsiteX0" fmla="*/ 1373018 w 1373018"/>
                <a:gd name="connsiteY0" fmla="*/ 0 h 928688"/>
                <a:gd name="connsiteX1" fmla="*/ 22906 w 1373018"/>
                <a:gd name="connsiteY1" fmla="*/ 868756 h 928688"/>
                <a:gd name="connsiteX2" fmla="*/ 0 w 1373018"/>
                <a:gd name="connsiteY2" fmla="*/ 928688 h 928688"/>
                <a:gd name="connsiteX3" fmla="*/ 1373018 w 1373018"/>
                <a:gd name="connsiteY3" fmla="*/ 928688 h 928688"/>
                <a:gd name="connsiteX4" fmla="*/ 1373018 w 1373018"/>
                <a:gd name="connsiteY4" fmla="*/ 896457 h 928688"/>
                <a:gd name="connsiteX5" fmla="*/ 1373018 w 1373018"/>
                <a:gd name="connsiteY5" fmla="*/ 0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3018" h="928688">
                  <a:moveTo>
                    <a:pt x="1373018" y="0"/>
                  </a:moveTo>
                  <a:cubicBezTo>
                    <a:pt x="773244" y="3263"/>
                    <a:pt x="248028" y="358923"/>
                    <a:pt x="22906" y="868756"/>
                  </a:cubicBezTo>
                  <a:lnTo>
                    <a:pt x="0" y="928688"/>
                  </a:lnTo>
                  <a:lnTo>
                    <a:pt x="1373018" y="928688"/>
                  </a:lnTo>
                  <a:lnTo>
                    <a:pt x="1373018" y="896457"/>
                  </a:lnTo>
                  <a:cubicBezTo>
                    <a:pt x="1373018" y="0"/>
                    <a:pt x="1373018" y="0"/>
                    <a:pt x="1373018"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ko-KR" altLang="en-US"/>
            </a:p>
          </p:txBody>
        </p:sp>
        <p:sp>
          <p:nvSpPr>
            <p:cNvPr id="10" name="Freeform: Shape 238">
              <a:extLst>
                <a:ext uri="{FF2B5EF4-FFF2-40B4-BE49-F238E27FC236}">
                  <a16:creationId xmlns:a16="http://schemas.microsoft.com/office/drawing/2014/main" id="{D7472DA5-2F82-4F18-B3A7-6A9327561FBC}"/>
                </a:ext>
              </a:extLst>
            </p:cNvPr>
            <p:cNvSpPr/>
            <p:nvPr/>
          </p:nvSpPr>
          <p:spPr>
            <a:xfrm rot="16200000" flipH="1">
              <a:off x="11658165" y="2497056"/>
              <a:ext cx="914400" cy="6626682"/>
            </a:xfrm>
            <a:custGeom>
              <a:avLst/>
              <a:gdLst>
                <a:gd name="connsiteX0" fmla="*/ 0 w 914400"/>
                <a:gd name="connsiteY0" fmla="*/ 2697081 h 3622557"/>
                <a:gd name="connsiteX1" fmla="*/ 0 w 914400"/>
                <a:gd name="connsiteY1" fmla="*/ 457200 h 3622557"/>
                <a:gd name="connsiteX2" fmla="*/ 457200 w 914400"/>
                <a:gd name="connsiteY2" fmla="*/ 0 h 3622557"/>
                <a:gd name="connsiteX3" fmla="*/ 914400 w 914400"/>
                <a:gd name="connsiteY3" fmla="*/ 457200 h 3622557"/>
                <a:gd name="connsiteX4" fmla="*/ 914400 w 914400"/>
                <a:gd name="connsiteY4" fmla="*/ 3008423 h 3622557"/>
                <a:gd name="connsiteX5" fmla="*/ 814337 w 914400"/>
                <a:gd name="connsiteY5" fmla="*/ 2902386 h 3622557"/>
                <a:gd name="connsiteX6" fmla="*/ 453239 w 914400"/>
                <a:gd name="connsiteY6" fmla="*/ 2862622 h 3622557"/>
                <a:gd name="connsiteX7" fmla="*/ 54617 w 914400"/>
                <a:gd name="connsiteY7" fmla="*/ 2724552 h 3622557"/>
                <a:gd name="connsiteX8" fmla="*/ 0 w 914400"/>
                <a:gd name="connsiteY8" fmla="*/ 3622557 h 3622557"/>
                <a:gd name="connsiteX9" fmla="*/ 0 w 914400"/>
                <a:gd name="connsiteY9" fmla="*/ 3622556 h 3622557"/>
                <a:gd name="connsiteX10" fmla="*/ 268055 w 914400"/>
                <a:gd name="connsiteY10" fmla="*/ 3622556 h 3622557"/>
                <a:gd name="connsiteX11" fmla="*/ 914400 w 914400"/>
                <a:gd name="connsiteY11" fmla="*/ 3622556 h 3622557"/>
                <a:gd name="connsiteX12" fmla="*/ 914400 w 914400"/>
                <a:gd name="connsiteY12" fmla="*/ 3622557 h 362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 h="3622557">
                  <a:moveTo>
                    <a:pt x="0" y="2697081"/>
                  </a:moveTo>
                  <a:lnTo>
                    <a:pt x="0" y="457200"/>
                  </a:lnTo>
                  <a:cubicBezTo>
                    <a:pt x="0" y="204694"/>
                    <a:pt x="204695" y="0"/>
                    <a:pt x="457200" y="0"/>
                  </a:cubicBezTo>
                  <a:cubicBezTo>
                    <a:pt x="709705" y="0"/>
                    <a:pt x="914400" y="204694"/>
                    <a:pt x="914400" y="457200"/>
                  </a:cubicBezTo>
                  <a:lnTo>
                    <a:pt x="914400" y="3008423"/>
                  </a:lnTo>
                  <a:cubicBezTo>
                    <a:pt x="914400" y="2950986"/>
                    <a:pt x="870894" y="2906804"/>
                    <a:pt x="814337" y="2902386"/>
                  </a:cubicBezTo>
                  <a:cubicBezTo>
                    <a:pt x="727325" y="2893549"/>
                    <a:pt x="644664" y="2889131"/>
                    <a:pt x="453239" y="2862622"/>
                  </a:cubicBezTo>
                  <a:cubicBezTo>
                    <a:pt x="335774" y="2847158"/>
                    <a:pt x="192204" y="2790825"/>
                    <a:pt x="54617" y="2724552"/>
                  </a:cubicBezTo>
                  <a:close/>
                  <a:moveTo>
                    <a:pt x="0" y="3622557"/>
                  </a:moveTo>
                  <a:lnTo>
                    <a:pt x="0" y="3622556"/>
                  </a:lnTo>
                  <a:lnTo>
                    <a:pt x="268055" y="3622556"/>
                  </a:lnTo>
                  <a:cubicBezTo>
                    <a:pt x="469758" y="3622556"/>
                    <a:pt x="684907" y="3622556"/>
                    <a:pt x="914400" y="3622556"/>
                  </a:cubicBezTo>
                  <a:lnTo>
                    <a:pt x="914400" y="362255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Freeform: Shape 432">
              <a:extLst>
                <a:ext uri="{FF2B5EF4-FFF2-40B4-BE49-F238E27FC236}">
                  <a16:creationId xmlns:a16="http://schemas.microsoft.com/office/drawing/2014/main" id="{673AA860-6CA2-4746-B532-B120243CE7FD}"/>
                </a:ext>
              </a:extLst>
            </p:cNvPr>
            <p:cNvSpPr/>
            <p:nvPr/>
          </p:nvSpPr>
          <p:spPr>
            <a:xfrm rot="16200000" flipH="1">
              <a:off x="11646190" y="1581305"/>
              <a:ext cx="914400" cy="6602723"/>
            </a:xfrm>
            <a:custGeom>
              <a:avLst/>
              <a:gdLst>
                <a:gd name="connsiteX0" fmla="*/ 0 w 914400"/>
                <a:gd name="connsiteY0" fmla="*/ 2212601 h 3622557"/>
                <a:gd name="connsiteX1" fmla="*/ 0 w 914400"/>
                <a:gd name="connsiteY1" fmla="*/ 457200 h 3622557"/>
                <a:gd name="connsiteX2" fmla="*/ 457200 w 914400"/>
                <a:gd name="connsiteY2" fmla="*/ 0 h 3622557"/>
                <a:gd name="connsiteX3" fmla="*/ 914400 w 914400"/>
                <a:gd name="connsiteY3" fmla="*/ 457200 h 3622557"/>
                <a:gd name="connsiteX4" fmla="*/ 914400 w 914400"/>
                <a:gd name="connsiteY4" fmla="*/ 2697081 h 3622557"/>
                <a:gd name="connsiteX5" fmla="*/ 867450 w 914400"/>
                <a:gd name="connsiteY5" fmla="*/ 2673466 h 3622557"/>
                <a:gd name="connsiteX6" fmla="*/ 606288 w 914400"/>
                <a:gd name="connsiteY6" fmla="*/ 2526837 h 3622557"/>
                <a:gd name="connsiteX7" fmla="*/ 128812 w 914400"/>
                <a:gd name="connsiteY7" fmla="*/ 2253459 h 3622557"/>
                <a:gd name="connsiteX8" fmla="*/ 0 w 914400"/>
                <a:gd name="connsiteY8" fmla="*/ 3622557 h 3622557"/>
                <a:gd name="connsiteX9" fmla="*/ 0 w 914400"/>
                <a:gd name="connsiteY9" fmla="*/ 3622556 h 3622557"/>
                <a:gd name="connsiteX10" fmla="*/ 126428 w 914400"/>
                <a:gd name="connsiteY10" fmla="*/ 3622556 h 3622557"/>
                <a:gd name="connsiteX11" fmla="*/ 889874 w 914400"/>
                <a:gd name="connsiteY11" fmla="*/ 3622556 h 3622557"/>
                <a:gd name="connsiteX12" fmla="*/ 914400 w 914400"/>
                <a:gd name="connsiteY12" fmla="*/ 3622556 h 3622557"/>
                <a:gd name="connsiteX13" fmla="*/ 914400 w 914400"/>
                <a:gd name="connsiteY13" fmla="*/ 3622557 h 362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3622557">
                  <a:moveTo>
                    <a:pt x="0" y="2212601"/>
                  </a:moveTo>
                  <a:lnTo>
                    <a:pt x="0" y="457200"/>
                  </a:lnTo>
                  <a:cubicBezTo>
                    <a:pt x="0" y="204694"/>
                    <a:pt x="204695" y="0"/>
                    <a:pt x="457200" y="0"/>
                  </a:cubicBezTo>
                  <a:cubicBezTo>
                    <a:pt x="709705" y="0"/>
                    <a:pt x="914400" y="204694"/>
                    <a:pt x="914400" y="457200"/>
                  </a:cubicBezTo>
                  <a:lnTo>
                    <a:pt x="914400" y="2697081"/>
                  </a:lnTo>
                  <a:lnTo>
                    <a:pt x="867450" y="2673466"/>
                  </a:lnTo>
                  <a:cubicBezTo>
                    <a:pt x="768007" y="2621483"/>
                    <a:pt x="676441" y="2568258"/>
                    <a:pt x="606288" y="2526837"/>
                  </a:cubicBezTo>
                  <a:cubicBezTo>
                    <a:pt x="464894" y="2409754"/>
                    <a:pt x="302835" y="2316971"/>
                    <a:pt x="128812" y="2253459"/>
                  </a:cubicBezTo>
                  <a:close/>
                  <a:moveTo>
                    <a:pt x="0" y="3622557"/>
                  </a:moveTo>
                  <a:lnTo>
                    <a:pt x="0" y="3622556"/>
                  </a:lnTo>
                  <a:lnTo>
                    <a:pt x="126428" y="3622556"/>
                  </a:lnTo>
                  <a:cubicBezTo>
                    <a:pt x="353680" y="3622556"/>
                    <a:pt x="607153" y="3622556"/>
                    <a:pt x="889874" y="3622556"/>
                  </a:cubicBezTo>
                  <a:lnTo>
                    <a:pt x="914400" y="3622556"/>
                  </a:lnTo>
                  <a:lnTo>
                    <a:pt x="914400" y="362255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Freeform: Shape 433">
              <a:extLst>
                <a:ext uri="{FF2B5EF4-FFF2-40B4-BE49-F238E27FC236}">
                  <a16:creationId xmlns:a16="http://schemas.microsoft.com/office/drawing/2014/main" id="{436D0B88-665A-49BC-82F8-11F07CE61FD1}"/>
                </a:ext>
              </a:extLst>
            </p:cNvPr>
            <p:cNvSpPr/>
            <p:nvPr/>
          </p:nvSpPr>
          <p:spPr>
            <a:xfrm rot="16200000" flipH="1">
              <a:off x="10404817" y="1908274"/>
              <a:ext cx="914400" cy="4119986"/>
            </a:xfrm>
            <a:custGeom>
              <a:avLst/>
              <a:gdLst>
                <a:gd name="connsiteX0" fmla="*/ 0 w 914400"/>
                <a:gd name="connsiteY0" fmla="*/ 2249539 h 2249539"/>
                <a:gd name="connsiteX1" fmla="*/ 0 w 914400"/>
                <a:gd name="connsiteY1" fmla="*/ 457200 h 2249539"/>
                <a:gd name="connsiteX2" fmla="*/ 457200 w 914400"/>
                <a:gd name="connsiteY2" fmla="*/ 0 h 2249539"/>
                <a:gd name="connsiteX3" fmla="*/ 914400 w 914400"/>
                <a:gd name="connsiteY3" fmla="*/ 457200 h 2249539"/>
                <a:gd name="connsiteX4" fmla="*/ 914400 w 914400"/>
                <a:gd name="connsiteY4" fmla="*/ 2212602 h 2249539"/>
                <a:gd name="connsiteX5" fmla="*/ 910587 w 914400"/>
                <a:gd name="connsiteY5" fmla="*/ 2211392 h 2249539"/>
                <a:gd name="connsiteX6" fmla="*/ 493951 w 914400"/>
                <a:gd name="connsiteY6" fmla="*/ 2155707 h 2249539"/>
                <a:gd name="connsiteX7" fmla="*/ 70624 w 914400"/>
                <a:gd name="connsiteY7" fmla="*/ 2222547 h 224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2249539">
                  <a:moveTo>
                    <a:pt x="0" y="2249539"/>
                  </a:moveTo>
                  <a:lnTo>
                    <a:pt x="0" y="457200"/>
                  </a:lnTo>
                  <a:cubicBezTo>
                    <a:pt x="0" y="204694"/>
                    <a:pt x="204695" y="0"/>
                    <a:pt x="457200" y="0"/>
                  </a:cubicBezTo>
                  <a:cubicBezTo>
                    <a:pt x="709705" y="0"/>
                    <a:pt x="914400" y="204694"/>
                    <a:pt x="914400" y="457200"/>
                  </a:cubicBezTo>
                  <a:lnTo>
                    <a:pt x="914400" y="2212602"/>
                  </a:lnTo>
                  <a:lnTo>
                    <a:pt x="910587" y="2211392"/>
                  </a:lnTo>
                  <a:cubicBezTo>
                    <a:pt x="775991" y="2174968"/>
                    <a:pt x="635889" y="2155707"/>
                    <a:pt x="493951" y="2155707"/>
                  </a:cubicBezTo>
                  <a:cubicBezTo>
                    <a:pt x="346304" y="2155707"/>
                    <a:pt x="204162" y="2179161"/>
                    <a:pt x="70624" y="2222547"/>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Freeform: Shape 434">
              <a:extLst>
                <a:ext uri="{FF2B5EF4-FFF2-40B4-BE49-F238E27FC236}">
                  <a16:creationId xmlns:a16="http://schemas.microsoft.com/office/drawing/2014/main" id="{502E67F0-5CC2-4F29-BED0-0A8E726515BB}"/>
                </a:ext>
              </a:extLst>
            </p:cNvPr>
            <p:cNvSpPr/>
            <p:nvPr/>
          </p:nvSpPr>
          <p:spPr>
            <a:xfrm rot="16200000" flipH="1">
              <a:off x="11465421" y="-81019"/>
              <a:ext cx="928688" cy="6255484"/>
            </a:xfrm>
            <a:custGeom>
              <a:avLst/>
              <a:gdLst>
                <a:gd name="connsiteX0" fmla="*/ 0 w 928688"/>
                <a:gd name="connsiteY0" fmla="*/ 3622557 h 3622557"/>
                <a:gd name="connsiteX1" fmla="*/ 0 w 928688"/>
                <a:gd name="connsiteY1" fmla="*/ 464344 h 3622557"/>
                <a:gd name="connsiteX2" fmla="*/ 464344 w 928688"/>
                <a:gd name="connsiteY2" fmla="*/ 0 h 3622557"/>
                <a:gd name="connsiteX3" fmla="*/ 928688 w 928688"/>
                <a:gd name="connsiteY3" fmla="*/ 464344 h 3622557"/>
                <a:gd name="connsiteX4" fmla="*/ 928688 w 928688"/>
                <a:gd name="connsiteY4" fmla="*/ 2249539 h 3622557"/>
                <a:gd name="connsiteX5" fmla="*/ 868756 w 928688"/>
                <a:gd name="connsiteY5" fmla="*/ 2272445 h 3622557"/>
                <a:gd name="connsiteX6" fmla="*/ 0 w 928688"/>
                <a:gd name="connsiteY6" fmla="*/ 3622557 h 3622557"/>
                <a:gd name="connsiteX0" fmla="*/ 0 w 931861"/>
                <a:gd name="connsiteY0" fmla="*/ 3492382 h 3492382"/>
                <a:gd name="connsiteX1" fmla="*/ 3173 w 931861"/>
                <a:gd name="connsiteY1" fmla="*/ 464344 h 3492382"/>
                <a:gd name="connsiteX2" fmla="*/ 467517 w 931861"/>
                <a:gd name="connsiteY2" fmla="*/ 0 h 3492382"/>
                <a:gd name="connsiteX3" fmla="*/ 931861 w 931861"/>
                <a:gd name="connsiteY3" fmla="*/ 464344 h 3492382"/>
                <a:gd name="connsiteX4" fmla="*/ 931861 w 931861"/>
                <a:gd name="connsiteY4" fmla="*/ 2249539 h 3492382"/>
                <a:gd name="connsiteX5" fmla="*/ 871929 w 931861"/>
                <a:gd name="connsiteY5" fmla="*/ 2272445 h 3492382"/>
                <a:gd name="connsiteX6" fmla="*/ 0 w 931861"/>
                <a:gd name="connsiteY6" fmla="*/ 3492382 h 3492382"/>
                <a:gd name="connsiteX0" fmla="*/ 3180 w 928688"/>
                <a:gd name="connsiteY0" fmla="*/ 3454282 h 3454282"/>
                <a:gd name="connsiteX1" fmla="*/ 0 w 928688"/>
                <a:gd name="connsiteY1" fmla="*/ 464344 h 3454282"/>
                <a:gd name="connsiteX2" fmla="*/ 464344 w 928688"/>
                <a:gd name="connsiteY2" fmla="*/ 0 h 3454282"/>
                <a:gd name="connsiteX3" fmla="*/ 928688 w 928688"/>
                <a:gd name="connsiteY3" fmla="*/ 464344 h 3454282"/>
                <a:gd name="connsiteX4" fmla="*/ 928688 w 928688"/>
                <a:gd name="connsiteY4" fmla="*/ 2249539 h 3454282"/>
                <a:gd name="connsiteX5" fmla="*/ 868756 w 928688"/>
                <a:gd name="connsiteY5" fmla="*/ 2272445 h 3454282"/>
                <a:gd name="connsiteX6" fmla="*/ 3180 w 928688"/>
                <a:gd name="connsiteY6" fmla="*/ 3454282 h 3454282"/>
                <a:gd name="connsiteX0" fmla="*/ 5 w 928688"/>
                <a:gd name="connsiteY0" fmla="*/ 3422532 h 3422532"/>
                <a:gd name="connsiteX1" fmla="*/ 0 w 928688"/>
                <a:gd name="connsiteY1" fmla="*/ 464344 h 3422532"/>
                <a:gd name="connsiteX2" fmla="*/ 464344 w 928688"/>
                <a:gd name="connsiteY2" fmla="*/ 0 h 3422532"/>
                <a:gd name="connsiteX3" fmla="*/ 928688 w 928688"/>
                <a:gd name="connsiteY3" fmla="*/ 464344 h 3422532"/>
                <a:gd name="connsiteX4" fmla="*/ 928688 w 928688"/>
                <a:gd name="connsiteY4" fmla="*/ 2249539 h 3422532"/>
                <a:gd name="connsiteX5" fmla="*/ 868756 w 928688"/>
                <a:gd name="connsiteY5" fmla="*/ 2272445 h 3422532"/>
                <a:gd name="connsiteX6" fmla="*/ 5 w 928688"/>
                <a:gd name="connsiteY6" fmla="*/ 3422532 h 3422532"/>
                <a:gd name="connsiteX0" fmla="*/ 5 w 928688"/>
                <a:gd name="connsiteY0" fmla="*/ 3422532 h 3422532"/>
                <a:gd name="connsiteX1" fmla="*/ 0 w 928688"/>
                <a:gd name="connsiteY1" fmla="*/ 464344 h 3422532"/>
                <a:gd name="connsiteX2" fmla="*/ 464344 w 928688"/>
                <a:gd name="connsiteY2" fmla="*/ 0 h 3422532"/>
                <a:gd name="connsiteX3" fmla="*/ 928688 w 928688"/>
                <a:gd name="connsiteY3" fmla="*/ 464344 h 3422532"/>
                <a:gd name="connsiteX4" fmla="*/ 928688 w 928688"/>
                <a:gd name="connsiteY4" fmla="*/ 2249539 h 3422532"/>
                <a:gd name="connsiteX5" fmla="*/ 868756 w 928688"/>
                <a:gd name="connsiteY5" fmla="*/ 2272445 h 3422532"/>
                <a:gd name="connsiteX6" fmla="*/ 5 w 928688"/>
                <a:gd name="connsiteY6" fmla="*/ 3422532 h 3422532"/>
                <a:gd name="connsiteX0" fmla="*/ 5 w 928688"/>
                <a:gd name="connsiteY0" fmla="*/ 3422532 h 3422532"/>
                <a:gd name="connsiteX1" fmla="*/ 0 w 928688"/>
                <a:gd name="connsiteY1" fmla="*/ 464344 h 3422532"/>
                <a:gd name="connsiteX2" fmla="*/ 464344 w 928688"/>
                <a:gd name="connsiteY2" fmla="*/ 0 h 3422532"/>
                <a:gd name="connsiteX3" fmla="*/ 928688 w 928688"/>
                <a:gd name="connsiteY3" fmla="*/ 464344 h 3422532"/>
                <a:gd name="connsiteX4" fmla="*/ 928688 w 928688"/>
                <a:gd name="connsiteY4" fmla="*/ 2249539 h 3422532"/>
                <a:gd name="connsiteX5" fmla="*/ 868756 w 928688"/>
                <a:gd name="connsiteY5" fmla="*/ 2272445 h 3422532"/>
                <a:gd name="connsiteX6" fmla="*/ 5 w 928688"/>
                <a:gd name="connsiteY6" fmla="*/ 3422532 h 34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688" h="3422532">
                  <a:moveTo>
                    <a:pt x="5" y="3422532"/>
                  </a:moveTo>
                  <a:cubicBezTo>
                    <a:pt x="5" y="2369794"/>
                    <a:pt x="0" y="1517082"/>
                    <a:pt x="0" y="464344"/>
                  </a:cubicBezTo>
                  <a:cubicBezTo>
                    <a:pt x="0" y="207892"/>
                    <a:pt x="207894" y="0"/>
                    <a:pt x="464344" y="0"/>
                  </a:cubicBezTo>
                  <a:cubicBezTo>
                    <a:pt x="720794" y="0"/>
                    <a:pt x="928688" y="207892"/>
                    <a:pt x="928688" y="464344"/>
                  </a:cubicBezTo>
                  <a:lnTo>
                    <a:pt x="928688" y="2249539"/>
                  </a:lnTo>
                  <a:lnTo>
                    <a:pt x="868756" y="2272445"/>
                  </a:lnTo>
                  <a:cubicBezTo>
                    <a:pt x="346223" y="2548367"/>
                    <a:pt x="50893" y="2816408"/>
                    <a:pt x="5" y="342253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Group 13">
              <a:extLst>
                <a:ext uri="{FF2B5EF4-FFF2-40B4-BE49-F238E27FC236}">
                  <a16:creationId xmlns:a16="http://schemas.microsoft.com/office/drawing/2014/main" id="{5670BA4C-7BB4-4794-BACA-9025BDA2EDA3}"/>
                </a:ext>
              </a:extLst>
            </p:cNvPr>
            <p:cNvGrpSpPr/>
            <p:nvPr/>
          </p:nvGrpSpPr>
          <p:grpSpPr>
            <a:xfrm>
              <a:off x="14817096" y="2579202"/>
              <a:ext cx="1573865" cy="3692527"/>
              <a:chOff x="14817096" y="2579202"/>
              <a:chExt cx="1573865" cy="3692527"/>
            </a:xfrm>
          </p:grpSpPr>
          <p:grpSp>
            <p:nvGrpSpPr>
              <p:cNvPr id="36" name="Group 35">
                <a:extLst>
                  <a:ext uri="{FF2B5EF4-FFF2-40B4-BE49-F238E27FC236}">
                    <a16:creationId xmlns:a16="http://schemas.microsoft.com/office/drawing/2014/main" id="{B8A8800E-F1B4-424E-8959-DF905D5CE92B}"/>
                  </a:ext>
                </a:extLst>
              </p:cNvPr>
              <p:cNvGrpSpPr>
                <a:grpSpLocks noChangeAspect="1"/>
              </p:cNvGrpSpPr>
              <p:nvPr/>
            </p:nvGrpSpPr>
            <p:grpSpPr>
              <a:xfrm rot="1676214" flipH="1" flipV="1">
                <a:off x="15410792" y="4242634"/>
                <a:ext cx="366381" cy="328015"/>
                <a:chOff x="8253413" y="8278813"/>
                <a:chExt cx="1379538" cy="1235075"/>
              </a:xfrm>
              <a:solidFill>
                <a:srgbClr val="FF0000"/>
              </a:solidFill>
            </p:grpSpPr>
            <p:sp>
              <p:nvSpPr>
                <p:cNvPr id="213" name="Freeform 149">
                  <a:extLst>
                    <a:ext uri="{FF2B5EF4-FFF2-40B4-BE49-F238E27FC236}">
                      <a16:creationId xmlns:a16="http://schemas.microsoft.com/office/drawing/2014/main" id="{DDF93076-43F1-4723-B335-1BCDE94ECF4D}"/>
                    </a:ext>
                  </a:extLst>
                </p:cNvPr>
                <p:cNvSpPr>
                  <a:spLocks/>
                </p:cNvSpPr>
                <p:nvPr/>
              </p:nvSpPr>
              <p:spPr bwMode="auto">
                <a:xfrm>
                  <a:off x="8567738" y="8766175"/>
                  <a:ext cx="57150" cy="77788"/>
                </a:xfrm>
                <a:custGeom>
                  <a:avLst/>
                  <a:gdLst>
                    <a:gd name="T0" fmla="*/ 2 w 13"/>
                    <a:gd name="T1" fmla="*/ 2 h 18"/>
                    <a:gd name="T2" fmla="*/ 13 w 13"/>
                    <a:gd name="T3" fmla="*/ 8 h 18"/>
                    <a:gd name="T4" fmla="*/ 6 w 13"/>
                    <a:gd name="T5" fmla="*/ 18 h 18"/>
                    <a:gd name="T6" fmla="*/ 0 w 13"/>
                    <a:gd name="T7" fmla="*/ 5 h 18"/>
                    <a:gd name="T8" fmla="*/ 2 w 13"/>
                    <a:gd name="T9" fmla="*/ 2 h 18"/>
                  </a:gdLst>
                  <a:ahLst/>
                  <a:cxnLst>
                    <a:cxn ang="0">
                      <a:pos x="T0" y="T1"/>
                    </a:cxn>
                    <a:cxn ang="0">
                      <a:pos x="T2" y="T3"/>
                    </a:cxn>
                    <a:cxn ang="0">
                      <a:pos x="T4" y="T5"/>
                    </a:cxn>
                    <a:cxn ang="0">
                      <a:pos x="T6" y="T7"/>
                    </a:cxn>
                    <a:cxn ang="0">
                      <a:pos x="T8" y="T9"/>
                    </a:cxn>
                  </a:cxnLst>
                  <a:rect l="0" t="0" r="r" b="b"/>
                  <a:pathLst>
                    <a:path w="13" h="18">
                      <a:moveTo>
                        <a:pt x="2" y="2"/>
                      </a:moveTo>
                      <a:cubicBezTo>
                        <a:pt x="9" y="0"/>
                        <a:pt x="6" y="8"/>
                        <a:pt x="13" y="8"/>
                      </a:cubicBezTo>
                      <a:cubicBezTo>
                        <a:pt x="13" y="12"/>
                        <a:pt x="10" y="16"/>
                        <a:pt x="6" y="18"/>
                      </a:cubicBezTo>
                      <a:cubicBezTo>
                        <a:pt x="6" y="12"/>
                        <a:pt x="6" y="8"/>
                        <a:pt x="0" y="5"/>
                      </a:cubicBezTo>
                      <a:cubicBezTo>
                        <a:pt x="0" y="4"/>
                        <a:pt x="3"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4" name="Freeform 150">
                  <a:extLst>
                    <a:ext uri="{FF2B5EF4-FFF2-40B4-BE49-F238E27FC236}">
                      <a16:creationId xmlns:a16="http://schemas.microsoft.com/office/drawing/2014/main" id="{71338D19-EABB-4317-ACA4-66847DEFBFE6}"/>
                    </a:ext>
                  </a:extLst>
                </p:cNvPr>
                <p:cNvSpPr>
                  <a:spLocks/>
                </p:cNvSpPr>
                <p:nvPr/>
              </p:nvSpPr>
              <p:spPr bwMode="auto">
                <a:xfrm>
                  <a:off x="9147175" y="8529638"/>
                  <a:ext cx="44450" cy="60325"/>
                </a:xfrm>
                <a:custGeom>
                  <a:avLst/>
                  <a:gdLst>
                    <a:gd name="T0" fmla="*/ 1 w 10"/>
                    <a:gd name="T1" fmla="*/ 1 h 14"/>
                    <a:gd name="T2" fmla="*/ 9 w 10"/>
                    <a:gd name="T3" fmla="*/ 13 h 14"/>
                    <a:gd name="T4" fmla="*/ 0 w 10"/>
                    <a:gd name="T5" fmla="*/ 11 h 14"/>
                    <a:gd name="T6" fmla="*/ 1 w 10"/>
                    <a:gd name="T7" fmla="*/ 1 h 14"/>
                  </a:gdLst>
                  <a:ahLst/>
                  <a:cxnLst>
                    <a:cxn ang="0">
                      <a:pos x="T0" y="T1"/>
                    </a:cxn>
                    <a:cxn ang="0">
                      <a:pos x="T2" y="T3"/>
                    </a:cxn>
                    <a:cxn ang="0">
                      <a:pos x="T4" y="T5"/>
                    </a:cxn>
                    <a:cxn ang="0">
                      <a:pos x="T6" y="T7"/>
                    </a:cxn>
                  </a:cxnLst>
                  <a:rect l="0" t="0" r="r" b="b"/>
                  <a:pathLst>
                    <a:path w="10" h="14">
                      <a:moveTo>
                        <a:pt x="1" y="1"/>
                      </a:moveTo>
                      <a:cubicBezTo>
                        <a:pt x="7" y="0"/>
                        <a:pt x="10" y="8"/>
                        <a:pt x="9" y="13"/>
                      </a:cubicBezTo>
                      <a:cubicBezTo>
                        <a:pt x="5" y="13"/>
                        <a:pt x="2" y="14"/>
                        <a:pt x="0" y="11"/>
                      </a:cubicBezTo>
                      <a:cubicBezTo>
                        <a:pt x="1" y="8"/>
                        <a:pt x="0" y="4"/>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5" name="Freeform 151">
                  <a:extLst>
                    <a:ext uri="{FF2B5EF4-FFF2-40B4-BE49-F238E27FC236}">
                      <a16:creationId xmlns:a16="http://schemas.microsoft.com/office/drawing/2014/main" id="{9A8BE28F-C7BF-4F95-8334-DD0FE381981F}"/>
                    </a:ext>
                  </a:extLst>
                </p:cNvPr>
                <p:cNvSpPr>
                  <a:spLocks/>
                </p:cNvSpPr>
                <p:nvPr/>
              </p:nvSpPr>
              <p:spPr bwMode="auto">
                <a:xfrm>
                  <a:off x="8443913" y="8843963"/>
                  <a:ext cx="88900" cy="49213"/>
                </a:xfrm>
                <a:custGeom>
                  <a:avLst/>
                  <a:gdLst>
                    <a:gd name="T0" fmla="*/ 7 w 20"/>
                    <a:gd name="T1" fmla="*/ 0 h 11"/>
                    <a:gd name="T2" fmla="*/ 10 w 20"/>
                    <a:gd name="T3" fmla="*/ 6 h 11"/>
                    <a:gd name="T4" fmla="*/ 20 w 20"/>
                    <a:gd name="T5" fmla="*/ 1 h 11"/>
                    <a:gd name="T6" fmla="*/ 6 w 20"/>
                    <a:gd name="T7" fmla="*/ 11 h 11"/>
                    <a:gd name="T8" fmla="*/ 0 w 20"/>
                    <a:gd name="T9" fmla="*/ 6 h 11"/>
                    <a:gd name="T10" fmla="*/ 7 w 20"/>
                    <a:gd name="T11" fmla="*/ 0 h 11"/>
                  </a:gdLst>
                  <a:ahLst/>
                  <a:cxnLst>
                    <a:cxn ang="0">
                      <a:pos x="T0" y="T1"/>
                    </a:cxn>
                    <a:cxn ang="0">
                      <a:pos x="T2" y="T3"/>
                    </a:cxn>
                    <a:cxn ang="0">
                      <a:pos x="T4" y="T5"/>
                    </a:cxn>
                    <a:cxn ang="0">
                      <a:pos x="T6" y="T7"/>
                    </a:cxn>
                    <a:cxn ang="0">
                      <a:pos x="T8" y="T9"/>
                    </a:cxn>
                    <a:cxn ang="0">
                      <a:pos x="T10" y="T11"/>
                    </a:cxn>
                  </a:cxnLst>
                  <a:rect l="0" t="0" r="r" b="b"/>
                  <a:pathLst>
                    <a:path w="20" h="11">
                      <a:moveTo>
                        <a:pt x="7" y="0"/>
                      </a:moveTo>
                      <a:cubicBezTo>
                        <a:pt x="8" y="2"/>
                        <a:pt x="9" y="4"/>
                        <a:pt x="10" y="6"/>
                      </a:cubicBezTo>
                      <a:cubicBezTo>
                        <a:pt x="15" y="5"/>
                        <a:pt x="17" y="1"/>
                        <a:pt x="20" y="1"/>
                      </a:cubicBezTo>
                      <a:cubicBezTo>
                        <a:pt x="19" y="6"/>
                        <a:pt x="11" y="11"/>
                        <a:pt x="6" y="11"/>
                      </a:cubicBezTo>
                      <a:cubicBezTo>
                        <a:pt x="5" y="6"/>
                        <a:pt x="4" y="5"/>
                        <a:pt x="0" y="6"/>
                      </a:cubicBezTo>
                      <a:cubicBezTo>
                        <a:pt x="0" y="2"/>
                        <a:pt x="4"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6" name="Freeform 152">
                  <a:extLst>
                    <a:ext uri="{FF2B5EF4-FFF2-40B4-BE49-F238E27FC236}">
                      <a16:creationId xmlns:a16="http://schemas.microsoft.com/office/drawing/2014/main" id="{80ED81DF-D446-47C9-B0B6-5B1154DDBA80}"/>
                    </a:ext>
                  </a:extLst>
                </p:cNvPr>
                <p:cNvSpPr>
                  <a:spLocks/>
                </p:cNvSpPr>
                <p:nvPr/>
              </p:nvSpPr>
              <p:spPr bwMode="auto">
                <a:xfrm>
                  <a:off x="8377238" y="8893175"/>
                  <a:ext cx="44450" cy="60325"/>
                </a:xfrm>
                <a:custGeom>
                  <a:avLst/>
                  <a:gdLst>
                    <a:gd name="T0" fmla="*/ 1 w 10"/>
                    <a:gd name="T1" fmla="*/ 0 h 14"/>
                    <a:gd name="T2" fmla="*/ 5 w 10"/>
                    <a:gd name="T3" fmla="*/ 0 h 14"/>
                    <a:gd name="T4" fmla="*/ 9 w 10"/>
                    <a:gd name="T5" fmla="*/ 12 h 14"/>
                    <a:gd name="T6" fmla="*/ 1 w 10"/>
                    <a:gd name="T7" fmla="*/ 0 h 14"/>
                  </a:gdLst>
                  <a:ahLst/>
                  <a:cxnLst>
                    <a:cxn ang="0">
                      <a:pos x="T0" y="T1"/>
                    </a:cxn>
                    <a:cxn ang="0">
                      <a:pos x="T2" y="T3"/>
                    </a:cxn>
                    <a:cxn ang="0">
                      <a:pos x="T4" y="T5"/>
                    </a:cxn>
                    <a:cxn ang="0">
                      <a:pos x="T6" y="T7"/>
                    </a:cxn>
                  </a:cxnLst>
                  <a:rect l="0" t="0" r="r" b="b"/>
                  <a:pathLst>
                    <a:path w="10" h="14">
                      <a:moveTo>
                        <a:pt x="1" y="0"/>
                      </a:moveTo>
                      <a:cubicBezTo>
                        <a:pt x="2" y="0"/>
                        <a:pt x="3" y="0"/>
                        <a:pt x="5" y="0"/>
                      </a:cubicBezTo>
                      <a:cubicBezTo>
                        <a:pt x="6" y="4"/>
                        <a:pt x="10" y="9"/>
                        <a:pt x="9" y="12"/>
                      </a:cubicBezTo>
                      <a:cubicBezTo>
                        <a:pt x="3" y="14"/>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7" name="Freeform 153">
                  <a:extLst>
                    <a:ext uri="{FF2B5EF4-FFF2-40B4-BE49-F238E27FC236}">
                      <a16:creationId xmlns:a16="http://schemas.microsoft.com/office/drawing/2014/main" id="{216CAA1E-578E-468A-9FDB-2C13B4AB9BC2}"/>
                    </a:ext>
                  </a:extLst>
                </p:cNvPr>
                <p:cNvSpPr>
                  <a:spLocks noEditPoints="1"/>
                </p:cNvSpPr>
                <p:nvPr/>
              </p:nvSpPr>
              <p:spPr bwMode="auto">
                <a:xfrm>
                  <a:off x="8545513" y="8594725"/>
                  <a:ext cx="609600" cy="534988"/>
                </a:xfrm>
                <a:custGeom>
                  <a:avLst/>
                  <a:gdLst>
                    <a:gd name="T0" fmla="*/ 131 w 138"/>
                    <a:gd name="T1" fmla="*/ 1 h 122"/>
                    <a:gd name="T2" fmla="*/ 133 w 138"/>
                    <a:gd name="T3" fmla="*/ 0 h 122"/>
                    <a:gd name="T4" fmla="*/ 125 w 138"/>
                    <a:gd name="T5" fmla="*/ 18 h 122"/>
                    <a:gd name="T6" fmla="*/ 109 w 138"/>
                    <a:gd name="T7" fmla="*/ 33 h 122"/>
                    <a:gd name="T8" fmla="*/ 23 w 138"/>
                    <a:gd name="T9" fmla="*/ 122 h 122"/>
                    <a:gd name="T10" fmla="*/ 0 w 138"/>
                    <a:gd name="T11" fmla="*/ 69 h 122"/>
                    <a:gd name="T12" fmla="*/ 131 w 138"/>
                    <a:gd name="T13" fmla="*/ 1 h 122"/>
                    <a:gd name="T14" fmla="*/ 6 w 138"/>
                    <a:gd name="T15" fmla="*/ 71 h 122"/>
                    <a:gd name="T16" fmla="*/ 6 w 138"/>
                    <a:gd name="T17" fmla="*/ 71 h 122"/>
                    <a:gd name="T18" fmla="*/ 25 w 138"/>
                    <a:gd name="T19" fmla="*/ 114 h 122"/>
                    <a:gd name="T20" fmla="*/ 118 w 138"/>
                    <a:gd name="T21" fmla="*/ 14 h 122"/>
                    <a:gd name="T22" fmla="*/ 6 w 138"/>
                    <a:gd name="T23"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22">
                      <a:moveTo>
                        <a:pt x="131" y="1"/>
                      </a:moveTo>
                      <a:cubicBezTo>
                        <a:pt x="131" y="1"/>
                        <a:pt x="132" y="0"/>
                        <a:pt x="133" y="0"/>
                      </a:cubicBezTo>
                      <a:cubicBezTo>
                        <a:pt x="138" y="8"/>
                        <a:pt x="129" y="14"/>
                        <a:pt x="125" y="18"/>
                      </a:cubicBezTo>
                      <a:cubicBezTo>
                        <a:pt x="120" y="23"/>
                        <a:pt x="113" y="28"/>
                        <a:pt x="109" y="33"/>
                      </a:cubicBezTo>
                      <a:cubicBezTo>
                        <a:pt x="83" y="61"/>
                        <a:pt x="57" y="95"/>
                        <a:pt x="23" y="122"/>
                      </a:cubicBezTo>
                      <a:cubicBezTo>
                        <a:pt x="12" y="106"/>
                        <a:pt x="5" y="88"/>
                        <a:pt x="0" y="69"/>
                      </a:cubicBezTo>
                      <a:cubicBezTo>
                        <a:pt x="38" y="46"/>
                        <a:pt x="93" y="26"/>
                        <a:pt x="131" y="1"/>
                      </a:cubicBezTo>
                      <a:close/>
                      <a:moveTo>
                        <a:pt x="6" y="71"/>
                      </a:moveTo>
                      <a:cubicBezTo>
                        <a:pt x="6" y="71"/>
                        <a:pt x="6" y="71"/>
                        <a:pt x="6" y="71"/>
                      </a:cubicBezTo>
                      <a:cubicBezTo>
                        <a:pt x="10" y="84"/>
                        <a:pt x="18" y="102"/>
                        <a:pt x="25" y="114"/>
                      </a:cubicBezTo>
                      <a:cubicBezTo>
                        <a:pt x="61" y="82"/>
                        <a:pt x="89" y="48"/>
                        <a:pt x="118" y="14"/>
                      </a:cubicBezTo>
                      <a:cubicBezTo>
                        <a:pt x="84" y="33"/>
                        <a:pt x="41" y="51"/>
                        <a:pt x="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8" name="Freeform 154">
                  <a:extLst>
                    <a:ext uri="{FF2B5EF4-FFF2-40B4-BE49-F238E27FC236}">
                      <a16:creationId xmlns:a16="http://schemas.microsoft.com/office/drawing/2014/main" id="{4155B095-4341-449E-8F69-D5CABD943F2D}"/>
                    </a:ext>
                  </a:extLst>
                </p:cNvPr>
                <p:cNvSpPr>
                  <a:spLocks noEditPoints="1"/>
                </p:cNvSpPr>
                <p:nvPr/>
              </p:nvSpPr>
              <p:spPr bwMode="auto">
                <a:xfrm>
                  <a:off x="8253413" y="8278813"/>
                  <a:ext cx="1379538" cy="1235075"/>
                </a:xfrm>
                <a:custGeom>
                  <a:avLst/>
                  <a:gdLst>
                    <a:gd name="T0" fmla="*/ 194 w 312"/>
                    <a:gd name="T1" fmla="*/ 150 h 282"/>
                    <a:gd name="T2" fmla="*/ 24 w 312"/>
                    <a:gd name="T3" fmla="*/ 168 h 282"/>
                    <a:gd name="T4" fmla="*/ 31 w 312"/>
                    <a:gd name="T5" fmla="*/ 105 h 282"/>
                    <a:gd name="T6" fmla="*/ 144 w 312"/>
                    <a:gd name="T7" fmla="*/ 60 h 282"/>
                    <a:gd name="T8" fmla="*/ 64 w 312"/>
                    <a:gd name="T9" fmla="*/ 97 h 282"/>
                    <a:gd name="T10" fmla="*/ 89 w 312"/>
                    <a:gd name="T11" fmla="*/ 86 h 282"/>
                    <a:gd name="T12" fmla="*/ 111 w 312"/>
                    <a:gd name="T13" fmla="*/ 79 h 282"/>
                    <a:gd name="T14" fmla="*/ 111 w 312"/>
                    <a:gd name="T15" fmla="*/ 79 h 282"/>
                    <a:gd name="T16" fmla="*/ 114 w 312"/>
                    <a:gd name="T17" fmla="*/ 75 h 282"/>
                    <a:gd name="T18" fmla="*/ 145 w 312"/>
                    <a:gd name="T19" fmla="*/ 65 h 282"/>
                    <a:gd name="T20" fmla="*/ 163 w 312"/>
                    <a:gd name="T21" fmla="*/ 56 h 282"/>
                    <a:gd name="T22" fmla="*/ 192 w 312"/>
                    <a:gd name="T23" fmla="*/ 45 h 282"/>
                    <a:gd name="T24" fmla="*/ 192 w 312"/>
                    <a:gd name="T25" fmla="*/ 45 h 282"/>
                    <a:gd name="T26" fmla="*/ 92 w 312"/>
                    <a:gd name="T27" fmla="*/ 94 h 282"/>
                    <a:gd name="T28" fmla="*/ 100 w 312"/>
                    <a:gd name="T29" fmla="*/ 92 h 282"/>
                    <a:gd name="T30" fmla="*/ 117 w 312"/>
                    <a:gd name="T31" fmla="*/ 83 h 282"/>
                    <a:gd name="T32" fmla="*/ 117 w 312"/>
                    <a:gd name="T33" fmla="*/ 83 h 282"/>
                    <a:gd name="T34" fmla="*/ 135 w 312"/>
                    <a:gd name="T35" fmla="*/ 75 h 282"/>
                    <a:gd name="T36" fmla="*/ 168 w 312"/>
                    <a:gd name="T37" fmla="*/ 65 h 282"/>
                    <a:gd name="T38" fmla="*/ 171 w 312"/>
                    <a:gd name="T39" fmla="*/ 63 h 282"/>
                    <a:gd name="T40" fmla="*/ 171 w 312"/>
                    <a:gd name="T41" fmla="*/ 63 h 282"/>
                    <a:gd name="T42" fmla="*/ 28 w 312"/>
                    <a:gd name="T43" fmla="*/ 137 h 282"/>
                    <a:gd name="T44" fmla="*/ 12 w 312"/>
                    <a:gd name="T45" fmla="*/ 134 h 282"/>
                    <a:gd name="T46" fmla="*/ 180 w 312"/>
                    <a:gd name="T47" fmla="*/ 151 h 282"/>
                    <a:gd name="T48" fmla="*/ 272 w 312"/>
                    <a:gd name="T49" fmla="*/ 34 h 282"/>
                    <a:gd name="T50" fmla="*/ 253 w 312"/>
                    <a:gd name="T51" fmla="*/ 44 h 282"/>
                    <a:gd name="T52" fmla="*/ 233 w 312"/>
                    <a:gd name="T53" fmla="*/ 44 h 282"/>
                    <a:gd name="T54" fmla="*/ 220 w 312"/>
                    <a:gd name="T55" fmla="*/ 47 h 282"/>
                    <a:gd name="T56" fmla="*/ 190 w 312"/>
                    <a:gd name="T57" fmla="*/ 64 h 282"/>
                    <a:gd name="T58" fmla="*/ 177 w 312"/>
                    <a:gd name="T59" fmla="*/ 73 h 282"/>
                    <a:gd name="T60" fmla="*/ 161 w 312"/>
                    <a:gd name="T61" fmla="*/ 85 h 282"/>
                    <a:gd name="T62" fmla="*/ 129 w 312"/>
                    <a:gd name="T63" fmla="*/ 89 h 282"/>
                    <a:gd name="T64" fmla="*/ 131 w 312"/>
                    <a:gd name="T65" fmla="*/ 96 h 282"/>
                    <a:gd name="T66" fmla="*/ 101 w 312"/>
                    <a:gd name="T67" fmla="*/ 99 h 282"/>
                    <a:gd name="T68" fmla="*/ 98 w 312"/>
                    <a:gd name="T69" fmla="*/ 104 h 282"/>
                    <a:gd name="T70" fmla="*/ 59 w 312"/>
                    <a:gd name="T71" fmla="*/ 120 h 282"/>
                    <a:gd name="T72" fmla="*/ 43 w 312"/>
                    <a:gd name="T73" fmla="*/ 127 h 282"/>
                    <a:gd name="T74" fmla="*/ 24 w 312"/>
                    <a:gd name="T75" fmla="*/ 128 h 282"/>
                    <a:gd name="T76" fmla="*/ 187 w 312"/>
                    <a:gd name="T77" fmla="*/ 55 h 282"/>
                    <a:gd name="T78" fmla="*/ 273 w 312"/>
                    <a:gd name="T79" fmla="*/ 25 h 282"/>
                    <a:gd name="T80" fmla="*/ 290 w 312"/>
                    <a:gd name="T81" fmla="*/ 15 h 282"/>
                    <a:gd name="T82" fmla="*/ 113 w 312"/>
                    <a:gd name="T83" fmla="*/ 24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282">
                      <a:moveTo>
                        <a:pt x="301" y="0"/>
                      </a:moveTo>
                      <a:cubicBezTo>
                        <a:pt x="312" y="23"/>
                        <a:pt x="290" y="38"/>
                        <a:pt x="275" y="54"/>
                      </a:cubicBezTo>
                      <a:cubicBezTo>
                        <a:pt x="247" y="86"/>
                        <a:pt x="220" y="119"/>
                        <a:pt x="194" y="150"/>
                      </a:cubicBezTo>
                      <a:cubicBezTo>
                        <a:pt x="155" y="195"/>
                        <a:pt x="125" y="239"/>
                        <a:pt x="96" y="281"/>
                      </a:cubicBezTo>
                      <a:cubicBezTo>
                        <a:pt x="91" y="282"/>
                        <a:pt x="88" y="276"/>
                        <a:pt x="83" y="282"/>
                      </a:cubicBezTo>
                      <a:cubicBezTo>
                        <a:pt x="64" y="247"/>
                        <a:pt x="45" y="207"/>
                        <a:pt x="24" y="168"/>
                      </a:cubicBezTo>
                      <a:cubicBezTo>
                        <a:pt x="19" y="157"/>
                        <a:pt x="13" y="145"/>
                        <a:pt x="5" y="136"/>
                      </a:cubicBezTo>
                      <a:cubicBezTo>
                        <a:pt x="7" y="130"/>
                        <a:pt x="3" y="127"/>
                        <a:pt x="0" y="120"/>
                      </a:cubicBezTo>
                      <a:cubicBezTo>
                        <a:pt x="12" y="116"/>
                        <a:pt x="23" y="113"/>
                        <a:pt x="31" y="105"/>
                      </a:cubicBezTo>
                      <a:cubicBezTo>
                        <a:pt x="40" y="108"/>
                        <a:pt x="55" y="96"/>
                        <a:pt x="68" y="92"/>
                      </a:cubicBezTo>
                      <a:cubicBezTo>
                        <a:pt x="66" y="87"/>
                        <a:pt x="72" y="86"/>
                        <a:pt x="74" y="90"/>
                      </a:cubicBezTo>
                      <a:cubicBezTo>
                        <a:pt x="96" y="78"/>
                        <a:pt x="119" y="71"/>
                        <a:pt x="144" y="60"/>
                      </a:cubicBezTo>
                      <a:cubicBezTo>
                        <a:pt x="159" y="53"/>
                        <a:pt x="175" y="47"/>
                        <a:pt x="194" y="40"/>
                      </a:cubicBezTo>
                      <a:cubicBezTo>
                        <a:pt x="224" y="30"/>
                        <a:pt x="266" y="16"/>
                        <a:pt x="301" y="0"/>
                      </a:cubicBezTo>
                      <a:close/>
                      <a:moveTo>
                        <a:pt x="64" y="97"/>
                      </a:moveTo>
                      <a:cubicBezTo>
                        <a:pt x="64" y="97"/>
                        <a:pt x="64" y="97"/>
                        <a:pt x="64" y="97"/>
                      </a:cubicBezTo>
                      <a:cubicBezTo>
                        <a:pt x="53" y="101"/>
                        <a:pt x="60" y="103"/>
                        <a:pt x="64" y="97"/>
                      </a:cubicBezTo>
                      <a:close/>
                      <a:moveTo>
                        <a:pt x="89" y="86"/>
                      </a:moveTo>
                      <a:cubicBezTo>
                        <a:pt x="89" y="86"/>
                        <a:pt x="89" y="86"/>
                        <a:pt x="89" y="86"/>
                      </a:cubicBezTo>
                      <a:cubicBezTo>
                        <a:pt x="85" y="91"/>
                        <a:pt x="94" y="88"/>
                        <a:pt x="89" y="86"/>
                      </a:cubicBezTo>
                      <a:close/>
                      <a:moveTo>
                        <a:pt x="111" y="79"/>
                      </a:moveTo>
                      <a:cubicBezTo>
                        <a:pt x="111" y="79"/>
                        <a:pt x="111" y="79"/>
                        <a:pt x="111" y="79"/>
                      </a:cubicBezTo>
                      <a:cubicBezTo>
                        <a:pt x="109" y="75"/>
                        <a:pt x="102" y="82"/>
                        <a:pt x="98" y="82"/>
                      </a:cubicBezTo>
                      <a:cubicBezTo>
                        <a:pt x="100" y="87"/>
                        <a:pt x="107" y="80"/>
                        <a:pt x="111" y="79"/>
                      </a:cubicBezTo>
                      <a:close/>
                      <a:moveTo>
                        <a:pt x="122" y="73"/>
                      </a:moveTo>
                      <a:cubicBezTo>
                        <a:pt x="122" y="73"/>
                        <a:pt x="122" y="73"/>
                        <a:pt x="122" y="73"/>
                      </a:cubicBezTo>
                      <a:cubicBezTo>
                        <a:pt x="119" y="75"/>
                        <a:pt x="117" y="75"/>
                        <a:pt x="114" y="75"/>
                      </a:cubicBezTo>
                      <a:cubicBezTo>
                        <a:pt x="114" y="80"/>
                        <a:pt x="123" y="75"/>
                        <a:pt x="122" y="73"/>
                      </a:cubicBezTo>
                      <a:close/>
                      <a:moveTo>
                        <a:pt x="145" y="65"/>
                      </a:moveTo>
                      <a:cubicBezTo>
                        <a:pt x="145" y="65"/>
                        <a:pt x="145" y="65"/>
                        <a:pt x="145" y="65"/>
                      </a:cubicBezTo>
                      <a:cubicBezTo>
                        <a:pt x="133" y="67"/>
                        <a:pt x="135" y="73"/>
                        <a:pt x="145" y="65"/>
                      </a:cubicBezTo>
                      <a:close/>
                      <a:moveTo>
                        <a:pt x="163" y="56"/>
                      </a:moveTo>
                      <a:cubicBezTo>
                        <a:pt x="163" y="56"/>
                        <a:pt x="163" y="56"/>
                        <a:pt x="163" y="56"/>
                      </a:cubicBezTo>
                      <a:cubicBezTo>
                        <a:pt x="159" y="59"/>
                        <a:pt x="152" y="60"/>
                        <a:pt x="151" y="63"/>
                      </a:cubicBezTo>
                      <a:cubicBezTo>
                        <a:pt x="154" y="61"/>
                        <a:pt x="162" y="60"/>
                        <a:pt x="163" y="56"/>
                      </a:cubicBezTo>
                      <a:close/>
                      <a:moveTo>
                        <a:pt x="192" y="45"/>
                      </a:moveTo>
                      <a:cubicBezTo>
                        <a:pt x="192" y="45"/>
                        <a:pt x="192" y="45"/>
                        <a:pt x="192" y="45"/>
                      </a:cubicBezTo>
                      <a:cubicBezTo>
                        <a:pt x="174" y="51"/>
                        <a:pt x="198" y="48"/>
                        <a:pt x="199" y="43"/>
                      </a:cubicBezTo>
                      <a:cubicBezTo>
                        <a:pt x="198" y="45"/>
                        <a:pt x="195" y="44"/>
                        <a:pt x="192" y="45"/>
                      </a:cubicBezTo>
                      <a:close/>
                      <a:moveTo>
                        <a:pt x="96" y="93"/>
                      </a:moveTo>
                      <a:cubicBezTo>
                        <a:pt x="96" y="93"/>
                        <a:pt x="96" y="93"/>
                        <a:pt x="96" y="93"/>
                      </a:cubicBezTo>
                      <a:cubicBezTo>
                        <a:pt x="95" y="92"/>
                        <a:pt x="92" y="92"/>
                        <a:pt x="92" y="94"/>
                      </a:cubicBezTo>
                      <a:cubicBezTo>
                        <a:pt x="93" y="97"/>
                        <a:pt x="98" y="94"/>
                        <a:pt x="96" y="93"/>
                      </a:cubicBezTo>
                      <a:close/>
                      <a:moveTo>
                        <a:pt x="100" y="92"/>
                      </a:moveTo>
                      <a:cubicBezTo>
                        <a:pt x="100" y="92"/>
                        <a:pt x="100" y="92"/>
                        <a:pt x="100" y="92"/>
                      </a:cubicBezTo>
                      <a:cubicBezTo>
                        <a:pt x="104" y="90"/>
                        <a:pt x="112" y="90"/>
                        <a:pt x="113" y="85"/>
                      </a:cubicBezTo>
                      <a:cubicBezTo>
                        <a:pt x="110" y="84"/>
                        <a:pt x="101" y="88"/>
                        <a:pt x="100" y="92"/>
                      </a:cubicBezTo>
                      <a:close/>
                      <a:moveTo>
                        <a:pt x="117" y="83"/>
                      </a:moveTo>
                      <a:cubicBezTo>
                        <a:pt x="117" y="83"/>
                        <a:pt x="117" y="83"/>
                        <a:pt x="117" y="83"/>
                      </a:cubicBezTo>
                      <a:cubicBezTo>
                        <a:pt x="120" y="87"/>
                        <a:pt x="132" y="80"/>
                        <a:pt x="132" y="77"/>
                      </a:cubicBezTo>
                      <a:cubicBezTo>
                        <a:pt x="127" y="77"/>
                        <a:pt x="122" y="81"/>
                        <a:pt x="117" y="83"/>
                      </a:cubicBezTo>
                      <a:close/>
                      <a:moveTo>
                        <a:pt x="147" y="71"/>
                      </a:moveTo>
                      <a:cubicBezTo>
                        <a:pt x="147" y="71"/>
                        <a:pt x="147" y="71"/>
                        <a:pt x="147" y="71"/>
                      </a:cubicBezTo>
                      <a:cubicBezTo>
                        <a:pt x="145" y="69"/>
                        <a:pt x="139" y="74"/>
                        <a:pt x="135" y="75"/>
                      </a:cubicBezTo>
                      <a:cubicBezTo>
                        <a:pt x="136" y="81"/>
                        <a:pt x="149" y="75"/>
                        <a:pt x="147" y="71"/>
                      </a:cubicBezTo>
                      <a:close/>
                      <a:moveTo>
                        <a:pt x="168" y="65"/>
                      </a:moveTo>
                      <a:cubicBezTo>
                        <a:pt x="168" y="65"/>
                        <a:pt x="168" y="65"/>
                        <a:pt x="168" y="65"/>
                      </a:cubicBezTo>
                      <a:cubicBezTo>
                        <a:pt x="165" y="59"/>
                        <a:pt x="157" y="67"/>
                        <a:pt x="151" y="68"/>
                      </a:cubicBezTo>
                      <a:cubicBezTo>
                        <a:pt x="153" y="76"/>
                        <a:pt x="165" y="67"/>
                        <a:pt x="168" y="65"/>
                      </a:cubicBezTo>
                      <a:close/>
                      <a:moveTo>
                        <a:pt x="171" y="63"/>
                      </a:moveTo>
                      <a:cubicBezTo>
                        <a:pt x="171" y="63"/>
                        <a:pt x="171" y="63"/>
                        <a:pt x="171" y="63"/>
                      </a:cubicBezTo>
                      <a:cubicBezTo>
                        <a:pt x="174" y="64"/>
                        <a:pt x="183" y="61"/>
                        <a:pt x="182" y="57"/>
                      </a:cubicBezTo>
                      <a:cubicBezTo>
                        <a:pt x="179" y="58"/>
                        <a:pt x="170" y="59"/>
                        <a:pt x="171" y="63"/>
                      </a:cubicBezTo>
                      <a:close/>
                      <a:moveTo>
                        <a:pt x="24" y="128"/>
                      </a:moveTo>
                      <a:cubicBezTo>
                        <a:pt x="24" y="128"/>
                        <a:pt x="24" y="128"/>
                        <a:pt x="24" y="128"/>
                      </a:cubicBezTo>
                      <a:cubicBezTo>
                        <a:pt x="21" y="131"/>
                        <a:pt x="30" y="135"/>
                        <a:pt x="28" y="137"/>
                      </a:cubicBezTo>
                      <a:cubicBezTo>
                        <a:pt x="25" y="137"/>
                        <a:pt x="26" y="139"/>
                        <a:pt x="24" y="140"/>
                      </a:cubicBezTo>
                      <a:cubicBezTo>
                        <a:pt x="21" y="139"/>
                        <a:pt x="20" y="134"/>
                        <a:pt x="19" y="131"/>
                      </a:cubicBezTo>
                      <a:cubicBezTo>
                        <a:pt x="17" y="132"/>
                        <a:pt x="14" y="133"/>
                        <a:pt x="12" y="134"/>
                      </a:cubicBezTo>
                      <a:cubicBezTo>
                        <a:pt x="38" y="183"/>
                        <a:pt x="59" y="229"/>
                        <a:pt x="86" y="274"/>
                      </a:cubicBezTo>
                      <a:cubicBezTo>
                        <a:pt x="103" y="254"/>
                        <a:pt x="117" y="233"/>
                        <a:pt x="132" y="212"/>
                      </a:cubicBezTo>
                      <a:cubicBezTo>
                        <a:pt x="148" y="192"/>
                        <a:pt x="163" y="171"/>
                        <a:pt x="180" y="151"/>
                      </a:cubicBezTo>
                      <a:cubicBezTo>
                        <a:pt x="205" y="120"/>
                        <a:pt x="232" y="91"/>
                        <a:pt x="258" y="62"/>
                      </a:cubicBezTo>
                      <a:cubicBezTo>
                        <a:pt x="266" y="52"/>
                        <a:pt x="277" y="43"/>
                        <a:pt x="280" y="30"/>
                      </a:cubicBezTo>
                      <a:cubicBezTo>
                        <a:pt x="277" y="32"/>
                        <a:pt x="276" y="34"/>
                        <a:pt x="272" y="34"/>
                      </a:cubicBezTo>
                      <a:cubicBezTo>
                        <a:pt x="271" y="31"/>
                        <a:pt x="270" y="28"/>
                        <a:pt x="268" y="28"/>
                      </a:cubicBezTo>
                      <a:cubicBezTo>
                        <a:pt x="264" y="29"/>
                        <a:pt x="261" y="30"/>
                        <a:pt x="258" y="32"/>
                      </a:cubicBezTo>
                      <a:cubicBezTo>
                        <a:pt x="264" y="37"/>
                        <a:pt x="261" y="45"/>
                        <a:pt x="253" y="44"/>
                      </a:cubicBezTo>
                      <a:cubicBezTo>
                        <a:pt x="252" y="41"/>
                        <a:pt x="257" y="34"/>
                        <a:pt x="251" y="35"/>
                      </a:cubicBezTo>
                      <a:cubicBezTo>
                        <a:pt x="246" y="38"/>
                        <a:pt x="254" y="46"/>
                        <a:pt x="248" y="48"/>
                      </a:cubicBezTo>
                      <a:cubicBezTo>
                        <a:pt x="246" y="44"/>
                        <a:pt x="240" y="37"/>
                        <a:pt x="233" y="44"/>
                      </a:cubicBezTo>
                      <a:cubicBezTo>
                        <a:pt x="238" y="50"/>
                        <a:pt x="237" y="58"/>
                        <a:pt x="231" y="58"/>
                      </a:cubicBezTo>
                      <a:cubicBezTo>
                        <a:pt x="229" y="55"/>
                        <a:pt x="234" y="54"/>
                        <a:pt x="231" y="50"/>
                      </a:cubicBezTo>
                      <a:cubicBezTo>
                        <a:pt x="227" y="51"/>
                        <a:pt x="225" y="46"/>
                        <a:pt x="220" y="47"/>
                      </a:cubicBezTo>
                      <a:cubicBezTo>
                        <a:pt x="216" y="48"/>
                        <a:pt x="214" y="52"/>
                        <a:pt x="209" y="55"/>
                      </a:cubicBezTo>
                      <a:cubicBezTo>
                        <a:pt x="207" y="55"/>
                        <a:pt x="205" y="54"/>
                        <a:pt x="203" y="55"/>
                      </a:cubicBezTo>
                      <a:cubicBezTo>
                        <a:pt x="195" y="57"/>
                        <a:pt x="190" y="61"/>
                        <a:pt x="190" y="64"/>
                      </a:cubicBezTo>
                      <a:cubicBezTo>
                        <a:pt x="187" y="66"/>
                        <a:pt x="186" y="62"/>
                        <a:pt x="183" y="63"/>
                      </a:cubicBezTo>
                      <a:cubicBezTo>
                        <a:pt x="181" y="69"/>
                        <a:pt x="190" y="67"/>
                        <a:pt x="188" y="72"/>
                      </a:cubicBezTo>
                      <a:cubicBezTo>
                        <a:pt x="183" y="75"/>
                        <a:pt x="180" y="78"/>
                        <a:pt x="177" y="73"/>
                      </a:cubicBezTo>
                      <a:cubicBezTo>
                        <a:pt x="178" y="71"/>
                        <a:pt x="181" y="70"/>
                        <a:pt x="179" y="66"/>
                      </a:cubicBezTo>
                      <a:cubicBezTo>
                        <a:pt x="171" y="70"/>
                        <a:pt x="165" y="70"/>
                        <a:pt x="157" y="75"/>
                      </a:cubicBezTo>
                      <a:cubicBezTo>
                        <a:pt x="156" y="80"/>
                        <a:pt x="157" y="82"/>
                        <a:pt x="161" y="85"/>
                      </a:cubicBezTo>
                      <a:cubicBezTo>
                        <a:pt x="159" y="88"/>
                        <a:pt x="155" y="89"/>
                        <a:pt x="153" y="86"/>
                      </a:cubicBezTo>
                      <a:cubicBezTo>
                        <a:pt x="153" y="82"/>
                        <a:pt x="153" y="80"/>
                        <a:pt x="150" y="78"/>
                      </a:cubicBezTo>
                      <a:cubicBezTo>
                        <a:pt x="140" y="77"/>
                        <a:pt x="141" y="88"/>
                        <a:pt x="129" y="89"/>
                      </a:cubicBezTo>
                      <a:cubicBezTo>
                        <a:pt x="131" y="93"/>
                        <a:pt x="135" y="90"/>
                        <a:pt x="136" y="93"/>
                      </a:cubicBezTo>
                      <a:cubicBezTo>
                        <a:pt x="136" y="96"/>
                        <a:pt x="131" y="103"/>
                        <a:pt x="127" y="99"/>
                      </a:cubicBezTo>
                      <a:cubicBezTo>
                        <a:pt x="129" y="99"/>
                        <a:pt x="129" y="97"/>
                        <a:pt x="131" y="96"/>
                      </a:cubicBezTo>
                      <a:cubicBezTo>
                        <a:pt x="128" y="94"/>
                        <a:pt x="123" y="93"/>
                        <a:pt x="124" y="87"/>
                      </a:cubicBezTo>
                      <a:cubicBezTo>
                        <a:pt x="121" y="88"/>
                        <a:pt x="122" y="92"/>
                        <a:pt x="118" y="93"/>
                      </a:cubicBezTo>
                      <a:cubicBezTo>
                        <a:pt x="114" y="88"/>
                        <a:pt x="104" y="96"/>
                        <a:pt x="101" y="99"/>
                      </a:cubicBezTo>
                      <a:cubicBezTo>
                        <a:pt x="102" y="104"/>
                        <a:pt x="105" y="96"/>
                        <a:pt x="108" y="100"/>
                      </a:cubicBezTo>
                      <a:cubicBezTo>
                        <a:pt x="107" y="105"/>
                        <a:pt x="115" y="104"/>
                        <a:pt x="110" y="108"/>
                      </a:cubicBezTo>
                      <a:cubicBezTo>
                        <a:pt x="105" y="111"/>
                        <a:pt x="104" y="102"/>
                        <a:pt x="98" y="104"/>
                      </a:cubicBezTo>
                      <a:cubicBezTo>
                        <a:pt x="95" y="103"/>
                        <a:pt x="98" y="102"/>
                        <a:pt x="96" y="99"/>
                      </a:cubicBezTo>
                      <a:cubicBezTo>
                        <a:pt x="83" y="103"/>
                        <a:pt x="78" y="106"/>
                        <a:pt x="64" y="112"/>
                      </a:cubicBezTo>
                      <a:cubicBezTo>
                        <a:pt x="64" y="115"/>
                        <a:pt x="63" y="118"/>
                        <a:pt x="59" y="120"/>
                      </a:cubicBezTo>
                      <a:cubicBezTo>
                        <a:pt x="57" y="119"/>
                        <a:pt x="57" y="115"/>
                        <a:pt x="54" y="114"/>
                      </a:cubicBezTo>
                      <a:cubicBezTo>
                        <a:pt x="49" y="118"/>
                        <a:pt x="46" y="116"/>
                        <a:pt x="41" y="119"/>
                      </a:cubicBezTo>
                      <a:cubicBezTo>
                        <a:pt x="38" y="122"/>
                        <a:pt x="45" y="125"/>
                        <a:pt x="43" y="127"/>
                      </a:cubicBezTo>
                      <a:cubicBezTo>
                        <a:pt x="42" y="128"/>
                        <a:pt x="42" y="130"/>
                        <a:pt x="39" y="130"/>
                      </a:cubicBezTo>
                      <a:cubicBezTo>
                        <a:pt x="38" y="127"/>
                        <a:pt x="37" y="124"/>
                        <a:pt x="35" y="123"/>
                      </a:cubicBezTo>
                      <a:cubicBezTo>
                        <a:pt x="30" y="126"/>
                        <a:pt x="26" y="124"/>
                        <a:pt x="24" y="128"/>
                      </a:cubicBezTo>
                      <a:close/>
                      <a:moveTo>
                        <a:pt x="200" y="52"/>
                      </a:moveTo>
                      <a:cubicBezTo>
                        <a:pt x="200" y="52"/>
                        <a:pt x="200" y="52"/>
                        <a:pt x="200" y="52"/>
                      </a:cubicBezTo>
                      <a:cubicBezTo>
                        <a:pt x="198" y="47"/>
                        <a:pt x="191" y="55"/>
                        <a:pt x="187" y="55"/>
                      </a:cubicBezTo>
                      <a:cubicBezTo>
                        <a:pt x="189" y="60"/>
                        <a:pt x="196" y="52"/>
                        <a:pt x="200" y="52"/>
                      </a:cubicBezTo>
                      <a:close/>
                      <a:moveTo>
                        <a:pt x="273" y="25"/>
                      </a:moveTo>
                      <a:cubicBezTo>
                        <a:pt x="273" y="25"/>
                        <a:pt x="273" y="25"/>
                        <a:pt x="273" y="25"/>
                      </a:cubicBezTo>
                      <a:cubicBezTo>
                        <a:pt x="274" y="27"/>
                        <a:pt x="274" y="28"/>
                        <a:pt x="275" y="30"/>
                      </a:cubicBezTo>
                      <a:cubicBezTo>
                        <a:pt x="279" y="28"/>
                        <a:pt x="281" y="23"/>
                        <a:pt x="284" y="28"/>
                      </a:cubicBezTo>
                      <a:cubicBezTo>
                        <a:pt x="287" y="24"/>
                        <a:pt x="292" y="21"/>
                        <a:pt x="290" y="15"/>
                      </a:cubicBezTo>
                      <a:cubicBezTo>
                        <a:pt x="284" y="22"/>
                        <a:pt x="280" y="21"/>
                        <a:pt x="273" y="25"/>
                      </a:cubicBezTo>
                      <a:close/>
                      <a:moveTo>
                        <a:pt x="113" y="248"/>
                      </a:moveTo>
                      <a:cubicBezTo>
                        <a:pt x="113" y="248"/>
                        <a:pt x="113" y="248"/>
                        <a:pt x="113" y="248"/>
                      </a:cubicBezTo>
                      <a:cubicBezTo>
                        <a:pt x="114" y="246"/>
                        <a:pt x="117" y="245"/>
                        <a:pt x="117" y="243"/>
                      </a:cubicBezTo>
                      <a:cubicBezTo>
                        <a:pt x="113" y="243"/>
                        <a:pt x="111" y="251"/>
                        <a:pt x="113"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37" name="Group 36">
                <a:extLst>
                  <a:ext uri="{FF2B5EF4-FFF2-40B4-BE49-F238E27FC236}">
                    <a16:creationId xmlns:a16="http://schemas.microsoft.com/office/drawing/2014/main" id="{830C3E13-806C-4C94-9749-01E1476442D5}"/>
                  </a:ext>
                </a:extLst>
              </p:cNvPr>
              <p:cNvGrpSpPr>
                <a:grpSpLocks noChangeAspect="1"/>
              </p:cNvGrpSpPr>
              <p:nvPr/>
            </p:nvGrpSpPr>
            <p:grpSpPr>
              <a:xfrm rot="664777" flipH="1" flipV="1">
                <a:off x="15928805" y="3442194"/>
                <a:ext cx="462156" cy="595379"/>
                <a:chOff x="8118476" y="8350251"/>
                <a:chExt cx="1068387" cy="1376361"/>
              </a:xfrm>
              <a:solidFill>
                <a:schemeClr val="accent2"/>
              </a:solidFill>
            </p:grpSpPr>
            <p:sp>
              <p:nvSpPr>
                <p:cNvPr id="208" name="Freeform 141">
                  <a:extLst>
                    <a:ext uri="{FF2B5EF4-FFF2-40B4-BE49-F238E27FC236}">
                      <a16:creationId xmlns:a16="http://schemas.microsoft.com/office/drawing/2014/main" id="{04324AEA-722D-4B66-BF74-37684456E1BC}"/>
                    </a:ext>
                  </a:extLst>
                </p:cNvPr>
                <p:cNvSpPr>
                  <a:spLocks noEditPoints="1"/>
                </p:cNvSpPr>
                <p:nvPr/>
              </p:nvSpPr>
              <p:spPr bwMode="auto">
                <a:xfrm>
                  <a:off x="8343900" y="8407400"/>
                  <a:ext cx="200025" cy="236537"/>
                </a:xfrm>
                <a:custGeom>
                  <a:avLst/>
                  <a:gdLst>
                    <a:gd name="T0" fmla="*/ 24 w 45"/>
                    <a:gd name="T1" fmla="*/ 6 h 54"/>
                    <a:gd name="T2" fmla="*/ 0 w 45"/>
                    <a:gd name="T3" fmla="*/ 20 h 54"/>
                    <a:gd name="T4" fmla="*/ 24 w 45"/>
                    <a:gd name="T5" fmla="*/ 6 h 54"/>
                    <a:gd name="T6" fmla="*/ 11 w 45"/>
                    <a:gd name="T7" fmla="*/ 27 h 54"/>
                    <a:gd name="T8" fmla="*/ 11 w 45"/>
                    <a:gd name="T9" fmla="*/ 27 h 54"/>
                    <a:gd name="T10" fmla="*/ 8 w 45"/>
                    <a:gd name="T11" fmla="*/ 16 h 54"/>
                    <a:gd name="T12" fmla="*/ 11 w 45"/>
                    <a:gd name="T13" fmla="*/ 27 h 54"/>
                    <a:gd name="T14" fmla="*/ 22 w 45"/>
                    <a:gd name="T15" fmla="*/ 24 h 54"/>
                    <a:gd name="T16" fmla="*/ 22 w 45"/>
                    <a:gd name="T17" fmla="*/ 24 h 54"/>
                    <a:gd name="T18" fmla="*/ 23 w 45"/>
                    <a:gd name="T19" fmla="*/ 17 h 54"/>
                    <a:gd name="T20" fmla="*/ 22 w 45"/>
                    <a:gd name="T21" fmla="*/ 24 h 54"/>
                    <a:gd name="T22" fmla="*/ 19 w 45"/>
                    <a:gd name="T23" fmla="*/ 30 h 54"/>
                    <a:gd name="T24" fmla="*/ 19 w 45"/>
                    <a:gd name="T25" fmla="*/ 30 h 54"/>
                    <a:gd name="T26" fmla="*/ 11 w 45"/>
                    <a:gd name="T27" fmla="*/ 30 h 54"/>
                    <a:gd name="T28" fmla="*/ 19 w 45"/>
                    <a:gd name="T2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4">
                      <a:moveTo>
                        <a:pt x="24" y="6"/>
                      </a:moveTo>
                      <a:cubicBezTo>
                        <a:pt x="45" y="26"/>
                        <a:pt x="4" y="54"/>
                        <a:pt x="0" y="20"/>
                      </a:cubicBezTo>
                      <a:cubicBezTo>
                        <a:pt x="1" y="11"/>
                        <a:pt x="13" y="0"/>
                        <a:pt x="24" y="6"/>
                      </a:cubicBezTo>
                      <a:close/>
                      <a:moveTo>
                        <a:pt x="11" y="27"/>
                      </a:moveTo>
                      <a:cubicBezTo>
                        <a:pt x="11" y="27"/>
                        <a:pt x="11" y="27"/>
                        <a:pt x="11" y="27"/>
                      </a:cubicBezTo>
                      <a:cubicBezTo>
                        <a:pt x="11" y="24"/>
                        <a:pt x="10" y="16"/>
                        <a:pt x="8" y="16"/>
                      </a:cubicBezTo>
                      <a:cubicBezTo>
                        <a:pt x="6" y="17"/>
                        <a:pt x="5" y="27"/>
                        <a:pt x="11" y="27"/>
                      </a:cubicBezTo>
                      <a:close/>
                      <a:moveTo>
                        <a:pt x="22" y="24"/>
                      </a:moveTo>
                      <a:cubicBezTo>
                        <a:pt x="22" y="24"/>
                        <a:pt x="22" y="24"/>
                        <a:pt x="22" y="24"/>
                      </a:cubicBezTo>
                      <a:cubicBezTo>
                        <a:pt x="23" y="22"/>
                        <a:pt x="26" y="18"/>
                        <a:pt x="23" y="17"/>
                      </a:cubicBezTo>
                      <a:cubicBezTo>
                        <a:pt x="23" y="20"/>
                        <a:pt x="18" y="23"/>
                        <a:pt x="22" y="24"/>
                      </a:cubicBezTo>
                      <a:close/>
                      <a:moveTo>
                        <a:pt x="19" y="30"/>
                      </a:moveTo>
                      <a:cubicBezTo>
                        <a:pt x="19" y="30"/>
                        <a:pt x="19" y="30"/>
                        <a:pt x="19" y="30"/>
                      </a:cubicBezTo>
                      <a:cubicBezTo>
                        <a:pt x="17" y="30"/>
                        <a:pt x="15" y="28"/>
                        <a:pt x="11" y="30"/>
                      </a:cubicBezTo>
                      <a:cubicBezTo>
                        <a:pt x="11" y="35"/>
                        <a:pt x="20" y="34"/>
                        <a:pt x="1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9" name="Freeform 142">
                  <a:extLst>
                    <a:ext uri="{FF2B5EF4-FFF2-40B4-BE49-F238E27FC236}">
                      <a16:creationId xmlns:a16="http://schemas.microsoft.com/office/drawing/2014/main" id="{45B4D762-5A61-48AC-A3CD-8F7893EA4105}"/>
                    </a:ext>
                  </a:extLst>
                </p:cNvPr>
                <p:cNvSpPr>
                  <a:spLocks noEditPoints="1"/>
                </p:cNvSpPr>
                <p:nvPr/>
              </p:nvSpPr>
              <p:spPr bwMode="auto">
                <a:xfrm>
                  <a:off x="8118476" y="8504238"/>
                  <a:ext cx="128587" cy="179387"/>
                </a:xfrm>
                <a:custGeom>
                  <a:avLst/>
                  <a:gdLst>
                    <a:gd name="T0" fmla="*/ 1 w 29"/>
                    <a:gd name="T1" fmla="*/ 15 h 41"/>
                    <a:gd name="T2" fmla="*/ 28 w 29"/>
                    <a:gd name="T3" fmla="*/ 16 h 41"/>
                    <a:gd name="T4" fmla="*/ 21 w 29"/>
                    <a:gd name="T5" fmla="*/ 34 h 41"/>
                    <a:gd name="T6" fmla="*/ 1 w 29"/>
                    <a:gd name="T7" fmla="*/ 15 h 41"/>
                    <a:gd name="T8" fmla="*/ 13 w 29"/>
                    <a:gd name="T9" fmla="*/ 27 h 41"/>
                    <a:gd name="T10" fmla="*/ 13 w 29"/>
                    <a:gd name="T11" fmla="*/ 27 h 41"/>
                    <a:gd name="T12" fmla="*/ 11 w 29"/>
                    <a:gd name="T13" fmla="*/ 19 h 41"/>
                    <a:gd name="T14" fmla="*/ 13 w 29"/>
                    <a:gd name="T15" fmla="*/ 2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 y="15"/>
                      </a:moveTo>
                      <a:cubicBezTo>
                        <a:pt x="7" y="5"/>
                        <a:pt x="23" y="0"/>
                        <a:pt x="28" y="16"/>
                      </a:cubicBezTo>
                      <a:cubicBezTo>
                        <a:pt x="29" y="21"/>
                        <a:pt x="26" y="32"/>
                        <a:pt x="21" y="34"/>
                      </a:cubicBezTo>
                      <a:cubicBezTo>
                        <a:pt x="9" y="41"/>
                        <a:pt x="0" y="28"/>
                        <a:pt x="1" y="15"/>
                      </a:cubicBezTo>
                      <a:close/>
                      <a:moveTo>
                        <a:pt x="13" y="27"/>
                      </a:moveTo>
                      <a:cubicBezTo>
                        <a:pt x="13" y="27"/>
                        <a:pt x="13" y="27"/>
                        <a:pt x="13" y="27"/>
                      </a:cubicBezTo>
                      <a:cubicBezTo>
                        <a:pt x="17" y="27"/>
                        <a:pt x="13" y="19"/>
                        <a:pt x="11" y="19"/>
                      </a:cubicBezTo>
                      <a:cubicBezTo>
                        <a:pt x="10" y="21"/>
                        <a:pt x="12" y="24"/>
                        <a:pt x="1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0" name="Freeform 143">
                  <a:extLst>
                    <a:ext uri="{FF2B5EF4-FFF2-40B4-BE49-F238E27FC236}">
                      <a16:creationId xmlns:a16="http://schemas.microsoft.com/office/drawing/2014/main" id="{47D96FE7-66BA-4A9E-A7A0-599CE155BF82}"/>
                    </a:ext>
                  </a:extLst>
                </p:cNvPr>
                <p:cNvSpPr>
                  <a:spLocks noEditPoints="1"/>
                </p:cNvSpPr>
                <p:nvPr/>
              </p:nvSpPr>
              <p:spPr bwMode="auto">
                <a:xfrm>
                  <a:off x="8566150" y="8350251"/>
                  <a:ext cx="155575" cy="201612"/>
                </a:xfrm>
                <a:custGeom>
                  <a:avLst/>
                  <a:gdLst>
                    <a:gd name="T0" fmla="*/ 7 w 35"/>
                    <a:gd name="T1" fmla="*/ 10 h 46"/>
                    <a:gd name="T2" fmla="*/ 29 w 35"/>
                    <a:gd name="T3" fmla="*/ 27 h 46"/>
                    <a:gd name="T4" fmla="*/ 5 w 35"/>
                    <a:gd name="T5" fmla="*/ 33 h 46"/>
                    <a:gd name="T6" fmla="*/ 7 w 35"/>
                    <a:gd name="T7" fmla="*/ 10 h 46"/>
                    <a:gd name="T8" fmla="*/ 11 w 35"/>
                    <a:gd name="T9" fmla="*/ 28 h 46"/>
                    <a:gd name="T10" fmla="*/ 11 w 35"/>
                    <a:gd name="T11" fmla="*/ 28 h 46"/>
                    <a:gd name="T12" fmla="*/ 15 w 35"/>
                    <a:gd name="T13" fmla="*/ 11 h 46"/>
                    <a:gd name="T14" fmla="*/ 11 w 35"/>
                    <a:gd name="T15" fmla="*/ 28 h 46"/>
                    <a:gd name="T16" fmla="*/ 17 w 35"/>
                    <a:gd name="T17" fmla="*/ 26 h 46"/>
                    <a:gd name="T18" fmla="*/ 17 w 35"/>
                    <a:gd name="T19" fmla="*/ 26 h 46"/>
                    <a:gd name="T20" fmla="*/ 19 w 35"/>
                    <a:gd name="T21" fmla="*/ 19 h 46"/>
                    <a:gd name="T22" fmla="*/ 17 w 35"/>
                    <a:gd name="T2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6">
                      <a:moveTo>
                        <a:pt x="7" y="10"/>
                      </a:moveTo>
                      <a:cubicBezTo>
                        <a:pt x="20" y="0"/>
                        <a:pt x="35" y="12"/>
                        <a:pt x="29" y="27"/>
                      </a:cubicBezTo>
                      <a:cubicBezTo>
                        <a:pt x="27" y="34"/>
                        <a:pt x="13" y="46"/>
                        <a:pt x="5" y="33"/>
                      </a:cubicBezTo>
                      <a:cubicBezTo>
                        <a:pt x="0" y="26"/>
                        <a:pt x="1" y="15"/>
                        <a:pt x="7" y="10"/>
                      </a:cubicBezTo>
                      <a:close/>
                      <a:moveTo>
                        <a:pt x="11" y="28"/>
                      </a:moveTo>
                      <a:cubicBezTo>
                        <a:pt x="11" y="28"/>
                        <a:pt x="11" y="28"/>
                        <a:pt x="11" y="28"/>
                      </a:cubicBezTo>
                      <a:cubicBezTo>
                        <a:pt x="9" y="21"/>
                        <a:pt x="15" y="17"/>
                        <a:pt x="15" y="11"/>
                      </a:cubicBezTo>
                      <a:cubicBezTo>
                        <a:pt x="6" y="12"/>
                        <a:pt x="7" y="23"/>
                        <a:pt x="11" y="28"/>
                      </a:cubicBezTo>
                      <a:close/>
                      <a:moveTo>
                        <a:pt x="17" y="26"/>
                      </a:moveTo>
                      <a:cubicBezTo>
                        <a:pt x="17" y="26"/>
                        <a:pt x="17" y="26"/>
                        <a:pt x="17" y="26"/>
                      </a:cubicBezTo>
                      <a:cubicBezTo>
                        <a:pt x="21" y="26"/>
                        <a:pt x="23" y="20"/>
                        <a:pt x="19" y="19"/>
                      </a:cubicBezTo>
                      <a:cubicBezTo>
                        <a:pt x="20" y="22"/>
                        <a:pt x="14" y="22"/>
                        <a:pt x="1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1" name="Freeform 144">
                  <a:extLst>
                    <a:ext uri="{FF2B5EF4-FFF2-40B4-BE49-F238E27FC236}">
                      <a16:creationId xmlns:a16="http://schemas.microsoft.com/office/drawing/2014/main" id="{9E02E9C3-E766-4F66-8479-56BCE27CBDA6}"/>
                    </a:ext>
                  </a:extLst>
                </p:cNvPr>
                <p:cNvSpPr>
                  <a:spLocks noEditPoints="1"/>
                </p:cNvSpPr>
                <p:nvPr/>
              </p:nvSpPr>
              <p:spPr bwMode="auto">
                <a:xfrm>
                  <a:off x="8424863" y="9056688"/>
                  <a:ext cx="663575" cy="555625"/>
                </a:xfrm>
                <a:custGeom>
                  <a:avLst/>
                  <a:gdLst>
                    <a:gd name="T0" fmla="*/ 103 w 150"/>
                    <a:gd name="T1" fmla="*/ 118 h 127"/>
                    <a:gd name="T2" fmla="*/ 75 w 150"/>
                    <a:gd name="T3" fmla="*/ 32 h 127"/>
                    <a:gd name="T4" fmla="*/ 37 w 150"/>
                    <a:gd name="T5" fmla="*/ 49 h 127"/>
                    <a:gd name="T6" fmla="*/ 37 w 150"/>
                    <a:gd name="T7" fmla="*/ 49 h 127"/>
                    <a:gd name="T8" fmla="*/ 123 w 150"/>
                    <a:gd name="T9" fmla="*/ 19 h 127"/>
                    <a:gd name="T10" fmla="*/ 21 w 150"/>
                    <a:gd name="T11" fmla="*/ 54 h 127"/>
                    <a:gd name="T12" fmla="*/ 115 w 150"/>
                    <a:gd name="T13" fmla="*/ 31 h 127"/>
                    <a:gd name="T14" fmla="*/ 125 w 150"/>
                    <a:gd name="T15" fmla="*/ 30 h 127"/>
                    <a:gd name="T16" fmla="*/ 22 w 150"/>
                    <a:gd name="T17" fmla="*/ 64 h 127"/>
                    <a:gd name="T18" fmla="*/ 86 w 150"/>
                    <a:gd name="T19" fmla="*/ 47 h 127"/>
                    <a:gd name="T20" fmla="*/ 92 w 150"/>
                    <a:gd name="T21" fmla="*/ 35 h 127"/>
                    <a:gd name="T22" fmla="*/ 133 w 150"/>
                    <a:gd name="T23" fmla="*/ 23 h 127"/>
                    <a:gd name="T24" fmla="*/ 120 w 150"/>
                    <a:gd name="T25" fmla="*/ 37 h 127"/>
                    <a:gd name="T26" fmla="*/ 105 w 150"/>
                    <a:gd name="T27" fmla="*/ 35 h 127"/>
                    <a:gd name="T28" fmla="*/ 21 w 150"/>
                    <a:gd name="T29" fmla="*/ 70 h 127"/>
                    <a:gd name="T30" fmla="*/ 71 w 150"/>
                    <a:gd name="T31" fmla="*/ 54 h 127"/>
                    <a:gd name="T32" fmla="*/ 14 w 150"/>
                    <a:gd name="T33" fmla="*/ 77 h 127"/>
                    <a:gd name="T34" fmla="*/ 68 w 150"/>
                    <a:gd name="T35" fmla="*/ 61 h 127"/>
                    <a:gd name="T36" fmla="*/ 85 w 150"/>
                    <a:gd name="T37" fmla="*/ 58 h 127"/>
                    <a:gd name="T38" fmla="*/ 17 w 150"/>
                    <a:gd name="T39" fmla="*/ 78 h 127"/>
                    <a:gd name="T40" fmla="*/ 17 w 150"/>
                    <a:gd name="T41" fmla="*/ 91 h 127"/>
                    <a:gd name="T42" fmla="*/ 17 w 150"/>
                    <a:gd name="T43" fmla="*/ 91 h 127"/>
                    <a:gd name="T44" fmla="*/ 127 w 150"/>
                    <a:gd name="T45" fmla="*/ 46 h 127"/>
                    <a:gd name="T46" fmla="*/ 55 w 150"/>
                    <a:gd name="T47" fmla="*/ 84 h 127"/>
                    <a:gd name="T48" fmla="*/ 63 w 150"/>
                    <a:gd name="T49" fmla="*/ 65 h 127"/>
                    <a:gd name="T50" fmla="*/ 95 w 150"/>
                    <a:gd name="T51" fmla="*/ 66 h 127"/>
                    <a:gd name="T52" fmla="*/ 58 w 150"/>
                    <a:gd name="T53" fmla="*/ 90 h 127"/>
                    <a:gd name="T54" fmla="*/ 55 w 150"/>
                    <a:gd name="T55" fmla="*/ 88 h 127"/>
                    <a:gd name="T56" fmla="*/ 129 w 150"/>
                    <a:gd name="T57" fmla="*/ 49 h 127"/>
                    <a:gd name="T58" fmla="*/ 38 w 150"/>
                    <a:gd name="T59" fmla="*/ 87 h 127"/>
                    <a:gd name="T60" fmla="*/ 38 w 150"/>
                    <a:gd name="T61" fmla="*/ 87 h 127"/>
                    <a:gd name="T62" fmla="*/ 79 w 150"/>
                    <a:gd name="T63" fmla="*/ 73 h 127"/>
                    <a:gd name="T64" fmla="*/ 73 w 150"/>
                    <a:gd name="T65" fmla="*/ 86 h 127"/>
                    <a:gd name="T66" fmla="*/ 97 w 150"/>
                    <a:gd name="T67" fmla="*/ 67 h 127"/>
                    <a:gd name="T68" fmla="*/ 113 w 150"/>
                    <a:gd name="T69" fmla="*/ 66 h 127"/>
                    <a:gd name="T70" fmla="*/ 94 w 150"/>
                    <a:gd name="T71" fmla="*/ 77 h 127"/>
                    <a:gd name="T72" fmla="*/ 113 w 150"/>
                    <a:gd name="T73" fmla="*/ 70 h 127"/>
                    <a:gd name="T74" fmla="*/ 126 w 150"/>
                    <a:gd name="T75" fmla="*/ 77 h 127"/>
                    <a:gd name="T76" fmla="*/ 43 w 150"/>
                    <a:gd name="T77" fmla="*/ 103 h 127"/>
                    <a:gd name="T78" fmla="*/ 65 w 150"/>
                    <a:gd name="T79" fmla="*/ 96 h 127"/>
                    <a:gd name="T80" fmla="*/ 47 w 150"/>
                    <a:gd name="T81" fmla="*/ 116 h 127"/>
                    <a:gd name="T82" fmla="*/ 59 w 150"/>
                    <a:gd name="T83" fmla="*/ 110 h 127"/>
                    <a:gd name="T84" fmla="*/ 75 w 150"/>
                    <a:gd name="T85" fmla="*/ 109 h 127"/>
                    <a:gd name="T86" fmla="*/ 80 w 150"/>
                    <a:gd name="T87" fmla="*/ 100 h 127"/>
                    <a:gd name="T88" fmla="*/ 133 w 150"/>
                    <a:gd name="T89" fmla="*/ 87 h 127"/>
                    <a:gd name="T90" fmla="*/ 67 w 150"/>
                    <a:gd name="T91" fmla="*/ 112 h 127"/>
                    <a:gd name="T92" fmla="*/ 79 w 150"/>
                    <a:gd name="T93" fmla="*/ 110 h 127"/>
                    <a:gd name="T94" fmla="*/ 93 w 150"/>
                    <a:gd name="T95" fmla="*/ 108 h 127"/>
                    <a:gd name="T96" fmla="*/ 93 w 150"/>
                    <a:gd name="T97" fmla="*/ 108 h 127"/>
                    <a:gd name="T98" fmla="*/ 68 w 150"/>
                    <a:gd name="T99" fmla="*/ 119 h 127"/>
                    <a:gd name="T100" fmla="*/ 114 w 150"/>
                    <a:gd name="T101" fmla="*/ 10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27">
                      <a:moveTo>
                        <a:pt x="127" y="0"/>
                      </a:moveTo>
                      <a:cubicBezTo>
                        <a:pt x="136" y="1"/>
                        <a:pt x="141" y="15"/>
                        <a:pt x="144" y="26"/>
                      </a:cubicBezTo>
                      <a:cubicBezTo>
                        <a:pt x="149" y="44"/>
                        <a:pt x="150" y="66"/>
                        <a:pt x="142" y="81"/>
                      </a:cubicBezTo>
                      <a:cubicBezTo>
                        <a:pt x="136" y="94"/>
                        <a:pt x="117" y="110"/>
                        <a:pt x="103" y="118"/>
                      </a:cubicBezTo>
                      <a:cubicBezTo>
                        <a:pt x="87" y="127"/>
                        <a:pt x="52" y="127"/>
                        <a:pt x="38" y="120"/>
                      </a:cubicBezTo>
                      <a:cubicBezTo>
                        <a:pt x="20" y="111"/>
                        <a:pt x="0" y="84"/>
                        <a:pt x="4" y="56"/>
                      </a:cubicBezTo>
                      <a:cubicBezTo>
                        <a:pt x="46" y="38"/>
                        <a:pt x="91" y="22"/>
                        <a:pt x="127" y="0"/>
                      </a:cubicBezTo>
                      <a:close/>
                      <a:moveTo>
                        <a:pt x="75" y="32"/>
                      </a:moveTo>
                      <a:cubicBezTo>
                        <a:pt x="75" y="32"/>
                        <a:pt x="75" y="32"/>
                        <a:pt x="75" y="32"/>
                      </a:cubicBezTo>
                      <a:cubicBezTo>
                        <a:pt x="78" y="33"/>
                        <a:pt x="86" y="31"/>
                        <a:pt x="85" y="27"/>
                      </a:cubicBezTo>
                      <a:cubicBezTo>
                        <a:pt x="82" y="26"/>
                        <a:pt x="76" y="29"/>
                        <a:pt x="75" y="32"/>
                      </a:cubicBezTo>
                      <a:close/>
                      <a:moveTo>
                        <a:pt x="37" y="49"/>
                      </a:moveTo>
                      <a:cubicBezTo>
                        <a:pt x="37" y="49"/>
                        <a:pt x="37" y="49"/>
                        <a:pt x="37" y="49"/>
                      </a:cubicBezTo>
                      <a:cubicBezTo>
                        <a:pt x="39" y="49"/>
                        <a:pt x="40" y="51"/>
                        <a:pt x="43" y="51"/>
                      </a:cubicBezTo>
                      <a:cubicBezTo>
                        <a:pt x="42" y="48"/>
                        <a:pt x="44" y="47"/>
                        <a:pt x="44" y="45"/>
                      </a:cubicBezTo>
                      <a:cubicBezTo>
                        <a:pt x="42" y="44"/>
                        <a:pt x="36" y="45"/>
                        <a:pt x="37" y="49"/>
                      </a:cubicBezTo>
                      <a:close/>
                      <a:moveTo>
                        <a:pt x="118" y="21"/>
                      </a:moveTo>
                      <a:cubicBezTo>
                        <a:pt x="118" y="21"/>
                        <a:pt x="118" y="21"/>
                        <a:pt x="118" y="21"/>
                      </a:cubicBezTo>
                      <a:cubicBezTo>
                        <a:pt x="119" y="22"/>
                        <a:pt x="119" y="23"/>
                        <a:pt x="119" y="24"/>
                      </a:cubicBezTo>
                      <a:cubicBezTo>
                        <a:pt x="122" y="27"/>
                        <a:pt x="122" y="20"/>
                        <a:pt x="123" y="19"/>
                      </a:cubicBezTo>
                      <a:cubicBezTo>
                        <a:pt x="120" y="19"/>
                        <a:pt x="120" y="21"/>
                        <a:pt x="118" y="21"/>
                      </a:cubicBezTo>
                      <a:close/>
                      <a:moveTo>
                        <a:pt x="19" y="62"/>
                      </a:moveTo>
                      <a:cubicBezTo>
                        <a:pt x="19" y="62"/>
                        <a:pt x="19" y="62"/>
                        <a:pt x="19" y="62"/>
                      </a:cubicBezTo>
                      <a:cubicBezTo>
                        <a:pt x="19" y="59"/>
                        <a:pt x="23" y="58"/>
                        <a:pt x="21" y="54"/>
                      </a:cubicBezTo>
                      <a:cubicBezTo>
                        <a:pt x="18" y="55"/>
                        <a:pt x="15" y="61"/>
                        <a:pt x="19" y="62"/>
                      </a:cubicBezTo>
                      <a:close/>
                      <a:moveTo>
                        <a:pt x="103" y="32"/>
                      </a:moveTo>
                      <a:cubicBezTo>
                        <a:pt x="103" y="32"/>
                        <a:pt x="103" y="32"/>
                        <a:pt x="103" y="32"/>
                      </a:cubicBezTo>
                      <a:cubicBezTo>
                        <a:pt x="107" y="32"/>
                        <a:pt x="110" y="34"/>
                        <a:pt x="115" y="31"/>
                      </a:cubicBezTo>
                      <a:cubicBezTo>
                        <a:pt x="114" y="26"/>
                        <a:pt x="111" y="29"/>
                        <a:pt x="112" y="24"/>
                      </a:cubicBezTo>
                      <a:cubicBezTo>
                        <a:pt x="109" y="26"/>
                        <a:pt x="101" y="27"/>
                        <a:pt x="103" y="32"/>
                      </a:cubicBezTo>
                      <a:close/>
                      <a:moveTo>
                        <a:pt x="125" y="30"/>
                      </a:moveTo>
                      <a:cubicBezTo>
                        <a:pt x="125" y="30"/>
                        <a:pt x="125" y="30"/>
                        <a:pt x="125" y="30"/>
                      </a:cubicBezTo>
                      <a:cubicBezTo>
                        <a:pt x="127" y="28"/>
                        <a:pt x="128" y="26"/>
                        <a:pt x="126" y="21"/>
                      </a:cubicBezTo>
                      <a:cubicBezTo>
                        <a:pt x="122" y="22"/>
                        <a:pt x="121" y="31"/>
                        <a:pt x="125" y="30"/>
                      </a:cubicBezTo>
                      <a:close/>
                      <a:moveTo>
                        <a:pt x="22" y="64"/>
                      </a:moveTo>
                      <a:cubicBezTo>
                        <a:pt x="22" y="64"/>
                        <a:pt x="22" y="64"/>
                        <a:pt x="22" y="64"/>
                      </a:cubicBezTo>
                      <a:cubicBezTo>
                        <a:pt x="25" y="63"/>
                        <a:pt x="26" y="61"/>
                        <a:pt x="25" y="58"/>
                      </a:cubicBezTo>
                      <a:cubicBezTo>
                        <a:pt x="22" y="59"/>
                        <a:pt x="21" y="61"/>
                        <a:pt x="22" y="64"/>
                      </a:cubicBezTo>
                      <a:close/>
                      <a:moveTo>
                        <a:pt x="86" y="47"/>
                      </a:moveTo>
                      <a:cubicBezTo>
                        <a:pt x="86" y="47"/>
                        <a:pt x="86" y="47"/>
                        <a:pt x="86" y="47"/>
                      </a:cubicBezTo>
                      <a:cubicBezTo>
                        <a:pt x="89" y="47"/>
                        <a:pt x="90" y="49"/>
                        <a:pt x="92" y="52"/>
                      </a:cubicBezTo>
                      <a:cubicBezTo>
                        <a:pt x="92" y="56"/>
                        <a:pt x="87" y="58"/>
                        <a:pt x="89" y="64"/>
                      </a:cubicBezTo>
                      <a:cubicBezTo>
                        <a:pt x="94" y="62"/>
                        <a:pt x="94" y="57"/>
                        <a:pt x="96" y="53"/>
                      </a:cubicBezTo>
                      <a:cubicBezTo>
                        <a:pt x="88" y="51"/>
                        <a:pt x="98" y="36"/>
                        <a:pt x="92" y="35"/>
                      </a:cubicBezTo>
                      <a:cubicBezTo>
                        <a:pt x="89" y="39"/>
                        <a:pt x="83" y="41"/>
                        <a:pt x="86" y="47"/>
                      </a:cubicBezTo>
                      <a:close/>
                      <a:moveTo>
                        <a:pt x="136" y="37"/>
                      </a:moveTo>
                      <a:cubicBezTo>
                        <a:pt x="136" y="37"/>
                        <a:pt x="136" y="37"/>
                        <a:pt x="136" y="37"/>
                      </a:cubicBezTo>
                      <a:cubicBezTo>
                        <a:pt x="142" y="35"/>
                        <a:pt x="136" y="24"/>
                        <a:pt x="133" y="23"/>
                      </a:cubicBezTo>
                      <a:cubicBezTo>
                        <a:pt x="134" y="28"/>
                        <a:pt x="134" y="31"/>
                        <a:pt x="136" y="37"/>
                      </a:cubicBezTo>
                      <a:close/>
                      <a:moveTo>
                        <a:pt x="110" y="53"/>
                      </a:moveTo>
                      <a:cubicBezTo>
                        <a:pt x="110" y="53"/>
                        <a:pt x="110" y="53"/>
                        <a:pt x="110" y="53"/>
                      </a:cubicBezTo>
                      <a:cubicBezTo>
                        <a:pt x="115" y="53"/>
                        <a:pt x="126" y="43"/>
                        <a:pt x="120" y="37"/>
                      </a:cubicBezTo>
                      <a:cubicBezTo>
                        <a:pt x="116" y="42"/>
                        <a:pt x="114" y="48"/>
                        <a:pt x="110" y="53"/>
                      </a:cubicBezTo>
                      <a:close/>
                      <a:moveTo>
                        <a:pt x="114" y="43"/>
                      </a:moveTo>
                      <a:cubicBezTo>
                        <a:pt x="114" y="43"/>
                        <a:pt x="114" y="43"/>
                        <a:pt x="114" y="43"/>
                      </a:cubicBezTo>
                      <a:cubicBezTo>
                        <a:pt x="112" y="38"/>
                        <a:pt x="109" y="37"/>
                        <a:pt x="105" y="35"/>
                      </a:cubicBezTo>
                      <a:cubicBezTo>
                        <a:pt x="96" y="37"/>
                        <a:pt x="95" y="43"/>
                        <a:pt x="98" y="51"/>
                      </a:cubicBezTo>
                      <a:cubicBezTo>
                        <a:pt x="104" y="56"/>
                        <a:pt x="113" y="49"/>
                        <a:pt x="114" y="43"/>
                      </a:cubicBezTo>
                      <a:close/>
                      <a:moveTo>
                        <a:pt x="21" y="70"/>
                      </a:moveTo>
                      <a:cubicBezTo>
                        <a:pt x="21" y="70"/>
                        <a:pt x="21" y="70"/>
                        <a:pt x="21" y="70"/>
                      </a:cubicBezTo>
                      <a:cubicBezTo>
                        <a:pt x="25" y="72"/>
                        <a:pt x="26" y="71"/>
                        <a:pt x="28" y="68"/>
                      </a:cubicBezTo>
                      <a:cubicBezTo>
                        <a:pt x="28" y="65"/>
                        <a:pt x="25" y="65"/>
                        <a:pt x="23" y="64"/>
                      </a:cubicBezTo>
                      <a:cubicBezTo>
                        <a:pt x="26" y="68"/>
                        <a:pt x="20" y="67"/>
                        <a:pt x="21" y="70"/>
                      </a:cubicBezTo>
                      <a:close/>
                      <a:moveTo>
                        <a:pt x="71" y="54"/>
                      </a:moveTo>
                      <a:cubicBezTo>
                        <a:pt x="71" y="54"/>
                        <a:pt x="71" y="54"/>
                        <a:pt x="71" y="54"/>
                      </a:cubicBezTo>
                      <a:cubicBezTo>
                        <a:pt x="71" y="52"/>
                        <a:pt x="69" y="49"/>
                        <a:pt x="69" y="52"/>
                      </a:cubicBezTo>
                      <a:cubicBezTo>
                        <a:pt x="70" y="53"/>
                        <a:pt x="72" y="56"/>
                        <a:pt x="71" y="54"/>
                      </a:cubicBezTo>
                      <a:close/>
                      <a:moveTo>
                        <a:pt x="14" y="77"/>
                      </a:moveTo>
                      <a:cubicBezTo>
                        <a:pt x="14" y="77"/>
                        <a:pt x="14" y="77"/>
                        <a:pt x="14" y="77"/>
                      </a:cubicBezTo>
                      <a:cubicBezTo>
                        <a:pt x="16" y="75"/>
                        <a:pt x="18" y="73"/>
                        <a:pt x="19" y="70"/>
                      </a:cubicBezTo>
                      <a:cubicBezTo>
                        <a:pt x="15" y="68"/>
                        <a:pt x="11" y="72"/>
                        <a:pt x="14" y="77"/>
                      </a:cubicBezTo>
                      <a:close/>
                      <a:moveTo>
                        <a:pt x="68" y="61"/>
                      </a:moveTo>
                      <a:cubicBezTo>
                        <a:pt x="68" y="61"/>
                        <a:pt x="68" y="61"/>
                        <a:pt x="68" y="61"/>
                      </a:cubicBezTo>
                      <a:cubicBezTo>
                        <a:pt x="74" y="61"/>
                        <a:pt x="71" y="53"/>
                        <a:pt x="67" y="55"/>
                      </a:cubicBezTo>
                      <a:cubicBezTo>
                        <a:pt x="66" y="57"/>
                        <a:pt x="66" y="59"/>
                        <a:pt x="68" y="61"/>
                      </a:cubicBezTo>
                      <a:close/>
                      <a:moveTo>
                        <a:pt x="85" y="58"/>
                      </a:moveTo>
                      <a:cubicBezTo>
                        <a:pt x="85" y="58"/>
                        <a:pt x="85" y="58"/>
                        <a:pt x="85" y="58"/>
                      </a:cubicBezTo>
                      <a:cubicBezTo>
                        <a:pt x="89" y="57"/>
                        <a:pt x="90" y="52"/>
                        <a:pt x="86" y="52"/>
                      </a:cubicBezTo>
                      <a:cubicBezTo>
                        <a:pt x="87" y="55"/>
                        <a:pt x="83" y="55"/>
                        <a:pt x="85" y="58"/>
                      </a:cubicBezTo>
                      <a:close/>
                      <a:moveTo>
                        <a:pt x="17" y="78"/>
                      </a:moveTo>
                      <a:cubicBezTo>
                        <a:pt x="17" y="78"/>
                        <a:pt x="17" y="78"/>
                        <a:pt x="17" y="78"/>
                      </a:cubicBezTo>
                      <a:cubicBezTo>
                        <a:pt x="15" y="97"/>
                        <a:pt x="40" y="82"/>
                        <a:pt x="26" y="74"/>
                      </a:cubicBezTo>
                      <a:cubicBezTo>
                        <a:pt x="21" y="74"/>
                        <a:pt x="21" y="77"/>
                        <a:pt x="17" y="78"/>
                      </a:cubicBezTo>
                      <a:close/>
                      <a:moveTo>
                        <a:pt x="17" y="91"/>
                      </a:moveTo>
                      <a:cubicBezTo>
                        <a:pt x="17" y="91"/>
                        <a:pt x="17" y="91"/>
                        <a:pt x="17" y="91"/>
                      </a:cubicBezTo>
                      <a:cubicBezTo>
                        <a:pt x="14" y="86"/>
                        <a:pt x="15" y="86"/>
                        <a:pt x="14" y="80"/>
                      </a:cubicBezTo>
                      <a:cubicBezTo>
                        <a:pt x="12" y="81"/>
                        <a:pt x="12" y="79"/>
                        <a:pt x="10" y="80"/>
                      </a:cubicBezTo>
                      <a:cubicBezTo>
                        <a:pt x="12" y="84"/>
                        <a:pt x="13" y="91"/>
                        <a:pt x="17" y="91"/>
                      </a:cubicBezTo>
                      <a:close/>
                      <a:moveTo>
                        <a:pt x="127" y="46"/>
                      </a:moveTo>
                      <a:cubicBezTo>
                        <a:pt x="127" y="46"/>
                        <a:pt x="127" y="46"/>
                        <a:pt x="127" y="46"/>
                      </a:cubicBezTo>
                      <a:cubicBezTo>
                        <a:pt x="130" y="46"/>
                        <a:pt x="129" y="43"/>
                        <a:pt x="129" y="41"/>
                      </a:cubicBezTo>
                      <a:cubicBezTo>
                        <a:pt x="126" y="41"/>
                        <a:pt x="125" y="43"/>
                        <a:pt x="127" y="46"/>
                      </a:cubicBezTo>
                      <a:close/>
                      <a:moveTo>
                        <a:pt x="63" y="65"/>
                      </a:moveTo>
                      <a:cubicBezTo>
                        <a:pt x="63" y="65"/>
                        <a:pt x="63" y="65"/>
                        <a:pt x="63" y="65"/>
                      </a:cubicBezTo>
                      <a:cubicBezTo>
                        <a:pt x="58" y="67"/>
                        <a:pt x="58" y="71"/>
                        <a:pt x="52" y="72"/>
                      </a:cubicBezTo>
                      <a:cubicBezTo>
                        <a:pt x="52" y="76"/>
                        <a:pt x="53" y="80"/>
                        <a:pt x="55" y="84"/>
                      </a:cubicBezTo>
                      <a:cubicBezTo>
                        <a:pt x="57" y="85"/>
                        <a:pt x="61" y="83"/>
                        <a:pt x="65" y="82"/>
                      </a:cubicBezTo>
                      <a:cubicBezTo>
                        <a:pt x="62" y="77"/>
                        <a:pt x="71" y="72"/>
                        <a:pt x="66" y="69"/>
                      </a:cubicBezTo>
                      <a:cubicBezTo>
                        <a:pt x="66" y="70"/>
                        <a:pt x="67" y="73"/>
                        <a:pt x="64" y="74"/>
                      </a:cubicBezTo>
                      <a:cubicBezTo>
                        <a:pt x="66" y="70"/>
                        <a:pt x="64" y="70"/>
                        <a:pt x="63" y="65"/>
                      </a:cubicBezTo>
                      <a:close/>
                      <a:moveTo>
                        <a:pt x="95" y="66"/>
                      </a:moveTo>
                      <a:cubicBezTo>
                        <a:pt x="95" y="66"/>
                        <a:pt x="95" y="66"/>
                        <a:pt x="95" y="66"/>
                      </a:cubicBezTo>
                      <a:cubicBezTo>
                        <a:pt x="99" y="63"/>
                        <a:pt x="101" y="60"/>
                        <a:pt x="100" y="55"/>
                      </a:cubicBezTo>
                      <a:cubicBezTo>
                        <a:pt x="95" y="57"/>
                        <a:pt x="95" y="61"/>
                        <a:pt x="95" y="66"/>
                      </a:cubicBezTo>
                      <a:close/>
                      <a:moveTo>
                        <a:pt x="52" y="91"/>
                      </a:moveTo>
                      <a:cubicBezTo>
                        <a:pt x="52" y="91"/>
                        <a:pt x="52" y="91"/>
                        <a:pt x="52" y="91"/>
                      </a:cubicBezTo>
                      <a:cubicBezTo>
                        <a:pt x="52" y="96"/>
                        <a:pt x="44" y="103"/>
                        <a:pt x="49" y="107"/>
                      </a:cubicBezTo>
                      <a:cubicBezTo>
                        <a:pt x="52" y="102"/>
                        <a:pt x="53" y="95"/>
                        <a:pt x="58" y="90"/>
                      </a:cubicBezTo>
                      <a:cubicBezTo>
                        <a:pt x="59" y="99"/>
                        <a:pt x="50" y="103"/>
                        <a:pt x="52" y="112"/>
                      </a:cubicBezTo>
                      <a:cubicBezTo>
                        <a:pt x="59" y="110"/>
                        <a:pt x="58" y="103"/>
                        <a:pt x="60" y="98"/>
                      </a:cubicBezTo>
                      <a:cubicBezTo>
                        <a:pt x="62" y="94"/>
                        <a:pt x="65" y="91"/>
                        <a:pt x="65" y="86"/>
                      </a:cubicBezTo>
                      <a:cubicBezTo>
                        <a:pt x="62" y="85"/>
                        <a:pt x="58" y="87"/>
                        <a:pt x="55" y="88"/>
                      </a:cubicBezTo>
                      <a:cubicBezTo>
                        <a:pt x="48" y="86"/>
                        <a:pt x="52" y="76"/>
                        <a:pt x="47" y="75"/>
                      </a:cubicBezTo>
                      <a:cubicBezTo>
                        <a:pt x="47" y="81"/>
                        <a:pt x="45" y="95"/>
                        <a:pt x="52" y="91"/>
                      </a:cubicBezTo>
                      <a:close/>
                      <a:moveTo>
                        <a:pt x="129" y="49"/>
                      </a:moveTo>
                      <a:cubicBezTo>
                        <a:pt x="129" y="49"/>
                        <a:pt x="129" y="49"/>
                        <a:pt x="129" y="49"/>
                      </a:cubicBezTo>
                      <a:cubicBezTo>
                        <a:pt x="129" y="51"/>
                        <a:pt x="130" y="52"/>
                        <a:pt x="131" y="52"/>
                      </a:cubicBezTo>
                      <a:cubicBezTo>
                        <a:pt x="134" y="52"/>
                        <a:pt x="134" y="50"/>
                        <a:pt x="133" y="47"/>
                      </a:cubicBezTo>
                      <a:cubicBezTo>
                        <a:pt x="131" y="47"/>
                        <a:pt x="130" y="48"/>
                        <a:pt x="129" y="49"/>
                      </a:cubicBezTo>
                      <a:close/>
                      <a:moveTo>
                        <a:pt x="38" y="87"/>
                      </a:moveTo>
                      <a:cubicBezTo>
                        <a:pt x="38" y="87"/>
                        <a:pt x="38" y="87"/>
                        <a:pt x="38" y="87"/>
                      </a:cubicBezTo>
                      <a:cubicBezTo>
                        <a:pt x="40" y="87"/>
                        <a:pt x="41" y="88"/>
                        <a:pt x="43" y="88"/>
                      </a:cubicBezTo>
                      <a:cubicBezTo>
                        <a:pt x="41" y="85"/>
                        <a:pt x="44" y="82"/>
                        <a:pt x="39" y="82"/>
                      </a:cubicBezTo>
                      <a:cubicBezTo>
                        <a:pt x="40" y="84"/>
                        <a:pt x="37" y="84"/>
                        <a:pt x="38" y="87"/>
                      </a:cubicBezTo>
                      <a:close/>
                      <a:moveTo>
                        <a:pt x="79" y="81"/>
                      </a:moveTo>
                      <a:cubicBezTo>
                        <a:pt x="79" y="81"/>
                        <a:pt x="79" y="81"/>
                        <a:pt x="79" y="81"/>
                      </a:cubicBezTo>
                      <a:cubicBezTo>
                        <a:pt x="79" y="83"/>
                        <a:pt x="77" y="85"/>
                        <a:pt x="79" y="89"/>
                      </a:cubicBezTo>
                      <a:cubicBezTo>
                        <a:pt x="85" y="85"/>
                        <a:pt x="76" y="78"/>
                        <a:pt x="79" y="73"/>
                      </a:cubicBezTo>
                      <a:cubicBezTo>
                        <a:pt x="75" y="73"/>
                        <a:pt x="77" y="70"/>
                        <a:pt x="73" y="70"/>
                      </a:cubicBezTo>
                      <a:cubicBezTo>
                        <a:pt x="74" y="77"/>
                        <a:pt x="66" y="80"/>
                        <a:pt x="67" y="86"/>
                      </a:cubicBezTo>
                      <a:cubicBezTo>
                        <a:pt x="74" y="84"/>
                        <a:pt x="71" y="77"/>
                        <a:pt x="75" y="74"/>
                      </a:cubicBezTo>
                      <a:cubicBezTo>
                        <a:pt x="77" y="78"/>
                        <a:pt x="71" y="80"/>
                        <a:pt x="73" y="86"/>
                      </a:cubicBezTo>
                      <a:cubicBezTo>
                        <a:pt x="78" y="86"/>
                        <a:pt x="77" y="79"/>
                        <a:pt x="79" y="81"/>
                      </a:cubicBezTo>
                      <a:close/>
                      <a:moveTo>
                        <a:pt x="91" y="71"/>
                      </a:moveTo>
                      <a:cubicBezTo>
                        <a:pt x="91" y="71"/>
                        <a:pt x="91" y="71"/>
                        <a:pt x="91" y="71"/>
                      </a:cubicBezTo>
                      <a:cubicBezTo>
                        <a:pt x="92" y="75"/>
                        <a:pt x="100" y="71"/>
                        <a:pt x="97" y="67"/>
                      </a:cubicBezTo>
                      <a:cubicBezTo>
                        <a:pt x="94" y="70"/>
                        <a:pt x="93" y="69"/>
                        <a:pt x="91" y="71"/>
                      </a:cubicBezTo>
                      <a:close/>
                      <a:moveTo>
                        <a:pt x="113" y="66"/>
                      </a:moveTo>
                      <a:cubicBezTo>
                        <a:pt x="113" y="66"/>
                        <a:pt x="113" y="66"/>
                        <a:pt x="113" y="66"/>
                      </a:cubicBezTo>
                      <a:cubicBezTo>
                        <a:pt x="106" y="65"/>
                        <a:pt x="111" y="70"/>
                        <a:pt x="113" y="66"/>
                      </a:cubicBezTo>
                      <a:close/>
                      <a:moveTo>
                        <a:pt x="94" y="77"/>
                      </a:moveTo>
                      <a:cubicBezTo>
                        <a:pt x="94" y="77"/>
                        <a:pt x="94" y="77"/>
                        <a:pt x="94" y="77"/>
                      </a:cubicBezTo>
                      <a:cubicBezTo>
                        <a:pt x="92" y="85"/>
                        <a:pt x="94" y="96"/>
                        <a:pt x="102" y="99"/>
                      </a:cubicBezTo>
                      <a:cubicBezTo>
                        <a:pt x="130" y="96"/>
                        <a:pt x="109" y="56"/>
                        <a:pt x="94" y="77"/>
                      </a:cubicBezTo>
                      <a:close/>
                      <a:moveTo>
                        <a:pt x="119" y="79"/>
                      </a:moveTo>
                      <a:cubicBezTo>
                        <a:pt x="119" y="79"/>
                        <a:pt x="119" y="79"/>
                        <a:pt x="119" y="79"/>
                      </a:cubicBezTo>
                      <a:cubicBezTo>
                        <a:pt x="124" y="77"/>
                        <a:pt x="119" y="75"/>
                        <a:pt x="120" y="70"/>
                      </a:cubicBezTo>
                      <a:cubicBezTo>
                        <a:pt x="116" y="72"/>
                        <a:pt x="116" y="68"/>
                        <a:pt x="113" y="70"/>
                      </a:cubicBezTo>
                      <a:cubicBezTo>
                        <a:pt x="114" y="75"/>
                        <a:pt x="118" y="74"/>
                        <a:pt x="119" y="79"/>
                      </a:cubicBezTo>
                      <a:close/>
                      <a:moveTo>
                        <a:pt x="134" y="63"/>
                      </a:moveTo>
                      <a:cubicBezTo>
                        <a:pt x="134" y="63"/>
                        <a:pt x="134" y="63"/>
                        <a:pt x="134" y="63"/>
                      </a:cubicBezTo>
                      <a:cubicBezTo>
                        <a:pt x="132" y="68"/>
                        <a:pt x="128" y="72"/>
                        <a:pt x="126" y="77"/>
                      </a:cubicBezTo>
                      <a:cubicBezTo>
                        <a:pt x="124" y="80"/>
                        <a:pt x="116" y="84"/>
                        <a:pt x="120" y="87"/>
                      </a:cubicBezTo>
                      <a:cubicBezTo>
                        <a:pt x="127" y="84"/>
                        <a:pt x="139" y="70"/>
                        <a:pt x="137" y="62"/>
                      </a:cubicBezTo>
                      <a:cubicBezTo>
                        <a:pt x="136" y="62"/>
                        <a:pt x="135" y="63"/>
                        <a:pt x="134" y="63"/>
                      </a:cubicBezTo>
                      <a:close/>
                      <a:moveTo>
                        <a:pt x="43" y="103"/>
                      </a:moveTo>
                      <a:cubicBezTo>
                        <a:pt x="43" y="103"/>
                        <a:pt x="43" y="103"/>
                        <a:pt x="43" y="103"/>
                      </a:cubicBezTo>
                      <a:cubicBezTo>
                        <a:pt x="46" y="102"/>
                        <a:pt x="47" y="99"/>
                        <a:pt x="46" y="96"/>
                      </a:cubicBezTo>
                      <a:cubicBezTo>
                        <a:pt x="43" y="97"/>
                        <a:pt x="43" y="101"/>
                        <a:pt x="43" y="103"/>
                      </a:cubicBezTo>
                      <a:close/>
                      <a:moveTo>
                        <a:pt x="65" y="96"/>
                      </a:moveTo>
                      <a:cubicBezTo>
                        <a:pt x="65" y="96"/>
                        <a:pt x="65" y="96"/>
                        <a:pt x="65" y="96"/>
                      </a:cubicBezTo>
                      <a:cubicBezTo>
                        <a:pt x="72" y="92"/>
                        <a:pt x="66" y="89"/>
                        <a:pt x="65" y="96"/>
                      </a:cubicBezTo>
                      <a:close/>
                      <a:moveTo>
                        <a:pt x="47" y="116"/>
                      </a:moveTo>
                      <a:cubicBezTo>
                        <a:pt x="47" y="116"/>
                        <a:pt x="47" y="116"/>
                        <a:pt x="47" y="116"/>
                      </a:cubicBezTo>
                      <a:cubicBezTo>
                        <a:pt x="44" y="109"/>
                        <a:pt x="39" y="107"/>
                        <a:pt x="33" y="108"/>
                      </a:cubicBezTo>
                      <a:cubicBezTo>
                        <a:pt x="36" y="114"/>
                        <a:pt x="40" y="117"/>
                        <a:pt x="47" y="116"/>
                      </a:cubicBezTo>
                      <a:close/>
                      <a:moveTo>
                        <a:pt x="59" y="110"/>
                      </a:moveTo>
                      <a:cubicBezTo>
                        <a:pt x="59" y="110"/>
                        <a:pt x="59" y="110"/>
                        <a:pt x="59" y="110"/>
                      </a:cubicBezTo>
                      <a:cubicBezTo>
                        <a:pt x="66" y="109"/>
                        <a:pt x="65" y="102"/>
                        <a:pt x="66" y="97"/>
                      </a:cubicBezTo>
                      <a:cubicBezTo>
                        <a:pt x="60" y="100"/>
                        <a:pt x="60" y="106"/>
                        <a:pt x="59" y="110"/>
                      </a:cubicBezTo>
                      <a:close/>
                      <a:moveTo>
                        <a:pt x="75" y="109"/>
                      </a:moveTo>
                      <a:cubicBezTo>
                        <a:pt x="75" y="109"/>
                        <a:pt x="75" y="109"/>
                        <a:pt x="75" y="109"/>
                      </a:cubicBezTo>
                      <a:cubicBezTo>
                        <a:pt x="76" y="106"/>
                        <a:pt x="80" y="104"/>
                        <a:pt x="78" y="99"/>
                      </a:cubicBezTo>
                      <a:cubicBezTo>
                        <a:pt x="75" y="101"/>
                        <a:pt x="71" y="107"/>
                        <a:pt x="75" y="109"/>
                      </a:cubicBezTo>
                      <a:close/>
                      <a:moveTo>
                        <a:pt x="80" y="100"/>
                      </a:moveTo>
                      <a:cubicBezTo>
                        <a:pt x="80" y="100"/>
                        <a:pt x="80" y="100"/>
                        <a:pt x="80" y="100"/>
                      </a:cubicBezTo>
                      <a:cubicBezTo>
                        <a:pt x="80" y="98"/>
                        <a:pt x="82" y="97"/>
                        <a:pt x="82" y="95"/>
                      </a:cubicBezTo>
                      <a:cubicBezTo>
                        <a:pt x="80" y="96"/>
                        <a:pt x="79" y="94"/>
                        <a:pt x="77" y="96"/>
                      </a:cubicBezTo>
                      <a:cubicBezTo>
                        <a:pt x="77" y="98"/>
                        <a:pt x="78" y="100"/>
                        <a:pt x="80" y="100"/>
                      </a:cubicBezTo>
                      <a:close/>
                      <a:moveTo>
                        <a:pt x="133" y="87"/>
                      </a:moveTo>
                      <a:cubicBezTo>
                        <a:pt x="133" y="87"/>
                        <a:pt x="133" y="87"/>
                        <a:pt x="133" y="87"/>
                      </a:cubicBezTo>
                      <a:cubicBezTo>
                        <a:pt x="136" y="84"/>
                        <a:pt x="140" y="81"/>
                        <a:pt x="139" y="76"/>
                      </a:cubicBezTo>
                      <a:cubicBezTo>
                        <a:pt x="135" y="79"/>
                        <a:pt x="134" y="83"/>
                        <a:pt x="133" y="87"/>
                      </a:cubicBezTo>
                      <a:close/>
                      <a:moveTo>
                        <a:pt x="67" y="112"/>
                      </a:moveTo>
                      <a:cubicBezTo>
                        <a:pt x="67" y="112"/>
                        <a:pt x="67" y="112"/>
                        <a:pt x="67" y="112"/>
                      </a:cubicBezTo>
                      <a:cubicBezTo>
                        <a:pt x="71" y="111"/>
                        <a:pt x="71" y="101"/>
                        <a:pt x="68" y="103"/>
                      </a:cubicBezTo>
                      <a:cubicBezTo>
                        <a:pt x="67" y="106"/>
                        <a:pt x="64" y="107"/>
                        <a:pt x="67" y="112"/>
                      </a:cubicBezTo>
                      <a:close/>
                      <a:moveTo>
                        <a:pt x="79" y="110"/>
                      </a:moveTo>
                      <a:cubicBezTo>
                        <a:pt x="79" y="110"/>
                        <a:pt x="79" y="110"/>
                        <a:pt x="79" y="110"/>
                      </a:cubicBezTo>
                      <a:cubicBezTo>
                        <a:pt x="84" y="108"/>
                        <a:pt x="85" y="104"/>
                        <a:pt x="85" y="99"/>
                      </a:cubicBezTo>
                      <a:cubicBezTo>
                        <a:pt x="80" y="98"/>
                        <a:pt x="78" y="105"/>
                        <a:pt x="79" y="110"/>
                      </a:cubicBezTo>
                      <a:close/>
                      <a:moveTo>
                        <a:pt x="93" y="108"/>
                      </a:moveTo>
                      <a:cubicBezTo>
                        <a:pt x="93" y="108"/>
                        <a:pt x="93" y="108"/>
                        <a:pt x="93" y="108"/>
                      </a:cubicBezTo>
                      <a:cubicBezTo>
                        <a:pt x="96" y="106"/>
                        <a:pt x="98" y="103"/>
                        <a:pt x="97" y="99"/>
                      </a:cubicBezTo>
                      <a:cubicBezTo>
                        <a:pt x="95" y="99"/>
                        <a:pt x="94" y="98"/>
                        <a:pt x="92" y="98"/>
                      </a:cubicBezTo>
                      <a:cubicBezTo>
                        <a:pt x="92" y="101"/>
                        <a:pt x="94" y="105"/>
                        <a:pt x="93" y="108"/>
                      </a:cubicBezTo>
                      <a:close/>
                      <a:moveTo>
                        <a:pt x="68" y="119"/>
                      </a:moveTo>
                      <a:cubicBezTo>
                        <a:pt x="68" y="119"/>
                        <a:pt x="68" y="119"/>
                        <a:pt x="68" y="119"/>
                      </a:cubicBezTo>
                      <a:cubicBezTo>
                        <a:pt x="66" y="120"/>
                        <a:pt x="62" y="117"/>
                        <a:pt x="62" y="121"/>
                      </a:cubicBezTo>
                      <a:cubicBezTo>
                        <a:pt x="63" y="121"/>
                        <a:pt x="69" y="122"/>
                        <a:pt x="68" y="119"/>
                      </a:cubicBezTo>
                      <a:close/>
                      <a:moveTo>
                        <a:pt x="111" y="104"/>
                      </a:moveTo>
                      <a:cubicBezTo>
                        <a:pt x="111" y="104"/>
                        <a:pt x="111" y="104"/>
                        <a:pt x="111" y="104"/>
                      </a:cubicBezTo>
                      <a:cubicBezTo>
                        <a:pt x="102" y="115"/>
                        <a:pt x="83" y="116"/>
                        <a:pt x="71" y="120"/>
                      </a:cubicBezTo>
                      <a:cubicBezTo>
                        <a:pt x="83" y="121"/>
                        <a:pt x="104" y="117"/>
                        <a:pt x="114" y="106"/>
                      </a:cubicBezTo>
                      <a:cubicBezTo>
                        <a:pt x="113" y="105"/>
                        <a:pt x="113" y="103"/>
                        <a:pt x="111"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2" name="Freeform 145">
                  <a:extLst>
                    <a:ext uri="{FF2B5EF4-FFF2-40B4-BE49-F238E27FC236}">
                      <a16:creationId xmlns:a16="http://schemas.microsoft.com/office/drawing/2014/main" id="{D12286AA-5B4A-4A95-A71D-BB218B79E2A6}"/>
                    </a:ext>
                  </a:extLst>
                </p:cNvPr>
                <p:cNvSpPr>
                  <a:spLocks noEditPoints="1"/>
                </p:cNvSpPr>
                <p:nvPr/>
              </p:nvSpPr>
              <p:spPr bwMode="auto">
                <a:xfrm>
                  <a:off x="8348663" y="8569325"/>
                  <a:ext cx="838200" cy="1157287"/>
                </a:xfrm>
                <a:custGeom>
                  <a:avLst/>
                  <a:gdLst>
                    <a:gd name="T0" fmla="*/ 84 w 189"/>
                    <a:gd name="T1" fmla="*/ 4 h 264"/>
                    <a:gd name="T2" fmla="*/ 71 w 189"/>
                    <a:gd name="T3" fmla="*/ 18 h 264"/>
                    <a:gd name="T4" fmla="*/ 97 w 189"/>
                    <a:gd name="T5" fmla="*/ 84 h 264"/>
                    <a:gd name="T6" fmla="*/ 176 w 189"/>
                    <a:gd name="T7" fmla="*/ 133 h 264"/>
                    <a:gd name="T8" fmla="*/ 166 w 189"/>
                    <a:gd name="T9" fmla="*/ 203 h 264"/>
                    <a:gd name="T10" fmla="*/ 126 w 189"/>
                    <a:gd name="T11" fmla="*/ 237 h 264"/>
                    <a:gd name="T12" fmla="*/ 60 w 189"/>
                    <a:gd name="T13" fmla="*/ 246 h 264"/>
                    <a:gd name="T14" fmla="*/ 9 w 189"/>
                    <a:gd name="T15" fmla="*/ 179 h 264"/>
                    <a:gd name="T16" fmla="*/ 50 w 189"/>
                    <a:gd name="T17" fmla="*/ 106 h 264"/>
                    <a:gd name="T18" fmla="*/ 21 w 189"/>
                    <a:gd name="T19" fmla="*/ 37 h 264"/>
                    <a:gd name="T20" fmla="*/ 5 w 189"/>
                    <a:gd name="T21" fmla="*/ 35 h 264"/>
                    <a:gd name="T22" fmla="*/ 56 w 189"/>
                    <a:gd name="T23" fmla="*/ 5 h 264"/>
                    <a:gd name="T24" fmla="*/ 84 w 189"/>
                    <a:gd name="T25" fmla="*/ 4 h 264"/>
                    <a:gd name="T26" fmla="*/ 44 w 189"/>
                    <a:gd name="T27" fmla="*/ 17 h 264"/>
                    <a:gd name="T28" fmla="*/ 44 w 189"/>
                    <a:gd name="T29" fmla="*/ 17 h 264"/>
                    <a:gd name="T30" fmla="*/ 45 w 189"/>
                    <a:gd name="T31" fmla="*/ 13 h 264"/>
                    <a:gd name="T32" fmla="*/ 42 w 189"/>
                    <a:gd name="T33" fmla="*/ 14 h 264"/>
                    <a:gd name="T34" fmla="*/ 44 w 189"/>
                    <a:gd name="T35" fmla="*/ 17 h 264"/>
                    <a:gd name="T36" fmla="*/ 52 w 189"/>
                    <a:gd name="T37" fmla="*/ 13 h 264"/>
                    <a:gd name="T38" fmla="*/ 52 w 189"/>
                    <a:gd name="T39" fmla="*/ 13 h 264"/>
                    <a:gd name="T40" fmla="*/ 54 w 189"/>
                    <a:gd name="T41" fmla="*/ 13 h 264"/>
                    <a:gd name="T42" fmla="*/ 53 w 189"/>
                    <a:gd name="T43" fmla="*/ 10 h 264"/>
                    <a:gd name="T44" fmla="*/ 51 w 189"/>
                    <a:gd name="T45" fmla="*/ 11 h 264"/>
                    <a:gd name="T46" fmla="*/ 52 w 189"/>
                    <a:gd name="T47" fmla="*/ 13 h 264"/>
                    <a:gd name="T48" fmla="*/ 56 w 189"/>
                    <a:gd name="T49" fmla="*/ 13 h 264"/>
                    <a:gd name="T50" fmla="*/ 56 w 189"/>
                    <a:gd name="T51" fmla="*/ 13 h 264"/>
                    <a:gd name="T52" fmla="*/ 78 w 189"/>
                    <a:gd name="T53" fmla="*/ 6 h 264"/>
                    <a:gd name="T54" fmla="*/ 56 w 189"/>
                    <a:gd name="T55" fmla="*/ 13 h 264"/>
                    <a:gd name="T56" fmla="*/ 27 w 189"/>
                    <a:gd name="T57" fmla="*/ 33 h 264"/>
                    <a:gd name="T58" fmla="*/ 27 w 189"/>
                    <a:gd name="T59" fmla="*/ 33 h 264"/>
                    <a:gd name="T60" fmla="*/ 34 w 189"/>
                    <a:gd name="T61" fmla="*/ 56 h 264"/>
                    <a:gd name="T62" fmla="*/ 43 w 189"/>
                    <a:gd name="T63" fmla="*/ 77 h 264"/>
                    <a:gd name="T64" fmla="*/ 57 w 189"/>
                    <a:gd name="T65" fmla="*/ 109 h 264"/>
                    <a:gd name="T66" fmla="*/ 38 w 189"/>
                    <a:gd name="T67" fmla="*/ 116 h 264"/>
                    <a:gd name="T68" fmla="*/ 25 w 189"/>
                    <a:gd name="T69" fmla="*/ 130 h 264"/>
                    <a:gd name="T70" fmla="*/ 50 w 189"/>
                    <a:gd name="T71" fmla="*/ 235 h 264"/>
                    <a:gd name="T72" fmla="*/ 175 w 189"/>
                    <a:gd name="T73" fmla="*/ 181 h 264"/>
                    <a:gd name="T74" fmla="*/ 112 w 189"/>
                    <a:gd name="T75" fmla="*/ 90 h 264"/>
                    <a:gd name="T76" fmla="*/ 93 w 189"/>
                    <a:gd name="T77" fmla="*/ 91 h 264"/>
                    <a:gd name="T78" fmla="*/ 65 w 189"/>
                    <a:gd name="T79" fmla="*/ 20 h 264"/>
                    <a:gd name="T80" fmla="*/ 27 w 189"/>
                    <a:gd name="T81" fmla="*/ 3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264">
                      <a:moveTo>
                        <a:pt x="84" y="4"/>
                      </a:moveTo>
                      <a:cubicBezTo>
                        <a:pt x="86" y="12"/>
                        <a:pt x="75" y="13"/>
                        <a:pt x="71" y="18"/>
                      </a:cubicBezTo>
                      <a:cubicBezTo>
                        <a:pt x="80" y="43"/>
                        <a:pt x="88" y="61"/>
                        <a:pt x="97" y="84"/>
                      </a:cubicBezTo>
                      <a:cubicBezTo>
                        <a:pt x="127" y="82"/>
                        <a:pt x="162" y="102"/>
                        <a:pt x="176" y="133"/>
                      </a:cubicBezTo>
                      <a:cubicBezTo>
                        <a:pt x="189" y="163"/>
                        <a:pt x="180" y="185"/>
                        <a:pt x="166" y="203"/>
                      </a:cubicBezTo>
                      <a:cubicBezTo>
                        <a:pt x="157" y="215"/>
                        <a:pt x="144" y="229"/>
                        <a:pt x="126" y="237"/>
                      </a:cubicBezTo>
                      <a:cubicBezTo>
                        <a:pt x="104" y="248"/>
                        <a:pt x="77" y="252"/>
                        <a:pt x="60" y="246"/>
                      </a:cubicBezTo>
                      <a:cubicBezTo>
                        <a:pt x="35" y="237"/>
                        <a:pt x="14" y="205"/>
                        <a:pt x="9" y="179"/>
                      </a:cubicBezTo>
                      <a:cubicBezTo>
                        <a:pt x="4" y="153"/>
                        <a:pt x="17" y="115"/>
                        <a:pt x="50" y="106"/>
                      </a:cubicBezTo>
                      <a:cubicBezTo>
                        <a:pt x="40" y="84"/>
                        <a:pt x="32" y="62"/>
                        <a:pt x="21" y="37"/>
                      </a:cubicBezTo>
                      <a:cubicBezTo>
                        <a:pt x="15" y="37"/>
                        <a:pt x="9" y="39"/>
                        <a:pt x="5" y="35"/>
                      </a:cubicBezTo>
                      <a:cubicBezTo>
                        <a:pt x="6" y="16"/>
                        <a:pt x="36" y="11"/>
                        <a:pt x="56" y="5"/>
                      </a:cubicBezTo>
                      <a:cubicBezTo>
                        <a:pt x="66" y="3"/>
                        <a:pt x="77" y="0"/>
                        <a:pt x="84" y="4"/>
                      </a:cubicBezTo>
                      <a:close/>
                      <a:moveTo>
                        <a:pt x="44" y="17"/>
                      </a:moveTo>
                      <a:cubicBezTo>
                        <a:pt x="44" y="17"/>
                        <a:pt x="44" y="17"/>
                        <a:pt x="44" y="17"/>
                      </a:cubicBezTo>
                      <a:cubicBezTo>
                        <a:pt x="44" y="15"/>
                        <a:pt x="47" y="15"/>
                        <a:pt x="45" y="13"/>
                      </a:cubicBezTo>
                      <a:cubicBezTo>
                        <a:pt x="44" y="13"/>
                        <a:pt x="43" y="14"/>
                        <a:pt x="42" y="14"/>
                      </a:cubicBezTo>
                      <a:cubicBezTo>
                        <a:pt x="42" y="15"/>
                        <a:pt x="43" y="17"/>
                        <a:pt x="44" y="17"/>
                      </a:cubicBezTo>
                      <a:close/>
                      <a:moveTo>
                        <a:pt x="52" y="13"/>
                      </a:moveTo>
                      <a:cubicBezTo>
                        <a:pt x="52" y="13"/>
                        <a:pt x="52" y="13"/>
                        <a:pt x="52" y="13"/>
                      </a:cubicBezTo>
                      <a:cubicBezTo>
                        <a:pt x="52" y="13"/>
                        <a:pt x="53" y="13"/>
                        <a:pt x="54" y="13"/>
                      </a:cubicBezTo>
                      <a:cubicBezTo>
                        <a:pt x="54" y="12"/>
                        <a:pt x="53" y="11"/>
                        <a:pt x="53" y="10"/>
                      </a:cubicBezTo>
                      <a:cubicBezTo>
                        <a:pt x="52" y="10"/>
                        <a:pt x="52" y="11"/>
                        <a:pt x="51" y="11"/>
                      </a:cubicBezTo>
                      <a:cubicBezTo>
                        <a:pt x="51" y="12"/>
                        <a:pt x="51" y="13"/>
                        <a:pt x="52" y="13"/>
                      </a:cubicBezTo>
                      <a:close/>
                      <a:moveTo>
                        <a:pt x="56" y="13"/>
                      </a:moveTo>
                      <a:cubicBezTo>
                        <a:pt x="56" y="13"/>
                        <a:pt x="56" y="13"/>
                        <a:pt x="56" y="13"/>
                      </a:cubicBezTo>
                      <a:cubicBezTo>
                        <a:pt x="61" y="12"/>
                        <a:pt x="76" y="17"/>
                        <a:pt x="78" y="6"/>
                      </a:cubicBezTo>
                      <a:cubicBezTo>
                        <a:pt x="72" y="7"/>
                        <a:pt x="59" y="6"/>
                        <a:pt x="56" y="13"/>
                      </a:cubicBezTo>
                      <a:close/>
                      <a:moveTo>
                        <a:pt x="27" y="33"/>
                      </a:moveTo>
                      <a:cubicBezTo>
                        <a:pt x="27" y="33"/>
                        <a:pt x="27" y="33"/>
                        <a:pt x="27" y="33"/>
                      </a:cubicBezTo>
                      <a:cubicBezTo>
                        <a:pt x="26" y="40"/>
                        <a:pt x="31" y="48"/>
                        <a:pt x="34" y="56"/>
                      </a:cubicBezTo>
                      <a:cubicBezTo>
                        <a:pt x="37" y="62"/>
                        <a:pt x="40" y="70"/>
                        <a:pt x="43" y="77"/>
                      </a:cubicBezTo>
                      <a:cubicBezTo>
                        <a:pt x="48" y="89"/>
                        <a:pt x="57" y="100"/>
                        <a:pt x="57" y="109"/>
                      </a:cubicBezTo>
                      <a:cubicBezTo>
                        <a:pt x="51" y="111"/>
                        <a:pt x="44" y="112"/>
                        <a:pt x="38" y="116"/>
                      </a:cubicBezTo>
                      <a:cubicBezTo>
                        <a:pt x="32" y="120"/>
                        <a:pt x="30" y="127"/>
                        <a:pt x="25" y="130"/>
                      </a:cubicBezTo>
                      <a:cubicBezTo>
                        <a:pt x="0" y="164"/>
                        <a:pt x="22" y="216"/>
                        <a:pt x="50" y="235"/>
                      </a:cubicBezTo>
                      <a:cubicBezTo>
                        <a:pt x="92" y="264"/>
                        <a:pt x="165" y="217"/>
                        <a:pt x="175" y="181"/>
                      </a:cubicBezTo>
                      <a:cubicBezTo>
                        <a:pt x="188" y="139"/>
                        <a:pt x="148" y="92"/>
                        <a:pt x="112" y="90"/>
                      </a:cubicBezTo>
                      <a:cubicBezTo>
                        <a:pt x="104" y="89"/>
                        <a:pt x="99" y="92"/>
                        <a:pt x="93" y="91"/>
                      </a:cubicBezTo>
                      <a:cubicBezTo>
                        <a:pt x="82" y="65"/>
                        <a:pt x="77" y="48"/>
                        <a:pt x="65" y="20"/>
                      </a:cubicBezTo>
                      <a:cubicBezTo>
                        <a:pt x="49" y="27"/>
                        <a:pt x="39" y="26"/>
                        <a:pt x="2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38" name="Group 37">
                <a:extLst>
                  <a:ext uri="{FF2B5EF4-FFF2-40B4-BE49-F238E27FC236}">
                    <a16:creationId xmlns:a16="http://schemas.microsoft.com/office/drawing/2014/main" id="{83C24933-F57B-4492-A9C9-556ABE2A2C13}"/>
                  </a:ext>
                </a:extLst>
              </p:cNvPr>
              <p:cNvGrpSpPr>
                <a:grpSpLocks noChangeAspect="1"/>
              </p:cNvGrpSpPr>
              <p:nvPr/>
            </p:nvGrpSpPr>
            <p:grpSpPr>
              <a:xfrm rot="11141873" flipH="1" flipV="1">
                <a:off x="14872242" y="4415441"/>
                <a:ext cx="294476" cy="318161"/>
                <a:chOff x="14293851" y="8836025"/>
                <a:chExt cx="1184275" cy="1279525"/>
              </a:xfrm>
              <a:solidFill>
                <a:schemeClr val="accent6"/>
              </a:solidFill>
            </p:grpSpPr>
            <p:sp>
              <p:nvSpPr>
                <p:cNvPr id="197" name="Freeform 256">
                  <a:extLst>
                    <a:ext uri="{FF2B5EF4-FFF2-40B4-BE49-F238E27FC236}">
                      <a16:creationId xmlns:a16="http://schemas.microsoft.com/office/drawing/2014/main" id="{FCC6E1FB-C5DB-4C36-A457-9EF33A0839E5}"/>
                    </a:ext>
                  </a:extLst>
                </p:cNvPr>
                <p:cNvSpPr>
                  <a:spLocks noEditPoints="1"/>
                </p:cNvSpPr>
                <p:nvPr/>
              </p:nvSpPr>
              <p:spPr bwMode="auto">
                <a:xfrm>
                  <a:off x="14547851" y="8836025"/>
                  <a:ext cx="730250" cy="1100138"/>
                </a:xfrm>
                <a:custGeom>
                  <a:avLst/>
                  <a:gdLst>
                    <a:gd name="T0" fmla="*/ 32 w 231"/>
                    <a:gd name="T1" fmla="*/ 312 h 347"/>
                    <a:gd name="T2" fmla="*/ 2 w 231"/>
                    <a:gd name="T3" fmla="*/ 232 h 347"/>
                    <a:gd name="T4" fmla="*/ 46 w 231"/>
                    <a:gd name="T5" fmla="*/ 145 h 347"/>
                    <a:gd name="T6" fmla="*/ 77 w 231"/>
                    <a:gd name="T7" fmla="*/ 114 h 347"/>
                    <a:gd name="T8" fmla="*/ 84 w 231"/>
                    <a:gd name="T9" fmla="*/ 86 h 347"/>
                    <a:gd name="T10" fmla="*/ 131 w 231"/>
                    <a:gd name="T11" fmla="*/ 7 h 347"/>
                    <a:gd name="T12" fmla="*/ 169 w 231"/>
                    <a:gd name="T13" fmla="*/ 7 h 347"/>
                    <a:gd name="T14" fmla="*/ 193 w 231"/>
                    <a:gd name="T15" fmla="*/ 55 h 347"/>
                    <a:gd name="T16" fmla="*/ 190 w 231"/>
                    <a:gd name="T17" fmla="*/ 89 h 347"/>
                    <a:gd name="T18" fmla="*/ 193 w 231"/>
                    <a:gd name="T19" fmla="*/ 149 h 347"/>
                    <a:gd name="T20" fmla="*/ 230 w 231"/>
                    <a:gd name="T21" fmla="*/ 233 h 347"/>
                    <a:gd name="T22" fmla="*/ 216 w 231"/>
                    <a:gd name="T23" fmla="*/ 289 h 347"/>
                    <a:gd name="T24" fmla="*/ 167 w 231"/>
                    <a:gd name="T25" fmla="*/ 331 h 347"/>
                    <a:gd name="T26" fmla="*/ 115 w 231"/>
                    <a:gd name="T27" fmla="*/ 344 h 347"/>
                    <a:gd name="T28" fmla="*/ 127 w 231"/>
                    <a:gd name="T29" fmla="*/ 86 h 347"/>
                    <a:gd name="T30" fmla="*/ 100 w 231"/>
                    <a:gd name="T31" fmla="*/ 86 h 347"/>
                    <a:gd name="T32" fmla="*/ 92 w 231"/>
                    <a:gd name="T33" fmla="*/ 117 h 347"/>
                    <a:gd name="T34" fmla="*/ 26 w 231"/>
                    <a:gd name="T35" fmla="*/ 195 h 347"/>
                    <a:gd name="T36" fmla="*/ 43 w 231"/>
                    <a:gd name="T37" fmla="*/ 296 h 347"/>
                    <a:gd name="T38" fmla="*/ 85 w 231"/>
                    <a:gd name="T39" fmla="*/ 323 h 347"/>
                    <a:gd name="T40" fmla="*/ 118 w 231"/>
                    <a:gd name="T41" fmla="*/ 325 h 347"/>
                    <a:gd name="T42" fmla="*/ 186 w 231"/>
                    <a:gd name="T43" fmla="*/ 306 h 347"/>
                    <a:gd name="T44" fmla="*/ 214 w 231"/>
                    <a:gd name="T45" fmla="*/ 259 h 347"/>
                    <a:gd name="T46" fmla="*/ 206 w 231"/>
                    <a:gd name="T47" fmla="*/ 200 h 347"/>
                    <a:gd name="T48" fmla="*/ 170 w 231"/>
                    <a:gd name="T49" fmla="*/ 148 h 347"/>
                    <a:gd name="T50" fmla="*/ 170 w 231"/>
                    <a:gd name="T51" fmla="*/ 98 h 347"/>
                    <a:gd name="T52" fmla="*/ 149 w 231"/>
                    <a:gd name="T53" fmla="*/ 96 h 347"/>
                    <a:gd name="T54" fmla="*/ 153 w 231"/>
                    <a:gd name="T55" fmla="*/ 218 h 347"/>
                    <a:gd name="T56" fmla="*/ 143 w 231"/>
                    <a:gd name="T57" fmla="*/ 221 h 347"/>
                    <a:gd name="T58" fmla="*/ 109 w 231"/>
                    <a:gd name="T59" fmla="*/ 227 h 347"/>
                    <a:gd name="T60" fmla="*/ 93 w 231"/>
                    <a:gd name="T61" fmla="*/ 216 h 347"/>
                    <a:gd name="T62" fmla="*/ 73 w 231"/>
                    <a:gd name="T63" fmla="*/ 200 h 347"/>
                    <a:gd name="T64" fmla="*/ 127 w 231"/>
                    <a:gd name="T65" fmla="*/ 86 h 347"/>
                    <a:gd name="T66" fmla="*/ 129 w 231"/>
                    <a:gd name="T67" fmla="*/ 96 h 347"/>
                    <a:gd name="T68" fmla="*/ 84 w 231"/>
                    <a:gd name="T69" fmla="*/ 197 h 347"/>
                    <a:gd name="T70" fmla="*/ 115 w 231"/>
                    <a:gd name="T71" fmla="*/ 206 h 347"/>
                    <a:gd name="T72" fmla="*/ 146 w 231"/>
                    <a:gd name="T73" fmla="*/ 207 h 347"/>
                    <a:gd name="T74" fmla="*/ 117 w 231"/>
                    <a:gd name="T75" fmla="*/ 37 h 347"/>
                    <a:gd name="T76" fmla="*/ 180 w 231"/>
                    <a:gd name="T77" fmla="*/ 73 h 347"/>
                    <a:gd name="T78" fmla="*/ 139 w 231"/>
                    <a:gd name="T79" fmla="*/ 41 h 347"/>
                    <a:gd name="T80" fmla="*/ 117 w 231"/>
                    <a:gd name="T81" fmla="*/ 37 h 347"/>
                    <a:gd name="T82" fmla="*/ 174 w 231"/>
                    <a:gd name="T83" fmla="*/ 39 h 347"/>
                    <a:gd name="T84" fmla="*/ 150 w 231"/>
                    <a:gd name="T85" fmla="*/ 18 h 347"/>
                    <a:gd name="T86" fmla="*/ 136 w 231"/>
                    <a:gd name="T87" fmla="*/ 29 h 347"/>
                    <a:gd name="T88" fmla="*/ 173 w 231"/>
                    <a:gd name="T89" fmla="*/ 41 h 347"/>
                    <a:gd name="T90" fmla="*/ 111 w 231"/>
                    <a:gd name="T91" fmla="*/ 60 h 347"/>
                    <a:gd name="T92" fmla="*/ 172 w 231"/>
                    <a:gd name="T93" fmla="*/ 75 h 347"/>
                    <a:gd name="T94" fmla="*/ 111 w 231"/>
                    <a:gd name="T95" fmla="*/ 5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1" h="347">
                      <a:moveTo>
                        <a:pt x="108" y="344"/>
                      </a:moveTo>
                      <a:cubicBezTo>
                        <a:pt x="77" y="347"/>
                        <a:pt x="54" y="331"/>
                        <a:pt x="32" y="312"/>
                      </a:cubicBezTo>
                      <a:cubicBezTo>
                        <a:pt x="32" y="311"/>
                        <a:pt x="31" y="310"/>
                        <a:pt x="30" y="310"/>
                      </a:cubicBezTo>
                      <a:cubicBezTo>
                        <a:pt x="6" y="289"/>
                        <a:pt x="0" y="262"/>
                        <a:pt x="2" y="232"/>
                      </a:cubicBezTo>
                      <a:cubicBezTo>
                        <a:pt x="2" y="228"/>
                        <a:pt x="2" y="223"/>
                        <a:pt x="3" y="219"/>
                      </a:cubicBezTo>
                      <a:cubicBezTo>
                        <a:pt x="8" y="189"/>
                        <a:pt x="23" y="164"/>
                        <a:pt x="46" y="145"/>
                      </a:cubicBezTo>
                      <a:cubicBezTo>
                        <a:pt x="54" y="139"/>
                        <a:pt x="61" y="133"/>
                        <a:pt x="69" y="127"/>
                      </a:cubicBezTo>
                      <a:cubicBezTo>
                        <a:pt x="73" y="123"/>
                        <a:pt x="76" y="119"/>
                        <a:pt x="77" y="114"/>
                      </a:cubicBezTo>
                      <a:cubicBezTo>
                        <a:pt x="77" y="110"/>
                        <a:pt x="78" y="105"/>
                        <a:pt x="79" y="101"/>
                      </a:cubicBezTo>
                      <a:cubicBezTo>
                        <a:pt x="81" y="96"/>
                        <a:pt x="81" y="90"/>
                        <a:pt x="84" y="86"/>
                      </a:cubicBezTo>
                      <a:cubicBezTo>
                        <a:pt x="95" y="70"/>
                        <a:pt x="97" y="51"/>
                        <a:pt x="104" y="34"/>
                      </a:cubicBezTo>
                      <a:cubicBezTo>
                        <a:pt x="108" y="20"/>
                        <a:pt x="116" y="11"/>
                        <a:pt x="131" y="7"/>
                      </a:cubicBezTo>
                      <a:cubicBezTo>
                        <a:pt x="137" y="6"/>
                        <a:pt x="143" y="3"/>
                        <a:pt x="149" y="2"/>
                      </a:cubicBezTo>
                      <a:cubicBezTo>
                        <a:pt x="157" y="0"/>
                        <a:pt x="163" y="2"/>
                        <a:pt x="169" y="7"/>
                      </a:cubicBezTo>
                      <a:cubicBezTo>
                        <a:pt x="178" y="18"/>
                        <a:pt x="187" y="29"/>
                        <a:pt x="194" y="42"/>
                      </a:cubicBezTo>
                      <a:cubicBezTo>
                        <a:pt x="196" y="47"/>
                        <a:pt x="197" y="51"/>
                        <a:pt x="193" y="55"/>
                      </a:cubicBezTo>
                      <a:cubicBezTo>
                        <a:pt x="190" y="57"/>
                        <a:pt x="190" y="63"/>
                        <a:pt x="191" y="66"/>
                      </a:cubicBezTo>
                      <a:cubicBezTo>
                        <a:pt x="192" y="74"/>
                        <a:pt x="191" y="81"/>
                        <a:pt x="190" y="89"/>
                      </a:cubicBezTo>
                      <a:cubicBezTo>
                        <a:pt x="187" y="107"/>
                        <a:pt x="186" y="125"/>
                        <a:pt x="189" y="142"/>
                      </a:cubicBezTo>
                      <a:cubicBezTo>
                        <a:pt x="189" y="145"/>
                        <a:pt x="191" y="148"/>
                        <a:pt x="193" y="149"/>
                      </a:cubicBezTo>
                      <a:cubicBezTo>
                        <a:pt x="214" y="165"/>
                        <a:pt x="223" y="187"/>
                        <a:pt x="227" y="212"/>
                      </a:cubicBezTo>
                      <a:cubicBezTo>
                        <a:pt x="228" y="219"/>
                        <a:pt x="230" y="226"/>
                        <a:pt x="230" y="233"/>
                      </a:cubicBezTo>
                      <a:cubicBezTo>
                        <a:pt x="231" y="236"/>
                        <a:pt x="231" y="240"/>
                        <a:pt x="230" y="243"/>
                      </a:cubicBezTo>
                      <a:cubicBezTo>
                        <a:pt x="226" y="259"/>
                        <a:pt x="223" y="275"/>
                        <a:pt x="216" y="289"/>
                      </a:cubicBezTo>
                      <a:cubicBezTo>
                        <a:pt x="211" y="300"/>
                        <a:pt x="200" y="309"/>
                        <a:pt x="192" y="319"/>
                      </a:cubicBezTo>
                      <a:cubicBezTo>
                        <a:pt x="185" y="326"/>
                        <a:pt x="177" y="330"/>
                        <a:pt x="167" y="331"/>
                      </a:cubicBezTo>
                      <a:cubicBezTo>
                        <a:pt x="163" y="331"/>
                        <a:pt x="159" y="332"/>
                        <a:pt x="156" y="335"/>
                      </a:cubicBezTo>
                      <a:cubicBezTo>
                        <a:pt x="143" y="344"/>
                        <a:pt x="129" y="343"/>
                        <a:pt x="115" y="344"/>
                      </a:cubicBezTo>
                      <a:cubicBezTo>
                        <a:pt x="113" y="345"/>
                        <a:pt x="110" y="344"/>
                        <a:pt x="108" y="344"/>
                      </a:cubicBezTo>
                      <a:close/>
                      <a:moveTo>
                        <a:pt x="127" y="86"/>
                      </a:moveTo>
                      <a:cubicBezTo>
                        <a:pt x="123" y="84"/>
                        <a:pt x="119" y="82"/>
                        <a:pt x="115" y="80"/>
                      </a:cubicBezTo>
                      <a:cubicBezTo>
                        <a:pt x="107" y="78"/>
                        <a:pt x="104" y="79"/>
                        <a:pt x="100" y="86"/>
                      </a:cubicBezTo>
                      <a:cubicBezTo>
                        <a:pt x="98" y="90"/>
                        <a:pt x="97" y="94"/>
                        <a:pt x="96" y="97"/>
                      </a:cubicBezTo>
                      <a:cubicBezTo>
                        <a:pt x="94" y="104"/>
                        <a:pt x="92" y="111"/>
                        <a:pt x="92" y="117"/>
                      </a:cubicBezTo>
                      <a:cubicBezTo>
                        <a:pt x="91" y="127"/>
                        <a:pt x="86" y="133"/>
                        <a:pt x="78" y="139"/>
                      </a:cubicBezTo>
                      <a:cubicBezTo>
                        <a:pt x="58" y="154"/>
                        <a:pt x="37" y="170"/>
                        <a:pt x="26" y="195"/>
                      </a:cubicBezTo>
                      <a:cubicBezTo>
                        <a:pt x="19" y="213"/>
                        <a:pt x="16" y="232"/>
                        <a:pt x="19" y="250"/>
                      </a:cubicBezTo>
                      <a:cubicBezTo>
                        <a:pt x="21" y="269"/>
                        <a:pt x="28" y="285"/>
                        <a:pt x="43" y="296"/>
                      </a:cubicBezTo>
                      <a:cubicBezTo>
                        <a:pt x="44" y="297"/>
                        <a:pt x="45" y="298"/>
                        <a:pt x="46" y="299"/>
                      </a:cubicBezTo>
                      <a:cubicBezTo>
                        <a:pt x="57" y="309"/>
                        <a:pt x="71" y="316"/>
                        <a:pt x="85" y="323"/>
                      </a:cubicBezTo>
                      <a:cubicBezTo>
                        <a:pt x="88" y="324"/>
                        <a:pt x="92" y="324"/>
                        <a:pt x="95" y="324"/>
                      </a:cubicBezTo>
                      <a:cubicBezTo>
                        <a:pt x="103" y="325"/>
                        <a:pt x="110" y="325"/>
                        <a:pt x="118" y="325"/>
                      </a:cubicBezTo>
                      <a:cubicBezTo>
                        <a:pt x="126" y="325"/>
                        <a:pt x="134" y="326"/>
                        <a:pt x="142" y="323"/>
                      </a:cubicBezTo>
                      <a:cubicBezTo>
                        <a:pt x="157" y="319"/>
                        <a:pt x="171" y="313"/>
                        <a:pt x="186" y="306"/>
                      </a:cubicBezTo>
                      <a:cubicBezTo>
                        <a:pt x="200" y="300"/>
                        <a:pt x="211" y="290"/>
                        <a:pt x="211" y="272"/>
                      </a:cubicBezTo>
                      <a:cubicBezTo>
                        <a:pt x="211" y="268"/>
                        <a:pt x="213" y="264"/>
                        <a:pt x="214" y="259"/>
                      </a:cubicBezTo>
                      <a:cubicBezTo>
                        <a:pt x="216" y="249"/>
                        <a:pt x="216" y="239"/>
                        <a:pt x="214" y="229"/>
                      </a:cubicBezTo>
                      <a:cubicBezTo>
                        <a:pt x="211" y="220"/>
                        <a:pt x="208" y="210"/>
                        <a:pt x="206" y="200"/>
                      </a:cubicBezTo>
                      <a:cubicBezTo>
                        <a:pt x="202" y="185"/>
                        <a:pt x="195" y="173"/>
                        <a:pt x="181" y="164"/>
                      </a:cubicBezTo>
                      <a:cubicBezTo>
                        <a:pt x="175" y="161"/>
                        <a:pt x="171" y="155"/>
                        <a:pt x="170" y="148"/>
                      </a:cubicBezTo>
                      <a:cubicBezTo>
                        <a:pt x="169" y="133"/>
                        <a:pt x="167" y="119"/>
                        <a:pt x="170" y="104"/>
                      </a:cubicBezTo>
                      <a:cubicBezTo>
                        <a:pt x="170" y="102"/>
                        <a:pt x="170" y="100"/>
                        <a:pt x="170" y="98"/>
                      </a:cubicBezTo>
                      <a:cubicBezTo>
                        <a:pt x="163" y="96"/>
                        <a:pt x="156" y="94"/>
                        <a:pt x="150" y="92"/>
                      </a:cubicBezTo>
                      <a:cubicBezTo>
                        <a:pt x="149" y="94"/>
                        <a:pt x="149" y="95"/>
                        <a:pt x="149" y="96"/>
                      </a:cubicBezTo>
                      <a:cubicBezTo>
                        <a:pt x="150" y="113"/>
                        <a:pt x="151" y="130"/>
                        <a:pt x="152" y="148"/>
                      </a:cubicBezTo>
                      <a:cubicBezTo>
                        <a:pt x="153" y="171"/>
                        <a:pt x="153" y="195"/>
                        <a:pt x="153" y="218"/>
                      </a:cubicBezTo>
                      <a:cubicBezTo>
                        <a:pt x="153" y="221"/>
                        <a:pt x="153" y="225"/>
                        <a:pt x="149" y="227"/>
                      </a:cubicBezTo>
                      <a:cubicBezTo>
                        <a:pt x="147" y="225"/>
                        <a:pt x="145" y="223"/>
                        <a:pt x="143" y="221"/>
                      </a:cubicBezTo>
                      <a:cubicBezTo>
                        <a:pt x="134" y="212"/>
                        <a:pt x="128" y="211"/>
                        <a:pt x="118" y="219"/>
                      </a:cubicBezTo>
                      <a:cubicBezTo>
                        <a:pt x="115" y="221"/>
                        <a:pt x="112" y="224"/>
                        <a:pt x="109" y="227"/>
                      </a:cubicBezTo>
                      <a:cubicBezTo>
                        <a:pt x="103" y="230"/>
                        <a:pt x="99" y="230"/>
                        <a:pt x="96" y="224"/>
                      </a:cubicBezTo>
                      <a:cubicBezTo>
                        <a:pt x="94" y="222"/>
                        <a:pt x="94" y="219"/>
                        <a:pt x="93" y="216"/>
                      </a:cubicBezTo>
                      <a:cubicBezTo>
                        <a:pt x="91" y="210"/>
                        <a:pt x="88" y="206"/>
                        <a:pt x="81" y="208"/>
                      </a:cubicBezTo>
                      <a:cubicBezTo>
                        <a:pt x="76" y="208"/>
                        <a:pt x="73" y="205"/>
                        <a:pt x="73" y="200"/>
                      </a:cubicBezTo>
                      <a:cubicBezTo>
                        <a:pt x="73" y="197"/>
                        <a:pt x="74" y="195"/>
                        <a:pt x="75" y="193"/>
                      </a:cubicBezTo>
                      <a:cubicBezTo>
                        <a:pt x="91" y="157"/>
                        <a:pt x="103" y="120"/>
                        <a:pt x="127" y="86"/>
                      </a:cubicBezTo>
                      <a:close/>
                      <a:moveTo>
                        <a:pt x="139" y="91"/>
                      </a:moveTo>
                      <a:cubicBezTo>
                        <a:pt x="132" y="89"/>
                        <a:pt x="132" y="89"/>
                        <a:pt x="129" y="96"/>
                      </a:cubicBezTo>
                      <a:cubicBezTo>
                        <a:pt x="118" y="119"/>
                        <a:pt x="107" y="142"/>
                        <a:pt x="97" y="165"/>
                      </a:cubicBezTo>
                      <a:cubicBezTo>
                        <a:pt x="93" y="175"/>
                        <a:pt x="89" y="186"/>
                        <a:pt x="84" y="197"/>
                      </a:cubicBezTo>
                      <a:cubicBezTo>
                        <a:pt x="97" y="197"/>
                        <a:pt x="99" y="207"/>
                        <a:pt x="104" y="217"/>
                      </a:cubicBezTo>
                      <a:cubicBezTo>
                        <a:pt x="108" y="213"/>
                        <a:pt x="112" y="210"/>
                        <a:pt x="115" y="206"/>
                      </a:cubicBezTo>
                      <a:cubicBezTo>
                        <a:pt x="123" y="198"/>
                        <a:pt x="129" y="196"/>
                        <a:pt x="138" y="202"/>
                      </a:cubicBezTo>
                      <a:cubicBezTo>
                        <a:pt x="140" y="203"/>
                        <a:pt x="143" y="205"/>
                        <a:pt x="146" y="207"/>
                      </a:cubicBezTo>
                      <a:cubicBezTo>
                        <a:pt x="144" y="167"/>
                        <a:pt x="141" y="129"/>
                        <a:pt x="139" y="91"/>
                      </a:cubicBezTo>
                      <a:close/>
                      <a:moveTo>
                        <a:pt x="117" y="37"/>
                      </a:moveTo>
                      <a:cubicBezTo>
                        <a:pt x="116" y="41"/>
                        <a:pt x="115" y="45"/>
                        <a:pt x="114" y="48"/>
                      </a:cubicBezTo>
                      <a:cubicBezTo>
                        <a:pt x="137" y="56"/>
                        <a:pt x="158" y="64"/>
                        <a:pt x="180" y="73"/>
                      </a:cubicBezTo>
                      <a:cubicBezTo>
                        <a:pt x="180" y="65"/>
                        <a:pt x="180" y="59"/>
                        <a:pt x="180" y="54"/>
                      </a:cubicBezTo>
                      <a:cubicBezTo>
                        <a:pt x="166" y="49"/>
                        <a:pt x="150" y="52"/>
                        <a:pt x="139" y="41"/>
                      </a:cubicBezTo>
                      <a:cubicBezTo>
                        <a:pt x="138" y="40"/>
                        <a:pt x="136" y="40"/>
                        <a:pt x="135" y="40"/>
                      </a:cubicBezTo>
                      <a:cubicBezTo>
                        <a:pt x="129" y="39"/>
                        <a:pt x="124" y="38"/>
                        <a:pt x="117" y="37"/>
                      </a:cubicBezTo>
                      <a:close/>
                      <a:moveTo>
                        <a:pt x="173" y="41"/>
                      </a:moveTo>
                      <a:cubicBezTo>
                        <a:pt x="173" y="40"/>
                        <a:pt x="174" y="40"/>
                        <a:pt x="174" y="39"/>
                      </a:cubicBezTo>
                      <a:cubicBezTo>
                        <a:pt x="169" y="33"/>
                        <a:pt x="164" y="26"/>
                        <a:pt x="158" y="20"/>
                      </a:cubicBezTo>
                      <a:cubicBezTo>
                        <a:pt x="156" y="19"/>
                        <a:pt x="153" y="18"/>
                        <a:pt x="150" y="18"/>
                      </a:cubicBezTo>
                      <a:cubicBezTo>
                        <a:pt x="143" y="20"/>
                        <a:pt x="136" y="23"/>
                        <a:pt x="129" y="25"/>
                      </a:cubicBezTo>
                      <a:cubicBezTo>
                        <a:pt x="132" y="27"/>
                        <a:pt x="134" y="28"/>
                        <a:pt x="136" y="29"/>
                      </a:cubicBezTo>
                      <a:cubicBezTo>
                        <a:pt x="139" y="29"/>
                        <a:pt x="142" y="29"/>
                        <a:pt x="144" y="31"/>
                      </a:cubicBezTo>
                      <a:cubicBezTo>
                        <a:pt x="153" y="39"/>
                        <a:pt x="163" y="38"/>
                        <a:pt x="173" y="41"/>
                      </a:cubicBezTo>
                      <a:close/>
                      <a:moveTo>
                        <a:pt x="111" y="57"/>
                      </a:moveTo>
                      <a:cubicBezTo>
                        <a:pt x="111" y="58"/>
                        <a:pt x="111" y="59"/>
                        <a:pt x="111" y="60"/>
                      </a:cubicBezTo>
                      <a:cubicBezTo>
                        <a:pt x="118" y="66"/>
                        <a:pt x="173" y="83"/>
                        <a:pt x="184" y="82"/>
                      </a:cubicBezTo>
                      <a:cubicBezTo>
                        <a:pt x="183" y="75"/>
                        <a:pt x="177" y="75"/>
                        <a:pt x="172" y="75"/>
                      </a:cubicBezTo>
                      <a:cubicBezTo>
                        <a:pt x="157" y="75"/>
                        <a:pt x="143" y="70"/>
                        <a:pt x="130" y="64"/>
                      </a:cubicBezTo>
                      <a:cubicBezTo>
                        <a:pt x="124" y="61"/>
                        <a:pt x="118" y="60"/>
                        <a:pt x="111"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8" name="Freeform 291">
                  <a:extLst>
                    <a:ext uri="{FF2B5EF4-FFF2-40B4-BE49-F238E27FC236}">
                      <a16:creationId xmlns:a16="http://schemas.microsoft.com/office/drawing/2014/main" id="{3414B68F-E6A7-407E-8625-C575AEED4DEA}"/>
                    </a:ext>
                  </a:extLst>
                </p:cNvPr>
                <p:cNvSpPr>
                  <a:spLocks/>
                </p:cNvSpPr>
                <p:nvPr/>
              </p:nvSpPr>
              <p:spPr bwMode="auto">
                <a:xfrm>
                  <a:off x="14525626" y="9140825"/>
                  <a:ext cx="138113" cy="130175"/>
                </a:xfrm>
                <a:custGeom>
                  <a:avLst/>
                  <a:gdLst>
                    <a:gd name="T0" fmla="*/ 31 w 44"/>
                    <a:gd name="T1" fmla="*/ 41 h 41"/>
                    <a:gd name="T2" fmla="*/ 5 w 44"/>
                    <a:gd name="T3" fmla="*/ 16 h 41"/>
                    <a:gd name="T4" fmla="*/ 3 w 44"/>
                    <a:gd name="T5" fmla="*/ 6 h 41"/>
                    <a:gd name="T6" fmla="*/ 15 w 44"/>
                    <a:gd name="T7" fmla="*/ 1 h 41"/>
                    <a:gd name="T8" fmla="*/ 25 w 44"/>
                    <a:gd name="T9" fmla="*/ 6 h 41"/>
                    <a:gd name="T10" fmla="*/ 39 w 44"/>
                    <a:gd name="T11" fmla="*/ 21 h 41"/>
                    <a:gd name="T12" fmla="*/ 36 w 44"/>
                    <a:gd name="T13" fmla="*/ 38 h 41"/>
                    <a:gd name="T14" fmla="*/ 31 w 4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31" y="41"/>
                      </a:moveTo>
                      <a:cubicBezTo>
                        <a:pt x="20" y="34"/>
                        <a:pt x="11" y="26"/>
                        <a:pt x="5" y="16"/>
                      </a:cubicBezTo>
                      <a:cubicBezTo>
                        <a:pt x="3" y="13"/>
                        <a:pt x="0" y="10"/>
                        <a:pt x="3" y="6"/>
                      </a:cubicBezTo>
                      <a:cubicBezTo>
                        <a:pt x="6" y="2"/>
                        <a:pt x="11" y="0"/>
                        <a:pt x="15" y="1"/>
                      </a:cubicBezTo>
                      <a:cubicBezTo>
                        <a:pt x="19" y="2"/>
                        <a:pt x="23" y="3"/>
                        <a:pt x="25" y="6"/>
                      </a:cubicBezTo>
                      <a:cubicBezTo>
                        <a:pt x="30" y="10"/>
                        <a:pt x="35" y="16"/>
                        <a:pt x="39" y="21"/>
                      </a:cubicBezTo>
                      <a:cubicBezTo>
                        <a:pt x="44" y="28"/>
                        <a:pt x="42" y="33"/>
                        <a:pt x="36" y="38"/>
                      </a:cubicBezTo>
                      <a:cubicBezTo>
                        <a:pt x="35" y="39"/>
                        <a:pt x="33" y="40"/>
                        <a:pt x="3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9" name="Freeform 292">
                  <a:extLst>
                    <a:ext uri="{FF2B5EF4-FFF2-40B4-BE49-F238E27FC236}">
                      <a16:creationId xmlns:a16="http://schemas.microsoft.com/office/drawing/2014/main" id="{8D7D0AF0-BBA1-46C3-812D-8DDB0D4A31B8}"/>
                    </a:ext>
                  </a:extLst>
                </p:cNvPr>
                <p:cNvSpPr>
                  <a:spLocks/>
                </p:cNvSpPr>
                <p:nvPr/>
              </p:nvSpPr>
              <p:spPr bwMode="auto">
                <a:xfrm>
                  <a:off x="15313026" y="9644063"/>
                  <a:ext cx="165100" cy="114300"/>
                </a:xfrm>
                <a:custGeom>
                  <a:avLst/>
                  <a:gdLst>
                    <a:gd name="T0" fmla="*/ 44 w 52"/>
                    <a:gd name="T1" fmla="*/ 36 h 36"/>
                    <a:gd name="T2" fmla="*/ 36 w 52"/>
                    <a:gd name="T3" fmla="*/ 33 h 36"/>
                    <a:gd name="T4" fmla="*/ 7 w 52"/>
                    <a:gd name="T5" fmla="*/ 17 h 36"/>
                    <a:gd name="T6" fmla="*/ 3 w 52"/>
                    <a:gd name="T7" fmla="*/ 13 h 36"/>
                    <a:gd name="T8" fmla="*/ 3 w 52"/>
                    <a:gd name="T9" fmla="*/ 4 h 36"/>
                    <a:gd name="T10" fmla="*/ 10 w 52"/>
                    <a:gd name="T11" fmla="*/ 1 h 36"/>
                    <a:gd name="T12" fmla="*/ 50 w 52"/>
                    <a:gd name="T13" fmla="*/ 24 h 36"/>
                    <a:gd name="T14" fmla="*/ 51 w 52"/>
                    <a:gd name="T15" fmla="*/ 32 h 36"/>
                    <a:gd name="T16" fmla="*/ 44 w 52"/>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6">
                      <a:moveTo>
                        <a:pt x="44" y="36"/>
                      </a:moveTo>
                      <a:cubicBezTo>
                        <a:pt x="40" y="35"/>
                        <a:pt x="38" y="34"/>
                        <a:pt x="36" y="33"/>
                      </a:cubicBezTo>
                      <a:cubicBezTo>
                        <a:pt x="26" y="28"/>
                        <a:pt x="17" y="22"/>
                        <a:pt x="7" y="17"/>
                      </a:cubicBezTo>
                      <a:cubicBezTo>
                        <a:pt x="6" y="16"/>
                        <a:pt x="5" y="15"/>
                        <a:pt x="3" y="13"/>
                      </a:cubicBezTo>
                      <a:cubicBezTo>
                        <a:pt x="0" y="11"/>
                        <a:pt x="0" y="7"/>
                        <a:pt x="3" y="4"/>
                      </a:cubicBezTo>
                      <a:cubicBezTo>
                        <a:pt x="4" y="3"/>
                        <a:pt x="8" y="0"/>
                        <a:pt x="10" y="1"/>
                      </a:cubicBezTo>
                      <a:cubicBezTo>
                        <a:pt x="26" y="4"/>
                        <a:pt x="39" y="11"/>
                        <a:pt x="50" y="24"/>
                      </a:cubicBezTo>
                      <a:cubicBezTo>
                        <a:pt x="51" y="25"/>
                        <a:pt x="52" y="30"/>
                        <a:pt x="51" y="32"/>
                      </a:cubicBezTo>
                      <a:cubicBezTo>
                        <a:pt x="50" y="34"/>
                        <a:pt x="46" y="35"/>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0" name="Freeform 294">
                  <a:extLst>
                    <a:ext uri="{FF2B5EF4-FFF2-40B4-BE49-F238E27FC236}">
                      <a16:creationId xmlns:a16="http://schemas.microsoft.com/office/drawing/2014/main" id="{5D49A1F9-B496-4F11-891B-325DC28D9218}"/>
                    </a:ext>
                  </a:extLst>
                </p:cNvPr>
                <p:cNvSpPr>
                  <a:spLocks/>
                </p:cNvSpPr>
                <p:nvPr/>
              </p:nvSpPr>
              <p:spPr bwMode="auto">
                <a:xfrm>
                  <a:off x="14468476" y="9850438"/>
                  <a:ext cx="141288" cy="128588"/>
                </a:xfrm>
                <a:custGeom>
                  <a:avLst/>
                  <a:gdLst>
                    <a:gd name="T0" fmla="*/ 45 w 45"/>
                    <a:gd name="T1" fmla="*/ 12 h 41"/>
                    <a:gd name="T2" fmla="*/ 15 w 45"/>
                    <a:gd name="T3" fmla="*/ 39 h 41"/>
                    <a:gd name="T4" fmla="*/ 3 w 45"/>
                    <a:gd name="T5" fmla="*/ 35 h 41"/>
                    <a:gd name="T6" fmla="*/ 6 w 45"/>
                    <a:gd name="T7" fmla="*/ 23 h 41"/>
                    <a:gd name="T8" fmla="*/ 26 w 45"/>
                    <a:gd name="T9" fmla="*/ 6 h 41"/>
                    <a:gd name="T10" fmla="*/ 42 w 45"/>
                    <a:gd name="T11" fmla="*/ 8 h 41"/>
                    <a:gd name="T12" fmla="*/ 45 w 45"/>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45" y="12"/>
                      </a:moveTo>
                      <a:cubicBezTo>
                        <a:pt x="40" y="26"/>
                        <a:pt x="28" y="34"/>
                        <a:pt x="15" y="39"/>
                      </a:cubicBezTo>
                      <a:cubicBezTo>
                        <a:pt x="9" y="41"/>
                        <a:pt x="5" y="39"/>
                        <a:pt x="3" y="35"/>
                      </a:cubicBezTo>
                      <a:cubicBezTo>
                        <a:pt x="0" y="30"/>
                        <a:pt x="3" y="26"/>
                        <a:pt x="6" y="23"/>
                      </a:cubicBezTo>
                      <a:cubicBezTo>
                        <a:pt x="13" y="17"/>
                        <a:pt x="19" y="11"/>
                        <a:pt x="26" y="6"/>
                      </a:cubicBezTo>
                      <a:cubicBezTo>
                        <a:pt x="34" y="0"/>
                        <a:pt x="36" y="0"/>
                        <a:pt x="42" y="8"/>
                      </a:cubicBezTo>
                      <a:cubicBezTo>
                        <a:pt x="43" y="9"/>
                        <a:pt x="44" y="10"/>
                        <a:pt x="4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1" name="Freeform 306">
                  <a:extLst>
                    <a:ext uri="{FF2B5EF4-FFF2-40B4-BE49-F238E27FC236}">
                      <a16:creationId xmlns:a16="http://schemas.microsoft.com/office/drawing/2014/main" id="{6A2EBC22-DB30-42C2-A469-DBB4BEC9220E}"/>
                    </a:ext>
                  </a:extLst>
                </p:cNvPr>
                <p:cNvSpPr>
                  <a:spLocks/>
                </p:cNvSpPr>
                <p:nvPr/>
              </p:nvSpPr>
              <p:spPr bwMode="auto">
                <a:xfrm>
                  <a:off x="14968539" y="9956800"/>
                  <a:ext cx="76200" cy="158750"/>
                </a:xfrm>
                <a:custGeom>
                  <a:avLst/>
                  <a:gdLst>
                    <a:gd name="T0" fmla="*/ 24 w 24"/>
                    <a:gd name="T1" fmla="*/ 31 h 50"/>
                    <a:gd name="T2" fmla="*/ 24 w 24"/>
                    <a:gd name="T3" fmla="*/ 41 h 50"/>
                    <a:gd name="T4" fmla="*/ 16 w 24"/>
                    <a:gd name="T5" fmla="*/ 48 h 50"/>
                    <a:gd name="T6" fmla="*/ 8 w 24"/>
                    <a:gd name="T7" fmla="*/ 42 h 50"/>
                    <a:gd name="T8" fmla="*/ 0 w 24"/>
                    <a:gd name="T9" fmla="*/ 10 h 50"/>
                    <a:gd name="T10" fmla="*/ 5 w 24"/>
                    <a:gd name="T11" fmla="*/ 3 h 50"/>
                    <a:gd name="T12" fmla="*/ 16 w 24"/>
                    <a:gd name="T13" fmla="*/ 4 h 50"/>
                    <a:gd name="T14" fmla="*/ 23 w 24"/>
                    <a:gd name="T15" fmla="*/ 17 h 50"/>
                    <a:gd name="T16" fmla="*/ 24 w 24"/>
                    <a:gd name="T17" fmla="*/ 31 h 50"/>
                    <a:gd name="T18" fmla="*/ 24 w 24"/>
                    <a:gd name="T19"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0">
                      <a:moveTo>
                        <a:pt x="24" y="31"/>
                      </a:moveTo>
                      <a:cubicBezTo>
                        <a:pt x="24" y="35"/>
                        <a:pt x="24" y="38"/>
                        <a:pt x="24" y="41"/>
                      </a:cubicBezTo>
                      <a:cubicBezTo>
                        <a:pt x="24" y="47"/>
                        <a:pt x="21" y="50"/>
                        <a:pt x="16" y="48"/>
                      </a:cubicBezTo>
                      <a:cubicBezTo>
                        <a:pt x="13" y="47"/>
                        <a:pt x="9" y="44"/>
                        <a:pt x="8" y="42"/>
                      </a:cubicBezTo>
                      <a:cubicBezTo>
                        <a:pt x="5" y="31"/>
                        <a:pt x="2" y="21"/>
                        <a:pt x="0" y="10"/>
                      </a:cubicBezTo>
                      <a:cubicBezTo>
                        <a:pt x="0" y="8"/>
                        <a:pt x="3" y="4"/>
                        <a:pt x="5" y="3"/>
                      </a:cubicBezTo>
                      <a:cubicBezTo>
                        <a:pt x="8" y="1"/>
                        <a:pt x="13" y="0"/>
                        <a:pt x="16" y="4"/>
                      </a:cubicBezTo>
                      <a:cubicBezTo>
                        <a:pt x="19" y="8"/>
                        <a:pt x="21" y="13"/>
                        <a:pt x="23" y="17"/>
                      </a:cubicBezTo>
                      <a:cubicBezTo>
                        <a:pt x="24" y="22"/>
                        <a:pt x="24" y="27"/>
                        <a:pt x="24" y="31"/>
                      </a:cubicBezTo>
                      <a:cubicBezTo>
                        <a:pt x="24" y="31"/>
                        <a:pt x="24" y="31"/>
                        <a:pt x="2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2" name="Freeform 321">
                  <a:extLst>
                    <a:ext uri="{FF2B5EF4-FFF2-40B4-BE49-F238E27FC236}">
                      <a16:creationId xmlns:a16="http://schemas.microsoft.com/office/drawing/2014/main" id="{516EDC51-CA0F-4F60-90AC-75CE0C660C3E}"/>
                    </a:ext>
                  </a:extLst>
                </p:cNvPr>
                <p:cNvSpPr>
                  <a:spLocks/>
                </p:cNvSpPr>
                <p:nvPr/>
              </p:nvSpPr>
              <p:spPr bwMode="auto">
                <a:xfrm>
                  <a:off x="15208251" y="9859963"/>
                  <a:ext cx="114300" cy="134938"/>
                </a:xfrm>
                <a:custGeom>
                  <a:avLst/>
                  <a:gdLst>
                    <a:gd name="T0" fmla="*/ 0 w 36"/>
                    <a:gd name="T1" fmla="*/ 8 h 43"/>
                    <a:gd name="T2" fmla="*/ 11 w 36"/>
                    <a:gd name="T3" fmla="*/ 3 h 43"/>
                    <a:gd name="T4" fmla="*/ 21 w 36"/>
                    <a:gd name="T5" fmla="*/ 10 h 43"/>
                    <a:gd name="T6" fmla="*/ 35 w 36"/>
                    <a:gd name="T7" fmla="*/ 32 h 43"/>
                    <a:gd name="T8" fmla="*/ 35 w 36"/>
                    <a:gd name="T9" fmla="*/ 40 h 43"/>
                    <a:gd name="T10" fmla="*/ 27 w 36"/>
                    <a:gd name="T11" fmla="*/ 41 h 43"/>
                    <a:gd name="T12" fmla="*/ 0 w 36"/>
                    <a:gd name="T13" fmla="*/ 10 h 43"/>
                    <a:gd name="T14" fmla="*/ 0 w 36"/>
                    <a:gd name="T15" fmla="*/ 8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3">
                      <a:moveTo>
                        <a:pt x="0" y="8"/>
                      </a:moveTo>
                      <a:cubicBezTo>
                        <a:pt x="0" y="4"/>
                        <a:pt x="7" y="0"/>
                        <a:pt x="11" y="3"/>
                      </a:cubicBezTo>
                      <a:cubicBezTo>
                        <a:pt x="14" y="5"/>
                        <a:pt x="18" y="7"/>
                        <a:pt x="21" y="10"/>
                      </a:cubicBezTo>
                      <a:cubicBezTo>
                        <a:pt x="26" y="17"/>
                        <a:pt x="31" y="25"/>
                        <a:pt x="35" y="32"/>
                      </a:cubicBezTo>
                      <a:cubicBezTo>
                        <a:pt x="36" y="34"/>
                        <a:pt x="36" y="38"/>
                        <a:pt x="35" y="40"/>
                      </a:cubicBezTo>
                      <a:cubicBezTo>
                        <a:pt x="33" y="43"/>
                        <a:pt x="30" y="42"/>
                        <a:pt x="27" y="41"/>
                      </a:cubicBezTo>
                      <a:cubicBezTo>
                        <a:pt x="15" y="33"/>
                        <a:pt x="7" y="22"/>
                        <a:pt x="0" y="10"/>
                      </a:cubicBezTo>
                      <a:cubicBezTo>
                        <a:pt x="0" y="9"/>
                        <a:pt x="0" y="9"/>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3" name="Freeform 329">
                  <a:extLst>
                    <a:ext uri="{FF2B5EF4-FFF2-40B4-BE49-F238E27FC236}">
                      <a16:creationId xmlns:a16="http://schemas.microsoft.com/office/drawing/2014/main" id="{10625518-55D4-4B3A-A370-F22EBBCA7EA9}"/>
                    </a:ext>
                  </a:extLst>
                </p:cNvPr>
                <p:cNvSpPr>
                  <a:spLocks/>
                </p:cNvSpPr>
                <p:nvPr/>
              </p:nvSpPr>
              <p:spPr bwMode="auto">
                <a:xfrm>
                  <a:off x="14347826" y="9678988"/>
                  <a:ext cx="130175" cy="88900"/>
                </a:xfrm>
                <a:custGeom>
                  <a:avLst/>
                  <a:gdLst>
                    <a:gd name="T0" fmla="*/ 0 w 41"/>
                    <a:gd name="T1" fmla="*/ 22 h 28"/>
                    <a:gd name="T2" fmla="*/ 10 w 41"/>
                    <a:gd name="T3" fmla="*/ 11 h 28"/>
                    <a:gd name="T4" fmla="*/ 31 w 41"/>
                    <a:gd name="T5" fmla="*/ 0 h 28"/>
                    <a:gd name="T6" fmla="*/ 41 w 41"/>
                    <a:gd name="T7" fmla="*/ 7 h 28"/>
                    <a:gd name="T8" fmla="*/ 36 w 41"/>
                    <a:gd name="T9" fmla="*/ 20 h 28"/>
                    <a:gd name="T10" fmla="*/ 0 w 41"/>
                    <a:gd name="T11" fmla="*/ 22 h 28"/>
                  </a:gdLst>
                  <a:ahLst/>
                  <a:cxnLst>
                    <a:cxn ang="0">
                      <a:pos x="T0" y="T1"/>
                    </a:cxn>
                    <a:cxn ang="0">
                      <a:pos x="T2" y="T3"/>
                    </a:cxn>
                    <a:cxn ang="0">
                      <a:pos x="T4" y="T5"/>
                    </a:cxn>
                    <a:cxn ang="0">
                      <a:pos x="T6" y="T7"/>
                    </a:cxn>
                    <a:cxn ang="0">
                      <a:pos x="T8" y="T9"/>
                    </a:cxn>
                    <a:cxn ang="0">
                      <a:pos x="T10" y="T11"/>
                    </a:cxn>
                  </a:cxnLst>
                  <a:rect l="0" t="0" r="r" b="b"/>
                  <a:pathLst>
                    <a:path w="41" h="28">
                      <a:moveTo>
                        <a:pt x="0" y="22"/>
                      </a:moveTo>
                      <a:cubicBezTo>
                        <a:pt x="1" y="15"/>
                        <a:pt x="6" y="13"/>
                        <a:pt x="10" y="11"/>
                      </a:cubicBezTo>
                      <a:cubicBezTo>
                        <a:pt x="18" y="7"/>
                        <a:pt x="26" y="7"/>
                        <a:pt x="31" y="0"/>
                      </a:cubicBezTo>
                      <a:cubicBezTo>
                        <a:pt x="37" y="0"/>
                        <a:pt x="40" y="2"/>
                        <a:pt x="41" y="7"/>
                      </a:cubicBezTo>
                      <a:cubicBezTo>
                        <a:pt x="41" y="12"/>
                        <a:pt x="41" y="16"/>
                        <a:pt x="36" y="20"/>
                      </a:cubicBezTo>
                      <a:cubicBezTo>
                        <a:pt x="27" y="26"/>
                        <a:pt x="8" y="28"/>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4" name="Freeform 330">
                  <a:extLst>
                    <a:ext uri="{FF2B5EF4-FFF2-40B4-BE49-F238E27FC236}">
                      <a16:creationId xmlns:a16="http://schemas.microsoft.com/office/drawing/2014/main" id="{3DAE8E6C-8D1F-4B06-995D-0AD7112E7797}"/>
                    </a:ext>
                  </a:extLst>
                </p:cNvPr>
                <p:cNvSpPr>
                  <a:spLocks/>
                </p:cNvSpPr>
                <p:nvPr/>
              </p:nvSpPr>
              <p:spPr bwMode="auto">
                <a:xfrm>
                  <a:off x="14733589" y="9963150"/>
                  <a:ext cx="76200" cy="136525"/>
                </a:xfrm>
                <a:custGeom>
                  <a:avLst/>
                  <a:gdLst>
                    <a:gd name="T0" fmla="*/ 24 w 24"/>
                    <a:gd name="T1" fmla="*/ 12 h 43"/>
                    <a:gd name="T2" fmla="*/ 16 w 24"/>
                    <a:gd name="T3" fmla="*/ 38 h 43"/>
                    <a:gd name="T4" fmla="*/ 6 w 24"/>
                    <a:gd name="T5" fmla="*/ 42 h 43"/>
                    <a:gd name="T6" fmla="*/ 1 w 24"/>
                    <a:gd name="T7" fmla="*/ 33 h 43"/>
                    <a:gd name="T8" fmla="*/ 9 w 24"/>
                    <a:gd name="T9" fmla="*/ 8 h 43"/>
                    <a:gd name="T10" fmla="*/ 18 w 24"/>
                    <a:gd name="T11" fmla="*/ 2 h 43"/>
                    <a:gd name="T12" fmla="*/ 24 w 24"/>
                    <a:gd name="T13" fmla="*/ 12 h 43"/>
                  </a:gdLst>
                  <a:ahLst/>
                  <a:cxnLst>
                    <a:cxn ang="0">
                      <a:pos x="T0" y="T1"/>
                    </a:cxn>
                    <a:cxn ang="0">
                      <a:pos x="T2" y="T3"/>
                    </a:cxn>
                    <a:cxn ang="0">
                      <a:pos x="T4" y="T5"/>
                    </a:cxn>
                    <a:cxn ang="0">
                      <a:pos x="T6" y="T7"/>
                    </a:cxn>
                    <a:cxn ang="0">
                      <a:pos x="T8" y="T9"/>
                    </a:cxn>
                    <a:cxn ang="0">
                      <a:pos x="T10" y="T11"/>
                    </a:cxn>
                    <a:cxn ang="0">
                      <a:pos x="T12" y="T13"/>
                    </a:cxn>
                  </a:cxnLst>
                  <a:rect l="0" t="0" r="r" b="b"/>
                  <a:pathLst>
                    <a:path w="24" h="43">
                      <a:moveTo>
                        <a:pt x="24" y="12"/>
                      </a:moveTo>
                      <a:cubicBezTo>
                        <a:pt x="24" y="21"/>
                        <a:pt x="20" y="30"/>
                        <a:pt x="16" y="38"/>
                      </a:cubicBezTo>
                      <a:cubicBezTo>
                        <a:pt x="14" y="42"/>
                        <a:pt x="10" y="43"/>
                        <a:pt x="6" y="42"/>
                      </a:cubicBezTo>
                      <a:cubicBezTo>
                        <a:pt x="1" y="41"/>
                        <a:pt x="0" y="37"/>
                        <a:pt x="1" y="33"/>
                      </a:cubicBezTo>
                      <a:cubicBezTo>
                        <a:pt x="3" y="24"/>
                        <a:pt x="6" y="16"/>
                        <a:pt x="9" y="8"/>
                      </a:cubicBezTo>
                      <a:cubicBezTo>
                        <a:pt x="10" y="4"/>
                        <a:pt x="12" y="0"/>
                        <a:pt x="18" y="2"/>
                      </a:cubicBezTo>
                      <a:cubicBezTo>
                        <a:pt x="22" y="3"/>
                        <a:pt x="24" y="6"/>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5" name="Freeform 337">
                  <a:extLst>
                    <a:ext uri="{FF2B5EF4-FFF2-40B4-BE49-F238E27FC236}">
                      <a16:creationId xmlns:a16="http://schemas.microsoft.com/office/drawing/2014/main" id="{FEEFA7A4-D9F1-403D-91FA-C09B1C2D07B0}"/>
                    </a:ext>
                  </a:extLst>
                </p:cNvPr>
                <p:cNvSpPr>
                  <a:spLocks/>
                </p:cNvSpPr>
                <p:nvPr/>
              </p:nvSpPr>
              <p:spPr bwMode="auto">
                <a:xfrm>
                  <a:off x="15306676" y="9415463"/>
                  <a:ext cx="139700" cy="73025"/>
                </a:xfrm>
                <a:custGeom>
                  <a:avLst/>
                  <a:gdLst>
                    <a:gd name="T0" fmla="*/ 32 w 44"/>
                    <a:gd name="T1" fmla="*/ 0 h 23"/>
                    <a:gd name="T2" fmla="*/ 38 w 44"/>
                    <a:gd name="T3" fmla="*/ 1 h 23"/>
                    <a:gd name="T4" fmla="*/ 44 w 44"/>
                    <a:gd name="T5" fmla="*/ 6 h 23"/>
                    <a:gd name="T6" fmla="*/ 40 w 44"/>
                    <a:gd name="T7" fmla="*/ 12 h 23"/>
                    <a:gd name="T8" fmla="*/ 7 w 44"/>
                    <a:gd name="T9" fmla="*/ 23 h 23"/>
                    <a:gd name="T10" fmla="*/ 2 w 44"/>
                    <a:gd name="T11" fmla="*/ 19 h 23"/>
                    <a:gd name="T12" fmla="*/ 4 w 44"/>
                    <a:gd name="T13" fmla="*/ 10 h 23"/>
                    <a:gd name="T14" fmla="*/ 19 w 44"/>
                    <a:gd name="T15" fmla="*/ 2 h 23"/>
                    <a:gd name="T16" fmla="*/ 32 w 4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
                      <a:moveTo>
                        <a:pt x="32" y="0"/>
                      </a:moveTo>
                      <a:cubicBezTo>
                        <a:pt x="34" y="0"/>
                        <a:pt x="36" y="0"/>
                        <a:pt x="38" y="1"/>
                      </a:cubicBezTo>
                      <a:cubicBezTo>
                        <a:pt x="40" y="2"/>
                        <a:pt x="43" y="4"/>
                        <a:pt x="44" y="6"/>
                      </a:cubicBezTo>
                      <a:cubicBezTo>
                        <a:pt x="44" y="8"/>
                        <a:pt x="42" y="11"/>
                        <a:pt x="40" y="12"/>
                      </a:cubicBezTo>
                      <a:cubicBezTo>
                        <a:pt x="29" y="16"/>
                        <a:pt x="18" y="19"/>
                        <a:pt x="7" y="23"/>
                      </a:cubicBezTo>
                      <a:cubicBezTo>
                        <a:pt x="6" y="23"/>
                        <a:pt x="3" y="21"/>
                        <a:pt x="2" y="19"/>
                      </a:cubicBezTo>
                      <a:cubicBezTo>
                        <a:pt x="1" y="16"/>
                        <a:pt x="0" y="12"/>
                        <a:pt x="4" y="10"/>
                      </a:cubicBezTo>
                      <a:cubicBezTo>
                        <a:pt x="9" y="7"/>
                        <a:pt x="14" y="4"/>
                        <a:pt x="19" y="2"/>
                      </a:cubicBezTo>
                      <a:cubicBezTo>
                        <a:pt x="23" y="1"/>
                        <a:pt x="28" y="1"/>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6" name="Freeform 341">
                  <a:extLst>
                    <a:ext uri="{FF2B5EF4-FFF2-40B4-BE49-F238E27FC236}">
                      <a16:creationId xmlns:a16="http://schemas.microsoft.com/office/drawing/2014/main" id="{2033108C-0369-4DAD-A2AA-C2C11ED7A98D}"/>
                    </a:ext>
                  </a:extLst>
                </p:cNvPr>
                <p:cNvSpPr>
                  <a:spLocks/>
                </p:cNvSpPr>
                <p:nvPr/>
              </p:nvSpPr>
              <p:spPr bwMode="auto">
                <a:xfrm>
                  <a:off x="14433551" y="9305925"/>
                  <a:ext cx="104775" cy="90488"/>
                </a:xfrm>
                <a:custGeom>
                  <a:avLst/>
                  <a:gdLst>
                    <a:gd name="T0" fmla="*/ 0 w 33"/>
                    <a:gd name="T1" fmla="*/ 7 h 29"/>
                    <a:gd name="T2" fmla="*/ 14 w 33"/>
                    <a:gd name="T3" fmla="*/ 2 h 29"/>
                    <a:gd name="T4" fmla="*/ 32 w 33"/>
                    <a:gd name="T5" fmla="*/ 18 h 29"/>
                    <a:gd name="T6" fmla="*/ 31 w 33"/>
                    <a:gd name="T7" fmla="*/ 26 h 29"/>
                    <a:gd name="T8" fmla="*/ 23 w 33"/>
                    <a:gd name="T9" fmla="*/ 29 h 29"/>
                    <a:gd name="T10" fmla="*/ 5 w 33"/>
                    <a:gd name="T11" fmla="*/ 15 h 29"/>
                    <a:gd name="T12" fmla="*/ 0 w 33"/>
                    <a:gd name="T13" fmla="*/ 7 h 29"/>
                  </a:gdLst>
                  <a:ahLst/>
                  <a:cxnLst>
                    <a:cxn ang="0">
                      <a:pos x="T0" y="T1"/>
                    </a:cxn>
                    <a:cxn ang="0">
                      <a:pos x="T2" y="T3"/>
                    </a:cxn>
                    <a:cxn ang="0">
                      <a:pos x="T4" y="T5"/>
                    </a:cxn>
                    <a:cxn ang="0">
                      <a:pos x="T6" y="T7"/>
                    </a:cxn>
                    <a:cxn ang="0">
                      <a:pos x="T8" y="T9"/>
                    </a:cxn>
                    <a:cxn ang="0">
                      <a:pos x="T10" y="T11"/>
                    </a:cxn>
                    <a:cxn ang="0">
                      <a:pos x="T12" y="T13"/>
                    </a:cxn>
                  </a:cxnLst>
                  <a:rect l="0" t="0" r="r" b="b"/>
                  <a:pathLst>
                    <a:path w="33" h="29">
                      <a:moveTo>
                        <a:pt x="0" y="7"/>
                      </a:moveTo>
                      <a:cubicBezTo>
                        <a:pt x="4" y="1"/>
                        <a:pt x="8" y="0"/>
                        <a:pt x="14" y="2"/>
                      </a:cubicBezTo>
                      <a:cubicBezTo>
                        <a:pt x="23" y="5"/>
                        <a:pt x="30" y="9"/>
                        <a:pt x="32" y="18"/>
                      </a:cubicBezTo>
                      <a:cubicBezTo>
                        <a:pt x="33" y="21"/>
                        <a:pt x="33" y="25"/>
                        <a:pt x="31" y="26"/>
                      </a:cubicBezTo>
                      <a:cubicBezTo>
                        <a:pt x="29" y="28"/>
                        <a:pt x="25" y="29"/>
                        <a:pt x="23" y="29"/>
                      </a:cubicBezTo>
                      <a:cubicBezTo>
                        <a:pt x="15" y="27"/>
                        <a:pt x="10" y="21"/>
                        <a:pt x="5" y="15"/>
                      </a:cubicBezTo>
                      <a:cubicBezTo>
                        <a:pt x="3" y="12"/>
                        <a:pt x="2" y="10"/>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7" name="Freeform 345">
                  <a:extLst>
                    <a:ext uri="{FF2B5EF4-FFF2-40B4-BE49-F238E27FC236}">
                      <a16:creationId xmlns:a16="http://schemas.microsoft.com/office/drawing/2014/main" id="{E3707AEC-BB90-4076-9D4D-E122593511C8}"/>
                    </a:ext>
                  </a:extLst>
                </p:cNvPr>
                <p:cNvSpPr>
                  <a:spLocks/>
                </p:cNvSpPr>
                <p:nvPr/>
              </p:nvSpPr>
              <p:spPr bwMode="auto">
                <a:xfrm>
                  <a:off x="14293851" y="9491663"/>
                  <a:ext cx="120650" cy="63500"/>
                </a:xfrm>
                <a:custGeom>
                  <a:avLst/>
                  <a:gdLst>
                    <a:gd name="T0" fmla="*/ 37 w 38"/>
                    <a:gd name="T1" fmla="*/ 13 h 20"/>
                    <a:gd name="T2" fmla="*/ 0 w 38"/>
                    <a:gd name="T3" fmla="*/ 12 h 20"/>
                    <a:gd name="T4" fmla="*/ 10 w 38"/>
                    <a:gd name="T5" fmla="*/ 2 h 20"/>
                    <a:gd name="T6" fmla="*/ 32 w 38"/>
                    <a:gd name="T7" fmla="*/ 0 h 20"/>
                    <a:gd name="T8" fmla="*/ 37 w 38"/>
                    <a:gd name="T9" fmla="*/ 13 h 20"/>
                  </a:gdLst>
                  <a:ahLst/>
                  <a:cxnLst>
                    <a:cxn ang="0">
                      <a:pos x="T0" y="T1"/>
                    </a:cxn>
                    <a:cxn ang="0">
                      <a:pos x="T2" y="T3"/>
                    </a:cxn>
                    <a:cxn ang="0">
                      <a:pos x="T4" y="T5"/>
                    </a:cxn>
                    <a:cxn ang="0">
                      <a:pos x="T6" y="T7"/>
                    </a:cxn>
                    <a:cxn ang="0">
                      <a:pos x="T8" y="T9"/>
                    </a:cxn>
                  </a:cxnLst>
                  <a:rect l="0" t="0" r="r" b="b"/>
                  <a:pathLst>
                    <a:path w="38" h="20">
                      <a:moveTo>
                        <a:pt x="37" y="13"/>
                      </a:moveTo>
                      <a:cubicBezTo>
                        <a:pt x="24" y="20"/>
                        <a:pt x="12" y="18"/>
                        <a:pt x="0" y="12"/>
                      </a:cubicBezTo>
                      <a:cubicBezTo>
                        <a:pt x="1" y="6"/>
                        <a:pt x="6" y="3"/>
                        <a:pt x="10" y="2"/>
                      </a:cubicBezTo>
                      <a:cubicBezTo>
                        <a:pt x="17" y="1"/>
                        <a:pt x="25" y="0"/>
                        <a:pt x="32" y="0"/>
                      </a:cubicBezTo>
                      <a:cubicBezTo>
                        <a:pt x="38" y="0"/>
                        <a:pt x="38" y="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39" name="Group 38">
                <a:extLst>
                  <a:ext uri="{FF2B5EF4-FFF2-40B4-BE49-F238E27FC236}">
                    <a16:creationId xmlns:a16="http://schemas.microsoft.com/office/drawing/2014/main" id="{81C1EF26-45DC-40BE-A1AD-196009E4A333}"/>
                  </a:ext>
                </a:extLst>
              </p:cNvPr>
              <p:cNvGrpSpPr>
                <a:grpSpLocks noChangeAspect="1"/>
              </p:cNvGrpSpPr>
              <p:nvPr/>
            </p:nvGrpSpPr>
            <p:grpSpPr>
              <a:xfrm rot="9067081" flipH="1" flipV="1">
                <a:off x="15696825" y="4152897"/>
                <a:ext cx="390196" cy="282250"/>
                <a:chOff x="11876089" y="2444750"/>
                <a:chExt cx="1325563" cy="958850"/>
              </a:xfrm>
              <a:solidFill>
                <a:srgbClr val="BCB6AC"/>
              </a:solidFill>
            </p:grpSpPr>
            <p:sp>
              <p:nvSpPr>
                <p:cNvPr id="195" name="Freeform 223">
                  <a:extLst>
                    <a:ext uri="{FF2B5EF4-FFF2-40B4-BE49-F238E27FC236}">
                      <a16:creationId xmlns:a16="http://schemas.microsoft.com/office/drawing/2014/main" id="{9A8ED29B-3E4A-4299-B9D2-9681CC76D025}"/>
                    </a:ext>
                  </a:extLst>
                </p:cNvPr>
                <p:cNvSpPr>
                  <a:spLocks noEditPoints="1"/>
                </p:cNvSpPr>
                <p:nvPr/>
              </p:nvSpPr>
              <p:spPr bwMode="auto">
                <a:xfrm>
                  <a:off x="11876089" y="2444750"/>
                  <a:ext cx="1325563" cy="958850"/>
                </a:xfrm>
                <a:custGeom>
                  <a:avLst/>
                  <a:gdLst>
                    <a:gd name="T0" fmla="*/ 331 w 419"/>
                    <a:gd name="T1" fmla="*/ 107 h 303"/>
                    <a:gd name="T2" fmla="*/ 243 w 419"/>
                    <a:gd name="T3" fmla="*/ 84 h 303"/>
                    <a:gd name="T4" fmla="*/ 196 w 419"/>
                    <a:gd name="T5" fmla="*/ 92 h 303"/>
                    <a:gd name="T6" fmla="*/ 66 w 419"/>
                    <a:gd name="T7" fmla="*/ 198 h 303"/>
                    <a:gd name="T8" fmla="*/ 85 w 419"/>
                    <a:gd name="T9" fmla="*/ 203 h 303"/>
                    <a:gd name="T10" fmla="*/ 209 w 419"/>
                    <a:gd name="T11" fmla="*/ 100 h 303"/>
                    <a:gd name="T12" fmla="*/ 172 w 419"/>
                    <a:gd name="T13" fmla="*/ 136 h 303"/>
                    <a:gd name="T14" fmla="*/ 90 w 419"/>
                    <a:gd name="T15" fmla="*/ 210 h 303"/>
                    <a:gd name="T16" fmla="*/ 195 w 419"/>
                    <a:gd name="T17" fmla="*/ 216 h 303"/>
                    <a:gd name="T18" fmla="*/ 91 w 419"/>
                    <a:gd name="T19" fmla="*/ 225 h 303"/>
                    <a:gd name="T20" fmla="*/ 63 w 419"/>
                    <a:gd name="T21" fmla="*/ 224 h 303"/>
                    <a:gd name="T22" fmla="*/ 30 w 419"/>
                    <a:gd name="T23" fmla="*/ 245 h 303"/>
                    <a:gd name="T24" fmla="*/ 135 w 419"/>
                    <a:gd name="T25" fmla="*/ 270 h 303"/>
                    <a:gd name="T26" fmla="*/ 243 w 419"/>
                    <a:gd name="T27" fmla="*/ 286 h 303"/>
                    <a:gd name="T28" fmla="*/ 325 w 419"/>
                    <a:gd name="T29" fmla="*/ 222 h 303"/>
                    <a:gd name="T30" fmla="*/ 401 w 419"/>
                    <a:gd name="T31" fmla="*/ 160 h 303"/>
                    <a:gd name="T32" fmla="*/ 419 w 419"/>
                    <a:gd name="T33" fmla="*/ 168 h 303"/>
                    <a:gd name="T34" fmla="*/ 340 w 419"/>
                    <a:gd name="T35" fmla="*/ 230 h 303"/>
                    <a:gd name="T36" fmla="*/ 259 w 419"/>
                    <a:gd name="T37" fmla="*/ 296 h 303"/>
                    <a:gd name="T38" fmla="*/ 142 w 419"/>
                    <a:gd name="T39" fmla="*/ 292 h 303"/>
                    <a:gd name="T40" fmla="*/ 85 w 419"/>
                    <a:gd name="T41" fmla="*/ 279 h 303"/>
                    <a:gd name="T42" fmla="*/ 9 w 419"/>
                    <a:gd name="T43" fmla="*/ 257 h 303"/>
                    <a:gd name="T44" fmla="*/ 20 w 419"/>
                    <a:gd name="T45" fmla="*/ 227 h 303"/>
                    <a:gd name="T46" fmla="*/ 41 w 419"/>
                    <a:gd name="T47" fmla="*/ 197 h 303"/>
                    <a:gd name="T48" fmla="*/ 44 w 419"/>
                    <a:gd name="T49" fmla="*/ 130 h 303"/>
                    <a:gd name="T50" fmla="*/ 34 w 419"/>
                    <a:gd name="T51" fmla="*/ 118 h 303"/>
                    <a:gd name="T52" fmla="*/ 23 w 419"/>
                    <a:gd name="T53" fmla="*/ 65 h 303"/>
                    <a:gd name="T54" fmla="*/ 29 w 419"/>
                    <a:gd name="T55" fmla="*/ 50 h 303"/>
                    <a:gd name="T56" fmla="*/ 38 w 419"/>
                    <a:gd name="T57" fmla="*/ 39 h 303"/>
                    <a:gd name="T58" fmla="*/ 60 w 419"/>
                    <a:gd name="T59" fmla="*/ 30 h 303"/>
                    <a:gd name="T60" fmla="*/ 71 w 419"/>
                    <a:gd name="T61" fmla="*/ 37 h 303"/>
                    <a:gd name="T62" fmla="*/ 68 w 419"/>
                    <a:gd name="T63" fmla="*/ 79 h 303"/>
                    <a:gd name="T64" fmla="*/ 61 w 419"/>
                    <a:gd name="T65" fmla="*/ 104 h 303"/>
                    <a:gd name="T66" fmla="*/ 63 w 419"/>
                    <a:gd name="T67" fmla="*/ 171 h 303"/>
                    <a:gd name="T68" fmla="*/ 104 w 419"/>
                    <a:gd name="T69" fmla="*/ 141 h 303"/>
                    <a:gd name="T70" fmla="*/ 99 w 419"/>
                    <a:gd name="T71" fmla="*/ 86 h 303"/>
                    <a:gd name="T72" fmla="*/ 101 w 419"/>
                    <a:gd name="T73" fmla="*/ 63 h 303"/>
                    <a:gd name="T74" fmla="*/ 209 w 419"/>
                    <a:gd name="T75" fmla="*/ 3 h 303"/>
                    <a:gd name="T76" fmla="*/ 346 w 419"/>
                    <a:gd name="T77" fmla="*/ 34 h 303"/>
                    <a:gd name="T78" fmla="*/ 355 w 419"/>
                    <a:gd name="T79" fmla="*/ 69 h 303"/>
                    <a:gd name="T80" fmla="*/ 419 w 419"/>
                    <a:gd name="T81" fmla="*/ 115 h 303"/>
                    <a:gd name="T82" fmla="*/ 116 w 419"/>
                    <a:gd name="T83" fmla="*/ 132 h 303"/>
                    <a:gd name="T84" fmla="*/ 194 w 419"/>
                    <a:gd name="T85" fmla="*/ 71 h 303"/>
                    <a:gd name="T86" fmla="*/ 220 w 419"/>
                    <a:gd name="T87" fmla="*/ 58 h 303"/>
                    <a:gd name="T88" fmla="*/ 342 w 419"/>
                    <a:gd name="T89" fmla="*/ 92 h 303"/>
                    <a:gd name="T90" fmla="*/ 339 w 419"/>
                    <a:gd name="T91" fmla="*/ 54 h 303"/>
                    <a:gd name="T92" fmla="*/ 291 w 419"/>
                    <a:gd name="T93" fmla="*/ 28 h 303"/>
                    <a:gd name="T94" fmla="*/ 169 w 419"/>
                    <a:gd name="T95" fmla="*/ 29 h 303"/>
                    <a:gd name="T96" fmla="*/ 114 w 419"/>
                    <a:gd name="T97" fmla="*/ 75 h 303"/>
                    <a:gd name="T98" fmla="*/ 116 w 419"/>
                    <a:gd name="T99" fmla="*/ 13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9" h="303">
                      <a:moveTo>
                        <a:pt x="419" y="133"/>
                      </a:moveTo>
                      <a:cubicBezTo>
                        <a:pt x="390" y="125"/>
                        <a:pt x="360" y="116"/>
                        <a:pt x="331" y="107"/>
                      </a:cubicBezTo>
                      <a:cubicBezTo>
                        <a:pt x="319" y="104"/>
                        <a:pt x="307" y="100"/>
                        <a:pt x="295" y="97"/>
                      </a:cubicBezTo>
                      <a:cubicBezTo>
                        <a:pt x="278" y="93"/>
                        <a:pt x="260" y="88"/>
                        <a:pt x="243" y="84"/>
                      </a:cubicBezTo>
                      <a:cubicBezTo>
                        <a:pt x="234" y="81"/>
                        <a:pt x="226" y="79"/>
                        <a:pt x="217" y="76"/>
                      </a:cubicBezTo>
                      <a:cubicBezTo>
                        <a:pt x="210" y="81"/>
                        <a:pt x="203" y="86"/>
                        <a:pt x="196" y="92"/>
                      </a:cubicBezTo>
                      <a:cubicBezTo>
                        <a:pt x="167" y="114"/>
                        <a:pt x="138" y="136"/>
                        <a:pt x="110" y="159"/>
                      </a:cubicBezTo>
                      <a:cubicBezTo>
                        <a:pt x="95" y="171"/>
                        <a:pt x="81" y="185"/>
                        <a:pt x="66" y="198"/>
                      </a:cubicBezTo>
                      <a:cubicBezTo>
                        <a:pt x="64" y="200"/>
                        <a:pt x="63" y="203"/>
                        <a:pt x="61" y="205"/>
                      </a:cubicBezTo>
                      <a:cubicBezTo>
                        <a:pt x="71" y="210"/>
                        <a:pt x="77" y="209"/>
                        <a:pt x="85" y="203"/>
                      </a:cubicBezTo>
                      <a:cubicBezTo>
                        <a:pt x="109" y="186"/>
                        <a:pt x="131" y="166"/>
                        <a:pt x="152" y="145"/>
                      </a:cubicBezTo>
                      <a:cubicBezTo>
                        <a:pt x="169" y="128"/>
                        <a:pt x="188" y="113"/>
                        <a:pt x="209" y="100"/>
                      </a:cubicBezTo>
                      <a:cubicBezTo>
                        <a:pt x="209" y="99"/>
                        <a:pt x="210" y="99"/>
                        <a:pt x="213" y="99"/>
                      </a:cubicBezTo>
                      <a:cubicBezTo>
                        <a:pt x="200" y="114"/>
                        <a:pt x="185" y="124"/>
                        <a:pt x="172" y="136"/>
                      </a:cubicBezTo>
                      <a:cubicBezTo>
                        <a:pt x="158" y="149"/>
                        <a:pt x="145" y="162"/>
                        <a:pt x="131" y="174"/>
                      </a:cubicBezTo>
                      <a:cubicBezTo>
                        <a:pt x="118" y="186"/>
                        <a:pt x="104" y="198"/>
                        <a:pt x="90" y="210"/>
                      </a:cubicBezTo>
                      <a:cubicBezTo>
                        <a:pt x="128" y="210"/>
                        <a:pt x="165" y="209"/>
                        <a:pt x="204" y="211"/>
                      </a:cubicBezTo>
                      <a:cubicBezTo>
                        <a:pt x="201" y="215"/>
                        <a:pt x="198" y="216"/>
                        <a:pt x="195" y="216"/>
                      </a:cubicBezTo>
                      <a:cubicBezTo>
                        <a:pt x="179" y="218"/>
                        <a:pt x="163" y="220"/>
                        <a:pt x="146" y="221"/>
                      </a:cubicBezTo>
                      <a:cubicBezTo>
                        <a:pt x="128" y="223"/>
                        <a:pt x="110" y="224"/>
                        <a:pt x="91" y="225"/>
                      </a:cubicBezTo>
                      <a:cubicBezTo>
                        <a:pt x="87" y="225"/>
                        <a:pt x="82" y="224"/>
                        <a:pt x="78" y="224"/>
                      </a:cubicBezTo>
                      <a:cubicBezTo>
                        <a:pt x="73" y="224"/>
                        <a:pt x="68" y="224"/>
                        <a:pt x="63" y="224"/>
                      </a:cubicBezTo>
                      <a:cubicBezTo>
                        <a:pt x="58" y="225"/>
                        <a:pt x="54" y="224"/>
                        <a:pt x="48" y="224"/>
                      </a:cubicBezTo>
                      <a:cubicBezTo>
                        <a:pt x="43" y="230"/>
                        <a:pt x="37" y="237"/>
                        <a:pt x="30" y="245"/>
                      </a:cubicBezTo>
                      <a:cubicBezTo>
                        <a:pt x="35" y="247"/>
                        <a:pt x="38" y="248"/>
                        <a:pt x="41" y="249"/>
                      </a:cubicBezTo>
                      <a:cubicBezTo>
                        <a:pt x="72" y="256"/>
                        <a:pt x="104" y="261"/>
                        <a:pt x="135" y="270"/>
                      </a:cubicBezTo>
                      <a:cubicBezTo>
                        <a:pt x="153" y="275"/>
                        <a:pt x="171" y="276"/>
                        <a:pt x="190" y="279"/>
                      </a:cubicBezTo>
                      <a:cubicBezTo>
                        <a:pt x="207" y="281"/>
                        <a:pt x="225" y="283"/>
                        <a:pt x="243" y="286"/>
                      </a:cubicBezTo>
                      <a:cubicBezTo>
                        <a:pt x="247" y="287"/>
                        <a:pt x="250" y="286"/>
                        <a:pt x="253" y="283"/>
                      </a:cubicBezTo>
                      <a:cubicBezTo>
                        <a:pt x="279" y="265"/>
                        <a:pt x="301" y="243"/>
                        <a:pt x="325" y="222"/>
                      </a:cubicBezTo>
                      <a:cubicBezTo>
                        <a:pt x="337" y="212"/>
                        <a:pt x="350" y="204"/>
                        <a:pt x="362" y="194"/>
                      </a:cubicBezTo>
                      <a:cubicBezTo>
                        <a:pt x="375" y="183"/>
                        <a:pt x="388" y="171"/>
                        <a:pt x="401" y="160"/>
                      </a:cubicBezTo>
                      <a:cubicBezTo>
                        <a:pt x="407" y="155"/>
                        <a:pt x="413" y="150"/>
                        <a:pt x="419" y="146"/>
                      </a:cubicBezTo>
                      <a:cubicBezTo>
                        <a:pt x="419" y="153"/>
                        <a:pt x="419" y="160"/>
                        <a:pt x="419" y="168"/>
                      </a:cubicBezTo>
                      <a:cubicBezTo>
                        <a:pt x="418" y="169"/>
                        <a:pt x="417" y="169"/>
                        <a:pt x="416" y="170"/>
                      </a:cubicBezTo>
                      <a:cubicBezTo>
                        <a:pt x="393" y="193"/>
                        <a:pt x="366" y="211"/>
                        <a:pt x="340" y="230"/>
                      </a:cubicBezTo>
                      <a:cubicBezTo>
                        <a:pt x="321" y="245"/>
                        <a:pt x="302" y="259"/>
                        <a:pt x="283" y="274"/>
                      </a:cubicBezTo>
                      <a:cubicBezTo>
                        <a:pt x="275" y="281"/>
                        <a:pt x="267" y="289"/>
                        <a:pt x="259" y="296"/>
                      </a:cubicBezTo>
                      <a:cubicBezTo>
                        <a:pt x="255" y="301"/>
                        <a:pt x="251" y="303"/>
                        <a:pt x="245" y="303"/>
                      </a:cubicBezTo>
                      <a:cubicBezTo>
                        <a:pt x="211" y="299"/>
                        <a:pt x="176" y="296"/>
                        <a:pt x="142" y="292"/>
                      </a:cubicBezTo>
                      <a:cubicBezTo>
                        <a:pt x="135" y="291"/>
                        <a:pt x="129" y="289"/>
                        <a:pt x="122" y="287"/>
                      </a:cubicBezTo>
                      <a:cubicBezTo>
                        <a:pt x="110" y="284"/>
                        <a:pt x="97" y="281"/>
                        <a:pt x="85" y="279"/>
                      </a:cubicBezTo>
                      <a:cubicBezTo>
                        <a:pt x="68" y="275"/>
                        <a:pt x="52" y="274"/>
                        <a:pt x="35" y="269"/>
                      </a:cubicBezTo>
                      <a:cubicBezTo>
                        <a:pt x="26" y="267"/>
                        <a:pt x="17" y="262"/>
                        <a:pt x="9" y="257"/>
                      </a:cubicBezTo>
                      <a:cubicBezTo>
                        <a:pt x="0" y="251"/>
                        <a:pt x="0" y="244"/>
                        <a:pt x="8" y="237"/>
                      </a:cubicBezTo>
                      <a:cubicBezTo>
                        <a:pt x="12" y="233"/>
                        <a:pt x="16" y="231"/>
                        <a:pt x="20" y="227"/>
                      </a:cubicBezTo>
                      <a:cubicBezTo>
                        <a:pt x="25" y="222"/>
                        <a:pt x="30" y="217"/>
                        <a:pt x="33" y="209"/>
                      </a:cubicBezTo>
                      <a:cubicBezTo>
                        <a:pt x="34" y="205"/>
                        <a:pt x="39" y="202"/>
                        <a:pt x="41" y="197"/>
                      </a:cubicBezTo>
                      <a:cubicBezTo>
                        <a:pt x="43" y="195"/>
                        <a:pt x="46" y="192"/>
                        <a:pt x="46" y="189"/>
                      </a:cubicBezTo>
                      <a:cubicBezTo>
                        <a:pt x="47" y="169"/>
                        <a:pt x="48" y="150"/>
                        <a:pt x="44" y="130"/>
                      </a:cubicBezTo>
                      <a:cubicBezTo>
                        <a:pt x="42" y="129"/>
                        <a:pt x="39" y="129"/>
                        <a:pt x="37" y="127"/>
                      </a:cubicBezTo>
                      <a:cubicBezTo>
                        <a:pt x="35" y="125"/>
                        <a:pt x="34" y="121"/>
                        <a:pt x="34" y="118"/>
                      </a:cubicBezTo>
                      <a:cubicBezTo>
                        <a:pt x="32" y="111"/>
                        <a:pt x="32" y="103"/>
                        <a:pt x="30" y="96"/>
                      </a:cubicBezTo>
                      <a:cubicBezTo>
                        <a:pt x="28" y="86"/>
                        <a:pt x="25" y="75"/>
                        <a:pt x="23" y="65"/>
                      </a:cubicBezTo>
                      <a:cubicBezTo>
                        <a:pt x="22" y="64"/>
                        <a:pt x="22" y="62"/>
                        <a:pt x="22" y="61"/>
                      </a:cubicBezTo>
                      <a:cubicBezTo>
                        <a:pt x="20" y="53"/>
                        <a:pt x="21" y="52"/>
                        <a:pt x="29" y="50"/>
                      </a:cubicBezTo>
                      <a:cubicBezTo>
                        <a:pt x="30" y="49"/>
                        <a:pt x="32" y="49"/>
                        <a:pt x="31" y="49"/>
                      </a:cubicBezTo>
                      <a:cubicBezTo>
                        <a:pt x="34" y="45"/>
                        <a:pt x="36" y="42"/>
                        <a:pt x="38" y="39"/>
                      </a:cubicBezTo>
                      <a:cubicBezTo>
                        <a:pt x="40" y="38"/>
                        <a:pt x="44" y="40"/>
                        <a:pt x="47" y="40"/>
                      </a:cubicBezTo>
                      <a:cubicBezTo>
                        <a:pt x="48" y="35"/>
                        <a:pt x="51" y="28"/>
                        <a:pt x="60" y="30"/>
                      </a:cubicBezTo>
                      <a:cubicBezTo>
                        <a:pt x="62" y="33"/>
                        <a:pt x="64" y="36"/>
                        <a:pt x="66" y="40"/>
                      </a:cubicBezTo>
                      <a:cubicBezTo>
                        <a:pt x="68" y="39"/>
                        <a:pt x="69" y="37"/>
                        <a:pt x="71" y="37"/>
                      </a:cubicBezTo>
                      <a:cubicBezTo>
                        <a:pt x="75" y="36"/>
                        <a:pt x="79" y="39"/>
                        <a:pt x="77" y="45"/>
                      </a:cubicBezTo>
                      <a:cubicBezTo>
                        <a:pt x="75" y="56"/>
                        <a:pt x="72" y="68"/>
                        <a:pt x="68" y="79"/>
                      </a:cubicBezTo>
                      <a:cubicBezTo>
                        <a:pt x="66" y="84"/>
                        <a:pt x="65" y="89"/>
                        <a:pt x="65" y="94"/>
                      </a:cubicBezTo>
                      <a:cubicBezTo>
                        <a:pt x="65" y="98"/>
                        <a:pt x="64" y="102"/>
                        <a:pt x="61" y="104"/>
                      </a:cubicBezTo>
                      <a:cubicBezTo>
                        <a:pt x="59" y="107"/>
                        <a:pt x="58" y="110"/>
                        <a:pt x="59" y="113"/>
                      </a:cubicBezTo>
                      <a:cubicBezTo>
                        <a:pt x="60" y="132"/>
                        <a:pt x="61" y="152"/>
                        <a:pt x="63" y="171"/>
                      </a:cubicBezTo>
                      <a:cubicBezTo>
                        <a:pt x="63" y="172"/>
                        <a:pt x="63" y="174"/>
                        <a:pt x="63" y="177"/>
                      </a:cubicBezTo>
                      <a:cubicBezTo>
                        <a:pt x="78" y="164"/>
                        <a:pt x="91" y="152"/>
                        <a:pt x="104" y="141"/>
                      </a:cubicBezTo>
                      <a:cubicBezTo>
                        <a:pt x="104" y="126"/>
                        <a:pt x="104" y="111"/>
                        <a:pt x="103" y="96"/>
                      </a:cubicBezTo>
                      <a:cubicBezTo>
                        <a:pt x="103" y="93"/>
                        <a:pt x="101" y="88"/>
                        <a:pt x="99" y="86"/>
                      </a:cubicBezTo>
                      <a:cubicBezTo>
                        <a:pt x="93" y="82"/>
                        <a:pt x="94" y="77"/>
                        <a:pt x="96" y="72"/>
                      </a:cubicBezTo>
                      <a:cubicBezTo>
                        <a:pt x="97" y="69"/>
                        <a:pt x="98" y="65"/>
                        <a:pt x="101" y="63"/>
                      </a:cubicBezTo>
                      <a:cubicBezTo>
                        <a:pt x="113" y="51"/>
                        <a:pt x="126" y="38"/>
                        <a:pt x="139" y="28"/>
                      </a:cubicBezTo>
                      <a:cubicBezTo>
                        <a:pt x="160" y="12"/>
                        <a:pt x="183" y="6"/>
                        <a:pt x="209" y="3"/>
                      </a:cubicBezTo>
                      <a:cubicBezTo>
                        <a:pt x="246" y="0"/>
                        <a:pt x="282" y="8"/>
                        <a:pt x="317" y="20"/>
                      </a:cubicBezTo>
                      <a:cubicBezTo>
                        <a:pt x="327" y="24"/>
                        <a:pt x="336" y="30"/>
                        <a:pt x="346" y="34"/>
                      </a:cubicBezTo>
                      <a:cubicBezTo>
                        <a:pt x="352" y="38"/>
                        <a:pt x="355" y="43"/>
                        <a:pt x="354" y="51"/>
                      </a:cubicBezTo>
                      <a:cubicBezTo>
                        <a:pt x="353" y="57"/>
                        <a:pt x="354" y="63"/>
                        <a:pt x="355" y="69"/>
                      </a:cubicBezTo>
                      <a:cubicBezTo>
                        <a:pt x="356" y="78"/>
                        <a:pt x="358" y="87"/>
                        <a:pt x="360" y="97"/>
                      </a:cubicBezTo>
                      <a:cubicBezTo>
                        <a:pt x="379" y="103"/>
                        <a:pt x="398" y="111"/>
                        <a:pt x="419" y="115"/>
                      </a:cubicBezTo>
                      <a:cubicBezTo>
                        <a:pt x="419" y="121"/>
                        <a:pt x="419" y="127"/>
                        <a:pt x="419" y="133"/>
                      </a:cubicBezTo>
                      <a:close/>
                      <a:moveTo>
                        <a:pt x="116" y="132"/>
                      </a:moveTo>
                      <a:cubicBezTo>
                        <a:pt x="120" y="129"/>
                        <a:pt x="122" y="128"/>
                        <a:pt x="123" y="127"/>
                      </a:cubicBezTo>
                      <a:cubicBezTo>
                        <a:pt x="147" y="109"/>
                        <a:pt x="171" y="90"/>
                        <a:pt x="194" y="71"/>
                      </a:cubicBezTo>
                      <a:cubicBezTo>
                        <a:pt x="197" y="68"/>
                        <a:pt x="199" y="65"/>
                        <a:pt x="202" y="63"/>
                      </a:cubicBezTo>
                      <a:cubicBezTo>
                        <a:pt x="208" y="56"/>
                        <a:pt x="212" y="55"/>
                        <a:pt x="220" y="58"/>
                      </a:cubicBezTo>
                      <a:cubicBezTo>
                        <a:pt x="242" y="64"/>
                        <a:pt x="263" y="71"/>
                        <a:pt x="284" y="77"/>
                      </a:cubicBezTo>
                      <a:cubicBezTo>
                        <a:pt x="303" y="82"/>
                        <a:pt x="323" y="87"/>
                        <a:pt x="342" y="92"/>
                      </a:cubicBezTo>
                      <a:cubicBezTo>
                        <a:pt x="343" y="92"/>
                        <a:pt x="345" y="92"/>
                        <a:pt x="347" y="92"/>
                      </a:cubicBezTo>
                      <a:cubicBezTo>
                        <a:pt x="344" y="79"/>
                        <a:pt x="340" y="67"/>
                        <a:pt x="339" y="54"/>
                      </a:cubicBezTo>
                      <a:cubicBezTo>
                        <a:pt x="338" y="49"/>
                        <a:pt x="336" y="46"/>
                        <a:pt x="331" y="44"/>
                      </a:cubicBezTo>
                      <a:cubicBezTo>
                        <a:pt x="318" y="38"/>
                        <a:pt x="305" y="32"/>
                        <a:pt x="291" y="28"/>
                      </a:cubicBezTo>
                      <a:cubicBezTo>
                        <a:pt x="257" y="18"/>
                        <a:pt x="223" y="15"/>
                        <a:pt x="188" y="22"/>
                      </a:cubicBezTo>
                      <a:cubicBezTo>
                        <a:pt x="182" y="24"/>
                        <a:pt x="175" y="26"/>
                        <a:pt x="169" y="29"/>
                      </a:cubicBezTo>
                      <a:cubicBezTo>
                        <a:pt x="147" y="39"/>
                        <a:pt x="131" y="56"/>
                        <a:pt x="114" y="72"/>
                      </a:cubicBezTo>
                      <a:cubicBezTo>
                        <a:pt x="114" y="73"/>
                        <a:pt x="114" y="74"/>
                        <a:pt x="114" y="75"/>
                      </a:cubicBezTo>
                      <a:cubicBezTo>
                        <a:pt x="120" y="83"/>
                        <a:pt x="120" y="92"/>
                        <a:pt x="119" y="102"/>
                      </a:cubicBezTo>
                      <a:cubicBezTo>
                        <a:pt x="118" y="111"/>
                        <a:pt x="117" y="120"/>
                        <a:pt x="11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6" name="Freeform 369">
                  <a:extLst>
                    <a:ext uri="{FF2B5EF4-FFF2-40B4-BE49-F238E27FC236}">
                      <a16:creationId xmlns:a16="http://schemas.microsoft.com/office/drawing/2014/main" id="{6D9D46FA-AC5A-4E15-8F09-A7AB4CF808DF}"/>
                    </a:ext>
                  </a:extLst>
                </p:cNvPr>
                <p:cNvSpPr>
                  <a:spLocks/>
                </p:cNvSpPr>
                <p:nvPr/>
              </p:nvSpPr>
              <p:spPr bwMode="auto">
                <a:xfrm>
                  <a:off x="12628564" y="2751138"/>
                  <a:ext cx="531813" cy="165100"/>
                </a:xfrm>
                <a:custGeom>
                  <a:avLst/>
                  <a:gdLst>
                    <a:gd name="T0" fmla="*/ 168 w 168"/>
                    <a:gd name="T1" fmla="*/ 49 h 52"/>
                    <a:gd name="T2" fmla="*/ 0 w 168"/>
                    <a:gd name="T3" fmla="*/ 3 h 52"/>
                    <a:gd name="T4" fmla="*/ 25 w 168"/>
                    <a:gd name="T5" fmla="*/ 5 h 52"/>
                    <a:gd name="T6" fmla="*/ 61 w 168"/>
                    <a:gd name="T7" fmla="*/ 18 h 52"/>
                    <a:gd name="T8" fmla="*/ 141 w 168"/>
                    <a:gd name="T9" fmla="*/ 38 h 52"/>
                    <a:gd name="T10" fmla="*/ 158 w 168"/>
                    <a:gd name="T11" fmla="*/ 43 h 52"/>
                    <a:gd name="T12" fmla="*/ 168 w 168"/>
                    <a:gd name="T13" fmla="*/ 49 h 52"/>
                  </a:gdLst>
                  <a:ahLst/>
                  <a:cxnLst>
                    <a:cxn ang="0">
                      <a:pos x="T0" y="T1"/>
                    </a:cxn>
                    <a:cxn ang="0">
                      <a:pos x="T2" y="T3"/>
                    </a:cxn>
                    <a:cxn ang="0">
                      <a:pos x="T4" y="T5"/>
                    </a:cxn>
                    <a:cxn ang="0">
                      <a:pos x="T6" y="T7"/>
                    </a:cxn>
                    <a:cxn ang="0">
                      <a:pos x="T8" y="T9"/>
                    </a:cxn>
                    <a:cxn ang="0">
                      <a:pos x="T10" y="T11"/>
                    </a:cxn>
                    <a:cxn ang="0">
                      <a:pos x="T12" y="T13"/>
                    </a:cxn>
                  </a:cxnLst>
                  <a:rect l="0" t="0" r="r" b="b"/>
                  <a:pathLst>
                    <a:path w="168" h="52">
                      <a:moveTo>
                        <a:pt x="168" y="49"/>
                      </a:moveTo>
                      <a:cubicBezTo>
                        <a:pt x="145" y="52"/>
                        <a:pt x="16" y="16"/>
                        <a:pt x="0" y="3"/>
                      </a:cubicBezTo>
                      <a:cubicBezTo>
                        <a:pt x="9" y="0"/>
                        <a:pt x="17" y="2"/>
                        <a:pt x="25" y="5"/>
                      </a:cubicBezTo>
                      <a:cubicBezTo>
                        <a:pt x="37" y="10"/>
                        <a:pt x="49" y="14"/>
                        <a:pt x="61" y="18"/>
                      </a:cubicBezTo>
                      <a:cubicBezTo>
                        <a:pt x="88" y="25"/>
                        <a:pt x="114" y="31"/>
                        <a:pt x="141" y="38"/>
                      </a:cubicBezTo>
                      <a:cubicBezTo>
                        <a:pt x="146" y="40"/>
                        <a:pt x="152" y="41"/>
                        <a:pt x="158" y="43"/>
                      </a:cubicBezTo>
                      <a:cubicBezTo>
                        <a:pt x="161" y="44"/>
                        <a:pt x="163" y="47"/>
                        <a:pt x="16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40" name="Group 39">
                <a:extLst>
                  <a:ext uri="{FF2B5EF4-FFF2-40B4-BE49-F238E27FC236}">
                    <a16:creationId xmlns:a16="http://schemas.microsoft.com/office/drawing/2014/main" id="{72056097-558B-411B-B6D7-EDDF50C0880A}"/>
                  </a:ext>
                </a:extLst>
              </p:cNvPr>
              <p:cNvGrpSpPr>
                <a:grpSpLocks noChangeAspect="1"/>
              </p:cNvGrpSpPr>
              <p:nvPr/>
            </p:nvGrpSpPr>
            <p:grpSpPr>
              <a:xfrm flipH="1" flipV="1">
                <a:off x="15155301" y="4398783"/>
                <a:ext cx="232046" cy="282506"/>
                <a:chOff x="4430713" y="8172450"/>
                <a:chExt cx="1073150" cy="1306513"/>
              </a:xfrm>
              <a:solidFill>
                <a:srgbClr val="BCB6AC"/>
              </a:solidFill>
            </p:grpSpPr>
            <p:sp>
              <p:nvSpPr>
                <p:cNvPr id="190" name="Freeform 31">
                  <a:extLst>
                    <a:ext uri="{FF2B5EF4-FFF2-40B4-BE49-F238E27FC236}">
                      <a16:creationId xmlns:a16="http://schemas.microsoft.com/office/drawing/2014/main" id="{835E88FF-02CB-47D5-BF88-56F6216A1B75}"/>
                    </a:ext>
                  </a:extLst>
                </p:cNvPr>
                <p:cNvSpPr>
                  <a:spLocks noEditPoints="1"/>
                </p:cNvSpPr>
                <p:nvPr/>
              </p:nvSpPr>
              <p:spPr bwMode="auto">
                <a:xfrm>
                  <a:off x="4430713" y="8172450"/>
                  <a:ext cx="1073150" cy="1306513"/>
                </a:xfrm>
                <a:custGeom>
                  <a:avLst/>
                  <a:gdLst>
                    <a:gd name="T0" fmla="*/ 154 w 339"/>
                    <a:gd name="T1" fmla="*/ 65 h 413"/>
                    <a:gd name="T2" fmla="*/ 175 w 339"/>
                    <a:gd name="T3" fmla="*/ 28 h 413"/>
                    <a:gd name="T4" fmla="*/ 205 w 339"/>
                    <a:gd name="T5" fmla="*/ 41 h 413"/>
                    <a:gd name="T6" fmla="*/ 260 w 339"/>
                    <a:gd name="T7" fmla="*/ 16 h 413"/>
                    <a:gd name="T8" fmla="*/ 297 w 339"/>
                    <a:gd name="T9" fmla="*/ 3 h 413"/>
                    <a:gd name="T10" fmla="*/ 287 w 339"/>
                    <a:gd name="T11" fmla="*/ 62 h 413"/>
                    <a:gd name="T12" fmla="*/ 285 w 339"/>
                    <a:gd name="T13" fmla="*/ 89 h 413"/>
                    <a:gd name="T14" fmla="*/ 339 w 339"/>
                    <a:gd name="T15" fmla="*/ 228 h 413"/>
                    <a:gd name="T16" fmla="*/ 306 w 339"/>
                    <a:gd name="T17" fmla="*/ 352 h 413"/>
                    <a:gd name="T18" fmla="*/ 236 w 339"/>
                    <a:gd name="T19" fmla="*/ 390 h 413"/>
                    <a:gd name="T20" fmla="*/ 187 w 339"/>
                    <a:gd name="T21" fmla="*/ 387 h 413"/>
                    <a:gd name="T22" fmla="*/ 139 w 339"/>
                    <a:gd name="T23" fmla="*/ 407 h 413"/>
                    <a:gd name="T24" fmla="*/ 76 w 339"/>
                    <a:gd name="T25" fmla="*/ 360 h 413"/>
                    <a:gd name="T26" fmla="*/ 33 w 339"/>
                    <a:gd name="T27" fmla="*/ 310 h 413"/>
                    <a:gd name="T28" fmla="*/ 9 w 339"/>
                    <a:gd name="T29" fmla="*/ 160 h 413"/>
                    <a:gd name="T30" fmla="*/ 88 w 339"/>
                    <a:gd name="T31" fmla="*/ 90 h 413"/>
                    <a:gd name="T32" fmla="*/ 157 w 339"/>
                    <a:gd name="T33" fmla="*/ 95 h 413"/>
                    <a:gd name="T34" fmla="*/ 155 w 339"/>
                    <a:gd name="T35" fmla="*/ 111 h 413"/>
                    <a:gd name="T36" fmla="*/ 51 w 339"/>
                    <a:gd name="T37" fmla="*/ 126 h 413"/>
                    <a:gd name="T38" fmla="*/ 26 w 339"/>
                    <a:gd name="T39" fmla="*/ 248 h 413"/>
                    <a:gd name="T40" fmla="*/ 93 w 339"/>
                    <a:gd name="T41" fmla="*/ 344 h 413"/>
                    <a:gd name="T42" fmla="*/ 143 w 339"/>
                    <a:gd name="T43" fmla="*/ 383 h 413"/>
                    <a:gd name="T44" fmla="*/ 177 w 339"/>
                    <a:gd name="T45" fmla="*/ 365 h 413"/>
                    <a:gd name="T46" fmla="*/ 232 w 339"/>
                    <a:gd name="T47" fmla="*/ 369 h 413"/>
                    <a:gd name="T48" fmla="*/ 287 w 339"/>
                    <a:gd name="T49" fmla="*/ 347 h 413"/>
                    <a:gd name="T50" fmla="*/ 315 w 339"/>
                    <a:gd name="T51" fmla="*/ 164 h 413"/>
                    <a:gd name="T52" fmla="*/ 306 w 339"/>
                    <a:gd name="T53" fmla="*/ 133 h 413"/>
                    <a:gd name="T54" fmla="*/ 244 w 339"/>
                    <a:gd name="T55" fmla="*/ 115 h 413"/>
                    <a:gd name="T56" fmla="*/ 193 w 339"/>
                    <a:gd name="T57" fmla="*/ 149 h 413"/>
                    <a:gd name="T58" fmla="*/ 160 w 339"/>
                    <a:gd name="T59" fmla="*/ 156 h 413"/>
                    <a:gd name="T60" fmla="*/ 134 w 339"/>
                    <a:gd name="T61" fmla="*/ 125 h 413"/>
                    <a:gd name="T62" fmla="*/ 158 w 339"/>
                    <a:gd name="T63" fmla="*/ 112 h 413"/>
                    <a:gd name="T64" fmla="*/ 190 w 339"/>
                    <a:gd name="T65" fmla="*/ 129 h 413"/>
                    <a:gd name="T66" fmla="*/ 254 w 339"/>
                    <a:gd name="T67" fmla="*/ 88 h 413"/>
                    <a:gd name="T68" fmla="*/ 279 w 339"/>
                    <a:gd name="T69" fmla="*/ 22 h 413"/>
                    <a:gd name="T70" fmla="*/ 186 w 339"/>
                    <a:gd name="T71" fmla="*/ 96 h 413"/>
                    <a:gd name="T72" fmla="*/ 191 w 339"/>
                    <a:gd name="T73" fmla="*/ 103 h 413"/>
                    <a:gd name="T74" fmla="*/ 244 w 339"/>
                    <a:gd name="T75" fmla="*/ 58 h 413"/>
                    <a:gd name="T76" fmla="*/ 170 w 339"/>
                    <a:gd name="T77" fmla="*/ 108 h 413"/>
                    <a:gd name="T78" fmla="*/ 180 w 339"/>
                    <a:gd name="T79" fmla="*/ 74 h 413"/>
                    <a:gd name="T80" fmla="*/ 178 w 339"/>
                    <a:gd name="T81" fmla="*/ 40 h 413"/>
                    <a:gd name="T82" fmla="*/ 166 w 339"/>
                    <a:gd name="T83" fmla="*/ 6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9" h="413">
                      <a:moveTo>
                        <a:pt x="157" y="95"/>
                      </a:moveTo>
                      <a:cubicBezTo>
                        <a:pt x="156" y="85"/>
                        <a:pt x="155" y="75"/>
                        <a:pt x="154" y="65"/>
                      </a:cubicBezTo>
                      <a:cubicBezTo>
                        <a:pt x="152" y="54"/>
                        <a:pt x="156" y="43"/>
                        <a:pt x="161" y="34"/>
                      </a:cubicBezTo>
                      <a:cubicBezTo>
                        <a:pt x="165" y="27"/>
                        <a:pt x="167" y="27"/>
                        <a:pt x="175" y="28"/>
                      </a:cubicBezTo>
                      <a:cubicBezTo>
                        <a:pt x="182" y="29"/>
                        <a:pt x="189" y="29"/>
                        <a:pt x="195" y="28"/>
                      </a:cubicBezTo>
                      <a:cubicBezTo>
                        <a:pt x="206" y="28"/>
                        <a:pt x="209" y="32"/>
                        <a:pt x="205" y="41"/>
                      </a:cubicBezTo>
                      <a:cubicBezTo>
                        <a:pt x="204" y="43"/>
                        <a:pt x="204" y="45"/>
                        <a:pt x="204" y="48"/>
                      </a:cubicBezTo>
                      <a:cubicBezTo>
                        <a:pt x="223" y="37"/>
                        <a:pt x="242" y="26"/>
                        <a:pt x="260" y="16"/>
                      </a:cubicBezTo>
                      <a:cubicBezTo>
                        <a:pt x="269" y="11"/>
                        <a:pt x="277" y="7"/>
                        <a:pt x="285" y="2"/>
                      </a:cubicBezTo>
                      <a:cubicBezTo>
                        <a:pt x="289" y="0"/>
                        <a:pt x="293" y="0"/>
                        <a:pt x="297" y="3"/>
                      </a:cubicBezTo>
                      <a:cubicBezTo>
                        <a:pt x="300" y="6"/>
                        <a:pt x="299" y="9"/>
                        <a:pt x="298" y="12"/>
                      </a:cubicBezTo>
                      <a:cubicBezTo>
                        <a:pt x="295" y="29"/>
                        <a:pt x="292" y="45"/>
                        <a:pt x="287" y="62"/>
                      </a:cubicBezTo>
                      <a:cubicBezTo>
                        <a:pt x="285" y="70"/>
                        <a:pt x="281" y="78"/>
                        <a:pt x="277" y="87"/>
                      </a:cubicBezTo>
                      <a:cubicBezTo>
                        <a:pt x="279" y="87"/>
                        <a:pt x="282" y="88"/>
                        <a:pt x="285" y="89"/>
                      </a:cubicBezTo>
                      <a:cubicBezTo>
                        <a:pt x="304" y="93"/>
                        <a:pt x="317" y="105"/>
                        <a:pt x="323" y="123"/>
                      </a:cubicBezTo>
                      <a:cubicBezTo>
                        <a:pt x="335" y="157"/>
                        <a:pt x="339" y="192"/>
                        <a:pt x="339" y="228"/>
                      </a:cubicBezTo>
                      <a:cubicBezTo>
                        <a:pt x="339" y="249"/>
                        <a:pt x="333" y="270"/>
                        <a:pt x="329" y="291"/>
                      </a:cubicBezTo>
                      <a:cubicBezTo>
                        <a:pt x="324" y="312"/>
                        <a:pt x="316" y="333"/>
                        <a:pt x="306" y="352"/>
                      </a:cubicBezTo>
                      <a:cubicBezTo>
                        <a:pt x="299" y="367"/>
                        <a:pt x="288" y="378"/>
                        <a:pt x="274" y="386"/>
                      </a:cubicBezTo>
                      <a:cubicBezTo>
                        <a:pt x="262" y="392"/>
                        <a:pt x="249" y="392"/>
                        <a:pt x="236" y="390"/>
                      </a:cubicBezTo>
                      <a:cubicBezTo>
                        <a:pt x="222" y="387"/>
                        <a:pt x="208" y="382"/>
                        <a:pt x="193" y="378"/>
                      </a:cubicBezTo>
                      <a:cubicBezTo>
                        <a:pt x="191" y="381"/>
                        <a:pt x="189" y="384"/>
                        <a:pt x="187" y="387"/>
                      </a:cubicBezTo>
                      <a:cubicBezTo>
                        <a:pt x="184" y="391"/>
                        <a:pt x="181" y="396"/>
                        <a:pt x="177" y="399"/>
                      </a:cubicBezTo>
                      <a:cubicBezTo>
                        <a:pt x="166" y="409"/>
                        <a:pt x="154" y="413"/>
                        <a:pt x="139" y="407"/>
                      </a:cubicBezTo>
                      <a:cubicBezTo>
                        <a:pt x="124" y="401"/>
                        <a:pt x="110" y="392"/>
                        <a:pt x="98" y="380"/>
                      </a:cubicBezTo>
                      <a:cubicBezTo>
                        <a:pt x="91" y="373"/>
                        <a:pt x="83" y="367"/>
                        <a:pt x="76" y="360"/>
                      </a:cubicBezTo>
                      <a:cubicBezTo>
                        <a:pt x="68" y="353"/>
                        <a:pt x="61" y="345"/>
                        <a:pt x="53" y="336"/>
                      </a:cubicBezTo>
                      <a:cubicBezTo>
                        <a:pt x="46" y="328"/>
                        <a:pt x="40" y="319"/>
                        <a:pt x="33" y="310"/>
                      </a:cubicBezTo>
                      <a:cubicBezTo>
                        <a:pt x="20" y="293"/>
                        <a:pt x="13" y="274"/>
                        <a:pt x="8" y="253"/>
                      </a:cubicBezTo>
                      <a:cubicBezTo>
                        <a:pt x="0" y="222"/>
                        <a:pt x="3" y="191"/>
                        <a:pt x="9" y="160"/>
                      </a:cubicBezTo>
                      <a:cubicBezTo>
                        <a:pt x="9" y="159"/>
                        <a:pt x="9" y="159"/>
                        <a:pt x="9" y="158"/>
                      </a:cubicBezTo>
                      <a:cubicBezTo>
                        <a:pt x="25" y="123"/>
                        <a:pt x="48" y="96"/>
                        <a:pt x="88" y="90"/>
                      </a:cubicBezTo>
                      <a:cubicBezTo>
                        <a:pt x="102" y="88"/>
                        <a:pt x="116" y="90"/>
                        <a:pt x="129" y="94"/>
                      </a:cubicBezTo>
                      <a:cubicBezTo>
                        <a:pt x="138" y="96"/>
                        <a:pt x="146" y="99"/>
                        <a:pt x="157" y="95"/>
                      </a:cubicBezTo>
                      <a:close/>
                      <a:moveTo>
                        <a:pt x="158" y="112"/>
                      </a:moveTo>
                      <a:cubicBezTo>
                        <a:pt x="157" y="112"/>
                        <a:pt x="156" y="111"/>
                        <a:pt x="155" y="111"/>
                      </a:cubicBezTo>
                      <a:cubicBezTo>
                        <a:pt x="143" y="114"/>
                        <a:pt x="131" y="111"/>
                        <a:pt x="118" y="108"/>
                      </a:cubicBezTo>
                      <a:cubicBezTo>
                        <a:pt x="93" y="102"/>
                        <a:pt x="70" y="106"/>
                        <a:pt x="51" y="126"/>
                      </a:cubicBezTo>
                      <a:cubicBezTo>
                        <a:pt x="41" y="137"/>
                        <a:pt x="29" y="147"/>
                        <a:pt x="25" y="162"/>
                      </a:cubicBezTo>
                      <a:cubicBezTo>
                        <a:pt x="18" y="190"/>
                        <a:pt x="17" y="219"/>
                        <a:pt x="26" y="248"/>
                      </a:cubicBezTo>
                      <a:cubicBezTo>
                        <a:pt x="34" y="271"/>
                        <a:pt x="46" y="292"/>
                        <a:pt x="63" y="311"/>
                      </a:cubicBezTo>
                      <a:cubicBezTo>
                        <a:pt x="73" y="322"/>
                        <a:pt x="81" y="334"/>
                        <a:pt x="93" y="344"/>
                      </a:cubicBezTo>
                      <a:cubicBezTo>
                        <a:pt x="99" y="349"/>
                        <a:pt x="106" y="354"/>
                        <a:pt x="112" y="360"/>
                      </a:cubicBezTo>
                      <a:cubicBezTo>
                        <a:pt x="121" y="370"/>
                        <a:pt x="131" y="376"/>
                        <a:pt x="143" y="383"/>
                      </a:cubicBezTo>
                      <a:cubicBezTo>
                        <a:pt x="155" y="390"/>
                        <a:pt x="164" y="384"/>
                        <a:pt x="170" y="376"/>
                      </a:cubicBezTo>
                      <a:cubicBezTo>
                        <a:pt x="172" y="372"/>
                        <a:pt x="174" y="369"/>
                        <a:pt x="177" y="365"/>
                      </a:cubicBezTo>
                      <a:cubicBezTo>
                        <a:pt x="182" y="359"/>
                        <a:pt x="189" y="358"/>
                        <a:pt x="195" y="359"/>
                      </a:cubicBezTo>
                      <a:cubicBezTo>
                        <a:pt x="208" y="362"/>
                        <a:pt x="220" y="366"/>
                        <a:pt x="232" y="369"/>
                      </a:cubicBezTo>
                      <a:cubicBezTo>
                        <a:pt x="242" y="372"/>
                        <a:pt x="253" y="374"/>
                        <a:pt x="263" y="370"/>
                      </a:cubicBezTo>
                      <a:cubicBezTo>
                        <a:pt x="273" y="365"/>
                        <a:pt x="282" y="358"/>
                        <a:pt x="287" y="347"/>
                      </a:cubicBezTo>
                      <a:cubicBezTo>
                        <a:pt x="305" y="315"/>
                        <a:pt x="313" y="280"/>
                        <a:pt x="318" y="244"/>
                      </a:cubicBezTo>
                      <a:cubicBezTo>
                        <a:pt x="322" y="217"/>
                        <a:pt x="318" y="191"/>
                        <a:pt x="315" y="164"/>
                      </a:cubicBezTo>
                      <a:cubicBezTo>
                        <a:pt x="314" y="162"/>
                        <a:pt x="313" y="160"/>
                        <a:pt x="313" y="158"/>
                      </a:cubicBezTo>
                      <a:cubicBezTo>
                        <a:pt x="311" y="150"/>
                        <a:pt x="308" y="142"/>
                        <a:pt x="306" y="133"/>
                      </a:cubicBezTo>
                      <a:cubicBezTo>
                        <a:pt x="305" y="130"/>
                        <a:pt x="304" y="126"/>
                        <a:pt x="302" y="124"/>
                      </a:cubicBezTo>
                      <a:cubicBezTo>
                        <a:pt x="288" y="105"/>
                        <a:pt x="261" y="102"/>
                        <a:pt x="244" y="115"/>
                      </a:cubicBezTo>
                      <a:cubicBezTo>
                        <a:pt x="232" y="125"/>
                        <a:pt x="219" y="134"/>
                        <a:pt x="206" y="144"/>
                      </a:cubicBezTo>
                      <a:cubicBezTo>
                        <a:pt x="202" y="146"/>
                        <a:pt x="197" y="148"/>
                        <a:pt x="193" y="149"/>
                      </a:cubicBezTo>
                      <a:cubicBezTo>
                        <a:pt x="187" y="152"/>
                        <a:pt x="180" y="153"/>
                        <a:pt x="174" y="155"/>
                      </a:cubicBezTo>
                      <a:cubicBezTo>
                        <a:pt x="169" y="157"/>
                        <a:pt x="165" y="157"/>
                        <a:pt x="160" y="156"/>
                      </a:cubicBezTo>
                      <a:cubicBezTo>
                        <a:pt x="150" y="153"/>
                        <a:pt x="142" y="147"/>
                        <a:pt x="137" y="139"/>
                      </a:cubicBezTo>
                      <a:cubicBezTo>
                        <a:pt x="134" y="135"/>
                        <a:pt x="132" y="130"/>
                        <a:pt x="134" y="125"/>
                      </a:cubicBezTo>
                      <a:cubicBezTo>
                        <a:pt x="144" y="126"/>
                        <a:pt x="150" y="137"/>
                        <a:pt x="161" y="133"/>
                      </a:cubicBezTo>
                      <a:cubicBezTo>
                        <a:pt x="160" y="126"/>
                        <a:pt x="159" y="119"/>
                        <a:pt x="158" y="112"/>
                      </a:cubicBezTo>
                      <a:close/>
                      <a:moveTo>
                        <a:pt x="189" y="126"/>
                      </a:moveTo>
                      <a:cubicBezTo>
                        <a:pt x="190" y="127"/>
                        <a:pt x="190" y="128"/>
                        <a:pt x="190" y="129"/>
                      </a:cubicBezTo>
                      <a:cubicBezTo>
                        <a:pt x="196" y="127"/>
                        <a:pt x="203" y="127"/>
                        <a:pt x="208" y="124"/>
                      </a:cubicBezTo>
                      <a:cubicBezTo>
                        <a:pt x="224" y="113"/>
                        <a:pt x="240" y="101"/>
                        <a:pt x="254" y="88"/>
                      </a:cubicBezTo>
                      <a:cubicBezTo>
                        <a:pt x="276" y="70"/>
                        <a:pt x="281" y="45"/>
                        <a:pt x="286" y="18"/>
                      </a:cubicBezTo>
                      <a:cubicBezTo>
                        <a:pt x="283" y="20"/>
                        <a:pt x="281" y="20"/>
                        <a:pt x="279" y="22"/>
                      </a:cubicBezTo>
                      <a:cubicBezTo>
                        <a:pt x="260" y="31"/>
                        <a:pt x="243" y="44"/>
                        <a:pt x="223" y="51"/>
                      </a:cubicBezTo>
                      <a:cubicBezTo>
                        <a:pt x="202" y="59"/>
                        <a:pt x="190" y="75"/>
                        <a:pt x="186" y="96"/>
                      </a:cubicBezTo>
                      <a:cubicBezTo>
                        <a:pt x="185" y="100"/>
                        <a:pt x="184" y="103"/>
                        <a:pt x="186" y="108"/>
                      </a:cubicBezTo>
                      <a:cubicBezTo>
                        <a:pt x="188" y="106"/>
                        <a:pt x="189" y="104"/>
                        <a:pt x="191" y="103"/>
                      </a:cubicBezTo>
                      <a:cubicBezTo>
                        <a:pt x="202" y="89"/>
                        <a:pt x="215" y="77"/>
                        <a:pt x="229" y="66"/>
                      </a:cubicBezTo>
                      <a:cubicBezTo>
                        <a:pt x="233" y="62"/>
                        <a:pt x="237" y="59"/>
                        <a:pt x="244" y="58"/>
                      </a:cubicBezTo>
                      <a:cubicBezTo>
                        <a:pt x="228" y="84"/>
                        <a:pt x="206" y="103"/>
                        <a:pt x="189" y="126"/>
                      </a:cubicBezTo>
                      <a:close/>
                      <a:moveTo>
                        <a:pt x="170" y="108"/>
                      </a:moveTo>
                      <a:cubicBezTo>
                        <a:pt x="171" y="108"/>
                        <a:pt x="171" y="107"/>
                        <a:pt x="171" y="107"/>
                      </a:cubicBezTo>
                      <a:cubicBezTo>
                        <a:pt x="174" y="96"/>
                        <a:pt x="177" y="85"/>
                        <a:pt x="180" y="74"/>
                      </a:cubicBezTo>
                      <a:cubicBezTo>
                        <a:pt x="184" y="63"/>
                        <a:pt x="188" y="52"/>
                        <a:pt x="192" y="40"/>
                      </a:cubicBezTo>
                      <a:cubicBezTo>
                        <a:pt x="186" y="40"/>
                        <a:pt x="182" y="41"/>
                        <a:pt x="178" y="40"/>
                      </a:cubicBezTo>
                      <a:cubicBezTo>
                        <a:pt x="172" y="40"/>
                        <a:pt x="169" y="42"/>
                        <a:pt x="168" y="48"/>
                      </a:cubicBezTo>
                      <a:cubicBezTo>
                        <a:pt x="167" y="54"/>
                        <a:pt x="165" y="62"/>
                        <a:pt x="166" y="68"/>
                      </a:cubicBezTo>
                      <a:cubicBezTo>
                        <a:pt x="167" y="81"/>
                        <a:pt x="169" y="94"/>
                        <a:pt x="17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1" name="Freeform 190">
                  <a:extLst>
                    <a:ext uri="{FF2B5EF4-FFF2-40B4-BE49-F238E27FC236}">
                      <a16:creationId xmlns:a16="http://schemas.microsoft.com/office/drawing/2014/main" id="{B720DBCC-D5EA-4AA6-A92D-2EA87170AE20}"/>
                    </a:ext>
                  </a:extLst>
                </p:cNvPr>
                <p:cNvSpPr>
                  <a:spLocks/>
                </p:cNvSpPr>
                <p:nvPr/>
              </p:nvSpPr>
              <p:spPr bwMode="auto">
                <a:xfrm>
                  <a:off x="4646613" y="8880475"/>
                  <a:ext cx="69850" cy="133350"/>
                </a:xfrm>
                <a:custGeom>
                  <a:avLst/>
                  <a:gdLst>
                    <a:gd name="T0" fmla="*/ 10 w 22"/>
                    <a:gd name="T1" fmla="*/ 42 h 42"/>
                    <a:gd name="T2" fmla="*/ 1 w 22"/>
                    <a:gd name="T3" fmla="*/ 30 h 42"/>
                    <a:gd name="T4" fmla="*/ 11 w 22"/>
                    <a:gd name="T5" fmla="*/ 4 h 42"/>
                    <a:gd name="T6" fmla="*/ 18 w 22"/>
                    <a:gd name="T7" fmla="*/ 0 h 42"/>
                    <a:gd name="T8" fmla="*/ 21 w 22"/>
                    <a:gd name="T9" fmla="*/ 8 h 42"/>
                    <a:gd name="T10" fmla="*/ 10 w 22"/>
                    <a:gd name="T11" fmla="*/ 42 h 42"/>
                  </a:gdLst>
                  <a:ahLst/>
                  <a:cxnLst>
                    <a:cxn ang="0">
                      <a:pos x="T0" y="T1"/>
                    </a:cxn>
                    <a:cxn ang="0">
                      <a:pos x="T2" y="T3"/>
                    </a:cxn>
                    <a:cxn ang="0">
                      <a:pos x="T4" y="T5"/>
                    </a:cxn>
                    <a:cxn ang="0">
                      <a:pos x="T6" y="T7"/>
                    </a:cxn>
                    <a:cxn ang="0">
                      <a:pos x="T8" y="T9"/>
                    </a:cxn>
                    <a:cxn ang="0">
                      <a:pos x="T10" y="T11"/>
                    </a:cxn>
                  </a:cxnLst>
                  <a:rect l="0" t="0" r="r" b="b"/>
                  <a:pathLst>
                    <a:path w="22" h="42">
                      <a:moveTo>
                        <a:pt x="10" y="42"/>
                      </a:moveTo>
                      <a:cubicBezTo>
                        <a:pt x="4" y="39"/>
                        <a:pt x="0" y="36"/>
                        <a:pt x="1" y="30"/>
                      </a:cubicBezTo>
                      <a:cubicBezTo>
                        <a:pt x="2" y="20"/>
                        <a:pt x="5" y="11"/>
                        <a:pt x="11" y="4"/>
                      </a:cubicBezTo>
                      <a:cubicBezTo>
                        <a:pt x="13" y="2"/>
                        <a:pt x="16" y="0"/>
                        <a:pt x="18" y="0"/>
                      </a:cubicBezTo>
                      <a:cubicBezTo>
                        <a:pt x="22" y="1"/>
                        <a:pt x="22" y="5"/>
                        <a:pt x="21" y="8"/>
                      </a:cubicBezTo>
                      <a:cubicBezTo>
                        <a:pt x="18" y="19"/>
                        <a:pt x="14" y="30"/>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2" name="Freeform 191">
                  <a:extLst>
                    <a:ext uri="{FF2B5EF4-FFF2-40B4-BE49-F238E27FC236}">
                      <a16:creationId xmlns:a16="http://schemas.microsoft.com/office/drawing/2014/main" id="{00F29BB9-5B78-444E-A00B-512C78AC654B}"/>
                    </a:ext>
                  </a:extLst>
                </p:cNvPr>
                <p:cNvSpPr>
                  <a:spLocks/>
                </p:cNvSpPr>
                <p:nvPr/>
              </p:nvSpPr>
              <p:spPr bwMode="auto">
                <a:xfrm>
                  <a:off x="4710113" y="8982075"/>
                  <a:ext cx="66675" cy="107950"/>
                </a:xfrm>
                <a:custGeom>
                  <a:avLst/>
                  <a:gdLst>
                    <a:gd name="T0" fmla="*/ 16 w 21"/>
                    <a:gd name="T1" fmla="*/ 0 h 34"/>
                    <a:gd name="T2" fmla="*/ 7 w 21"/>
                    <a:gd name="T3" fmla="*/ 34 h 34"/>
                    <a:gd name="T4" fmla="*/ 16 w 21"/>
                    <a:gd name="T5" fmla="*/ 0 h 34"/>
                  </a:gdLst>
                  <a:ahLst/>
                  <a:cxnLst>
                    <a:cxn ang="0">
                      <a:pos x="T0" y="T1"/>
                    </a:cxn>
                    <a:cxn ang="0">
                      <a:pos x="T2" y="T3"/>
                    </a:cxn>
                    <a:cxn ang="0">
                      <a:pos x="T4" y="T5"/>
                    </a:cxn>
                  </a:cxnLst>
                  <a:rect l="0" t="0" r="r" b="b"/>
                  <a:pathLst>
                    <a:path w="21" h="34">
                      <a:moveTo>
                        <a:pt x="16" y="0"/>
                      </a:moveTo>
                      <a:cubicBezTo>
                        <a:pt x="21" y="8"/>
                        <a:pt x="16" y="23"/>
                        <a:pt x="7" y="34"/>
                      </a:cubicBezTo>
                      <a:cubicBezTo>
                        <a:pt x="0" y="25"/>
                        <a:pt x="5" y="9"/>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3" name="Freeform 192">
                  <a:extLst>
                    <a:ext uri="{FF2B5EF4-FFF2-40B4-BE49-F238E27FC236}">
                      <a16:creationId xmlns:a16="http://schemas.microsoft.com/office/drawing/2014/main" id="{2906EFAA-19C4-4D50-A184-1D74759B620B}"/>
                    </a:ext>
                  </a:extLst>
                </p:cNvPr>
                <p:cNvSpPr>
                  <a:spLocks/>
                </p:cNvSpPr>
                <p:nvPr/>
              </p:nvSpPr>
              <p:spPr bwMode="auto">
                <a:xfrm>
                  <a:off x="4608513" y="8777288"/>
                  <a:ext cx="57150" cy="128588"/>
                </a:xfrm>
                <a:custGeom>
                  <a:avLst/>
                  <a:gdLst>
                    <a:gd name="T0" fmla="*/ 18 w 18"/>
                    <a:gd name="T1" fmla="*/ 0 h 41"/>
                    <a:gd name="T2" fmla="*/ 6 w 18"/>
                    <a:gd name="T3" fmla="*/ 41 h 41"/>
                    <a:gd name="T4" fmla="*/ 1 w 18"/>
                    <a:gd name="T5" fmla="*/ 27 h 41"/>
                    <a:gd name="T6" fmla="*/ 18 w 18"/>
                    <a:gd name="T7" fmla="*/ 0 h 41"/>
                  </a:gdLst>
                  <a:ahLst/>
                  <a:cxnLst>
                    <a:cxn ang="0">
                      <a:pos x="T0" y="T1"/>
                    </a:cxn>
                    <a:cxn ang="0">
                      <a:pos x="T2" y="T3"/>
                    </a:cxn>
                    <a:cxn ang="0">
                      <a:pos x="T4" y="T5"/>
                    </a:cxn>
                    <a:cxn ang="0">
                      <a:pos x="T6" y="T7"/>
                    </a:cxn>
                  </a:cxnLst>
                  <a:rect l="0" t="0" r="r" b="b"/>
                  <a:pathLst>
                    <a:path w="18" h="41">
                      <a:moveTo>
                        <a:pt x="18" y="0"/>
                      </a:moveTo>
                      <a:cubicBezTo>
                        <a:pt x="14" y="15"/>
                        <a:pt x="10" y="27"/>
                        <a:pt x="6" y="41"/>
                      </a:cubicBezTo>
                      <a:cubicBezTo>
                        <a:pt x="1" y="36"/>
                        <a:pt x="0" y="32"/>
                        <a:pt x="1" y="27"/>
                      </a:cubicBezTo>
                      <a:cubicBezTo>
                        <a:pt x="2" y="16"/>
                        <a:pt x="8" y="5"/>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4" name="Freeform 193">
                  <a:extLst>
                    <a:ext uri="{FF2B5EF4-FFF2-40B4-BE49-F238E27FC236}">
                      <a16:creationId xmlns:a16="http://schemas.microsoft.com/office/drawing/2014/main" id="{7643CA1F-1EE0-4AA4-8F5A-62441854324D}"/>
                    </a:ext>
                  </a:extLst>
                </p:cNvPr>
                <p:cNvSpPr>
                  <a:spLocks/>
                </p:cNvSpPr>
                <p:nvPr/>
              </p:nvSpPr>
              <p:spPr bwMode="auto">
                <a:xfrm>
                  <a:off x="4760913" y="9090025"/>
                  <a:ext cx="52388" cy="82550"/>
                </a:xfrm>
                <a:custGeom>
                  <a:avLst/>
                  <a:gdLst>
                    <a:gd name="T0" fmla="*/ 7 w 17"/>
                    <a:gd name="T1" fmla="*/ 26 h 26"/>
                    <a:gd name="T2" fmla="*/ 10 w 17"/>
                    <a:gd name="T3" fmla="*/ 0 h 26"/>
                    <a:gd name="T4" fmla="*/ 7 w 17"/>
                    <a:gd name="T5" fmla="*/ 26 h 26"/>
                  </a:gdLst>
                  <a:ahLst/>
                  <a:cxnLst>
                    <a:cxn ang="0">
                      <a:pos x="T0" y="T1"/>
                    </a:cxn>
                    <a:cxn ang="0">
                      <a:pos x="T2" y="T3"/>
                    </a:cxn>
                    <a:cxn ang="0">
                      <a:pos x="T4" y="T5"/>
                    </a:cxn>
                  </a:cxnLst>
                  <a:rect l="0" t="0" r="r" b="b"/>
                  <a:pathLst>
                    <a:path w="17" h="26">
                      <a:moveTo>
                        <a:pt x="7" y="26"/>
                      </a:moveTo>
                      <a:cubicBezTo>
                        <a:pt x="0" y="19"/>
                        <a:pt x="1" y="8"/>
                        <a:pt x="10" y="0"/>
                      </a:cubicBezTo>
                      <a:cubicBezTo>
                        <a:pt x="17" y="7"/>
                        <a:pt x="16" y="15"/>
                        <a:pt x="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41" name="Freeform 158">
                <a:extLst>
                  <a:ext uri="{FF2B5EF4-FFF2-40B4-BE49-F238E27FC236}">
                    <a16:creationId xmlns:a16="http://schemas.microsoft.com/office/drawing/2014/main" id="{90A6A9A2-B976-46D2-9AC2-A866EF77FD1F}"/>
                  </a:ext>
                </a:extLst>
              </p:cNvPr>
              <p:cNvSpPr>
                <a:spLocks noChangeAspect="1" noEditPoints="1"/>
              </p:cNvSpPr>
              <p:nvPr/>
            </p:nvSpPr>
            <p:spPr bwMode="auto">
              <a:xfrm rot="20624376" flipH="1" flipV="1">
                <a:off x="16034943" y="4023905"/>
                <a:ext cx="239925" cy="273082"/>
              </a:xfrm>
              <a:custGeom>
                <a:avLst/>
                <a:gdLst>
                  <a:gd name="T0" fmla="*/ 15 w 186"/>
                  <a:gd name="T1" fmla="*/ 214 h 214"/>
                  <a:gd name="T2" fmla="*/ 58 w 186"/>
                  <a:gd name="T3" fmla="*/ 140 h 214"/>
                  <a:gd name="T4" fmla="*/ 60 w 186"/>
                  <a:gd name="T5" fmla="*/ 62 h 214"/>
                  <a:gd name="T6" fmla="*/ 164 w 186"/>
                  <a:gd name="T7" fmla="*/ 10 h 214"/>
                  <a:gd name="T8" fmla="*/ 173 w 186"/>
                  <a:gd name="T9" fmla="*/ 2 h 214"/>
                  <a:gd name="T10" fmla="*/ 178 w 186"/>
                  <a:gd name="T11" fmla="*/ 91 h 214"/>
                  <a:gd name="T12" fmla="*/ 72 w 186"/>
                  <a:gd name="T13" fmla="*/ 140 h 214"/>
                  <a:gd name="T14" fmla="*/ 135 w 186"/>
                  <a:gd name="T15" fmla="*/ 64 h 214"/>
                  <a:gd name="T16" fmla="*/ 135 w 186"/>
                  <a:gd name="T17" fmla="*/ 64 h 214"/>
                  <a:gd name="T18" fmla="*/ 143 w 186"/>
                  <a:gd name="T19" fmla="*/ 66 h 214"/>
                  <a:gd name="T20" fmla="*/ 172 w 186"/>
                  <a:gd name="T21" fmla="*/ 21 h 214"/>
                  <a:gd name="T22" fmla="*/ 119 w 186"/>
                  <a:gd name="T23" fmla="*/ 33 h 214"/>
                  <a:gd name="T24" fmla="*/ 114 w 186"/>
                  <a:gd name="T25" fmla="*/ 86 h 214"/>
                  <a:gd name="T26" fmla="*/ 143 w 186"/>
                  <a:gd name="T27" fmla="*/ 25 h 214"/>
                  <a:gd name="T28" fmla="*/ 169 w 186"/>
                  <a:gd name="T29" fmla="*/ 65 h 214"/>
                  <a:gd name="T30" fmla="*/ 151 w 186"/>
                  <a:gd name="T31" fmla="*/ 72 h 214"/>
                  <a:gd name="T32" fmla="*/ 169 w 186"/>
                  <a:gd name="T33" fmla="*/ 65 h 214"/>
                  <a:gd name="T34" fmla="*/ 83 w 186"/>
                  <a:gd name="T35" fmla="*/ 54 h 214"/>
                  <a:gd name="T36" fmla="*/ 107 w 186"/>
                  <a:gd name="T37" fmla="*/ 90 h 214"/>
                  <a:gd name="T38" fmla="*/ 109 w 186"/>
                  <a:gd name="T39" fmla="*/ 35 h 214"/>
                  <a:gd name="T40" fmla="*/ 133 w 186"/>
                  <a:gd name="T41" fmla="*/ 74 h 214"/>
                  <a:gd name="T42" fmla="*/ 126 w 186"/>
                  <a:gd name="T43" fmla="*/ 84 h 214"/>
                  <a:gd name="T44" fmla="*/ 164 w 186"/>
                  <a:gd name="T45" fmla="*/ 94 h 214"/>
                  <a:gd name="T46" fmla="*/ 117 w 186"/>
                  <a:gd name="T47" fmla="*/ 108 h 214"/>
                  <a:gd name="T48" fmla="*/ 141 w 186"/>
                  <a:gd name="T49" fmla="*/ 119 h 214"/>
                  <a:gd name="T50" fmla="*/ 85 w 186"/>
                  <a:gd name="T51" fmla="*/ 117 h 214"/>
                  <a:gd name="T52" fmla="*/ 125 w 186"/>
                  <a:gd name="T53" fmla="*/ 128 h 214"/>
                  <a:gd name="T54" fmla="*/ 158 w 186"/>
                  <a:gd name="T55" fmla="*/ 104 h 214"/>
                  <a:gd name="T56" fmla="*/ 117 w 186"/>
                  <a:gd name="T57" fmla="*/ 108 h 214"/>
                  <a:gd name="T58" fmla="*/ 63 w 186"/>
                  <a:gd name="T59" fmla="*/ 86 h 214"/>
                  <a:gd name="T60" fmla="*/ 75 w 186"/>
                  <a:gd name="T61" fmla="*/ 63 h 214"/>
                  <a:gd name="T62" fmla="*/ 61 w 186"/>
                  <a:gd name="T63" fmla="*/ 93 h 214"/>
                  <a:gd name="T64" fmla="*/ 65 w 186"/>
                  <a:gd name="T65" fmla="*/ 130 h 214"/>
                  <a:gd name="T66" fmla="*/ 61 w 186"/>
                  <a:gd name="T67" fmla="*/ 93 h 214"/>
                  <a:gd name="T68" fmla="*/ 82 w 186"/>
                  <a:gd name="T69" fmla="*/ 122 h 214"/>
                  <a:gd name="T70" fmla="*/ 110 w 186"/>
                  <a:gd name="T71" fmla="*/ 136 h 214"/>
                  <a:gd name="T72" fmla="*/ 82 w 186"/>
                  <a:gd name="T73" fmla="*/ 122 h 214"/>
                  <a:gd name="T74" fmla="*/ 22 w 186"/>
                  <a:gd name="T75" fmla="*/ 182 h 214"/>
                  <a:gd name="T76" fmla="*/ 22 w 186"/>
                  <a:gd name="T77" fmla="*/ 18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214">
                    <a:moveTo>
                      <a:pt x="72" y="140"/>
                    </a:moveTo>
                    <a:cubicBezTo>
                      <a:pt x="55" y="170"/>
                      <a:pt x="31" y="179"/>
                      <a:pt x="15" y="214"/>
                    </a:cubicBezTo>
                    <a:cubicBezTo>
                      <a:pt x="5" y="209"/>
                      <a:pt x="0" y="204"/>
                      <a:pt x="0" y="196"/>
                    </a:cubicBezTo>
                    <a:cubicBezTo>
                      <a:pt x="15" y="176"/>
                      <a:pt x="40" y="159"/>
                      <a:pt x="58" y="140"/>
                    </a:cubicBezTo>
                    <a:cubicBezTo>
                      <a:pt x="57" y="128"/>
                      <a:pt x="50" y="123"/>
                      <a:pt x="48" y="113"/>
                    </a:cubicBezTo>
                    <a:cubicBezTo>
                      <a:pt x="46" y="97"/>
                      <a:pt x="53" y="74"/>
                      <a:pt x="60" y="62"/>
                    </a:cubicBezTo>
                    <a:cubicBezTo>
                      <a:pt x="69" y="45"/>
                      <a:pt x="86" y="30"/>
                      <a:pt x="103" y="24"/>
                    </a:cubicBezTo>
                    <a:cubicBezTo>
                      <a:pt x="124" y="17"/>
                      <a:pt x="147" y="21"/>
                      <a:pt x="164" y="10"/>
                    </a:cubicBezTo>
                    <a:cubicBezTo>
                      <a:pt x="166" y="6"/>
                      <a:pt x="167" y="1"/>
                      <a:pt x="170" y="0"/>
                    </a:cubicBezTo>
                    <a:cubicBezTo>
                      <a:pt x="171" y="1"/>
                      <a:pt x="172" y="1"/>
                      <a:pt x="173" y="2"/>
                    </a:cubicBezTo>
                    <a:cubicBezTo>
                      <a:pt x="178" y="8"/>
                      <a:pt x="182" y="18"/>
                      <a:pt x="183" y="27"/>
                    </a:cubicBezTo>
                    <a:cubicBezTo>
                      <a:pt x="186" y="44"/>
                      <a:pt x="184" y="71"/>
                      <a:pt x="178" y="91"/>
                    </a:cubicBezTo>
                    <a:cubicBezTo>
                      <a:pt x="174" y="106"/>
                      <a:pt x="163" y="118"/>
                      <a:pt x="155" y="133"/>
                    </a:cubicBezTo>
                    <a:cubicBezTo>
                      <a:pt x="130" y="146"/>
                      <a:pt x="107" y="161"/>
                      <a:pt x="72" y="140"/>
                    </a:cubicBezTo>
                    <a:close/>
                    <a:moveTo>
                      <a:pt x="135" y="64"/>
                    </a:moveTo>
                    <a:cubicBezTo>
                      <a:pt x="135" y="64"/>
                      <a:pt x="135" y="64"/>
                      <a:pt x="135" y="64"/>
                    </a:cubicBezTo>
                    <a:cubicBezTo>
                      <a:pt x="145" y="49"/>
                      <a:pt x="165" y="34"/>
                      <a:pt x="166" y="14"/>
                    </a:cubicBezTo>
                    <a:cubicBezTo>
                      <a:pt x="153" y="22"/>
                      <a:pt x="129" y="45"/>
                      <a:pt x="135" y="64"/>
                    </a:cubicBezTo>
                    <a:close/>
                    <a:moveTo>
                      <a:pt x="143" y="66"/>
                    </a:moveTo>
                    <a:cubicBezTo>
                      <a:pt x="143" y="66"/>
                      <a:pt x="143" y="66"/>
                      <a:pt x="143" y="66"/>
                    </a:cubicBezTo>
                    <a:cubicBezTo>
                      <a:pt x="154" y="64"/>
                      <a:pt x="166" y="66"/>
                      <a:pt x="175" y="56"/>
                    </a:cubicBezTo>
                    <a:cubicBezTo>
                      <a:pt x="174" y="44"/>
                      <a:pt x="178" y="31"/>
                      <a:pt x="172" y="21"/>
                    </a:cubicBezTo>
                    <a:cubicBezTo>
                      <a:pt x="165" y="41"/>
                      <a:pt x="149" y="51"/>
                      <a:pt x="143" y="66"/>
                    </a:cubicBezTo>
                    <a:close/>
                    <a:moveTo>
                      <a:pt x="119" y="33"/>
                    </a:moveTo>
                    <a:cubicBezTo>
                      <a:pt x="119" y="33"/>
                      <a:pt x="119" y="33"/>
                      <a:pt x="119" y="33"/>
                    </a:cubicBezTo>
                    <a:cubicBezTo>
                      <a:pt x="111" y="46"/>
                      <a:pt x="101" y="73"/>
                      <a:pt x="114" y="86"/>
                    </a:cubicBezTo>
                    <a:cubicBezTo>
                      <a:pt x="119" y="82"/>
                      <a:pt x="123" y="77"/>
                      <a:pt x="127" y="72"/>
                    </a:cubicBezTo>
                    <a:cubicBezTo>
                      <a:pt x="125" y="58"/>
                      <a:pt x="136" y="39"/>
                      <a:pt x="143" y="25"/>
                    </a:cubicBezTo>
                    <a:cubicBezTo>
                      <a:pt x="135" y="27"/>
                      <a:pt x="126" y="27"/>
                      <a:pt x="119" y="33"/>
                    </a:cubicBezTo>
                    <a:close/>
                    <a:moveTo>
                      <a:pt x="169" y="65"/>
                    </a:moveTo>
                    <a:cubicBezTo>
                      <a:pt x="169" y="65"/>
                      <a:pt x="169" y="65"/>
                      <a:pt x="169" y="65"/>
                    </a:cubicBezTo>
                    <a:cubicBezTo>
                      <a:pt x="164" y="68"/>
                      <a:pt x="157" y="69"/>
                      <a:pt x="151" y="72"/>
                    </a:cubicBezTo>
                    <a:cubicBezTo>
                      <a:pt x="155" y="78"/>
                      <a:pt x="160" y="83"/>
                      <a:pt x="166" y="88"/>
                    </a:cubicBezTo>
                    <a:cubicBezTo>
                      <a:pt x="169" y="80"/>
                      <a:pt x="174" y="71"/>
                      <a:pt x="169" y="65"/>
                    </a:cubicBezTo>
                    <a:close/>
                    <a:moveTo>
                      <a:pt x="83" y="54"/>
                    </a:moveTo>
                    <a:cubicBezTo>
                      <a:pt x="83" y="54"/>
                      <a:pt x="83" y="54"/>
                      <a:pt x="83" y="54"/>
                    </a:cubicBezTo>
                    <a:cubicBezTo>
                      <a:pt x="74" y="68"/>
                      <a:pt x="80" y="91"/>
                      <a:pt x="89" y="103"/>
                    </a:cubicBezTo>
                    <a:cubicBezTo>
                      <a:pt x="95" y="100"/>
                      <a:pt x="101" y="95"/>
                      <a:pt x="107" y="90"/>
                    </a:cubicBezTo>
                    <a:cubicBezTo>
                      <a:pt x="103" y="74"/>
                      <a:pt x="95" y="60"/>
                      <a:pt x="112" y="38"/>
                    </a:cubicBezTo>
                    <a:cubicBezTo>
                      <a:pt x="110" y="37"/>
                      <a:pt x="111" y="36"/>
                      <a:pt x="109" y="35"/>
                    </a:cubicBezTo>
                    <a:cubicBezTo>
                      <a:pt x="101" y="43"/>
                      <a:pt x="89" y="44"/>
                      <a:pt x="83" y="54"/>
                    </a:cubicBezTo>
                    <a:close/>
                    <a:moveTo>
                      <a:pt x="133" y="74"/>
                    </a:moveTo>
                    <a:cubicBezTo>
                      <a:pt x="133" y="74"/>
                      <a:pt x="133" y="74"/>
                      <a:pt x="133" y="74"/>
                    </a:cubicBezTo>
                    <a:cubicBezTo>
                      <a:pt x="131" y="75"/>
                      <a:pt x="129" y="82"/>
                      <a:pt x="126" y="84"/>
                    </a:cubicBezTo>
                    <a:cubicBezTo>
                      <a:pt x="120" y="90"/>
                      <a:pt x="112" y="91"/>
                      <a:pt x="107" y="98"/>
                    </a:cubicBezTo>
                    <a:cubicBezTo>
                      <a:pt x="129" y="105"/>
                      <a:pt x="146" y="99"/>
                      <a:pt x="164" y="94"/>
                    </a:cubicBezTo>
                    <a:cubicBezTo>
                      <a:pt x="151" y="85"/>
                      <a:pt x="148" y="65"/>
                      <a:pt x="133" y="74"/>
                    </a:cubicBezTo>
                    <a:close/>
                    <a:moveTo>
                      <a:pt x="117" y="108"/>
                    </a:moveTo>
                    <a:cubicBezTo>
                      <a:pt x="117" y="108"/>
                      <a:pt x="117" y="108"/>
                      <a:pt x="117" y="108"/>
                    </a:cubicBezTo>
                    <a:cubicBezTo>
                      <a:pt x="125" y="114"/>
                      <a:pt x="137" y="117"/>
                      <a:pt x="141" y="119"/>
                    </a:cubicBezTo>
                    <a:cubicBezTo>
                      <a:pt x="132" y="129"/>
                      <a:pt x="111" y="110"/>
                      <a:pt x="103" y="104"/>
                    </a:cubicBezTo>
                    <a:cubicBezTo>
                      <a:pt x="95" y="104"/>
                      <a:pt x="90" y="110"/>
                      <a:pt x="85" y="117"/>
                    </a:cubicBezTo>
                    <a:cubicBezTo>
                      <a:pt x="93" y="121"/>
                      <a:pt x="106" y="127"/>
                      <a:pt x="117" y="129"/>
                    </a:cubicBezTo>
                    <a:cubicBezTo>
                      <a:pt x="120" y="129"/>
                      <a:pt x="123" y="127"/>
                      <a:pt x="125" y="128"/>
                    </a:cubicBezTo>
                    <a:cubicBezTo>
                      <a:pt x="126" y="129"/>
                      <a:pt x="126" y="133"/>
                      <a:pt x="127" y="133"/>
                    </a:cubicBezTo>
                    <a:cubicBezTo>
                      <a:pt x="136" y="133"/>
                      <a:pt x="153" y="119"/>
                      <a:pt x="158" y="104"/>
                    </a:cubicBezTo>
                    <a:cubicBezTo>
                      <a:pt x="159" y="103"/>
                      <a:pt x="158" y="102"/>
                      <a:pt x="156" y="102"/>
                    </a:cubicBezTo>
                    <a:cubicBezTo>
                      <a:pt x="144" y="107"/>
                      <a:pt x="129" y="105"/>
                      <a:pt x="117" y="108"/>
                    </a:cubicBezTo>
                    <a:close/>
                    <a:moveTo>
                      <a:pt x="63" y="86"/>
                    </a:moveTo>
                    <a:cubicBezTo>
                      <a:pt x="63" y="86"/>
                      <a:pt x="63" y="86"/>
                      <a:pt x="63" y="86"/>
                    </a:cubicBezTo>
                    <a:cubicBezTo>
                      <a:pt x="67" y="88"/>
                      <a:pt x="71" y="92"/>
                      <a:pt x="75" y="91"/>
                    </a:cubicBezTo>
                    <a:cubicBezTo>
                      <a:pt x="76" y="81"/>
                      <a:pt x="74" y="73"/>
                      <a:pt x="75" y="63"/>
                    </a:cubicBezTo>
                    <a:cubicBezTo>
                      <a:pt x="70" y="69"/>
                      <a:pt x="64" y="79"/>
                      <a:pt x="63" y="86"/>
                    </a:cubicBezTo>
                    <a:close/>
                    <a:moveTo>
                      <a:pt x="61" y="93"/>
                    </a:moveTo>
                    <a:cubicBezTo>
                      <a:pt x="61" y="93"/>
                      <a:pt x="61" y="93"/>
                      <a:pt x="61" y="93"/>
                    </a:cubicBezTo>
                    <a:cubicBezTo>
                      <a:pt x="57" y="107"/>
                      <a:pt x="58" y="119"/>
                      <a:pt x="65" y="130"/>
                    </a:cubicBezTo>
                    <a:cubicBezTo>
                      <a:pt x="71" y="124"/>
                      <a:pt x="77" y="116"/>
                      <a:pt x="83" y="108"/>
                    </a:cubicBezTo>
                    <a:cubicBezTo>
                      <a:pt x="83" y="98"/>
                      <a:pt x="71" y="93"/>
                      <a:pt x="61" y="93"/>
                    </a:cubicBezTo>
                    <a:close/>
                    <a:moveTo>
                      <a:pt x="82" y="122"/>
                    </a:moveTo>
                    <a:cubicBezTo>
                      <a:pt x="82" y="122"/>
                      <a:pt x="82" y="122"/>
                      <a:pt x="82" y="122"/>
                    </a:cubicBezTo>
                    <a:cubicBezTo>
                      <a:pt x="78" y="122"/>
                      <a:pt x="76" y="129"/>
                      <a:pt x="72" y="132"/>
                    </a:cubicBezTo>
                    <a:cubicBezTo>
                      <a:pt x="81" y="139"/>
                      <a:pt x="100" y="138"/>
                      <a:pt x="110" y="136"/>
                    </a:cubicBezTo>
                    <a:cubicBezTo>
                      <a:pt x="112" y="136"/>
                      <a:pt x="122" y="138"/>
                      <a:pt x="118" y="133"/>
                    </a:cubicBezTo>
                    <a:cubicBezTo>
                      <a:pt x="107" y="131"/>
                      <a:pt x="95" y="128"/>
                      <a:pt x="82" y="122"/>
                    </a:cubicBezTo>
                    <a:close/>
                    <a:moveTo>
                      <a:pt x="22" y="182"/>
                    </a:moveTo>
                    <a:cubicBezTo>
                      <a:pt x="22" y="182"/>
                      <a:pt x="22" y="182"/>
                      <a:pt x="22" y="182"/>
                    </a:cubicBezTo>
                    <a:cubicBezTo>
                      <a:pt x="23" y="180"/>
                      <a:pt x="30" y="177"/>
                      <a:pt x="28" y="173"/>
                    </a:cubicBezTo>
                    <a:cubicBezTo>
                      <a:pt x="27" y="177"/>
                      <a:pt x="19" y="178"/>
                      <a:pt x="22" y="182"/>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42" name="Freeform 42">
                <a:extLst>
                  <a:ext uri="{FF2B5EF4-FFF2-40B4-BE49-F238E27FC236}">
                    <a16:creationId xmlns:a16="http://schemas.microsoft.com/office/drawing/2014/main" id="{1792FDE6-3039-4EB0-8548-25859CB0C535}"/>
                  </a:ext>
                </a:extLst>
              </p:cNvPr>
              <p:cNvSpPr>
                <a:spLocks noChangeAspect="1" noEditPoints="1"/>
              </p:cNvSpPr>
              <p:nvPr/>
            </p:nvSpPr>
            <p:spPr bwMode="auto">
              <a:xfrm rot="20187071" flipH="1" flipV="1">
                <a:off x="14851792" y="4198651"/>
                <a:ext cx="385363" cy="260570"/>
              </a:xfrm>
              <a:custGeom>
                <a:avLst/>
                <a:gdLst>
                  <a:gd name="T0" fmla="*/ 261 w 315"/>
                  <a:gd name="T1" fmla="*/ 190 h 214"/>
                  <a:gd name="T2" fmla="*/ 88 w 315"/>
                  <a:gd name="T3" fmla="*/ 208 h 214"/>
                  <a:gd name="T4" fmla="*/ 0 w 315"/>
                  <a:gd name="T5" fmla="*/ 103 h 214"/>
                  <a:gd name="T6" fmla="*/ 76 w 315"/>
                  <a:gd name="T7" fmla="*/ 74 h 214"/>
                  <a:gd name="T8" fmla="*/ 138 w 315"/>
                  <a:gd name="T9" fmla="*/ 0 h 214"/>
                  <a:gd name="T10" fmla="*/ 208 w 315"/>
                  <a:gd name="T11" fmla="*/ 51 h 214"/>
                  <a:gd name="T12" fmla="*/ 309 w 315"/>
                  <a:gd name="T13" fmla="*/ 50 h 214"/>
                  <a:gd name="T14" fmla="*/ 68 w 315"/>
                  <a:gd name="T15" fmla="*/ 100 h 214"/>
                  <a:gd name="T16" fmla="*/ 136 w 315"/>
                  <a:gd name="T17" fmla="*/ 15 h 214"/>
                  <a:gd name="T18" fmla="*/ 68 w 315"/>
                  <a:gd name="T19" fmla="*/ 100 h 214"/>
                  <a:gd name="T20" fmla="*/ 158 w 315"/>
                  <a:gd name="T21" fmla="*/ 90 h 214"/>
                  <a:gd name="T22" fmla="*/ 189 w 315"/>
                  <a:gd name="T23" fmla="*/ 46 h 214"/>
                  <a:gd name="T24" fmla="*/ 148 w 315"/>
                  <a:gd name="T25" fmla="*/ 15 h 214"/>
                  <a:gd name="T26" fmla="*/ 241 w 315"/>
                  <a:gd name="T27" fmla="*/ 56 h 214"/>
                  <a:gd name="T28" fmla="*/ 245 w 315"/>
                  <a:gd name="T29" fmla="*/ 52 h 214"/>
                  <a:gd name="T30" fmla="*/ 257 w 315"/>
                  <a:gd name="T31" fmla="*/ 54 h 214"/>
                  <a:gd name="T32" fmla="*/ 258 w 315"/>
                  <a:gd name="T33" fmla="*/ 59 h 214"/>
                  <a:gd name="T34" fmla="*/ 257 w 315"/>
                  <a:gd name="T35" fmla="*/ 54 h 214"/>
                  <a:gd name="T36" fmla="*/ 217 w 315"/>
                  <a:gd name="T37" fmla="*/ 55 h 214"/>
                  <a:gd name="T38" fmla="*/ 225 w 315"/>
                  <a:gd name="T39" fmla="*/ 54 h 214"/>
                  <a:gd name="T40" fmla="*/ 282 w 315"/>
                  <a:gd name="T41" fmla="*/ 58 h 214"/>
                  <a:gd name="T42" fmla="*/ 288 w 315"/>
                  <a:gd name="T43" fmla="*/ 55 h 214"/>
                  <a:gd name="T44" fmla="*/ 166 w 315"/>
                  <a:gd name="T45" fmla="*/ 92 h 214"/>
                  <a:gd name="T46" fmla="*/ 214 w 315"/>
                  <a:gd name="T47" fmla="*/ 132 h 214"/>
                  <a:gd name="T48" fmla="*/ 302 w 315"/>
                  <a:gd name="T49" fmla="*/ 60 h 214"/>
                  <a:gd name="T50" fmla="*/ 241 w 315"/>
                  <a:gd name="T51" fmla="*/ 68 h 214"/>
                  <a:gd name="T52" fmla="*/ 233 w 315"/>
                  <a:gd name="T53" fmla="*/ 67 h 214"/>
                  <a:gd name="T54" fmla="*/ 153 w 315"/>
                  <a:gd name="T55" fmla="*/ 76 h 214"/>
                  <a:gd name="T56" fmla="*/ 150 w 315"/>
                  <a:gd name="T57" fmla="*/ 68 h 214"/>
                  <a:gd name="T58" fmla="*/ 66 w 315"/>
                  <a:gd name="T59" fmla="*/ 87 h 214"/>
                  <a:gd name="T60" fmla="*/ 69 w 315"/>
                  <a:gd name="T61" fmla="*/ 80 h 214"/>
                  <a:gd name="T62" fmla="*/ 56 w 315"/>
                  <a:gd name="T63" fmla="*/ 84 h 214"/>
                  <a:gd name="T64" fmla="*/ 58 w 315"/>
                  <a:gd name="T65" fmla="*/ 86 h 214"/>
                  <a:gd name="T66" fmla="*/ 57 w 315"/>
                  <a:gd name="T67" fmla="*/ 82 h 214"/>
                  <a:gd name="T68" fmla="*/ 49 w 315"/>
                  <a:gd name="T69" fmla="*/ 87 h 214"/>
                  <a:gd name="T70" fmla="*/ 53 w 315"/>
                  <a:gd name="T71" fmla="*/ 87 h 214"/>
                  <a:gd name="T72" fmla="*/ 50 w 315"/>
                  <a:gd name="T73" fmla="*/ 83 h 214"/>
                  <a:gd name="T74" fmla="*/ 40 w 315"/>
                  <a:gd name="T75" fmla="*/ 91 h 214"/>
                  <a:gd name="T76" fmla="*/ 42 w 315"/>
                  <a:gd name="T77" fmla="*/ 86 h 214"/>
                  <a:gd name="T78" fmla="*/ 54 w 315"/>
                  <a:gd name="T79" fmla="*/ 102 h 214"/>
                  <a:gd name="T80" fmla="*/ 61 w 315"/>
                  <a:gd name="T81" fmla="*/ 96 h 214"/>
                  <a:gd name="T82" fmla="*/ 54 w 315"/>
                  <a:gd name="T83" fmla="*/ 102 h 214"/>
                  <a:gd name="T84" fmla="*/ 8 w 315"/>
                  <a:gd name="T85" fmla="*/ 107 h 214"/>
                  <a:gd name="T86" fmla="*/ 90 w 315"/>
                  <a:gd name="T87" fmla="*/ 202 h 214"/>
                  <a:gd name="T88" fmla="*/ 145 w 315"/>
                  <a:gd name="T89" fmla="*/ 96 h 214"/>
                  <a:gd name="T90" fmla="*/ 162 w 315"/>
                  <a:gd name="T91" fmla="*/ 138 h 214"/>
                  <a:gd name="T92" fmla="*/ 160 w 315"/>
                  <a:gd name="T93" fmla="*/ 99 h 214"/>
                  <a:gd name="T94" fmla="*/ 162 w 315"/>
                  <a:gd name="T95" fmla="*/ 138 h 214"/>
                  <a:gd name="T96" fmla="*/ 13 w 315"/>
                  <a:gd name="T97" fmla="*/ 100 h 214"/>
                  <a:gd name="T98" fmla="*/ 13 w 315"/>
                  <a:gd name="T99" fmla="*/ 100 h 214"/>
                  <a:gd name="T100" fmla="*/ 200 w 315"/>
                  <a:gd name="T101" fmla="*/ 134 h 214"/>
                  <a:gd name="T102" fmla="*/ 164 w 315"/>
                  <a:gd name="T103" fmla="*/ 103 h 214"/>
                  <a:gd name="T104" fmla="*/ 181 w 315"/>
                  <a:gd name="T105" fmla="*/ 203 h 214"/>
                  <a:gd name="T106" fmla="*/ 254 w 315"/>
                  <a:gd name="T107" fmla="*/ 183 h 214"/>
                  <a:gd name="T108" fmla="*/ 98 w 315"/>
                  <a:gd name="T109" fmla="*/ 203 h 214"/>
                  <a:gd name="T110" fmla="*/ 176 w 315"/>
                  <a:gd name="T111" fmla="*/ 204 h 214"/>
                  <a:gd name="T112" fmla="*/ 98 w 315"/>
                  <a:gd name="T113" fmla="*/ 203 h 214"/>
                  <a:gd name="T114" fmla="*/ 129 w 315"/>
                  <a:gd name="T115" fmla="*/ 140 h 214"/>
                  <a:gd name="T116" fmla="*/ 129 w 315"/>
                  <a:gd name="T117" fmla="*/ 14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5" h="214">
                    <a:moveTo>
                      <a:pt x="309" y="50"/>
                    </a:moveTo>
                    <a:cubicBezTo>
                      <a:pt x="315" y="113"/>
                      <a:pt x="282" y="149"/>
                      <a:pt x="261" y="190"/>
                    </a:cubicBezTo>
                    <a:cubicBezTo>
                      <a:pt x="221" y="204"/>
                      <a:pt x="172" y="214"/>
                      <a:pt x="121" y="211"/>
                    </a:cubicBezTo>
                    <a:cubicBezTo>
                      <a:pt x="110" y="210"/>
                      <a:pt x="97" y="211"/>
                      <a:pt x="88" y="208"/>
                    </a:cubicBezTo>
                    <a:cubicBezTo>
                      <a:pt x="72" y="203"/>
                      <a:pt x="46" y="175"/>
                      <a:pt x="34" y="163"/>
                    </a:cubicBezTo>
                    <a:cubicBezTo>
                      <a:pt x="18" y="145"/>
                      <a:pt x="5" y="125"/>
                      <a:pt x="0" y="103"/>
                    </a:cubicBezTo>
                    <a:cubicBezTo>
                      <a:pt x="4" y="99"/>
                      <a:pt x="10" y="95"/>
                      <a:pt x="16" y="92"/>
                    </a:cubicBezTo>
                    <a:cubicBezTo>
                      <a:pt x="32" y="84"/>
                      <a:pt x="53" y="77"/>
                      <a:pt x="76" y="74"/>
                    </a:cubicBezTo>
                    <a:cubicBezTo>
                      <a:pt x="95" y="48"/>
                      <a:pt x="116" y="24"/>
                      <a:pt x="137" y="0"/>
                    </a:cubicBezTo>
                    <a:cubicBezTo>
                      <a:pt x="137" y="0"/>
                      <a:pt x="138" y="0"/>
                      <a:pt x="138" y="0"/>
                    </a:cubicBezTo>
                    <a:cubicBezTo>
                      <a:pt x="144" y="5"/>
                      <a:pt x="151" y="8"/>
                      <a:pt x="157" y="12"/>
                    </a:cubicBezTo>
                    <a:cubicBezTo>
                      <a:pt x="174" y="23"/>
                      <a:pt x="191" y="38"/>
                      <a:pt x="208" y="51"/>
                    </a:cubicBezTo>
                    <a:cubicBezTo>
                      <a:pt x="229" y="46"/>
                      <a:pt x="256" y="47"/>
                      <a:pt x="280" y="50"/>
                    </a:cubicBezTo>
                    <a:cubicBezTo>
                      <a:pt x="291" y="50"/>
                      <a:pt x="301" y="52"/>
                      <a:pt x="309" y="50"/>
                    </a:cubicBezTo>
                    <a:close/>
                    <a:moveTo>
                      <a:pt x="68" y="100"/>
                    </a:moveTo>
                    <a:cubicBezTo>
                      <a:pt x="68" y="100"/>
                      <a:pt x="68" y="100"/>
                      <a:pt x="68" y="100"/>
                    </a:cubicBezTo>
                    <a:cubicBezTo>
                      <a:pt x="100" y="101"/>
                      <a:pt x="121" y="96"/>
                      <a:pt x="149" y="91"/>
                    </a:cubicBezTo>
                    <a:cubicBezTo>
                      <a:pt x="144" y="66"/>
                      <a:pt x="135" y="46"/>
                      <a:pt x="136" y="15"/>
                    </a:cubicBezTo>
                    <a:cubicBezTo>
                      <a:pt x="136" y="13"/>
                      <a:pt x="134" y="13"/>
                      <a:pt x="133" y="12"/>
                    </a:cubicBezTo>
                    <a:cubicBezTo>
                      <a:pt x="112" y="43"/>
                      <a:pt x="84" y="65"/>
                      <a:pt x="68" y="100"/>
                    </a:cubicBezTo>
                    <a:close/>
                    <a:moveTo>
                      <a:pt x="158" y="90"/>
                    </a:moveTo>
                    <a:cubicBezTo>
                      <a:pt x="158" y="90"/>
                      <a:pt x="158" y="90"/>
                      <a:pt x="158" y="90"/>
                    </a:cubicBezTo>
                    <a:cubicBezTo>
                      <a:pt x="180" y="84"/>
                      <a:pt x="203" y="78"/>
                      <a:pt x="226" y="74"/>
                    </a:cubicBezTo>
                    <a:cubicBezTo>
                      <a:pt x="216" y="62"/>
                      <a:pt x="202" y="55"/>
                      <a:pt x="189" y="46"/>
                    </a:cubicBezTo>
                    <a:cubicBezTo>
                      <a:pt x="177" y="36"/>
                      <a:pt x="164" y="26"/>
                      <a:pt x="152" y="16"/>
                    </a:cubicBezTo>
                    <a:cubicBezTo>
                      <a:pt x="150" y="16"/>
                      <a:pt x="150" y="14"/>
                      <a:pt x="148" y="15"/>
                    </a:cubicBezTo>
                    <a:cubicBezTo>
                      <a:pt x="154" y="36"/>
                      <a:pt x="160" y="64"/>
                      <a:pt x="158" y="90"/>
                    </a:cubicBezTo>
                    <a:close/>
                    <a:moveTo>
                      <a:pt x="241" y="56"/>
                    </a:moveTo>
                    <a:cubicBezTo>
                      <a:pt x="241" y="56"/>
                      <a:pt x="241" y="56"/>
                      <a:pt x="241" y="56"/>
                    </a:cubicBezTo>
                    <a:cubicBezTo>
                      <a:pt x="244" y="56"/>
                      <a:pt x="245" y="55"/>
                      <a:pt x="245" y="52"/>
                    </a:cubicBezTo>
                    <a:cubicBezTo>
                      <a:pt x="242" y="51"/>
                      <a:pt x="243" y="55"/>
                      <a:pt x="241" y="56"/>
                    </a:cubicBezTo>
                    <a:close/>
                    <a:moveTo>
                      <a:pt x="257" y="54"/>
                    </a:moveTo>
                    <a:cubicBezTo>
                      <a:pt x="257" y="54"/>
                      <a:pt x="257" y="54"/>
                      <a:pt x="257" y="54"/>
                    </a:cubicBezTo>
                    <a:cubicBezTo>
                      <a:pt x="257" y="56"/>
                      <a:pt x="257" y="58"/>
                      <a:pt x="258" y="59"/>
                    </a:cubicBezTo>
                    <a:cubicBezTo>
                      <a:pt x="262" y="59"/>
                      <a:pt x="263" y="56"/>
                      <a:pt x="265" y="54"/>
                    </a:cubicBezTo>
                    <a:cubicBezTo>
                      <a:pt x="263" y="52"/>
                      <a:pt x="259" y="52"/>
                      <a:pt x="257" y="54"/>
                    </a:cubicBezTo>
                    <a:close/>
                    <a:moveTo>
                      <a:pt x="217" y="55"/>
                    </a:moveTo>
                    <a:cubicBezTo>
                      <a:pt x="217" y="55"/>
                      <a:pt x="217" y="55"/>
                      <a:pt x="217" y="55"/>
                    </a:cubicBezTo>
                    <a:cubicBezTo>
                      <a:pt x="217" y="59"/>
                      <a:pt x="219" y="61"/>
                      <a:pt x="224" y="60"/>
                    </a:cubicBezTo>
                    <a:cubicBezTo>
                      <a:pt x="223" y="57"/>
                      <a:pt x="226" y="57"/>
                      <a:pt x="225" y="54"/>
                    </a:cubicBezTo>
                    <a:cubicBezTo>
                      <a:pt x="221" y="53"/>
                      <a:pt x="220" y="55"/>
                      <a:pt x="217" y="55"/>
                    </a:cubicBezTo>
                    <a:close/>
                    <a:moveTo>
                      <a:pt x="282" y="58"/>
                    </a:moveTo>
                    <a:cubicBezTo>
                      <a:pt x="282" y="58"/>
                      <a:pt x="282" y="58"/>
                      <a:pt x="282" y="58"/>
                    </a:cubicBezTo>
                    <a:cubicBezTo>
                      <a:pt x="285" y="58"/>
                      <a:pt x="287" y="57"/>
                      <a:pt x="288" y="55"/>
                    </a:cubicBezTo>
                    <a:cubicBezTo>
                      <a:pt x="285" y="55"/>
                      <a:pt x="281" y="54"/>
                      <a:pt x="282" y="58"/>
                    </a:cubicBezTo>
                    <a:close/>
                    <a:moveTo>
                      <a:pt x="166" y="92"/>
                    </a:moveTo>
                    <a:cubicBezTo>
                      <a:pt x="166" y="92"/>
                      <a:pt x="166" y="92"/>
                      <a:pt x="166" y="92"/>
                    </a:cubicBezTo>
                    <a:cubicBezTo>
                      <a:pt x="181" y="107"/>
                      <a:pt x="199" y="119"/>
                      <a:pt x="214" y="132"/>
                    </a:cubicBezTo>
                    <a:cubicBezTo>
                      <a:pt x="231" y="146"/>
                      <a:pt x="247" y="159"/>
                      <a:pt x="262" y="174"/>
                    </a:cubicBezTo>
                    <a:cubicBezTo>
                      <a:pt x="281" y="142"/>
                      <a:pt x="305" y="109"/>
                      <a:pt x="302" y="60"/>
                    </a:cubicBezTo>
                    <a:cubicBezTo>
                      <a:pt x="257" y="70"/>
                      <a:pt x="214" y="84"/>
                      <a:pt x="166" y="92"/>
                    </a:cubicBezTo>
                    <a:close/>
                    <a:moveTo>
                      <a:pt x="241" y="68"/>
                    </a:moveTo>
                    <a:cubicBezTo>
                      <a:pt x="241" y="68"/>
                      <a:pt x="241" y="68"/>
                      <a:pt x="241" y="68"/>
                    </a:cubicBezTo>
                    <a:cubicBezTo>
                      <a:pt x="239" y="66"/>
                      <a:pt x="236" y="70"/>
                      <a:pt x="233" y="67"/>
                    </a:cubicBezTo>
                    <a:cubicBezTo>
                      <a:pt x="232" y="72"/>
                      <a:pt x="242" y="75"/>
                      <a:pt x="241" y="68"/>
                    </a:cubicBezTo>
                    <a:close/>
                    <a:moveTo>
                      <a:pt x="153" y="76"/>
                    </a:moveTo>
                    <a:cubicBezTo>
                      <a:pt x="153" y="76"/>
                      <a:pt x="153" y="76"/>
                      <a:pt x="153" y="76"/>
                    </a:cubicBezTo>
                    <a:cubicBezTo>
                      <a:pt x="153" y="73"/>
                      <a:pt x="154" y="68"/>
                      <a:pt x="150" y="68"/>
                    </a:cubicBezTo>
                    <a:cubicBezTo>
                      <a:pt x="150" y="72"/>
                      <a:pt x="150" y="76"/>
                      <a:pt x="153" y="76"/>
                    </a:cubicBezTo>
                    <a:close/>
                    <a:moveTo>
                      <a:pt x="66" y="87"/>
                    </a:moveTo>
                    <a:cubicBezTo>
                      <a:pt x="66" y="87"/>
                      <a:pt x="66" y="87"/>
                      <a:pt x="66" y="87"/>
                    </a:cubicBezTo>
                    <a:cubicBezTo>
                      <a:pt x="67" y="84"/>
                      <a:pt x="69" y="84"/>
                      <a:pt x="69" y="80"/>
                    </a:cubicBezTo>
                    <a:cubicBezTo>
                      <a:pt x="63" y="78"/>
                      <a:pt x="62" y="86"/>
                      <a:pt x="66" y="87"/>
                    </a:cubicBezTo>
                    <a:close/>
                    <a:moveTo>
                      <a:pt x="56" y="84"/>
                    </a:moveTo>
                    <a:cubicBezTo>
                      <a:pt x="56" y="84"/>
                      <a:pt x="56" y="84"/>
                      <a:pt x="56" y="84"/>
                    </a:cubicBezTo>
                    <a:cubicBezTo>
                      <a:pt x="57" y="84"/>
                      <a:pt x="57" y="85"/>
                      <a:pt x="58" y="86"/>
                    </a:cubicBezTo>
                    <a:cubicBezTo>
                      <a:pt x="58" y="84"/>
                      <a:pt x="60" y="84"/>
                      <a:pt x="60" y="83"/>
                    </a:cubicBezTo>
                    <a:cubicBezTo>
                      <a:pt x="58" y="83"/>
                      <a:pt x="58" y="82"/>
                      <a:pt x="57" y="82"/>
                    </a:cubicBezTo>
                    <a:cubicBezTo>
                      <a:pt x="57" y="83"/>
                      <a:pt x="56" y="83"/>
                      <a:pt x="56" y="84"/>
                    </a:cubicBezTo>
                    <a:close/>
                    <a:moveTo>
                      <a:pt x="49" y="87"/>
                    </a:moveTo>
                    <a:cubicBezTo>
                      <a:pt x="49" y="87"/>
                      <a:pt x="49" y="87"/>
                      <a:pt x="49" y="87"/>
                    </a:cubicBezTo>
                    <a:cubicBezTo>
                      <a:pt x="50" y="87"/>
                      <a:pt x="52" y="87"/>
                      <a:pt x="53" y="87"/>
                    </a:cubicBezTo>
                    <a:cubicBezTo>
                      <a:pt x="53" y="86"/>
                      <a:pt x="53" y="84"/>
                      <a:pt x="53" y="83"/>
                    </a:cubicBezTo>
                    <a:cubicBezTo>
                      <a:pt x="52" y="83"/>
                      <a:pt x="51" y="83"/>
                      <a:pt x="50" y="83"/>
                    </a:cubicBezTo>
                    <a:cubicBezTo>
                      <a:pt x="50" y="85"/>
                      <a:pt x="49" y="85"/>
                      <a:pt x="49" y="87"/>
                    </a:cubicBezTo>
                    <a:close/>
                    <a:moveTo>
                      <a:pt x="40" y="91"/>
                    </a:moveTo>
                    <a:cubicBezTo>
                      <a:pt x="40" y="91"/>
                      <a:pt x="40" y="91"/>
                      <a:pt x="40" y="91"/>
                    </a:cubicBezTo>
                    <a:cubicBezTo>
                      <a:pt x="44" y="91"/>
                      <a:pt x="47" y="86"/>
                      <a:pt x="42" y="86"/>
                    </a:cubicBezTo>
                    <a:cubicBezTo>
                      <a:pt x="42" y="88"/>
                      <a:pt x="39" y="87"/>
                      <a:pt x="40" y="91"/>
                    </a:cubicBezTo>
                    <a:close/>
                    <a:moveTo>
                      <a:pt x="54" y="102"/>
                    </a:moveTo>
                    <a:cubicBezTo>
                      <a:pt x="54" y="102"/>
                      <a:pt x="54" y="102"/>
                      <a:pt x="54" y="102"/>
                    </a:cubicBezTo>
                    <a:cubicBezTo>
                      <a:pt x="59" y="102"/>
                      <a:pt x="61" y="100"/>
                      <a:pt x="61" y="96"/>
                    </a:cubicBezTo>
                    <a:cubicBezTo>
                      <a:pt x="59" y="96"/>
                      <a:pt x="59" y="94"/>
                      <a:pt x="57" y="95"/>
                    </a:cubicBezTo>
                    <a:cubicBezTo>
                      <a:pt x="58" y="99"/>
                      <a:pt x="53" y="96"/>
                      <a:pt x="54" y="102"/>
                    </a:cubicBezTo>
                    <a:close/>
                    <a:moveTo>
                      <a:pt x="8" y="107"/>
                    </a:moveTo>
                    <a:cubicBezTo>
                      <a:pt x="8" y="107"/>
                      <a:pt x="8" y="107"/>
                      <a:pt x="8" y="107"/>
                    </a:cubicBezTo>
                    <a:cubicBezTo>
                      <a:pt x="13" y="122"/>
                      <a:pt x="20" y="137"/>
                      <a:pt x="29" y="148"/>
                    </a:cubicBezTo>
                    <a:cubicBezTo>
                      <a:pt x="46" y="169"/>
                      <a:pt x="68" y="186"/>
                      <a:pt x="90" y="202"/>
                    </a:cubicBezTo>
                    <a:cubicBezTo>
                      <a:pt x="100" y="182"/>
                      <a:pt x="110" y="162"/>
                      <a:pt x="120" y="143"/>
                    </a:cubicBezTo>
                    <a:cubicBezTo>
                      <a:pt x="128" y="126"/>
                      <a:pt x="139" y="113"/>
                      <a:pt x="145" y="96"/>
                    </a:cubicBezTo>
                    <a:cubicBezTo>
                      <a:pt x="104" y="108"/>
                      <a:pt x="60" y="105"/>
                      <a:pt x="8" y="107"/>
                    </a:cubicBezTo>
                    <a:close/>
                    <a:moveTo>
                      <a:pt x="162" y="138"/>
                    </a:moveTo>
                    <a:cubicBezTo>
                      <a:pt x="162" y="138"/>
                      <a:pt x="162" y="138"/>
                      <a:pt x="162" y="138"/>
                    </a:cubicBezTo>
                    <a:cubicBezTo>
                      <a:pt x="162" y="127"/>
                      <a:pt x="159" y="115"/>
                      <a:pt x="160" y="99"/>
                    </a:cubicBezTo>
                    <a:cubicBezTo>
                      <a:pt x="158" y="99"/>
                      <a:pt x="158" y="97"/>
                      <a:pt x="156" y="98"/>
                    </a:cubicBezTo>
                    <a:cubicBezTo>
                      <a:pt x="155" y="114"/>
                      <a:pt x="158" y="127"/>
                      <a:pt x="162" y="138"/>
                    </a:cubicBezTo>
                    <a:close/>
                    <a:moveTo>
                      <a:pt x="13" y="100"/>
                    </a:moveTo>
                    <a:cubicBezTo>
                      <a:pt x="13" y="100"/>
                      <a:pt x="13" y="100"/>
                      <a:pt x="13" y="100"/>
                    </a:cubicBezTo>
                    <a:cubicBezTo>
                      <a:pt x="12" y="105"/>
                      <a:pt x="22" y="103"/>
                      <a:pt x="21" y="100"/>
                    </a:cubicBezTo>
                    <a:cubicBezTo>
                      <a:pt x="17" y="101"/>
                      <a:pt x="16" y="97"/>
                      <a:pt x="13" y="100"/>
                    </a:cubicBezTo>
                    <a:close/>
                    <a:moveTo>
                      <a:pt x="200" y="134"/>
                    </a:moveTo>
                    <a:cubicBezTo>
                      <a:pt x="200" y="134"/>
                      <a:pt x="200" y="134"/>
                      <a:pt x="200" y="134"/>
                    </a:cubicBezTo>
                    <a:cubicBezTo>
                      <a:pt x="188" y="123"/>
                      <a:pt x="177" y="113"/>
                      <a:pt x="166" y="103"/>
                    </a:cubicBezTo>
                    <a:cubicBezTo>
                      <a:pt x="166" y="101"/>
                      <a:pt x="165" y="102"/>
                      <a:pt x="164" y="103"/>
                    </a:cubicBezTo>
                    <a:cubicBezTo>
                      <a:pt x="167" y="137"/>
                      <a:pt x="173" y="170"/>
                      <a:pt x="184" y="196"/>
                    </a:cubicBezTo>
                    <a:cubicBezTo>
                      <a:pt x="183" y="199"/>
                      <a:pt x="180" y="199"/>
                      <a:pt x="181" y="203"/>
                    </a:cubicBezTo>
                    <a:cubicBezTo>
                      <a:pt x="203" y="201"/>
                      <a:pt x="222" y="196"/>
                      <a:pt x="238" y="191"/>
                    </a:cubicBezTo>
                    <a:cubicBezTo>
                      <a:pt x="244" y="189"/>
                      <a:pt x="251" y="188"/>
                      <a:pt x="254" y="183"/>
                    </a:cubicBezTo>
                    <a:cubicBezTo>
                      <a:pt x="240" y="166"/>
                      <a:pt x="217" y="149"/>
                      <a:pt x="200" y="134"/>
                    </a:cubicBezTo>
                    <a:close/>
                    <a:moveTo>
                      <a:pt x="98" y="203"/>
                    </a:moveTo>
                    <a:cubicBezTo>
                      <a:pt x="98" y="203"/>
                      <a:pt x="98" y="203"/>
                      <a:pt x="98" y="203"/>
                    </a:cubicBezTo>
                    <a:cubicBezTo>
                      <a:pt x="122" y="206"/>
                      <a:pt x="146" y="207"/>
                      <a:pt x="176" y="204"/>
                    </a:cubicBezTo>
                    <a:cubicBezTo>
                      <a:pt x="165" y="175"/>
                      <a:pt x="157" y="142"/>
                      <a:pt x="150" y="108"/>
                    </a:cubicBezTo>
                    <a:cubicBezTo>
                      <a:pt x="136" y="143"/>
                      <a:pt x="114" y="169"/>
                      <a:pt x="98" y="203"/>
                    </a:cubicBezTo>
                    <a:close/>
                    <a:moveTo>
                      <a:pt x="129" y="140"/>
                    </a:moveTo>
                    <a:cubicBezTo>
                      <a:pt x="129" y="140"/>
                      <a:pt x="129" y="140"/>
                      <a:pt x="129" y="140"/>
                    </a:cubicBezTo>
                    <a:cubicBezTo>
                      <a:pt x="129" y="138"/>
                      <a:pt x="134" y="133"/>
                      <a:pt x="130" y="132"/>
                    </a:cubicBezTo>
                    <a:cubicBezTo>
                      <a:pt x="130" y="134"/>
                      <a:pt x="125" y="138"/>
                      <a:pt x="129" y="1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43" name="Group 42">
                <a:extLst>
                  <a:ext uri="{FF2B5EF4-FFF2-40B4-BE49-F238E27FC236}">
                    <a16:creationId xmlns:a16="http://schemas.microsoft.com/office/drawing/2014/main" id="{0610A5B2-35E7-4816-97C7-5B129A734521}"/>
                  </a:ext>
                </a:extLst>
              </p:cNvPr>
              <p:cNvGrpSpPr>
                <a:grpSpLocks noChangeAspect="1"/>
              </p:cNvGrpSpPr>
              <p:nvPr/>
            </p:nvGrpSpPr>
            <p:grpSpPr>
              <a:xfrm flipH="1" flipV="1">
                <a:off x="15726203" y="3659102"/>
                <a:ext cx="322152" cy="391760"/>
                <a:chOff x="8705851" y="4605338"/>
                <a:chExt cx="889000" cy="1081088"/>
              </a:xfrm>
              <a:solidFill>
                <a:schemeClr val="accent1"/>
              </a:solidFill>
            </p:grpSpPr>
            <p:sp>
              <p:nvSpPr>
                <p:cNvPr id="174" name="Freeform 75">
                  <a:extLst>
                    <a:ext uri="{FF2B5EF4-FFF2-40B4-BE49-F238E27FC236}">
                      <a16:creationId xmlns:a16="http://schemas.microsoft.com/office/drawing/2014/main" id="{6B35E2E0-18AD-4B1D-A64C-E4C4CAD5410E}"/>
                    </a:ext>
                  </a:extLst>
                </p:cNvPr>
                <p:cNvSpPr>
                  <a:spLocks/>
                </p:cNvSpPr>
                <p:nvPr/>
              </p:nvSpPr>
              <p:spPr bwMode="auto">
                <a:xfrm>
                  <a:off x="9239251" y="4873625"/>
                  <a:ext cx="31750" cy="22225"/>
                </a:xfrm>
                <a:custGeom>
                  <a:avLst/>
                  <a:gdLst>
                    <a:gd name="T0" fmla="*/ 7 w 7"/>
                    <a:gd name="T1" fmla="*/ 2 h 5"/>
                    <a:gd name="T2" fmla="*/ 1 w 7"/>
                    <a:gd name="T3" fmla="*/ 4 h 5"/>
                    <a:gd name="T4" fmla="*/ 7 w 7"/>
                    <a:gd name="T5" fmla="*/ 2 h 5"/>
                  </a:gdLst>
                  <a:ahLst/>
                  <a:cxnLst>
                    <a:cxn ang="0">
                      <a:pos x="T0" y="T1"/>
                    </a:cxn>
                    <a:cxn ang="0">
                      <a:pos x="T2" y="T3"/>
                    </a:cxn>
                    <a:cxn ang="0">
                      <a:pos x="T4" y="T5"/>
                    </a:cxn>
                  </a:cxnLst>
                  <a:rect l="0" t="0" r="r" b="b"/>
                  <a:pathLst>
                    <a:path w="7" h="5">
                      <a:moveTo>
                        <a:pt x="7" y="2"/>
                      </a:moveTo>
                      <a:cubicBezTo>
                        <a:pt x="7" y="5"/>
                        <a:pt x="4" y="4"/>
                        <a:pt x="1" y="4"/>
                      </a:cubicBezTo>
                      <a:cubicBezTo>
                        <a:pt x="0" y="0"/>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5" name="Freeform 76">
                  <a:extLst>
                    <a:ext uri="{FF2B5EF4-FFF2-40B4-BE49-F238E27FC236}">
                      <a16:creationId xmlns:a16="http://schemas.microsoft.com/office/drawing/2014/main" id="{B309B3E1-0AE2-480E-AFDC-0C2E1A5B367A}"/>
                    </a:ext>
                  </a:extLst>
                </p:cNvPr>
                <p:cNvSpPr>
                  <a:spLocks/>
                </p:cNvSpPr>
                <p:nvPr/>
              </p:nvSpPr>
              <p:spPr bwMode="auto">
                <a:xfrm>
                  <a:off x="9310688" y="5014913"/>
                  <a:ext cx="88900" cy="55563"/>
                </a:xfrm>
                <a:custGeom>
                  <a:avLst/>
                  <a:gdLst>
                    <a:gd name="T0" fmla="*/ 20 w 20"/>
                    <a:gd name="T1" fmla="*/ 0 h 13"/>
                    <a:gd name="T2" fmla="*/ 0 w 20"/>
                    <a:gd name="T3" fmla="*/ 13 h 13"/>
                    <a:gd name="T4" fmla="*/ 20 w 20"/>
                    <a:gd name="T5" fmla="*/ 0 h 13"/>
                  </a:gdLst>
                  <a:ahLst/>
                  <a:cxnLst>
                    <a:cxn ang="0">
                      <a:pos x="T0" y="T1"/>
                    </a:cxn>
                    <a:cxn ang="0">
                      <a:pos x="T2" y="T3"/>
                    </a:cxn>
                    <a:cxn ang="0">
                      <a:pos x="T4" y="T5"/>
                    </a:cxn>
                  </a:cxnLst>
                  <a:rect l="0" t="0" r="r" b="b"/>
                  <a:pathLst>
                    <a:path w="20" h="13">
                      <a:moveTo>
                        <a:pt x="20" y="0"/>
                      </a:moveTo>
                      <a:cubicBezTo>
                        <a:pt x="17" y="7"/>
                        <a:pt x="6" y="13"/>
                        <a:pt x="0" y="13"/>
                      </a:cubicBezTo>
                      <a:cubicBezTo>
                        <a:pt x="6" y="8"/>
                        <a:pt x="12" y="3"/>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6" name="Freeform 77">
                  <a:extLst>
                    <a:ext uri="{FF2B5EF4-FFF2-40B4-BE49-F238E27FC236}">
                      <a16:creationId xmlns:a16="http://schemas.microsoft.com/office/drawing/2014/main" id="{60E95BDB-FCF7-4129-AE7C-E72933519673}"/>
                    </a:ext>
                  </a:extLst>
                </p:cNvPr>
                <p:cNvSpPr>
                  <a:spLocks/>
                </p:cNvSpPr>
                <p:nvPr/>
              </p:nvSpPr>
              <p:spPr bwMode="auto">
                <a:xfrm>
                  <a:off x="9328151" y="5022850"/>
                  <a:ext cx="147638" cy="96838"/>
                </a:xfrm>
                <a:custGeom>
                  <a:avLst/>
                  <a:gdLst>
                    <a:gd name="T0" fmla="*/ 27 w 33"/>
                    <a:gd name="T1" fmla="*/ 0 h 22"/>
                    <a:gd name="T2" fmla="*/ 12 w 33"/>
                    <a:gd name="T3" fmla="*/ 12 h 22"/>
                    <a:gd name="T4" fmla="*/ 33 w 33"/>
                    <a:gd name="T5" fmla="*/ 4 h 22"/>
                    <a:gd name="T6" fmla="*/ 17 w 33"/>
                    <a:gd name="T7" fmla="*/ 13 h 22"/>
                    <a:gd name="T8" fmla="*/ 0 w 33"/>
                    <a:gd name="T9" fmla="*/ 22 h 22"/>
                    <a:gd name="T10" fmla="*/ 0 w 33"/>
                    <a:gd name="T11" fmla="*/ 13 h 22"/>
                    <a:gd name="T12" fmla="*/ 27 w 3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33" h="22">
                      <a:moveTo>
                        <a:pt x="27" y="0"/>
                      </a:moveTo>
                      <a:cubicBezTo>
                        <a:pt x="24" y="6"/>
                        <a:pt x="15" y="6"/>
                        <a:pt x="12" y="12"/>
                      </a:cubicBezTo>
                      <a:cubicBezTo>
                        <a:pt x="21" y="11"/>
                        <a:pt x="23" y="4"/>
                        <a:pt x="33" y="4"/>
                      </a:cubicBezTo>
                      <a:cubicBezTo>
                        <a:pt x="29" y="9"/>
                        <a:pt x="22" y="10"/>
                        <a:pt x="17" y="13"/>
                      </a:cubicBezTo>
                      <a:cubicBezTo>
                        <a:pt x="12" y="16"/>
                        <a:pt x="7" y="21"/>
                        <a:pt x="0" y="22"/>
                      </a:cubicBezTo>
                      <a:cubicBezTo>
                        <a:pt x="1" y="16"/>
                        <a:pt x="3" y="18"/>
                        <a:pt x="0" y="13"/>
                      </a:cubicBezTo>
                      <a:cubicBezTo>
                        <a:pt x="10" y="10"/>
                        <a:pt x="16" y="2"/>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7" name="Freeform 78">
                  <a:extLst>
                    <a:ext uri="{FF2B5EF4-FFF2-40B4-BE49-F238E27FC236}">
                      <a16:creationId xmlns:a16="http://schemas.microsoft.com/office/drawing/2014/main" id="{7CFE64BF-2397-4B6B-9F16-12C17CBB3D9D}"/>
                    </a:ext>
                  </a:extLst>
                </p:cNvPr>
                <p:cNvSpPr>
                  <a:spLocks/>
                </p:cNvSpPr>
                <p:nvPr/>
              </p:nvSpPr>
              <p:spPr bwMode="auto">
                <a:xfrm>
                  <a:off x="9342438" y="5049838"/>
                  <a:ext cx="146050" cy="92075"/>
                </a:xfrm>
                <a:custGeom>
                  <a:avLst/>
                  <a:gdLst>
                    <a:gd name="T0" fmla="*/ 32 w 33"/>
                    <a:gd name="T1" fmla="*/ 0 h 21"/>
                    <a:gd name="T2" fmla="*/ 33 w 33"/>
                    <a:gd name="T3" fmla="*/ 4 h 21"/>
                    <a:gd name="T4" fmla="*/ 16 w 33"/>
                    <a:gd name="T5" fmla="*/ 13 h 21"/>
                    <a:gd name="T6" fmla="*/ 0 w 33"/>
                    <a:gd name="T7" fmla="*/ 19 h 21"/>
                    <a:gd name="T8" fmla="*/ 16 w 33"/>
                    <a:gd name="T9" fmla="*/ 10 h 21"/>
                    <a:gd name="T10" fmla="*/ 32 w 33"/>
                    <a:gd name="T11" fmla="*/ 0 h 21"/>
                  </a:gdLst>
                  <a:ahLst/>
                  <a:cxnLst>
                    <a:cxn ang="0">
                      <a:pos x="T0" y="T1"/>
                    </a:cxn>
                    <a:cxn ang="0">
                      <a:pos x="T2" y="T3"/>
                    </a:cxn>
                    <a:cxn ang="0">
                      <a:pos x="T4" y="T5"/>
                    </a:cxn>
                    <a:cxn ang="0">
                      <a:pos x="T6" y="T7"/>
                    </a:cxn>
                    <a:cxn ang="0">
                      <a:pos x="T8" y="T9"/>
                    </a:cxn>
                    <a:cxn ang="0">
                      <a:pos x="T10" y="T11"/>
                    </a:cxn>
                  </a:cxnLst>
                  <a:rect l="0" t="0" r="r" b="b"/>
                  <a:pathLst>
                    <a:path w="33" h="21">
                      <a:moveTo>
                        <a:pt x="32" y="0"/>
                      </a:moveTo>
                      <a:cubicBezTo>
                        <a:pt x="33" y="0"/>
                        <a:pt x="33" y="2"/>
                        <a:pt x="33" y="4"/>
                      </a:cubicBezTo>
                      <a:cubicBezTo>
                        <a:pt x="28" y="7"/>
                        <a:pt x="22" y="10"/>
                        <a:pt x="16" y="13"/>
                      </a:cubicBezTo>
                      <a:cubicBezTo>
                        <a:pt x="11" y="16"/>
                        <a:pt x="5" y="21"/>
                        <a:pt x="0" y="19"/>
                      </a:cubicBezTo>
                      <a:cubicBezTo>
                        <a:pt x="4" y="15"/>
                        <a:pt x="11" y="13"/>
                        <a:pt x="16" y="10"/>
                      </a:cubicBezTo>
                      <a:cubicBezTo>
                        <a:pt x="22" y="7"/>
                        <a:pt x="27" y="4"/>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8" name="Freeform 79">
                  <a:extLst>
                    <a:ext uri="{FF2B5EF4-FFF2-40B4-BE49-F238E27FC236}">
                      <a16:creationId xmlns:a16="http://schemas.microsoft.com/office/drawing/2014/main" id="{E6DDDC86-513F-408E-ACA9-F0D5C8F11577}"/>
                    </a:ext>
                  </a:extLst>
                </p:cNvPr>
                <p:cNvSpPr>
                  <a:spLocks/>
                </p:cNvSpPr>
                <p:nvPr/>
              </p:nvSpPr>
              <p:spPr bwMode="auto">
                <a:xfrm>
                  <a:off x="9359901" y="5075238"/>
                  <a:ext cx="146050" cy="101600"/>
                </a:xfrm>
                <a:custGeom>
                  <a:avLst/>
                  <a:gdLst>
                    <a:gd name="T0" fmla="*/ 32 w 33"/>
                    <a:gd name="T1" fmla="*/ 0 h 23"/>
                    <a:gd name="T2" fmla="*/ 33 w 33"/>
                    <a:gd name="T3" fmla="*/ 4 h 23"/>
                    <a:gd name="T4" fmla="*/ 0 w 33"/>
                    <a:gd name="T5" fmla="*/ 23 h 23"/>
                    <a:gd name="T6" fmla="*/ 32 w 33"/>
                    <a:gd name="T7" fmla="*/ 0 h 23"/>
                  </a:gdLst>
                  <a:ahLst/>
                  <a:cxnLst>
                    <a:cxn ang="0">
                      <a:pos x="T0" y="T1"/>
                    </a:cxn>
                    <a:cxn ang="0">
                      <a:pos x="T2" y="T3"/>
                    </a:cxn>
                    <a:cxn ang="0">
                      <a:pos x="T4" y="T5"/>
                    </a:cxn>
                    <a:cxn ang="0">
                      <a:pos x="T6" y="T7"/>
                    </a:cxn>
                  </a:cxnLst>
                  <a:rect l="0" t="0" r="r" b="b"/>
                  <a:pathLst>
                    <a:path w="33" h="23">
                      <a:moveTo>
                        <a:pt x="32" y="0"/>
                      </a:moveTo>
                      <a:cubicBezTo>
                        <a:pt x="33" y="0"/>
                        <a:pt x="33" y="2"/>
                        <a:pt x="33" y="4"/>
                      </a:cubicBezTo>
                      <a:cubicBezTo>
                        <a:pt x="23" y="11"/>
                        <a:pt x="13" y="18"/>
                        <a:pt x="0" y="23"/>
                      </a:cubicBezTo>
                      <a:cubicBezTo>
                        <a:pt x="9" y="13"/>
                        <a:pt x="23" y="9"/>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9" name="Freeform 80">
                  <a:extLst>
                    <a:ext uri="{FF2B5EF4-FFF2-40B4-BE49-F238E27FC236}">
                      <a16:creationId xmlns:a16="http://schemas.microsoft.com/office/drawing/2014/main" id="{447503DA-23B7-4955-AD60-35F5EE881510}"/>
                    </a:ext>
                  </a:extLst>
                </p:cNvPr>
                <p:cNvSpPr>
                  <a:spLocks/>
                </p:cNvSpPr>
                <p:nvPr/>
              </p:nvSpPr>
              <p:spPr bwMode="auto">
                <a:xfrm>
                  <a:off x="9367838" y="5110163"/>
                  <a:ext cx="155575" cy="119063"/>
                </a:xfrm>
                <a:custGeom>
                  <a:avLst/>
                  <a:gdLst>
                    <a:gd name="T0" fmla="*/ 28 w 35"/>
                    <a:gd name="T1" fmla="*/ 9 h 27"/>
                    <a:gd name="T2" fmla="*/ 1 w 35"/>
                    <a:gd name="T3" fmla="*/ 21 h 27"/>
                    <a:gd name="T4" fmla="*/ 35 w 35"/>
                    <a:gd name="T5" fmla="*/ 0 h 27"/>
                    <a:gd name="T6" fmla="*/ 33 w 35"/>
                    <a:gd name="T7" fmla="*/ 10 h 27"/>
                    <a:gd name="T8" fmla="*/ 0 w 35"/>
                    <a:gd name="T9" fmla="*/ 27 h 27"/>
                    <a:gd name="T10" fmla="*/ 28 w 35"/>
                    <a:gd name="T11" fmla="*/ 9 h 27"/>
                  </a:gdLst>
                  <a:ahLst/>
                  <a:cxnLst>
                    <a:cxn ang="0">
                      <a:pos x="T0" y="T1"/>
                    </a:cxn>
                    <a:cxn ang="0">
                      <a:pos x="T2" y="T3"/>
                    </a:cxn>
                    <a:cxn ang="0">
                      <a:pos x="T4" y="T5"/>
                    </a:cxn>
                    <a:cxn ang="0">
                      <a:pos x="T6" y="T7"/>
                    </a:cxn>
                    <a:cxn ang="0">
                      <a:pos x="T8" y="T9"/>
                    </a:cxn>
                    <a:cxn ang="0">
                      <a:pos x="T10" y="T11"/>
                    </a:cxn>
                  </a:cxnLst>
                  <a:rect l="0" t="0" r="r" b="b"/>
                  <a:pathLst>
                    <a:path w="35" h="27">
                      <a:moveTo>
                        <a:pt x="28" y="9"/>
                      </a:moveTo>
                      <a:cubicBezTo>
                        <a:pt x="20" y="9"/>
                        <a:pt x="13" y="20"/>
                        <a:pt x="1" y="21"/>
                      </a:cubicBezTo>
                      <a:cubicBezTo>
                        <a:pt x="13" y="14"/>
                        <a:pt x="22" y="5"/>
                        <a:pt x="35" y="0"/>
                      </a:cubicBezTo>
                      <a:cubicBezTo>
                        <a:pt x="34" y="6"/>
                        <a:pt x="29" y="4"/>
                        <a:pt x="33" y="10"/>
                      </a:cubicBezTo>
                      <a:cubicBezTo>
                        <a:pt x="23" y="16"/>
                        <a:pt x="11" y="26"/>
                        <a:pt x="0" y="27"/>
                      </a:cubicBezTo>
                      <a:cubicBezTo>
                        <a:pt x="8" y="20"/>
                        <a:pt x="21" y="17"/>
                        <a:pt x="2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0" name="Freeform 81">
                  <a:extLst>
                    <a:ext uri="{FF2B5EF4-FFF2-40B4-BE49-F238E27FC236}">
                      <a16:creationId xmlns:a16="http://schemas.microsoft.com/office/drawing/2014/main" id="{3F95904B-1302-468F-8A4B-79E746F2D2AB}"/>
                    </a:ext>
                  </a:extLst>
                </p:cNvPr>
                <p:cNvSpPr>
                  <a:spLocks/>
                </p:cNvSpPr>
                <p:nvPr/>
              </p:nvSpPr>
              <p:spPr bwMode="auto">
                <a:xfrm>
                  <a:off x="9359901" y="5219700"/>
                  <a:ext cx="160338" cy="106363"/>
                </a:xfrm>
                <a:custGeom>
                  <a:avLst/>
                  <a:gdLst>
                    <a:gd name="T0" fmla="*/ 36 w 36"/>
                    <a:gd name="T1" fmla="*/ 0 h 24"/>
                    <a:gd name="T2" fmla="*/ 18 w 36"/>
                    <a:gd name="T3" fmla="*/ 14 h 24"/>
                    <a:gd name="T4" fmla="*/ 0 w 36"/>
                    <a:gd name="T5" fmla="*/ 23 h 24"/>
                    <a:gd name="T6" fmla="*/ 18 w 36"/>
                    <a:gd name="T7" fmla="*/ 11 h 24"/>
                    <a:gd name="T8" fmla="*/ 36 w 36"/>
                    <a:gd name="T9" fmla="*/ 0 h 24"/>
                  </a:gdLst>
                  <a:ahLst/>
                  <a:cxnLst>
                    <a:cxn ang="0">
                      <a:pos x="T0" y="T1"/>
                    </a:cxn>
                    <a:cxn ang="0">
                      <a:pos x="T2" y="T3"/>
                    </a:cxn>
                    <a:cxn ang="0">
                      <a:pos x="T4" y="T5"/>
                    </a:cxn>
                    <a:cxn ang="0">
                      <a:pos x="T6" y="T7"/>
                    </a:cxn>
                    <a:cxn ang="0">
                      <a:pos x="T8" y="T9"/>
                    </a:cxn>
                  </a:cxnLst>
                  <a:rect l="0" t="0" r="r" b="b"/>
                  <a:pathLst>
                    <a:path w="36" h="24">
                      <a:moveTo>
                        <a:pt x="36" y="0"/>
                      </a:moveTo>
                      <a:cubicBezTo>
                        <a:pt x="33" y="7"/>
                        <a:pt x="24" y="10"/>
                        <a:pt x="18" y="14"/>
                      </a:cubicBezTo>
                      <a:cubicBezTo>
                        <a:pt x="12" y="17"/>
                        <a:pt x="7" y="24"/>
                        <a:pt x="0" y="23"/>
                      </a:cubicBezTo>
                      <a:cubicBezTo>
                        <a:pt x="4" y="16"/>
                        <a:pt x="12" y="15"/>
                        <a:pt x="18" y="11"/>
                      </a:cubicBezTo>
                      <a:cubicBezTo>
                        <a:pt x="24" y="8"/>
                        <a:pt x="29" y="1"/>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1" name="Freeform 82">
                  <a:extLst>
                    <a:ext uri="{FF2B5EF4-FFF2-40B4-BE49-F238E27FC236}">
                      <a16:creationId xmlns:a16="http://schemas.microsoft.com/office/drawing/2014/main" id="{2243D958-14FA-45AC-959B-BECF739089E1}"/>
                    </a:ext>
                  </a:extLst>
                </p:cNvPr>
                <p:cNvSpPr>
                  <a:spLocks/>
                </p:cNvSpPr>
                <p:nvPr/>
              </p:nvSpPr>
              <p:spPr bwMode="auto">
                <a:xfrm>
                  <a:off x="9350376" y="5259388"/>
                  <a:ext cx="169863" cy="123825"/>
                </a:xfrm>
                <a:custGeom>
                  <a:avLst/>
                  <a:gdLst>
                    <a:gd name="T0" fmla="*/ 28 w 38"/>
                    <a:gd name="T1" fmla="*/ 8 h 28"/>
                    <a:gd name="T2" fmla="*/ 35 w 38"/>
                    <a:gd name="T3" fmla="*/ 7 h 28"/>
                    <a:gd name="T4" fmla="*/ 0 w 38"/>
                    <a:gd name="T5" fmla="*/ 28 h 28"/>
                    <a:gd name="T6" fmla="*/ 26 w 38"/>
                    <a:gd name="T7" fmla="*/ 9 h 28"/>
                    <a:gd name="T8" fmla="*/ 2 w 38"/>
                    <a:gd name="T9" fmla="*/ 21 h 28"/>
                    <a:gd name="T10" fmla="*/ 19 w 38"/>
                    <a:gd name="T11" fmla="*/ 9 h 28"/>
                    <a:gd name="T12" fmla="*/ 38 w 38"/>
                    <a:gd name="T13" fmla="*/ 0 h 28"/>
                    <a:gd name="T14" fmla="*/ 28 w 38"/>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8">
                      <a:moveTo>
                        <a:pt x="28" y="8"/>
                      </a:moveTo>
                      <a:cubicBezTo>
                        <a:pt x="29" y="11"/>
                        <a:pt x="31" y="5"/>
                        <a:pt x="35" y="7"/>
                      </a:cubicBezTo>
                      <a:cubicBezTo>
                        <a:pt x="26" y="17"/>
                        <a:pt x="14" y="24"/>
                        <a:pt x="0" y="28"/>
                      </a:cubicBezTo>
                      <a:cubicBezTo>
                        <a:pt x="6" y="20"/>
                        <a:pt x="21" y="19"/>
                        <a:pt x="26" y="9"/>
                      </a:cubicBezTo>
                      <a:cubicBezTo>
                        <a:pt x="17" y="12"/>
                        <a:pt x="13" y="20"/>
                        <a:pt x="2" y="21"/>
                      </a:cubicBezTo>
                      <a:cubicBezTo>
                        <a:pt x="7" y="16"/>
                        <a:pt x="14" y="13"/>
                        <a:pt x="19" y="9"/>
                      </a:cubicBezTo>
                      <a:cubicBezTo>
                        <a:pt x="25" y="6"/>
                        <a:pt x="31" y="1"/>
                        <a:pt x="38" y="0"/>
                      </a:cubicBezTo>
                      <a:cubicBezTo>
                        <a:pt x="36" y="4"/>
                        <a:pt x="31" y="5"/>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2" name="Freeform 83">
                  <a:extLst>
                    <a:ext uri="{FF2B5EF4-FFF2-40B4-BE49-F238E27FC236}">
                      <a16:creationId xmlns:a16="http://schemas.microsoft.com/office/drawing/2014/main" id="{923B302F-48B2-43C2-AAC1-51232DF0A29E}"/>
                    </a:ext>
                  </a:extLst>
                </p:cNvPr>
                <p:cNvSpPr>
                  <a:spLocks/>
                </p:cNvSpPr>
                <p:nvPr/>
              </p:nvSpPr>
              <p:spPr bwMode="auto">
                <a:xfrm>
                  <a:off x="9342438" y="5326063"/>
                  <a:ext cx="146050" cy="100013"/>
                </a:xfrm>
                <a:custGeom>
                  <a:avLst/>
                  <a:gdLst>
                    <a:gd name="T0" fmla="*/ 33 w 33"/>
                    <a:gd name="T1" fmla="*/ 0 h 23"/>
                    <a:gd name="T2" fmla="*/ 1 w 33"/>
                    <a:gd name="T3" fmla="*/ 23 h 23"/>
                    <a:gd name="T4" fmla="*/ 15 w 33"/>
                    <a:gd name="T5" fmla="*/ 11 h 23"/>
                    <a:gd name="T6" fmla="*/ 33 w 33"/>
                    <a:gd name="T7" fmla="*/ 0 h 23"/>
                  </a:gdLst>
                  <a:ahLst/>
                  <a:cxnLst>
                    <a:cxn ang="0">
                      <a:pos x="T0" y="T1"/>
                    </a:cxn>
                    <a:cxn ang="0">
                      <a:pos x="T2" y="T3"/>
                    </a:cxn>
                    <a:cxn ang="0">
                      <a:pos x="T4" y="T5"/>
                    </a:cxn>
                    <a:cxn ang="0">
                      <a:pos x="T6" y="T7"/>
                    </a:cxn>
                  </a:cxnLst>
                  <a:rect l="0" t="0" r="r" b="b"/>
                  <a:pathLst>
                    <a:path w="33" h="23">
                      <a:moveTo>
                        <a:pt x="33" y="0"/>
                      </a:moveTo>
                      <a:cubicBezTo>
                        <a:pt x="25" y="11"/>
                        <a:pt x="11" y="15"/>
                        <a:pt x="1" y="23"/>
                      </a:cubicBezTo>
                      <a:cubicBezTo>
                        <a:pt x="0" y="16"/>
                        <a:pt x="10" y="14"/>
                        <a:pt x="15" y="11"/>
                      </a:cubicBezTo>
                      <a:cubicBezTo>
                        <a:pt x="21" y="7"/>
                        <a:pt x="26" y="1"/>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3" name="Freeform 84">
                  <a:extLst>
                    <a:ext uri="{FF2B5EF4-FFF2-40B4-BE49-F238E27FC236}">
                      <a16:creationId xmlns:a16="http://schemas.microsoft.com/office/drawing/2014/main" id="{337FF71B-528E-4AD3-A341-93FD71D06C40}"/>
                    </a:ext>
                  </a:extLst>
                </p:cNvPr>
                <p:cNvSpPr>
                  <a:spLocks/>
                </p:cNvSpPr>
                <p:nvPr/>
              </p:nvSpPr>
              <p:spPr bwMode="auto">
                <a:xfrm>
                  <a:off x="9337676" y="5356225"/>
                  <a:ext cx="146050" cy="101600"/>
                </a:xfrm>
                <a:custGeom>
                  <a:avLst/>
                  <a:gdLst>
                    <a:gd name="T0" fmla="*/ 33 w 33"/>
                    <a:gd name="T1" fmla="*/ 0 h 23"/>
                    <a:gd name="T2" fmla="*/ 0 w 33"/>
                    <a:gd name="T3" fmla="*/ 23 h 23"/>
                    <a:gd name="T4" fmla="*/ 16 w 33"/>
                    <a:gd name="T5" fmla="*/ 11 h 23"/>
                    <a:gd name="T6" fmla="*/ 33 w 33"/>
                    <a:gd name="T7" fmla="*/ 0 h 23"/>
                  </a:gdLst>
                  <a:ahLst/>
                  <a:cxnLst>
                    <a:cxn ang="0">
                      <a:pos x="T0" y="T1"/>
                    </a:cxn>
                    <a:cxn ang="0">
                      <a:pos x="T2" y="T3"/>
                    </a:cxn>
                    <a:cxn ang="0">
                      <a:pos x="T4" y="T5"/>
                    </a:cxn>
                    <a:cxn ang="0">
                      <a:pos x="T6" y="T7"/>
                    </a:cxn>
                  </a:cxnLst>
                  <a:rect l="0" t="0" r="r" b="b"/>
                  <a:pathLst>
                    <a:path w="33" h="23">
                      <a:moveTo>
                        <a:pt x="33" y="0"/>
                      </a:moveTo>
                      <a:cubicBezTo>
                        <a:pt x="24" y="10"/>
                        <a:pt x="12" y="17"/>
                        <a:pt x="0" y="23"/>
                      </a:cubicBezTo>
                      <a:cubicBezTo>
                        <a:pt x="2" y="16"/>
                        <a:pt x="11" y="15"/>
                        <a:pt x="16" y="11"/>
                      </a:cubicBezTo>
                      <a:cubicBezTo>
                        <a:pt x="22" y="8"/>
                        <a:pt x="26" y="1"/>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4" name="Freeform 85">
                  <a:extLst>
                    <a:ext uri="{FF2B5EF4-FFF2-40B4-BE49-F238E27FC236}">
                      <a16:creationId xmlns:a16="http://schemas.microsoft.com/office/drawing/2014/main" id="{2E211E9B-0B9C-4B5F-A858-B3EA9A1ACFD9}"/>
                    </a:ext>
                  </a:extLst>
                </p:cNvPr>
                <p:cNvSpPr>
                  <a:spLocks/>
                </p:cNvSpPr>
                <p:nvPr/>
              </p:nvSpPr>
              <p:spPr bwMode="auto">
                <a:xfrm>
                  <a:off x="9283701" y="5400675"/>
                  <a:ext cx="177800" cy="157163"/>
                </a:xfrm>
                <a:custGeom>
                  <a:avLst/>
                  <a:gdLst>
                    <a:gd name="T0" fmla="*/ 0 w 40"/>
                    <a:gd name="T1" fmla="*/ 36 h 36"/>
                    <a:gd name="T2" fmla="*/ 29 w 40"/>
                    <a:gd name="T3" fmla="*/ 10 h 36"/>
                    <a:gd name="T4" fmla="*/ 9 w 40"/>
                    <a:gd name="T5" fmla="*/ 20 h 36"/>
                    <a:gd name="T6" fmla="*/ 40 w 40"/>
                    <a:gd name="T7" fmla="*/ 0 h 36"/>
                    <a:gd name="T8" fmla="*/ 35 w 40"/>
                    <a:gd name="T9" fmla="*/ 10 h 36"/>
                    <a:gd name="T10" fmla="*/ 8 w 40"/>
                    <a:gd name="T11" fmla="*/ 29 h 36"/>
                    <a:gd name="T12" fmla="*/ 39 w 40"/>
                    <a:gd name="T13" fmla="*/ 13 h 36"/>
                    <a:gd name="T14" fmla="*/ 0 w 40"/>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6">
                      <a:moveTo>
                        <a:pt x="0" y="36"/>
                      </a:moveTo>
                      <a:cubicBezTo>
                        <a:pt x="0" y="21"/>
                        <a:pt x="22" y="22"/>
                        <a:pt x="29" y="10"/>
                      </a:cubicBezTo>
                      <a:cubicBezTo>
                        <a:pt x="22" y="12"/>
                        <a:pt x="17" y="18"/>
                        <a:pt x="9" y="20"/>
                      </a:cubicBezTo>
                      <a:cubicBezTo>
                        <a:pt x="17" y="11"/>
                        <a:pt x="29" y="6"/>
                        <a:pt x="40" y="0"/>
                      </a:cubicBezTo>
                      <a:cubicBezTo>
                        <a:pt x="40" y="5"/>
                        <a:pt x="32" y="4"/>
                        <a:pt x="35" y="10"/>
                      </a:cubicBezTo>
                      <a:cubicBezTo>
                        <a:pt x="27" y="17"/>
                        <a:pt x="17" y="22"/>
                        <a:pt x="8" y="29"/>
                      </a:cubicBezTo>
                      <a:cubicBezTo>
                        <a:pt x="20" y="26"/>
                        <a:pt x="28" y="13"/>
                        <a:pt x="39" y="13"/>
                      </a:cubicBezTo>
                      <a:cubicBezTo>
                        <a:pt x="27" y="22"/>
                        <a:pt x="14" y="30"/>
                        <a:pt x="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5" name="Freeform 86">
                  <a:extLst>
                    <a:ext uri="{FF2B5EF4-FFF2-40B4-BE49-F238E27FC236}">
                      <a16:creationId xmlns:a16="http://schemas.microsoft.com/office/drawing/2014/main" id="{2F5CA88B-C218-45D4-A50C-755B00D4D4E2}"/>
                    </a:ext>
                  </a:extLst>
                </p:cNvPr>
                <p:cNvSpPr>
                  <a:spLocks/>
                </p:cNvSpPr>
                <p:nvPr/>
              </p:nvSpPr>
              <p:spPr bwMode="auto">
                <a:xfrm>
                  <a:off x="9301163" y="5475288"/>
                  <a:ext cx="155575" cy="92075"/>
                </a:xfrm>
                <a:custGeom>
                  <a:avLst/>
                  <a:gdLst>
                    <a:gd name="T0" fmla="*/ 35 w 35"/>
                    <a:gd name="T1" fmla="*/ 1 h 21"/>
                    <a:gd name="T2" fmla="*/ 0 w 35"/>
                    <a:gd name="T3" fmla="*/ 21 h 21"/>
                    <a:gd name="T4" fmla="*/ 18 w 35"/>
                    <a:gd name="T5" fmla="*/ 10 h 21"/>
                    <a:gd name="T6" fmla="*/ 35 w 35"/>
                    <a:gd name="T7" fmla="*/ 1 h 21"/>
                  </a:gdLst>
                  <a:ahLst/>
                  <a:cxnLst>
                    <a:cxn ang="0">
                      <a:pos x="T0" y="T1"/>
                    </a:cxn>
                    <a:cxn ang="0">
                      <a:pos x="T2" y="T3"/>
                    </a:cxn>
                    <a:cxn ang="0">
                      <a:pos x="T4" y="T5"/>
                    </a:cxn>
                    <a:cxn ang="0">
                      <a:pos x="T6" y="T7"/>
                    </a:cxn>
                  </a:cxnLst>
                  <a:rect l="0" t="0" r="r" b="b"/>
                  <a:pathLst>
                    <a:path w="35" h="21">
                      <a:moveTo>
                        <a:pt x="35" y="1"/>
                      </a:moveTo>
                      <a:cubicBezTo>
                        <a:pt x="26" y="9"/>
                        <a:pt x="12" y="19"/>
                        <a:pt x="0" y="21"/>
                      </a:cubicBezTo>
                      <a:cubicBezTo>
                        <a:pt x="4" y="16"/>
                        <a:pt x="12" y="14"/>
                        <a:pt x="18" y="10"/>
                      </a:cubicBezTo>
                      <a:cubicBezTo>
                        <a:pt x="24" y="7"/>
                        <a:pt x="29" y="0"/>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6" name="Freeform 87">
                  <a:extLst>
                    <a:ext uri="{FF2B5EF4-FFF2-40B4-BE49-F238E27FC236}">
                      <a16:creationId xmlns:a16="http://schemas.microsoft.com/office/drawing/2014/main" id="{9EE62803-B69F-4248-AF0F-3BE869365FA6}"/>
                    </a:ext>
                  </a:extLst>
                </p:cNvPr>
                <p:cNvSpPr>
                  <a:spLocks/>
                </p:cNvSpPr>
                <p:nvPr/>
              </p:nvSpPr>
              <p:spPr bwMode="auto">
                <a:xfrm>
                  <a:off x="9288463" y="5510213"/>
                  <a:ext cx="165100" cy="96838"/>
                </a:xfrm>
                <a:custGeom>
                  <a:avLst/>
                  <a:gdLst>
                    <a:gd name="T0" fmla="*/ 37 w 37"/>
                    <a:gd name="T1" fmla="*/ 0 h 22"/>
                    <a:gd name="T2" fmla="*/ 0 w 37"/>
                    <a:gd name="T3" fmla="*/ 22 h 22"/>
                    <a:gd name="T4" fmla="*/ 37 w 37"/>
                    <a:gd name="T5" fmla="*/ 0 h 22"/>
                  </a:gdLst>
                  <a:ahLst/>
                  <a:cxnLst>
                    <a:cxn ang="0">
                      <a:pos x="T0" y="T1"/>
                    </a:cxn>
                    <a:cxn ang="0">
                      <a:pos x="T2" y="T3"/>
                    </a:cxn>
                    <a:cxn ang="0">
                      <a:pos x="T4" y="T5"/>
                    </a:cxn>
                  </a:cxnLst>
                  <a:rect l="0" t="0" r="r" b="b"/>
                  <a:pathLst>
                    <a:path w="37" h="22">
                      <a:moveTo>
                        <a:pt x="37" y="0"/>
                      </a:moveTo>
                      <a:cubicBezTo>
                        <a:pt x="28" y="11"/>
                        <a:pt x="13" y="15"/>
                        <a:pt x="0" y="22"/>
                      </a:cubicBezTo>
                      <a:cubicBezTo>
                        <a:pt x="8" y="12"/>
                        <a:pt x="25" y="8"/>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7" name="Freeform 88">
                  <a:extLst>
                    <a:ext uri="{FF2B5EF4-FFF2-40B4-BE49-F238E27FC236}">
                      <a16:creationId xmlns:a16="http://schemas.microsoft.com/office/drawing/2014/main" id="{EB7F6EA8-E10A-46D4-8239-CDC70A76ED68}"/>
                    </a:ext>
                  </a:extLst>
                </p:cNvPr>
                <p:cNvSpPr>
                  <a:spLocks/>
                </p:cNvSpPr>
                <p:nvPr/>
              </p:nvSpPr>
              <p:spPr bwMode="auto">
                <a:xfrm>
                  <a:off x="9315451" y="5624513"/>
                  <a:ext cx="12700" cy="12700"/>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3" y="2"/>
                        <a:pt x="2" y="3"/>
                        <a:pt x="0" y="3"/>
                      </a:cubicBezTo>
                      <a:cubicBezTo>
                        <a:pt x="0" y="1"/>
                        <a:pt x="1"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8" name="Freeform 89">
                  <a:extLst>
                    <a:ext uri="{FF2B5EF4-FFF2-40B4-BE49-F238E27FC236}">
                      <a16:creationId xmlns:a16="http://schemas.microsoft.com/office/drawing/2014/main" id="{5E5ECD2E-90AA-46E6-B931-A793A58CA87E}"/>
                    </a:ext>
                  </a:extLst>
                </p:cNvPr>
                <p:cNvSpPr>
                  <a:spLocks noEditPoints="1"/>
                </p:cNvSpPr>
                <p:nvPr/>
              </p:nvSpPr>
              <p:spPr bwMode="auto">
                <a:xfrm>
                  <a:off x="8705851" y="4605338"/>
                  <a:ext cx="889000" cy="1081088"/>
                </a:xfrm>
                <a:custGeom>
                  <a:avLst/>
                  <a:gdLst>
                    <a:gd name="T0" fmla="*/ 109 w 200"/>
                    <a:gd name="T1" fmla="*/ 58 h 246"/>
                    <a:gd name="T2" fmla="*/ 196 w 200"/>
                    <a:gd name="T3" fmla="*/ 144 h 246"/>
                    <a:gd name="T4" fmla="*/ 91 w 200"/>
                    <a:gd name="T5" fmla="*/ 244 h 246"/>
                    <a:gd name="T6" fmla="*/ 3 w 200"/>
                    <a:gd name="T7" fmla="*/ 46 h 246"/>
                    <a:gd name="T8" fmla="*/ 16 w 200"/>
                    <a:gd name="T9" fmla="*/ 13 h 246"/>
                    <a:gd name="T10" fmla="*/ 11 w 200"/>
                    <a:gd name="T11" fmla="*/ 31 h 246"/>
                    <a:gd name="T12" fmla="*/ 39 w 200"/>
                    <a:gd name="T13" fmla="*/ 25 h 246"/>
                    <a:gd name="T14" fmla="*/ 22 w 200"/>
                    <a:gd name="T15" fmla="*/ 31 h 246"/>
                    <a:gd name="T16" fmla="*/ 27 w 200"/>
                    <a:gd name="T17" fmla="*/ 33 h 246"/>
                    <a:gd name="T18" fmla="*/ 43 w 200"/>
                    <a:gd name="T19" fmla="*/ 27 h 246"/>
                    <a:gd name="T20" fmla="*/ 43 w 200"/>
                    <a:gd name="T21" fmla="*/ 27 h 246"/>
                    <a:gd name="T22" fmla="*/ 77 w 200"/>
                    <a:gd name="T23" fmla="*/ 40 h 246"/>
                    <a:gd name="T24" fmla="*/ 34 w 200"/>
                    <a:gd name="T25" fmla="*/ 31 h 246"/>
                    <a:gd name="T26" fmla="*/ 51 w 200"/>
                    <a:gd name="T27" fmla="*/ 27 h 246"/>
                    <a:gd name="T28" fmla="*/ 38 w 200"/>
                    <a:gd name="T29" fmla="*/ 37 h 246"/>
                    <a:gd name="T30" fmla="*/ 47 w 200"/>
                    <a:gd name="T31" fmla="*/ 38 h 246"/>
                    <a:gd name="T32" fmla="*/ 25 w 200"/>
                    <a:gd name="T33" fmla="*/ 37 h 246"/>
                    <a:gd name="T34" fmla="*/ 21 w 200"/>
                    <a:gd name="T35" fmla="*/ 49 h 246"/>
                    <a:gd name="T36" fmla="*/ 21 w 200"/>
                    <a:gd name="T37" fmla="*/ 49 h 246"/>
                    <a:gd name="T38" fmla="*/ 21 w 200"/>
                    <a:gd name="T39" fmla="*/ 41 h 246"/>
                    <a:gd name="T40" fmla="*/ 57 w 200"/>
                    <a:gd name="T41" fmla="*/ 40 h 246"/>
                    <a:gd name="T42" fmla="*/ 33 w 200"/>
                    <a:gd name="T43" fmla="*/ 53 h 246"/>
                    <a:gd name="T44" fmla="*/ 33 w 200"/>
                    <a:gd name="T45" fmla="*/ 53 h 246"/>
                    <a:gd name="T46" fmla="*/ 38 w 200"/>
                    <a:gd name="T47" fmla="*/ 50 h 246"/>
                    <a:gd name="T48" fmla="*/ 62 w 200"/>
                    <a:gd name="T49" fmla="*/ 44 h 246"/>
                    <a:gd name="T50" fmla="*/ 66 w 200"/>
                    <a:gd name="T51" fmla="*/ 58 h 246"/>
                    <a:gd name="T52" fmla="*/ 69 w 200"/>
                    <a:gd name="T53" fmla="*/ 45 h 246"/>
                    <a:gd name="T54" fmla="*/ 51 w 200"/>
                    <a:gd name="T55" fmla="*/ 59 h 246"/>
                    <a:gd name="T56" fmla="*/ 68 w 200"/>
                    <a:gd name="T57" fmla="*/ 53 h 246"/>
                    <a:gd name="T58" fmla="*/ 84 w 200"/>
                    <a:gd name="T59" fmla="*/ 47 h 246"/>
                    <a:gd name="T60" fmla="*/ 47 w 200"/>
                    <a:gd name="T61" fmla="*/ 49 h 246"/>
                    <a:gd name="T62" fmla="*/ 46 w 200"/>
                    <a:gd name="T63" fmla="*/ 55 h 246"/>
                    <a:gd name="T64" fmla="*/ 81 w 200"/>
                    <a:gd name="T65" fmla="*/ 50 h 246"/>
                    <a:gd name="T66" fmla="*/ 54 w 200"/>
                    <a:gd name="T67" fmla="*/ 59 h 246"/>
                    <a:gd name="T68" fmla="*/ 35 w 200"/>
                    <a:gd name="T69" fmla="*/ 63 h 246"/>
                    <a:gd name="T70" fmla="*/ 84 w 200"/>
                    <a:gd name="T71" fmla="*/ 67 h 246"/>
                    <a:gd name="T72" fmla="*/ 62 w 200"/>
                    <a:gd name="T73" fmla="*/ 68 h 246"/>
                    <a:gd name="T74" fmla="*/ 66 w 200"/>
                    <a:gd name="T75" fmla="*/ 68 h 246"/>
                    <a:gd name="T76" fmla="*/ 27 w 200"/>
                    <a:gd name="T77" fmla="*/ 64 h 246"/>
                    <a:gd name="T78" fmla="*/ 121 w 200"/>
                    <a:gd name="T79" fmla="*/ 65 h 246"/>
                    <a:gd name="T80" fmla="*/ 64 w 200"/>
                    <a:gd name="T81" fmla="*/ 80 h 246"/>
                    <a:gd name="T82" fmla="*/ 68 w 200"/>
                    <a:gd name="T83" fmla="*/ 75 h 246"/>
                    <a:gd name="T84" fmla="*/ 89 w 200"/>
                    <a:gd name="T85" fmla="*/ 77 h 246"/>
                    <a:gd name="T86" fmla="*/ 72 w 200"/>
                    <a:gd name="T87" fmla="*/ 77 h 246"/>
                    <a:gd name="T88" fmla="*/ 72 w 200"/>
                    <a:gd name="T89" fmla="*/ 77 h 246"/>
                    <a:gd name="T90" fmla="*/ 97 w 200"/>
                    <a:gd name="T91" fmla="*/ 81 h 246"/>
                    <a:gd name="T92" fmla="*/ 107 w 200"/>
                    <a:gd name="T93" fmla="*/ 92 h 246"/>
                    <a:gd name="T94" fmla="*/ 145 w 200"/>
                    <a:gd name="T95" fmla="*/ 231 h 246"/>
                    <a:gd name="T96" fmla="*/ 192 w 200"/>
                    <a:gd name="T97" fmla="*/ 143 h 246"/>
                    <a:gd name="T98" fmla="*/ 41 w 200"/>
                    <a:gd name="T99" fmla="*/ 143 h 246"/>
                    <a:gd name="T100" fmla="*/ 110 w 200"/>
                    <a:gd name="T101" fmla="*/ 239 h 246"/>
                    <a:gd name="T102" fmla="*/ 145 w 200"/>
                    <a:gd name="T103" fmla="*/ 231 h 246"/>
                    <a:gd name="T104" fmla="*/ 137 w 200"/>
                    <a:gd name="T105" fmla="*/ 23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46">
                      <a:moveTo>
                        <a:pt x="6" y="0"/>
                      </a:moveTo>
                      <a:cubicBezTo>
                        <a:pt x="26" y="14"/>
                        <a:pt x="58" y="17"/>
                        <a:pt x="78" y="34"/>
                      </a:cubicBezTo>
                      <a:cubicBezTo>
                        <a:pt x="94" y="48"/>
                        <a:pt x="99" y="61"/>
                        <a:pt x="113" y="82"/>
                      </a:cubicBezTo>
                      <a:cubicBezTo>
                        <a:pt x="114" y="72"/>
                        <a:pt x="111" y="65"/>
                        <a:pt x="109" y="58"/>
                      </a:cubicBezTo>
                      <a:cubicBezTo>
                        <a:pt x="115" y="58"/>
                        <a:pt x="129" y="57"/>
                        <a:pt x="134" y="57"/>
                      </a:cubicBezTo>
                      <a:cubicBezTo>
                        <a:pt x="132" y="69"/>
                        <a:pt x="125" y="76"/>
                        <a:pt x="125" y="90"/>
                      </a:cubicBezTo>
                      <a:cubicBezTo>
                        <a:pt x="141" y="86"/>
                        <a:pt x="160" y="80"/>
                        <a:pt x="175" y="87"/>
                      </a:cubicBezTo>
                      <a:cubicBezTo>
                        <a:pt x="188" y="93"/>
                        <a:pt x="200" y="121"/>
                        <a:pt x="196" y="144"/>
                      </a:cubicBezTo>
                      <a:cubicBezTo>
                        <a:pt x="194" y="159"/>
                        <a:pt x="185" y="175"/>
                        <a:pt x="179" y="194"/>
                      </a:cubicBezTo>
                      <a:cubicBezTo>
                        <a:pt x="172" y="214"/>
                        <a:pt x="168" y="235"/>
                        <a:pt x="157" y="241"/>
                      </a:cubicBezTo>
                      <a:cubicBezTo>
                        <a:pt x="148" y="245"/>
                        <a:pt x="135" y="242"/>
                        <a:pt x="130" y="239"/>
                      </a:cubicBezTo>
                      <a:cubicBezTo>
                        <a:pt x="120" y="246"/>
                        <a:pt x="98" y="244"/>
                        <a:pt x="91" y="244"/>
                      </a:cubicBezTo>
                      <a:cubicBezTo>
                        <a:pt x="67" y="229"/>
                        <a:pt x="36" y="190"/>
                        <a:pt x="35" y="148"/>
                      </a:cubicBezTo>
                      <a:cubicBezTo>
                        <a:pt x="35" y="119"/>
                        <a:pt x="54" y="94"/>
                        <a:pt x="85" y="93"/>
                      </a:cubicBezTo>
                      <a:cubicBezTo>
                        <a:pt x="82" y="89"/>
                        <a:pt x="74" y="89"/>
                        <a:pt x="69" y="87"/>
                      </a:cubicBezTo>
                      <a:cubicBezTo>
                        <a:pt x="46" y="79"/>
                        <a:pt x="9" y="72"/>
                        <a:pt x="3" y="46"/>
                      </a:cubicBezTo>
                      <a:cubicBezTo>
                        <a:pt x="0" y="33"/>
                        <a:pt x="4" y="16"/>
                        <a:pt x="6" y="0"/>
                      </a:cubicBezTo>
                      <a:close/>
                      <a:moveTo>
                        <a:pt x="13" y="13"/>
                      </a:moveTo>
                      <a:cubicBezTo>
                        <a:pt x="13" y="13"/>
                        <a:pt x="13" y="13"/>
                        <a:pt x="13" y="13"/>
                      </a:cubicBezTo>
                      <a:cubicBezTo>
                        <a:pt x="14" y="13"/>
                        <a:pt x="15" y="13"/>
                        <a:pt x="16" y="13"/>
                      </a:cubicBezTo>
                      <a:cubicBezTo>
                        <a:pt x="16" y="12"/>
                        <a:pt x="16" y="11"/>
                        <a:pt x="16" y="10"/>
                      </a:cubicBezTo>
                      <a:cubicBezTo>
                        <a:pt x="15" y="10"/>
                        <a:pt x="14" y="10"/>
                        <a:pt x="13" y="10"/>
                      </a:cubicBezTo>
                      <a:cubicBezTo>
                        <a:pt x="13" y="11"/>
                        <a:pt x="13" y="12"/>
                        <a:pt x="13" y="13"/>
                      </a:cubicBezTo>
                      <a:close/>
                      <a:moveTo>
                        <a:pt x="11" y="31"/>
                      </a:moveTo>
                      <a:cubicBezTo>
                        <a:pt x="11" y="31"/>
                        <a:pt x="11" y="31"/>
                        <a:pt x="11" y="31"/>
                      </a:cubicBezTo>
                      <a:cubicBezTo>
                        <a:pt x="11" y="27"/>
                        <a:pt x="18" y="22"/>
                        <a:pt x="13" y="20"/>
                      </a:cubicBezTo>
                      <a:cubicBezTo>
                        <a:pt x="13" y="23"/>
                        <a:pt x="8" y="28"/>
                        <a:pt x="11" y="31"/>
                      </a:cubicBezTo>
                      <a:close/>
                      <a:moveTo>
                        <a:pt x="39" y="25"/>
                      </a:moveTo>
                      <a:cubicBezTo>
                        <a:pt x="39" y="25"/>
                        <a:pt x="39" y="25"/>
                        <a:pt x="39" y="25"/>
                      </a:cubicBezTo>
                      <a:cubicBezTo>
                        <a:pt x="39" y="21"/>
                        <a:pt x="36" y="21"/>
                        <a:pt x="33" y="21"/>
                      </a:cubicBezTo>
                      <a:cubicBezTo>
                        <a:pt x="33" y="25"/>
                        <a:pt x="36" y="25"/>
                        <a:pt x="39" y="25"/>
                      </a:cubicBezTo>
                      <a:close/>
                      <a:moveTo>
                        <a:pt x="22" y="31"/>
                      </a:moveTo>
                      <a:cubicBezTo>
                        <a:pt x="22" y="31"/>
                        <a:pt x="22" y="31"/>
                        <a:pt x="22" y="31"/>
                      </a:cubicBezTo>
                      <a:cubicBezTo>
                        <a:pt x="26" y="31"/>
                        <a:pt x="27" y="27"/>
                        <a:pt x="27" y="22"/>
                      </a:cubicBezTo>
                      <a:cubicBezTo>
                        <a:pt x="21" y="21"/>
                        <a:pt x="20" y="28"/>
                        <a:pt x="22" y="31"/>
                      </a:cubicBezTo>
                      <a:close/>
                      <a:moveTo>
                        <a:pt x="27" y="33"/>
                      </a:moveTo>
                      <a:cubicBezTo>
                        <a:pt x="27" y="33"/>
                        <a:pt x="27" y="33"/>
                        <a:pt x="27" y="33"/>
                      </a:cubicBezTo>
                      <a:cubicBezTo>
                        <a:pt x="30" y="31"/>
                        <a:pt x="33" y="29"/>
                        <a:pt x="33" y="25"/>
                      </a:cubicBezTo>
                      <a:cubicBezTo>
                        <a:pt x="28" y="24"/>
                        <a:pt x="28" y="29"/>
                        <a:pt x="27" y="33"/>
                      </a:cubicBezTo>
                      <a:close/>
                      <a:moveTo>
                        <a:pt x="43" y="27"/>
                      </a:moveTo>
                      <a:cubicBezTo>
                        <a:pt x="43" y="27"/>
                        <a:pt x="43" y="27"/>
                        <a:pt x="43" y="27"/>
                      </a:cubicBezTo>
                      <a:cubicBezTo>
                        <a:pt x="43" y="27"/>
                        <a:pt x="44" y="27"/>
                        <a:pt x="45" y="27"/>
                      </a:cubicBezTo>
                      <a:cubicBezTo>
                        <a:pt x="47" y="24"/>
                        <a:pt x="41" y="24"/>
                        <a:pt x="41" y="26"/>
                      </a:cubicBezTo>
                      <a:cubicBezTo>
                        <a:pt x="42" y="26"/>
                        <a:pt x="43" y="26"/>
                        <a:pt x="43" y="27"/>
                      </a:cubicBezTo>
                      <a:close/>
                      <a:moveTo>
                        <a:pt x="77" y="40"/>
                      </a:moveTo>
                      <a:cubicBezTo>
                        <a:pt x="77" y="40"/>
                        <a:pt x="77" y="40"/>
                        <a:pt x="77" y="40"/>
                      </a:cubicBezTo>
                      <a:cubicBezTo>
                        <a:pt x="78" y="33"/>
                        <a:pt x="62" y="26"/>
                        <a:pt x="56" y="26"/>
                      </a:cubicBezTo>
                      <a:cubicBezTo>
                        <a:pt x="64" y="29"/>
                        <a:pt x="71" y="34"/>
                        <a:pt x="77" y="40"/>
                      </a:cubicBezTo>
                      <a:close/>
                      <a:moveTo>
                        <a:pt x="34" y="31"/>
                      </a:moveTo>
                      <a:cubicBezTo>
                        <a:pt x="34" y="31"/>
                        <a:pt x="34" y="31"/>
                        <a:pt x="34" y="31"/>
                      </a:cubicBezTo>
                      <a:cubicBezTo>
                        <a:pt x="38" y="32"/>
                        <a:pt x="39" y="26"/>
                        <a:pt x="35" y="26"/>
                      </a:cubicBezTo>
                      <a:cubicBezTo>
                        <a:pt x="35" y="28"/>
                        <a:pt x="34" y="28"/>
                        <a:pt x="34" y="31"/>
                      </a:cubicBezTo>
                      <a:close/>
                      <a:moveTo>
                        <a:pt x="47" y="30"/>
                      </a:moveTo>
                      <a:cubicBezTo>
                        <a:pt x="47" y="30"/>
                        <a:pt x="47" y="30"/>
                        <a:pt x="47" y="30"/>
                      </a:cubicBezTo>
                      <a:cubicBezTo>
                        <a:pt x="48" y="30"/>
                        <a:pt x="50" y="30"/>
                        <a:pt x="51" y="30"/>
                      </a:cubicBezTo>
                      <a:cubicBezTo>
                        <a:pt x="51" y="29"/>
                        <a:pt x="51" y="28"/>
                        <a:pt x="51" y="27"/>
                      </a:cubicBezTo>
                      <a:cubicBezTo>
                        <a:pt x="50" y="27"/>
                        <a:pt x="48" y="27"/>
                        <a:pt x="47" y="27"/>
                      </a:cubicBezTo>
                      <a:cubicBezTo>
                        <a:pt x="47" y="28"/>
                        <a:pt x="47" y="29"/>
                        <a:pt x="47" y="30"/>
                      </a:cubicBezTo>
                      <a:close/>
                      <a:moveTo>
                        <a:pt x="38" y="37"/>
                      </a:moveTo>
                      <a:cubicBezTo>
                        <a:pt x="38" y="37"/>
                        <a:pt x="38" y="37"/>
                        <a:pt x="38" y="37"/>
                      </a:cubicBezTo>
                      <a:cubicBezTo>
                        <a:pt x="42" y="37"/>
                        <a:pt x="42" y="33"/>
                        <a:pt x="44" y="31"/>
                      </a:cubicBezTo>
                      <a:cubicBezTo>
                        <a:pt x="42" y="30"/>
                        <a:pt x="42" y="29"/>
                        <a:pt x="40" y="28"/>
                      </a:cubicBezTo>
                      <a:cubicBezTo>
                        <a:pt x="39" y="31"/>
                        <a:pt x="35" y="34"/>
                        <a:pt x="38" y="37"/>
                      </a:cubicBezTo>
                      <a:close/>
                      <a:moveTo>
                        <a:pt x="47" y="38"/>
                      </a:moveTo>
                      <a:cubicBezTo>
                        <a:pt x="47" y="38"/>
                        <a:pt x="47" y="38"/>
                        <a:pt x="47" y="38"/>
                      </a:cubicBezTo>
                      <a:cubicBezTo>
                        <a:pt x="47" y="36"/>
                        <a:pt x="49" y="31"/>
                        <a:pt x="45" y="32"/>
                      </a:cubicBezTo>
                      <a:cubicBezTo>
                        <a:pt x="43" y="34"/>
                        <a:pt x="43" y="39"/>
                        <a:pt x="47" y="38"/>
                      </a:cubicBezTo>
                      <a:close/>
                      <a:moveTo>
                        <a:pt x="25" y="37"/>
                      </a:moveTo>
                      <a:cubicBezTo>
                        <a:pt x="25" y="37"/>
                        <a:pt x="25" y="37"/>
                        <a:pt x="25" y="37"/>
                      </a:cubicBezTo>
                      <a:cubicBezTo>
                        <a:pt x="26" y="37"/>
                        <a:pt x="27" y="38"/>
                        <a:pt x="29" y="38"/>
                      </a:cubicBezTo>
                      <a:cubicBezTo>
                        <a:pt x="30" y="34"/>
                        <a:pt x="25" y="33"/>
                        <a:pt x="25" y="37"/>
                      </a:cubicBezTo>
                      <a:close/>
                      <a:moveTo>
                        <a:pt x="21" y="49"/>
                      </a:moveTo>
                      <a:cubicBezTo>
                        <a:pt x="21" y="49"/>
                        <a:pt x="21" y="49"/>
                        <a:pt x="21" y="49"/>
                      </a:cubicBezTo>
                      <a:cubicBezTo>
                        <a:pt x="25" y="49"/>
                        <a:pt x="25" y="45"/>
                        <a:pt x="25" y="41"/>
                      </a:cubicBezTo>
                      <a:cubicBezTo>
                        <a:pt x="23" y="41"/>
                        <a:pt x="22" y="41"/>
                        <a:pt x="21" y="41"/>
                      </a:cubicBezTo>
                      <a:cubicBezTo>
                        <a:pt x="22" y="45"/>
                        <a:pt x="18" y="46"/>
                        <a:pt x="21" y="49"/>
                      </a:cubicBezTo>
                      <a:close/>
                      <a:moveTo>
                        <a:pt x="17" y="37"/>
                      </a:moveTo>
                      <a:cubicBezTo>
                        <a:pt x="17" y="37"/>
                        <a:pt x="17" y="37"/>
                        <a:pt x="17" y="37"/>
                      </a:cubicBezTo>
                      <a:cubicBezTo>
                        <a:pt x="16" y="38"/>
                        <a:pt x="16" y="40"/>
                        <a:pt x="16" y="43"/>
                      </a:cubicBezTo>
                      <a:cubicBezTo>
                        <a:pt x="18" y="43"/>
                        <a:pt x="20" y="42"/>
                        <a:pt x="21" y="41"/>
                      </a:cubicBezTo>
                      <a:cubicBezTo>
                        <a:pt x="21" y="38"/>
                        <a:pt x="21" y="36"/>
                        <a:pt x="17" y="37"/>
                      </a:cubicBezTo>
                      <a:close/>
                      <a:moveTo>
                        <a:pt x="53" y="45"/>
                      </a:moveTo>
                      <a:cubicBezTo>
                        <a:pt x="53" y="45"/>
                        <a:pt x="53" y="45"/>
                        <a:pt x="53" y="45"/>
                      </a:cubicBezTo>
                      <a:cubicBezTo>
                        <a:pt x="56" y="45"/>
                        <a:pt x="57" y="43"/>
                        <a:pt x="57" y="40"/>
                      </a:cubicBezTo>
                      <a:cubicBezTo>
                        <a:pt x="56" y="40"/>
                        <a:pt x="54" y="40"/>
                        <a:pt x="53" y="40"/>
                      </a:cubicBezTo>
                      <a:cubicBezTo>
                        <a:pt x="53" y="42"/>
                        <a:pt x="53" y="43"/>
                        <a:pt x="53" y="45"/>
                      </a:cubicBezTo>
                      <a:close/>
                      <a:moveTo>
                        <a:pt x="33" y="53"/>
                      </a:moveTo>
                      <a:cubicBezTo>
                        <a:pt x="33" y="53"/>
                        <a:pt x="33" y="53"/>
                        <a:pt x="33" y="53"/>
                      </a:cubicBezTo>
                      <a:cubicBezTo>
                        <a:pt x="30" y="51"/>
                        <a:pt x="35" y="50"/>
                        <a:pt x="34" y="45"/>
                      </a:cubicBezTo>
                      <a:cubicBezTo>
                        <a:pt x="31" y="45"/>
                        <a:pt x="32" y="41"/>
                        <a:pt x="28" y="41"/>
                      </a:cubicBezTo>
                      <a:cubicBezTo>
                        <a:pt x="29" y="45"/>
                        <a:pt x="32" y="47"/>
                        <a:pt x="29" y="51"/>
                      </a:cubicBezTo>
                      <a:cubicBezTo>
                        <a:pt x="32" y="50"/>
                        <a:pt x="32" y="57"/>
                        <a:pt x="33" y="53"/>
                      </a:cubicBezTo>
                      <a:close/>
                      <a:moveTo>
                        <a:pt x="38" y="50"/>
                      </a:moveTo>
                      <a:cubicBezTo>
                        <a:pt x="38" y="50"/>
                        <a:pt x="38" y="50"/>
                        <a:pt x="38" y="50"/>
                      </a:cubicBezTo>
                      <a:cubicBezTo>
                        <a:pt x="43" y="51"/>
                        <a:pt x="42" y="43"/>
                        <a:pt x="38" y="44"/>
                      </a:cubicBezTo>
                      <a:cubicBezTo>
                        <a:pt x="38" y="46"/>
                        <a:pt x="38" y="48"/>
                        <a:pt x="38" y="50"/>
                      </a:cubicBezTo>
                      <a:close/>
                      <a:moveTo>
                        <a:pt x="59" y="46"/>
                      </a:moveTo>
                      <a:cubicBezTo>
                        <a:pt x="59" y="46"/>
                        <a:pt x="59" y="46"/>
                        <a:pt x="59" y="46"/>
                      </a:cubicBezTo>
                      <a:cubicBezTo>
                        <a:pt x="60" y="46"/>
                        <a:pt x="61" y="46"/>
                        <a:pt x="62" y="46"/>
                      </a:cubicBezTo>
                      <a:cubicBezTo>
                        <a:pt x="62" y="45"/>
                        <a:pt x="62" y="45"/>
                        <a:pt x="62" y="44"/>
                      </a:cubicBezTo>
                      <a:cubicBezTo>
                        <a:pt x="61" y="44"/>
                        <a:pt x="60" y="44"/>
                        <a:pt x="59" y="44"/>
                      </a:cubicBezTo>
                      <a:cubicBezTo>
                        <a:pt x="59" y="45"/>
                        <a:pt x="59" y="45"/>
                        <a:pt x="59" y="46"/>
                      </a:cubicBezTo>
                      <a:close/>
                      <a:moveTo>
                        <a:pt x="66" y="58"/>
                      </a:moveTo>
                      <a:cubicBezTo>
                        <a:pt x="66" y="58"/>
                        <a:pt x="66" y="58"/>
                        <a:pt x="66" y="58"/>
                      </a:cubicBezTo>
                      <a:cubicBezTo>
                        <a:pt x="71" y="59"/>
                        <a:pt x="70" y="55"/>
                        <a:pt x="74" y="55"/>
                      </a:cubicBezTo>
                      <a:cubicBezTo>
                        <a:pt x="75" y="51"/>
                        <a:pt x="72" y="51"/>
                        <a:pt x="72" y="49"/>
                      </a:cubicBezTo>
                      <a:cubicBezTo>
                        <a:pt x="68" y="49"/>
                        <a:pt x="67" y="54"/>
                        <a:pt x="66" y="58"/>
                      </a:cubicBezTo>
                      <a:close/>
                      <a:moveTo>
                        <a:pt x="69" y="45"/>
                      </a:moveTo>
                      <a:cubicBezTo>
                        <a:pt x="69" y="45"/>
                        <a:pt x="69" y="45"/>
                        <a:pt x="69" y="45"/>
                      </a:cubicBezTo>
                      <a:cubicBezTo>
                        <a:pt x="65" y="45"/>
                        <a:pt x="65" y="48"/>
                        <a:pt x="62" y="49"/>
                      </a:cubicBezTo>
                      <a:cubicBezTo>
                        <a:pt x="63" y="57"/>
                        <a:pt x="57" y="58"/>
                        <a:pt x="56" y="64"/>
                      </a:cubicBezTo>
                      <a:cubicBezTo>
                        <a:pt x="54" y="63"/>
                        <a:pt x="53" y="61"/>
                        <a:pt x="51" y="59"/>
                      </a:cubicBezTo>
                      <a:cubicBezTo>
                        <a:pt x="52" y="64"/>
                        <a:pt x="52" y="63"/>
                        <a:pt x="51" y="68"/>
                      </a:cubicBezTo>
                      <a:cubicBezTo>
                        <a:pt x="54" y="66"/>
                        <a:pt x="58" y="67"/>
                        <a:pt x="57" y="72"/>
                      </a:cubicBezTo>
                      <a:cubicBezTo>
                        <a:pt x="63" y="71"/>
                        <a:pt x="59" y="67"/>
                        <a:pt x="58" y="64"/>
                      </a:cubicBezTo>
                      <a:cubicBezTo>
                        <a:pt x="63" y="63"/>
                        <a:pt x="61" y="53"/>
                        <a:pt x="68" y="53"/>
                      </a:cubicBezTo>
                      <a:cubicBezTo>
                        <a:pt x="65" y="49"/>
                        <a:pt x="69" y="50"/>
                        <a:pt x="69" y="45"/>
                      </a:cubicBezTo>
                      <a:close/>
                      <a:moveTo>
                        <a:pt x="88" y="51"/>
                      </a:moveTo>
                      <a:cubicBezTo>
                        <a:pt x="88" y="51"/>
                        <a:pt x="88" y="51"/>
                        <a:pt x="88" y="51"/>
                      </a:cubicBezTo>
                      <a:cubicBezTo>
                        <a:pt x="88" y="48"/>
                        <a:pt x="87" y="47"/>
                        <a:pt x="84" y="47"/>
                      </a:cubicBezTo>
                      <a:cubicBezTo>
                        <a:pt x="84" y="50"/>
                        <a:pt x="85" y="51"/>
                        <a:pt x="88" y="51"/>
                      </a:cubicBezTo>
                      <a:close/>
                      <a:moveTo>
                        <a:pt x="46" y="55"/>
                      </a:moveTo>
                      <a:cubicBezTo>
                        <a:pt x="46" y="55"/>
                        <a:pt x="46" y="55"/>
                        <a:pt x="46" y="55"/>
                      </a:cubicBezTo>
                      <a:cubicBezTo>
                        <a:pt x="45" y="51"/>
                        <a:pt x="48" y="51"/>
                        <a:pt x="47" y="49"/>
                      </a:cubicBezTo>
                      <a:cubicBezTo>
                        <a:pt x="43" y="48"/>
                        <a:pt x="42" y="50"/>
                        <a:pt x="41" y="53"/>
                      </a:cubicBezTo>
                      <a:cubicBezTo>
                        <a:pt x="44" y="56"/>
                        <a:pt x="46" y="59"/>
                        <a:pt x="50" y="61"/>
                      </a:cubicBezTo>
                      <a:cubicBezTo>
                        <a:pt x="47" y="54"/>
                        <a:pt x="54" y="53"/>
                        <a:pt x="51" y="49"/>
                      </a:cubicBezTo>
                      <a:cubicBezTo>
                        <a:pt x="48" y="50"/>
                        <a:pt x="48" y="53"/>
                        <a:pt x="46" y="55"/>
                      </a:cubicBezTo>
                      <a:close/>
                      <a:moveTo>
                        <a:pt x="78" y="52"/>
                      </a:moveTo>
                      <a:cubicBezTo>
                        <a:pt x="78" y="52"/>
                        <a:pt x="78" y="52"/>
                        <a:pt x="78" y="52"/>
                      </a:cubicBezTo>
                      <a:cubicBezTo>
                        <a:pt x="79" y="52"/>
                        <a:pt x="80" y="52"/>
                        <a:pt x="81" y="52"/>
                      </a:cubicBezTo>
                      <a:cubicBezTo>
                        <a:pt x="81" y="51"/>
                        <a:pt x="81" y="51"/>
                        <a:pt x="81" y="50"/>
                      </a:cubicBezTo>
                      <a:cubicBezTo>
                        <a:pt x="80" y="50"/>
                        <a:pt x="79" y="50"/>
                        <a:pt x="78" y="50"/>
                      </a:cubicBezTo>
                      <a:cubicBezTo>
                        <a:pt x="78" y="51"/>
                        <a:pt x="78" y="51"/>
                        <a:pt x="78" y="52"/>
                      </a:cubicBezTo>
                      <a:close/>
                      <a:moveTo>
                        <a:pt x="54" y="59"/>
                      </a:moveTo>
                      <a:cubicBezTo>
                        <a:pt x="54" y="59"/>
                        <a:pt x="54" y="59"/>
                        <a:pt x="54" y="59"/>
                      </a:cubicBezTo>
                      <a:cubicBezTo>
                        <a:pt x="56" y="58"/>
                        <a:pt x="56" y="55"/>
                        <a:pt x="53" y="55"/>
                      </a:cubicBezTo>
                      <a:cubicBezTo>
                        <a:pt x="52" y="56"/>
                        <a:pt x="52" y="59"/>
                        <a:pt x="54" y="59"/>
                      </a:cubicBezTo>
                      <a:close/>
                      <a:moveTo>
                        <a:pt x="35" y="63"/>
                      </a:moveTo>
                      <a:cubicBezTo>
                        <a:pt x="35" y="63"/>
                        <a:pt x="35" y="63"/>
                        <a:pt x="35" y="63"/>
                      </a:cubicBezTo>
                      <a:cubicBezTo>
                        <a:pt x="39" y="65"/>
                        <a:pt x="39" y="58"/>
                        <a:pt x="37" y="58"/>
                      </a:cubicBezTo>
                      <a:cubicBezTo>
                        <a:pt x="36" y="60"/>
                        <a:pt x="35" y="60"/>
                        <a:pt x="35" y="63"/>
                      </a:cubicBezTo>
                      <a:close/>
                      <a:moveTo>
                        <a:pt x="84" y="67"/>
                      </a:moveTo>
                      <a:cubicBezTo>
                        <a:pt x="84" y="67"/>
                        <a:pt x="84" y="67"/>
                        <a:pt x="84" y="67"/>
                      </a:cubicBezTo>
                      <a:cubicBezTo>
                        <a:pt x="80" y="62"/>
                        <a:pt x="83" y="62"/>
                        <a:pt x="78" y="58"/>
                      </a:cubicBezTo>
                      <a:cubicBezTo>
                        <a:pt x="80" y="62"/>
                        <a:pt x="75" y="65"/>
                        <a:pt x="77" y="65"/>
                      </a:cubicBezTo>
                      <a:cubicBezTo>
                        <a:pt x="80" y="62"/>
                        <a:pt x="81" y="67"/>
                        <a:pt x="84" y="67"/>
                      </a:cubicBezTo>
                      <a:close/>
                      <a:moveTo>
                        <a:pt x="62" y="68"/>
                      </a:moveTo>
                      <a:cubicBezTo>
                        <a:pt x="62" y="68"/>
                        <a:pt x="62" y="68"/>
                        <a:pt x="62" y="68"/>
                      </a:cubicBezTo>
                      <a:cubicBezTo>
                        <a:pt x="67" y="68"/>
                        <a:pt x="66" y="73"/>
                        <a:pt x="71" y="74"/>
                      </a:cubicBezTo>
                      <a:cubicBezTo>
                        <a:pt x="68" y="70"/>
                        <a:pt x="73" y="66"/>
                        <a:pt x="69" y="64"/>
                      </a:cubicBezTo>
                      <a:cubicBezTo>
                        <a:pt x="69" y="66"/>
                        <a:pt x="69" y="68"/>
                        <a:pt x="66" y="68"/>
                      </a:cubicBezTo>
                      <a:cubicBezTo>
                        <a:pt x="67" y="65"/>
                        <a:pt x="69" y="60"/>
                        <a:pt x="65" y="59"/>
                      </a:cubicBezTo>
                      <a:cubicBezTo>
                        <a:pt x="64" y="62"/>
                        <a:pt x="62" y="64"/>
                        <a:pt x="62" y="68"/>
                      </a:cubicBezTo>
                      <a:close/>
                      <a:moveTo>
                        <a:pt x="27" y="64"/>
                      </a:moveTo>
                      <a:cubicBezTo>
                        <a:pt x="27" y="64"/>
                        <a:pt x="27" y="64"/>
                        <a:pt x="27" y="64"/>
                      </a:cubicBezTo>
                      <a:cubicBezTo>
                        <a:pt x="25" y="64"/>
                        <a:pt x="22" y="58"/>
                        <a:pt x="20" y="62"/>
                      </a:cubicBezTo>
                      <a:cubicBezTo>
                        <a:pt x="22" y="62"/>
                        <a:pt x="25" y="68"/>
                        <a:pt x="27" y="64"/>
                      </a:cubicBezTo>
                      <a:close/>
                      <a:moveTo>
                        <a:pt x="121" y="65"/>
                      </a:moveTo>
                      <a:cubicBezTo>
                        <a:pt x="121" y="65"/>
                        <a:pt x="121" y="65"/>
                        <a:pt x="121" y="65"/>
                      </a:cubicBezTo>
                      <a:cubicBezTo>
                        <a:pt x="124" y="65"/>
                        <a:pt x="127" y="66"/>
                        <a:pt x="127" y="63"/>
                      </a:cubicBezTo>
                      <a:cubicBezTo>
                        <a:pt x="125" y="61"/>
                        <a:pt x="120" y="61"/>
                        <a:pt x="121" y="65"/>
                      </a:cubicBezTo>
                      <a:close/>
                      <a:moveTo>
                        <a:pt x="64" y="80"/>
                      </a:moveTo>
                      <a:cubicBezTo>
                        <a:pt x="64" y="80"/>
                        <a:pt x="64" y="80"/>
                        <a:pt x="64" y="80"/>
                      </a:cubicBezTo>
                      <a:cubicBezTo>
                        <a:pt x="58" y="73"/>
                        <a:pt x="48" y="72"/>
                        <a:pt x="39" y="69"/>
                      </a:cubicBezTo>
                      <a:cubicBezTo>
                        <a:pt x="44" y="76"/>
                        <a:pt x="55" y="77"/>
                        <a:pt x="64" y="80"/>
                      </a:cubicBezTo>
                      <a:close/>
                      <a:moveTo>
                        <a:pt x="68" y="75"/>
                      </a:moveTo>
                      <a:cubicBezTo>
                        <a:pt x="68" y="75"/>
                        <a:pt x="68" y="75"/>
                        <a:pt x="68" y="75"/>
                      </a:cubicBezTo>
                      <a:cubicBezTo>
                        <a:pt x="65" y="75"/>
                        <a:pt x="66" y="72"/>
                        <a:pt x="63" y="72"/>
                      </a:cubicBezTo>
                      <a:cubicBezTo>
                        <a:pt x="62" y="75"/>
                        <a:pt x="67" y="77"/>
                        <a:pt x="68" y="75"/>
                      </a:cubicBezTo>
                      <a:close/>
                      <a:moveTo>
                        <a:pt x="89" y="77"/>
                      </a:moveTo>
                      <a:cubicBezTo>
                        <a:pt x="89" y="77"/>
                        <a:pt x="89" y="77"/>
                        <a:pt x="89" y="77"/>
                      </a:cubicBezTo>
                      <a:cubicBezTo>
                        <a:pt x="89" y="75"/>
                        <a:pt x="89" y="73"/>
                        <a:pt x="87" y="72"/>
                      </a:cubicBezTo>
                      <a:cubicBezTo>
                        <a:pt x="87" y="75"/>
                        <a:pt x="85" y="78"/>
                        <a:pt x="89" y="77"/>
                      </a:cubicBezTo>
                      <a:close/>
                      <a:moveTo>
                        <a:pt x="72" y="77"/>
                      </a:moveTo>
                      <a:cubicBezTo>
                        <a:pt x="72" y="77"/>
                        <a:pt x="72" y="77"/>
                        <a:pt x="72" y="77"/>
                      </a:cubicBezTo>
                      <a:cubicBezTo>
                        <a:pt x="73" y="77"/>
                        <a:pt x="74" y="77"/>
                        <a:pt x="75" y="77"/>
                      </a:cubicBezTo>
                      <a:cubicBezTo>
                        <a:pt x="75" y="76"/>
                        <a:pt x="75" y="76"/>
                        <a:pt x="75" y="75"/>
                      </a:cubicBezTo>
                      <a:cubicBezTo>
                        <a:pt x="74" y="75"/>
                        <a:pt x="73" y="75"/>
                        <a:pt x="72" y="75"/>
                      </a:cubicBezTo>
                      <a:cubicBezTo>
                        <a:pt x="72" y="76"/>
                        <a:pt x="72" y="76"/>
                        <a:pt x="72" y="77"/>
                      </a:cubicBezTo>
                      <a:close/>
                      <a:moveTo>
                        <a:pt x="95" y="86"/>
                      </a:moveTo>
                      <a:cubicBezTo>
                        <a:pt x="95" y="86"/>
                        <a:pt x="95" y="86"/>
                        <a:pt x="95" y="86"/>
                      </a:cubicBezTo>
                      <a:cubicBezTo>
                        <a:pt x="96" y="86"/>
                        <a:pt x="97" y="86"/>
                        <a:pt x="97" y="86"/>
                      </a:cubicBezTo>
                      <a:cubicBezTo>
                        <a:pt x="97" y="84"/>
                        <a:pt x="97" y="82"/>
                        <a:pt x="97" y="81"/>
                      </a:cubicBezTo>
                      <a:cubicBezTo>
                        <a:pt x="97" y="81"/>
                        <a:pt x="96" y="81"/>
                        <a:pt x="95" y="81"/>
                      </a:cubicBezTo>
                      <a:cubicBezTo>
                        <a:pt x="95" y="82"/>
                        <a:pt x="95" y="84"/>
                        <a:pt x="95" y="86"/>
                      </a:cubicBezTo>
                      <a:close/>
                      <a:moveTo>
                        <a:pt x="107" y="92"/>
                      </a:moveTo>
                      <a:cubicBezTo>
                        <a:pt x="107" y="92"/>
                        <a:pt x="107" y="92"/>
                        <a:pt x="107" y="92"/>
                      </a:cubicBezTo>
                      <a:cubicBezTo>
                        <a:pt x="111" y="93"/>
                        <a:pt x="112" y="86"/>
                        <a:pt x="108" y="86"/>
                      </a:cubicBezTo>
                      <a:cubicBezTo>
                        <a:pt x="107" y="87"/>
                        <a:pt x="107" y="89"/>
                        <a:pt x="107" y="92"/>
                      </a:cubicBezTo>
                      <a:close/>
                      <a:moveTo>
                        <a:pt x="145" y="231"/>
                      </a:moveTo>
                      <a:cubicBezTo>
                        <a:pt x="145" y="231"/>
                        <a:pt x="145" y="231"/>
                        <a:pt x="145" y="231"/>
                      </a:cubicBezTo>
                      <a:cubicBezTo>
                        <a:pt x="151" y="229"/>
                        <a:pt x="157" y="221"/>
                        <a:pt x="162" y="223"/>
                      </a:cubicBezTo>
                      <a:cubicBezTo>
                        <a:pt x="158" y="230"/>
                        <a:pt x="150" y="232"/>
                        <a:pt x="145" y="238"/>
                      </a:cubicBezTo>
                      <a:cubicBezTo>
                        <a:pt x="168" y="238"/>
                        <a:pt x="169" y="207"/>
                        <a:pt x="175" y="191"/>
                      </a:cubicBezTo>
                      <a:cubicBezTo>
                        <a:pt x="181" y="174"/>
                        <a:pt x="190" y="158"/>
                        <a:pt x="192" y="143"/>
                      </a:cubicBezTo>
                      <a:cubicBezTo>
                        <a:pt x="194" y="120"/>
                        <a:pt x="184" y="97"/>
                        <a:pt x="173" y="92"/>
                      </a:cubicBezTo>
                      <a:cubicBezTo>
                        <a:pt x="154" y="82"/>
                        <a:pt x="131" y="96"/>
                        <a:pt x="119" y="98"/>
                      </a:cubicBezTo>
                      <a:cubicBezTo>
                        <a:pt x="104" y="99"/>
                        <a:pt x="95" y="94"/>
                        <a:pt x="79" y="96"/>
                      </a:cubicBezTo>
                      <a:cubicBezTo>
                        <a:pt x="59" y="100"/>
                        <a:pt x="42" y="119"/>
                        <a:pt x="41" y="143"/>
                      </a:cubicBezTo>
                      <a:cubicBezTo>
                        <a:pt x="41" y="168"/>
                        <a:pt x="51" y="191"/>
                        <a:pt x="63" y="207"/>
                      </a:cubicBezTo>
                      <a:cubicBezTo>
                        <a:pt x="69" y="216"/>
                        <a:pt x="77" y="228"/>
                        <a:pt x="82" y="231"/>
                      </a:cubicBezTo>
                      <a:cubicBezTo>
                        <a:pt x="86" y="234"/>
                        <a:pt x="90" y="233"/>
                        <a:pt x="95" y="235"/>
                      </a:cubicBezTo>
                      <a:cubicBezTo>
                        <a:pt x="101" y="237"/>
                        <a:pt x="105" y="243"/>
                        <a:pt x="110" y="239"/>
                      </a:cubicBezTo>
                      <a:cubicBezTo>
                        <a:pt x="114" y="235"/>
                        <a:pt x="117" y="229"/>
                        <a:pt x="125" y="228"/>
                      </a:cubicBezTo>
                      <a:cubicBezTo>
                        <a:pt x="129" y="227"/>
                        <a:pt x="129" y="232"/>
                        <a:pt x="134" y="231"/>
                      </a:cubicBezTo>
                      <a:cubicBezTo>
                        <a:pt x="145" y="226"/>
                        <a:pt x="156" y="216"/>
                        <a:pt x="164" y="214"/>
                      </a:cubicBezTo>
                      <a:cubicBezTo>
                        <a:pt x="161" y="222"/>
                        <a:pt x="145" y="224"/>
                        <a:pt x="145" y="231"/>
                      </a:cubicBezTo>
                      <a:close/>
                      <a:moveTo>
                        <a:pt x="137" y="235"/>
                      </a:moveTo>
                      <a:cubicBezTo>
                        <a:pt x="137" y="235"/>
                        <a:pt x="137" y="235"/>
                        <a:pt x="137" y="235"/>
                      </a:cubicBezTo>
                      <a:cubicBezTo>
                        <a:pt x="139" y="235"/>
                        <a:pt x="140" y="234"/>
                        <a:pt x="140" y="232"/>
                      </a:cubicBezTo>
                      <a:cubicBezTo>
                        <a:pt x="138" y="232"/>
                        <a:pt x="137" y="233"/>
                        <a:pt x="137"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9" name="Freeform 90">
                  <a:extLst>
                    <a:ext uri="{FF2B5EF4-FFF2-40B4-BE49-F238E27FC236}">
                      <a16:creationId xmlns:a16="http://schemas.microsoft.com/office/drawing/2014/main" id="{6A594970-C29B-4828-8D78-C73281DF51FF}"/>
                    </a:ext>
                  </a:extLst>
                </p:cNvPr>
                <p:cNvSpPr>
                  <a:spLocks/>
                </p:cNvSpPr>
                <p:nvPr/>
              </p:nvSpPr>
              <p:spPr bwMode="auto">
                <a:xfrm>
                  <a:off x="9355138" y="5164138"/>
                  <a:ext cx="182563" cy="127000"/>
                </a:xfrm>
                <a:custGeom>
                  <a:avLst/>
                  <a:gdLst>
                    <a:gd name="T0" fmla="*/ 24 w 41"/>
                    <a:gd name="T1" fmla="*/ 13 h 29"/>
                    <a:gd name="T2" fmla="*/ 5 w 41"/>
                    <a:gd name="T3" fmla="*/ 21 h 29"/>
                    <a:gd name="T4" fmla="*/ 36 w 41"/>
                    <a:gd name="T5" fmla="*/ 0 h 29"/>
                    <a:gd name="T6" fmla="*/ 34 w 41"/>
                    <a:gd name="T7" fmla="*/ 6 h 29"/>
                    <a:gd name="T8" fmla="*/ 35 w 41"/>
                    <a:gd name="T9" fmla="*/ 11 h 29"/>
                    <a:gd name="T10" fmla="*/ 0 w 41"/>
                    <a:gd name="T11" fmla="*/ 29 h 29"/>
                    <a:gd name="T12" fmla="*/ 24 w 41"/>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24" y="13"/>
                      </a:moveTo>
                      <a:cubicBezTo>
                        <a:pt x="18" y="11"/>
                        <a:pt x="13" y="21"/>
                        <a:pt x="5" y="21"/>
                      </a:cubicBezTo>
                      <a:cubicBezTo>
                        <a:pt x="14" y="12"/>
                        <a:pt x="27" y="8"/>
                        <a:pt x="36" y="0"/>
                      </a:cubicBezTo>
                      <a:cubicBezTo>
                        <a:pt x="41" y="2"/>
                        <a:pt x="36" y="5"/>
                        <a:pt x="34" y="6"/>
                      </a:cubicBezTo>
                      <a:cubicBezTo>
                        <a:pt x="34" y="9"/>
                        <a:pt x="37" y="9"/>
                        <a:pt x="35" y="11"/>
                      </a:cubicBezTo>
                      <a:cubicBezTo>
                        <a:pt x="22" y="16"/>
                        <a:pt x="15" y="26"/>
                        <a:pt x="0" y="29"/>
                      </a:cubicBezTo>
                      <a:cubicBezTo>
                        <a:pt x="5" y="21"/>
                        <a:pt x="18" y="20"/>
                        <a:pt x="2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44" name="Group 43">
                <a:extLst>
                  <a:ext uri="{FF2B5EF4-FFF2-40B4-BE49-F238E27FC236}">
                    <a16:creationId xmlns:a16="http://schemas.microsoft.com/office/drawing/2014/main" id="{8FB29099-4174-4430-B9CC-4F24342A40CE}"/>
                  </a:ext>
                </a:extLst>
              </p:cNvPr>
              <p:cNvGrpSpPr>
                <a:grpSpLocks noChangeAspect="1"/>
              </p:cNvGrpSpPr>
              <p:nvPr/>
            </p:nvGrpSpPr>
            <p:grpSpPr>
              <a:xfrm flipH="1" flipV="1">
                <a:off x="15358749" y="3631144"/>
                <a:ext cx="256967" cy="329140"/>
                <a:chOff x="12211051" y="7126288"/>
                <a:chExt cx="1028700" cy="1317625"/>
              </a:xfrm>
              <a:solidFill>
                <a:srgbClr val="FF0000"/>
              </a:solidFill>
            </p:grpSpPr>
            <p:sp>
              <p:nvSpPr>
                <p:cNvPr id="163" name="Freeform 258">
                  <a:extLst>
                    <a:ext uri="{FF2B5EF4-FFF2-40B4-BE49-F238E27FC236}">
                      <a16:creationId xmlns:a16="http://schemas.microsoft.com/office/drawing/2014/main" id="{5B96F09F-D622-4DA6-8163-10E145D4F317}"/>
                    </a:ext>
                  </a:extLst>
                </p:cNvPr>
                <p:cNvSpPr>
                  <a:spLocks noEditPoints="1"/>
                </p:cNvSpPr>
                <p:nvPr/>
              </p:nvSpPr>
              <p:spPr bwMode="auto">
                <a:xfrm>
                  <a:off x="12211051" y="7126288"/>
                  <a:ext cx="1028700" cy="1317625"/>
                </a:xfrm>
                <a:custGeom>
                  <a:avLst/>
                  <a:gdLst>
                    <a:gd name="T0" fmla="*/ 211 w 325"/>
                    <a:gd name="T1" fmla="*/ 0 h 416"/>
                    <a:gd name="T2" fmla="*/ 216 w 325"/>
                    <a:gd name="T3" fmla="*/ 1 h 416"/>
                    <a:gd name="T4" fmla="*/ 237 w 325"/>
                    <a:gd name="T5" fmla="*/ 11 h 416"/>
                    <a:gd name="T6" fmla="*/ 242 w 325"/>
                    <a:gd name="T7" fmla="*/ 21 h 416"/>
                    <a:gd name="T8" fmla="*/ 255 w 325"/>
                    <a:gd name="T9" fmla="*/ 81 h 416"/>
                    <a:gd name="T10" fmla="*/ 267 w 325"/>
                    <a:gd name="T11" fmla="*/ 118 h 416"/>
                    <a:gd name="T12" fmla="*/ 279 w 325"/>
                    <a:gd name="T13" fmla="*/ 168 h 416"/>
                    <a:gd name="T14" fmla="*/ 290 w 325"/>
                    <a:gd name="T15" fmla="*/ 217 h 416"/>
                    <a:gd name="T16" fmla="*/ 311 w 325"/>
                    <a:gd name="T17" fmla="*/ 299 h 416"/>
                    <a:gd name="T18" fmla="*/ 319 w 325"/>
                    <a:gd name="T19" fmla="*/ 349 h 416"/>
                    <a:gd name="T20" fmla="*/ 322 w 325"/>
                    <a:gd name="T21" fmla="*/ 356 h 416"/>
                    <a:gd name="T22" fmla="*/ 318 w 325"/>
                    <a:gd name="T23" fmla="*/ 367 h 416"/>
                    <a:gd name="T24" fmla="*/ 295 w 325"/>
                    <a:gd name="T25" fmla="*/ 374 h 416"/>
                    <a:gd name="T26" fmla="*/ 284 w 325"/>
                    <a:gd name="T27" fmla="*/ 376 h 416"/>
                    <a:gd name="T28" fmla="*/ 217 w 325"/>
                    <a:gd name="T29" fmla="*/ 391 h 416"/>
                    <a:gd name="T30" fmla="*/ 196 w 325"/>
                    <a:gd name="T31" fmla="*/ 395 h 416"/>
                    <a:gd name="T32" fmla="*/ 154 w 325"/>
                    <a:gd name="T33" fmla="*/ 400 h 416"/>
                    <a:gd name="T34" fmla="*/ 126 w 325"/>
                    <a:gd name="T35" fmla="*/ 402 h 416"/>
                    <a:gd name="T36" fmla="*/ 106 w 325"/>
                    <a:gd name="T37" fmla="*/ 408 h 416"/>
                    <a:gd name="T38" fmla="*/ 104 w 325"/>
                    <a:gd name="T39" fmla="*/ 409 h 416"/>
                    <a:gd name="T40" fmla="*/ 91 w 325"/>
                    <a:gd name="T41" fmla="*/ 412 h 416"/>
                    <a:gd name="T42" fmla="*/ 89 w 325"/>
                    <a:gd name="T43" fmla="*/ 400 h 416"/>
                    <a:gd name="T44" fmla="*/ 87 w 325"/>
                    <a:gd name="T45" fmla="*/ 390 h 416"/>
                    <a:gd name="T46" fmla="*/ 54 w 325"/>
                    <a:gd name="T47" fmla="*/ 298 h 416"/>
                    <a:gd name="T48" fmla="*/ 47 w 325"/>
                    <a:gd name="T49" fmla="*/ 276 h 416"/>
                    <a:gd name="T50" fmla="*/ 33 w 325"/>
                    <a:gd name="T51" fmla="*/ 219 h 416"/>
                    <a:gd name="T52" fmla="*/ 30 w 325"/>
                    <a:gd name="T53" fmla="*/ 203 h 416"/>
                    <a:gd name="T54" fmla="*/ 18 w 325"/>
                    <a:gd name="T55" fmla="*/ 157 h 416"/>
                    <a:gd name="T56" fmla="*/ 2 w 325"/>
                    <a:gd name="T57" fmla="*/ 90 h 416"/>
                    <a:gd name="T58" fmla="*/ 2 w 325"/>
                    <a:gd name="T59" fmla="*/ 62 h 416"/>
                    <a:gd name="T60" fmla="*/ 12 w 325"/>
                    <a:gd name="T61" fmla="*/ 52 h 416"/>
                    <a:gd name="T62" fmla="*/ 32 w 325"/>
                    <a:gd name="T63" fmla="*/ 47 h 416"/>
                    <a:gd name="T64" fmla="*/ 68 w 325"/>
                    <a:gd name="T65" fmla="*/ 36 h 416"/>
                    <a:gd name="T66" fmla="*/ 195 w 325"/>
                    <a:gd name="T67" fmla="*/ 5 h 416"/>
                    <a:gd name="T68" fmla="*/ 211 w 325"/>
                    <a:gd name="T69" fmla="*/ 0 h 416"/>
                    <a:gd name="T70" fmla="*/ 316 w 325"/>
                    <a:gd name="T71" fmla="*/ 356 h 416"/>
                    <a:gd name="T72" fmla="*/ 312 w 325"/>
                    <a:gd name="T73" fmla="*/ 336 h 416"/>
                    <a:gd name="T74" fmla="*/ 297 w 325"/>
                    <a:gd name="T75" fmla="*/ 278 h 416"/>
                    <a:gd name="T76" fmla="*/ 278 w 325"/>
                    <a:gd name="T77" fmla="*/ 216 h 416"/>
                    <a:gd name="T78" fmla="*/ 264 w 325"/>
                    <a:gd name="T79" fmla="*/ 168 h 416"/>
                    <a:gd name="T80" fmla="*/ 250 w 325"/>
                    <a:gd name="T81" fmla="*/ 123 h 416"/>
                    <a:gd name="T82" fmla="*/ 239 w 325"/>
                    <a:gd name="T83" fmla="*/ 95 h 416"/>
                    <a:gd name="T84" fmla="*/ 225 w 325"/>
                    <a:gd name="T85" fmla="*/ 28 h 416"/>
                    <a:gd name="T86" fmla="*/ 213 w 325"/>
                    <a:gd name="T87" fmla="*/ 14 h 416"/>
                    <a:gd name="T88" fmla="*/ 203 w 325"/>
                    <a:gd name="T89" fmla="*/ 16 h 416"/>
                    <a:gd name="T90" fmla="*/ 73 w 325"/>
                    <a:gd name="T91" fmla="*/ 51 h 416"/>
                    <a:gd name="T92" fmla="*/ 50 w 325"/>
                    <a:gd name="T93" fmla="*/ 56 h 416"/>
                    <a:gd name="T94" fmla="*/ 18 w 325"/>
                    <a:gd name="T95" fmla="*/ 69 h 416"/>
                    <a:gd name="T96" fmla="*/ 17 w 325"/>
                    <a:gd name="T97" fmla="*/ 86 h 416"/>
                    <a:gd name="T98" fmla="*/ 29 w 325"/>
                    <a:gd name="T99" fmla="*/ 139 h 416"/>
                    <a:gd name="T100" fmla="*/ 45 w 325"/>
                    <a:gd name="T101" fmla="*/ 198 h 416"/>
                    <a:gd name="T102" fmla="*/ 50 w 325"/>
                    <a:gd name="T103" fmla="*/ 226 h 416"/>
                    <a:gd name="T104" fmla="*/ 60 w 325"/>
                    <a:gd name="T105" fmla="*/ 263 h 416"/>
                    <a:gd name="T106" fmla="*/ 71 w 325"/>
                    <a:gd name="T107" fmla="*/ 300 h 416"/>
                    <a:gd name="T108" fmla="*/ 78 w 325"/>
                    <a:gd name="T109" fmla="*/ 316 h 416"/>
                    <a:gd name="T110" fmla="*/ 104 w 325"/>
                    <a:gd name="T111" fmla="*/ 393 h 416"/>
                    <a:gd name="T112" fmla="*/ 136 w 325"/>
                    <a:gd name="T113" fmla="*/ 389 h 416"/>
                    <a:gd name="T114" fmla="*/ 184 w 325"/>
                    <a:gd name="T115" fmla="*/ 382 h 416"/>
                    <a:gd name="T116" fmla="*/ 218 w 325"/>
                    <a:gd name="T117" fmla="*/ 377 h 416"/>
                    <a:gd name="T118" fmla="*/ 286 w 325"/>
                    <a:gd name="T119" fmla="*/ 363 h 416"/>
                    <a:gd name="T120" fmla="*/ 316 w 325"/>
                    <a:gd name="T121" fmla="*/ 35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416">
                      <a:moveTo>
                        <a:pt x="211" y="0"/>
                      </a:moveTo>
                      <a:cubicBezTo>
                        <a:pt x="214" y="1"/>
                        <a:pt x="215" y="1"/>
                        <a:pt x="216" y="1"/>
                      </a:cubicBezTo>
                      <a:cubicBezTo>
                        <a:pt x="223" y="4"/>
                        <a:pt x="230" y="7"/>
                        <a:pt x="237" y="11"/>
                      </a:cubicBezTo>
                      <a:cubicBezTo>
                        <a:pt x="239" y="13"/>
                        <a:pt x="241" y="17"/>
                        <a:pt x="242" y="21"/>
                      </a:cubicBezTo>
                      <a:cubicBezTo>
                        <a:pt x="246" y="41"/>
                        <a:pt x="250" y="61"/>
                        <a:pt x="255" y="81"/>
                      </a:cubicBezTo>
                      <a:cubicBezTo>
                        <a:pt x="258" y="94"/>
                        <a:pt x="262" y="106"/>
                        <a:pt x="267" y="118"/>
                      </a:cubicBezTo>
                      <a:cubicBezTo>
                        <a:pt x="273" y="135"/>
                        <a:pt x="277" y="151"/>
                        <a:pt x="279" y="168"/>
                      </a:cubicBezTo>
                      <a:cubicBezTo>
                        <a:pt x="281" y="185"/>
                        <a:pt x="284" y="202"/>
                        <a:pt x="290" y="217"/>
                      </a:cubicBezTo>
                      <a:cubicBezTo>
                        <a:pt x="301" y="243"/>
                        <a:pt x="306" y="271"/>
                        <a:pt x="311" y="299"/>
                      </a:cubicBezTo>
                      <a:cubicBezTo>
                        <a:pt x="314" y="315"/>
                        <a:pt x="316" y="333"/>
                        <a:pt x="319" y="349"/>
                      </a:cubicBezTo>
                      <a:cubicBezTo>
                        <a:pt x="319" y="352"/>
                        <a:pt x="321" y="354"/>
                        <a:pt x="322" y="356"/>
                      </a:cubicBezTo>
                      <a:cubicBezTo>
                        <a:pt x="325" y="362"/>
                        <a:pt x="325" y="365"/>
                        <a:pt x="318" y="367"/>
                      </a:cubicBezTo>
                      <a:cubicBezTo>
                        <a:pt x="310" y="370"/>
                        <a:pt x="303" y="372"/>
                        <a:pt x="295" y="374"/>
                      </a:cubicBezTo>
                      <a:cubicBezTo>
                        <a:pt x="292" y="375"/>
                        <a:pt x="287" y="375"/>
                        <a:pt x="284" y="376"/>
                      </a:cubicBezTo>
                      <a:cubicBezTo>
                        <a:pt x="262" y="386"/>
                        <a:pt x="239" y="385"/>
                        <a:pt x="217" y="391"/>
                      </a:cubicBezTo>
                      <a:cubicBezTo>
                        <a:pt x="210" y="393"/>
                        <a:pt x="203" y="394"/>
                        <a:pt x="196" y="395"/>
                      </a:cubicBezTo>
                      <a:cubicBezTo>
                        <a:pt x="182" y="397"/>
                        <a:pt x="168" y="398"/>
                        <a:pt x="154" y="400"/>
                      </a:cubicBezTo>
                      <a:cubicBezTo>
                        <a:pt x="145" y="401"/>
                        <a:pt x="135" y="402"/>
                        <a:pt x="126" y="402"/>
                      </a:cubicBezTo>
                      <a:cubicBezTo>
                        <a:pt x="119" y="403"/>
                        <a:pt x="112" y="404"/>
                        <a:pt x="106" y="408"/>
                      </a:cubicBezTo>
                      <a:cubicBezTo>
                        <a:pt x="105" y="409"/>
                        <a:pt x="105" y="409"/>
                        <a:pt x="104" y="409"/>
                      </a:cubicBezTo>
                      <a:cubicBezTo>
                        <a:pt x="100" y="411"/>
                        <a:pt x="96" y="416"/>
                        <a:pt x="91" y="412"/>
                      </a:cubicBezTo>
                      <a:cubicBezTo>
                        <a:pt x="87" y="409"/>
                        <a:pt x="88" y="405"/>
                        <a:pt x="89" y="400"/>
                      </a:cubicBezTo>
                      <a:cubicBezTo>
                        <a:pt x="89" y="397"/>
                        <a:pt x="88" y="393"/>
                        <a:pt x="87" y="390"/>
                      </a:cubicBezTo>
                      <a:cubicBezTo>
                        <a:pt x="76" y="360"/>
                        <a:pt x="65" y="329"/>
                        <a:pt x="54" y="298"/>
                      </a:cubicBezTo>
                      <a:cubicBezTo>
                        <a:pt x="51" y="291"/>
                        <a:pt x="49" y="283"/>
                        <a:pt x="47" y="276"/>
                      </a:cubicBezTo>
                      <a:cubicBezTo>
                        <a:pt x="42" y="257"/>
                        <a:pt x="38" y="238"/>
                        <a:pt x="33" y="219"/>
                      </a:cubicBezTo>
                      <a:cubicBezTo>
                        <a:pt x="32" y="214"/>
                        <a:pt x="31" y="209"/>
                        <a:pt x="30" y="203"/>
                      </a:cubicBezTo>
                      <a:cubicBezTo>
                        <a:pt x="26" y="188"/>
                        <a:pt x="23" y="172"/>
                        <a:pt x="18" y="157"/>
                      </a:cubicBezTo>
                      <a:cubicBezTo>
                        <a:pt x="10" y="135"/>
                        <a:pt x="6" y="112"/>
                        <a:pt x="2" y="90"/>
                      </a:cubicBezTo>
                      <a:cubicBezTo>
                        <a:pt x="0" y="81"/>
                        <a:pt x="1" y="71"/>
                        <a:pt x="2" y="62"/>
                      </a:cubicBezTo>
                      <a:cubicBezTo>
                        <a:pt x="2" y="55"/>
                        <a:pt x="5" y="53"/>
                        <a:pt x="12" y="52"/>
                      </a:cubicBezTo>
                      <a:cubicBezTo>
                        <a:pt x="19" y="51"/>
                        <a:pt x="26" y="50"/>
                        <a:pt x="32" y="47"/>
                      </a:cubicBezTo>
                      <a:cubicBezTo>
                        <a:pt x="43" y="41"/>
                        <a:pt x="55" y="38"/>
                        <a:pt x="68" y="36"/>
                      </a:cubicBezTo>
                      <a:cubicBezTo>
                        <a:pt x="112" y="32"/>
                        <a:pt x="153" y="19"/>
                        <a:pt x="195" y="5"/>
                      </a:cubicBezTo>
                      <a:cubicBezTo>
                        <a:pt x="200" y="3"/>
                        <a:pt x="206" y="2"/>
                        <a:pt x="211" y="0"/>
                      </a:cubicBezTo>
                      <a:close/>
                      <a:moveTo>
                        <a:pt x="316" y="356"/>
                      </a:moveTo>
                      <a:cubicBezTo>
                        <a:pt x="314" y="348"/>
                        <a:pt x="314" y="341"/>
                        <a:pt x="312" y="336"/>
                      </a:cubicBezTo>
                      <a:cubicBezTo>
                        <a:pt x="305" y="317"/>
                        <a:pt x="300" y="297"/>
                        <a:pt x="297" y="278"/>
                      </a:cubicBezTo>
                      <a:cubicBezTo>
                        <a:pt x="293" y="257"/>
                        <a:pt x="288" y="236"/>
                        <a:pt x="278" y="216"/>
                      </a:cubicBezTo>
                      <a:cubicBezTo>
                        <a:pt x="271" y="201"/>
                        <a:pt x="267" y="185"/>
                        <a:pt x="264" y="168"/>
                      </a:cubicBezTo>
                      <a:cubicBezTo>
                        <a:pt x="261" y="152"/>
                        <a:pt x="258" y="137"/>
                        <a:pt x="250" y="123"/>
                      </a:cubicBezTo>
                      <a:cubicBezTo>
                        <a:pt x="245" y="114"/>
                        <a:pt x="241" y="104"/>
                        <a:pt x="239" y="95"/>
                      </a:cubicBezTo>
                      <a:cubicBezTo>
                        <a:pt x="234" y="73"/>
                        <a:pt x="230" y="50"/>
                        <a:pt x="225" y="28"/>
                      </a:cubicBezTo>
                      <a:cubicBezTo>
                        <a:pt x="224" y="21"/>
                        <a:pt x="217" y="19"/>
                        <a:pt x="213" y="14"/>
                      </a:cubicBezTo>
                      <a:cubicBezTo>
                        <a:pt x="212" y="13"/>
                        <a:pt x="206" y="15"/>
                        <a:pt x="203" y="16"/>
                      </a:cubicBezTo>
                      <a:cubicBezTo>
                        <a:pt x="161" y="32"/>
                        <a:pt x="118" y="45"/>
                        <a:pt x="73" y="51"/>
                      </a:cubicBezTo>
                      <a:cubicBezTo>
                        <a:pt x="65" y="52"/>
                        <a:pt x="57" y="53"/>
                        <a:pt x="50" y="56"/>
                      </a:cubicBezTo>
                      <a:cubicBezTo>
                        <a:pt x="40" y="60"/>
                        <a:pt x="30" y="64"/>
                        <a:pt x="18" y="69"/>
                      </a:cubicBezTo>
                      <a:cubicBezTo>
                        <a:pt x="18" y="74"/>
                        <a:pt x="16" y="80"/>
                        <a:pt x="17" y="86"/>
                      </a:cubicBezTo>
                      <a:cubicBezTo>
                        <a:pt x="21" y="104"/>
                        <a:pt x="24" y="122"/>
                        <a:pt x="29" y="139"/>
                      </a:cubicBezTo>
                      <a:cubicBezTo>
                        <a:pt x="34" y="159"/>
                        <a:pt x="42" y="178"/>
                        <a:pt x="45" y="198"/>
                      </a:cubicBezTo>
                      <a:cubicBezTo>
                        <a:pt x="46" y="208"/>
                        <a:pt x="48" y="217"/>
                        <a:pt x="50" y="226"/>
                      </a:cubicBezTo>
                      <a:cubicBezTo>
                        <a:pt x="53" y="239"/>
                        <a:pt x="57" y="251"/>
                        <a:pt x="60" y="263"/>
                      </a:cubicBezTo>
                      <a:cubicBezTo>
                        <a:pt x="63" y="276"/>
                        <a:pt x="65" y="288"/>
                        <a:pt x="71" y="300"/>
                      </a:cubicBezTo>
                      <a:cubicBezTo>
                        <a:pt x="74" y="305"/>
                        <a:pt x="76" y="310"/>
                        <a:pt x="78" y="316"/>
                      </a:cubicBezTo>
                      <a:cubicBezTo>
                        <a:pt x="86" y="342"/>
                        <a:pt x="95" y="368"/>
                        <a:pt x="104" y="393"/>
                      </a:cubicBezTo>
                      <a:cubicBezTo>
                        <a:pt x="115" y="392"/>
                        <a:pt x="125" y="391"/>
                        <a:pt x="136" y="389"/>
                      </a:cubicBezTo>
                      <a:cubicBezTo>
                        <a:pt x="152" y="387"/>
                        <a:pt x="168" y="384"/>
                        <a:pt x="184" y="382"/>
                      </a:cubicBezTo>
                      <a:cubicBezTo>
                        <a:pt x="195" y="381"/>
                        <a:pt x="206" y="379"/>
                        <a:pt x="218" y="377"/>
                      </a:cubicBezTo>
                      <a:cubicBezTo>
                        <a:pt x="240" y="371"/>
                        <a:pt x="263" y="370"/>
                        <a:pt x="286" y="363"/>
                      </a:cubicBezTo>
                      <a:cubicBezTo>
                        <a:pt x="295" y="360"/>
                        <a:pt x="304" y="358"/>
                        <a:pt x="316" y="3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64" name="Freeform 424">
                  <a:extLst>
                    <a:ext uri="{FF2B5EF4-FFF2-40B4-BE49-F238E27FC236}">
                      <a16:creationId xmlns:a16="http://schemas.microsoft.com/office/drawing/2014/main" id="{E73CC1F6-9C3E-4382-B3A7-CCC270670DFE}"/>
                    </a:ext>
                  </a:extLst>
                </p:cNvPr>
                <p:cNvSpPr>
                  <a:spLocks/>
                </p:cNvSpPr>
                <p:nvPr/>
              </p:nvSpPr>
              <p:spPr bwMode="auto">
                <a:xfrm>
                  <a:off x="12493626" y="7680325"/>
                  <a:ext cx="417513" cy="123825"/>
                </a:xfrm>
                <a:custGeom>
                  <a:avLst/>
                  <a:gdLst>
                    <a:gd name="T0" fmla="*/ 0 w 132"/>
                    <a:gd name="T1" fmla="*/ 34 h 39"/>
                    <a:gd name="T2" fmla="*/ 132 w 132"/>
                    <a:gd name="T3" fmla="*/ 0 h 39"/>
                    <a:gd name="T4" fmla="*/ 0 w 132"/>
                    <a:gd name="T5" fmla="*/ 34 h 39"/>
                  </a:gdLst>
                  <a:ahLst/>
                  <a:cxnLst>
                    <a:cxn ang="0">
                      <a:pos x="T0" y="T1"/>
                    </a:cxn>
                    <a:cxn ang="0">
                      <a:pos x="T2" y="T3"/>
                    </a:cxn>
                    <a:cxn ang="0">
                      <a:pos x="T4" y="T5"/>
                    </a:cxn>
                  </a:cxnLst>
                  <a:rect l="0" t="0" r="r" b="b"/>
                  <a:pathLst>
                    <a:path w="132" h="39">
                      <a:moveTo>
                        <a:pt x="0" y="34"/>
                      </a:moveTo>
                      <a:cubicBezTo>
                        <a:pt x="10" y="25"/>
                        <a:pt x="107" y="0"/>
                        <a:pt x="132" y="0"/>
                      </a:cubicBezTo>
                      <a:cubicBezTo>
                        <a:pt x="114" y="14"/>
                        <a:pt x="21" y="39"/>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5" name="Freeform 425">
                  <a:extLst>
                    <a:ext uri="{FF2B5EF4-FFF2-40B4-BE49-F238E27FC236}">
                      <a16:creationId xmlns:a16="http://schemas.microsoft.com/office/drawing/2014/main" id="{99EE68B8-05FC-44B8-A834-0B825A67D447}"/>
                    </a:ext>
                  </a:extLst>
                </p:cNvPr>
                <p:cNvSpPr>
                  <a:spLocks/>
                </p:cNvSpPr>
                <p:nvPr/>
              </p:nvSpPr>
              <p:spPr bwMode="auto">
                <a:xfrm>
                  <a:off x="12574588" y="8064500"/>
                  <a:ext cx="458788" cy="107950"/>
                </a:xfrm>
                <a:custGeom>
                  <a:avLst/>
                  <a:gdLst>
                    <a:gd name="T0" fmla="*/ 0 w 145"/>
                    <a:gd name="T1" fmla="*/ 31 h 34"/>
                    <a:gd name="T2" fmla="*/ 145 w 145"/>
                    <a:gd name="T3" fmla="*/ 0 h 34"/>
                    <a:gd name="T4" fmla="*/ 136 w 145"/>
                    <a:gd name="T5" fmla="*/ 5 h 34"/>
                    <a:gd name="T6" fmla="*/ 69 w 145"/>
                    <a:gd name="T7" fmla="*/ 21 h 34"/>
                    <a:gd name="T8" fmla="*/ 15 w 145"/>
                    <a:gd name="T9" fmla="*/ 33 h 34"/>
                    <a:gd name="T10" fmla="*/ 0 w 145"/>
                    <a:gd name="T11" fmla="*/ 33 h 34"/>
                    <a:gd name="T12" fmla="*/ 0 w 145"/>
                    <a:gd name="T13" fmla="*/ 31 h 34"/>
                  </a:gdLst>
                  <a:ahLst/>
                  <a:cxnLst>
                    <a:cxn ang="0">
                      <a:pos x="T0" y="T1"/>
                    </a:cxn>
                    <a:cxn ang="0">
                      <a:pos x="T2" y="T3"/>
                    </a:cxn>
                    <a:cxn ang="0">
                      <a:pos x="T4" y="T5"/>
                    </a:cxn>
                    <a:cxn ang="0">
                      <a:pos x="T6" y="T7"/>
                    </a:cxn>
                    <a:cxn ang="0">
                      <a:pos x="T8" y="T9"/>
                    </a:cxn>
                    <a:cxn ang="0">
                      <a:pos x="T10" y="T11"/>
                    </a:cxn>
                    <a:cxn ang="0">
                      <a:pos x="T12" y="T13"/>
                    </a:cxn>
                  </a:cxnLst>
                  <a:rect l="0" t="0" r="r" b="b"/>
                  <a:pathLst>
                    <a:path w="145" h="34">
                      <a:moveTo>
                        <a:pt x="0" y="31"/>
                      </a:moveTo>
                      <a:cubicBezTo>
                        <a:pt x="47" y="16"/>
                        <a:pt x="94" y="3"/>
                        <a:pt x="145" y="0"/>
                      </a:cubicBezTo>
                      <a:cubicBezTo>
                        <a:pt x="143" y="4"/>
                        <a:pt x="139" y="4"/>
                        <a:pt x="136" y="5"/>
                      </a:cubicBezTo>
                      <a:cubicBezTo>
                        <a:pt x="114" y="11"/>
                        <a:pt x="91" y="16"/>
                        <a:pt x="69" y="21"/>
                      </a:cubicBezTo>
                      <a:cubicBezTo>
                        <a:pt x="51" y="25"/>
                        <a:pt x="33" y="29"/>
                        <a:pt x="15" y="33"/>
                      </a:cubicBezTo>
                      <a:cubicBezTo>
                        <a:pt x="10" y="34"/>
                        <a:pt x="5" y="33"/>
                        <a:pt x="0" y="33"/>
                      </a:cubicBezTo>
                      <a:cubicBezTo>
                        <a:pt x="0" y="32"/>
                        <a:pt x="0" y="3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6" name="Freeform 426">
                  <a:extLst>
                    <a:ext uri="{FF2B5EF4-FFF2-40B4-BE49-F238E27FC236}">
                      <a16:creationId xmlns:a16="http://schemas.microsoft.com/office/drawing/2014/main" id="{C0B6AE0B-3D37-45A3-A478-73991FA7F842}"/>
                    </a:ext>
                  </a:extLst>
                </p:cNvPr>
                <p:cNvSpPr>
                  <a:spLocks/>
                </p:cNvSpPr>
                <p:nvPr/>
              </p:nvSpPr>
              <p:spPr bwMode="auto">
                <a:xfrm>
                  <a:off x="12568238" y="7883525"/>
                  <a:ext cx="444500" cy="123825"/>
                </a:xfrm>
                <a:custGeom>
                  <a:avLst/>
                  <a:gdLst>
                    <a:gd name="T0" fmla="*/ 140 w 140"/>
                    <a:gd name="T1" fmla="*/ 0 h 39"/>
                    <a:gd name="T2" fmla="*/ 0 w 140"/>
                    <a:gd name="T3" fmla="*/ 39 h 39"/>
                    <a:gd name="T4" fmla="*/ 8 w 140"/>
                    <a:gd name="T5" fmla="*/ 32 h 39"/>
                    <a:gd name="T6" fmla="*/ 52 w 140"/>
                    <a:gd name="T7" fmla="*/ 21 h 39"/>
                    <a:gd name="T8" fmla="*/ 126 w 140"/>
                    <a:gd name="T9" fmla="*/ 2 h 39"/>
                    <a:gd name="T10" fmla="*/ 140 w 140"/>
                    <a:gd name="T11" fmla="*/ 0 h 39"/>
                  </a:gdLst>
                  <a:ahLst/>
                  <a:cxnLst>
                    <a:cxn ang="0">
                      <a:pos x="T0" y="T1"/>
                    </a:cxn>
                    <a:cxn ang="0">
                      <a:pos x="T2" y="T3"/>
                    </a:cxn>
                    <a:cxn ang="0">
                      <a:pos x="T4" y="T5"/>
                    </a:cxn>
                    <a:cxn ang="0">
                      <a:pos x="T6" y="T7"/>
                    </a:cxn>
                    <a:cxn ang="0">
                      <a:pos x="T8" y="T9"/>
                    </a:cxn>
                    <a:cxn ang="0">
                      <a:pos x="T10" y="T11"/>
                    </a:cxn>
                  </a:cxnLst>
                  <a:rect l="0" t="0" r="r" b="b"/>
                  <a:pathLst>
                    <a:path w="140" h="39">
                      <a:moveTo>
                        <a:pt x="140" y="0"/>
                      </a:moveTo>
                      <a:cubicBezTo>
                        <a:pt x="96" y="22"/>
                        <a:pt x="50" y="35"/>
                        <a:pt x="0" y="39"/>
                      </a:cubicBezTo>
                      <a:cubicBezTo>
                        <a:pt x="1" y="34"/>
                        <a:pt x="5" y="33"/>
                        <a:pt x="8" y="32"/>
                      </a:cubicBezTo>
                      <a:cubicBezTo>
                        <a:pt x="22" y="29"/>
                        <a:pt x="37" y="25"/>
                        <a:pt x="52" y="21"/>
                      </a:cubicBezTo>
                      <a:cubicBezTo>
                        <a:pt x="77" y="15"/>
                        <a:pt x="101" y="8"/>
                        <a:pt x="126" y="2"/>
                      </a:cubicBezTo>
                      <a:cubicBezTo>
                        <a:pt x="131" y="1"/>
                        <a:pt x="135" y="1"/>
                        <a:pt x="1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7" name="Freeform 427">
                  <a:extLst>
                    <a:ext uri="{FF2B5EF4-FFF2-40B4-BE49-F238E27FC236}">
                      <a16:creationId xmlns:a16="http://schemas.microsoft.com/office/drawing/2014/main" id="{8BDF9B75-10BF-4407-AF21-67F0D37B7A1B}"/>
                    </a:ext>
                  </a:extLst>
                </p:cNvPr>
                <p:cNvSpPr>
                  <a:spLocks/>
                </p:cNvSpPr>
                <p:nvPr/>
              </p:nvSpPr>
              <p:spPr bwMode="auto">
                <a:xfrm>
                  <a:off x="12514263" y="7788275"/>
                  <a:ext cx="406400" cy="101600"/>
                </a:xfrm>
                <a:custGeom>
                  <a:avLst/>
                  <a:gdLst>
                    <a:gd name="T0" fmla="*/ 128 w 128"/>
                    <a:gd name="T1" fmla="*/ 0 h 32"/>
                    <a:gd name="T2" fmla="*/ 0 w 128"/>
                    <a:gd name="T3" fmla="*/ 30 h 32"/>
                    <a:gd name="T4" fmla="*/ 128 w 128"/>
                    <a:gd name="T5" fmla="*/ 0 h 32"/>
                  </a:gdLst>
                  <a:ahLst/>
                  <a:cxnLst>
                    <a:cxn ang="0">
                      <a:pos x="T0" y="T1"/>
                    </a:cxn>
                    <a:cxn ang="0">
                      <a:pos x="T2" y="T3"/>
                    </a:cxn>
                    <a:cxn ang="0">
                      <a:pos x="T4" y="T5"/>
                    </a:cxn>
                  </a:cxnLst>
                  <a:rect l="0" t="0" r="r" b="b"/>
                  <a:pathLst>
                    <a:path w="128" h="32">
                      <a:moveTo>
                        <a:pt x="128" y="0"/>
                      </a:moveTo>
                      <a:cubicBezTo>
                        <a:pt x="116" y="7"/>
                        <a:pt x="13" y="32"/>
                        <a:pt x="0" y="30"/>
                      </a:cubicBezTo>
                      <a:cubicBezTo>
                        <a:pt x="40" y="11"/>
                        <a:pt x="82" y="0"/>
                        <a:pt x="1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8" name="Freeform 428">
                  <a:extLst>
                    <a:ext uri="{FF2B5EF4-FFF2-40B4-BE49-F238E27FC236}">
                      <a16:creationId xmlns:a16="http://schemas.microsoft.com/office/drawing/2014/main" id="{9F0A4B63-9568-44C9-A5B7-004269F0C566}"/>
                    </a:ext>
                  </a:extLst>
                </p:cNvPr>
                <p:cNvSpPr>
                  <a:spLocks/>
                </p:cNvSpPr>
                <p:nvPr/>
              </p:nvSpPr>
              <p:spPr bwMode="auto">
                <a:xfrm>
                  <a:off x="12490451" y="7516813"/>
                  <a:ext cx="388938" cy="120650"/>
                </a:xfrm>
                <a:custGeom>
                  <a:avLst/>
                  <a:gdLst>
                    <a:gd name="T0" fmla="*/ 0 w 123"/>
                    <a:gd name="T1" fmla="*/ 35 h 38"/>
                    <a:gd name="T2" fmla="*/ 123 w 123"/>
                    <a:gd name="T3" fmla="*/ 1 h 38"/>
                    <a:gd name="T4" fmla="*/ 0 w 123"/>
                    <a:gd name="T5" fmla="*/ 35 h 38"/>
                  </a:gdLst>
                  <a:ahLst/>
                  <a:cxnLst>
                    <a:cxn ang="0">
                      <a:pos x="T0" y="T1"/>
                    </a:cxn>
                    <a:cxn ang="0">
                      <a:pos x="T2" y="T3"/>
                    </a:cxn>
                    <a:cxn ang="0">
                      <a:pos x="T4" y="T5"/>
                    </a:cxn>
                  </a:cxnLst>
                  <a:rect l="0" t="0" r="r" b="b"/>
                  <a:pathLst>
                    <a:path w="123" h="38">
                      <a:moveTo>
                        <a:pt x="0" y="35"/>
                      </a:moveTo>
                      <a:cubicBezTo>
                        <a:pt x="15" y="24"/>
                        <a:pt x="104" y="0"/>
                        <a:pt x="123" y="1"/>
                      </a:cubicBezTo>
                      <a:cubicBezTo>
                        <a:pt x="101" y="14"/>
                        <a:pt x="14" y="38"/>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9" name="Freeform 429">
                  <a:extLst>
                    <a:ext uri="{FF2B5EF4-FFF2-40B4-BE49-F238E27FC236}">
                      <a16:creationId xmlns:a16="http://schemas.microsoft.com/office/drawing/2014/main" id="{1A7AA90E-DCB3-47CF-9804-BCEA92B08022}"/>
                    </a:ext>
                  </a:extLst>
                </p:cNvPr>
                <p:cNvSpPr>
                  <a:spLocks/>
                </p:cNvSpPr>
                <p:nvPr/>
              </p:nvSpPr>
              <p:spPr bwMode="auto">
                <a:xfrm>
                  <a:off x="12669838" y="8128000"/>
                  <a:ext cx="385763" cy="98425"/>
                </a:xfrm>
                <a:custGeom>
                  <a:avLst/>
                  <a:gdLst>
                    <a:gd name="T0" fmla="*/ 122 w 122"/>
                    <a:gd name="T1" fmla="*/ 0 h 31"/>
                    <a:gd name="T2" fmla="*/ 0 w 122"/>
                    <a:gd name="T3" fmla="*/ 29 h 31"/>
                    <a:gd name="T4" fmla="*/ 122 w 122"/>
                    <a:gd name="T5" fmla="*/ 0 h 31"/>
                  </a:gdLst>
                  <a:ahLst/>
                  <a:cxnLst>
                    <a:cxn ang="0">
                      <a:pos x="T0" y="T1"/>
                    </a:cxn>
                    <a:cxn ang="0">
                      <a:pos x="T2" y="T3"/>
                    </a:cxn>
                    <a:cxn ang="0">
                      <a:pos x="T4" y="T5"/>
                    </a:cxn>
                  </a:cxnLst>
                  <a:rect l="0" t="0" r="r" b="b"/>
                  <a:pathLst>
                    <a:path w="122" h="31">
                      <a:moveTo>
                        <a:pt x="122" y="0"/>
                      </a:moveTo>
                      <a:cubicBezTo>
                        <a:pt x="111" y="9"/>
                        <a:pt x="17" y="31"/>
                        <a:pt x="0" y="29"/>
                      </a:cubicBezTo>
                      <a:cubicBezTo>
                        <a:pt x="40" y="12"/>
                        <a:pt x="81" y="6"/>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0" name="Freeform 430">
                  <a:extLst>
                    <a:ext uri="{FF2B5EF4-FFF2-40B4-BE49-F238E27FC236}">
                      <a16:creationId xmlns:a16="http://schemas.microsoft.com/office/drawing/2014/main" id="{63659830-06FC-4780-B160-3DC9E5F4A33D}"/>
                    </a:ext>
                  </a:extLst>
                </p:cNvPr>
                <p:cNvSpPr>
                  <a:spLocks/>
                </p:cNvSpPr>
                <p:nvPr/>
              </p:nvSpPr>
              <p:spPr bwMode="auto">
                <a:xfrm>
                  <a:off x="12593638" y="7988300"/>
                  <a:ext cx="361950" cy="120650"/>
                </a:xfrm>
                <a:custGeom>
                  <a:avLst/>
                  <a:gdLst>
                    <a:gd name="T0" fmla="*/ 0 w 114"/>
                    <a:gd name="T1" fmla="*/ 35 h 38"/>
                    <a:gd name="T2" fmla="*/ 114 w 114"/>
                    <a:gd name="T3" fmla="*/ 0 h 38"/>
                    <a:gd name="T4" fmla="*/ 0 w 114"/>
                    <a:gd name="T5" fmla="*/ 35 h 38"/>
                  </a:gdLst>
                  <a:ahLst/>
                  <a:cxnLst>
                    <a:cxn ang="0">
                      <a:pos x="T0" y="T1"/>
                    </a:cxn>
                    <a:cxn ang="0">
                      <a:pos x="T2" y="T3"/>
                    </a:cxn>
                    <a:cxn ang="0">
                      <a:pos x="T4" y="T5"/>
                    </a:cxn>
                  </a:cxnLst>
                  <a:rect l="0" t="0" r="r" b="b"/>
                  <a:pathLst>
                    <a:path w="114" h="38">
                      <a:moveTo>
                        <a:pt x="0" y="35"/>
                      </a:moveTo>
                      <a:cubicBezTo>
                        <a:pt x="37" y="22"/>
                        <a:pt x="76" y="11"/>
                        <a:pt x="114" y="0"/>
                      </a:cubicBezTo>
                      <a:cubicBezTo>
                        <a:pt x="97" y="14"/>
                        <a:pt x="20" y="38"/>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1" name="Freeform 431">
                  <a:extLst>
                    <a:ext uri="{FF2B5EF4-FFF2-40B4-BE49-F238E27FC236}">
                      <a16:creationId xmlns:a16="http://schemas.microsoft.com/office/drawing/2014/main" id="{2FF92722-897B-4FA1-8734-7A8924C3C71F}"/>
                    </a:ext>
                  </a:extLst>
                </p:cNvPr>
                <p:cNvSpPr>
                  <a:spLocks/>
                </p:cNvSpPr>
                <p:nvPr/>
              </p:nvSpPr>
              <p:spPr bwMode="auto">
                <a:xfrm>
                  <a:off x="12503151" y="7440613"/>
                  <a:ext cx="334963" cy="82550"/>
                </a:xfrm>
                <a:custGeom>
                  <a:avLst/>
                  <a:gdLst>
                    <a:gd name="T0" fmla="*/ 0 w 106"/>
                    <a:gd name="T1" fmla="*/ 24 h 26"/>
                    <a:gd name="T2" fmla="*/ 26 w 106"/>
                    <a:gd name="T3" fmla="*/ 14 h 26"/>
                    <a:gd name="T4" fmla="*/ 95 w 106"/>
                    <a:gd name="T5" fmla="*/ 2 h 26"/>
                    <a:gd name="T6" fmla="*/ 106 w 106"/>
                    <a:gd name="T7" fmla="*/ 0 h 26"/>
                    <a:gd name="T8" fmla="*/ 0 w 106"/>
                    <a:gd name="T9" fmla="*/ 24 h 26"/>
                  </a:gdLst>
                  <a:ahLst/>
                  <a:cxnLst>
                    <a:cxn ang="0">
                      <a:pos x="T0" y="T1"/>
                    </a:cxn>
                    <a:cxn ang="0">
                      <a:pos x="T2" y="T3"/>
                    </a:cxn>
                    <a:cxn ang="0">
                      <a:pos x="T4" y="T5"/>
                    </a:cxn>
                    <a:cxn ang="0">
                      <a:pos x="T6" y="T7"/>
                    </a:cxn>
                    <a:cxn ang="0">
                      <a:pos x="T8" y="T9"/>
                    </a:cxn>
                  </a:cxnLst>
                  <a:rect l="0" t="0" r="r" b="b"/>
                  <a:pathLst>
                    <a:path w="106" h="26">
                      <a:moveTo>
                        <a:pt x="0" y="24"/>
                      </a:moveTo>
                      <a:cubicBezTo>
                        <a:pt x="9" y="18"/>
                        <a:pt x="17" y="16"/>
                        <a:pt x="26" y="14"/>
                      </a:cubicBezTo>
                      <a:cubicBezTo>
                        <a:pt x="49" y="10"/>
                        <a:pt x="72" y="6"/>
                        <a:pt x="95" y="2"/>
                      </a:cubicBezTo>
                      <a:cubicBezTo>
                        <a:pt x="99" y="2"/>
                        <a:pt x="102" y="1"/>
                        <a:pt x="106" y="0"/>
                      </a:cubicBezTo>
                      <a:cubicBezTo>
                        <a:pt x="91" y="12"/>
                        <a:pt x="29" y="26"/>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2" name="Freeform 432">
                  <a:extLst>
                    <a:ext uri="{FF2B5EF4-FFF2-40B4-BE49-F238E27FC236}">
                      <a16:creationId xmlns:a16="http://schemas.microsoft.com/office/drawing/2014/main" id="{DBDCEF8B-EB7B-4E13-80A9-E4937CA89FC8}"/>
                    </a:ext>
                  </a:extLst>
                </p:cNvPr>
                <p:cNvSpPr>
                  <a:spLocks/>
                </p:cNvSpPr>
                <p:nvPr/>
              </p:nvSpPr>
              <p:spPr bwMode="auto">
                <a:xfrm>
                  <a:off x="12474576" y="7624763"/>
                  <a:ext cx="373063" cy="100013"/>
                </a:xfrm>
                <a:custGeom>
                  <a:avLst/>
                  <a:gdLst>
                    <a:gd name="T0" fmla="*/ 118 w 118"/>
                    <a:gd name="T1" fmla="*/ 0 h 32"/>
                    <a:gd name="T2" fmla="*/ 0 w 118"/>
                    <a:gd name="T3" fmla="*/ 27 h 32"/>
                    <a:gd name="T4" fmla="*/ 118 w 118"/>
                    <a:gd name="T5" fmla="*/ 0 h 32"/>
                  </a:gdLst>
                  <a:ahLst/>
                  <a:cxnLst>
                    <a:cxn ang="0">
                      <a:pos x="T0" y="T1"/>
                    </a:cxn>
                    <a:cxn ang="0">
                      <a:pos x="T2" y="T3"/>
                    </a:cxn>
                    <a:cxn ang="0">
                      <a:pos x="T4" y="T5"/>
                    </a:cxn>
                  </a:cxnLst>
                  <a:rect l="0" t="0" r="r" b="b"/>
                  <a:pathLst>
                    <a:path w="118" h="32">
                      <a:moveTo>
                        <a:pt x="118" y="0"/>
                      </a:moveTo>
                      <a:cubicBezTo>
                        <a:pt x="102" y="14"/>
                        <a:pt x="24" y="32"/>
                        <a:pt x="0" y="27"/>
                      </a:cubicBezTo>
                      <a:cubicBezTo>
                        <a:pt x="41" y="17"/>
                        <a:pt x="79" y="8"/>
                        <a:pt x="1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3" name="Freeform 433">
                  <a:extLst>
                    <a:ext uri="{FF2B5EF4-FFF2-40B4-BE49-F238E27FC236}">
                      <a16:creationId xmlns:a16="http://schemas.microsoft.com/office/drawing/2014/main" id="{28D2DA7B-551C-4220-854E-6CB0C80F5E32}"/>
                    </a:ext>
                  </a:extLst>
                </p:cNvPr>
                <p:cNvSpPr>
                  <a:spLocks/>
                </p:cNvSpPr>
                <p:nvPr/>
              </p:nvSpPr>
              <p:spPr bwMode="auto">
                <a:xfrm>
                  <a:off x="12530138" y="7332663"/>
                  <a:ext cx="266700" cy="73025"/>
                </a:xfrm>
                <a:custGeom>
                  <a:avLst/>
                  <a:gdLst>
                    <a:gd name="T0" fmla="*/ 0 w 84"/>
                    <a:gd name="T1" fmla="*/ 23 h 23"/>
                    <a:gd name="T2" fmla="*/ 12 w 84"/>
                    <a:gd name="T3" fmla="*/ 10 h 23"/>
                    <a:gd name="T4" fmla="*/ 39 w 84"/>
                    <a:gd name="T5" fmla="*/ 3 h 23"/>
                    <a:gd name="T6" fmla="*/ 84 w 84"/>
                    <a:gd name="T7" fmla="*/ 0 h 23"/>
                    <a:gd name="T8" fmla="*/ 0 w 84"/>
                    <a:gd name="T9" fmla="*/ 23 h 23"/>
                  </a:gdLst>
                  <a:ahLst/>
                  <a:cxnLst>
                    <a:cxn ang="0">
                      <a:pos x="T0" y="T1"/>
                    </a:cxn>
                    <a:cxn ang="0">
                      <a:pos x="T2" y="T3"/>
                    </a:cxn>
                    <a:cxn ang="0">
                      <a:pos x="T4" y="T5"/>
                    </a:cxn>
                    <a:cxn ang="0">
                      <a:pos x="T6" y="T7"/>
                    </a:cxn>
                    <a:cxn ang="0">
                      <a:pos x="T8" y="T9"/>
                    </a:cxn>
                  </a:cxnLst>
                  <a:rect l="0" t="0" r="r" b="b"/>
                  <a:pathLst>
                    <a:path w="84" h="23">
                      <a:moveTo>
                        <a:pt x="0" y="23"/>
                      </a:moveTo>
                      <a:cubicBezTo>
                        <a:pt x="3" y="15"/>
                        <a:pt x="7" y="11"/>
                        <a:pt x="12" y="10"/>
                      </a:cubicBezTo>
                      <a:cubicBezTo>
                        <a:pt x="21" y="7"/>
                        <a:pt x="30" y="5"/>
                        <a:pt x="39" y="3"/>
                      </a:cubicBezTo>
                      <a:cubicBezTo>
                        <a:pt x="54" y="1"/>
                        <a:pt x="69" y="0"/>
                        <a:pt x="84" y="0"/>
                      </a:cubicBezTo>
                      <a:cubicBezTo>
                        <a:pt x="58" y="14"/>
                        <a:pt x="28" y="1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45" name="Freeform 254">
                <a:extLst>
                  <a:ext uri="{FF2B5EF4-FFF2-40B4-BE49-F238E27FC236}">
                    <a16:creationId xmlns:a16="http://schemas.microsoft.com/office/drawing/2014/main" id="{D7472DC2-47CA-49C3-A374-DC2F83D2A77C}"/>
                  </a:ext>
                </a:extLst>
              </p:cNvPr>
              <p:cNvSpPr>
                <a:spLocks noChangeAspect="1" noEditPoints="1"/>
              </p:cNvSpPr>
              <p:nvPr/>
            </p:nvSpPr>
            <p:spPr bwMode="auto">
              <a:xfrm flipH="1" flipV="1">
                <a:off x="15633367" y="3731588"/>
                <a:ext cx="154480" cy="391760"/>
              </a:xfrm>
              <a:custGeom>
                <a:avLst/>
                <a:gdLst>
                  <a:gd name="T0" fmla="*/ 171 w 188"/>
                  <a:gd name="T1" fmla="*/ 419 h 477"/>
                  <a:gd name="T2" fmla="*/ 152 w 188"/>
                  <a:gd name="T3" fmla="*/ 461 h 477"/>
                  <a:gd name="T4" fmla="*/ 88 w 188"/>
                  <a:gd name="T5" fmla="*/ 471 h 477"/>
                  <a:gd name="T6" fmla="*/ 42 w 188"/>
                  <a:gd name="T7" fmla="*/ 467 h 477"/>
                  <a:gd name="T8" fmla="*/ 49 w 188"/>
                  <a:gd name="T9" fmla="*/ 430 h 477"/>
                  <a:gd name="T10" fmla="*/ 29 w 188"/>
                  <a:gd name="T11" fmla="*/ 334 h 477"/>
                  <a:gd name="T12" fmla="*/ 6 w 188"/>
                  <a:gd name="T13" fmla="*/ 115 h 477"/>
                  <a:gd name="T14" fmla="*/ 25 w 188"/>
                  <a:gd name="T15" fmla="*/ 8 h 477"/>
                  <a:gd name="T16" fmla="*/ 65 w 188"/>
                  <a:gd name="T17" fmla="*/ 4 h 477"/>
                  <a:gd name="T18" fmla="*/ 101 w 188"/>
                  <a:gd name="T19" fmla="*/ 60 h 477"/>
                  <a:gd name="T20" fmla="*/ 113 w 188"/>
                  <a:gd name="T21" fmla="*/ 95 h 477"/>
                  <a:gd name="T22" fmla="*/ 133 w 188"/>
                  <a:gd name="T23" fmla="*/ 247 h 477"/>
                  <a:gd name="T24" fmla="*/ 160 w 188"/>
                  <a:gd name="T25" fmla="*/ 419 h 477"/>
                  <a:gd name="T26" fmla="*/ 62 w 188"/>
                  <a:gd name="T27" fmla="*/ 187 h 477"/>
                  <a:gd name="T28" fmla="*/ 35 w 188"/>
                  <a:gd name="T29" fmla="*/ 240 h 477"/>
                  <a:gd name="T30" fmla="*/ 71 w 188"/>
                  <a:gd name="T31" fmla="*/ 237 h 477"/>
                  <a:gd name="T32" fmla="*/ 117 w 188"/>
                  <a:gd name="T33" fmla="*/ 242 h 477"/>
                  <a:gd name="T34" fmla="*/ 99 w 188"/>
                  <a:gd name="T35" fmla="*/ 128 h 477"/>
                  <a:gd name="T36" fmla="*/ 62 w 188"/>
                  <a:gd name="T37" fmla="*/ 22 h 477"/>
                  <a:gd name="T38" fmla="*/ 33 w 188"/>
                  <a:gd name="T39" fmla="*/ 24 h 477"/>
                  <a:gd name="T40" fmla="*/ 20 w 188"/>
                  <a:gd name="T41" fmla="*/ 80 h 477"/>
                  <a:gd name="T42" fmla="*/ 19 w 188"/>
                  <a:gd name="T43" fmla="*/ 93 h 477"/>
                  <a:gd name="T44" fmla="*/ 55 w 188"/>
                  <a:gd name="T45" fmla="*/ 132 h 477"/>
                  <a:gd name="T46" fmla="*/ 28 w 188"/>
                  <a:gd name="T47" fmla="*/ 180 h 477"/>
                  <a:gd name="T48" fmla="*/ 57 w 188"/>
                  <a:gd name="T49" fmla="*/ 388 h 477"/>
                  <a:gd name="T50" fmla="*/ 59 w 188"/>
                  <a:gd name="T51" fmla="*/ 398 h 477"/>
                  <a:gd name="T52" fmla="*/ 56 w 188"/>
                  <a:gd name="T53" fmla="*/ 445 h 477"/>
                  <a:gd name="T54" fmla="*/ 72 w 188"/>
                  <a:gd name="T55" fmla="*/ 461 h 477"/>
                  <a:gd name="T56" fmla="*/ 151 w 188"/>
                  <a:gd name="T57" fmla="*/ 450 h 477"/>
                  <a:gd name="T58" fmla="*/ 171 w 188"/>
                  <a:gd name="T59" fmla="*/ 433 h 477"/>
                  <a:gd name="T60" fmla="*/ 149 w 188"/>
                  <a:gd name="T61" fmla="*/ 419 h 477"/>
                  <a:gd name="T62" fmla="*/ 123 w 188"/>
                  <a:gd name="T63" fmla="*/ 277 h 477"/>
                  <a:gd name="T64" fmla="*/ 38 w 188"/>
                  <a:gd name="T65" fmla="*/ 277 h 477"/>
                  <a:gd name="T66" fmla="*/ 81 w 188"/>
                  <a:gd name="T67" fmla="*/ 283 h 477"/>
                  <a:gd name="T68" fmla="*/ 47 w 188"/>
                  <a:gd name="T69" fmla="*/ 339 h 477"/>
                  <a:gd name="T70" fmla="*/ 48 w 188"/>
                  <a:gd name="T71" fmla="*/ 350 h 477"/>
                  <a:gd name="T72" fmla="*/ 39 w 188"/>
                  <a:gd name="T73" fmla="*/ 269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477">
                    <a:moveTo>
                      <a:pt x="160" y="419"/>
                    </a:moveTo>
                    <a:cubicBezTo>
                      <a:pt x="165" y="419"/>
                      <a:pt x="168" y="419"/>
                      <a:pt x="171" y="419"/>
                    </a:cubicBezTo>
                    <a:cubicBezTo>
                      <a:pt x="181" y="420"/>
                      <a:pt x="188" y="434"/>
                      <a:pt x="181" y="443"/>
                    </a:cubicBezTo>
                    <a:cubicBezTo>
                      <a:pt x="174" y="452"/>
                      <a:pt x="165" y="460"/>
                      <a:pt x="152" y="461"/>
                    </a:cubicBezTo>
                    <a:cubicBezTo>
                      <a:pt x="138" y="462"/>
                      <a:pt x="125" y="466"/>
                      <a:pt x="111" y="468"/>
                    </a:cubicBezTo>
                    <a:cubicBezTo>
                      <a:pt x="103" y="470"/>
                      <a:pt x="95" y="470"/>
                      <a:pt x="88" y="471"/>
                    </a:cubicBezTo>
                    <a:cubicBezTo>
                      <a:pt x="85" y="472"/>
                      <a:pt x="82" y="472"/>
                      <a:pt x="80" y="473"/>
                    </a:cubicBezTo>
                    <a:cubicBezTo>
                      <a:pt x="66" y="477"/>
                      <a:pt x="54" y="473"/>
                      <a:pt x="42" y="467"/>
                    </a:cubicBezTo>
                    <a:cubicBezTo>
                      <a:pt x="32" y="462"/>
                      <a:pt x="31" y="458"/>
                      <a:pt x="36" y="448"/>
                    </a:cubicBezTo>
                    <a:cubicBezTo>
                      <a:pt x="39" y="442"/>
                      <a:pt x="41" y="435"/>
                      <a:pt x="49" y="430"/>
                    </a:cubicBezTo>
                    <a:cubicBezTo>
                      <a:pt x="46" y="416"/>
                      <a:pt x="44" y="401"/>
                      <a:pt x="40" y="387"/>
                    </a:cubicBezTo>
                    <a:cubicBezTo>
                      <a:pt x="35" y="370"/>
                      <a:pt x="32" y="352"/>
                      <a:pt x="29" y="334"/>
                    </a:cubicBezTo>
                    <a:cubicBezTo>
                      <a:pt x="20" y="283"/>
                      <a:pt x="17" y="231"/>
                      <a:pt x="11" y="180"/>
                    </a:cubicBezTo>
                    <a:cubicBezTo>
                      <a:pt x="8" y="158"/>
                      <a:pt x="8" y="136"/>
                      <a:pt x="6" y="115"/>
                    </a:cubicBezTo>
                    <a:cubicBezTo>
                      <a:pt x="5" y="97"/>
                      <a:pt x="4" y="80"/>
                      <a:pt x="3" y="63"/>
                    </a:cubicBezTo>
                    <a:cubicBezTo>
                      <a:pt x="0" y="41"/>
                      <a:pt x="10" y="23"/>
                      <a:pt x="25" y="8"/>
                    </a:cubicBezTo>
                    <a:cubicBezTo>
                      <a:pt x="26" y="7"/>
                      <a:pt x="28" y="5"/>
                      <a:pt x="30" y="5"/>
                    </a:cubicBezTo>
                    <a:cubicBezTo>
                      <a:pt x="41" y="2"/>
                      <a:pt x="53" y="0"/>
                      <a:pt x="65" y="4"/>
                    </a:cubicBezTo>
                    <a:cubicBezTo>
                      <a:pt x="83" y="11"/>
                      <a:pt x="95" y="24"/>
                      <a:pt x="98" y="44"/>
                    </a:cubicBezTo>
                    <a:cubicBezTo>
                      <a:pt x="99" y="50"/>
                      <a:pt x="100" y="55"/>
                      <a:pt x="101" y="60"/>
                    </a:cubicBezTo>
                    <a:cubicBezTo>
                      <a:pt x="102" y="65"/>
                      <a:pt x="105" y="69"/>
                      <a:pt x="106" y="73"/>
                    </a:cubicBezTo>
                    <a:cubicBezTo>
                      <a:pt x="109" y="81"/>
                      <a:pt x="112" y="88"/>
                      <a:pt x="113" y="95"/>
                    </a:cubicBezTo>
                    <a:cubicBezTo>
                      <a:pt x="118" y="133"/>
                      <a:pt x="123" y="171"/>
                      <a:pt x="128" y="209"/>
                    </a:cubicBezTo>
                    <a:cubicBezTo>
                      <a:pt x="130" y="221"/>
                      <a:pt x="131" y="234"/>
                      <a:pt x="133" y="247"/>
                    </a:cubicBezTo>
                    <a:cubicBezTo>
                      <a:pt x="137" y="273"/>
                      <a:pt x="143" y="300"/>
                      <a:pt x="147" y="326"/>
                    </a:cubicBezTo>
                    <a:cubicBezTo>
                      <a:pt x="152" y="357"/>
                      <a:pt x="156" y="387"/>
                      <a:pt x="160" y="419"/>
                    </a:cubicBezTo>
                    <a:close/>
                    <a:moveTo>
                      <a:pt x="28" y="180"/>
                    </a:moveTo>
                    <a:cubicBezTo>
                      <a:pt x="40" y="181"/>
                      <a:pt x="52" y="178"/>
                      <a:pt x="62" y="187"/>
                    </a:cubicBezTo>
                    <a:cubicBezTo>
                      <a:pt x="52" y="195"/>
                      <a:pt x="40" y="191"/>
                      <a:pt x="29" y="193"/>
                    </a:cubicBezTo>
                    <a:cubicBezTo>
                      <a:pt x="31" y="209"/>
                      <a:pt x="32" y="224"/>
                      <a:pt x="35" y="240"/>
                    </a:cubicBezTo>
                    <a:cubicBezTo>
                      <a:pt x="42" y="238"/>
                      <a:pt x="49" y="237"/>
                      <a:pt x="55" y="235"/>
                    </a:cubicBezTo>
                    <a:cubicBezTo>
                      <a:pt x="61" y="234"/>
                      <a:pt x="66" y="233"/>
                      <a:pt x="71" y="237"/>
                    </a:cubicBezTo>
                    <a:cubicBezTo>
                      <a:pt x="74" y="238"/>
                      <a:pt x="77" y="238"/>
                      <a:pt x="79" y="237"/>
                    </a:cubicBezTo>
                    <a:cubicBezTo>
                      <a:pt x="92" y="236"/>
                      <a:pt x="105" y="235"/>
                      <a:pt x="117" y="242"/>
                    </a:cubicBezTo>
                    <a:cubicBezTo>
                      <a:pt x="117" y="238"/>
                      <a:pt x="117" y="235"/>
                      <a:pt x="117" y="233"/>
                    </a:cubicBezTo>
                    <a:cubicBezTo>
                      <a:pt x="111" y="198"/>
                      <a:pt x="105" y="163"/>
                      <a:pt x="99" y="128"/>
                    </a:cubicBezTo>
                    <a:cubicBezTo>
                      <a:pt x="95" y="103"/>
                      <a:pt x="90" y="78"/>
                      <a:pt x="85" y="53"/>
                    </a:cubicBezTo>
                    <a:cubicBezTo>
                      <a:pt x="82" y="39"/>
                      <a:pt x="76" y="28"/>
                      <a:pt x="62" y="22"/>
                    </a:cubicBezTo>
                    <a:cubicBezTo>
                      <a:pt x="55" y="18"/>
                      <a:pt x="49" y="20"/>
                      <a:pt x="42" y="20"/>
                    </a:cubicBezTo>
                    <a:cubicBezTo>
                      <a:pt x="38" y="19"/>
                      <a:pt x="35" y="21"/>
                      <a:pt x="33" y="24"/>
                    </a:cubicBezTo>
                    <a:cubicBezTo>
                      <a:pt x="32" y="26"/>
                      <a:pt x="31" y="28"/>
                      <a:pt x="29" y="30"/>
                    </a:cubicBezTo>
                    <a:cubicBezTo>
                      <a:pt x="15" y="45"/>
                      <a:pt x="18" y="62"/>
                      <a:pt x="20" y="80"/>
                    </a:cubicBezTo>
                    <a:cubicBezTo>
                      <a:pt x="31" y="79"/>
                      <a:pt x="42" y="76"/>
                      <a:pt x="51" y="86"/>
                    </a:cubicBezTo>
                    <a:cubicBezTo>
                      <a:pt x="41" y="93"/>
                      <a:pt x="30" y="89"/>
                      <a:pt x="19" y="93"/>
                    </a:cubicBezTo>
                    <a:cubicBezTo>
                      <a:pt x="20" y="105"/>
                      <a:pt x="21" y="116"/>
                      <a:pt x="22" y="128"/>
                    </a:cubicBezTo>
                    <a:cubicBezTo>
                      <a:pt x="34" y="128"/>
                      <a:pt x="45" y="126"/>
                      <a:pt x="55" y="132"/>
                    </a:cubicBezTo>
                    <a:cubicBezTo>
                      <a:pt x="47" y="143"/>
                      <a:pt x="35" y="139"/>
                      <a:pt x="24" y="142"/>
                    </a:cubicBezTo>
                    <a:cubicBezTo>
                      <a:pt x="26" y="155"/>
                      <a:pt x="27" y="167"/>
                      <a:pt x="28" y="180"/>
                    </a:cubicBezTo>
                    <a:close/>
                    <a:moveTo>
                      <a:pt x="48" y="350"/>
                    </a:moveTo>
                    <a:cubicBezTo>
                      <a:pt x="51" y="363"/>
                      <a:pt x="54" y="375"/>
                      <a:pt x="57" y="388"/>
                    </a:cubicBezTo>
                    <a:cubicBezTo>
                      <a:pt x="69" y="384"/>
                      <a:pt x="80" y="375"/>
                      <a:pt x="95" y="380"/>
                    </a:cubicBezTo>
                    <a:cubicBezTo>
                      <a:pt x="84" y="391"/>
                      <a:pt x="71" y="393"/>
                      <a:pt x="59" y="398"/>
                    </a:cubicBezTo>
                    <a:cubicBezTo>
                      <a:pt x="58" y="408"/>
                      <a:pt x="61" y="418"/>
                      <a:pt x="63" y="427"/>
                    </a:cubicBezTo>
                    <a:cubicBezTo>
                      <a:pt x="66" y="437"/>
                      <a:pt x="64" y="441"/>
                      <a:pt x="56" y="445"/>
                    </a:cubicBezTo>
                    <a:cubicBezTo>
                      <a:pt x="52" y="447"/>
                      <a:pt x="50" y="450"/>
                      <a:pt x="49" y="455"/>
                    </a:cubicBezTo>
                    <a:cubicBezTo>
                      <a:pt x="56" y="459"/>
                      <a:pt x="64" y="462"/>
                      <a:pt x="72" y="461"/>
                    </a:cubicBezTo>
                    <a:cubicBezTo>
                      <a:pt x="86" y="460"/>
                      <a:pt x="101" y="458"/>
                      <a:pt x="115" y="456"/>
                    </a:cubicBezTo>
                    <a:cubicBezTo>
                      <a:pt x="127" y="455"/>
                      <a:pt x="139" y="452"/>
                      <a:pt x="151" y="450"/>
                    </a:cubicBezTo>
                    <a:cubicBezTo>
                      <a:pt x="158" y="449"/>
                      <a:pt x="164" y="445"/>
                      <a:pt x="169" y="439"/>
                    </a:cubicBezTo>
                    <a:cubicBezTo>
                      <a:pt x="170" y="438"/>
                      <a:pt x="170" y="435"/>
                      <a:pt x="171" y="433"/>
                    </a:cubicBezTo>
                    <a:cubicBezTo>
                      <a:pt x="165" y="432"/>
                      <a:pt x="161" y="432"/>
                      <a:pt x="157" y="431"/>
                    </a:cubicBezTo>
                    <a:cubicBezTo>
                      <a:pt x="150" y="430"/>
                      <a:pt x="148" y="426"/>
                      <a:pt x="149" y="419"/>
                    </a:cubicBezTo>
                    <a:cubicBezTo>
                      <a:pt x="150" y="414"/>
                      <a:pt x="150" y="409"/>
                      <a:pt x="149" y="404"/>
                    </a:cubicBezTo>
                    <a:cubicBezTo>
                      <a:pt x="139" y="362"/>
                      <a:pt x="126" y="320"/>
                      <a:pt x="123" y="277"/>
                    </a:cubicBezTo>
                    <a:cubicBezTo>
                      <a:pt x="122" y="271"/>
                      <a:pt x="121" y="265"/>
                      <a:pt x="120" y="258"/>
                    </a:cubicBezTo>
                    <a:cubicBezTo>
                      <a:pt x="95" y="275"/>
                      <a:pt x="67" y="278"/>
                      <a:pt x="38" y="277"/>
                    </a:cubicBezTo>
                    <a:cubicBezTo>
                      <a:pt x="39" y="281"/>
                      <a:pt x="39" y="285"/>
                      <a:pt x="40" y="289"/>
                    </a:cubicBezTo>
                    <a:cubicBezTo>
                      <a:pt x="66" y="279"/>
                      <a:pt x="72" y="278"/>
                      <a:pt x="81" y="283"/>
                    </a:cubicBezTo>
                    <a:cubicBezTo>
                      <a:pt x="71" y="295"/>
                      <a:pt x="55" y="296"/>
                      <a:pt x="41" y="303"/>
                    </a:cubicBezTo>
                    <a:cubicBezTo>
                      <a:pt x="43" y="315"/>
                      <a:pt x="45" y="327"/>
                      <a:pt x="47" y="339"/>
                    </a:cubicBezTo>
                    <a:cubicBezTo>
                      <a:pt x="59" y="337"/>
                      <a:pt x="70" y="334"/>
                      <a:pt x="82" y="341"/>
                    </a:cubicBezTo>
                    <a:cubicBezTo>
                      <a:pt x="72" y="352"/>
                      <a:pt x="61" y="349"/>
                      <a:pt x="48" y="350"/>
                    </a:cubicBezTo>
                    <a:close/>
                    <a:moveTo>
                      <a:pt x="113" y="254"/>
                    </a:moveTo>
                    <a:cubicBezTo>
                      <a:pt x="92" y="245"/>
                      <a:pt x="56" y="253"/>
                      <a:pt x="39" y="269"/>
                    </a:cubicBezTo>
                    <a:cubicBezTo>
                      <a:pt x="64" y="268"/>
                      <a:pt x="89" y="265"/>
                      <a:pt x="113" y="254"/>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46" name="Freeform 249">
                <a:extLst>
                  <a:ext uri="{FF2B5EF4-FFF2-40B4-BE49-F238E27FC236}">
                    <a16:creationId xmlns:a16="http://schemas.microsoft.com/office/drawing/2014/main" id="{841506F5-B8C0-429F-A2B2-A8F75215038B}"/>
                  </a:ext>
                </a:extLst>
              </p:cNvPr>
              <p:cNvSpPr>
                <a:spLocks noChangeAspect="1" noEditPoints="1"/>
              </p:cNvSpPr>
              <p:nvPr/>
            </p:nvSpPr>
            <p:spPr bwMode="auto">
              <a:xfrm rot="2005228" flipH="1" flipV="1">
                <a:off x="15366685" y="3964909"/>
                <a:ext cx="245200" cy="391760"/>
              </a:xfrm>
              <a:custGeom>
                <a:avLst/>
                <a:gdLst>
                  <a:gd name="T0" fmla="*/ 39 w 308"/>
                  <a:gd name="T1" fmla="*/ 373 h 492"/>
                  <a:gd name="T2" fmla="*/ 62 w 308"/>
                  <a:gd name="T3" fmla="*/ 253 h 492"/>
                  <a:gd name="T4" fmla="*/ 54 w 308"/>
                  <a:gd name="T5" fmla="*/ 208 h 492"/>
                  <a:gd name="T6" fmla="*/ 50 w 308"/>
                  <a:gd name="T7" fmla="*/ 173 h 492"/>
                  <a:gd name="T8" fmla="*/ 35 w 308"/>
                  <a:gd name="T9" fmla="*/ 86 h 492"/>
                  <a:gd name="T10" fmla="*/ 36 w 308"/>
                  <a:gd name="T11" fmla="*/ 21 h 492"/>
                  <a:gd name="T12" fmla="*/ 56 w 308"/>
                  <a:gd name="T13" fmla="*/ 1 h 492"/>
                  <a:gd name="T14" fmla="*/ 165 w 308"/>
                  <a:gd name="T15" fmla="*/ 22 h 492"/>
                  <a:gd name="T16" fmla="*/ 293 w 308"/>
                  <a:gd name="T17" fmla="*/ 57 h 492"/>
                  <a:gd name="T18" fmla="*/ 303 w 308"/>
                  <a:gd name="T19" fmla="*/ 86 h 492"/>
                  <a:gd name="T20" fmla="*/ 239 w 308"/>
                  <a:gd name="T21" fmla="*/ 183 h 492"/>
                  <a:gd name="T22" fmla="*/ 187 w 308"/>
                  <a:gd name="T23" fmla="*/ 266 h 492"/>
                  <a:gd name="T24" fmla="*/ 169 w 308"/>
                  <a:gd name="T25" fmla="*/ 278 h 492"/>
                  <a:gd name="T26" fmla="*/ 150 w 308"/>
                  <a:gd name="T27" fmla="*/ 304 h 492"/>
                  <a:gd name="T28" fmla="*/ 126 w 308"/>
                  <a:gd name="T29" fmla="*/ 401 h 492"/>
                  <a:gd name="T30" fmla="*/ 113 w 308"/>
                  <a:gd name="T31" fmla="*/ 450 h 492"/>
                  <a:gd name="T32" fmla="*/ 113 w 308"/>
                  <a:gd name="T33" fmla="*/ 486 h 492"/>
                  <a:gd name="T34" fmla="*/ 84 w 308"/>
                  <a:gd name="T35" fmla="*/ 488 h 492"/>
                  <a:gd name="T36" fmla="*/ 42 w 308"/>
                  <a:gd name="T37" fmla="*/ 475 h 492"/>
                  <a:gd name="T38" fmla="*/ 11 w 308"/>
                  <a:gd name="T39" fmla="*/ 467 h 492"/>
                  <a:gd name="T40" fmla="*/ 11 w 308"/>
                  <a:gd name="T41" fmla="*/ 437 h 492"/>
                  <a:gd name="T42" fmla="*/ 55 w 308"/>
                  <a:gd name="T43" fmla="*/ 20 h 492"/>
                  <a:gd name="T44" fmla="*/ 53 w 308"/>
                  <a:gd name="T45" fmla="*/ 94 h 492"/>
                  <a:gd name="T46" fmla="*/ 68 w 308"/>
                  <a:gd name="T47" fmla="*/ 178 h 492"/>
                  <a:gd name="T48" fmla="*/ 98 w 308"/>
                  <a:gd name="T49" fmla="*/ 202 h 492"/>
                  <a:gd name="T50" fmla="*/ 151 w 308"/>
                  <a:gd name="T51" fmla="*/ 200 h 492"/>
                  <a:gd name="T52" fmla="*/ 227 w 308"/>
                  <a:gd name="T53" fmla="*/ 158 h 492"/>
                  <a:gd name="T54" fmla="*/ 290 w 308"/>
                  <a:gd name="T55" fmla="*/ 74 h 492"/>
                  <a:gd name="T56" fmla="*/ 183 w 308"/>
                  <a:gd name="T57" fmla="*/ 44 h 492"/>
                  <a:gd name="T58" fmla="*/ 93 w 308"/>
                  <a:gd name="T59" fmla="*/ 25 h 492"/>
                  <a:gd name="T60" fmla="*/ 109 w 308"/>
                  <a:gd name="T61" fmla="*/ 474 h 492"/>
                  <a:gd name="T62" fmla="*/ 93 w 308"/>
                  <a:gd name="T63" fmla="*/ 444 h 492"/>
                  <a:gd name="T64" fmla="*/ 117 w 308"/>
                  <a:gd name="T65" fmla="*/ 374 h 492"/>
                  <a:gd name="T66" fmla="*/ 149 w 308"/>
                  <a:gd name="T67" fmla="*/ 279 h 492"/>
                  <a:gd name="T68" fmla="*/ 165 w 308"/>
                  <a:gd name="T69" fmla="*/ 256 h 492"/>
                  <a:gd name="T70" fmla="*/ 114 w 308"/>
                  <a:gd name="T71" fmla="*/ 234 h 492"/>
                  <a:gd name="T72" fmla="*/ 74 w 308"/>
                  <a:gd name="T73" fmla="*/ 203 h 492"/>
                  <a:gd name="T74" fmla="*/ 72 w 308"/>
                  <a:gd name="T75" fmla="*/ 299 h 492"/>
                  <a:gd name="T76" fmla="*/ 40 w 308"/>
                  <a:gd name="T77" fmla="*/ 430 h 492"/>
                  <a:gd name="T78" fmla="*/ 19 w 308"/>
                  <a:gd name="T79" fmla="*/ 450 h 492"/>
                  <a:gd name="T80" fmla="*/ 81 w 308"/>
                  <a:gd name="T81" fmla="*/ 470 h 492"/>
                  <a:gd name="T82" fmla="*/ 109 w 308"/>
                  <a:gd name="T83" fmla="*/ 474 h 492"/>
                  <a:gd name="T84" fmla="*/ 148 w 308"/>
                  <a:gd name="T85" fmla="*/ 245 h 492"/>
                  <a:gd name="T86" fmla="*/ 182 w 308"/>
                  <a:gd name="T87" fmla="*/ 229 h 492"/>
                  <a:gd name="T88" fmla="*/ 160 w 308"/>
                  <a:gd name="T89" fmla="*/ 21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492">
                    <a:moveTo>
                      <a:pt x="30" y="433"/>
                    </a:moveTo>
                    <a:cubicBezTo>
                      <a:pt x="33" y="414"/>
                      <a:pt x="36" y="393"/>
                      <a:pt x="39" y="373"/>
                    </a:cubicBezTo>
                    <a:cubicBezTo>
                      <a:pt x="42" y="347"/>
                      <a:pt x="48" y="321"/>
                      <a:pt x="56" y="295"/>
                    </a:cubicBezTo>
                    <a:cubicBezTo>
                      <a:pt x="60" y="281"/>
                      <a:pt x="62" y="267"/>
                      <a:pt x="62" y="253"/>
                    </a:cubicBezTo>
                    <a:cubicBezTo>
                      <a:pt x="62" y="248"/>
                      <a:pt x="62" y="243"/>
                      <a:pt x="60" y="240"/>
                    </a:cubicBezTo>
                    <a:cubicBezTo>
                      <a:pt x="54" y="230"/>
                      <a:pt x="54" y="219"/>
                      <a:pt x="54" y="208"/>
                    </a:cubicBezTo>
                    <a:cubicBezTo>
                      <a:pt x="54" y="202"/>
                      <a:pt x="55" y="195"/>
                      <a:pt x="51" y="189"/>
                    </a:cubicBezTo>
                    <a:cubicBezTo>
                      <a:pt x="49" y="185"/>
                      <a:pt x="51" y="179"/>
                      <a:pt x="50" y="173"/>
                    </a:cubicBezTo>
                    <a:cubicBezTo>
                      <a:pt x="50" y="168"/>
                      <a:pt x="49" y="163"/>
                      <a:pt x="48" y="158"/>
                    </a:cubicBezTo>
                    <a:cubicBezTo>
                      <a:pt x="40" y="135"/>
                      <a:pt x="36" y="111"/>
                      <a:pt x="35" y="86"/>
                    </a:cubicBezTo>
                    <a:cubicBezTo>
                      <a:pt x="34" y="83"/>
                      <a:pt x="34" y="81"/>
                      <a:pt x="33" y="78"/>
                    </a:cubicBezTo>
                    <a:cubicBezTo>
                      <a:pt x="27" y="59"/>
                      <a:pt x="31" y="40"/>
                      <a:pt x="36" y="21"/>
                    </a:cubicBezTo>
                    <a:cubicBezTo>
                      <a:pt x="36" y="18"/>
                      <a:pt x="38" y="14"/>
                      <a:pt x="39" y="11"/>
                    </a:cubicBezTo>
                    <a:cubicBezTo>
                      <a:pt x="43" y="4"/>
                      <a:pt x="48" y="0"/>
                      <a:pt x="56" y="1"/>
                    </a:cubicBezTo>
                    <a:cubicBezTo>
                      <a:pt x="70" y="3"/>
                      <a:pt x="85" y="5"/>
                      <a:pt x="100" y="7"/>
                    </a:cubicBezTo>
                    <a:cubicBezTo>
                      <a:pt x="121" y="12"/>
                      <a:pt x="143" y="17"/>
                      <a:pt x="165" y="22"/>
                    </a:cubicBezTo>
                    <a:cubicBezTo>
                      <a:pt x="182" y="25"/>
                      <a:pt x="199" y="30"/>
                      <a:pt x="217" y="33"/>
                    </a:cubicBezTo>
                    <a:cubicBezTo>
                      <a:pt x="243" y="38"/>
                      <a:pt x="269" y="45"/>
                      <a:pt x="293" y="57"/>
                    </a:cubicBezTo>
                    <a:cubicBezTo>
                      <a:pt x="304" y="63"/>
                      <a:pt x="308" y="70"/>
                      <a:pt x="305" y="81"/>
                    </a:cubicBezTo>
                    <a:cubicBezTo>
                      <a:pt x="305" y="82"/>
                      <a:pt x="304" y="85"/>
                      <a:pt x="303" y="86"/>
                    </a:cubicBezTo>
                    <a:cubicBezTo>
                      <a:pt x="291" y="98"/>
                      <a:pt x="284" y="113"/>
                      <a:pt x="275" y="127"/>
                    </a:cubicBezTo>
                    <a:cubicBezTo>
                      <a:pt x="264" y="146"/>
                      <a:pt x="251" y="164"/>
                      <a:pt x="239" y="183"/>
                    </a:cubicBezTo>
                    <a:cubicBezTo>
                      <a:pt x="227" y="203"/>
                      <a:pt x="214" y="224"/>
                      <a:pt x="201" y="244"/>
                    </a:cubicBezTo>
                    <a:cubicBezTo>
                      <a:pt x="197" y="251"/>
                      <a:pt x="192" y="259"/>
                      <a:pt x="187" y="266"/>
                    </a:cubicBezTo>
                    <a:cubicBezTo>
                      <a:pt x="184" y="270"/>
                      <a:pt x="180" y="275"/>
                      <a:pt x="174" y="275"/>
                    </a:cubicBezTo>
                    <a:cubicBezTo>
                      <a:pt x="173" y="275"/>
                      <a:pt x="171" y="277"/>
                      <a:pt x="169" y="278"/>
                    </a:cubicBezTo>
                    <a:cubicBezTo>
                      <a:pt x="165" y="283"/>
                      <a:pt x="160" y="289"/>
                      <a:pt x="156" y="294"/>
                    </a:cubicBezTo>
                    <a:cubicBezTo>
                      <a:pt x="153" y="297"/>
                      <a:pt x="151" y="300"/>
                      <a:pt x="150" y="304"/>
                    </a:cubicBezTo>
                    <a:cubicBezTo>
                      <a:pt x="147" y="318"/>
                      <a:pt x="143" y="333"/>
                      <a:pt x="141" y="347"/>
                    </a:cubicBezTo>
                    <a:cubicBezTo>
                      <a:pt x="138" y="366"/>
                      <a:pt x="132" y="383"/>
                      <a:pt x="126" y="401"/>
                    </a:cubicBezTo>
                    <a:cubicBezTo>
                      <a:pt x="122" y="415"/>
                      <a:pt x="117" y="429"/>
                      <a:pt x="112" y="444"/>
                    </a:cubicBezTo>
                    <a:cubicBezTo>
                      <a:pt x="111" y="446"/>
                      <a:pt x="112" y="448"/>
                      <a:pt x="113" y="450"/>
                    </a:cubicBezTo>
                    <a:cubicBezTo>
                      <a:pt x="115" y="456"/>
                      <a:pt x="119" y="462"/>
                      <a:pt x="121" y="468"/>
                    </a:cubicBezTo>
                    <a:cubicBezTo>
                      <a:pt x="125" y="477"/>
                      <a:pt x="122" y="483"/>
                      <a:pt x="113" y="486"/>
                    </a:cubicBezTo>
                    <a:cubicBezTo>
                      <a:pt x="109" y="487"/>
                      <a:pt x="105" y="488"/>
                      <a:pt x="101" y="490"/>
                    </a:cubicBezTo>
                    <a:cubicBezTo>
                      <a:pt x="95" y="492"/>
                      <a:pt x="90" y="491"/>
                      <a:pt x="84" y="488"/>
                    </a:cubicBezTo>
                    <a:cubicBezTo>
                      <a:pt x="80" y="486"/>
                      <a:pt x="76" y="484"/>
                      <a:pt x="72" y="484"/>
                    </a:cubicBezTo>
                    <a:cubicBezTo>
                      <a:pt x="62" y="482"/>
                      <a:pt x="51" y="480"/>
                      <a:pt x="42" y="475"/>
                    </a:cubicBezTo>
                    <a:cubicBezTo>
                      <a:pt x="40" y="475"/>
                      <a:pt x="39" y="474"/>
                      <a:pt x="37" y="474"/>
                    </a:cubicBezTo>
                    <a:cubicBezTo>
                      <a:pt x="28" y="474"/>
                      <a:pt x="19" y="471"/>
                      <a:pt x="11" y="467"/>
                    </a:cubicBezTo>
                    <a:cubicBezTo>
                      <a:pt x="4" y="464"/>
                      <a:pt x="0" y="459"/>
                      <a:pt x="0" y="452"/>
                    </a:cubicBezTo>
                    <a:cubicBezTo>
                      <a:pt x="0" y="444"/>
                      <a:pt x="5" y="439"/>
                      <a:pt x="11" y="437"/>
                    </a:cubicBezTo>
                    <a:cubicBezTo>
                      <a:pt x="17" y="435"/>
                      <a:pt x="23" y="435"/>
                      <a:pt x="30" y="433"/>
                    </a:cubicBezTo>
                    <a:close/>
                    <a:moveTo>
                      <a:pt x="55" y="20"/>
                    </a:moveTo>
                    <a:cubicBezTo>
                      <a:pt x="49" y="38"/>
                      <a:pt x="45" y="54"/>
                      <a:pt x="50" y="72"/>
                    </a:cubicBezTo>
                    <a:cubicBezTo>
                      <a:pt x="52" y="79"/>
                      <a:pt x="52" y="86"/>
                      <a:pt x="53" y="94"/>
                    </a:cubicBezTo>
                    <a:cubicBezTo>
                      <a:pt x="54" y="100"/>
                      <a:pt x="55" y="106"/>
                      <a:pt x="55" y="113"/>
                    </a:cubicBezTo>
                    <a:cubicBezTo>
                      <a:pt x="58" y="135"/>
                      <a:pt x="68" y="155"/>
                      <a:pt x="68" y="178"/>
                    </a:cubicBezTo>
                    <a:cubicBezTo>
                      <a:pt x="68" y="182"/>
                      <a:pt x="70" y="184"/>
                      <a:pt x="73" y="186"/>
                    </a:cubicBezTo>
                    <a:cubicBezTo>
                      <a:pt x="81" y="191"/>
                      <a:pt x="90" y="196"/>
                      <a:pt x="98" y="202"/>
                    </a:cubicBezTo>
                    <a:cubicBezTo>
                      <a:pt x="106" y="208"/>
                      <a:pt x="115" y="209"/>
                      <a:pt x="124" y="207"/>
                    </a:cubicBezTo>
                    <a:cubicBezTo>
                      <a:pt x="133" y="204"/>
                      <a:pt x="142" y="202"/>
                      <a:pt x="151" y="200"/>
                    </a:cubicBezTo>
                    <a:cubicBezTo>
                      <a:pt x="166" y="196"/>
                      <a:pt x="180" y="196"/>
                      <a:pt x="191" y="210"/>
                    </a:cubicBezTo>
                    <a:cubicBezTo>
                      <a:pt x="203" y="192"/>
                      <a:pt x="212" y="173"/>
                      <a:pt x="227" y="158"/>
                    </a:cubicBezTo>
                    <a:cubicBezTo>
                      <a:pt x="229" y="159"/>
                      <a:pt x="230" y="159"/>
                      <a:pt x="230" y="159"/>
                    </a:cubicBezTo>
                    <a:cubicBezTo>
                      <a:pt x="256" y="135"/>
                      <a:pt x="273" y="105"/>
                      <a:pt x="290" y="74"/>
                    </a:cubicBezTo>
                    <a:cubicBezTo>
                      <a:pt x="276" y="69"/>
                      <a:pt x="264" y="63"/>
                      <a:pt x="251" y="60"/>
                    </a:cubicBezTo>
                    <a:cubicBezTo>
                      <a:pt x="229" y="54"/>
                      <a:pt x="206" y="49"/>
                      <a:pt x="183" y="44"/>
                    </a:cubicBezTo>
                    <a:cubicBezTo>
                      <a:pt x="175" y="42"/>
                      <a:pt x="167" y="41"/>
                      <a:pt x="159" y="39"/>
                    </a:cubicBezTo>
                    <a:cubicBezTo>
                      <a:pt x="137" y="35"/>
                      <a:pt x="115" y="30"/>
                      <a:pt x="93" y="25"/>
                    </a:cubicBezTo>
                    <a:cubicBezTo>
                      <a:pt x="81" y="22"/>
                      <a:pt x="68" y="20"/>
                      <a:pt x="55" y="20"/>
                    </a:cubicBezTo>
                    <a:close/>
                    <a:moveTo>
                      <a:pt x="109" y="474"/>
                    </a:moveTo>
                    <a:cubicBezTo>
                      <a:pt x="106" y="467"/>
                      <a:pt x="102" y="462"/>
                      <a:pt x="96" y="459"/>
                    </a:cubicBezTo>
                    <a:cubicBezTo>
                      <a:pt x="89" y="456"/>
                      <a:pt x="89" y="450"/>
                      <a:pt x="93" y="444"/>
                    </a:cubicBezTo>
                    <a:cubicBezTo>
                      <a:pt x="95" y="441"/>
                      <a:pt x="98" y="439"/>
                      <a:pt x="98" y="436"/>
                    </a:cubicBezTo>
                    <a:cubicBezTo>
                      <a:pt x="105" y="415"/>
                      <a:pt x="112" y="395"/>
                      <a:pt x="117" y="374"/>
                    </a:cubicBezTo>
                    <a:cubicBezTo>
                      <a:pt x="121" y="356"/>
                      <a:pt x="123" y="338"/>
                      <a:pt x="127" y="320"/>
                    </a:cubicBezTo>
                    <a:cubicBezTo>
                      <a:pt x="131" y="305"/>
                      <a:pt x="135" y="290"/>
                      <a:pt x="149" y="279"/>
                    </a:cubicBezTo>
                    <a:cubicBezTo>
                      <a:pt x="154" y="275"/>
                      <a:pt x="158" y="268"/>
                      <a:pt x="162" y="263"/>
                    </a:cubicBezTo>
                    <a:cubicBezTo>
                      <a:pt x="163" y="261"/>
                      <a:pt x="164" y="259"/>
                      <a:pt x="165" y="256"/>
                    </a:cubicBezTo>
                    <a:cubicBezTo>
                      <a:pt x="153" y="258"/>
                      <a:pt x="144" y="253"/>
                      <a:pt x="135" y="247"/>
                    </a:cubicBezTo>
                    <a:cubicBezTo>
                      <a:pt x="128" y="243"/>
                      <a:pt x="121" y="238"/>
                      <a:pt x="114" y="234"/>
                    </a:cubicBezTo>
                    <a:cubicBezTo>
                      <a:pt x="106" y="229"/>
                      <a:pt x="99" y="224"/>
                      <a:pt x="93" y="216"/>
                    </a:cubicBezTo>
                    <a:cubicBezTo>
                      <a:pt x="88" y="210"/>
                      <a:pt x="82" y="207"/>
                      <a:pt x="74" y="203"/>
                    </a:cubicBezTo>
                    <a:cubicBezTo>
                      <a:pt x="75" y="215"/>
                      <a:pt x="75" y="225"/>
                      <a:pt x="77" y="235"/>
                    </a:cubicBezTo>
                    <a:cubicBezTo>
                      <a:pt x="80" y="257"/>
                      <a:pt x="78" y="278"/>
                      <a:pt x="72" y="299"/>
                    </a:cubicBezTo>
                    <a:cubicBezTo>
                      <a:pt x="67" y="316"/>
                      <a:pt x="62" y="333"/>
                      <a:pt x="58" y="350"/>
                    </a:cubicBezTo>
                    <a:cubicBezTo>
                      <a:pt x="52" y="377"/>
                      <a:pt x="49" y="404"/>
                      <a:pt x="40" y="430"/>
                    </a:cubicBezTo>
                    <a:cubicBezTo>
                      <a:pt x="37" y="438"/>
                      <a:pt x="34" y="445"/>
                      <a:pt x="26" y="446"/>
                    </a:cubicBezTo>
                    <a:cubicBezTo>
                      <a:pt x="23" y="447"/>
                      <a:pt x="22" y="448"/>
                      <a:pt x="19" y="450"/>
                    </a:cubicBezTo>
                    <a:cubicBezTo>
                      <a:pt x="22" y="455"/>
                      <a:pt x="27" y="456"/>
                      <a:pt x="32" y="457"/>
                    </a:cubicBezTo>
                    <a:cubicBezTo>
                      <a:pt x="48" y="461"/>
                      <a:pt x="65" y="466"/>
                      <a:pt x="81" y="470"/>
                    </a:cubicBezTo>
                    <a:cubicBezTo>
                      <a:pt x="84" y="471"/>
                      <a:pt x="87" y="473"/>
                      <a:pt x="89" y="474"/>
                    </a:cubicBezTo>
                    <a:cubicBezTo>
                      <a:pt x="96" y="479"/>
                      <a:pt x="102" y="478"/>
                      <a:pt x="109" y="474"/>
                    </a:cubicBezTo>
                    <a:close/>
                    <a:moveTo>
                      <a:pt x="117" y="223"/>
                    </a:moveTo>
                    <a:cubicBezTo>
                      <a:pt x="128" y="231"/>
                      <a:pt x="138" y="239"/>
                      <a:pt x="148" y="245"/>
                    </a:cubicBezTo>
                    <a:cubicBezTo>
                      <a:pt x="157" y="251"/>
                      <a:pt x="170" y="250"/>
                      <a:pt x="174" y="243"/>
                    </a:cubicBezTo>
                    <a:cubicBezTo>
                      <a:pt x="177" y="239"/>
                      <a:pt x="179" y="234"/>
                      <a:pt x="182" y="229"/>
                    </a:cubicBezTo>
                    <a:cubicBezTo>
                      <a:pt x="184" y="225"/>
                      <a:pt x="183" y="222"/>
                      <a:pt x="181" y="219"/>
                    </a:cubicBezTo>
                    <a:cubicBezTo>
                      <a:pt x="175" y="211"/>
                      <a:pt x="168" y="211"/>
                      <a:pt x="160" y="212"/>
                    </a:cubicBezTo>
                    <a:cubicBezTo>
                      <a:pt x="146" y="216"/>
                      <a:pt x="132" y="219"/>
                      <a:pt x="117" y="22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47" name="Group 46">
                <a:extLst>
                  <a:ext uri="{FF2B5EF4-FFF2-40B4-BE49-F238E27FC236}">
                    <a16:creationId xmlns:a16="http://schemas.microsoft.com/office/drawing/2014/main" id="{4C57DF1C-DB95-4359-A679-6F3ECDEF5E47}"/>
                  </a:ext>
                </a:extLst>
              </p:cNvPr>
              <p:cNvGrpSpPr>
                <a:grpSpLocks noChangeAspect="1"/>
              </p:cNvGrpSpPr>
              <p:nvPr/>
            </p:nvGrpSpPr>
            <p:grpSpPr>
              <a:xfrm flipH="1" flipV="1">
                <a:off x="14887639" y="3981163"/>
                <a:ext cx="185901" cy="216060"/>
                <a:chOff x="15806739" y="5861050"/>
                <a:chExt cx="655638" cy="762000"/>
              </a:xfrm>
              <a:solidFill>
                <a:schemeClr val="accent6"/>
              </a:solidFill>
            </p:grpSpPr>
            <p:sp>
              <p:nvSpPr>
                <p:cNvPr id="159" name="Freeform 263">
                  <a:extLst>
                    <a:ext uri="{FF2B5EF4-FFF2-40B4-BE49-F238E27FC236}">
                      <a16:creationId xmlns:a16="http://schemas.microsoft.com/office/drawing/2014/main" id="{C11BC00E-02F4-4DF9-B87D-6119E983FE5E}"/>
                    </a:ext>
                  </a:extLst>
                </p:cNvPr>
                <p:cNvSpPr>
                  <a:spLocks noEditPoints="1"/>
                </p:cNvSpPr>
                <p:nvPr/>
              </p:nvSpPr>
              <p:spPr bwMode="auto">
                <a:xfrm>
                  <a:off x="15806739" y="5861050"/>
                  <a:ext cx="655638" cy="762000"/>
                </a:xfrm>
                <a:custGeom>
                  <a:avLst/>
                  <a:gdLst>
                    <a:gd name="T0" fmla="*/ 175 w 207"/>
                    <a:gd name="T1" fmla="*/ 26 h 241"/>
                    <a:gd name="T2" fmla="*/ 167 w 207"/>
                    <a:gd name="T3" fmla="*/ 10 h 241"/>
                    <a:gd name="T4" fmla="*/ 169 w 207"/>
                    <a:gd name="T5" fmla="*/ 9 h 241"/>
                    <a:gd name="T6" fmla="*/ 178 w 207"/>
                    <a:gd name="T7" fmla="*/ 19 h 241"/>
                    <a:gd name="T8" fmla="*/ 206 w 207"/>
                    <a:gd name="T9" fmla="*/ 103 h 241"/>
                    <a:gd name="T10" fmla="*/ 195 w 207"/>
                    <a:gd name="T11" fmla="*/ 174 h 241"/>
                    <a:gd name="T12" fmla="*/ 156 w 207"/>
                    <a:gd name="T13" fmla="*/ 219 h 241"/>
                    <a:gd name="T14" fmla="*/ 63 w 207"/>
                    <a:gd name="T15" fmla="*/ 234 h 241"/>
                    <a:gd name="T16" fmla="*/ 45 w 207"/>
                    <a:gd name="T17" fmla="*/ 224 h 241"/>
                    <a:gd name="T18" fmla="*/ 10 w 207"/>
                    <a:gd name="T19" fmla="*/ 177 h 241"/>
                    <a:gd name="T20" fmla="*/ 0 w 207"/>
                    <a:gd name="T21" fmla="*/ 108 h 241"/>
                    <a:gd name="T22" fmla="*/ 11 w 207"/>
                    <a:gd name="T23" fmla="*/ 51 h 241"/>
                    <a:gd name="T24" fmla="*/ 25 w 207"/>
                    <a:gd name="T25" fmla="*/ 33 h 241"/>
                    <a:gd name="T26" fmla="*/ 53 w 207"/>
                    <a:gd name="T27" fmla="*/ 15 h 241"/>
                    <a:gd name="T28" fmla="*/ 99 w 207"/>
                    <a:gd name="T29" fmla="*/ 0 h 241"/>
                    <a:gd name="T30" fmla="*/ 127 w 207"/>
                    <a:gd name="T31" fmla="*/ 0 h 241"/>
                    <a:gd name="T32" fmla="*/ 154 w 207"/>
                    <a:gd name="T33" fmla="*/ 10 h 241"/>
                    <a:gd name="T34" fmla="*/ 174 w 207"/>
                    <a:gd name="T35" fmla="*/ 27 h 241"/>
                    <a:gd name="T36" fmla="*/ 175 w 207"/>
                    <a:gd name="T37" fmla="*/ 26 h 241"/>
                    <a:gd name="T38" fmla="*/ 13 w 207"/>
                    <a:gd name="T39" fmla="*/ 111 h 241"/>
                    <a:gd name="T40" fmla="*/ 27 w 207"/>
                    <a:gd name="T41" fmla="*/ 188 h 241"/>
                    <a:gd name="T42" fmla="*/ 78 w 207"/>
                    <a:gd name="T43" fmla="*/ 224 h 241"/>
                    <a:gd name="T44" fmla="*/ 134 w 207"/>
                    <a:gd name="T45" fmla="*/ 210 h 241"/>
                    <a:gd name="T46" fmla="*/ 152 w 207"/>
                    <a:gd name="T47" fmla="*/ 198 h 241"/>
                    <a:gd name="T48" fmla="*/ 178 w 207"/>
                    <a:gd name="T49" fmla="*/ 169 h 241"/>
                    <a:gd name="T50" fmla="*/ 185 w 207"/>
                    <a:gd name="T51" fmla="*/ 144 h 241"/>
                    <a:gd name="T52" fmla="*/ 194 w 207"/>
                    <a:gd name="T53" fmla="*/ 98 h 241"/>
                    <a:gd name="T54" fmla="*/ 192 w 207"/>
                    <a:gd name="T55" fmla="*/ 78 h 241"/>
                    <a:gd name="T56" fmla="*/ 155 w 207"/>
                    <a:gd name="T57" fmla="*/ 28 h 241"/>
                    <a:gd name="T58" fmla="*/ 112 w 207"/>
                    <a:gd name="T59" fmla="*/ 14 h 241"/>
                    <a:gd name="T60" fmla="*/ 105 w 207"/>
                    <a:gd name="T61" fmla="*/ 14 h 241"/>
                    <a:gd name="T62" fmla="*/ 65 w 207"/>
                    <a:gd name="T63" fmla="*/ 25 h 241"/>
                    <a:gd name="T64" fmla="*/ 33 w 207"/>
                    <a:gd name="T65" fmla="*/ 46 h 241"/>
                    <a:gd name="T66" fmla="*/ 24 w 207"/>
                    <a:gd name="T67" fmla="*/ 56 h 241"/>
                    <a:gd name="T68" fmla="*/ 13 w 207"/>
                    <a:gd name="T69" fmla="*/ 11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241">
                      <a:moveTo>
                        <a:pt x="175" y="26"/>
                      </a:moveTo>
                      <a:cubicBezTo>
                        <a:pt x="172" y="21"/>
                        <a:pt x="170" y="16"/>
                        <a:pt x="167" y="10"/>
                      </a:cubicBezTo>
                      <a:cubicBezTo>
                        <a:pt x="167" y="10"/>
                        <a:pt x="168" y="9"/>
                        <a:pt x="169" y="9"/>
                      </a:cubicBezTo>
                      <a:cubicBezTo>
                        <a:pt x="172" y="12"/>
                        <a:pt x="176" y="15"/>
                        <a:pt x="178" y="19"/>
                      </a:cubicBezTo>
                      <a:cubicBezTo>
                        <a:pt x="195" y="45"/>
                        <a:pt x="207" y="72"/>
                        <a:pt x="206" y="103"/>
                      </a:cubicBezTo>
                      <a:cubicBezTo>
                        <a:pt x="206" y="128"/>
                        <a:pt x="204" y="151"/>
                        <a:pt x="195" y="174"/>
                      </a:cubicBezTo>
                      <a:cubicBezTo>
                        <a:pt x="187" y="193"/>
                        <a:pt x="173" y="207"/>
                        <a:pt x="156" y="219"/>
                      </a:cubicBezTo>
                      <a:cubicBezTo>
                        <a:pt x="128" y="238"/>
                        <a:pt x="96" y="241"/>
                        <a:pt x="63" y="234"/>
                      </a:cubicBezTo>
                      <a:cubicBezTo>
                        <a:pt x="57" y="232"/>
                        <a:pt x="50" y="228"/>
                        <a:pt x="45" y="224"/>
                      </a:cubicBezTo>
                      <a:cubicBezTo>
                        <a:pt x="27" y="213"/>
                        <a:pt x="16" y="197"/>
                        <a:pt x="10" y="177"/>
                      </a:cubicBezTo>
                      <a:cubicBezTo>
                        <a:pt x="3" y="154"/>
                        <a:pt x="0" y="132"/>
                        <a:pt x="0" y="108"/>
                      </a:cubicBezTo>
                      <a:cubicBezTo>
                        <a:pt x="0" y="88"/>
                        <a:pt x="5" y="69"/>
                        <a:pt x="11" y="51"/>
                      </a:cubicBezTo>
                      <a:cubicBezTo>
                        <a:pt x="13" y="43"/>
                        <a:pt x="18" y="38"/>
                        <a:pt x="25" y="33"/>
                      </a:cubicBezTo>
                      <a:cubicBezTo>
                        <a:pt x="35" y="28"/>
                        <a:pt x="44" y="22"/>
                        <a:pt x="53" y="15"/>
                      </a:cubicBezTo>
                      <a:cubicBezTo>
                        <a:pt x="67" y="5"/>
                        <a:pt x="82" y="0"/>
                        <a:pt x="99" y="0"/>
                      </a:cubicBezTo>
                      <a:cubicBezTo>
                        <a:pt x="109" y="0"/>
                        <a:pt x="118" y="0"/>
                        <a:pt x="127" y="0"/>
                      </a:cubicBezTo>
                      <a:cubicBezTo>
                        <a:pt x="137" y="0"/>
                        <a:pt x="146" y="3"/>
                        <a:pt x="154" y="10"/>
                      </a:cubicBezTo>
                      <a:cubicBezTo>
                        <a:pt x="160" y="16"/>
                        <a:pt x="167" y="21"/>
                        <a:pt x="174" y="27"/>
                      </a:cubicBezTo>
                      <a:cubicBezTo>
                        <a:pt x="175" y="27"/>
                        <a:pt x="175" y="26"/>
                        <a:pt x="175" y="26"/>
                      </a:cubicBezTo>
                      <a:close/>
                      <a:moveTo>
                        <a:pt x="13" y="111"/>
                      </a:moveTo>
                      <a:cubicBezTo>
                        <a:pt x="12" y="141"/>
                        <a:pt x="16" y="164"/>
                        <a:pt x="27" y="188"/>
                      </a:cubicBezTo>
                      <a:cubicBezTo>
                        <a:pt x="37" y="209"/>
                        <a:pt x="53" y="221"/>
                        <a:pt x="78" y="224"/>
                      </a:cubicBezTo>
                      <a:cubicBezTo>
                        <a:pt x="98" y="226"/>
                        <a:pt x="117" y="221"/>
                        <a:pt x="134" y="210"/>
                      </a:cubicBezTo>
                      <a:cubicBezTo>
                        <a:pt x="140" y="206"/>
                        <a:pt x="146" y="202"/>
                        <a:pt x="152" y="198"/>
                      </a:cubicBezTo>
                      <a:cubicBezTo>
                        <a:pt x="162" y="190"/>
                        <a:pt x="173" y="182"/>
                        <a:pt x="178" y="169"/>
                      </a:cubicBezTo>
                      <a:cubicBezTo>
                        <a:pt x="181" y="161"/>
                        <a:pt x="183" y="152"/>
                        <a:pt x="185" y="144"/>
                      </a:cubicBezTo>
                      <a:cubicBezTo>
                        <a:pt x="188" y="129"/>
                        <a:pt x="190" y="113"/>
                        <a:pt x="194" y="98"/>
                      </a:cubicBezTo>
                      <a:cubicBezTo>
                        <a:pt x="196" y="91"/>
                        <a:pt x="195" y="84"/>
                        <a:pt x="192" y="78"/>
                      </a:cubicBezTo>
                      <a:cubicBezTo>
                        <a:pt x="184" y="58"/>
                        <a:pt x="170" y="43"/>
                        <a:pt x="155" y="28"/>
                      </a:cubicBezTo>
                      <a:cubicBezTo>
                        <a:pt x="142" y="17"/>
                        <a:pt x="129" y="11"/>
                        <a:pt x="112" y="14"/>
                      </a:cubicBezTo>
                      <a:cubicBezTo>
                        <a:pt x="110" y="15"/>
                        <a:pt x="108" y="14"/>
                        <a:pt x="105" y="14"/>
                      </a:cubicBezTo>
                      <a:cubicBezTo>
                        <a:pt x="91" y="14"/>
                        <a:pt x="77" y="15"/>
                        <a:pt x="65" y="25"/>
                      </a:cubicBezTo>
                      <a:cubicBezTo>
                        <a:pt x="55" y="32"/>
                        <a:pt x="44" y="39"/>
                        <a:pt x="33" y="46"/>
                      </a:cubicBezTo>
                      <a:cubicBezTo>
                        <a:pt x="29" y="48"/>
                        <a:pt x="26" y="51"/>
                        <a:pt x="24" y="56"/>
                      </a:cubicBezTo>
                      <a:cubicBezTo>
                        <a:pt x="18" y="75"/>
                        <a:pt x="10" y="94"/>
                        <a:pt x="13"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nvGrpSpPr>
                <p:cNvPr id="160" name="Group 159">
                  <a:extLst>
                    <a:ext uri="{FF2B5EF4-FFF2-40B4-BE49-F238E27FC236}">
                      <a16:creationId xmlns:a16="http://schemas.microsoft.com/office/drawing/2014/main" id="{79E5F964-07B5-4BD8-A6CE-DBE3E2FD711E}"/>
                    </a:ext>
                  </a:extLst>
                </p:cNvPr>
                <p:cNvGrpSpPr/>
                <p:nvPr/>
              </p:nvGrpSpPr>
              <p:grpSpPr>
                <a:xfrm rot="12314845">
                  <a:off x="15955965" y="6013026"/>
                  <a:ext cx="334963" cy="509588"/>
                  <a:chOff x="15940088" y="5943600"/>
                  <a:chExt cx="334963" cy="509588"/>
                </a:xfrm>
                <a:grpFill/>
              </p:grpSpPr>
              <p:sp>
                <p:nvSpPr>
                  <p:cNvPr id="161" name="Freeform 437">
                    <a:extLst>
                      <a:ext uri="{FF2B5EF4-FFF2-40B4-BE49-F238E27FC236}">
                        <a16:creationId xmlns:a16="http://schemas.microsoft.com/office/drawing/2014/main" id="{D441D6B9-20CD-40A2-90AF-6C265ED8AA5D}"/>
                      </a:ext>
                    </a:extLst>
                  </p:cNvPr>
                  <p:cNvSpPr>
                    <a:spLocks noEditPoints="1"/>
                  </p:cNvSpPr>
                  <p:nvPr/>
                </p:nvSpPr>
                <p:spPr bwMode="auto">
                  <a:xfrm>
                    <a:off x="16009938" y="5943600"/>
                    <a:ext cx="265113" cy="509588"/>
                  </a:xfrm>
                  <a:custGeom>
                    <a:avLst/>
                    <a:gdLst>
                      <a:gd name="T0" fmla="*/ 36 w 84"/>
                      <a:gd name="T1" fmla="*/ 77 h 161"/>
                      <a:gd name="T2" fmla="*/ 50 w 84"/>
                      <a:gd name="T3" fmla="*/ 65 h 161"/>
                      <a:gd name="T4" fmla="*/ 64 w 84"/>
                      <a:gd name="T5" fmla="*/ 57 h 161"/>
                      <a:gd name="T6" fmla="*/ 63 w 84"/>
                      <a:gd name="T7" fmla="*/ 11 h 161"/>
                      <a:gd name="T8" fmla="*/ 64 w 84"/>
                      <a:gd name="T9" fmla="*/ 3 h 161"/>
                      <a:gd name="T10" fmla="*/ 67 w 84"/>
                      <a:gd name="T11" fmla="*/ 0 h 161"/>
                      <a:gd name="T12" fmla="*/ 71 w 84"/>
                      <a:gd name="T13" fmla="*/ 2 h 161"/>
                      <a:gd name="T14" fmla="*/ 73 w 84"/>
                      <a:gd name="T15" fmla="*/ 11 h 161"/>
                      <a:gd name="T16" fmla="*/ 75 w 84"/>
                      <a:gd name="T17" fmla="*/ 40 h 161"/>
                      <a:gd name="T18" fmla="*/ 84 w 84"/>
                      <a:gd name="T19" fmla="*/ 53 h 161"/>
                      <a:gd name="T20" fmla="*/ 80 w 84"/>
                      <a:gd name="T21" fmla="*/ 59 h 161"/>
                      <a:gd name="T22" fmla="*/ 77 w 84"/>
                      <a:gd name="T23" fmla="*/ 69 h 161"/>
                      <a:gd name="T24" fmla="*/ 79 w 84"/>
                      <a:gd name="T25" fmla="*/ 127 h 161"/>
                      <a:gd name="T26" fmla="*/ 82 w 84"/>
                      <a:gd name="T27" fmla="*/ 155 h 161"/>
                      <a:gd name="T28" fmla="*/ 79 w 84"/>
                      <a:gd name="T29" fmla="*/ 161 h 161"/>
                      <a:gd name="T30" fmla="*/ 73 w 84"/>
                      <a:gd name="T31" fmla="*/ 159 h 161"/>
                      <a:gd name="T32" fmla="*/ 70 w 84"/>
                      <a:gd name="T33" fmla="*/ 154 h 161"/>
                      <a:gd name="T34" fmla="*/ 19 w 84"/>
                      <a:gd name="T35" fmla="*/ 79 h 161"/>
                      <a:gd name="T36" fmla="*/ 2 w 84"/>
                      <a:gd name="T37" fmla="*/ 33 h 161"/>
                      <a:gd name="T38" fmla="*/ 4 w 84"/>
                      <a:gd name="T39" fmla="*/ 26 h 161"/>
                      <a:gd name="T40" fmla="*/ 12 w 84"/>
                      <a:gd name="T41" fmla="*/ 29 h 161"/>
                      <a:gd name="T42" fmla="*/ 20 w 84"/>
                      <a:gd name="T43" fmla="*/ 45 h 161"/>
                      <a:gd name="T44" fmla="*/ 36 w 84"/>
                      <a:gd name="T45" fmla="*/ 77 h 161"/>
                      <a:gd name="T46" fmla="*/ 39 w 84"/>
                      <a:gd name="T47" fmla="*/ 82 h 161"/>
                      <a:gd name="T48" fmla="*/ 67 w 84"/>
                      <a:gd name="T49" fmla="*/ 125 h 161"/>
                      <a:gd name="T50" fmla="*/ 66 w 84"/>
                      <a:gd name="T51" fmla="*/ 71 h 161"/>
                      <a:gd name="T52" fmla="*/ 39 w 84"/>
                      <a:gd name="T53"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161">
                        <a:moveTo>
                          <a:pt x="36" y="77"/>
                        </a:moveTo>
                        <a:cubicBezTo>
                          <a:pt x="41" y="72"/>
                          <a:pt x="45" y="69"/>
                          <a:pt x="50" y="65"/>
                        </a:cubicBezTo>
                        <a:cubicBezTo>
                          <a:pt x="54" y="62"/>
                          <a:pt x="59" y="59"/>
                          <a:pt x="64" y="57"/>
                        </a:cubicBezTo>
                        <a:cubicBezTo>
                          <a:pt x="63" y="41"/>
                          <a:pt x="63" y="26"/>
                          <a:pt x="63" y="11"/>
                        </a:cubicBezTo>
                        <a:cubicBezTo>
                          <a:pt x="63" y="8"/>
                          <a:pt x="63" y="5"/>
                          <a:pt x="64" y="3"/>
                        </a:cubicBezTo>
                        <a:cubicBezTo>
                          <a:pt x="64" y="1"/>
                          <a:pt x="66" y="0"/>
                          <a:pt x="67" y="0"/>
                        </a:cubicBezTo>
                        <a:cubicBezTo>
                          <a:pt x="68" y="0"/>
                          <a:pt x="70" y="1"/>
                          <a:pt x="71" y="2"/>
                        </a:cubicBezTo>
                        <a:cubicBezTo>
                          <a:pt x="72" y="5"/>
                          <a:pt x="73" y="8"/>
                          <a:pt x="73" y="11"/>
                        </a:cubicBezTo>
                        <a:cubicBezTo>
                          <a:pt x="74" y="21"/>
                          <a:pt x="74" y="30"/>
                          <a:pt x="75" y="40"/>
                        </a:cubicBezTo>
                        <a:cubicBezTo>
                          <a:pt x="76" y="46"/>
                          <a:pt x="74" y="52"/>
                          <a:pt x="84" y="53"/>
                        </a:cubicBezTo>
                        <a:cubicBezTo>
                          <a:pt x="82" y="56"/>
                          <a:pt x="81" y="58"/>
                          <a:pt x="80" y="59"/>
                        </a:cubicBezTo>
                        <a:cubicBezTo>
                          <a:pt x="77" y="62"/>
                          <a:pt x="77" y="66"/>
                          <a:pt x="77" y="69"/>
                        </a:cubicBezTo>
                        <a:cubicBezTo>
                          <a:pt x="78" y="89"/>
                          <a:pt x="78" y="108"/>
                          <a:pt x="79" y="127"/>
                        </a:cubicBezTo>
                        <a:cubicBezTo>
                          <a:pt x="80" y="136"/>
                          <a:pt x="81" y="146"/>
                          <a:pt x="82" y="155"/>
                        </a:cubicBezTo>
                        <a:cubicBezTo>
                          <a:pt x="82" y="157"/>
                          <a:pt x="81" y="161"/>
                          <a:pt x="79" y="161"/>
                        </a:cubicBezTo>
                        <a:cubicBezTo>
                          <a:pt x="78" y="161"/>
                          <a:pt x="75" y="160"/>
                          <a:pt x="73" y="159"/>
                        </a:cubicBezTo>
                        <a:cubicBezTo>
                          <a:pt x="72" y="158"/>
                          <a:pt x="71" y="156"/>
                          <a:pt x="70" y="154"/>
                        </a:cubicBezTo>
                        <a:cubicBezTo>
                          <a:pt x="53" y="129"/>
                          <a:pt x="35" y="104"/>
                          <a:pt x="19" y="79"/>
                        </a:cubicBezTo>
                        <a:cubicBezTo>
                          <a:pt x="9" y="65"/>
                          <a:pt x="4" y="49"/>
                          <a:pt x="2" y="33"/>
                        </a:cubicBezTo>
                        <a:cubicBezTo>
                          <a:pt x="1" y="30"/>
                          <a:pt x="0" y="27"/>
                          <a:pt x="4" y="26"/>
                        </a:cubicBezTo>
                        <a:cubicBezTo>
                          <a:pt x="7" y="24"/>
                          <a:pt x="11" y="25"/>
                          <a:pt x="12" y="29"/>
                        </a:cubicBezTo>
                        <a:cubicBezTo>
                          <a:pt x="15" y="34"/>
                          <a:pt x="18" y="39"/>
                          <a:pt x="20" y="45"/>
                        </a:cubicBezTo>
                        <a:cubicBezTo>
                          <a:pt x="24" y="56"/>
                          <a:pt x="29" y="67"/>
                          <a:pt x="36" y="77"/>
                        </a:cubicBezTo>
                        <a:close/>
                        <a:moveTo>
                          <a:pt x="39" y="82"/>
                        </a:moveTo>
                        <a:cubicBezTo>
                          <a:pt x="49" y="97"/>
                          <a:pt x="58" y="111"/>
                          <a:pt x="67" y="125"/>
                        </a:cubicBezTo>
                        <a:cubicBezTo>
                          <a:pt x="69" y="107"/>
                          <a:pt x="69" y="90"/>
                          <a:pt x="66" y="71"/>
                        </a:cubicBezTo>
                        <a:cubicBezTo>
                          <a:pt x="57" y="75"/>
                          <a:pt x="48" y="78"/>
                          <a:pt x="39"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2" name="Freeform 438">
                    <a:extLst>
                      <a:ext uri="{FF2B5EF4-FFF2-40B4-BE49-F238E27FC236}">
                        <a16:creationId xmlns:a16="http://schemas.microsoft.com/office/drawing/2014/main" id="{E9468B04-0D34-4F4F-843E-5D5A4A1899E3}"/>
                      </a:ext>
                    </a:extLst>
                  </p:cNvPr>
                  <p:cNvSpPr>
                    <a:spLocks/>
                  </p:cNvSpPr>
                  <p:nvPr/>
                </p:nvSpPr>
                <p:spPr bwMode="auto">
                  <a:xfrm>
                    <a:off x="15940088" y="6218238"/>
                    <a:ext cx="149225" cy="171450"/>
                  </a:xfrm>
                  <a:custGeom>
                    <a:avLst/>
                    <a:gdLst>
                      <a:gd name="T0" fmla="*/ 47 w 47"/>
                      <a:gd name="T1" fmla="*/ 18 h 54"/>
                      <a:gd name="T2" fmla="*/ 36 w 47"/>
                      <a:gd name="T3" fmla="*/ 27 h 54"/>
                      <a:gd name="T4" fmla="*/ 32 w 47"/>
                      <a:gd name="T5" fmla="*/ 41 h 54"/>
                      <a:gd name="T6" fmla="*/ 33 w 47"/>
                      <a:gd name="T7" fmla="*/ 48 h 54"/>
                      <a:gd name="T8" fmla="*/ 30 w 47"/>
                      <a:gd name="T9" fmla="*/ 54 h 54"/>
                      <a:gd name="T10" fmla="*/ 24 w 47"/>
                      <a:gd name="T11" fmla="*/ 52 h 54"/>
                      <a:gd name="T12" fmla="*/ 17 w 47"/>
                      <a:gd name="T13" fmla="*/ 43 h 54"/>
                      <a:gd name="T14" fmla="*/ 8 w 47"/>
                      <a:gd name="T15" fmla="*/ 47 h 54"/>
                      <a:gd name="T16" fmla="*/ 2 w 47"/>
                      <a:gd name="T17" fmla="*/ 46 h 54"/>
                      <a:gd name="T18" fmla="*/ 1 w 47"/>
                      <a:gd name="T19" fmla="*/ 40 h 54"/>
                      <a:gd name="T20" fmla="*/ 12 w 47"/>
                      <a:gd name="T21" fmla="*/ 27 h 54"/>
                      <a:gd name="T22" fmla="*/ 6 w 47"/>
                      <a:gd name="T23" fmla="*/ 4 h 54"/>
                      <a:gd name="T24" fmla="*/ 19 w 47"/>
                      <a:gd name="T25" fmla="*/ 5 h 54"/>
                      <a:gd name="T26" fmla="*/ 26 w 47"/>
                      <a:gd name="T27" fmla="*/ 18 h 54"/>
                      <a:gd name="T28" fmla="*/ 47 w 47"/>
                      <a:gd name="T29"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4">
                        <a:moveTo>
                          <a:pt x="47" y="18"/>
                        </a:moveTo>
                        <a:cubicBezTo>
                          <a:pt x="43" y="22"/>
                          <a:pt x="40" y="25"/>
                          <a:pt x="36" y="27"/>
                        </a:cubicBezTo>
                        <a:cubicBezTo>
                          <a:pt x="31" y="31"/>
                          <a:pt x="29" y="34"/>
                          <a:pt x="32" y="41"/>
                        </a:cubicBezTo>
                        <a:cubicBezTo>
                          <a:pt x="33" y="43"/>
                          <a:pt x="33" y="46"/>
                          <a:pt x="33" y="48"/>
                        </a:cubicBezTo>
                        <a:cubicBezTo>
                          <a:pt x="33" y="50"/>
                          <a:pt x="31" y="53"/>
                          <a:pt x="30" y="54"/>
                        </a:cubicBezTo>
                        <a:cubicBezTo>
                          <a:pt x="28" y="54"/>
                          <a:pt x="25" y="54"/>
                          <a:pt x="24" y="52"/>
                        </a:cubicBezTo>
                        <a:cubicBezTo>
                          <a:pt x="21" y="50"/>
                          <a:pt x="19" y="46"/>
                          <a:pt x="17" y="43"/>
                        </a:cubicBezTo>
                        <a:cubicBezTo>
                          <a:pt x="14" y="44"/>
                          <a:pt x="11" y="46"/>
                          <a:pt x="8" y="47"/>
                        </a:cubicBezTo>
                        <a:cubicBezTo>
                          <a:pt x="6" y="48"/>
                          <a:pt x="3" y="48"/>
                          <a:pt x="2" y="46"/>
                        </a:cubicBezTo>
                        <a:cubicBezTo>
                          <a:pt x="1" y="45"/>
                          <a:pt x="0" y="42"/>
                          <a:pt x="1" y="40"/>
                        </a:cubicBezTo>
                        <a:cubicBezTo>
                          <a:pt x="4" y="36"/>
                          <a:pt x="8" y="32"/>
                          <a:pt x="12" y="27"/>
                        </a:cubicBezTo>
                        <a:cubicBezTo>
                          <a:pt x="10" y="20"/>
                          <a:pt x="8" y="12"/>
                          <a:pt x="6" y="4"/>
                        </a:cubicBezTo>
                        <a:cubicBezTo>
                          <a:pt x="10" y="0"/>
                          <a:pt x="15" y="0"/>
                          <a:pt x="19" y="5"/>
                        </a:cubicBezTo>
                        <a:cubicBezTo>
                          <a:pt x="22" y="9"/>
                          <a:pt x="24" y="13"/>
                          <a:pt x="26" y="18"/>
                        </a:cubicBezTo>
                        <a:cubicBezTo>
                          <a:pt x="33" y="17"/>
                          <a:pt x="39" y="13"/>
                          <a:pt x="4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sp>
            <p:nvSpPr>
              <p:cNvPr id="48" name="Freeform 507">
                <a:extLst>
                  <a:ext uri="{FF2B5EF4-FFF2-40B4-BE49-F238E27FC236}">
                    <a16:creationId xmlns:a16="http://schemas.microsoft.com/office/drawing/2014/main" id="{78337D07-17BA-4CB9-BDE8-76C3ED115414}"/>
                  </a:ext>
                </a:extLst>
              </p:cNvPr>
              <p:cNvSpPr>
                <a:spLocks noChangeAspect="1" noEditPoints="1"/>
              </p:cNvSpPr>
              <p:nvPr/>
            </p:nvSpPr>
            <p:spPr bwMode="auto">
              <a:xfrm flipH="1" flipV="1">
                <a:off x="15605431" y="3211220"/>
                <a:ext cx="236562" cy="467461"/>
              </a:xfrm>
              <a:custGeom>
                <a:avLst/>
                <a:gdLst>
                  <a:gd name="T0" fmla="*/ 134 w 163"/>
                  <a:gd name="T1" fmla="*/ 141 h 329"/>
                  <a:gd name="T2" fmla="*/ 1 w 163"/>
                  <a:gd name="T3" fmla="*/ 270 h 329"/>
                  <a:gd name="T4" fmla="*/ 79 w 163"/>
                  <a:gd name="T5" fmla="*/ 17 h 329"/>
                  <a:gd name="T6" fmla="*/ 70 w 163"/>
                  <a:gd name="T7" fmla="*/ 239 h 329"/>
                  <a:gd name="T8" fmla="*/ 68 w 163"/>
                  <a:gd name="T9" fmla="*/ 256 h 329"/>
                  <a:gd name="T10" fmla="*/ 86 w 163"/>
                  <a:gd name="T11" fmla="*/ 18 h 329"/>
                  <a:gd name="T12" fmla="*/ 100 w 163"/>
                  <a:gd name="T13" fmla="*/ 42 h 329"/>
                  <a:gd name="T14" fmla="*/ 106 w 163"/>
                  <a:gd name="T15" fmla="*/ 45 h 329"/>
                  <a:gd name="T16" fmla="*/ 127 w 163"/>
                  <a:gd name="T17" fmla="*/ 34 h 329"/>
                  <a:gd name="T18" fmla="*/ 120 w 163"/>
                  <a:gd name="T19" fmla="*/ 24 h 329"/>
                  <a:gd name="T20" fmla="*/ 45 w 163"/>
                  <a:gd name="T21" fmla="*/ 92 h 329"/>
                  <a:gd name="T22" fmla="*/ 65 w 163"/>
                  <a:gd name="T23" fmla="*/ 99 h 329"/>
                  <a:gd name="T24" fmla="*/ 76 w 163"/>
                  <a:gd name="T25" fmla="*/ 53 h 329"/>
                  <a:gd name="T26" fmla="*/ 112 w 163"/>
                  <a:gd name="T27" fmla="*/ 73 h 329"/>
                  <a:gd name="T28" fmla="*/ 100 w 163"/>
                  <a:gd name="T29" fmla="*/ 56 h 329"/>
                  <a:gd name="T30" fmla="*/ 129 w 163"/>
                  <a:gd name="T31" fmla="*/ 129 h 329"/>
                  <a:gd name="T32" fmla="*/ 119 w 163"/>
                  <a:gd name="T33" fmla="*/ 59 h 329"/>
                  <a:gd name="T34" fmla="*/ 117 w 163"/>
                  <a:gd name="T35" fmla="*/ 70 h 329"/>
                  <a:gd name="T36" fmla="*/ 123 w 163"/>
                  <a:gd name="T37" fmla="*/ 106 h 329"/>
                  <a:gd name="T38" fmla="*/ 107 w 163"/>
                  <a:gd name="T39" fmla="*/ 127 h 329"/>
                  <a:gd name="T40" fmla="*/ 21 w 163"/>
                  <a:gd name="T41" fmla="*/ 198 h 329"/>
                  <a:gd name="T42" fmla="*/ 78 w 163"/>
                  <a:gd name="T43" fmla="*/ 310 h 329"/>
                  <a:gd name="T44" fmla="*/ 19 w 163"/>
                  <a:gd name="T45" fmla="*/ 280 h 329"/>
                  <a:gd name="T46" fmla="*/ 85 w 163"/>
                  <a:gd name="T47" fmla="*/ 189 h 329"/>
                  <a:gd name="T48" fmla="*/ 106 w 163"/>
                  <a:gd name="T49" fmla="*/ 131 h 329"/>
                  <a:gd name="T50" fmla="*/ 120 w 163"/>
                  <a:gd name="T51" fmla="*/ 133 h 329"/>
                  <a:gd name="T52" fmla="*/ 117 w 163"/>
                  <a:gd name="T53" fmla="*/ 201 h 329"/>
                  <a:gd name="T54" fmla="*/ 39 w 163"/>
                  <a:gd name="T55" fmla="*/ 191 h 329"/>
                  <a:gd name="T56" fmla="*/ 41 w 163"/>
                  <a:gd name="T57" fmla="*/ 182 h 329"/>
                  <a:gd name="T58" fmla="*/ 35 w 163"/>
                  <a:gd name="T59" fmla="*/ 195 h 329"/>
                  <a:gd name="T60" fmla="*/ 103 w 163"/>
                  <a:gd name="T61" fmla="*/ 204 h 329"/>
                  <a:gd name="T62" fmla="*/ 36 w 163"/>
                  <a:gd name="T63" fmla="*/ 216 h 329"/>
                  <a:gd name="T64" fmla="*/ 106 w 163"/>
                  <a:gd name="T65" fmla="*/ 208 h 329"/>
                  <a:gd name="T66" fmla="*/ 103 w 163"/>
                  <a:gd name="T67" fmla="*/ 243 h 329"/>
                  <a:gd name="T68" fmla="*/ 86 w 163"/>
                  <a:gd name="T69" fmla="*/ 299 h 329"/>
                  <a:gd name="T70" fmla="*/ 113 w 163"/>
                  <a:gd name="T71" fmla="*/ 212 h 329"/>
                  <a:gd name="T72" fmla="*/ 73 w 163"/>
                  <a:gd name="T73" fmla="*/ 214 h 329"/>
                  <a:gd name="T74" fmla="*/ 107 w 163"/>
                  <a:gd name="T75" fmla="*/ 216 h 329"/>
                  <a:gd name="T76" fmla="*/ 38 w 163"/>
                  <a:gd name="T77" fmla="*/ 236 h 329"/>
                  <a:gd name="T78" fmla="*/ 34 w 163"/>
                  <a:gd name="T79" fmla="*/ 231 h 329"/>
                  <a:gd name="T80" fmla="*/ 31 w 163"/>
                  <a:gd name="T81" fmla="*/ 260 h 329"/>
                  <a:gd name="T82" fmla="*/ 85 w 163"/>
                  <a:gd name="T83" fmla="*/ 238 h 329"/>
                  <a:gd name="T84" fmla="*/ 24 w 163"/>
                  <a:gd name="T85" fmla="*/ 233 h 329"/>
                  <a:gd name="T86" fmla="*/ 25 w 163"/>
                  <a:gd name="T87" fmla="*/ 229 h 329"/>
                  <a:gd name="T88" fmla="*/ 95 w 163"/>
                  <a:gd name="T89" fmla="*/ 235 h 329"/>
                  <a:gd name="T90" fmla="*/ 66 w 163"/>
                  <a:gd name="T91" fmla="*/ 280 h 329"/>
                  <a:gd name="T92" fmla="*/ 21 w 163"/>
                  <a:gd name="T93" fmla="*/ 253 h 329"/>
                  <a:gd name="T94" fmla="*/ 79 w 163"/>
                  <a:gd name="T95" fmla="*/ 256 h 329"/>
                  <a:gd name="T96" fmla="*/ 29 w 163"/>
                  <a:gd name="T97" fmla="*/ 272 h 329"/>
                  <a:gd name="T98" fmla="*/ 35 w 163"/>
                  <a:gd name="T99" fmla="*/ 274 h 329"/>
                  <a:gd name="T100" fmla="*/ 78 w 163"/>
                  <a:gd name="T101" fmla="*/ 269 h 329"/>
                  <a:gd name="T102" fmla="*/ 19 w 163"/>
                  <a:gd name="T103" fmla="*/ 265 h 329"/>
                  <a:gd name="T104" fmla="*/ 19 w 163"/>
                  <a:gd name="T105" fmla="*/ 276 h 329"/>
                  <a:gd name="T106" fmla="*/ 78 w 163"/>
                  <a:gd name="T107" fmla="*/ 283 h 329"/>
                  <a:gd name="T108" fmla="*/ 25 w 163"/>
                  <a:gd name="T109" fmla="*/ 286 h 329"/>
                  <a:gd name="T110" fmla="*/ 25 w 163"/>
                  <a:gd name="T111" fmla="*/ 286 h 329"/>
                  <a:gd name="T112" fmla="*/ 36 w 163"/>
                  <a:gd name="T113" fmla="*/ 294 h 329"/>
                  <a:gd name="T114" fmla="*/ 48 w 163"/>
                  <a:gd name="T115" fmla="*/ 296 h 329"/>
                  <a:gd name="T116" fmla="*/ 62 w 163"/>
                  <a:gd name="T117" fmla="*/ 29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3" h="329">
                    <a:moveTo>
                      <a:pt x="129" y="55"/>
                    </a:moveTo>
                    <a:cubicBezTo>
                      <a:pt x="138" y="69"/>
                      <a:pt x="163" y="96"/>
                      <a:pt x="143" y="114"/>
                    </a:cubicBezTo>
                    <a:cubicBezTo>
                      <a:pt x="146" y="120"/>
                      <a:pt x="146" y="129"/>
                      <a:pt x="144" y="136"/>
                    </a:cubicBezTo>
                    <a:cubicBezTo>
                      <a:pt x="143" y="139"/>
                      <a:pt x="138" y="140"/>
                      <a:pt x="134" y="141"/>
                    </a:cubicBezTo>
                    <a:cubicBezTo>
                      <a:pt x="128" y="187"/>
                      <a:pt x="119" y="233"/>
                      <a:pt x="107" y="276"/>
                    </a:cubicBezTo>
                    <a:cubicBezTo>
                      <a:pt x="102" y="298"/>
                      <a:pt x="95" y="322"/>
                      <a:pt x="73" y="325"/>
                    </a:cubicBezTo>
                    <a:cubicBezTo>
                      <a:pt x="52" y="329"/>
                      <a:pt x="13" y="314"/>
                      <a:pt x="5" y="303"/>
                    </a:cubicBezTo>
                    <a:cubicBezTo>
                      <a:pt x="1" y="297"/>
                      <a:pt x="0" y="283"/>
                      <a:pt x="1" y="270"/>
                    </a:cubicBezTo>
                    <a:cubicBezTo>
                      <a:pt x="5" y="220"/>
                      <a:pt x="25" y="157"/>
                      <a:pt x="32" y="117"/>
                    </a:cubicBezTo>
                    <a:cubicBezTo>
                      <a:pt x="21" y="99"/>
                      <a:pt x="43" y="89"/>
                      <a:pt x="36" y="72"/>
                    </a:cubicBezTo>
                    <a:cubicBezTo>
                      <a:pt x="46" y="61"/>
                      <a:pt x="61" y="56"/>
                      <a:pt x="75" y="49"/>
                    </a:cubicBezTo>
                    <a:cubicBezTo>
                      <a:pt x="79" y="37"/>
                      <a:pt x="76" y="25"/>
                      <a:pt x="79" y="17"/>
                    </a:cubicBezTo>
                    <a:cubicBezTo>
                      <a:pt x="82" y="8"/>
                      <a:pt x="94" y="2"/>
                      <a:pt x="104" y="1"/>
                    </a:cubicBezTo>
                    <a:cubicBezTo>
                      <a:pt x="118" y="0"/>
                      <a:pt x="129" y="3"/>
                      <a:pt x="134" y="12"/>
                    </a:cubicBezTo>
                    <a:cubicBezTo>
                      <a:pt x="141" y="23"/>
                      <a:pt x="134" y="41"/>
                      <a:pt x="129" y="55"/>
                    </a:cubicBezTo>
                    <a:close/>
                    <a:moveTo>
                      <a:pt x="70" y="239"/>
                    </a:moveTo>
                    <a:cubicBezTo>
                      <a:pt x="70" y="239"/>
                      <a:pt x="70" y="239"/>
                      <a:pt x="70" y="239"/>
                    </a:cubicBezTo>
                    <a:cubicBezTo>
                      <a:pt x="65" y="240"/>
                      <a:pt x="62" y="245"/>
                      <a:pt x="59" y="249"/>
                    </a:cubicBezTo>
                    <a:cubicBezTo>
                      <a:pt x="66" y="251"/>
                      <a:pt x="67" y="240"/>
                      <a:pt x="70" y="243"/>
                    </a:cubicBezTo>
                    <a:cubicBezTo>
                      <a:pt x="67" y="248"/>
                      <a:pt x="69" y="250"/>
                      <a:pt x="68" y="256"/>
                    </a:cubicBezTo>
                    <a:cubicBezTo>
                      <a:pt x="66" y="259"/>
                      <a:pt x="60" y="261"/>
                      <a:pt x="56" y="265"/>
                    </a:cubicBezTo>
                    <a:cubicBezTo>
                      <a:pt x="53" y="268"/>
                      <a:pt x="46" y="275"/>
                      <a:pt x="51" y="276"/>
                    </a:cubicBezTo>
                    <a:cubicBezTo>
                      <a:pt x="58" y="271"/>
                      <a:pt x="80" y="256"/>
                      <a:pt x="70" y="239"/>
                    </a:cubicBezTo>
                    <a:close/>
                    <a:moveTo>
                      <a:pt x="86" y="18"/>
                    </a:moveTo>
                    <a:cubicBezTo>
                      <a:pt x="86" y="18"/>
                      <a:pt x="86" y="18"/>
                      <a:pt x="86" y="18"/>
                    </a:cubicBezTo>
                    <a:cubicBezTo>
                      <a:pt x="99" y="20"/>
                      <a:pt x="114" y="19"/>
                      <a:pt x="127" y="18"/>
                    </a:cubicBezTo>
                    <a:cubicBezTo>
                      <a:pt x="123" y="1"/>
                      <a:pt x="92" y="6"/>
                      <a:pt x="86" y="18"/>
                    </a:cubicBezTo>
                    <a:close/>
                    <a:moveTo>
                      <a:pt x="100" y="42"/>
                    </a:moveTo>
                    <a:cubicBezTo>
                      <a:pt x="100" y="42"/>
                      <a:pt x="100" y="42"/>
                      <a:pt x="100" y="42"/>
                    </a:cubicBezTo>
                    <a:cubicBezTo>
                      <a:pt x="105" y="40"/>
                      <a:pt x="113" y="27"/>
                      <a:pt x="107" y="24"/>
                    </a:cubicBezTo>
                    <a:cubicBezTo>
                      <a:pt x="105" y="30"/>
                      <a:pt x="101" y="34"/>
                      <a:pt x="100" y="42"/>
                    </a:cubicBezTo>
                    <a:close/>
                    <a:moveTo>
                      <a:pt x="106" y="45"/>
                    </a:moveTo>
                    <a:cubicBezTo>
                      <a:pt x="106" y="45"/>
                      <a:pt x="106" y="45"/>
                      <a:pt x="106" y="45"/>
                    </a:cubicBezTo>
                    <a:cubicBezTo>
                      <a:pt x="113" y="43"/>
                      <a:pt x="118" y="27"/>
                      <a:pt x="114" y="24"/>
                    </a:cubicBezTo>
                    <a:cubicBezTo>
                      <a:pt x="113" y="32"/>
                      <a:pt x="108" y="37"/>
                      <a:pt x="106" y="45"/>
                    </a:cubicBezTo>
                    <a:close/>
                    <a:moveTo>
                      <a:pt x="127" y="34"/>
                    </a:moveTo>
                    <a:cubicBezTo>
                      <a:pt x="127" y="34"/>
                      <a:pt x="127" y="34"/>
                      <a:pt x="127" y="34"/>
                    </a:cubicBezTo>
                    <a:cubicBezTo>
                      <a:pt x="128" y="40"/>
                      <a:pt x="117" y="48"/>
                      <a:pt x="124" y="51"/>
                    </a:cubicBezTo>
                    <a:cubicBezTo>
                      <a:pt x="128" y="44"/>
                      <a:pt x="131" y="35"/>
                      <a:pt x="131" y="25"/>
                    </a:cubicBezTo>
                    <a:cubicBezTo>
                      <a:pt x="128" y="24"/>
                      <a:pt x="125" y="23"/>
                      <a:pt x="120" y="24"/>
                    </a:cubicBezTo>
                    <a:cubicBezTo>
                      <a:pt x="120" y="30"/>
                      <a:pt x="128" y="27"/>
                      <a:pt x="127" y="34"/>
                    </a:cubicBezTo>
                    <a:close/>
                    <a:moveTo>
                      <a:pt x="76" y="53"/>
                    </a:moveTo>
                    <a:cubicBezTo>
                      <a:pt x="76" y="53"/>
                      <a:pt x="76" y="53"/>
                      <a:pt x="76" y="53"/>
                    </a:cubicBezTo>
                    <a:cubicBezTo>
                      <a:pt x="65" y="65"/>
                      <a:pt x="37" y="66"/>
                      <a:pt x="45" y="92"/>
                    </a:cubicBezTo>
                    <a:cubicBezTo>
                      <a:pt x="39" y="94"/>
                      <a:pt x="35" y="98"/>
                      <a:pt x="36" y="107"/>
                    </a:cubicBezTo>
                    <a:cubicBezTo>
                      <a:pt x="57" y="113"/>
                      <a:pt x="74" y="122"/>
                      <a:pt x="97" y="124"/>
                    </a:cubicBezTo>
                    <a:cubicBezTo>
                      <a:pt x="98" y="119"/>
                      <a:pt x="99" y="113"/>
                      <a:pt x="100" y="109"/>
                    </a:cubicBezTo>
                    <a:cubicBezTo>
                      <a:pt x="87" y="106"/>
                      <a:pt x="76" y="102"/>
                      <a:pt x="65" y="99"/>
                    </a:cubicBezTo>
                    <a:cubicBezTo>
                      <a:pt x="59" y="97"/>
                      <a:pt x="48" y="97"/>
                      <a:pt x="48" y="89"/>
                    </a:cubicBezTo>
                    <a:cubicBezTo>
                      <a:pt x="65" y="87"/>
                      <a:pt x="83" y="103"/>
                      <a:pt x="100" y="102"/>
                    </a:cubicBezTo>
                    <a:cubicBezTo>
                      <a:pt x="100" y="86"/>
                      <a:pt x="91" y="73"/>
                      <a:pt x="96" y="58"/>
                    </a:cubicBezTo>
                    <a:cubicBezTo>
                      <a:pt x="89" y="56"/>
                      <a:pt x="83" y="54"/>
                      <a:pt x="76" y="53"/>
                    </a:cubicBezTo>
                    <a:close/>
                    <a:moveTo>
                      <a:pt x="112" y="73"/>
                    </a:moveTo>
                    <a:cubicBezTo>
                      <a:pt x="112" y="73"/>
                      <a:pt x="112" y="73"/>
                      <a:pt x="112" y="73"/>
                    </a:cubicBezTo>
                    <a:cubicBezTo>
                      <a:pt x="110" y="65"/>
                      <a:pt x="114" y="57"/>
                      <a:pt x="109" y="55"/>
                    </a:cubicBezTo>
                    <a:cubicBezTo>
                      <a:pt x="107" y="60"/>
                      <a:pt x="106" y="69"/>
                      <a:pt x="112" y="73"/>
                    </a:cubicBezTo>
                    <a:close/>
                    <a:moveTo>
                      <a:pt x="107" y="90"/>
                    </a:moveTo>
                    <a:cubicBezTo>
                      <a:pt x="107" y="90"/>
                      <a:pt x="107" y="90"/>
                      <a:pt x="107" y="90"/>
                    </a:cubicBezTo>
                    <a:cubicBezTo>
                      <a:pt x="108" y="77"/>
                      <a:pt x="103" y="70"/>
                      <a:pt x="103" y="58"/>
                    </a:cubicBezTo>
                    <a:cubicBezTo>
                      <a:pt x="103" y="57"/>
                      <a:pt x="102" y="56"/>
                      <a:pt x="100" y="56"/>
                    </a:cubicBezTo>
                    <a:cubicBezTo>
                      <a:pt x="99" y="69"/>
                      <a:pt x="101" y="82"/>
                      <a:pt x="107" y="90"/>
                    </a:cubicBezTo>
                    <a:close/>
                    <a:moveTo>
                      <a:pt x="136" y="86"/>
                    </a:moveTo>
                    <a:cubicBezTo>
                      <a:pt x="136" y="86"/>
                      <a:pt x="136" y="86"/>
                      <a:pt x="136" y="86"/>
                    </a:cubicBezTo>
                    <a:cubicBezTo>
                      <a:pt x="137" y="98"/>
                      <a:pt x="127" y="112"/>
                      <a:pt x="129" y="129"/>
                    </a:cubicBezTo>
                    <a:cubicBezTo>
                      <a:pt x="135" y="127"/>
                      <a:pt x="134" y="132"/>
                      <a:pt x="137" y="133"/>
                    </a:cubicBezTo>
                    <a:cubicBezTo>
                      <a:pt x="143" y="127"/>
                      <a:pt x="138" y="118"/>
                      <a:pt x="134" y="113"/>
                    </a:cubicBezTo>
                    <a:cubicBezTo>
                      <a:pt x="155" y="100"/>
                      <a:pt x="133" y="75"/>
                      <a:pt x="126" y="59"/>
                    </a:cubicBezTo>
                    <a:cubicBezTo>
                      <a:pt x="122" y="61"/>
                      <a:pt x="120" y="55"/>
                      <a:pt x="119" y="59"/>
                    </a:cubicBezTo>
                    <a:cubicBezTo>
                      <a:pt x="121" y="70"/>
                      <a:pt x="134" y="74"/>
                      <a:pt x="136" y="86"/>
                    </a:cubicBezTo>
                    <a:close/>
                    <a:moveTo>
                      <a:pt x="129" y="89"/>
                    </a:moveTo>
                    <a:cubicBezTo>
                      <a:pt x="129" y="89"/>
                      <a:pt x="129" y="89"/>
                      <a:pt x="129" y="89"/>
                    </a:cubicBezTo>
                    <a:cubicBezTo>
                      <a:pt x="128" y="79"/>
                      <a:pt x="122" y="75"/>
                      <a:pt x="117" y="70"/>
                    </a:cubicBezTo>
                    <a:cubicBezTo>
                      <a:pt x="118" y="79"/>
                      <a:pt x="122" y="91"/>
                      <a:pt x="129" y="89"/>
                    </a:cubicBezTo>
                    <a:close/>
                    <a:moveTo>
                      <a:pt x="110" y="104"/>
                    </a:moveTo>
                    <a:cubicBezTo>
                      <a:pt x="110" y="104"/>
                      <a:pt x="110" y="104"/>
                      <a:pt x="110" y="104"/>
                    </a:cubicBezTo>
                    <a:cubicBezTo>
                      <a:pt x="112" y="107"/>
                      <a:pt x="118" y="106"/>
                      <a:pt x="123" y="106"/>
                    </a:cubicBezTo>
                    <a:cubicBezTo>
                      <a:pt x="125" y="99"/>
                      <a:pt x="120" y="89"/>
                      <a:pt x="114" y="85"/>
                    </a:cubicBezTo>
                    <a:cubicBezTo>
                      <a:pt x="113" y="91"/>
                      <a:pt x="111" y="97"/>
                      <a:pt x="110" y="104"/>
                    </a:cubicBezTo>
                    <a:close/>
                    <a:moveTo>
                      <a:pt x="107" y="127"/>
                    </a:moveTo>
                    <a:cubicBezTo>
                      <a:pt x="107" y="127"/>
                      <a:pt x="107" y="127"/>
                      <a:pt x="107" y="127"/>
                    </a:cubicBezTo>
                    <a:cubicBezTo>
                      <a:pt x="114" y="126"/>
                      <a:pt x="117" y="129"/>
                      <a:pt x="121" y="127"/>
                    </a:cubicBezTo>
                    <a:cubicBezTo>
                      <a:pt x="122" y="122"/>
                      <a:pt x="124" y="118"/>
                      <a:pt x="123" y="111"/>
                    </a:cubicBezTo>
                    <a:cubicBezTo>
                      <a:pt x="110" y="104"/>
                      <a:pt x="105" y="119"/>
                      <a:pt x="107" y="127"/>
                    </a:cubicBezTo>
                    <a:close/>
                    <a:moveTo>
                      <a:pt x="21" y="198"/>
                    </a:moveTo>
                    <a:cubicBezTo>
                      <a:pt x="21" y="198"/>
                      <a:pt x="21" y="198"/>
                      <a:pt x="21" y="198"/>
                    </a:cubicBezTo>
                    <a:cubicBezTo>
                      <a:pt x="14" y="225"/>
                      <a:pt x="6" y="257"/>
                      <a:pt x="7" y="280"/>
                    </a:cubicBezTo>
                    <a:cubicBezTo>
                      <a:pt x="7" y="300"/>
                      <a:pt x="17" y="304"/>
                      <a:pt x="35" y="311"/>
                    </a:cubicBezTo>
                    <a:cubicBezTo>
                      <a:pt x="50" y="318"/>
                      <a:pt x="75" y="327"/>
                      <a:pt x="78" y="310"/>
                    </a:cubicBezTo>
                    <a:cubicBezTo>
                      <a:pt x="70" y="309"/>
                      <a:pt x="68" y="313"/>
                      <a:pt x="63" y="314"/>
                    </a:cubicBezTo>
                    <a:cubicBezTo>
                      <a:pt x="61" y="313"/>
                      <a:pt x="64" y="306"/>
                      <a:pt x="59" y="307"/>
                    </a:cubicBezTo>
                    <a:cubicBezTo>
                      <a:pt x="38" y="306"/>
                      <a:pt x="24" y="297"/>
                      <a:pt x="11" y="289"/>
                    </a:cubicBezTo>
                    <a:cubicBezTo>
                      <a:pt x="13" y="285"/>
                      <a:pt x="18" y="284"/>
                      <a:pt x="19" y="280"/>
                    </a:cubicBezTo>
                    <a:cubicBezTo>
                      <a:pt x="17" y="280"/>
                      <a:pt x="12" y="282"/>
                      <a:pt x="14" y="277"/>
                    </a:cubicBezTo>
                    <a:cubicBezTo>
                      <a:pt x="15" y="250"/>
                      <a:pt x="20" y="230"/>
                      <a:pt x="25" y="209"/>
                    </a:cubicBezTo>
                    <a:cubicBezTo>
                      <a:pt x="28" y="197"/>
                      <a:pt x="30" y="183"/>
                      <a:pt x="36" y="175"/>
                    </a:cubicBezTo>
                    <a:cubicBezTo>
                      <a:pt x="53" y="179"/>
                      <a:pt x="72" y="182"/>
                      <a:pt x="85" y="189"/>
                    </a:cubicBezTo>
                    <a:cubicBezTo>
                      <a:pt x="89" y="171"/>
                      <a:pt x="93" y="151"/>
                      <a:pt x="96" y="130"/>
                    </a:cubicBezTo>
                    <a:cubicBezTo>
                      <a:pt x="74" y="127"/>
                      <a:pt x="56" y="121"/>
                      <a:pt x="38" y="114"/>
                    </a:cubicBezTo>
                    <a:cubicBezTo>
                      <a:pt x="34" y="140"/>
                      <a:pt x="28" y="168"/>
                      <a:pt x="21" y="198"/>
                    </a:cubicBezTo>
                    <a:close/>
                    <a:moveTo>
                      <a:pt x="106" y="131"/>
                    </a:moveTo>
                    <a:cubicBezTo>
                      <a:pt x="106" y="131"/>
                      <a:pt x="106" y="131"/>
                      <a:pt x="106" y="131"/>
                    </a:cubicBezTo>
                    <a:cubicBezTo>
                      <a:pt x="101" y="152"/>
                      <a:pt x="98" y="173"/>
                      <a:pt x="92" y="192"/>
                    </a:cubicBezTo>
                    <a:cubicBezTo>
                      <a:pt x="96" y="194"/>
                      <a:pt x="100" y="195"/>
                      <a:pt x="104" y="197"/>
                    </a:cubicBezTo>
                    <a:cubicBezTo>
                      <a:pt x="109" y="174"/>
                      <a:pt x="115" y="154"/>
                      <a:pt x="120" y="133"/>
                    </a:cubicBezTo>
                    <a:cubicBezTo>
                      <a:pt x="117" y="130"/>
                      <a:pt x="111" y="132"/>
                      <a:pt x="106" y="131"/>
                    </a:cubicBezTo>
                    <a:close/>
                    <a:moveTo>
                      <a:pt x="109" y="198"/>
                    </a:moveTo>
                    <a:cubicBezTo>
                      <a:pt x="109" y="198"/>
                      <a:pt x="109" y="198"/>
                      <a:pt x="109" y="198"/>
                    </a:cubicBezTo>
                    <a:cubicBezTo>
                      <a:pt x="111" y="199"/>
                      <a:pt x="114" y="200"/>
                      <a:pt x="117" y="201"/>
                    </a:cubicBezTo>
                    <a:cubicBezTo>
                      <a:pt x="123" y="180"/>
                      <a:pt x="123" y="153"/>
                      <a:pt x="131" y="134"/>
                    </a:cubicBezTo>
                    <a:cubicBezTo>
                      <a:pt x="130" y="134"/>
                      <a:pt x="129" y="134"/>
                      <a:pt x="127" y="134"/>
                    </a:cubicBezTo>
                    <a:cubicBezTo>
                      <a:pt x="121" y="155"/>
                      <a:pt x="115" y="177"/>
                      <a:pt x="109" y="198"/>
                    </a:cubicBezTo>
                    <a:close/>
                    <a:moveTo>
                      <a:pt x="39" y="191"/>
                    </a:moveTo>
                    <a:cubicBezTo>
                      <a:pt x="39" y="191"/>
                      <a:pt x="39" y="191"/>
                      <a:pt x="39" y="191"/>
                    </a:cubicBezTo>
                    <a:cubicBezTo>
                      <a:pt x="54" y="195"/>
                      <a:pt x="63" y="205"/>
                      <a:pt x="82" y="205"/>
                    </a:cubicBezTo>
                    <a:cubicBezTo>
                      <a:pt x="81" y="201"/>
                      <a:pt x="84" y="200"/>
                      <a:pt x="83" y="195"/>
                    </a:cubicBezTo>
                    <a:cubicBezTo>
                      <a:pt x="70" y="190"/>
                      <a:pt x="58" y="183"/>
                      <a:pt x="41" y="182"/>
                    </a:cubicBezTo>
                    <a:cubicBezTo>
                      <a:pt x="39" y="185"/>
                      <a:pt x="41" y="187"/>
                      <a:pt x="39" y="191"/>
                    </a:cubicBezTo>
                    <a:close/>
                    <a:moveTo>
                      <a:pt x="34" y="204"/>
                    </a:moveTo>
                    <a:cubicBezTo>
                      <a:pt x="34" y="204"/>
                      <a:pt x="34" y="204"/>
                      <a:pt x="34" y="204"/>
                    </a:cubicBezTo>
                    <a:cubicBezTo>
                      <a:pt x="35" y="202"/>
                      <a:pt x="39" y="197"/>
                      <a:pt x="35" y="195"/>
                    </a:cubicBezTo>
                    <a:cubicBezTo>
                      <a:pt x="35" y="197"/>
                      <a:pt x="30" y="202"/>
                      <a:pt x="34" y="204"/>
                    </a:cubicBezTo>
                    <a:close/>
                    <a:moveTo>
                      <a:pt x="89" y="209"/>
                    </a:moveTo>
                    <a:cubicBezTo>
                      <a:pt x="89" y="209"/>
                      <a:pt x="89" y="209"/>
                      <a:pt x="89" y="209"/>
                    </a:cubicBezTo>
                    <a:cubicBezTo>
                      <a:pt x="95" y="209"/>
                      <a:pt x="103" y="210"/>
                      <a:pt x="103" y="204"/>
                    </a:cubicBezTo>
                    <a:cubicBezTo>
                      <a:pt x="101" y="199"/>
                      <a:pt x="96" y="198"/>
                      <a:pt x="90" y="198"/>
                    </a:cubicBezTo>
                    <a:cubicBezTo>
                      <a:pt x="91" y="203"/>
                      <a:pt x="88" y="204"/>
                      <a:pt x="89" y="209"/>
                    </a:cubicBezTo>
                    <a:close/>
                    <a:moveTo>
                      <a:pt x="36" y="216"/>
                    </a:moveTo>
                    <a:cubicBezTo>
                      <a:pt x="36" y="216"/>
                      <a:pt x="36" y="216"/>
                      <a:pt x="36" y="216"/>
                    </a:cubicBezTo>
                    <a:cubicBezTo>
                      <a:pt x="41" y="213"/>
                      <a:pt x="49" y="207"/>
                      <a:pt x="48" y="204"/>
                    </a:cubicBezTo>
                    <a:cubicBezTo>
                      <a:pt x="46" y="209"/>
                      <a:pt x="33" y="210"/>
                      <a:pt x="36" y="216"/>
                    </a:cubicBezTo>
                    <a:close/>
                    <a:moveTo>
                      <a:pt x="106" y="208"/>
                    </a:moveTo>
                    <a:cubicBezTo>
                      <a:pt x="106" y="208"/>
                      <a:pt x="106" y="208"/>
                      <a:pt x="106" y="208"/>
                    </a:cubicBezTo>
                    <a:cubicBezTo>
                      <a:pt x="107" y="208"/>
                      <a:pt x="109" y="208"/>
                      <a:pt x="110" y="208"/>
                    </a:cubicBezTo>
                    <a:cubicBezTo>
                      <a:pt x="110" y="205"/>
                      <a:pt x="109" y="204"/>
                      <a:pt x="107" y="204"/>
                    </a:cubicBezTo>
                    <a:cubicBezTo>
                      <a:pt x="107" y="206"/>
                      <a:pt x="107" y="207"/>
                      <a:pt x="106" y="208"/>
                    </a:cubicBezTo>
                    <a:close/>
                    <a:moveTo>
                      <a:pt x="103" y="243"/>
                    </a:moveTo>
                    <a:cubicBezTo>
                      <a:pt x="103" y="243"/>
                      <a:pt x="103" y="243"/>
                      <a:pt x="103" y="243"/>
                    </a:cubicBezTo>
                    <a:cubicBezTo>
                      <a:pt x="100" y="252"/>
                      <a:pt x="95" y="262"/>
                      <a:pt x="93" y="270"/>
                    </a:cubicBezTo>
                    <a:cubicBezTo>
                      <a:pt x="92" y="276"/>
                      <a:pt x="93" y="284"/>
                      <a:pt x="92" y="290"/>
                    </a:cubicBezTo>
                    <a:cubicBezTo>
                      <a:pt x="91" y="293"/>
                      <a:pt x="87" y="296"/>
                      <a:pt x="86" y="299"/>
                    </a:cubicBezTo>
                    <a:cubicBezTo>
                      <a:pt x="84" y="303"/>
                      <a:pt x="84" y="307"/>
                      <a:pt x="83" y="311"/>
                    </a:cubicBezTo>
                    <a:cubicBezTo>
                      <a:pt x="96" y="304"/>
                      <a:pt x="97" y="288"/>
                      <a:pt x="102" y="273"/>
                    </a:cubicBezTo>
                    <a:cubicBezTo>
                      <a:pt x="107" y="254"/>
                      <a:pt x="113" y="233"/>
                      <a:pt x="116" y="214"/>
                    </a:cubicBezTo>
                    <a:cubicBezTo>
                      <a:pt x="115" y="212"/>
                      <a:pt x="115" y="212"/>
                      <a:pt x="113" y="212"/>
                    </a:cubicBezTo>
                    <a:cubicBezTo>
                      <a:pt x="110" y="223"/>
                      <a:pt x="106" y="233"/>
                      <a:pt x="103" y="243"/>
                    </a:cubicBezTo>
                    <a:close/>
                    <a:moveTo>
                      <a:pt x="31" y="250"/>
                    </a:moveTo>
                    <a:cubicBezTo>
                      <a:pt x="31" y="250"/>
                      <a:pt x="31" y="250"/>
                      <a:pt x="31" y="250"/>
                    </a:cubicBezTo>
                    <a:cubicBezTo>
                      <a:pt x="47" y="241"/>
                      <a:pt x="66" y="227"/>
                      <a:pt x="73" y="214"/>
                    </a:cubicBezTo>
                    <a:cubicBezTo>
                      <a:pt x="58" y="225"/>
                      <a:pt x="41" y="234"/>
                      <a:pt x="31" y="250"/>
                    </a:cubicBezTo>
                    <a:close/>
                    <a:moveTo>
                      <a:pt x="99" y="246"/>
                    </a:moveTo>
                    <a:cubicBezTo>
                      <a:pt x="99" y="246"/>
                      <a:pt x="99" y="246"/>
                      <a:pt x="99" y="246"/>
                    </a:cubicBezTo>
                    <a:cubicBezTo>
                      <a:pt x="101" y="236"/>
                      <a:pt x="106" y="228"/>
                      <a:pt x="107" y="216"/>
                    </a:cubicBezTo>
                    <a:cubicBezTo>
                      <a:pt x="107" y="215"/>
                      <a:pt x="106" y="215"/>
                      <a:pt x="104" y="215"/>
                    </a:cubicBezTo>
                    <a:cubicBezTo>
                      <a:pt x="103" y="225"/>
                      <a:pt x="97" y="238"/>
                      <a:pt x="99" y="246"/>
                    </a:cubicBezTo>
                    <a:close/>
                    <a:moveTo>
                      <a:pt x="38" y="236"/>
                    </a:moveTo>
                    <a:cubicBezTo>
                      <a:pt x="38" y="236"/>
                      <a:pt x="38" y="236"/>
                      <a:pt x="38" y="236"/>
                    </a:cubicBezTo>
                    <a:cubicBezTo>
                      <a:pt x="45" y="230"/>
                      <a:pt x="55" y="227"/>
                      <a:pt x="59" y="218"/>
                    </a:cubicBezTo>
                    <a:cubicBezTo>
                      <a:pt x="51" y="222"/>
                      <a:pt x="38" y="229"/>
                      <a:pt x="38" y="236"/>
                    </a:cubicBezTo>
                    <a:close/>
                    <a:moveTo>
                      <a:pt x="34" y="231"/>
                    </a:moveTo>
                    <a:cubicBezTo>
                      <a:pt x="34" y="231"/>
                      <a:pt x="34" y="231"/>
                      <a:pt x="34" y="231"/>
                    </a:cubicBezTo>
                    <a:cubicBezTo>
                      <a:pt x="40" y="229"/>
                      <a:pt x="44" y="225"/>
                      <a:pt x="46" y="219"/>
                    </a:cubicBezTo>
                    <a:cubicBezTo>
                      <a:pt x="41" y="221"/>
                      <a:pt x="35" y="224"/>
                      <a:pt x="34" y="231"/>
                    </a:cubicBezTo>
                    <a:close/>
                    <a:moveTo>
                      <a:pt x="31" y="260"/>
                    </a:moveTo>
                    <a:cubicBezTo>
                      <a:pt x="31" y="260"/>
                      <a:pt x="31" y="260"/>
                      <a:pt x="31" y="260"/>
                    </a:cubicBezTo>
                    <a:cubicBezTo>
                      <a:pt x="48" y="254"/>
                      <a:pt x="57" y="239"/>
                      <a:pt x="70" y="229"/>
                    </a:cubicBezTo>
                    <a:cubicBezTo>
                      <a:pt x="70" y="227"/>
                      <a:pt x="71" y="225"/>
                      <a:pt x="69" y="225"/>
                    </a:cubicBezTo>
                    <a:cubicBezTo>
                      <a:pt x="56" y="236"/>
                      <a:pt x="42" y="246"/>
                      <a:pt x="31" y="260"/>
                    </a:cubicBezTo>
                    <a:close/>
                    <a:moveTo>
                      <a:pt x="85" y="238"/>
                    </a:moveTo>
                    <a:cubicBezTo>
                      <a:pt x="85" y="238"/>
                      <a:pt x="85" y="238"/>
                      <a:pt x="85" y="238"/>
                    </a:cubicBezTo>
                    <a:cubicBezTo>
                      <a:pt x="88" y="233"/>
                      <a:pt x="95" y="231"/>
                      <a:pt x="97" y="225"/>
                    </a:cubicBezTo>
                    <a:cubicBezTo>
                      <a:pt x="91" y="226"/>
                      <a:pt x="81" y="232"/>
                      <a:pt x="85" y="238"/>
                    </a:cubicBezTo>
                    <a:close/>
                    <a:moveTo>
                      <a:pt x="24" y="233"/>
                    </a:moveTo>
                    <a:cubicBezTo>
                      <a:pt x="24" y="233"/>
                      <a:pt x="24" y="233"/>
                      <a:pt x="24" y="233"/>
                    </a:cubicBezTo>
                    <a:cubicBezTo>
                      <a:pt x="25" y="233"/>
                      <a:pt x="27" y="233"/>
                      <a:pt x="28" y="233"/>
                    </a:cubicBezTo>
                    <a:cubicBezTo>
                      <a:pt x="28" y="232"/>
                      <a:pt x="28" y="231"/>
                      <a:pt x="28" y="229"/>
                    </a:cubicBezTo>
                    <a:cubicBezTo>
                      <a:pt x="27" y="229"/>
                      <a:pt x="26" y="229"/>
                      <a:pt x="25" y="229"/>
                    </a:cubicBezTo>
                    <a:cubicBezTo>
                      <a:pt x="25" y="231"/>
                      <a:pt x="23" y="231"/>
                      <a:pt x="24" y="233"/>
                    </a:cubicBezTo>
                    <a:close/>
                    <a:moveTo>
                      <a:pt x="80" y="246"/>
                    </a:moveTo>
                    <a:cubicBezTo>
                      <a:pt x="80" y="246"/>
                      <a:pt x="80" y="246"/>
                      <a:pt x="80" y="246"/>
                    </a:cubicBezTo>
                    <a:cubicBezTo>
                      <a:pt x="88" y="245"/>
                      <a:pt x="92" y="241"/>
                      <a:pt x="95" y="235"/>
                    </a:cubicBezTo>
                    <a:cubicBezTo>
                      <a:pt x="88" y="237"/>
                      <a:pt x="84" y="241"/>
                      <a:pt x="80" y="246"/>
                    </a:cubicBezTo>
                    <a:close/>
                    <a:moveTo>
                      <a:pt x="53" y="276"/>
                    </a:moveTo>
                    <a:cubicBezTo>
                      <a:pt x="53" y="276"/>
                      <a:pt x="53" y="276"/>
                      <a:pt x="53" y="276"/>
                    </a:cubicBezTo>
                    <a:cubicBezTo>
                      <a:pt x="56" y="280"/>
                      <a:pt x="60" y="283"/>
                      <a:pt x="66" y="280"/>
                    </a:cubicBezTo>
                    <a:cubicBezTo>
                      <a:pt x="68" y="273"/>
                      <a:pt x="59" y="278"/>
                      <a:pt x="59" y="276"/>
                    </a:cubicBezTo>
                    <a:cubicBezTo>
                      <a:pt x="59" y="272"/>
                      <a:pt x="69" y="271"/>
                      <a:pt x="65" y="267"/>
                    </a:cubicBezTo>
                    <a:cubicBezTo>
                      <a:pt x="61" y="271"/>
                      <a:pt x="60" y="271"/>
                      <a:pt x="53" y="276"/>
                    </a:cubicBezTo>
                    <a:close/>
                    <a:moveTo>
                      <a:pt x="21" y="253"/>
                    </a:moveTo>
                    <a:cubicBezTo>
                      <a:pt x="21" y="253"/>
                      <a:pt x="21" y="253"/>
                      <a:pt x="21" y="253"/>
                    </a:cubicBezTo>
                    <a:cubicBezTo>
                      <a:pt x="25" y="252"/>
                      <a:pt x="35" y="244"/>
                      <a:pt x="29" y="243"/>
                    </a:cubicBezTo>
                    <a:cubicBezTo>
                      <a:pt x="27" y="247"/>
                      <a:pt x="18" y="245"/>
                      <a:pt x="21" y="253"/>
                    </a:cubicBezTo>
                    <a:close/>
                    <a:moveTo>
                      <a:pt x="79" y="256"/>
                    </a:moveTo>
                    <a:cubicBezTo>
                      <a:pt x="79" y="256"/>
                      <a:pt x="79" y="256"/>
                      <a:pt x="79" y="256"/>
                    </a:cubicBezTo>
                    <a:cubicBezTo>
                      <a:pt x="85" y="254"/>
                      <a:pt x="89" y="249"/>
                      <a:pt x="93" y="245"/>
                    </a:cubicBezTo>
                    <a:cubicBezTo>
                      <a:pt x="88" y="248"/>
                      <a:pt x="81" y="249"/>
                      <a:pt x="79" y="256"/>
                    </a:cubicBezTo>
                    <a:close/>
                    <a:moveTo>
                      <a:pt x="29" y="272"/>
                    </a:moveTo>
                    <a:cubicBezTo>
                      <a:pt x="29" y="272"/>
                      <a:pt x="29" y="272"/>
                      <a:pt x="29" y="272"/>
                    </a:cubicBezTo>
                    <a:cubicBezTo>
                      <a:pt x="41" y="267"/>
                      <a:pt x="45" y="255"/>
                      <a:pt x="55" y="249"/>
                    </a:cubicBezTo>
                    <a:cubicBezTo>
                      <a:pt x="44" y="254"/>
                      <a:pt x="36" y="262"/>
                      <a:pt x="29" y="272"/>
                    </a:cubicBezTo>
                    <a:close/>
                    <a:moveTo>
                      <a:pt x="35" y="274"/>
                    </a:moveTo>
                    <a:cubicBezTo>
                      <a:pt x="35" y="274"/>
                      <a:pt x="35" y="274"/>
                      <a:pt x="35" y="274"/>
                    </a:cubicBezTo>
                    <a:cubicBezTo>
                      <a:pt x="49" y="272"/>
                      <a:pt x="56" y="262"/>
                      <a:pt x="63" y="253"/>
                    </a:cubicBezTo>
                    <a:cubicBezTo>
                      <a:pt x="51" y="258"/>
                      <a:pt x="44" y="267"/>
                      <a:pt x="35" y="274"/>
                    </a:cubicBezTo>
                    <a:close/>
                    <a:moveTo>
                      <a:pt x="78" y="269"/>
                    </a:moveTo>
                    <a:cubicBezTo>
                      <a:pt x="78" y="269"/>
                      <a:pt x="78" y="269"/>
                      <a:pt x="78" y="269"/>
                    </a:cubicBezTo>
                    <a:cubicBezTo>
                      <a:pt x="84" y="265"/>
                      <a:pt x="92" y="264"/>
                      <a:pt x="92" y="255"/>
                    </a:cubicBezTo>
                    <a:cubicBezTo>
                      <a:pt x="88" y="254"/>
                      <a:pt x="77" y="260"/>
                      <a:pt x="78" y="269"/>
                    </a:cubicBezTo>
                    <a:close/>
                    <a:moveTo>
                      <a:pt x="19" y="265"/>
                    </a:moveTo>
                    <a:cubicBezTo>
                      <a:pt x="19" y="265"/>
                      <a:pt x="19" y="265"/>
                      <a:pt x="19" y="265"/>
                    </a:cubicBezTo>
                    <a:cubicBezTo>
                      <a:pt x="23" y="265"/>
                      <a:pt x="29" y="260"/>
                      <a:pt x="25" y="257"/>
                    </a:cubicBezTo>
                    <a:cubicBezTo>
                      <a:pt x="24" y="261"/>
                      <a:pt x="18" y="259"/>
                      <a:pt x="19" y="265"/>
                    </a:cubicBezTo>
                    <a:close/>
                    <a:moveTo>
                      <a:pt x="19" y="276"/>
                    </a:moveTo>
                    <a:cubicBezTo>
                      <a:pt x="19" y="276"/>
                      <a:pt x="19" y="276"/>
                      <a:pt x="19" y="276"/>
                    </a:cubicBezTo>
                    <a:cubicBezTo>
                      <a:pt x="24" y="274"/>
                      <a:pt x="28" y="271"/>
                      <a:pt x="29" y="266"/>
                    </a:cubicBezTo>
                    <a:cubicBezTo>
                      <a:pt x="24" y="268"/>
                      <a:pt x="21" y="271"/>
                      <a:pt x="19" y="276"/>
                    </a:cubicBezTo>
                    <a:close/>
                    <a:moveTo>
                      <a:pt x="78" y="283"/>
                    </a:moveTo>
                    <a:cubicBezTo>
                      <a:pt x="78" y="283"/>
                      <a:pt x="78" y="283"/>
                      <a:pt x="78" y="283"/>
                    </a:cubicBezTo>
                    <a:cubicBezTo>
                      <a:pt x="86" y="283"/>
                      <a:pt x="87" y="275"/>
                      <a:pt x="89" y="269"/>
                    </a:cubicBezTo>
                    <a:cubicBezTo>
                      <a:pt x="82" y="270"/>
                      <a:pt x="77" y="274"/>
                      <a:pt x="78" y="283"/>
                    </a:cubicBezTo>
                    <a:close/>
                    <a:moveTo>
                      <a:pt x="25" y="286"/>
                    </a:moveTo>
                    <a:cubicBezTo>
                      <a:pt x="25" y="286"/>
                      <a:pt x="25" y="286"/>
                      <a:pt x="25" y="286"/>
                    </a:cubicBezTo>
                    <a:cubicBezTo>
                      <a:pt x="24" y="291"/>
                      <a:pt x="28" y="292"/>
                      <a:pt x="31" y="294"/>
                    </a:cubicBezTo>
                    <a:cubicBezTo>
                      <a:pt x="31" y="287"/>
                      <a:pt x="41" y="285"/>
                      <a:pt x="38" y="280"/>
                    </a:cubicBezTo>
                    <a:cubicBezTo>
                      <a:pt x="32" y="280"/>
                      <a:pt x="30" y="285"/>
                      <a:pt x="25" y="286"/>
                    </a:cubicBezTo>
                    <a:close/>
                    <a:moveTo>
                      <a:pt x="36" y="294"/>
                    </a:moveTo>
                    <a:cubicBezTo>
                      <a:pt x="36" y="294"/>
                      <a:pt x="36" y="294"/>
                      <a:pt x="36" y="294"/>
                    </a:cubicBezTo>
                    <a:cubicBezTo>
                      <a:pt x="43" y="294"/>
                      <a:pt x="50" y="287"/>
                      <a:pt x="48" y="283"/>
                    </a:cubicBezTo>
                    <a:cubicBezTo>
                      <a:pt x="44" y="287"/>
                      <a:pt x="37" y="288"/>
                      <a:pt x="36" y="294"/>
                    </a:cubicBezTo>
                    <a:close/>
                    <a:moveTo>
                      <a:pt x="48" y="296"/>
                    </a:moveTo>
                    <a:cubicBezTo>
                      <a:pt x="48" y="296"/>
                      <a:pt x="48" y="296"/>
                      <a:pt x="48" y="296"/>
                    </a:cubicBezTo>
                    <a:cubicBezTo>
                      <a:pt x="53" y="296"/>
                      <a:pt x="54" y="293"/>
                      <a:pt x="56" y="290"/>
                    </a:cubicBezTo>
                    <a:cubicBezTo>
                      <a:pt x="53" y="287"/>
                      <a:pt x="48" y="291"/>
                      <a:pt x="48" y="296"/>
                    </a:cubicBezTo>
                    <a:close/>
                    <a:moveTo>
                      <a:pt x="62" y="299"/>
                    </a:moveTo>
                    <a:cubicBezTo>
                      <a:pt x="62" y="299"/>
                      <a:pt x="62" y="299"/>
                      <a:pt x="62" y="299"/>
                    </a:cubicBezTo>
                    <a:cubicBezTo>
                      <a:pt x="58" y="299"/>
                      <a:pt x="53" y="299"/>
                      <a:pt x="49" y="299"/>
                    </a:cubicBezTo>
                    <a:cubicBezTo>
                      <a:pt x="48" y="304"/>
                      <a:pt x="62" y="302"/>
                      <a:pt x="62" y="29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49" name="Freeform 576">
                <a:extLst>
                  <a:ext uri="{FF2B5EF4-FFF2-40B4-BE49-F238E27FC236}">
                    <a16:creationId xmlns:a16="http://schemas.microsoft.com/office/drawing/2014/main" id="{75FFB116-C481-42D7-8138-682CF9F2519F}"/>
                  </a:ext>
                </a:extLst>
              </p:cNvPr>
              <p:cNvSpPr>
                <a:spLocks noChangeAspect="1" noEditPoints="1"/>
              </p:cNvSpPr>
              <p:nvPr/>
            </p:nvSpPr>
            <p:spPr bwMode="auto">
              <a:xfrm rot="1338831" flipH="1" flipV="1">
                <a:off x="14840982" y="2579202"/>
                <a:ext cx="391760" cy="457134"/>
              </a:xfrm>
              <a:custGeom>
                <a:avLst/>
                <a:gdLst>
                  <a:gd name="T0" fmla="*/ 188 w 301"/>
                  <a:gd name="T1" fmla="*/ 33 h 356"/>
                  <a:gd name="T2" fmla="*/ 252 w 301"/>
                  <a:gd name="T3" fmla="*/ 265 h 356"/>
                  <a:gd name="T4" fmla="*/ 229 w 301"/>
                  <a:gd name="T5" fmla="*/ 319 h 356"/>
                  <a:gd name="T6" fmla="*/ 176 w 301"/>
                  <a:gd name="T7" fmla="*/ 281 h 356"/>
                  <a:gd name="T8" fmla="*/ 118 w 301"/>
                  <a:gd name="T9" fmla="*/ 258 h 356"/>
                  <a:gd name="T10" fmla="*/ 79 w 301"/>
                  <a:gd name="T11" fmla="*/ 38 h 356"/>
                  <a:gd name="T12" fmla="*/ 181 w 301"/>
                  <a:gd name="T13" fmla="*/ 297 h 356"/>
                  <a:gd name="T14" fmla="*/ 184 w 301"/>
                  <a:gd name="T15" fmla="*/ 300 h 356"/>
                  <a:gd name="T16" fmla="*/ 162 w 301"/>
                  <a:gd name="T17" fmla="*/ 26 h 356"/>
                  <a:gd name="T18" fmla="*/ 235 w 301"/>
                  <a:gd name="T19" fmla="*/ 141 h 356"/>
                  <a:gd name="T20" fmla="*/ 176 w 301"/>
                  <a:gd name="T21" fmla="*/ 255 h 356"/>
                  <a:gd name="T22" fmla="*/ 109 w 301"/>
                  <a:gd name="T23" fmla="*/ 40 h 356"/>
                  <a:gd name="T24" fmla="*/ 76 w 301"/>
                  <a:gd name="T25" fmla="*/ 133 h 356"/>
                  <a:gd name="T26" fmla="*/ 114 w 301"/>
                  <a:gd name="T27" fmla="*/ 76 h 356"/>
                  <a:gd name="T28" fmla="*/ 145 w 301"/>
                  <a:gd name="T29" fmla="*/ 75 h 356"/>
                  <a:gd name="T30" fmla="*/ 153 w 301"/>
                  <a:gd name="T31" fmla="*/ 74 h 356"/>
                  <a:gd name="T32" fmla="*/ 124 w 301"/>
                  <a:gd name="T33" fmla="*/ 75 h 356"/>
                  <a:gd name="T34" fmla="*/ 82 w 301"/>
                  <a:gd name="T35" fmla="*/ 134 h 356"/>
                  <a:gd name="T36" fmla="*/ 122 w 301"/>
                  <a:gd name="T37" fmla="*/ 85 h 356"/>
                  <a:gd name="T38" fmla="*/ 128 w 301"/>
                  <a:gd name="T39" fmla="*/ 82 h 356"/>
                  <a:gd name="T40" fmla="*/ 148 w 301"/>
                  <a:gd name="T41" fmla="*/ 81 h 356"/>
                  <a:gd name="T42" fmla="*/ 87 w 301"/>
                  <a:gd name="T43" fmla="*/ 212 h 356"/>
                  <a:gd name="T44" fmla="*/ 197 w 301"/>
                  <a:gd name="T45" fmla="*/ 140 h 356"/>
                  <a:gd name="T46" fmla="*/ 94 w 301"/>
                  <a:gd name="T47" fmla="*/ 209 h 356"/>
                  <a:gd name="T48" fmla="*/ 94 w 301"/>
                  <a:gd name="T49" fmla="*/ 209 h 356"/>
                  <a:gd name="T50" fmla="*/ 123 w 301"/>
                  <a:gd name="T51" fmla="*/ 148 h 356"/>
                  <a:gd name="T52" fmla="*/ 149 w 301"/>
                  <a:gd name="T53" fmla="*/ 203 h 356"/>
                  <a:gd name="T54" fmla="*/ 123 w 301"/>
                  <a:gd name="T55" fmla="*/ 152 h 356"/>
                  <a:gd name="T56" fmla="*/ 189 w 301"/>
                  <a:gd name="T57" fmla="*/ 221 h 356"/>
                  <a:gd name="T58" fmla="*/ 211 w 301"/>
                  <a:gd name="T59" fmla="*/ 146 h 356"/>
                  <a:gd name="T60" fmla="*/ 122 w 301"/>
                  <a:gd name="T61" fmla="*/ 202 h 356"/>
                  <a:gd name="T62" fmla="*/ 91 w 301"/>
                  <a:gd name="T63" fmla="*/ 216 h 356"/>
                  <a:gd name="T64" fmla="*/ 96 w 301"/>
                  <a:gd name="T65" fmla="*/ 213 h 356"/>
                  <a:gd name="T66" fmla="*/ 147 w 301"/>
                  <a:gd name="T67" fmla="*/ 209 h 356"/>
                  <a:gd name="T68" fmla="*/ 184 w 301"/>
                  <a:gd name="T69" fmla="*/ 224 h 356"/>
                  <a:gd name="T70" fmla="*/ 160 w 301"/>
                  <a:gd name="T71" fmla="*/ 249 h 356"/>
                  <a:gd name="T72" fmla="*/ 195 w 301"/>
                  <a:gd name="T73" fmla="*/ 293 h 356"/>
                  <a:gd name="T74" fmla="*/ 197 w 301"/>
                  <a:gd name="T75" fmla="*/ 317 h 356"/>
                  <a:gd name="T76" fmla="*/ 208 w 301"/>
                  <a:gd name="T77" fmla="*/ 282 h 356"/>
                  <a:gd name="T78" fmla="*/ 207 w 301"/>
                  <a:gd name="T79" fmla="*/ 318 h 356"/>
                  <a:gd name="T80" fmla="*/ 168 w 301"/>
                  <a:gd name="T81" fmla="*/ 296 h 356"/>
                  <a:gd name="T82" fmla="*/ 214 w 301"/>
                  <a:gd name="T83" fmla="*/ 316 h 356"/>
                  <a:gd name="T84" fmla="*/ 169 w 301"/>
                  <a:gd name="T85" fmla="*/ 327 h 356"/>
                  <a:gd name="T86" fmla="*/ 173 w 301"/>
                  <a:gd name="T87" fmla="*/ 327 h 356"/>
                  <a:gd name="T88" fmla="*/ 221 w 301"/>
                  <a:gd name="T89" fmla="*/ 312 h 356"/>
                  <a:gd name="T90" fmla="*/ 153 w 301"/>
                  <a:gd name="T91" fmla="*/ 337 h 356"/>
                  <a:gd name="T92" fmla="*/ 231 w 301"/>
                  <a:gd name="T93" fmla="*/ 306 h 356"/>
                  <a:gd name="T94" fmla="*/ 140 w 301"/>
                  <a:gd name="T95" fmla="*/ 345 h 356"/>
                  <a:gd name="T96" fmla="*/ 160 w 301"/>
                  <a:gd name="T97" fmla="*/ 317 h 356"/>
                  <a:gd name="T98" fmla="*/ 251 w 301"/>
                  <a:gd name="T99" fmla="*/ 280 h 356"/>
                  <a:gd name="T100" fmla="*/ 127 w 301"/>
                  <a:gd name="T101" fmla="*/ 334 h 356"/>
                  <a:gd name="T102" fmla="*/ 131 w 301"/>
                  <a:gd name="T103" fmla="*/ 345 h 356"/>
                  <a:gd name="T104" fmla="*/ 278 w 301"/>
                  <a:gd name="T105" fmla="*/ 262 h 356"/>
                  <a:gd name="T106" fmla="*/ 260 w 301"/>
                  <a:gd name="T107" fmla="*/ 285 h 356"/>
                  <a:gd name="T108" fmla="*/ 268 w 301"/>
                  <a:gd name="T109" fmla="*/ 272 h 356"/>
                  <a:gd name="T110" fmla="*/ 273 w 301"/>
                  <a:gd name="T111" fmla="*/ 270 h 356"/>
                  <a:gd name="T112" fmla="*/ 245 w 301"/>
                  <a:gd name="T113" fmla="*/ 30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1" h="356">
                    <a:moveTo>
                      <a:pt x="106" y="1"/>
                    </a:moveTo>
                    <a:cubicBezTo>
                      <a:pt x="118" y="0"/>
                      <a:pt x="129" y="4"/>
                      <a:pt x="142" y="4"/>
                    </a:cubicBezTo>
                    <a:cubicBezTo>
                      <a:pt x="145" y="11"/>
                      <a:pt x="141" y="12"/>
                      <a:pt x="138" y="15"/>
                    </a:cubicBezTo>
                    <a:cubicBezTo>
                      <a:pt x="146" y="21"/>
                      <a:pt x="156" y="19"/>
                      <a:pt x="165" y="21"/>
                    </a:cubicBezTo>
                    <a:cubicBezTo>
                      <a:pt x="172" y="23"/>
                      <a:pt x="180" y="28"/>
                      <a:pt x="188" y="33"/>
                    </a:cubicBezTo>
                    <a:cubicBezTo>
                      <a:pt x="211" y="46"/>
                      <a:pt x="236" y="64"/>
                      <a:pt x="251" y="106"/>
                    </a:cubicBezTo>
                    <a:cubicBezTo>
                      <a:pt x="251" y="107"/>
                      <a:pt x="252" y="110"/>
                      <a:pt x="252" y="112"/>
                    </a:cubicBezTo>
                    <a:cubicBezTo>
                      <a:pt x="258" y="142"/>
                      <a:pt x="257" y="182"/>
                      <a:pt x="240" y="211"/>
                    </a:cubicBezTo>
                    <a:cubicBezTo>
                      <a:pt x="228" y="232"/>
                      <a:pt x="209" y="248"/>
                      <a:pt x="179" y="260"/>
                    </a:cubicBezTo>
                    <a:cubicBezTo>
                      <a:pt x="188" y="293"/>
                      <a:pt x="233" y="257"/>
                      <a:pt x="252" y="265"/>
                    </a:cubicBezTo>
                    <a:cubicBezTo>
                      <a:pt x="270" y="258"/>
                      <a:pt x="288" y="252"/>
                      <a:pt x="301" y="259"/>
                    </a:cubicBezTo>
                    <a:cubicBezTo>
                      <a:pt x="289" y="261"/>
                      <a:pt x="290" y="273"/>
                      <a:pt x="283" y="281"/>
                    </a:cubicBezTo>
                    <a:cubicBezTo>
                      <a:pt x="281" y="283"/>
                      <a:pt x="277" y="283"/>
                      <a:pt x="274" y="285"/>
                    </a:cubicBezTo>
                    <a:cubicBezTo>
                      <a:pt x="266" y="292"/>
                      <a:pt x="257" y="304"/>
                      <a:pt x="244" y="312"/>
                    </a:cubicBezTo>
                    <a:cubicBezTo>
                      <a:pt x="239" y="314"/>
                      <a:pt x="234" y="316"/>
                      <a:pt x="229" y="319"/>
                    </a:cubicBezTo>
                    <a:cubicBezTo>
                      <a:pt x="213" y="328"/>
                      <a:pt x="195" y="330"/>
                      <a:pt x="178" y="337"/>
                    </a:cubicBezTo>
                    <a:cubicBezTo>
                      <a:pt x="174" y="338"/>
                      <a:pt x="172" y="341"/>
                      <a:pt x="168" y="343"/>
                    </a:cubicBezTo>
                    <a:cubicBezTo>
                      <a:pt x="145" y="353"/>
                      <a:pt x="120" y="356"/>
                      <a:pt x="101" y="353"/>
                    </a:cubicBezTo>
                    <a:cubicBezTo>
                      <a:pt x="102" y="343"/>
                      <a:pt x="113" y="336"/>
                      <a:pt x="120" y="329"/>
                    </a:cubicBezTo>
                    <a:cubicBezTo>
                      <a:pt x="139" y="312"/>
                      <a:pt x="163" y="299"/>
                      <a:pt x="176" y="281"/>
                    </a:cubicBezTo>
                    <a:cubicBezTo>
                      <a:pt x="173" y="272"/>
                      <a:pt x="168" y="270"/>
                      <a:pt x="164" y="262"/>
                    </a:cubicBezTo>
                    <a:cubicBezTo>
                      <a:pt x="153" y="269"/>
                      <a:pt x="145" y="266"/>
                      <a:pt x="136" y="268"/>
                    </a:cubicBezTo>
                    <a:cubicBezTo>
                      <a:pt x="132" y="271"/>
                      <a:pt x="135" y="277"/>
                      <a:pt x="134" y="281"/>
                    </a:cubicBezTo>
                    <a:cubicBezTo>
                      <a:pt x="129" y="282"/>
                      <a:pt x="124" y="282"/>
                      <a:pt x="120" y="281"/>
                    </a:cubicBezTo>
                    <a:cubicBezTo>
                      <a:pt x="120" y="272"/>
                      <a:pt x="119" y="266"/>
                      <a:pt x="118" y="258"/>
                    </a:cubicBezTo>
                    <a:cubicBezTo>
                      <a:pt x="102" y="263"/>
                      <a:pt x="91" y="253"/>
                      <a:pt x="76" y="253"/>
                    </a:cubicBezTo>
                    <a:cubicBezTo>
                      <a:pt x="74" y="247"/>
                      <a:pt x="68" y="248"/>
                      <a:pt x="64" y="246"/>
                    </a:cubicBezTo>
                    <a:cubicBezTo>
                      <a:pt x="47" y="234"/>
                      <a:pt x="33" y="221"/>
                      <a:pt x="21" y="192"/>
                    </a:cubicBezTo>
                    <a:cubicBezTo>
                      <a:pt x="0" y="141"/>
                      <a:pt x="17" y="82"/>
                      <a:pt x="55" y="51"/>
                    </a:cubicBezTo>
                    <a:cubicBezTo>
                      <a:pt x="61" y="46"/>
                      <a:pt x="72" y="39"/>
                      <a:pt x="79" y="38"/>
                    </a:cubicBezTo>
                    <a:cubicBezTo>
                      <a:pt x="88" y="37"/>
                      <a:pt x="104" y="27"/>
                      <a:pt x="114" y="29"/>
                    </a:cubicBezTo>
                    <a:cubicBezTo>
                      <a:pt x="120" y="22"/>
                      <a:pt x="103" y="7"/>
                      <a:pt x="106" y="1"/>
                    </a:cubicBezTo>
                    <a:close/>
                    <a:moveTo>
                      <a:pt x="183" y="281"/>
                    </a:moveTo>
                    <a:cubicBezTo>
                      <a:pt x="183" y="281"/>
                      <a:pt x="183" y="281"/>
                      <a:pt x="183" y="281"/>
                    </a:cubicBezTo>
                    <a:cubicBezTo>
                      <a:pt x="182" y="286"/>
                      <a:pt x="182" y="292"/>
                      <a:pt x="181" y="297"/>
                    </a:cubicBezTo>
                    <a:cubicBezTo>
                      <a:pt x="173" y="304"/>
                      <a:pt x="181" y="312"/>
                      <a:pt x="177" y="321"/>
                    </a:cubicBezTo>
                    <a:cubicBezTo>
                      <a:pt x="184" y="319"/>
                      <a:pt x="179" y="309"/>
                      <a:pt x="184" y="309"/>
                    </a:cubicBezTo>
                    <a:cubicBezTo>
                      <a:pt x="184" y="316"/>
                      <a:pt x="181" y="321"/>
                      <a:pt x="184" y="328"/>
                    </a:cubicBezTo>
                    <a:cubicBezTo>
                      <a:pt x="192" y="313"/>
                      <a:pt x="189" y="294"/>
                      <a:pt x="192" y="277"/>
                    </a:cubicBezTo>
                    <a:cubicBezTo>
                      <a:pt x="185" y="283"/>
                      <a:pt x="190" y="297"/>
                      <a:pt x="184" y="300"/>
                    </a:cubicBezTo>
                    <a:cubicBezTo>
                      <a:pt x="184" y="294"/>
                      <a:pt x="190" y="283"/>
                      <a:pt x="183" y="281"/>
                    </a:cubicBezTo>
                    <a:close/>
                    <a:moveTo>
                      <a:pt x="236" y="209"/>
                    </a:moveTo>
                    <a:cubicBezTo>
                      <a:pt x="236" y="209"/>
                      <a:pt x="236" y="209"/>
                      <a:pt x="236" y="209"/>
                    </a:cubicBezTo>
                    <a:cubicBezTo>
                      <a:pt x="259" y="170"/>
                      <a:pt x="255" y="111"/>
                      <a:pt x="229" y="74"/>
                    </a:cubicBezTo>
                    <a:cubicBezTo>
                      <a:pt x="215" y="52"/>
                      <a:pt x="186" y="33"/>
                      <a:pt x="162" y="26"/>
                    </a:cubicBezTo>
                    <a:cubicBezTo>
                      <a:pt x="154" y="23"/>
                      <a:pt x="139" y="20"/>
                      <a:pt x="132" y="22"/>
                    </a:cubicBezTo>
                    <a:cubicBezTo>
                      <a:pt x="133" y="24"/>
                      <a:pt x="129" y="25"/>
                      <a:pt x="132" y="28"/>
                    </a:cubicBezTo>
                    <a:cubicBezTo>
                      <a:pt x="153" y="34"/>
                      <a:pt x="182" y="41"/>
                      <a:pt x="202" y="61"/>
                    </a:cubicBezTo>
                    <a:cubicBezTo>
                      <a:pt x="208" y="67"/>
                      <a:pt x="216" y="75"/>
                      <a:pt x="220" y="81"/>
                    </a:cubicBezTo>
                    <a:cubicBezTo>
                      <a:pt x="232" y="99"/>
                      <a:pt x="232" y="122"/>
                      <a:pt x="235" y="141"/>
                    </a:cubicBezTo>
                    <a:cubicBezTo>
                      <a:pt x="234" y="145"/>
                      <a:pt x="238" y="147"/>
                      <a:pt x="240" y="150"/>
                    </a:cubicBezTo>
                    <a:cubicBezTo>
                      <a:pt x="237" y="151"/>
                      <a:pt x="236" y="153"/>
                      <a:pt x="235" y="154"/>
                    </a:cubicBezTo>
                    <a:cubicBezTo>
                      <a:pt x="236" y="187"/>
                      <a:pt x="212" y="227"/>
                      <a:pt x="182" y="243"/>
                    </a:cubicBezTo>
                    <a:cubicBezTo>
                      <a:pt x="180" y="244"/>
                      <a:pt x="172" y="242"/>
                      <a:pt x="174" y="248"/>
                    </a:cubicBezTo>
                    <a:cubicBezTo>
                      <a:pt x="173" y="250"/>
                      <a:pt x="175" y="252"/>
                      <a:pt x="176" y="255"/>
                    </a:cubicBezTo>
                    <a:cubicBezTo>
                      <a:pt x="207" y="245"/>
                      <a:pt x="224" y="229"/>
                      <a:pt x="236" y="209"/>
                    </a:cubicBezTo>
                    <a:close/>
                    <a:moveTo>
                      <a:pt x="67" y="58"/>
                    </a:moveTo>
                    <a:cubicBezTo>
                      <a:pt x="67" y="58"/>
                      <a:pt x="67" y="58"/>
                      <a:pt x="67" y="58"/>
                    </a:cubicBezTo>
                    <a:cubicBezTo>
                      <a:pt x="73" y="66"/>
                      <a:pt x="82" y="66"/>
                      <a:pt x="89" y="71"/>
                    </a:cubicBezTo>
                    <a:cubicBezTo>
                      <a:pt x="95" y="61"/>
                      <a:pt x="105" y="51"/>
                      <a:pt x="109" y="40"/>
                    </a:cubicBezTo>
                    <a:cubicBezTo>
                      <a:pt x="95" y="41"/>
                      <a:pt x="79" y="47"/>
                      <a:pt x="67" y="58"/>
                    </a:cubicBezTo>
                    <a:close/>
                    <a:moveTo>
                      <a:pt x="60" y="63"/>
                    </a:moveTo>
                    <a:cubicBezTo>
                      <a:pt x="60" y="63"/>
                      <a:pt x="60" y="63"/>
                      <a:pt x="60" y="63"/>
                    </a:cubicBezTo>
                    <a:cubicBezTo>
                      <a:pt x="37" y="82"/>
                      <a:pt x="22" y="104"/>
                      <a:pt x="23" y="132"/>
                    </a:cubicBezTo>
                    <a:cubicBezTo>
                      <a:pt x="40" y="134"/>
                      <a:pt x="57" y="134"/>
                      <a:pt x="76" y="133"/>
                    </a:cubicBezTo>
                    <a:cubicBezTo>
                      <a:pt x="77" y="114"/>
                      <a:pt x="78" y="94"/>
                      <a:pt x="88" y="77"/>
                    </a:cubicBezTo>
                    <a:cubicBezTo>
                      <a:pt x="79" y="73"/>
                      <a:pt x="70" y="65"/>
                      <a:pt x="60" y="63"/>
                    </a:cubicBezTo>
                    <a:close/>
                    <a:moveTo>
                      <a:pt x="96" y="73"/>
                    </a:moveTo>
                    <a:cubicBezTo>
                      <a:pt x="96" y="73"/>
                      <a:pt x="96" y="73"/>
                      <a:pt x="96" y="73"/>
                    </a:cubicBezTo>
                    <a:cubicBezTo>
                      <a:pt x="102" y="75"/>
                      <a:pt x="107" y="77"/>
                      <a:pt x="114" y="76"/>
                    </a:cubicBezTo>
                    <a:cubicBezTo>
                      <a:pt x="114" y="66"/>
                      <a:pt x="115" y="57"/>
                      <a:pt x="114" y="46"/>
                    </a:cubicBezTo>
                    <a:cubicBezTo>
                      <a:pt x="103" y="54"/>
                      <a:pt x="100" y="64"/>
                      <a:pt x="96" y="73"/>
                    </a:cubicBezTo>
                    <a:close/>
                    <a:moveTo>
                      <a:pt x="127" y="77"/>
                    </a:moveTo>
                    <a:cubicBezTo>
                      <a:pt x="127" y="77"/>
                      <a:pt x="127" y="77"/>
                      <a:pt x="127" y="77"/>
                    </a:cubicBezTo>
                    <a:cubicBezTo>
                      <a:pt x="133" y="77"/>
                      <a:pt x="138" y="78"/>
                      <a:pt x="145" y="75"/>
                    </a:cubicBezTo>
                    <a:cubicBezTo>
                      <a:pt x="142" y="71"/>
                      <a:pt x="141" y="65"/>
                      <a:pt x="138" y="60"/>
                    </a:cubicBezTo>
                    <a:cubicBezTo>
                      <a:pt x="134" y="53"/>
                      <a:pt x="129" y="45"/>
                      <a:pt x="125" y="45"/>
                    </a:cubicBezTo>
                    <a:cubicBezTo>
                      <a:pt x="126" y="56"/>
                      <a:pt x="127" y="67"/>
                      <a:pt x="127" y="77"/>
                    </a:cubicBezTo>
                    <a:close/>
                    <a:moveTo>
                      <a:pt x="153" y="74"/>
                    </a:moveTo>
                    <a:cubicBezTo>
                      <a:pt x="153" y="74"/>
                      <a:pt x="153" y="74"/>
                      <a:pt x="153" y="74"/>
                    </a:cubicBezTo>
                    <a:cubicBezTo>
                      <a:pt x="162" y="75"/>
                      <a:pt x="177" y="70"/>
                      <a:pt x="185" y="62"/>
                    </a:cubicBezTo>
                    <a:cubicBezTo>
                      <a:pt x="170" y="51"/>
                      <a:pt x="153" y="45"/>
                      <a:pt x="136" y="41"/>
                    </a:cubicBezTo>
                    <a:cubicBezTo>
                      <a:pt x="141" y="53"/>
                      <a:pt x="148" y="61"/>
                      <a:pt x="153" y="74"/>
                    </a:cubicBezTo>
                    <a:close/>
                    <a:moveTo>
                      <a:pt x="124" y="75"/>
                    </a:moveTo>
                    <a:cubicBezTo>
                      <a:pt x="124" y="75"/>
                      <a:pt x="124" y="75"/>
                      <a:pt x="124" y="75"/>
                    </a:cubicBezTo>
                    <a:cubicBezTo>
                      <a:pt x="124" y="70"/>
                      <a:pt x="124" y="59"/>
                      <a:pt x="121" y="55"/>
                    </a:cubicBezTo>
                    <a:cubicBezTo>
                      <a:pt x="121" y="61"/>
                      <a:pt x="119" y="71"/>
                      <a:pt x="124" y="75"/>
                    </a:cubicBezTo>
                    <a:close/>
                    <a:moveTo>
                      <a:pt x="91" y="80"/>
                    </a:moveTo>
                    <a:cubicBezTo>
                      <a:pt x="91" y="80"/>
                      <a:pt x="91" y="80"/>
                      <a:pt x="91" y="80"/>
                    </a:cubicBezTo>
                    <a:cubicBezTo>
                      <a:pt x="85" y="97"/>
                      <a:pt x="80" y="114"/>
                      <a:pt x="82" y="134"/>
                    </a:cubicBezTo>
                    <a:cubicBezTo>
                      <a:pt x="93" y="134"/>
                      <a:pt x="104" y="135"/>
                      <a:pt x="115" y="135"/>
                    </a:cubicBezTo>
                    <a:cubicBezTo>
                      <a:pt x="114" y="117"/>
                      <a:pt x="116" y="99"/>
                      <a:pt x="114" y="80"/>
                    </a:cubicBezTo>
                    <a:cubicBezTo>
                      <a:pt x="105" y="83"/>
                      <a:pt x="100" y="77"/>
                      <a:pt x="91" y="80"/>
                    </a:cubicBezTo>
                    <a:close/>
                    <a:moveTo>
                      <a:pt x="122" y="85"/>
                    </a:moveTo>
                    <a:cubicBezTo>
                      <a:pt x="122" y="85"/>
                      <a:pt x="122" y="85"/>
                      <a:pt x="122" y="85"/>
                    </a:cubicBezTo>
                    <a:cubicBezTo>
                      <a:pt x="122" y="86"/>
                      <a:pt x="122" y="87"/>
                      <a:pt x="123" y="87"/>
                    </a:cubicBezTo>
                    <a:cubicBezTo>
                      <a:pt x="126" y="88"/>
                      <a:pt x="124" y="82"/>
                      <a:pt x="122" y="83"/>
                    </a:cubicBezTo>
                    <a:cubicBezTo>
                      <a:pt x="122" y="84"/>
                      <a:pt x="123" y="85"/>
                      <a:pt x="122" y="85"/>
                    </a:cubicBezTo>
                    <a:close/>
                    <a:moveTo>
                      <a:pt x="128" y="82"/>
                    </a:moveTo>
                    <a:cubicBezTo>
                      <a:pt x="128" y="82"/>
                      <a:pt x="128" y="82"/>
                      <a:pt x="128" y="82"/>
                    </a:cubicBezTo>
                    <a:cubicBezTo>
                      <a:pt x="128" y="90"/>
                      <a:pt x="128" y="98"/>
                      <a:pt x="128" y="110"/>
                    </a:cubicBezTo>
                    <a:cubicBezTo>
                      <a:pt x="128" y="114"/>
                      <a:pt x="128" y="134"/>
                      <a:pt x="129" y="135"/>
                    </a:cubicBezTo>
                    <a:cubicBezTo>
                      <a:pt x="132" y="138"/>
                      <a:pt x="141" y="137"/>
                      <a:pt x="146" y="137"/>
                    </a:cubicBezTo>
                    <a:cubicBezTo>
                      <a:pt x="153" y="138"/>
                      <a:pt x="158" y="139"/>
                      <a:pt x="164" y="137"/>
                    </a:cubicBezTo>
                    <a:cubicBezTo>
                      <a:pt x="162" y="119"/>
                      <a:pt x="158" y="101"/>
                      <a:pt x="148" y="81"/>
                    </a:cubicBezTo>
                    <a:cubicBezTo>
                      <a:pt x="141" y="82"/>
                      <a:pt x="135" y="81"/>
                      <a:pt x="128" y="82"/>
                    </a:cubicBezTo>
                    <a:close/>
                    <a:moveTo>
                      <a:pt x="21" y="143"/>
                    </a:moveTo>
                    <a:cubicBezTo>
                      <a:pt x="21" y="143"/>
                      <a:pt x="21" y="143"/>
                      <a:pt x="21" y="143"/>
                    </a:cubicBezTo>
                    <a:cubicBezTo>
                      <a:pt x="17" y="168"/>
                      <a:pt x="40" y="209"/>
                      <a:pt x="60" y="226"/>
                    </a:cubicBezTo>
                    <a:cubicBezTo>
                      <a:pt x="70" y="221"/>
                      <a:pt x="81" y="215"/>
                      <a:pt x="87" y="212"/>
                    </a:cubicBezTo>
                    <a:cubicBezTo>
                      <a:pt x="80" y="189"/>
                      <a:pt x="76" y="166"/>
                      <a:pt x="75" y="144"/>
                    </a:cubicBezTo>
                    <a:cubicBezTo>
                      <a:pt x="57" y="145"/>
                      <a:pt x="39" y="142"/>
                      <a:pt x="21" y="143"/>
                    </a:cubicBezTo>
                    <a:close/>
                    <a:moveTo>
                      <a:pt x="171" y="139"/>
                    </a:moveTo>
                    <a:cubicBezTo>
                      <a:pt x="171" y="139"/>
                      <a:pt x="171" y="139"/>
                      <a:pt x="171" y="139"/>
                    </a:cubicBezTo>
                    <a:cubicBezTo>
                      <a:pt x="179" y="141"/>
                      <a:pt x="188" y="140"/>
                      <a:pt x="197" y="140"/>
                    </a:cubicBezTo>
                    <a:cubicBezTo>
                      <a:pt x="206" y="141"/>
                      <a:pt x="215" y="143"/>
                      <a:pt x="222" y="139"/>
                    </a:cubicBezTo>
                    <a:cubicBezTo>
                      <a:pt x="227" y="116"/>
                      <a:pt x="210" y="85"/>
                      <a:pt x="191" y="67"/>
                    </a:cubicBezTo>
                    <a:cubicBezTo>
                      <a:pt x="181" y="72"/>
                      <a:pt x="168" y="78"/>
                      <a:pt x="157" y="79"/>
                    </a:cubicBezTo>
                    <a:cubicBezTo>
                      <a:pt x="167" y="101"/>
                      <a:pt x="172" y="121"/>
                      <a:pt x="171" y="139"/>
                    </a:cubicBezTo>
                    <a:close/>
                    <a:moveTo>
                      <a:pt x="94" y="209"/>
                    </a:moveTo>
                    <a:cubicBezTo>
                      <a:pt x="94" y="209"/>
                      <a:pt x="94" y="209"/>
                      <a:pt x="94" y="209"/>
                    </a:cubicBezTo>
                    <a:cubicBezTo>
                      <a:pt x="102" y="207"/>
                      <a:pt x="109" y="206"/>
                      <a:pt x="116" y="204"/>
                    </a:cubicBezTo>
                    <a:cubicBezTo>
                      <a:pt x="114" y="184"/>
                      <a:pt x="117" y="166"/>
                      <a:pt x="114" y="145"/>
                    </a:cubicBezTo>
                    <a:cubicBezTo>
                      <a:pt x="103" y="146"/>
                      <a:pt x="92" y="144"/>
                      <a:pt x="81" y="144"/>
                    </a:cubicBezTo>
                    <a:cubicBezTo>
                      <a:pt x="81" y="166"/>
                      <a:pt x="83" y="187"/>
                      <a:pt x="94" y="209"/>
                    </a:cubicBezTo>
                    <a:close/>
                    <a:moveTo>
                      <a:pt x="124" y="151"/>
                    </a:moveTo>
                    <a:cubicBezTo>
                      <a:pt x="124" y="151"/>
                      <a:pt x="124" y="151"/>
                      <a:pt x="124" y="151"/>
                    </a:cubicBezTo>
                    <a:cubicBezTo>
                      <a:pt x="125" y="150"/>
                      <a:pt x="125" y="150"/>
                      <a:pt x="126" y="149"/>
                    </a:cubicBezTo>
                    <a:cubicBezTo>
                      <a:pt x="126" y="149"/>
                      <a:pt x="125" y="148"/>
                      <a:pt x="125" y="147"/>
                    </a:cubicBezTo>
                    <a:cubicBezTo>
                      <a:pt x="124" y="148"/>
                      <a:pt x="123" y="148"/>
                      <a:pt x="123" y="148"/>
                    </a:cubicBezTo>
                    <a:cubicBezTo>
                      <a:pt x="123" y="149"/>
                      <a:pt x="123" y="150"/>
                      <a:pt x="124" y="151"/>
                    </a:cubicBezTo>
                    <a:close/>
                    <a:moveTo>
                      <a:pt x="130" y="148"/>
                    </a:moveTo>
                    <a:cubicBezTo>
                      <a:pt x="130" y="148"/>
                      <a:pt x="130" y="148"/>
                      <a:pt x="130" y="148"/>
                    </a:cubicBezTo>
                    <a:cubicBezTo>
                      <a:pt x="127" y="166"/>
                      <a:pt x="128" y="185"/>
                      <a:pt x="127" y="204"/>
                    </a:cubicBezTo>
                    <a:cubicBezTo>
                      <a:pt x="136" y="201"/>
                      <a:pt x="141" y="206"/>
                      <a:pt x="149" y="203"/>
                    </a:cubicBezTo>
                    <a:cubicBezTo>
                      <a:pt x="154" y="186"/>
                      <a:pt x="162" y="169"/>
                      <a:pt x="162" y="150"/>
                    </a:cubicBezTo>
                    <a:cubicBezTo>
                      <a:pt x="151" y="150"/>
                      <a:pt x="141" y="148"/>
                      <a:pt x="130" y="148"/>
                    </a:cubicBezTo>
                    <a:close/>
                    <a:moveTo>
                      <a:pt x="125" y="157"/>
                    </a:moveTo>
                    <a:cubicBezTo>
                      <a:pt x="125" y="157"/>
                      <a:pt x="125" y="157"/>
                      <a:pt x="125" y="157"/>
                    </a:cubicBezTo>
                    <a:cubicBezTo>
                      <a:pt x="123" y="155"/>
                      <a:pt x="127" y="151"/>
                      <a:pt x="123" y="152"/>
                    </a:cubicBezTo>
                    <a:cubicBezTo>
                      <a:pt x="123" y="153"/>
                      <a:pt x="123" y="158"/>
                      <a:pt x="125" y="157"/>
                    </a:cubicBezTo>
                    <a:close/>
                    <a:moveTo>
                      <a:pt x="169" y="153"/>
                    </a:moveTo>
                    <a:cubicBezTo>
                      <a:pt x="169" y="153"/>
                      <a:pt x="169" y="153"/>
                      <a:pt x="169" y="153"/>
                    </a:cubicBezTo>
                    <a:cubicBezTo>
                      <a:pt x="169" y="171"/>
                      <a:pt x="162" y="187"/>
                      <a:pt x="157" y="204"/>
                    </a:cubicBezTo>
                    <a:cubicBezTo>
                      <a:pt x="167" y="210"/>
                      <a:pt x="180" y="212"/>
                      <a:pt x="189" y="221"/>
                    </a:cubicBezTo>
                    <a:cubicBezTo>
                      <a:pt x="215" y="204"/>
                      <a:pt x="223" y="181"/>
                      <a:pt x="222" y="155"/>
                    </a:cubicBezTo>
                    <a:cubicBezTo>
                      <a:pt x="204" y="155"/>
                      <a:pt x="188" y="150"/>
                      <a:pt x="169" y="153"/>
                    </a:cubicBezTo>
                    <a:close/>
                    <a:moveTo>
                      <a:pt x="222" y="146"/>
                    </a:moveTo>
                    <a:cubicBezTo>
                      <a:pt x="222" y="146"/>
                      <a:pt x="222" y="146"/>
                      <a:pt x="222" y="146"/>
                    </a:cubicBezTo>
                    <a:cubicBezTo>
                      <a:pt x="220" y="142"/>
                      <a:pt x="212" y="144"/>
                      <a:pt x="211" y="146"/>
                    </a:cubicBezTo>
                    <a:cubicBezTo>
                      <a:pt x="215" y="146"/>
                      <a:pt x="218" y="149"/>
                      <a:pt x="222" y="146"/>
                    </a:cubicBezTo>
                    <a:close/>
                    <a:moveTo>
                      <a:pt x="122" y="202"/>
                    </a:moveTo>
                    <a:cubicBezTo>
                      <a:pt x="122" y="202"/>
                      <a:pt x="122" y="202"/>
                      <a:pt x="122" y="202"/>
                    </a:cubicBezTo>
                    <a:cubicBezTo>
                      <a:pt x="122" y="201"/>
                      <a:pt x="123" y="195"/>
                      <a:pt x="121" y="196"/>
                    </a:cubicBezTo>
                    <a:cubicBezTo>
                      <a:pt x="121" y="198"/>
                      <a:pt x="119" y="203"/>
                      <a:pt x="122" y="202"/>
                    </a:cubicBezTo>
                    <a:close/>
                    <a:moveTo>
                      <a:pt x="66" y="231"/>
                    </a:moveTo>
                    <a:cubicBezTo>
                      <a:pt x="66" y="231"/>
                      <a:pt x="66" y="231"/>
                      <a:pt x="66" y="231"/>
                    </a:cubicBezTo>
                    <a:cubicBezTo>
                      <a:pt x="74" y="237"/>
                      <a:pt x="85" y="240"/>
                      <a:pt x="95" y="241"/>
                    </a:cubicBezTo>
                    <a:cubicBezTo>
                      <a:pt x="97" y="242"/>
                      <a:pt x="104" y="244"/>
                      <a:pt x="104" y="240"/>
                    </a:cubicBezTo>
                    <a:cubicBezTo>
                      <a:pt x="95" y="234"/>
                      <a:pt x="97" y="227"/>
                      <a:pt x="91" y="216"/>
                    </a:cubicBezTo>
                    <a:cubicBezTo>
                      <a:pt x="83" y="219"/>
                      <a:pt x="70" y="225"/>
                      <a:pt x="66" y="231"/>
                    </a:cubicBezTo>
                    <a:close/>
                    <a:moveTo>
                      <a:pt x="117" y="243"/>
                    </a:moveTo>
                    <a:cubicBezTo>
                      <a:pt x="117" y="243"/>
                      <a:pt x="117" y="243"/>
                      <a:pt x="117" y="243"/>
                    </a:cubicBezTo>
                    <a:cubicBezTo>
                      <a:pt x="117" y="232"/>
                      <a:pt x="119" y="222"/>
                      <a:pt x="114" y="209"/>
                    </a:cubicBezTo>
                    <a:cubicBezTo>
                      <a:pt x="108" y="211"/>
                      <a:pt x="102" y="212"/>
                      <a:pt x="96" y="213"/>
                    </a:cubicBezTo>
                    <a:cubicBezTo>
                      <a:pt x="97" y="225"/>
                      <a:pt x="107" y="242"/>
                      <a:pt x="117" y="243"/>
                    </a:cubicBezTo>
                    <a:close/>
                    <a:moveTo>
                      <a:pt x="126" y="210"/>
                    </a:moveTo>
                    <a:cubicBezTo>
                      <a:pt x="126" y="210"/>
                      <a:pt x="126" y="210"/>
                      <a:pt x="126" y="210"/>
                    </a:cubicBezTo>
                    <a:cubicBezTo>
                      <a:pt x="127" y="221"/>
                      <a:pt x="125" y="231"/>
                      <a:pt x="128" y="243"/>
                    </a:cubicBezTo>
                    <a:cubicBezTo>
                      <a:pt x="137" y="233"/>
                      <a:pt x="144" y="222"/>
                      <a:pt x="147" y="209"/>
                    </a:cubicBezTo>
                    <a:cubicBezTo>
                      <a:pt x="140" y="209"/>
                      <a:pt x="134" y="207"/>
                      <a:pt x="126" y="210"/>
                    </a:cubicBezTo>
                    <a:close/>
                    <a:moveTo>
                      <a:pt x="153" y="213"/>
                    </a:moveTo>
                    <a:cubicBezTo>
                      <a:pt x="153" y="213"/>
                      <a:pt x="153" y="213"/>
                      <a:pt x="153" y="213"/>
                    </a:cubicBezTo>
                    <a:cubicBezTo>
                      <a:pt x="151" y="224"/>
                      <a:pt x="140" y="232"/>
                      <a:pt x="138" y="243"/>
                    </a:cubicBezTo>
                    <a:cubicBezTo>
                      <a:pt x="153" y="243"/>
                      <a:pt x="172" y="237"/>
                      <a:pt x="184" y="224"/>
                    </a:cubicBezTo>
                    <a:cubicBezTo>
                      <a:pt x="175" y="217"/>
                      <a:pt x="165" y="211"/>
                      <a:pt x="153" y="213"/>
                    </a:cubicBezTo>
                    <a:close/>
                    <a:moveTo>
                      <a:pt x="132" y="266"/>
                    </a:moveTo>
                    <a:cubicBezTo>
                      <a:pt x="132" y="266"/>
                      <a:pt x="132" y="266"/>
                      <a:pt x="132" y="266"/>
                    </a:cubicBezTo>
                    <a:cubicBezTo>
                      <a:pt x="143" y="262"/>
                      <a:pt x="152" y="264"/>
                      <a:pt x="164" y="258"/>
                    </a:cubicBezTo>
                    <a:cubicBezTo>
                      <a:pt x="164" y="254"/>
                      <a:pt x="163" y="251"/>
                      <a:pt x="160" y="249"/>
                    </a:cubicBezTo>
                    <a:cubicBezTo>
                      <a:pt x="149" y="253"/>
                      <a:pt x="139" y="255"/>
                      <a:pt x="130" y="255"/>
                    </a:cubicBezTo>
                    <a:cubicBezTo>
                      <a:pt x="130" y="259"/>
                      <a:pt x="129" y="262"/>
                      <a:pt x="132" y="266"/>
                    </a:cubicBezTo>
                    <a:close/>
                    <a:moveTo>
                      <a:pt x="200" y="292"/>
                    </a:moveTo>
                    <a:cubicBezTo>
                      <a:pt x="200" y="292"/>
                      <a:pt x="200" y="292"/>
                      <a:pt x="200" y="292"/>
                    </a:cubicBezTo>
                    <a:cubicBezTo>
                      <a:pt x="198" y="291"/>
                      <a:pt x="196" y="289"/>
                      <a:pt x="195" y="293"/>
                    </a:cubicBezTo>
                    <a:cubicBezTo>
                      <a:pt x="195" y="289"/>
                      <a:pt x="197" y="287"/>
                      <a:pt x="195" y="283"/>
                    </a:cubicBezTo>
                    <a:cubicBezTo>
                      <a:pt x="193" y="287"/>
                      <a:pt x="192" y="293"/>
                      <a:pt x="195" y="300"/>
                    </a:cubicBezTo>
                    <a:cubicBezTo>
                      <a:pt x="189" y="306"/>
                      <a:pt x="190" y="314"/>
                      <a:pt x="189" y="322"/>
                    </a:cubicBezTo>
                    <a:cubicBezTo>
                      <a:pt x="198" y="318"/>
                      <a:pt x="189" y="307"/>
                      <a:pt x="196" y="302"/>
                    </a:cubicBezTo>
                    <a:cubicBezTo>
                      <a:pt x="199" y="307"/>
                      <a:pt x="193" y="315"/>
                      <a:pt x="197" y="317"/>
                    </a:cubicBezTo>
                    <a:cubicBezTo>
                      <a:pt x="200" y="311"/>
                      <a:pt x="200" y="304"/>
                      <a:pt x="201" y="297"/>
                    </a:cubicBezTo>
                    <a:cubicBezTo>
                      <a:pt x="201" y="292"/>
                      <a:pt x="203" y="287"/>
                      <a:pt x="201" y="284"/>
                    </a:cubicBezTo>
                    <a:cubicBezTo>
                      <a:pt x="201" y="287"/>
                      <a:pt x="199" y="289"/>
                      <a:pt x="200" y="292"/>
                    </a:cubicBezTo>
                    <a:close/>
                    <a:moveTo>
                      <a:pt x="208" y="282"/>
                    </a:moveTo>
                    <a:cubicBezTo>
                      <a:pt x="208" y="282"/>
                      <a:pt x="208" y="282"/>
                      <a:pt x="208" y="282"/>
                    </a:cubicBezTo>
                    <a:cubicBezTo>
                      <a:pt x="203" y="286"/>
                      <a:pt x="203" y="293"/>
                      <a:pt x="202" y="299"/>
                    </a:cubicBezTo>
                    <a:cubicBezTo>
                      <a:pt x="201" y="305"/>
                      <a:pt x="199" y="313"/>
                      <a:pt x="203" y="317"/>
                    </a:cubicBezTo>
                    <a:cubicBezTo>
                      <a:pt x="207" y="306"/>
                      <a:pt x="207" y="294"/>
                      <a:pt x="208" y="282"/>
                    </a:cubicBezTo>
                    <a:close/>
                    <a:moveTo>
                      <a:pt x="207" y="318"/>
                    </a:moveTo>
                    <a:cubicBezTo>
                      <a:pt x="207" y="318"/>
                      <a:pt x="207" y="318"/>
                      <a:pt x="207" y="318"/>
                    </a:cubicBezTo>
                    <a:cubicBezTo>
                      <a:pt x="212" y="313"/>
                      <a:pt x="212" y="301"/>
                      <a:pt x="209" y="296"/>
                    </a:cubicBezTo>
                    <a:cubicBezTo>
                      <a:pt x="208" y="303"/>
                      <a:pt x="205" y="310"/>
                      <a:pt x="207" y="318"/>
                    </a:cubicBezTo>
                    <a:close/>
                    <a:moveTo>
                      <a:pt x="166" y="301"/>
                    </a:moveTo>
                    <a:cubicBezTo>
                      <a:pt x="166" y="301"/>
                      <a:pt x="166" y="301"/>
                      <a:pt x="166" y="301"/>
                    </a:cubicBezTo>
                    <a:cubicBezTo>
                      <a:pt x="170" y="300"/>
                      <a:pt x="167" y="298"/>
                      <a:pt x="168" y="296"/>
                    </a:cubicBezTo>
                    <a:cubicBezTo>
                      <a:pt x="167" y="297"/>
                      <a:pt x="166" y="297"/>
                      <a:pt x="165" y="298"/>
                    </a:cubicBezTo>
                    <a:cubicBezTo>
                      <a:pt x="165" y="299"/>
                      <a:pt x="166" y="300"/>
                      <a:pt x="166" y="301"/>
                    </a:cubicBezTo>
                    <a:close/>
                    <a:moveTo>
                      <a:pt x="217" y="281"/>
                    </a:moveTo>
                    <a:cubicBezTo>
                      <a:pt x="217" y="281"/>
                      <a:pt x="217" y="281"/>
                      <a:pt x="217" y="281"/>
                    </a:cubicBezTo>
                    <a:cubicBezTo>
                      <a:pt x="216" y="292"/>
                      <a:pt x="211" y="307"/>
                      <a:pt x="214" y="316"/>
                    </a:cubicBezTo>
                    <a:cubicBezTo>
                      <a:pt x="218" y="304"/>
                      <a:pt x="220" y="292"/>
                      <a:pt x="221" y="280"/>
                    </a:cubicBezTo>
                    <a:cubicBezTo>
                      <a:pt x="220" y="281"/>
                      <a:pt x="219" y="279"/>
                      <a:pt x="217" y="281"/>
                    </a:cubicBezTo>
                    <a:close/>
                    <a:moveTo>
                      <a:pt x="170" y="308"/>
                    </a:moveTo>
                    <a:cubicBezTo>
                      <a:pt x="170" y="308"/>
                      <a:pt x="170" y="308"/>
                      <a:pt x="170" y="308"/>
                    </a:cubicBezTo>
                    <a:cubicBezTo>
                      <a:pt x="170" y="314"/>
                      <a:pt x="162" y="322"/>
                      <a:pt x="169" y="327"/>
                    </a:cubicBezTo>
                    <a:cubicBezTo>
                      <a:pt x="170" y="321"/>
                      <a:pt x="173" y="312"/>
                      <a:pt x="170" y="308"/>
                    </a:cubicBezTo>
                    <a:close/>
                    <a:moveTo>
                      <a:pt x="173" y="327"/>
                    </a:moveTo>
                    <a:cubicBezTo>
                      <a:pt x="173" y="327"/>
                      <a:pt x="173" y="327"/>
                      <a:pt x="173" y="327"/>
                    </a:cubicBezTo>
                    <a:cubicBezTo>
                      <a:pt x="176" y="323"/>
                      <a:pt x="175" y="317"/>
                      <a:pt x="175" y="311"/>
                    </a:cubicBezTo>
                    <a:cubicBezTo>
                      <a:pt x="171" y="315"/>
                      <a:pt x="170" y="324"/>
                      <a:pt x="173" y="327"/>
                    </a:cubicBezTo>
                    <a:close/>
                    <a:moveTo>
                      <a:pt x="163" y="310"/>
                    </a:moveTo>
                    <a:cubicBezTo>
                      <a:pt x="163" y="310"/>
                      <a:pt x="163" y="310"/>
                      <a:pt x="163" y="310"/>
                    </a:cubicBezTo>
                    <a:cubicBezTo>
                      <a:pt x="164" y="316"/>
                      <a:pt x="162" y="321"/>
                      <a:pt x="162" y="327"/>
                    </a:cubicBezTo>
                    <a:cubicBezTo>
                      <a:pt x="166" y="323"/>
                      <a:pt x="169" y="311"/>
                      <a:pt x="163" y="310"/>
                    </a:cubicBezTo>
                    <a:close/>
                    <a:moveTo>
                      <a:pt x="221" y="312"/>
                    </a:moveTo>
                    <a:cubicBezTo>
                      <a:pt x="221" y="312"/>
                      <a:pt x="221" y="312"/>
                      <a:pt x="221" y="312"/>
                    </a:cubicBezTo>
                    <a:cubicBezTo>
                      <a:pt x="225" y="308"/>
                      <a:pt x="226" y="301"/>
                      <a:pt x="227" y="295"/>
                    </a:cubicBezTo>
                    <a:cubicBezTo>
                      <a:pt x="228" y="289"/>
                      <a:pt x="230" y="282"/>
                      <a:pt x="228" y="278"/>
                    </a:cubicBezTo>
                    <a:cubicBezTo>
                      <a:pt x="221" y="287"/>
                      <a:pt x="219" y="304"/>
                      <a:pt x="221" y="312"/>
                    </a:cubicBezTo>
                    <a:close/>
                    <a:moveTo>
                      <a:pt x="153" y="337"/>
                    </a:moveTo>
                    <a:cubicBezTo>
                      <a:pt x="153" y="337"/>
                      <a:pt x="153" y="337"/>
                      <a:pt x="153" y="337"/>
                    </a:cubicBezTo>
                    <a:cubicBezTo>
                      <a:pt x="154" y="331"/>
                      <a:pt x="154" y="323"/>
                      <a:pt x="155" y="316"/>
                    </a:cubicBezTo>
                    <a:cubicBezTo>
                      <a:pt x="151" y="322"/>
                      <a:pt x="147" y="335"/>
                      <a:pt x="153" y="337"/>
                    </a:cubicBezTo>
                    <a:close/>
                    <a:moveTo>
                      <a:pt x="231" y="306"/>
                    </a:moveTo>
                    <a:cubicBezTo>
                      <a:pt x="231" y="306"/>
                      <a:pt x="231" y="306"/>
                      <a:pt x="231" y="306"/>
                    </a:cubicBezTo>
                    <a:cubicBezTo>
                      <a:pt x="240" y="298"/>
                      <a:pt x="239" y="287"/>
                      <a:pt x="240" y="276"/>
                    </a:cubicBezTo>
                    <a:cubicBezTo>
                      <a:pt x="239" y="277"/>
                      <a:pt x="238" y="276"/>
                      <a:pt x="236" y="277"/>
                    </a:cubicBezTo>
                    <a:cubicBezTo>
                      <a:pt x="237" y="287"/>
                      <a:pt x="229" y="295"/>
                      <a:pt x="231" y="306"/>
                    </a:cubicBezTo>
                    <a:close/>
                    <a:moveTo>
                      <a:pt x="140" y="345"/>
                    </a:moveTo>
                    <a:cubicBezTo>
                      <a:pt x="140" y="345"/>
                      <a:pt x="140" y="345"/>
                      <a:pt x="140" y="345"/>
                    </a:cubicBezTo>
                    <a:cubicBezTo>
                      <a:pt x="145" y="344"/>
                      <a:pt x="146" y="329"/>
                      <a:pt x="143" y="325"/>
                    </a:cubicBezTo>
                    <a:cubicBezTo>
                      <a:pt x="142" y="332"/>
                      <a:pt x="139" y="338"/>
                      <a:pt x="140" y="345"/>
                    </a:cubicBezTo>
                    <a:close/>
                    <a:moveTo>
                      <a:pt x="157" y="334"/>
                    </a:moveTo>
                    <a:cubicBezTo>
                      <a:pt x="157" y="334"/>
                      <a:pt x="157" y="334"/>
                      <a:pt x="157" y="334"/>
                    </a:cubicBezTo>
                    <a:cubicBezTo>
                      <a:pt x="162" y="330"/>
                      <a:pt x="160" y="323"/>
                      <a:pt x="160" y="317"/>
                    </a:cubicBezTo>
                    <a:cubicBezTo>
                      <a:pt x="156" y="322"/>
                      <a:pt x="155" y="327"/>
                      <a:pt x="157" y="334"/>
                    </a:cubicBezTo>
                    <a:close/>
                    <a:moveTo>
                      <a:pt x="241" y="307"/>
                    </a:moveTo>
                    <a:cubicBezTo>
                      <a:pt x="241" y="307"/>
                      <a:pt x="241" y="307"/>
                      <a:pt x="241" y="307"/>
                    </a:cubicBezTo>
                    <a:cubicBezTo>
                      <a:pt x="247" y="304"/>
                      <a:pt x="243" y="298"/>
                      <a:pt x="245" y="294"/>
                    </a:cubicBezTo>
                    <a:cubicBezTo>
                      <a:pt x="251" y="294"/>
                      <a:pt x="251" y="285"/>
                      <a:pt x="251" y="280"/>
                    </a:cubicBezTo>
                    <a:cubicBezTo>
                      <a:pt x="246" y="281"/>
                      <a:pt x="249" y="273"/>
                      <a:pt x="244" y="276"/>
                    </a:cubicBezTo>
                    <a:cubicBezTo>
                      <a:pt x="244" y="286"/>
                      <a:pt x="237" y="295"/>
                      <a:pt x="241" y="307"/>
                    </a:cubicBezTo>
                    <a:close/>
                    <a:moveTo>
                      <a:pt x="127" y="342"/>
                    </a:moveTo>
                    <a:cubicBezTo>
                      <a:pt x="127" y="342"/>
                      <a:pt x="127" y="342"/>
                      <a:pt x="127" y="342"/>
                    </a:cubicBezTo>
                    <a:cubicBezTo>
                      <a:pt x="130" y="341"/>
                      <a:pt x="131" y="335"/>
                      <a:pt x="127" y="334"/>
                    </a:cubicBezTo>
                    <a:cubicBezTo>
                      <a:pt x="127" y="337"/>
                      <a:pt x="126" y="339"/>
                      <a:pt x="127" y="342"/>
                    </a:cubicBezTo>
                    <a:close/>
                    <a:moveTo>
                      <a:pt x="131" y="345"/>
                    </a:moveTo>
                    <a:cubicBezTo>
                      <a:pt x="131" y="345"/>
                      <a:pt x="131" y="345"/>
                      <a:pt x="131" y="345"/>
                    </a:cubicBezTo>
                    <a:cubicBezTo>
                      <a:pt x="136" y="342"/>
                      <a:pt x="134" y="337"/>
                      <a:pt x="135" y="332"/>
                    </a:cubicBezTo>
                    <a:cubicBezTo>
                      <a:pt x="131" y="336"/>
                      <a:pt x="132" y="341"/>
                      <a:pt x="131" y="345"/>
                    </a:cubicBezTo>
                    <a:close/>
                    <a:moveTo>
                      <a:pt x="279" y="265"/>
                    </a:moveTo>
                    <a:cubicBezTo>
                      <a:pt x="279" y="265"/>
                      <a:pt x="279" y="265"/>
                      <a:pt x="279" y="265"/>
                    </a:cubicBezTo>
                    <a:cubicBezTo>
                      <a:pt x="279" y="264"/>
                      <a:pt x="280" y="264"/>
                      <a:pt x="281" y="263"/>
                    </a:cubicBezTo>
                    <a:cubicBezTo>
                      <a:pt x="281" y="263"/>
                      <a:pt x="280" y="262"/>
                      <a:pt x="280" y="261"/>
                    </a:cubicBezTo>
                    <a:cubicBezTo>
                      <a:pt x="279" y="262"/>
                      <a:pt x="278" y="262"/>
                      <a:pt x="278" y="262"/>
                    </a:cubicBezTo>
                    <a:cubicBezTo>
                      <a:pt x="278" y="263"/>
                      <a:pt x="278" y="264"/>
                      <a:pt x="279" y="265"/>
                    </a:cubicBezTo>
                    <a:close/>
                    <a:moveTo>
                      <a:pt x="259" y="274"/>
                    </a:moveTo>
                    <a:cubicBezTo>
                      <a:pt x="259" y="274"/>
                      <a:pt x="259" y="274"/>
                      <a:pt x="259" y="274"/>
                    </a:cubicBezTo>
                    <a:cubicBezTo>
                      <a:pt x="254" y="281"/>
                      <a:pt x="253" y="290"/>
                      <a:pt x="253" y="300"/>
                    </a:cubicBezTo>
                    <a:cubicBezTo>
                      <a:pt x="261" y="298"/>
                      <a:pt x="256" y="274"/>
                      <a:pt x="260" y="285"/>
                    </a:cubicBezTo>
                    <a:cubicBezTo>
                      <a:pt x="263" y="283"/>
                      <a:pt x="264" y="281"/>
                      <a:pt x="262" y="277"/>
                    </a:cubicBezTo>
                    <a:cubicBezTo>
                      <a:pt x="257" y="281"/>
                      <a:pt x="261" y="278"/>
                      <a:pt x="259" y="274"/>
                    </a:cubicBezTo>
                    <a:close/>
                    <a:moveTo>
                      <a:pt x="268" y="288"/>
                    </a:moveTo>
                    <a:cubicBezTo>
                      <a:pt x="268" y="288"/>
                      <a:pt x="268" y="288"/>
                      <a:pt x="268" y="288"/>
                    </a:cubicBezTo>
                    <a:cubicBezTo>
                      <a:pt x="272" y="284"/>
                      <a:pt x="267" y="279"/>
                      <a:pt x="268" y="272"/>
                    </a:cubicBezTo>
                    <a:cubicBezTo>
                      <a:pt x="263" y="277"/>
                      <a:pt x="267" y="284"/>
                      <a:pt x="268" y="288"/>
                    </a:cubicBezTo>
                    <a:close/>
                    <a:moveTo>
                      <a:pt x="271" y="281"/>
                    </a:moveTo>
                    <a:cubicBezTo>
                      <a:pt x="271" y="281"/>
                      <a:pt x="271" y="281"/>
                      <a:pt x="271" y="281"/>
                    </a:cubicBezTo>
                    <a:cubicBezTo>
                      <a:pt x="275" y="278"/>
                      <a:pt x="275" y="274"/>
                      <a:pt x="277" y="270"/>
                    </a:cubicBezTo>
                    <a:cubicBezTo>
                      <a:pt x="275" y="271"/>
                      <a:pt x="274" y="270"/>
                      <a:pt x="273" y="270"/>
                    </a:cubicBezTo>
                    <a:cubicBezTo>
                      <a:pt x="272" y="274"/>
                      <a:pt x="270" y="277"/>
                      <a:pt x="271" y="281"/>
                    </a:cubicBezTo>
                    <a:close/>
                    <a:moveTo>
                      <a:pt x="245" y="306"/>
                    </a:moveTo>
                    <a:cubicBezTo>
                      <a:pt x="245" y="306"/>
                      <a:pt x="245" y="306"/>
                      <a:pt x="245" y="306"/>
                    </a:cubicBezTo>
                    <a:cubicBezTo>
                      <a:pt x="247" y="305"/>
                      <a:pt x="252" y="305"/>
                      <a:pt x="249" y="302"/>
                    </a:cubicBezTo>
                    <a:cubicBezTo>
                      <a:pt x="247" y="303"/>
                      <a:pt x="245" y="305"/>
                      <a:pt x="245" y="3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50" name="Freeform 598">
                <a:extLst>
                  <a:ext uri="{FF2B5EF4-FFF2-40B4-BE49-F238E27FC236}">
                    <a16:creationId xmlns:a16="http://schemas.microsoft.com/office/drawing/2014/main" id="{6523F0BA-6ABE-4D6A-9582-9CB356CF5821}"/>
                  </a:ext>
                </a:extLst>
              </p:cNvPr>
              <p:cNvSpPr>
                <a:spLocks noChangeAspect="1" noEditPoints="1"/>
              </p:cNvSpPr>
              <p:nvPr/>
            </p:nvSpPr>
            <p:spPr bwMode="auto">
              <a:xfrm rot="20781821" flipH="1" flipV="1">
                <a:off x="15414349" y="3006153"/>
                <a:ext cx="288116" cy="274522"/>
              </a:xfrm>
              <a:custGeom>
                <a:avLst/>
                <a:gdLst>
                  <a:gd name="T0" fmla="*/ 268 w 274"/>
                  <a:gd name="T1" fmla="*/ 26 h 263"/>
                  <a:gd name="T2" fmla="*/ 216 w 274"/>
                  <a:gd name="T3" fmla="*/ 247 h 263"/>
                  <a:gd name="T4" fmla="*/ 137 w 274"/>
                  <a:gd name="T5" fmla="*/ 239 h 263"/>
                  <a:gd name="T6" fmla="*/ 102 w 274"/>
                  <a:gd name="T7" fmla="*/ 213 h 263"/>
                  <a:gd name="T8" fmla="*/ 88 w 274"/>
                  <a:gd name="T9" fmla="*/ 180 h 263"/>
                  <a:gd name="T10" fmla="*/ 19 w 274"/>
                  <a:gd name="T11" fmla="*/ 144 h 263"/>
                  <a:gd name="T12" fmla="*/ 132 w 274"/>
                  <a:gd name="T13" fmla="*/ 69 h 263"/>
                  <a:gd name="T14" fmla="*/ 271 w 274"/>
                  <a:gd name="T15" fmla="*/ 0 h 263"/>
                  <a:gd name="T16" fmla="*/ 115 w 274"/>
                  <a:gd name="T17" fmla="*/ 210 h 263"/>
                  <a:gd name="T18" fmla="*/ 131 w 274"/>
                  <a:gd name="T19" fmla="*/ 194 h 263"/>
                  <a:gd name="T20" fmla="*/ 135 w 274"/>
                  <a:gd name="T21" fmla="*/ 154 h 263"/>
                  <a:gd name="T22" fmla="*/ 119 w 274"/>
                  <a:gd name="T23" fmla="*/ 176 h 263"/>
                  <a:gd name="T24" fmla="*/ 116 w 274"/>
                  <a:gd name="T25" fmla="*/ 197 h 263"/>
                  <a:gd name="T26" fmla="*/ 201 w 274"/>
                  <a:gd name="T27" fmla="*/ 42 h 263"/>
                  <a:gd name="T28" fmla="*/ 150 w 274"/>
                  <a:gd name="T29" fmla="*/ 66 h 263"/>
                  <a:gd name="T30" fmla="*/ 88 w 274"/>
                  <a:gd name="T31" fmla="*/ 173 h 263"/>
                  <a:gd name="T32" fmla="*/ 254 w 274"/>
                  <a:gd name="T33" fmla="*/ 17 h 263"/>
                  <a:gd name="T34" fmla="*/ 134 w 274"/>
                  <a:gd name="T35" fmla="*/ 198 h 263"/>
                  <a:gd name="T36" fmla="*/ 201 w 274"/>
                  <a:gd name="T37" fmla="*/ 232 h 263"/>
                  <a:gd name="T38" fmla="*/ 251 w 274"/>
                  <a:gd name="T39" fmla="*/ 38 h 263"/>
                  <a:gd name="T40" fmla="*/ 221 w 274"/>
                  <a:gd name="T41" fmla="*/ 64 h 263"/>
                  <a:gd name="T42" fmla="*/ 238 w 274"/>
                  <a:gd name="T43" fmla="*/ 45 h 263"/>
                  <a:gd name="T44" fmla="*/ 194 w 274"/>
                  <a:gd name="T45" fmla="*/ 103 h 263"/>
                  <a:gd name="T46" fmla="*/ 197 w 274"/>
                  <a:gd name="T47" fmla="*/ 92 h 263"/>
                  <a:gd name="T48" fmla="*/ 181 w 274"/>
                  <a:gd name="T49" fmla="*/ 113 h 263"/>
                  <a:gd name="T50" fmla="*/ 182 w 274"/>
                  <a:gd name="T51" fmla="*/ 111 h 263"/>
                  <a:gd name="T52" fmla="*/ 181 w 274"/>
                  <a:gd name="T53" fmla="*/ 113 h 263"/>
                  <a:gd name="T54" fmla="*/ 165 w 274"/>
                  <a:gd name="T55" fmla="*/ 120 h 263"/>
                  <a:gd name="T56" fmla="*/ 165 w 274"/>
                  <a:gd name="T57" fmla="*/ 120 h 263"/>
                  <a:gd name="T58" fmla="*/ 174 w 274"/>
                  <a:gd name="T59" fmla="*/ 126 h 263"/>
                  <a:gd name="T60" fmla="*/ 174 w 274"/>
                  <a:gd name="T61" fmla="*/ 126 h 263"/>
                  <a:gd name="T62" fmla="*/ 141 w 274"/>
                  <a:gd name="T63" fmla="*/ 136 h 263"/>
                  <a:gd name="T64" fmla="*/ 141 w 274"/>
                  <a:gd name="T65" fmla="*/ 136 h 263"/>
                  <a:gd name="T66" fmla="*/ 154 w 274"/>
                  <a:gd name="T67" fmla="*/ 153 h 263"/>
                  <a:gd name="T68" fmla="*/ 154 w 274"/>
                  <a:gd name="T69" fmla="*/ 153 h 263"/>
                  <a:gd name="T70" fmla="*/ 150 w 274"/>
                  <a:gd name="T71" fmla="*/ 150 h 263"/>
                  <a:gd name="T72" fmla="*/ 150 w 274"/>
                  <a:gd name="T73" fmla="*/ 150 h 263"/>
                  <a:gd name="T74" fmla="*/ 132 w 274"/>
                  <a:gd name="T75" fmla="*/ 185 h 263"/>
                  <a:gd name="T76" fmla="*/ 146 w 274"/>
                  <a:gd name="T77" fmla="*/ 139 h 263"/>
                  <a:gd name="T78" fmla="*/ 103 w 274"/>
                  <a:gd name="T79" fmla="*/ 191 h 263"/>
                  <a:gd name="T80" fmla="*/ 115 w 274"/>
                  <a:gd name="T81" fmla="*/ 158 h 263"/>
                  <a:gd name="T82" fmla="*/ 103 w 274"/>
                  <a:gd name="T83" fmla="*/ 191 h 263"/>
                  <a:gd name="T84" fmla="*/ 146 w 274"/>
                  <a:gd name="T85" fmla="*/ 166 h 263"/>
                  <a:gd name="T86" fmla="*/ 146 w 274"/>
                  <a:gd name="T87" fmla="*/ 166 h 263"/>
                  <a:gd name="T88" fmla="*/ 118 w 274"/>
                  <a:gd name="T89" fmla="*/ 173 h 263"/>
                  <a:gd name="T90" fmla="*/ 118 w 274"/>
                  <a:gd name="T91" fmla="*/ 173 h 263"/>
                  <a:gd name="T92" fmla="*/ 97 w 274"/>
                  <a:gd name="T93" fmla="*/ 182 h 263"/>
                  <a:gd name="T94" fmla="*/ 97 w 274"/>
                  <a:gd name="T95" fmla="*/ 182 h 263"/>
                  <a:gd name="T96" fmla="*/ 106 w 274"/>
                  <a:gd name="T97" fmla="*/ 200 h 263"/>
                  <a:gd name="T98" fmla="*/ 106 w 274"/>
                  <a:gd name="T99" fmla="*/ 200 h 263"/>
                  <a:gd name="T100" fmla="*/ 132 w 274"/>
                  <a:gd name="T101" fmla="*/ 213 h 263"/>
                  <a:gd name="T102" fmla="*/ 132 w 274"/>
                  <a:gd name="T103" fmla="*/ 213 h 263"/>
                  <a:gd name="T104" fmla="*/ 112 w 274"/>
                  <a:gd name="T105" fmla="*/ 226 h 263"/>
                  <a:gd name="T106" fmla="*/ 112 w 274"/>
                  <a:gd name="T107" fmla="*/ 226 h 263"/>
                  <a:gd name="T108" fmla="*/ 131 w 274"/>
                  <a:gd name="T109" fmla="*/ 233 h 263"/>
                  <a:gd name="T110" fmla="*/ 131 w 274"/>
                  <a:gd name="T111" fmla="*/ 2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4" h="263">
                    <a:moveTo>
                      <a:pt x="273" y="0"/>
                    </a:moveTo>
                    <a:cubicBezTo>
                      <a:pt x="274" y="9"/>
                      <a:pt x="270" y="18"/>
                      <a:pt x="268" y="26"/>
                    </a:cubicBezTo>
                    <a:cubicBezTo>
                      <a:pt x="250" y="77"/>
                      <a:pt x="239" y="136"/>
                      <a:pt x="225" y="195"/>
                    </a:cubicBezTo>
                    <a:cubicBezTo>
                      <a:pt x="221" y="211"/>
                      <a:pt x="217" y="226"/>
                      <a:pt x="216" y="247"/>
                    </a:cubicBezTo>
                    <a:cubicBezTo>
                      <a:pt x="192" y="239"/>
                      <a:pt x="174" y="226"/>
                      <a:pt x="153" y="216"/>
                    </a:cubicBezTo>
                    <a:cubicBezTo>
                      <a:pt x="145" y="221"/>
                      <a:pt x="142" y="230"/>
                      <a:pt x="137" y="239"/>
                    </a:cubicBezTo>
                    <a:cubicBezTo>
                      <a:pt x="132" y="247"/>
                      <a:pt x="130" y="258"/>
                      <a:pt x="122" y="263"/>
                    </a:cubicBezTo>
                    <a:cubicBezTo>
                      <a:pt x="109" y="252"/>
                      <a:pt x="107" y="231"/>
                      <a:pt x="102" y="213"/>
                    </a:cubicBezTo>
                    <a:cubicBezTo>
                      <a:pt x="100" y="207"/>
                      <a:pt x="96" y="202"/>
                      <a:pt x="94" y="197"/>
                    </a:cubicBezTo>
                    <a:cubicBezTo>
                      <a:pt x="92" y="191"/>
                      <a:pt x="91" y="185"/>
                      <a:pt x="88" y="180"/>
                    </a:cubicBezTo>
                    <a:cubicBezTo>
                      <a:pt x="78" y="165"/>
                      <a:pt x="57" y="161"/>
                      <a:pt x="38" y="154"/>
                    </a:cubicBezTo>
                    <a:cubicBezTo>
                      <a:pt x="32" y="151"/>
                      <a:pt x="26" y="146"/>
                      <a:pt x="19" y="144"/>
                    </a:cubicBezTo>
                    <a:cubicBezTo>
                      <a:pt x="13" y="141"/>
                      <a:pt x="4" y="141"/>
                      <a:pt x="0" y="135"/>
                    </a:cubicBezTo>
                    <a:cubicBezTo>
                      <a:pt x="36" y="103"/>
                      <a:pt x="87" y="92"/>
                      <a:pt x="132" y="69"/>
                    </a:cubicBezTo>
                    <a:cubicBezTo>
                      <a:pt x="155" y="57"/>
                      <a:pt x="177" y="47"/>
                      <a:pt x="200" y="36"/>
                    </a:cubicBezTo>
                    <a:cubicBezTo>
                      <a:pt x="225" y="25"/>
                      <a:pt x="250" y="16"/>
                      <a:pt x="271" y="0"/>
                    </a:cubicBezTo>
                    <a:cubicBezTo>
                      <a:pt x="271" y="0"/>
                      <a:pt x="272" y="0"/>
                      <a:pt x="273" y="0"/>
                    </a:cubicBezTo>
                    <a:close/>
                    <a:moveTo>
                      <a:pt x="115" y="210"/>
                    </a:moveTo>
                    <a:cubicBezTo>
                      <a:pt x="115" y="210"/>
                      <a:pt x="115" y="210"/>
                      <a:pt x="115" y="210"/>
                    </a:cubicBezTo>
                    <a:cubicBezTo>
                      <a:pt x="120" y="204"/>
                      <a:pt x="121" y="194"/>
                      <a:pt x="131" y="194"/>
                    </a:cubicBezTo>
                    <a:cubicBezTo>
                      <a:pt x="134" y="188"/>
                      <a:pt x="129" y="190"/>
                      <a:pt x="129" y="183"/>
                    </a:cubicBezTo>
                    <a:cubicBezTo>
                      <a:pt x="131" y="174"/>
                      <a:pt x="137" y="161"/>
                      <a:pt x="135" y="154"/>
                    </a:cubicBezTo>
                    <a:cubicBezTo>
                      <a:pt x="126" y="163"/>
                      <a:pt x="131" y="192"/>
                      <a:pt x="118" y="192"/>
                    </a:cubicBezTo>
                    <a:cubicBezTo>
                      <a:pt x="119" y="189"/>
                      <a:pt x="123" y="180"/>
                      <a:pt x="119" y="176"/>
                    </a:cubicBezTo>
                    <a:cubicBezTo>
                      <a:pt x="118" y="188"/>
                      <a:pt x="109" y="193"/>
                      <a:pt x="107" y="205"/>
                    </a:cubicBezTo>
                    <a:cubicBezTo>
                      <a:pt x="114" y="206"/>
                      <a:pt x="111" y="197"/>
                      <a:pt x="116" y="197"/>
                    </a:cubicBezTo>
                    <a:cubicBezTo>
                      <a:pt x="116" y="200"/>
                      <a:pt x="108" y="209"/>
                      <a:pt x="115" y="210"/>
                    </a:cubicBezTo>
                    <a:close/>
                    <a:moveTo>
                      <a:pt x="201" y="42"/>
                    </a:moveTo>
                    <a:cubicBezTo>
                      <a:pt x="201" y="42"/>
                      <a:pt x="201" y="42"/>
                      <a:pt x="201" y="42"/>
                    </a:cubicBezTo>
                    <a:cubicBezTo>
                      <a:pt x="185" y="50"/>
                      <a:pt x="167" y="57"/>
                      <a:pt x="150" y="66"/>
                    </a:cubicBezTo>
                    <a:cubicBezTo>
                      <a:pt x="102" y="90"/>
                      <a:pt x="51" y="105"/>
                      <a:pt x="12" y="135"/>
                    </a:cubicBezTo>
                    <a:cubicBezTo>
                      <a:pt x="38" y="147"/>
                      <a:pt x="69" y="154"/>
                      <a:pt x="88" y="173"/>
                    </a:cubicBezTo>
                    <a:cubicBezTo>
                      <a:pt x="149" y="126"/>
                      <a:pt x="205" y="75"/>
                      <a:pt x="256" y="19"/>
                    </a:cubicBezTo>
                    <a:cubicBezTo>
                      <a:pt x="256" y="18"/>
                      <a:pt x="256" y="17"/>
                      <a:pt x="254" y="17"/>
                    </a:cubicBezTo>
                    <a:cubicBezTo>
                      <a:pt x="237" y="24"/>
                      <a:pt x="220" y="33"/>
                      <a:pt x="201" y="42"/>
                    </a:cubicBezTo>
                    <a:close/>
                    <a:moveTo>
                      <a:pt x="134" y="198"/>
                    </a:moveTo>
                    <a:cubicBezTo>
                      <a:pt x="134" y="198"/>
                      <a:pt x="134" y="198"/>
                      <a:pt x="134" y="198"/>
                    </a:cubicBezTo>
                    <a:cubicBezTo>
                      <a:pt x="154" y="212"/>
                      <a:pt x="179" y="220"/>
                      <a:pt x="201" y="232"/>
                    </a:cubicBezTo>
                    <a:cubicBezTo>
                      <a:pt x="214" y="163"/>
                      <a:pt x="238" y="106"/>
                      <a:pt x="253" y="39"/>
                    </a:cubicBezTo>
                    <a:cubicBezTo>
                      <a:pt x="254" y="39"/>
                      <a:pt x="254" y="37"/>
                      <a:pt x="251" y="38"/>
                    </a:cubicBezTo>
                    <a:cubicBezTo>
                      <a:pt x="214" y="93"/>
                      <a:pt x="168" y="140"/>
                      <a:pt x="134" y="198"/>
                    </a:cubicBezTo>
                    <a:close/>
                    <a:moveTo>
                      <a:pt x="221" y="64"/>
                    </a:moveTo>
                    <a:cubicBezTo>
                      <a:pt x="221" y="64"/>
                      <a:pt x="221" y="64"/>
                      <a:pt x="221" y="64"/>
                    </a:cubicBezTo>
                    <a:cubicBezTo>
                      <a:pt x="226" y="59"/>
                      <a:pt x="239" y="52"/>
                      <a:pt x="238" y="45"/>
                    </a:cubicBezTo>
                    <a:cubicBezTo>
                      <a:pt x="232" y="50"/>
                      <a:pt x="221" y="64"/>
                      <a:pt x="221" y="64"/>
                    </a:cubicBezTo>
                    <a:close/>
                    <a:moveTo>
                      <a:pt x="194" y="103"/>
                    </a:moveTo>
                    <a:cubicBezTo>
                      <a:pt x="194" y="103"/>
                      <a:pt x="194" y="103"/>
                      <a:pt x="194" y="103"/>
                    </a:cubicBezTo>
                    <a:cubicBezTo>
                      <a:pt x="194" y="98"/>
                      <a:pt x="198" y="98"/>
                      <a:pt x="197" y="92"/>
                    </a:cubicBezTo>
                    <a:cubicBezTo>
                      <a:pt x="192" y="92"/>
                      <a:pt x="189" y="102"/>
                      <a:pt x="194" y="103"/>
                    </a:cubicBezTo>
                    <a:close/>
                    <a:moveTo>
                      <a:pt x="181" y="113"/>
                    </a:moveTo>
                    <a:cubicBezTo>
                      <a:pt x="181" y="113"/>
                      <a:pt x="181" y="113"/>
                      <a:pt x="181" y="113"/>
                    </a:cubicBezTo>
                    <a:cubicBezTo>
                      <a:pt x="181" y="112"/>
                      <a:pt x="181" y="111"/>
                      <a:pt x="182" y="111"/>
                    </a:cubicBezTo>
                    <a:cubicBezTo>
                      <a:pt x="182" y="110"/>
                      <a:pt x="182" y="108"/>
                      <a:pt x="179" y="108"/>
                    </a:cubicBezTo>
                    <a:cubicBezTo>
                      <a:pt x="180" y="110"/>
                      <a:pt x="179" y="113"/>
                      <a:pt x="181" y="113"/>
                    </a:cubicBezTo>
                    <a:close/>
                    <a:moveTo>
                      <a:pt x="165" y="120"/>
                    </a:moveTo>
                    <a:cubicBezTo>
                      <a:pt x="165" y="120"/>
                      <a:pt x="165" y="120"/>
                      <a:pt x="165" y="120"/>
                    </a:cubicBezTo>
                    <a:cubicBezTo>
                      <a:pt x="169" y="121"/>
                      <a:pt x="170" y="118"/>
                      <a:pt x="169" y="114"/>
                    </a:cubicBezTo>
                    <a:cubicBezTo>
                      <a:pt x="165" y="114"/>
                      <a:pt x="162" y="118"/>
                      <a:pt x="165" y="120"/>
                    </a:cubicBezTo>
                    <a:close/>
                    <a:moveTo>
                      <a:pt x="174" y="126"/>
                    </a:moveTo>
                    <a:cubicBezTo>
                      <a:pt x="174" y="126"/>
                      <a:pt x="174" y="126"/>
                      <a:pt x="174" y="126"/>
                    </a:cubicBezTo>
                    <a:cubicBezTo>
                      <a:pt x="177" y="130"/>
                      <a:pt x="187" y="118"/>
                      <a:pt x="179" y="116"/>
                    </a:cubicBezTo>
                    <a:cubicBezTo>
                      <a:pt x="178" y="119"/>
                      <a:pt x="174" y="121"/>
                      <a:pt x="174" y="126"/>
                    </a:cubicBezTo>
                    <a:close/>
                    <a:moveTo>
                      <a:pt x="141" y="136"/>
                    </a:moveTo>
                    <a:cubicBezTo>
                      <a:pt x="141" y="136"/>
                      <a:pt x="141" y="136"/>
                      <a:pt x="141" y="136"/>
                    </a:cubicBezTo>
                    <a:cubicBezTo>
                      <a:pt x="147" y="133"/>
                      <a:pt x="153" y="130"/>
                      <a:pt x="157" y="125"/>
                    </a:cubicBezTo>
                    <a:cubicBezTo>
                      <a:pt x="150" y="127"/>
                      <a:pt x="146" y="132"/>
                      <a:pt x="141" y="136"/>
                    </a:cubicBezTo>
                    <a:close/>
                    <a:moveTo>
                      <a:pt x="154" y="153"/>
                    </a:moveTo>
                    <a:cubicBezTo>
                      <a:pt x="154" y="153"/>
                      <a:pt x="154" y="153"/>
                      <a:pt x="154" y="153"/>
                    </a:cubicBezTo>
                    <a:cubicBezTo>
                      <a:pt x="164" y="151"/>
                      <a:pt x="166" y="130"/>
                      <a:pt x="163" y="126"/>
                    </a:cubicBezTo>
                    <a:cubicBezTo>
                      <a:pt x="158" y="132"/>
                      <a:pt x="155" y="141"/>
                      <a:pt x="154" y="153"/>
                    </a:cubicBezTo>
                    <a:close/>
                    <a:moveTo>
                      <a:pt x="150" y="150"/>
                    </a:moveTo>
                    <a:cubicBezTo>
                      <a:pt x="150" y="150"/>
                      <a:pt x="150" y="150"/>
                      <a:pt x="150" y="150"/>
                    </a:cubicBezTo>
                    <a:cubicBezTo>
                      <a:pt x="150" y="146"/>
                      <a:pt x="158" y="137"/>
                      <a:pt x="151" y="136"/>
                    </a:cubicBezTo>
                    <a:cubicBezTo>
                      <a:pt x="153" y="142"/>
                      <a:pt x="145" y="145"/>
                      <a:pt x="150" y="150"/>
                    </a:cubicBezTo>
                    <a:close/>
                    <a:moveTo>
                      <a:pt x="132" y="185"/>
                    </a:moveTo>
                    <a:cubicBezTo>
                      <a:pt x="132" y="185"/>
                      <a:pt x="132" y="185"/>
                      <a:pt x="132" y="185"/>
                    </a:cubicBezTo>
                    <a:cubicBezTo>
                      <a:pt x="142" y="182"/>
                      <a:pt x="142" y="167"/>
                      <a:pt x="144" y="155"/>
                    </a:cubicBezTo>
                    <a:cubicBezTo>
                      <a:pt x="145" y="149"/>
                      <a:pt x="150" y="141"/>
                      <a:pt x="146" y="139"/>
                    </a:cubicBezTo>
                    <a:cubicBezTo>
                      <a:pt x="138" y="151"/>
                      <a:pt x="136" y="169"/>
                      <a:pt x="132" y="185"/>
                    </a:cubicBezTo>
                    <a:close/>
                    <a:moveTo>
                      <a:pt x="103" y="191"/>
                    </a:moveTo>
                    <a:cubicBezTo>
                      <a:pt x="103" y="191"/>
                      <a:pt x="103" y="191"/>
                      <a:pt x="103" y="191"/>
                    </a:cubicBezTo>
                    <a:cubicBezTo>
                      <a:pt x="106" y="179"/>
                      <a:pt x="117" y="170"/>
                      <a:pt x="115" y="158"/>
                    </a:cubicBezTo>
                    <a:cubicBezTo>
                      <a:pt x="118" y="158"/>
                      <a:pt x="128" y="150"/>
                      <a:pt x="122" y="150"/>
                    </a:cubicBezTo>
                    <a:cubicBezTo>
                      <a:pt x="112" y="158"/>
                      <a:pt x="100" y="174"/>
                      <a:pt x="103" y="191"/>
                    </a:cubicBezTo>
                    <a:close/>
                    <a:moveTo>
                      <a:pt x="146" y="166"/>
                    </a:moveTo>
                    <a:cubicBezTo>
                      <a:pt x="146" y="166"/>
                      <a:pt x="146" y="166"/>
                      <a:pt x="146" y="166"/>
                    </a:cubicBezTo>
                    <a:cubicBezTo>
                      <a:pt x="150" y="165"/>
                      <a:pt x="150" y="153"/>
                      <a:pt x="149" y="151"/>
                    </a:cubicBezTo>
                    <a:cubicBezTo>
                      <a:pt x="147" y="155"/>
                      <a:pt x="145" y="159"/>
                      <a:pt x="146" y="166"/>
                    </a:cubicBezTo>
                    <a:close/>
                    <a:moveTo>
                      <a:pt x="118" y="173"/>
                    </a:moveTo>
                    <a:cubicBezTo>
                      <a:pt x="118" y="173"/>
                      <a:pt x="118" y="173"/>
                      <a:pt x="118" y="173"/>
                    </a:cubicBezTo>
                    <a:cubicBezTo>
                      <a:pt x="125" y="172"/>
                      <a:pt x="128" y="159"/>
                      <a:pt x="126" y="154"/>
                    </a:cubicBezTo>
                    <a:cubicBezTo>
                      <a:pt x="121" y="157"/>
                      <a:pt x="118" y="164"/>
                      <a:pt x="118" y="173"/>
                    </a:cubicBezTo>
                    <a:close/>
                    <a:moveTo>
                      <a:pt x="97" y="182"/>
                    </a:moveTo>
                    <a:cubicBezTo>
                      <a:pt x="97" y="182"/>
                      <a:pt x="97" y="182"/>
                      <a:pt x="97" y="182"/>
                    </a:cubicBezTo>
                    <a:cubicBezTo>
                      <a:pt x="98" y="181"/>
                      <a:pt x="101" y="175"/>
                      <a:pt x="97" y="175"/>
                    </a:cubicBezTo>
                    <a:cubicBezTo>
                      <a:pt x="96" y="175"/>
                      <a:pt x="94" y="182"/>
                      <a:pt x="97" y="182"/>
                    </a:cubicBezTo>
                    <a:close/>
                    <a:moveTo>
                      <a:pt x="106" y="200"/>
                    </a:moveTo>
                    <a:cubicBezTo>
                      <a:pt x="106" y="200"/>
                      <a:pt x="106" y="200"/>
                      <a:pt x="106" y="200"/>
                    </a:cubicBezTo>
                    <a:cubicBezTo>
                      <a:pt x="107" y="192"/>
                      <a:pt x="116" y="185"/>
                      <a:pt x="112" y="177"/>
                    </a:cubicBezTo>
                    <a:cubicBezTo>
                      <a:pt x="108" y="182"/>
                      <a:pt x="103" y="193"/>
                      <a:pt x="106" y="200"/>
                    </a:cubicBezTo>
                    <a:close/>
                    <a:moveTo>
                      <a:pt x="132" y="213"/>
                    </a:moveTo>
                    <a:cubicBezTo>
                      <a:pt x="132" y="213"/>
                      <a:pt x="132" y="213"/>
                      <a:pt x="132" y="213"/>
                    </a:cubicBezTo>
                    <a:cubicBezTo>
                      <a:pt x="133" y="212"/>
                      <a:pt x="136" y="207"/>
                      <a:pt x="132" y="207"/>
                    </a:cubicBezTo>
                    <a:cubicBezTo>
                      <a:pt x="134" y="210"/>
                      <a:pt x="128" y="212"/>
                      <a:pt x="132" y="213"/>
                    </a:cubicBezTo>
                    <a:close/>
                    <a:moveTo>
                      <a:pt x="112" y="226"/>
                    </a:moveTo>
                    <a:cubicBezTo>
                      <a:pt x="112" y="226"/>
                      <a:pt x="112" y="226"/>
                      <a:pt x="112" y="226"/>
                    </a:cubicBezTo>
                    <a:cubicBezTo>
                      <a:pt x="114" y="221"/>
                      <a:pt x="112" y="209"/>
                      <a:pt x="106" y="208"/>
                    </a:cubicBezTo>
                    <a:cubicBezTo>
                      <a:pt x="104" y="213"/>
                      <a:pt x="107" y="223"/>
                      <a:pt x="112" y="226"/>
                    </a:cubicBezTo>
                    <a:close/>
                    <a:moveTo>
                      <a:pt x="131" y="233"/>
                    </a:moveTo>
                    <a:cubicBezTo>
                      <a:pt x="131" y="233"/>
                      <a:pt x="131" y="233"/>
                      <a:pt x="131" y="233"/>
                    </a:cubicBezTo>
                    <a:cubicBezTo>
                      <a:pt x="134" y="225"/>
                      <a:pt x="142" y="222"/>
                      <a:pt x="141" y="210"/>
                    </a:cubicBezTo>
                    <a:cubicBezTo>
                      <a:pt x="129" y="210"/>
                      <a:pt x="129" y="226"/>
                      <a:pt x="131" y="233"/>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51" name="Freeform 602">
                <a:extLst>
                  <a:ext uri="{FF2B5EF4-FFF2-40B4-BE49-F238E27FC236}">
                    <a16:creationId xmlns:a16="http://schemas.microsoft.com/office/drawing/2014/main" id="{47291931-9695-4D6D-AE3C-7D5CE4920EF0}"/>
                  </a:ext>
                </a:extLst>
              </p:cNvPr>
              <p:cNvSpPr>
                <a:spLocks noChangeAspect="1" noEditPoints="1"/>
              </p:cNvSpPr>
              <p:nvPr/>
            </p:nvSpPr>
            <p:spPr bwMode="auto">
              <a:xfrm rot="2013112" flipH="1" flipV="1">
                <a:off x="15242797" y="3129123"/>
                <a:ext cx="391760" cy="432882"/>
              </a:xfrm>
              <a:custGeom>
                <a:avLst/>
                <a:gdLst>
                  <a:gd name="T0" fmla="*/ 150 w 253"/>
                  <a:gd name="T1" fmla="*/ 54 h 282"/>
                  <a:gd name="T2" fmla="*/ 235 w 253"/>
                  <a:gd name="T3" fmla="*/ 74 h 282"/>
                  <a:gd name="T4" fmla="*/ 151 w 253"/>
                  <a:gd name="T5" fmla="*/ 113 h 282"/>
                  <a:gd name="T6" fmla="*/ 253 w 253"/>
                  <a:gd name="T7" fmla="*/ 256 h 282"/>
                  <a:gd name="T8" fmla="*/ 124 w 253"/>
                  <a:gd name="T9" fmla="*/ 163 h 282"/>
                  <a:gd name="T10" fmla="*/ 68 w 253"/>
                  <a:gd name="T11" fmla="*/ 252 h 282"/>
                  <a:gd name="T12" fmla="*/ 41 w 253"/>
                  <a:gd name="T13" fmla="*/ 268 h 282"/>
                  <a:gd name="T14" fmla="*/ 10 w 253"/>
                  <a:gd name="T15" fmla="*/ 41 h 282"/>
                  <a:gd name="T16" fmla="*/ 133 w 253"/>
                  <a:gd name="T17" fmla="*/ 86 h 282"/>
                  <a:gd name="T18" fmla="*/ 204 w 253"/>
                  <a:gd name="T19" fmla="*/ 16 h 282"/>
                  <a:gd name="T20" fmla="*/ 71 w 253"/>
                  <a:gd name="T21" fmla="*/ 22 h 282"/>
                  <a:gd name="T22" fmla="*/ 71 w 253"/>
                  <a:gd name="T23" fmla="*/ 22 h 282"/>
                  <a:gd name="T24" fmla="*/ 85 w 253"/>
                  <a:gd name="T25" fmla="*/ 43 h 282"/>
                  <a:gd name="T26" fmla="*/ 57 w 253"/>
                  <a:gd name="T27" fmla="*/ 81 h 282"/>
                  <a:gd name="T28" fmla="*/ 34 w 253"/>
                  <a:gd name="T29" fmla="*/ 23 h 282"/>
                  <a:gd name="T30" fmla="*/ 78 w 253"/>
                  <a:gd name="T31" fmla="*/ 25 h 282"/>
                  <a:gd name="T32" fmla="*/ 174 w 253"/>
                  <a:gd name="T33" fmla="*/ 30 h 282"/>
                  <a:gd name="T34" fmla="*/ 176 w 253"/>
                  <a:gd name="T35" fmla="*/ 23 h 282"/>
                  <a:gd name="T36" fmla="*/ 169 w 253"/>
                  <a:gd name="T37" fmla="*/ 46 h 282"/>
                  <a:gd name="T38" fmla="*/ 216 w 253"/>
                  <a:gd name="T39" fmla="*/ 45 h 282"/>
                  <a:gd name="T40" fmla="*/ 220 w 253"/>
                  <a:gd name="T41" fmla="*/ 40 h 282"/>
                  <a:gd name="T42" fmla="*/ 17 w 253"/>
                  <a:gd name="T43" fmla="*/ 50 h 282"/>
                  <a:gd name="T44" fmla="*/ 17 w 253"/>
                  <a:gd name="T45" fmla="*/ 50 h 282"/>
                  <a:gd name="T46" fmla="*/ 106 w 253"/>
                  <a:gd name="T47" fmla="*/ 48 h 282"/>
                  <a:gd name="T48" fmla="*/ 211 w 253"/>
                  <a:gd name="T49" fmla="*/ 78 h 282"/>
                  <a:gd name="T50" fmla="*/ 211 w 253"/>
                  <a:gd name="T51" fmla="*/ 78 h 282"/>
                  <a:gd name="T52" fmla="*/ 27 w 253"/>
                  <a:gd name="T53" fmla="*/ 59 h 282"/>
                  <a:gd name="T54" fmla="*/ 103 w 253"/>
                  <a:gd name="T55" fmla="*/ 64 h 282"/>
                  <a:gd name="T56" fmla="*/ 122 w 253"/>
                  <a:gd name="T57" fmla="*/ 91 h 282"/>
                  <a:gd name="T58" fmla="*/ 122 w 253"/>
                  <a:gd name="T59" fmla="*/ 91 h 282"/>
                  <a:gd name="T60" fmla="*/ 162 w 253"/>
                  <a:gd name="T61" fmla="*/ 68 h 282"/>
                  <a:gd name="T62" fmla="*/ 160 w 253"/>
                  <a:gd name="T63" fmla="*/ 68 h 282"/>
                  <a:gd name="T64" fmla="*/ 31 w 253"/>
                  <a:gd name="T65" fmla="*/ 65 h 282"/>
                  <a:gd name="T66" fmla="*/ 85 w 253"/>
                  <a:gd name="T67" fmla="*/ 72 h 282"/>
                  <a:gd name="T68" fmla="*/ 225 w 253"/>
                  <a:gd name="T69" fmla="*/ 78 h 282"/>
                  <a:gd name="T70" fmla="*/ 225 w 253"/>
                  <a:gd name="T71" fmla="*/ 78 h 282"/>
                  <a:gd name="T72" fmla="*/ 35 w 253"/>
                  <a:gd name="T73" fmla="*/ 73 h 282"/>
                  <a:gd name="T74" fmla="*/ 164 w 253"/>
                  <a:gd name="T75" fmla="*/ 78 h 282"/>
                  <a:gd name="T76" fmla="*/ 166 w 253"/>
                  <a:gd name="T77" fmla="*/ 82 h 282"/>
                  <a:gd name="T78" fmla="*/ 170 w 253"/>
                  <a:gd name="T79" fmla="*/ 78 h 282"/>
                  <a:gd name="T80" fmla="*/ 73 w 253"/>
                  <a:gd name="T81" fmla="*/ 92 h 282"/>
                  <a:gd name="T82" fmla="*/ 73 w 253"/>
                  <a:gd name="T83" fmla="*/ 92 h 282"/>
                  <a:gd name="T84" fmla="*/ 179 w 253"/>
                  <a:gd name="T85" fmla="*/ 82 h 282"/>
                  <a:gd name="T86" fmla="*/ 41 w 253"/>
                  <a:gd name="T87" fmla="*/ 87 h 282"/>
                  <a:gd name="T88" fmla="*/ 43 w 253"/>
                  <a:gd name="T89" fmla="*/ 83 h 282"/>
                  <a:gd name="T90" fmla="*/ 159 w 253"/>
                  <a:gd name="T91" fmla="*/ 86 h 282"/>
                  <a:gd name="T92" fmla="*/ 159 w 253"/>
                  <a:gd name="T93" fmla="*/ 83 h 282"/>
                  <a:gd name="T94" fmla="*/ 181 w 253"/>
                  <a:gd name="T95" fmla="*/ 91 h 282"/>
                  <a:gd name="T96" fmla="*/ 164 w 253"/>
                  <a:gd name="T97" fmla="*/ 91 h 282"/>
                  <a:gd name="T98" fmla="*/ 169 w 253"/>
                  <a:gd name="T99" fmla="*/ 86 h 282"/>
                  <a:gd name="T100" fmla="*/ 190 w 253"/>
                  <a:gd name="T101" fmla="*/ 93 h 282"/>
                  <a:gd name="T102" fmla="*/ 128 w 253"/>
                  <a:gd name="T103" fmla="*/ 97 h 282"/>
                  <a:gd name="T104" fmla="*/ 128 w 253"/>
                  <a:gd name="T105" fmla="*/ 97 h 282"/>
                  <a:gd name="T106" fmla="*/ 208 w 253"/>
                  <a:gd name="T107" fmla="*/ 91 h 282"/>
                  <a:gd name="T108" fmla="*/ 71 w 253"/>
                  <a:gd name="T109" fmla="*/ 93 h 282"/>
                  <a:gd name="T110" fmla="*/ 136 w 253"/>
                  <a:gd name="T111" fmla="*/ 110 h 282"/>
                  <a:gd name="T112" fmla="*/ 136 w 253"/>
                  <a:gd name="T113" fmla="*/ 110 h 282"/>
                  <a:gd name="T114" fmla="*/ 114 w 253"/>
                  <a:gd name="T115" fmla="*/ 142 h 282"/>
                  <a:gd name="T116" fmla="*/ 58 w 253"/>
                  <a:gd name="T117" fmla="*/ 259 h 282"/>
                  <a:gd name="T118" fmla="*/ 235 w 253"/>
                  <a:gd name="T119" fmla="*/ 244 h 282"/>
                  <a:gd name="T120" fmla="*/ 159 w 253"/>
                  <a:gd name="T121" fmla="*/ 139 h 282"/>
                  <a:gd name="T122" fmla="*/ 227 w 253"/>
                  <a:gd name="T123" fmla="*/ 2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282">
                    <a:moveTo>
                      <a:pt x="133" y="86"/>
                    </a:moveTo>
                    <a:cubicBezTo>
                      <a:pt x="139" y="83"/>
                      <a:pt x="138" y="75"/>
                      <a:pt x="141" y="69"/>
                    </a:cubicBezTo>
                    <a:cubicBezTo>
                      <a:pt x="143" y="64"/>
                      <a:pt x="148" y="60"/>
                      <a:pt x="150" y="54"/>
                    </a:cubicBezTo>
                    <a:cubicBezTo>
                      <a:pt x="152" y="45"/>
                      <a:pt x="151" y="34"/>
                      <a:pt x="155" y="25"/>
                    </a:cubicBezTo>
                    <a:cubicBezTo>
                      <a:pt x="166" y="12"/>
                      <a:pt x="185" y="0"/>
                      <a:pt x="211" y="6"/>
                    </a:cubicBezTo>
                    <a:cubicBezTo>
                      <a:pt x="230" y="21"/>
                      <a:pt x="248" y="47"/>
                      <a:pt x="235" y="74"/>
                    </a:cubicBezTo>
                    <a:cubicBezTo>
                      <a:pt x="232" y="81"/>
                      <a:pt x="215" y="98"/>
                      <a:pt x="206" y="101"/>
                    </a:cubicBezTo>
                    <a:cubicBezTo>
                      <a:pt x="193" y="105"/>
                      <a:pt x="177" y="103"/>
                      <a:pt x="164" y="96"/>
                    </a:cubicBezTo>
                    <a:cubicBezTo>
                      <a:pt x="157" y="99"/>
                      <a:pt x="155" y="107"/>
                      <a:pt x="151" y="113"/>
                    </a:cubicBezTo>
                    <a:cubicBezTo>
                      <a:pt x="176" y="158"/>
                      <a:pt x="206" y="198"/>
                      <a:pt x="236" y="237"/>
                    </a:cubicBezTo>
                    <a:cubicBezTo>
                      <a:pt x="239" y="237"/>
                      <a:pt x="235" y="234"/>
                      <a:pt x="236" y="231"/>
                    </a:cubicBezTo>
                    <a:cubicBezTo>
                      <a:pt x="242" y="239"/>
                      <a:pt x="247" y="248"/>
                      <a:pt x="253" y="256"/>
                    </a:cubicBezTo>
                    <a:cubicBezTo>
                      <a:pt x="247" y="261"/>
                      <a:pt x="243" y="267"/>
                      <a:pt x="236" y="270"/>
                    </a:cubicBezTo>
                    <a:cubicBezTo>
                      <a:pt x="207" y="223"/>
                      <a:pt x="170" y="184"/>
                      <a:pt x="139" y="138"/>
                    </a:cubicBezTo>
                    <a:cubicBezTo>
                      <a:pt x="135" y="147"/>
                      <a:pt x="129" y="155"/>
                      <a:pt x="124" y="163"/>
                    </a:cubicBezTo>
                    <a:cubicBezTo>
                      <a:pt x="119" y="173"/>
                      <a:pt x="113" y="183"/>
                      <a:pt x="108" y="193"/>
                    </a:cubicBezTo>
                    <a:cubicBezTo>
                      <a:pt x="102" y="203"/>
                      <a:pt x="92" y="216"/>
                      <a:pt x="85" y="226"/>
                    </a:cubicBezTo>
                    <a:cubicBezTo>
                      <a:pt x="78" y="234"/>
                      <a:pt x="75" y="242"/>
                      <a:pt x="68" y="252"/>
                    </a:cubicBezTo>
                    <a:cubicBezTo>
                      <a:pt x="63" y="261"/>
                      <a:pt x="57" y="269"/>
                      <a:pt x="54" y="282"/>
                    </a:cubicBezTo>
                    <a:cubicBezTo>
                      <a:pt x="46" y="281"/>
                      <a:pt x="40" y="277"/>
                      <a:pt x="35" y="273"/>
                    </a:cubicBezTo>
                    <a:cubicBezTo>
                      <a:pt x="34" y="268"/>
                      <a:pt x="40" y="270"/>
                      <a:pt x="41" y="268"/>
                    </a:cubicBezTo>
                    <a:cubicBezTo>
                      <a:pt x="64" y="215"/>
                      <a:pt x="95" y="170"/>
                      <a:pt x="119" y="118"/>
                    </a:cubicBezTo>
                    <a:cubicBezTo>
                      <a:pt x="112" y="104"/>
                      <a:pt x="105" y="92"/>
                      <a:pt x="95" y="82"/>
                    </a:cubicBezTo>
                    <a:cubicBezTo>
                      <a:pt x="66" y="119"/>
                      <a:pt x="0" y="101"/>
                      <a:pt x="10" y="41"/>
                    </a:cubicBezTo>
                    <a:cubicBezTo>
                      <a:pt x="13" y="24"/>
                      <a:pt x="28" y="6"/>
                      <a:pt x="45" y="4"/>
                    </a:cubicBezTo>
                    <a:cubicBezTo>
                      <a:pt x="71" y="2"/>
                      <a:pt x="89" y="16"/>
                      <a:pt x="101" y="29"/>
                    </a:cubicBezTo>
                    <a:cubicBezTo>
                      <a:pt x="110" y="49"/>
                      <a:pt x="123" y="66"/>
                      <a:pt x="133" y="86"/>
                    </a:cubicBezTo>
                    <a:close/>
                    <a:moveTo>
                      <a:pt x="216" y="22"/>
                    </a:moveTo>
                    <a:cubicBezTo>
                      <a:pt x="216" y="22"/>
                      <a:pt x="216" y="22"/>
                      <a:pt x="216" y="22"/>
                    </a:cubicBezTo>
                    <a:cubicBezTo>
                      <a:pt x="215" y="17"/>
                      <a:pt x="209" y="17"/>
                      <a:pt x="204" y="16"/>
                    </a:cubicBezTo>
                    <a:cubicBezTo>
                      <a:pt x="203" y="23"/>
                      <a:pt x="212" y="20"/>
                      <a:pt x="216" y="22"/>
                    </a:cubicBezTo>
                    <a:close/>
                    <a:moveTo>
                      <a:pt x="71" y="22"/>
                    </a:moveTo>
                    <a:cubicBezTo>
                      <a:pt x="71" y="22"/>
                      <a:pt x="71" y="22"/>
                      <a:pt x="71" y="22"/>
                    </a:cubicBezTo>
                    <a:cubicBezTo>
                      <a:pt x="71" y="21"/>
                      <a:pt x="71" y="20"/>
                      <a:pt x="71" y="18"/>
                    </a:cubicBezTo>
                    <a:cubicBezTo>
                      <a:pt x="69" y="18"/>
                      <a:pt x="68" y="18"/>
                      <a:pt x="67" y="18"/>
                    </a:cubicBezTo>
                    <a:cubicBezTo>
                      <a:pt x="67" y="21"/>
                      <a:pt x="68" y="22"/>
                      <a:pt x="71" y="22"/>
                    </a:cubicBezTo>
                    <a:close/>
                    <a:moveTo>
                      <a:pt x="57" y="81"/>
                    </a:moveTo>
                    <a:cubicBezTo>
                      <a:pt x="57" y="81"/>
                      <a:pt x="57" y="81"/>
                      <a:pt x="57" y="81"/>
                    </a:cubicBezTo>
                    <a:cubicBezTo>
                      <a:pt x="76" y="82"/>
                      <a:pt x="91" y="63"/>
                      <a:pt x="85" y="43"/>
                    </a:cubicBezTo>
                    <a:cubicBezTo>
                      <a:pt x="80" y="28"/>
                      <a:pt x="61" y="27"/>
                      <a:pt x="48" y="21"/>
                    </a:cubicBezTo>
                    <a:cubicBezTo>
                      <a:pt x="47" y="21"/>
                      <a:pt x="46" y="21"/>
                      <a:pt x="47" y="22"/>
                    </a:cubicBezTo>
                    <a:cubicBezTo>
                      <a:pt x="21" y="35"/>
                      <a:pt x="33" y="79"/>
                      <a:pt x="57" y="81"/>
                    </a:cubicBezTo>
                    <a:close/>
                    <a:moveTo>
                      <a:pt x="30" y="29"/>
                    </a:moveTo>
                    <a:cubicBezTo>
                      <a:pt x="30" y="29"/>
                      <a:pt x="30" y="29"/>
                      <a:pt x="30" y="29"/>
                    </a:cubicBezTo>
                    <a:cubicBezTo>
                      <a:pt x="33" y="30"/>
                      <a:pt x="36" y="24"/>
                      <a:pt x="34" y="23"/>
                    </a:cubicBezTo>
                    <a:cubicBezTo>
                      <a:pt x="33" y="26"/>
                      <a:pt x="30" y="26"/>
                      <a:pt x="30" y="29"/>
                    </a:cubicBezTo>
                    <a:close/>
                    <a:moveTo>
                      <a:pt x="78" y="25"/>
                    </a:moveTo>
                    <a:cubicBezTo>
                      <a:pt x="78" y="25"/>
                      <a:pt x="78" y="25"/>
                      <a:pt x="78" y="25"/>
                    </a:cubicBezTo>
                    <a:cubicBezTo>
                      <a:pt x="75" y="27"/>
                      <a:pt x="74" y="21"/>
                      <a:pt x="73" y="25"/>
                    </a:cubicBezTo>
                    <a:cubicBezTo>
                      <a:pt x="76" y="26"/>
                      <a:pt x="77" y="29"/>
                      <a:pt x="78" y="25"/>
                    </a:cubicBezTo>
                    <a:close/>
                    <a:moveTo>
                      <a:pt x="174" y="30"/>
                    </a:moveTo>
                    <a:cubicBezTo>
                      <a:pt x="174" y="30"/>
                      <a:pt x="174" y="30"/>
                      <a:pt x="174" y="30"/>
                    </a:cubicBezTo>
                    <a:cubicBezTo>
                      <a:pt x="177" y="29"/>
                      <a:pt x="179" y="29"/>
                      <a:pt x="180" y="26"/>
                    </a:cubicBezTo>
                    <a:cubicBezTo>
                      <a:pt x="178" y="26"/>
                      <a:pt x="178" y="24"/>
                      <a:pt x="176" y="23"/>
                    </a:cubicBezTo>
                    <a:cubicBezTo>
                      <a:pt x="176" y="26"/>
                      <a:pt x="173" y="26"/>
                      <a:pt x="174" y="30"/>
                    </a:cubicBezTo>
                    <a:close/>
                    <a:moveTo>
                      <a:pt x="169" y="46"/>
                    </a:moveTo>
                    <a:cubicBezTo>
                      <a:pt x="169" y="46"/>
                      <a:pt x="169" y="46"/>
                      <a:pt x="169" y="46"/>
                    </a:cubicBezTo>
                    <a:cubicBezTo>
                      <a:pt x="167" y="53"/>
                      <a:pt x="168" y="68"/>
                      <a:pt x="174" y="74"/>
                    </a:cubicBezTo>
                    <a:cubicBezTo>
                      <a:pt x="180" y="81"/>
                      <a:pt x="190" y="79"/>
                      <a:pt x="203" y="78"/>
                    </a:cubicBezTo>
                    <a:cubicBezTo>
                      <a:pt x="211" y="71"/>
                      <a:pt x="216" y="60"/>
                      <a:pt x="216" y="45"/>
                    </a:cubicBezTo>
                    <a:cubicBezTo>
                      <a:pt x="206" y="26"/>
                      <a:pt x="174" y="24"/>
                      <a:pt x="169" y="46"/>
                    </a:cubicBezTo>
                    <a:close/>
                    <a:moveTo>
                      <a:pt x="220" y="40"/>
                    </a:moveTo>
                    <a:cubicBezTo>
                      <a:pt x="220" y="40"/>
                      <a:pt x="220" y="40"/>
                      <a:pt x="220" y="40"/>
                    </a:cubicBezTo>
                    <a:cubicBezTo>
                      <a:pt x="221" y="38"/>
                      <a:pt x="221" y="35"/>
                      <a:pt x="218" y="35"/>
                    </a:cubicBezTo>
                    <a:cubicBezTo>
                      <a:pt x="217" y="37"/>
                      <a:pt x="217" y="40"/>
                      <a:pt x="220" y="40"/>
                    </a:cubicBezTo>
                    <a:close/>
                    <a:moveTo>
                      <a:pt x="17" y="50"/>
                    </a:moveTo>
                    <a:cubicBezTo>
                      <a:pt x="17" y="50"/>
                      <a:pt x="17" y="50"/>
                      <a:pt x="17" y="50"/>
                    </a:cubicBezTo>
                    <a:cubicBezTo>
                      <a:pt x="22" y="48"/>
                      <a:pt x="27" y="45"/>
                      <a:pt x="27" y="39"/>
                    </a:cubicBezTo>
                    <a:cubicBezTo>
                      <a:pt x="22" y="41"/>
                      <a:pt x="19" y="44"/>
                      <a:pt x="17" y="50"/>
                    </a:cubicBezTo>
                    <a:close/>
                    <a:moveTo>
                      <a:pt x="106" y="53"/>
                    </a:moveTo>
                    <a:cubicBezTo>
                      <a:pt x="106" y="53"/>
                      <a:pt x="106" y="53"/>
                      <a:pt x="106" y="53"/>
                    </a:cubicBezTo>
                    <a:cubicBezTo>
                      <a:pt x="106" y="51"/>
                      <a:pt x="106" y="49"/>
                      <a:pt x="106" y="48"/>
                    </a:cubicBezTo>
                    <a:cubicBezTo>
                      <a:pt x="101" y="47"/>
                      <a:pt x="101" y="54"/>
                      <a:pt x="106" y="53"/>
                    </a:cubicBezTo>
                    <a:close/>
                    <a:moveTo>
                      <a:pt x="211" y="78"/>
                    </a:moveTo>
                    <a:cubicBezTo>
                      <a:pt x="211" y="78"/>
                      <a:pt x="211" y="78"/>
                      <a:pt x="211" y="78"/>
                    </a:cubicBezTo>
                    <a:cubicBezTo>
                      <a:pt x="217" y="76"/>
                      <a:pt x="218" y="69"/>
                      <a:pt x="222" y="64"/>
                    </a:cubicBezTo>
                    <a:cubicBezTo>
                      <a:pt x="225" y="60"/>
                      <a:pt x="234" y="56"/>
                      <a:pt x="229" y="53"/>
                    </a:cubicBezTo>
                    <a:cubicBezTo>
                      <a:pt x="223" y="62"/>
                      <a:pt x="213" y="66"/>
                      <a:pt x="211" y="78"/>
                    </a:cubicBezTo>
                    <a:close/>
                    <a:moveTo>
                      <a:pt x="22" y="63"/>
                    </a:moveTo>
                    <a:cubicBezTo>
                      <a:pt x="22" y="63"/>
                      <a:pt x="22" y="63"/>
                      <a:pt x="22" y="63"/>
                    </a:cubicBezTo>
                    <a:cubicBezTo>
                      <a:pt x="26" y="63"/>
                      <a:pt x="28" y="62"/>
                      <a:pt x="27" y="59"/>
                    </a:cubicBezTo>
                    <a:cubicBezTo>
                      <a:pt x="24" y="59"/>
                      <a:pt x="24" y="61"/>
                      <a:pt x="22" y="63"/>
                    </a:cubicBezTo>
                    <a:close/>
                    <a:moveTo>
                      <a:pt x="103" y="64"/>
                    </a:moveTo>
                    <a:cubicBezTo>
                      <a:pt x="103" y="64"/>
                      <a:pt x="103" y="64"/>
                      <a:pt x="103" y="64"/>
                    </a:cubicBezTo>
                    <a:cubicBezTo>
                      <a:pt x="106" y="75"/>
                      <a:pt x="109" y="87"/>
                      <a:pt x="118" y="93"/>
                    </a:cubicBezTo>
                    <a:cubicBezTo>
                      <a:pt x="113" y="83"/>
                      <a:pt x="110" y="72"/>
                      <a:pt x="103" y="64"/>
                    </a:cubicBezTo>
                    <a:close/>
                    <a:moveTo>
                      <a:pt x="122" y="91"/>
                    </a:moveTo>
                    <a:cubicBezTo>
                      <a:pt x="122" y="91"/>
                      <a:pt x="122" y="91"/>
                      <a:pt x="122" y="91"/>
                    </a:cubicBezTo>
                    <a:cubicBezTo>
                      <a:pt x="118" y="79"/>
                      <a:pt x="113" y="67"/>
                      <a:pt x="105" y="59"/>
                    </a:cubicBezTo>
                    <a:cubicBezTo>
                      <a:pt x="110" y="70"/>
                      <a:pt x="112" y="84"/>
                      <a:pt x="122" y="91"/>
                    </a:cubicBezTo>
                    <a:close/>
                    <a:moveTo>
                      <a:pt x="160" y="68"/>
                    </a:moveTo>
                    <a:cubicBezTo>
                      <a:pt x="160" y="68"/>
                      <a:pt x="160" y="68"/>
                      <a:pt x="160" y="68"/>
                    </a:cubicBezTo>
                    <a:cubicBezTo>
                      <a:pt x="161" y="68"/>
                      <a:pt x="162" y="68"/>
                      <a:pt x="162" y="68"/>
                    </a:cubicBezTo>
                    <a:cubicBezTo>
                      <a:pt x="162" y="66"/>
                      <a:pt x="164" y="66"/>
                      <a:pt x="164" y="64"/>
                    </a:cubicBezTo>
                    <a:cubicBezTo>
                      <a:pt x="163" y="64"/>
                      <a:pt x="162" y="64"/>
                      <a:pt x="161" y="64"/>
                    </a:cubicBezTo>
                    <a:cubicBezTo>
                      <a:pt x="161" y="66"/>
                      <a:pt x="159" y="66"/>
                      <a:pt x="160" y="68"/>
                    </a:cubicBezTo>
                    <a:close/>
                    <a:moveTo>
                      <a:pt x="25" y="73"/>
                    </a:moveTo>
                    <a:cubicBezTo>
                      <a:pt x="25" y="73"/>
                      <a:pt x="25" y="73"/>
                      <a:pt x="25" y="73"/>
                    </a:cubicBezTo>
                    <a:cubicBezTo>
                      <a:pt x="29" y="72"/>
                      <a:pt x="31" y="70"/>
                      <a:pt x="31" y="65"/>
                    </a:cubicBezTo>
                    <a:cubicBezTo>
                      <a:pt x="27" y="66"/>
                      <a:pt x="26" y="69"/>
                      <a:pt x="25" y="73"/>
                    </a:cubicBezTo>
                    <a:close/>
                    <a:moveTo>
                      <a:pt x="85" y="72"/>
                    </a:moveTo>
                    <a:cubicBezTo>
                      <a:pt x="85" y="72"/>
                      <a:pt x="85" y="72"/>
                      <a:pt x="85" y="72"/>
                    </a:cubicBezTo>
                    <a:cubicBezTo>
                      <a:pt x="89" y="72"/>
                      <a:pt x="92" y="66"/>
                      <a:pt x="87" y="65"/>
                    </a:cubicBezTo>
                    <a:cubicBezTo>
                      <a:pt x="87" y="68"/>
                      <a:pt x="84" y="68"/>
                      <a:pt x="85" y="72"/>
                    </a:cubicBezTo>
                    <a:close/>
                    <a:moveTo>
                      <a:pt x="225" y="78"/>
                    </a:moveTo>
                    <a:cubicBezTo>
                      <a:pt x="225" y="78"/>
                      <a:pt x="225" y="78"/>
                      <a:pt x="225" y="78"/>
                    </a:cubicBezTo>
                    <a:cubicBezTo>
                      <a:pt x="228" y="78"/>
                      <a:pt x="232" y="73"/>
                      <a:pt x="229" y="71"/>
                    </a:cubicBezTo>
                    <a:cubicBezTo>
                      <a:pt x="227" y="73"/>
                      <a:pt x="225" y="74"/>
                      <a:pt x="225" y="78"/>
                    </a:cubicBezTo>
                    <a:close/>
                    <a:moveTo>
                      <a:pt x="33" y="78"/>
                    </a:moveTo>
                    <a:cubicBezTo>
                      <a:pt x="33" y="78"/>
                      <a:pt x="33" y="78"/>
                      <a:pt x="33" y="78"/>
                    </a:cubicBezTo>
                    <a:cubicBezTo>
                      <a:pt x="33" y="76"/>
                      <a:pt x="36" y="77"/>
                      <a:pt x="35" y="73"/>
                    </a:cubicBezTo>
                    <a:cubicBezTo>
                      <a:pt x="32" y="72"/>
                      <a:pt x="30" y="78"/>
                      <a:pt x="33" y="78"/>
                    </a:cubicBezTo>
                    <a:close/>
                    <a:moveTo>
                      <a:pt x="164" y="78"/>
                    </a:moveTo>
                    <a:cubicBezTo>
                      <a:pt x="164" y="78"/>
                      <a:pt x="164" y="78"/>
                      <a:pt x="164" y="78"/>
                    </a:cubicBezTo>
                    <a:cubicBezTo>
                      <a:pt x="163" y="75"/>
                      <a:pt x="166" y="76"/>
                      <a:pt x="166" y="73"/>
                    </a:cubicBezTo>
                    <a:cubicBezTo>
                      <a:pt x="161" y="72"/>
                      <a:pt x="159" y="78"/>
                      <a:pt x="164" y="78"/>
                    </a:cubicBezTo>
                    <a:close/>
                    <a:moveTo>
                      <a:pt x="166" y="82"/>
                    </a:moveTo>
                    <a:cubicBezTo>
                      <a:pt x="166" y="82"/>
                      <a:pt x="166" y="82"/>
                      <a:pt x="166" y="82"/>
                    </a:cubicBezTo>
                    <a:cubicBezTo>
                      <a:pt x="167" y="82"/>
                      <a:pt x="168" y="82"/>
                      <a:pt x="169" y="82"/>
                    </a:cubicBezTo>
                    <a:cubicBezTo>
                      <a:pt x="169" y="80"/>
                      <a:pt x="170" y="80"/>
                      <a:pt x="170" y="78"/>
                    </a:cubicBezTo>
                    <a:cubicBezTo>
                      <a:pt x="169" y="78"/>
                      <a:pt x="168" y="78"/>
                      <a:pt x="167" y="78"/>
                    </a:cubicBezTo>
                    <a:cubicBezTo>
                      <a:pt x="167" y="80"/>
                      <a:pt x="166" y="80"/>
                      <a:pt x="166" y="82"/>
                    </a:cubicBezTo>
                    <a:close/>
                    <a:moveTo>
                      <a:pt x="73" y="92"/>
                    </a:moveTo>
                    <a:cubicBezTo>
                      <a:pt x="73" y="92"/>
                      <a:pt x="73" y="92"/>
                      <a:pt x="73" y="92"/>
                    </a:cubicBezTo>
                    <a:cubicBezTo>
                      <a:pt x="82" y="91"/>
                      <a:pt x="88" y="86"/>
                      <a:pt x="91" y="79"/>
                    </a:cubicBezTo>
                    <a:cubicBezTo>
                      <a:pt x="85" y="83"/>
                      <a:pt x="80" y="88"/>
                      <a:pt x="73" y="92"/>
                    </a:cubicBezTo>
                    <a:close/>
                    <a:moveTo>
                      <a:pt x="176" y="87"/>
                    </a:moveTo>
                    <a:cubicBezTo>
                      <a:pt x="176" y="87"/>
                      <a:pt x="176" y="87"/>
                      <a:pt x="176" y="87"/>
                    </a:cubicBezTo>
                    <a:cubicBezTo>
                      <a:pt x="176" y="85"/>
                      <a:pt x="180" y="85"/>
                      <a:pt x="179" y="82"/>
                    </a:cubicBezTo>
                    <a:cubicBezTo>
                      <a:pt x="176" y="81"/>
                      <a:pt x="173" y="86"/>
                      <a:pt x="176" y="87"/>
                    </a:cubicBezTo>
                    <a:close/>
                    <a:moveTo>
                      <a:pt x="41" y="87"/>
                    </a:moveTo>
                    <a:cubicBezTo>
                      <a:pt x="41" y="87"/>
                      <a:pt x="41" y="87"/>
                      <a:pt x="41" y="87"/>
                    </a:cubicBezTo>
                    <a:cubicBezTo>
                      <a:pt x="42" y="87"/>
                      <a:pt x="43" y="87"/>
                      <a:pt x="44" y="87"/>
                    </a:cubicBezTo>
                    <a:cubicBezTo>
                      <a:pt x="44" y="85"/>
                      <a:pt x="46" y="85"/>
                      <a:pt x="45" y="83"/>
                    </a:cubicBezTo>
                    <a:cubicBezTo>
                      <a:pt x="44" y="83"/>
                      <a:pt x="44" y="83"/>
                      <a:pt x="43" y="83"/>
                    </a:cubicBezTo>
                    <a:cubicBezTo>
                      <a:pt x="43" y="85"/>
                      <a:pt x="41" y="85"/>
                      <a:pt x="41" y="87"/>
                    </a:cubicBezTo>
                    <a:close/>
                    <a:moveTo>
                      <a:pt x="159" y="86"/>
                    </a:moveTo>
                    <a:cubicBezTo>
                      <a:pt x="159" y="86"/>
                      <a:pt x="159" y="86"/>
                      <a:pt x="159" y="86"/>
                    </a:cubicBezTo>
                    <a:cubicBezTo>
                      <a:pt x="160" y="86"/>
                      <a:pt x="161" y="86"/>
                      <a:pt x="162" y="86"/>
                    </a:cubicBezTo>
                    <a:cubicBezTo>
                      <a:pt x="162" y="85"/>
                      <a:pt x="162" y="84"/>
                      <a:pt x="162" y="83"/>
                    </a:cubicBezTo>
                    <a:cubicBezTo>
                      <a:pt x="161" y="83"/>
                      <a:pt x="160" y="83"/>
                      <a:pt x="159" y="83"/>
                    </a:cubicBezTo>
                    <a:cubicBezTo>
                      <a:pt x="159" y="84"/>
                      <a:pt x="159" y="85"/>
                      <a:pt x="159" y="86"/>
                    </a:cubicBezTo>
                    <a:close/>
                    <a:moveTo>
                      <a:pt x="181" y="91"/>
                    </a:moveTo>
                    <a:cubicBezTo>
                      <a:pt x="181" y="91"/>
                      <a:pt x="181" y="91"/>
                      <a:pt x="181" y="91"/>
                    </a:cubicBezTo>
                    <a:cubicBezTo>
                      <a:pt x="186" y="91"/>
                      <a:pt x="188" y="88"/>
                      <a:pt x="189" y="85"/>
                    </a:cubicBezTo>
                    <a:cubicBezTo>
                      <a:pt x="184" y="84"/>
                      <a:pt x="183" y="88"/>
                      <a:pt x="181" y="91"/>
                    </a:cubicBezTo>
                    <a:close/>
                    <a:moveTo>
                      <a:pt x="164" y="91"/>
                    </a:moveTo>
                    <a:cubicBezTo>
                      <a:pt x="164" y="91"/>
                      <a:pt x="164" y="91"/>
                      <a:pt x="164" y="91"/>
                    </a:cubicBezTo>
                    <a:cubicBezTo>
                      <a:pt x="165" y="91"/>
                      <a:pt x="166" y="93"/>
                      <a:pt x="169" y="92"/>
                    </a:cubicBezTo>
                    <a:cubicBezTo>
                      <a:pt x="168" y="88"/>
                      <a:pt x="168" y="90"/>
                      <a:pt x="169" y="86"/>
                    </a:cubicBezTo>
                    <a:cubicBezTo>
                      <a:pt x="165" y="86"/>
                      <a:pt x="164" y="88"/>
                      <a:pt x="164" y="91"/>
                    </a:cubicBezTo>
                    <a:close/>
                    <a:moveTo>
                      <a:pt x="190" y="93"/>
                    </a:moveTo>
                    <a:cubicBezTo>
                      <a:pt x="190" y="93"/>
                      <a:pt x="190" y="93"/>
                      <a:pt x="190" y="93"/>
                    </a:cubicBezTo>
                    <a:cubicBezTo>
                      <a:pt x="193" y="94"/>
                      <a:pt x="197" y="90"/>
                      <a:pt x="194" y="88"/>
                    </a:cubicBezTo>
                    <a:cubicBezTo>
                      <a:pt x="194" y="91"/>
                      <a:pt x="191" y="91"/>
                      <a:pt x="190" y="93"/>
                    </a:cubicBezTo>
                    <a:close/>
                    <a:moveTo>
                      <a:pt x="128" y="97"/>
                    </a:moveTo>
                    <a:cubicBezTo>
                      <a:pt x="128" y="97"/>
                      <a:pt x="128" y="97"/>
                      <a:pt x="128" y="97"/>
                    </a:cubicBezTo>
                    <a:cubicBezTo>
                      <a:pt x="134" y="95"/>
                      <a:pt x="129" y="89"/>
                      <a:pt x="124" y="90"/>
                    </a:cubicBezTo>
                    <a:cubicBezTo>
                      <a:pt x="125" y="93"/>
                      <a:pt x="124" y="97"/>
                      <a:pt x="128" y="97"/>
                    </a:cubicBezTo>
                    <a:close/>
                    <a:moveTo>
                      <a:pt x="204" y="96"/>
                    </a:moveTo>
                    <a:cubicBezTo>
                      <a:pt x="204" y="96"/>
                      <a:pt x="204" y="96"/>
                      <a:pt x="204" y="96"/>
                    </a:cubicBezTo>
                    <a:cubicBezTo>
                      <a:pt x="205" y="94"/>
                      <a:pt x="209" y="95"/>
                      <a:pt x="208" y="91"/>
                    </a:cubicBezTo>
                    <a:cubicBezTo>
                      <a:pt x="204" y="89"/>
                      <a:pt x="201" y="95"/>
                      <a:pt x="204" y="96"/>
                    </a:cubicBezTo>
                    <a:close/>
                    <a:moveTo>
                      <a:pt x="71" y="93"/>
                    </a:moveTo>
                    <a:cubicBezTo>
                      <a:pt x="71" y="93"/>
                      <a:pt x="71" y="93"/>
                      <a:pt x="71" y="93"/>
                    </a:cubicBezTo>
                    <a:cubicBezTo>
                      <a:pt x="69" y="93"/>
                      <a:pt x="69" y="92"/>
                      <a:pt x="67" y="92"/>
                    </a:cubicBezTo>
                    <a:cubicBezTo>
                      <a:pt x="65" y="95"/>
                      <a:pt x="71" y="96"/>
                      <a:pt x="71" y="93"/>
                    </a:cubicBezTo>
                    <a:close/>
                    <a:moveTo>
                      <a:pt x="136" y="110"/>
                    </a:moveTo>
                    <a:cubicBezTo>
                      <a:pt x="136" y="110"/>
                      <a:pt x="136" y="110"/>
                      <a:pt x="136" y="110"/>
                    </a:cubicBezTo>
                    <a:cubicBezTo>
                      <a:pt x="136" y="107"/>
                      <a:pt x="139" y="108"/>
                      <a:pt x="138" y="105"/>
                    </a:cubicBezTo>
                    <a:cubicBezTo>
                      <a:pt x="135" y="104"/>
                      <a:pt x="133" y="109"/>
                      <a:pt x="136" y="110"/>
                    </a:cubicBezTo>
                    <a:close/>
                    <a:moveTo>
                      <a:pt x="117" y="138"/>
                    </a:moveTo>
                    <a:cubicBezTo>
                      <a:pt x="117" y="138"/>
                      <a:pt x="117" y="138"/>
                      <a:pt x="117" y="138"/>
                    </a:cubicBezTo>
                    <a:cubicBezTo>
                      <a:pt x="116" y="140"/>
                      <a:pt x="114" y="140"/>
                      <a:pt x="114" y="142"/>
                    </a:cubicBezTo>
                    <a:cubicBezTo>
                      <a:pt x="97" y="175"/>
                      <a:pt x="78" y="208"/>
                      <a:pt x="61" y="240"/>
                    </a:cubicBezTo>
                    <a:cubicBezTo>
                      <a:pt x="55" y="250"/>
                      <a:pt x="48" y="262"/>
                      <a:pt x="47" y="274"/>
                    </a:cubicBezTo>
                    <a:cubicBezTo>
                      <a:pt x="53" y="272"/>
                      <a:pt x="55" y="264"/>
                      <a:pt x="58" y="259"/>
                    </a:cubicBezTo>
                    <a:cubicBezTo>
                      <a:pt x="81" y="220"/>
                      <a:pt x="108" y="183"/>
                      <a:pt x="131" y="144"/>
                    </a:cubicBezTo>
                    <a:cubicBezTo>
                      <a:pt x="125" y="143"/>
                      <a:pt x="123" y="138"/>
                      <a:pt x="117" y="138"/>
                    </a:cubicBezTo>
                    <a:close/>
                    <a:moveTo>
                      <a:pt x="235" y="244"/>
                    </a:moveTo>
                    <a:cubicBezTo>
                      <a:pt x="235" y="244"/>
                      <a:pt x="235" y="244"/>
                      <a:pt x="235" y="244"/>
                    </a:cubicBezTo>
                    <a:cubicBezTo>
                      <a:pt x="209" y="210"/>
                      <a:pt x="183" y="176"/>
                      <a:pt x="161" y="141"/>
                    </a:cubicBezTo>
                    <a:cubicBezTo>
                      <a:pt x="160" y="141"/>
                      <a:pt x="160" y="140"/>
                      <a:pt x="159" y="139"/>
                    </a:cubicBezTo>
                    <a:cubicBezTo>
                      <a:pt x="146" y="145"/>
                      <a:pt x="155" y="153"/>
                      <a:pt x="162" y="162"/>
                    </a:cubicBezTo>
                    <a:cubicBezTo>
                      <a:pt x="183" y="187"/>
                      <a:pt x="202" y="210"/>
                      <a:pt x="218" y="233"/>
                    </a:cubicBezTo>
                    <a:cubicBezTo>
                      <a:pt x="222" y="238"/>
                      <a:pt x="224" y="245"/>
                      <a:pt x="227" y="250"/>
                    </a:cubicBezTo>
                    <a:cubicBezTo>
                      <a:pt x="230" y="254"/>
                      <a:pt x="235" y="261"/>
                      <a:pt x="241" y="259"/>
                    </a:cubicBezTo>
                    <a:cubicBezTo>
                      <a:pt x="243" y="253"/>
                      <a:pt x="238" y="248"/>
                      <a:pt x="235" y="24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52" name="Freeform 623">
                <a:extLst>
                  <a:ext uri="{FF2B5EF4-FFF2-40B4-BE49-F238E27FC236}">
                    <a16:creationId xmlns:a16="http://schemas.microsoft.com/office/drawing/2014/main" id="{C736C899-4906-4A7C-A5F2-A530B200DFF2}"/>
                  </a:ext>
                </a:extLst>
              </p:cNvPr>
              <p:cNvSpPr>
                <a:spLocks noChangeAspect="1" noEditPoints="1"/>
              </p:cNvSpPr>
              <p:nvPr/>
            </p:nvSpPr>
            <p:spPr bwMode="auto">
              <a:xfrm rot="10800000" flipH="1" flipV="1">
                <a:off x="15103901" y="3741239"/>
                <a:ext cx="321168" cy="423520"/>
              </a:xfrm>
              <a:custGeom>
                <a:avLst/>
                <a:gdLst>
                  <a:gd name="T0" fmla="*/ 52 w 195"/>
                  <a:gd name="T1" fmla="*/ 243 h 261"/>
                  <a:gd name="T2" fmla="*/ 83 w 195"/>
                  <a:gd name="T3" fmla="*/ 46 h 261"/>
                  <a:gd name="T4" fmla="*/ 71 w 195"/>
                  <a:gd name="T5" fmla="*/ 111 h 261"/>
                  <a:gd name="T6" fmla="*/ 37 w 195"/>
                  <a:gd name="T7" fmla="*/ 132 h 261"/>
                  <a:gd name="T8" fmla="*/ 126 w 195"/>
                  <a:gd name="T9" fmla="*/ 44 h 261"/>
                  <a:gd name="T10" fmla="*/ 143 w 195"/>
                  <a:gd name="T11" fmla="*/ 32 h 261"/>
                  <a:gd name="T12" fmla="*/ 113 w 195"/>
                  <a:gd name="T13" fmla="*/ 68 h 261"/>
                  <a:gd name="T14" fmla="*/ 140 w 195"/>
                  <a:gd name="T15" fmla="*/ 93 h 261"/>
                  <a:gd name="T16" fmla="*/ 156 w 195"/>
                  <a:gd name="T17" fmla="*/ 101 h 261"/>
                  <a:gd name="T18" fmla="*/ 58 w 195"/>
                  <a:gd name="T19" fmla="*/ 99 h 261"/>
                  <a:gd name="T20" fmla="*/ 37 w 195"/>
                  <a:gd name="T21" fmla="*/ 108 h 261"/>
                  <a:gd name="T22" fmla="*/ 114 w 195"/>
                  <a:gd name="T23" fmla="*/ 119 h 261"/>
                  <a:gd name="T24" fmla="*/ 128 w 195"/>
                  <a:gd name="T25" fmla="*/ 104 h 261"/>
                  <a:gd name="T26" fmla="*/ 171 w 195"/>
                  <a:gd name="T27" fmla="*/ 114 h 261"/>
                  <a:gd name="T28" fmla="*/ 38 w 195"/>
                  <a:gd name="T29" fmla="*/ 135 h 261"/>
                  <a:gd name="T30" fmla="*/ 49 w 195"/>
                  <a:gd name="T31" fmla="*/ 136 h 261"/>
                  <a:gd name="T32" fmla="*/ 162 w 195"/>
                  <a:gd name="T33" fmla="*/ 111 h 261"/>
                  <a:gd name="T34" fmla="*/ 92 w 195"/>
                  <a:gd name="T35" fmla="*/ 123 h 261"/>
                  <a:gd name="T36" fmla="*/ 174 w 195"/>
                  <a:gd name="T37" fmla="*/ 117 h 261"/>
                  <a:gd name="T38" fmla="*/ 168 w 195"/>
                  <a:gd name="T39" fmla="*/ 123 h 261"/>
                  <a:gd name="T40" fmla="*/ 129 w 195"/>
                  <a:gd name="T41" fmla="*/ 127 h 261"/>
                  <a:gd name="T42" fmla="*/ 59 w 195"/>
                  <a:gd name="T43" fmla="*/ 142 h 261"/>
                  <a:gd name="T44" fmla="*/ 184 w 195"/>
                  <a:gd name="T45" fmla="*/ 139 h 261"/>
                  <a:gd name="T46" fmla="*/ 77 w 195"/>
                  <a:gd name="T47" fmla="*/ 162 h 261"/>
                  <a:gd name="T48" fmla="*/ 47 w 195"/>
                  <a:gd name="T49" fmla="*/ 175 h 261"/>
                  <a:gd name="T50" fmla="*/ 27 w 195"/>
                  <a:gd name="T51" fmla="*/ 166 h 261"/>
                  <a:gd name="T52" fmla="*/ 28 w 195"/>
                  <a:gd name="T53" fmla="*/ 197 h 261"/>
                  <a:gd name="T54" fmla="*/ 64 w 195"/>
                  <a:gd name="T55" fmla="*/ 196 h 261"/>
                  <a:gd name="T56" fmla="*/ 114 w 195"/>
                  <a:gd name="T57" fmla="*/ 163 h 261"/>
                  <a:gd name="T58" fmla="*/ 107 w 195"/>
                  <a:gd name="T59" fmla="*/ 156 h 261"/>
                  <a:gd name="T60" fmla="*/ 168 w 195"/>
                  <a:gd name="T61" fmla="*/ 139 h 261"/>
                  <a:gd name="T62" fmla="*/ 52 w 195"/>
                  <a:gd name="T63" fmla="*/ 148 h 261"/>
                  <a:gd name="T64" fmla="*/ 117 w 195"/>
                  <a:gd name="T65" fmla="*/ 157 h 261"/>
                  <a:gd name="T66" fmla="*/ 163 w 195"/>
                  <a:gd name="T67" fmla="*/ 145 h 261"/>
                  <a:gd name="T68" fmla="*/ 117 w 195"/>
                  <a:gd name="T69" fmla="*/ 187 h 261"/>
                  <a:gd name="T70" fmla="*/ 126 w 195"/>
                  <a:gd name="T71" fmla="*/ 172 h 261"/>
                  <a:gd name="T72" fmla="*/ 152 w 195"/>
                  <a:gd name="T73" fmla="*/ 175 h 261"/>
                  <a:gd name="T74" fmla="*/ 150 w 195"/>
                  <a:gd name="T75" fmla="*/ 168 h 261"/>
                  <a:gd name="T76" fmla="*/ 137 w 195"/>
                  <a:gd name="T77" fmla="*/ 174 h 261"/>
                  <a:gd name="T78" fmla="*/ 175 w 195"/>
                  <a:gd name="T79" fmla="*/ 187 h 261"/>
                  <a:gd name="T80" fmla="*/ 15 w 195"/>
                  <a:gd name="T81" fmla="*/ 178 h 261"/>
                  <a:gd name="T82" fmla="*/ 123 w 195"/>
                  <a:gd name="T83" fmla="*/ 194 h 261"/>
                  <a:gd name="T84" fmla="*/ 113 w 195"/>
                  <a:gd name="T85" fmla="*/ 185 h 261"/>
                  <a:gd name="T86" fmla="*/ 98 w 195"/>
                  <a:gd name="T87" fmla="*/ 199 h 261"/>
                  <a:gd name="T88" fmla="*/ 171 w 195"/>
                  <a:gd name="T89" fmla="*/ 191 h 261"/>
                  <a:gd name="T90" fmla="*/ 120 w 195"/>
                  <a:gd name="T91" fmla="*/ 215 h 261"/>
                  <a:gd name="T92" fmla="*/ 117 w 195"/>
                  <a:gd name="T93" fmla="*/ 211 h 261"/>
                  <a:gd name="T94" fmla="*/ 70 w 195"/>
                  <a:gd name="T95" fmla="*/ 215 h 261"/>
                  <a:gd name="T96" fmla="*/ 150 w 195"/>
                  <a:gd name="T97" fmla="*/ 211 h 261"/>
                  <a:gd name="T98" fmla="*/ 105 w 195"/>
                  <a:gd name="T99" fmla="*/ 208 h 261"/>
                  <a:gd name="T100" fmla="*/ 76 w 195"/>
                  <a:gd name="T101" fmla="*/ 221 h 261"/>
                  <a:gd name="T102" fmla="*/ 85 w 195"/>
                  <a:gd name="T103" fmla="*/ 226 h 261"/>
                  <a:gd name="T104" fmla="*/ 49 w 195"/>
                  <a:gd name="T105" fmla="*/ 232 h 261"/>
                  <a:gd name="T106" fmla="*/ 52 w 195"/>
                  <a:gd name="T107" fmla="*/ 235 h 261"/>
                  <a:gd name="T108" fmla="*/ 79 w 195"/>
                  <a:gd name="T109" fmla="*/ 238 h 261"/>
                  <a:gd name="T110" fmla="*/ 98 w 195"/>
                  <a:gd name="T111" fmla="*/ 24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 h="261">
                    <a:moveTo>
                      <a:pt x="135" y="86"/>
                    </a:moveTo>
                    <a:cubicBezTo>
                      <a:pt x="160" y="88"/>
                      <a:pt x="187" y="110"/>
                      <a:pt x="190" y="135"/>
                    </a:cubicBezTo>
                    <a:cubicBezTo>
                      <a:pt x="195" y="169"/>
                      <a:pt x="171" y="226"/>
                      <a:pt x="137" y="242"/>
                    </a:cubicBezTo>
                    <a:cubicBezTo>
                      <a:pt x="133" y="244"/>
                      <a:pt x="125" y="244"/>
                      <a:pt x="117" y="246"/>
                    </a:cubicBezTo>
                    <a:cubicBezTo>
                      <a:pt x="102" y="252"/>
                      <a:pt x="92" y="261"/>
                      <a:pt x="80" y="246"/>
                    </a:cubicBezTo>
                    <a:cubicBezTo>
                      <a:pt x="72" y="246"/>
                      <a:pt x="61" y="247"/>
                      <a:pt x="52" y="243"/>
                    </a:cubicBezTo>
                    <a:cubicBezTo>
                      <a:pt x="25" y="232"/>
                      <a:pt x="0" y="178"/>
                      <a:pt x="4" y="139"/>
                    </a:cubicBezTo>
                    <a:cubicBezTo>
                      <a:pt x="6" y="125"/>
                      <a:pt x="14" y="111"/>
                      <a:pt x="22" y="104"/>
                    </a:cubicBezTo>
                    <a:cubicBezTo>
                      <a:pt x="37" y="90"/>
                      <a:pt x="69" y="89"/>
                      <a:pt x="88" y="104"/>
                    </a:cubicBezTo>
                    <a:cubicBezTo>
                      <a:pt x="87" y="93"/>
                      <a:pt x="86" y="82"/>
                      <a:pt x="82" y="72"/>
                    </a:cubicBezTo>
                    <a:cubicBezTo>
                      <a:pt x="77" y="62"/>
                      <a:pt x="68" y="55"/>
                      <a:pt x="65" y="46"/>
                    </a:cubicBezTo>
                    <a:cubicBezTo>
                      <a:pt x="70" y="42"/>
                      <a:pt x="76" y="47"/>
                      <a:pt x="83" y="46"/>
                    </a:cubicBezTo>
                    <a:cubicBezTo>
                      <a:pt x="87" y="52"/>
                      <a:pt x="92" y="57"/>
                      <a:pt x="94" y="66"/>
                    </a:cubicBezTo>
                    <a:cubicBezTo>
                      <a:pt x="100" y="54"/>
                      <a:pt x="101" y="42"/>
                      <a:pt x="107" y="31"/>
                    </a:cubicBezTo>
                    <a:cubicBezTo>
                      <a:pt x="114" y="19"/>
                      <a:pt x="123" y="11"/>
                      <a:pt x="131" y="0"/>
                    </a:cubicBezTo>
                    <a:cubicBezTo>
                      <a:pt x="132" y="0"/>
                      <a:pt x="134" y="0"/>
                      <a:pt x="135" y="0"/>
                    </a:cubicBezTo>
                    <a:cubicBezTo>
                      <a:pt x="150" y="19"/>
                      <a:pt x="158" y="64"/>
                      <a:pt x="135" y="86"/>
                    </a:cubicBezTo>
                    <a:close/>
                    <a:moveTo>
                      <a:pt x="71" y="111"/>
                    </a:moveTo>
                    <a:cubicBezTo>
                      <a:pt x="71" y="111"/>
                      <a:pt x="71" y="111"/>
                      <a:pt x="71" y="111"/>
                    </a:cubicBezTo>
                    <a:cubicBezTo>
                      <a:pt x="63" y="110"/>
                      <a:pt x="61" y="116"/>
                      <a:pt x="53" y="117"/>
                    </a:cubicBezTo>
                    <a:cubicBezTo>
                      <a:pt x="54" y="113"/>
                      <a:pt x="60" y="114"/>
                      <a:pt x="61" y="110"/>
                    </a:cubicBezTo>
                    <a:cubicBezTo>
                      <a:pt x="53" y="111"/>
                      <a:pt x="38" y="118"/>
                      <a:pt x="33" y="126"/>
                    </a:cubicBezTo>
                    <a:cubicBezTo>
                      <a:pt x="41" y="127"/>
                      <a:pt x="47" y="116"/>
                      <a:pt x="52" y="119"/>
                    </a:cubicBezTo>
                    <a:cubicBezTo>
                      <a:pt x="47" y="123"/>
                      <a:pt x="34" y="125"/>
                      <a:pt x="37" y="132"/>
                    </a:cubicBezTo>
                    <a:cubicBezTo>
                      <a:pt x="49" y="125"/>
                      <a:pt x="62" y="120"/>
                      <a:pt x="71" y="111"/>
                    </a:cubicBezTo>
                    <a:close/>
                    <a:moveTo>
                      <a:pt x="122" y="41"/>
                    </a:moveTo>
                    <a:cubicBezTo>
                      <a:pt x="122" y="41"/>
                      <a:pt x="122" y="41"/>
                      <a:pt x="122" y="41"/>
                    </a:cubicBezTo>
                    <a:cubicBezTo>
                      <a:pt x="124" y="35"/>
                      <a:pt x="130" y="24"/>
                      <a:pt x="126" y="16"/>
                    </a:cubicBezTo>
                    <a:cubicBezTo>
                      <a:pt x="119" y="21"/>
                      <a:pt x="114" y="32"/>
                      <a:pt x="122" y="41"/>
                    </a:cubicBezTo>
                    <a:close/>
                    <a:moveTo>
                      <a:pt x="126" y="44"/>
                    </a:moveTo>
                    <a:cubicBezTo>
                      <a:pt x="126" y="44"/>
                      <a:pt x="126" y="44"/>
                      <a:pt x="126" y="44"/>
                    </a:cubicBezTo>
                    <a:cubicBezTo>
                      <a:pt x="132" y="48"/>
                      <a:pt x="133" y="37"/>
                      <a:pt x="138" y="37"/>
                    </a:cubicBezTo>
                    <a:cubicBezTo>
                      <a:pt x="141" y="51"/>
                      <a:pt x="118" y="52"/>
                      <a:pt x="119" y="69"/>
                    </a:cubicBezTo>
                    <a:cubicBezTo>
                      <a:pt x="129" y="69"/>
                      <a:pt x="132" y="60"/>
                      <a:pt x="140" y="58"/>
                    </a:cubicBezTo>
                    <a:cubicBezTo>
                      <a:pt x="135" y="77"/>
                      <a:pt x="106" y="72"/>
                      <a:pt x="107" y="98"/>
                    </a:cubicBezTo>
                    <a:cubicBezTo>
                      <a:pt x="127" y="94"/>
                      <a:pt x="151" y="65"/>
                      <a:pt x="143" y="32"/>
                    </a:cubicBezTo>
                    <a:cubicBezTo>
                      <a:pt x="142" y="31"/>
                      <a:pt x="140" y="26"/>
                      <a:pt x="137" y="25"/>
                    </a:cubicBezTo>
                    <a:cubicBezTo>
                      <a:pt x="131" y="29"/>
                      <a:pt x="128" y="36"/>
                      <a:pt x="126" y="44"/>
                    </a:cubicBezTo>
                    <a:close/>
                    <a:moveTo>
                      <a:pt x="113" y="68"/>
                    </a:moveTo>
                    <a:cubicBezTo>
                      <a:pt x="113" y="68"/>
                      <a:pt x="113" y="68"/>
                      <a:pt x="113" y="68"/>
                    </a:cubicBezTo>
                    <a:cubicBezTo>
                      <a:pt x="121" y="60"/>
                      <a:pt x="118" y="44"/>
                      <a:pt x="111" y="35"/>
                    </a:cubicBezTo>
                    <a:cubicBezTo>
                      <a:pt x="106" y="42"/>
                      <a:pt x="106" y="61"/>
                      <a:pt x="113" y="68"/>
                    </a:cubicBezTo>
                    <a:close/>
                    <a:moveTo>
                      <a:pt x="102" y="95"/>
                    </a:moveTo>
                    <a:cubicBezTo>
                      <a:pt x="102" y="95"/>
                      <a:pt x="102" y="95"/>
                      <a:pt x="102" y="95"/>
                    </a:cubicBezTo>
                    <a:cubicBezTo>
                      <a:pt x="109" y="84"/>
                      <a:pt x="110" y="67"/>
                      <a:pt x="101" y="58"/>
                    </a:cubicBezTo>
                    <a:cubicBezTo>
                      <a:pt x="99" y="69"/>
                      <a:pt x="99" y="85"/>
                      <a:pt x="102" y="95"/>
                    </a:cubicBezTo>
                    <a:close/>
                    <a:moveTo>
                      <a:pt x="140" y="93"/>
                    </a:moveTo>
                    <a:cubicBezTo>
                      <a:pt x="140" y="93"/>
                      <a:pt x="140" y="93"/>
                      <a:pt x="140" y="93"/>
                    </a:cubicBezTo>
                    <a:cubicBezTo>
                      <a:pt x="141" y="95"/>
                      <a:pt x="140" y="99"/>
                      <a:pt x="144" y="98"/>
                    </a:cubicBezTo>
                    <a:cubicBezTo>
                      <a:pt x="146" y="97"/>
                      <a:pt x="147" y="96"/>
                      <a:pt x="149" y="95"/>
                    </a:cubicBezTo>
                    <a:cubicBezTo>
                      <a:pt x="144" y="92"/>
                      <a:pt x="138" y="91"/>
                      <a:pt x="131" y="92"/>
                    </a:cubicBezTo>
                    <a:cubicBezTo>
                      <a:pt x="132" y="99"/>
                      <a:pt x="135" y="94"/>
                      <a:pt x="140" y="93"/>
                    </a:cubicBezTo>
                    <a:close/>
                    <a:moveTo>
                      <a:pt x="156" y="101"/>
                    </a:moveTo>
                    <a:cubicBezTo>
                      <a:pt x="156" y="101"/>
                      <a:pt x="156" y="101"/>
                      <a:pt x="156" y="101"/>
                    </a:cubicBezTo>
                    <a:cubicBezTo>
                      <a:pt x="157" y="97"/>
                      <a:pt x="153" y="98"/>
                      <a:pt x="152" y="96"/>
                    </a:cubicBezTo>
                    <a:cubicBezTo>
                      <a:pt x="151" y="99"/>
                      <a:pt x="153" y="101"/>
                      <a:pt x="156" y="101"/>
                    </a:cubicBezTo>
                    <a:close/>
                    <a:moveTo>
                      <a:pt x="58" y="99"/>
                    </a:moveTo>
                    <a:cubicBezTo>
                      <a:pt x="58" y="99"/>
                      <a:pt x="58" y="99"/>
                      <a:pt x="58" y="99"/>
                    </a:cubicBezTo>
                    <a:cubicBezTo>
                      <a:pt x="56" y="104"/>
                      <a:pt x="67" y="103"/>
                      <a:pt x="67" y="101"/>
                    </a:cubicBezTo>
                    <a:cubicBezTo>
                      <a:pt x="64" y="100"/>
                      <a:pt x="61" y="96"/>
                      <a:pt x="58" y="99"/>
                    </a:cubicBezTo>
                    <a:close/>
                    <a:moveTo>
                      <a:pt x="134" y="110"/>
                    </a:moveTo>
                    <a:cubicBezTo>
                      <a:pt x="134" y="110"/>
                      <a:pt x="134" y="110"/>
                      <a:pt x="134" y="110"/>
                    </a:cubicBezTo>
                    <a:cubicBezTo>
                      <a:pt x="137" y="112"/>
                      <a:pt x="143" y="105"/>
                      <a:pt x="146" y="102"/>
                    </a:cubicBezTo>
                    <a:cubicBezTo>
                      <a:pt x="143" y="101"/>
                      <a:pt x="133" y="102"/>
                      <a:pt x="134" y="110"/>
                    </a:cubicBezTo>
                    <a:close/>
                    <a:moveTo>
                      <a:pt x="37" y="108"/>
                    </a:moveTo>
                    <a:cubicBezTo>
                      <a:pt x="37" y="108"/>
                      <a:pt x="37" y="108"/>
                      <a:pt x="37" y="108"/>
                    </a:cubicBezTo>
                    <a:cubicBezTo>
                      <a:pt x="41" y="110"/>
                      <a:pt x="41" y="101"/>
                      <a:pt x="37" y="104"/>
                    </a:cubicBezTo>
                    <a:cubicBezTo>
                      <a:pt x="37" y="105"/>
                      <a:pt x="37" y="107"/>
                      <a:pt x="37" y="108"/>
                    </a:cubicBezTo>
                    <a:close/>
                    <a:moveTo>
                      <a:pt x="101" y="114"/>
                    </a:moveTo>
                    <a:cubicBezTo>
                      <a:pt x="101" y="114"/>
                      <a:pt x="101" y="114"/>
                      <a:pt x="101" y="114"/>
                    </a:cubicBezTo>
                    <a:cubicBezTo>
                      <a:pt x="100" y="120"/>
                      <a:pt x="103" y="122"/>
                      <a:pt x="107" y="123"/>
                    </a:cubicBezTo>
                    <a:cubicBezTo>
                      <a:pt x="105" y="117"/>
                      <a:pt x="114" y="125"/>
                      <a:pt x="114" y="119"/>
                    </a:cubicBezTo>
                    <a:cubicBezTo>
                      <a:pt x="111" y="116"/>
                      <a:pt x="108" y="120"/>
                      <a:pt x="105" y="117"/>
                    </a:cubicBezTo>
                    <a:cubicBezTo>
                      <a:pt x="107" y="111"/>
                      <a:pt x="115" y="111"/>
                      <a:pt x="116" y="104"/>
                    </a:cubicBezTo>
                    <a:cubicBezTo>
                      <a:pt x="106" y="102"/>
                      <a:pt x="108" y="113"/>
                      <a:pt x="101" y="114"/>
                    </a:cubicBezTo>
                    <a:close/>
                    <a:moveTo>
                      <a:pt x="119" y="110"/>
                    </a:moveTo>
                    <a:cubicBezTo>
                      <a:pt x="119" y="110"/>
                      <a:pt x="119" y="110"/>
                      <a:pt x="119" y="110"/>
                    </a:cubicBezTo>
                    <a:cubicBezTo>
                      <a:pt x="120" y="112"/>
                      <a:pt x="129" y="109"/>
                      <a:pt x="128" y="104"/>
                    </a:cubicBezTo>
                    <a:cubicBezTo>
                      <a:pt x="122" y="104"/>
                      <a:pt x="117" y="110"/>
                      <a:pt x="119" y="110"/>
                    </a:cubicBezTo>
                    <a:close/>
                    <a:moveTo>
                      <a:pt x="143" y="111"/>
                    </a:moveTo>
                    <a:cubicBezTo>
                      <a:pt x="143" y="111"/>
                      <a:pt x="143" y="111"/>
                      <a:pt x="143" y="111"/>
                    </a:cubicBezTo>
                    <a:cubicBezTo>
                      <a:pt x="147" y="118"/>
                      <a:pt x="154" y="108"/>
                      <a:pt x="157" y="105"/>
                    </a:cubicBezTo>
                    <a:cubicBezTo>
                      <a:pt x="153" y="102"/>
                      <a:pt x="144" y="106"/>
                      <a:pt x="143" y="111"/>
                    </a:cubicBezTo>
                    <a:close/>
                    <a:moveTo>
                      <a:pt x="171" y="114"/>
                    </a:moveTo>
                    <a:cubicBezTo>
                      <a:pt x="171" y="114"/>
                      <a:pt x="171" y="114"/>
                      <a:pt x="171" y="114"/>
                    </a:cubicBezTo>
                    <a:cubicBezTo>
                      <a:pt x="170" y="109"/>
                      <a:pt x="167" y="106"/>
                      <a:pt x="162" y="105"/>
                    </a:cubicBezTo>
                    <a:cubicBezTo>
                      <a:pt x="163" y="110"/>
                      <a:pt x="166" y="113"/>
                      <a:pt x="171" y="114"/>
                    </a:cubicBezTo>
                    <a:close/>
                    <a:moveTo>
                      <a:pt x="70" y="117"/>
                    </a:moveTo>
                    <a:cubicBezTo>
                      <a:pt x="70" y="117"/>
                      <a:pt x="70" y="117"/>
                      <a:pt x="70" y="117"/>
                    </a:cubicBezTo>
                    <a:cubicBezTo>
                      <a:pt x="59" y="122"/>
                      <a:pt x="49" y="129"/>
                      <a:pt x="38" y="135"/>
                    </a:cubicBezTo>
                    <a:cubicBezTo>
                      <a:pt x="36" y="135"/>
                      <a:pt x="34" y="129"/>
                      <a:pt x="34" y="135"/>
                    </a:cubicBezTo>
                    <a:cubicBezTo>
                      <a:pt x="28" y="138"/>
                      <a:pt x="41" y="135"/>
                      <a:pt x="40" y="138"/>
                    </a:cubicBezTo>
                    <a:cubicBezTo>
                      <a:pt x="34" y="142"/>
                      <a:pt x="26" y="145"/>
                      <a:pt x="22" y="151"/>
                    </a:cubicBezTo>
                    <a:cubicBezTo>
                      <a:pt x="39" y="146"/>
                      <a:pt x="52" y="141"/>
                      <a:pt x="65" y="133"/>
                    </a:cubicBezTo>
                    <a:cubicBezTo>
                      <a:pt x="71" y="130"/>
                      <a:pt x="80" y="129"/>
                      <a:pt x="82" y="122"/>
                    </a:cubicBezTo>
                    <a:cubicBezTo>
                      <a:pt x="72" y="121"/>
                      <a:pt x="57" y="136"/>
                      <a:pt x="49" y="136"/>
                    </a:cubicBezTo>
                    <a:cubicBezTo>
                      <a:pt x="55" y="124"/>
                      <a:pt x="76" y="126"/>
                      <a:pt x="79" y="110"/>
                    </a:cubicBezTo>
                    <a:cubicBezTo>
                      <a:pt x="71" y="108"/>
                      <a:pt x="73" y="115"/>
                      <a:pt x="70" y="117"/>
                    </a:cubicBezTo>
                    <a:close/>
                    <a:moveTo>
                      <a:pt x="156" y="113"/>
                    </a:moveTo>
                    <a:cubicBezTo>
                      <a:pt x="156" y="113"/>
                      <a:pt x="156" y="113"/>
                      <a:pt x="156" y="113"/>
                    </a:cubicBezTo>
                    <a:cubicBezTo>
                      <a:pt x="156" y="115"/>
                      <a:pt x="157" y="116"/>
                      <a:pt x="157" y="117"/>
                    </a:cubicBezTo>
                    <a:cubicBezTo>
                      <a:pt x="161" y="118"/>
                      <a:pt x="162" y="115"/>
                      <a:pt x="162" y="111"/>
                    </a:cubicBezTo>
                    <a:cubicBezTo>
                      <a:pt x="159" y="111"/>
                      <a:pt x="157" y="111"/>
                      <a:pt x="156" y="113"/>
                    </a:cubicBezTo>
                    <a:close/>
                    <a:moveTo>
                      <a:pt x="123" y="127"/>
                    </a:moveTo>
                    <a:cubicBezTo>
                      <a:pt x="123" y="127"/>
                      <a:pt x="123" y="127"/>
                      <a:pt x="123" y="127"/>
                    </a:cubicBezTo>
                    <a:cubicBezTo>
                      <a:pt x="132" y="126"/>
                      <a:pt x="140" y="124"/>
                      <a:pt x="144" y="117"/>
                    </a:cubicBezTo>
                    <a:cubicBezTo>
                      <a:pt x="135" y="113"/>
                      <a:pt x="128" y="123"/>
                      <a:pt x="123" y="127"/>
                    </a:cubicBezTo>
                    <a:close/>
                    <a:moveTo>
                      <a:pt x="92" y="123"/>
                    </a:moveTo>
                    <a:cubicBezTo>
                      <a:pt x="92" y="123"/>
                      <a:pt x="92" y="123"/>
                      <a:pt x="92" y="123"/>
                    </a:cubicBezTo>
                    <a:cubicBezTo>
                      <a:pt x="95" y="123"/>
                      <a:pt x="99" y="122"/>
                      <a:pt x="98" y="117"/>
                    </a:cubicBezTo>
                    <a:cubicBezTo>
                      <a:pt x="95" y="118"/>
                      <a:pt x="91" y="118"/>
                      <a:pt x="92" y="123"/>
                    </a:cubicBezTo>
                    <a:close/>
                    <a:moveTo>
                      <a:pt x="180" y="125"/>
                    </a:moveTo>
                    <a:cubicBezTo>
                      <a:pt x="180" y="125"/>
                      <a:pt x="180" y="125"/>
                      <a:pt x="180" y="125"/>
                    </a:cubicBezTo>
                    <a:cubicBezTo>
                      <a:pt x="177" y="123"/>
                      <a:pt x="177" y="119"/>
                      <a:pt x="174" y="117"/>
                    </a:cubicBezTo>
                    <a:cubicBezTo>
                      <a:pt x="175" y="119"/>
                      <a:pt x="177" y="129"/>
                      <a:pt x="180" y="125"/>
                    </a:cubicBezTo>
                    <a:close/>
                    <a:moveTo>
                      <a:pt x="91" y="133"/>
                    </a:moveTo>
                    <a:cubicBezTo>
                      <a:pt x="91" y="133"/>
                      <a:pt x="91" y="133"/>
                      <a:pt x="91" y="133"/>
                    </a:cubicBezTo>
                    <a:cubicBezTo>
                      <a:pt x="97" y="132"/>
                      <a:pt x="101" y="129"/>
                      <a:pt x="104" y="125"/>
                    </a:cubicBezTo>
                    <a:cubicBezTo>
                      <a:pt x="101" y="123"/>
                      <a:pt x="91" y="128"/>
                      <a:pt x="91" y="133"/>
                    </a:cubicBezTo>
                    <a:close/>
                    <a:moveTo>
                      <a:pt x="168" y="123"/>
                    </a:moveTo>
                    <a:cubicBezTo>
                      <a:pt x="168" y="123"/>
                      <a:pt x="168" y="123"/>
                      <a:pt x="168" y="123"/>
                    </a:cubicBezTo>
                    <a:cubicBezTo>
                      <a:pt x="163" y="130"/>
                      <a:pt x="149" y="135"/>
                      <a:pt x="141" y="133"/>
                    </a:cubicBezTo>
                    <a:cubicBezTo>
                      <a:pt x="135" y="144"/>
                      <a:pt x="114" y="140"/>
                      <a:pt x="111" y="151"/>
                    </a:cubicBezTo>
                    <a:cubicBezTo>
                      <a:pt x="133" y="141"/>
                      <a:pt x="157" y="142"/>
                      <a:pt x="171" y="125"/>
                    </a:cubicBezTo>
                    <a:cubicBezTo>
                      <a:pt x="171" y="123"/>
                      <a:pt x="170" y="123"/>
                      <a:pt x="168" y="123"/>
                    </a:cubicBezTo>
                    <a:close/>
                    <a:moveTo>
                      <a:pt x="129" y="127"/>
                    </a:moveTo>
                    <a:cubicBezTo>
                      <a:pt x="129" y="127"/>
                      <a:pt x="129" y="127"/>
                      <a:pt x="129" y="127"/>
                    </a:cubicBezTo>
                    <a:cubicBezTo>
                      <a:pt x="128" y="131"/>
                      <a:pt x="126" y="132"/>
                      <a:pt x="126" y="136"/>
                    </a:cubicBezTo>
                    <a:cubicBezTo>
                      <a:pt x="136" y="135"/>
                      <a:pt x="143" y="132"/>
                      <a:pt x="149" y="126"/>
                    </a:cubicBezTo>
                    <a:cubicBezTo>
                      <a:pt x="143" y="121"/>
                      <a:pt x="135" y="132"/>
                      <a:pt x="129" y="127"/>
                    </a:cubicBezTo>
                    <a:close/>
                    <a:moveTo>
                      <a:pt x="59" y="142"/>
                    </a:moveTo>
                    <a:cubicBezTo>
                      <a:pt x="59" y="142"/>
                      <a:pt x="59" y="142"/>
                      <a:pt x="59" y="142"/>
                    </a:cubicBezTo>
                    <a:cubicBezTo>
                      <a:pt x="68" y="138"/>
                      <a:pt x="79" y="136"/>
                      <a:pt x="85" y="129"/>
                    </a:cubicBezTo>
                    <a:cubicBezTo>
                      <a:pt x="77" y="128"/>
                      <a:pt x="65" y="136"/>
                      <a:pt x="59" y="142"/>
                    </a:cubicBezTo>
                    <a:close/>
                    <a:moveTo>
                      <a:pt x="184" y="139"/>
                    </a:moveTo>
                    <a:cubicBezTo>
                      <a:pt x="184" y="139"/>
                      <a:pt x="184" y="139"/>
                      <a:pt x="184" y="139"/>
                    </a:cubicBezTo>
                    <a:cubicBezTo>
                      <a:pt x="185" y="134"/>
                      <a:pt x="183" y="130"/>
                      <a:pt x="180" y="129"/>
                    </a:cubicBezTo>
                    <a:cubicBezTo>
                      <a:pt x="177" y="134"/>
                      <a:pt x="180" y="137"/>
                      <a:pt x="184" y="139"/>
                    </a:cubicBezTo>
                    <a:close/>
                    <a:moveTo>
                      <a:pt x="166" y="139"/>
                    </a:moveTo>
                    <a:cubicBezTo>
                      <a:pt x="166" y="139"/>
                      <a:pt x="166" y="139"/>
                      <a:pt x="166" y="139"/>
                    </a:cubicBezTo>
                    <a:cubicBezTo>
                      <a:pt x="168" y="136"/>
                      <a:pt x="173" y="137"/>
                      <a:pt x="172" y="132"/>
                    </a:cubicBezTo>
                    <a:cubicBezTo>
                      <a:pt x="167" y="131"/>
                      <a:pt x="161" y="138"/>
                      <a:pt x="166" y="139"/>
                    </a:cubicBezTo>
                    <a:close/>
                    <a:moveTo>
                      <a:pt x="77" y="162"/>
                    </a:moveTo>
                    <a:cubicBezTo>
                      <a:pt x="77" y="162"/>
                      <a:pt x="77" y="162"/>
                      <a:pt x="77" y="162"/>
                    </a:cubicBezTo>
                    <a:cubicBezTo>
                      <a:pt x="82" y="160"/>
                      <a:pt x="80" y="160"/>
                      <a:pt x="83" y="163"/>
                    </a:cubicBezTo>
                    <a:cubicBezTo>
                      <a:pt x="86" y="161"/>
                      <a:pt x="81" y="159"/>
                      <a:pt x="86" y="157"/>
                    </a:cubicBezTo>
                    <a:cubicBezTo>
                      <a:pt x="93" y="159"/>
                      <a:pt x="99" y="148"/>
                      <a:pt x="107" y="145"/>
                    </a:cubicBezTo>
                    <a:cubicBezTo>
                      <a:pt x="106" y="142"/>
                      <a:pt x="109" y="135"/>
                      <a:pt x="104" y="136"/>
                    </a:cubicBezTo>
                    <a:cubicBezTo>
                      <a:pt x="104" y="144"/>
                      <a:pt x="87" y="151"/>
                      <a:pt x="76" y="157"/>
                    </a:cubicBezTo>
                    <a:cubicBezTo>
                      <a:pt x="64" y="164"/>
                      <a:pt x="56" y="171"/>
                      <a:pt x="47" y="175"/>
                    </a:cubicBezTo>
                    <a:cubicBezTo>
                      <a:pt x="55" y="157"/>
                      <a:pt x="82" y="157"/>
                      <a:pt x="92" y="141"/>
                    </a:cubicBezTo>
                    <a:cubicBezTo>
                      <a:pt x="74" y="145"/>
                      <a:pt x="61" y="161"/>
                      <a:pt x="46" y="163"/>
                    </a:cubicBezTo>
                    <a:cubicBezTo>
                      <a:pt x="56" y="149"/>
                      <a:pt x="80" y="150"/>
                      <a:pt x="88" y="133"/>
                    </a:cubicBezTo>
                    <a:cubicBezTo>
                      <a:pt x="72" y="138"/>
                      <a:pt x="62" y="148"/>
                      <a:pt x="47" y="154"/>
                    </a:cubicBezTo>
                    <a:cubicBezTo>
                      <a:pt x="47" y="153"/>
                      <a:pt x="47" y="151"/>
                      <a:pt x="46" y="151"/>
                    </a:cubicBezTo>
                    <a:cubicBezTo>
                      <a:pt x="39" y="155"/>
                      <a:pt x="30" y="158"/>
                      <a:pt x="27" y="166"/>
                    </a:cubicBezTo>
                    <a:cubicBezTo>
                      <a:pt x="32" y="168"/>
                      <a:pt x="36" y="160"/>
                      <a:pt x="40" y="165"/>
                    </a:cubicBezTo>
                    <a:cubicBezTo>
                      <a:pt x="36" y="165"/>
                      <a:pt x="33" y="168"/>
                      <a:pt x="33" y="172"/>
                    </a:cubicBezTo>
                    <a:cubicBezTo>
                      <a:pt x="39" y="173"/>
                      <a:pt x="41" y="163"/>
                      <a:pt x="46" y="171"/>
                    </a:cubicBezTo>
                    <a:cubicBezTo>
                      <a:pt x="43" y="173"/>
                      <a:pt x="37" y="172"/>
                      <a:pt x="38" y="178"/>
                    </a:cubicBezTo>
                    <a:cubicBezTo>
                      <a:pt x="51" y="179"/>
                      <a:pt x="63" y="167"/>
                      <a:pt x="73" y="166"/>
                    </a:cubicBezTo>
                    <a:cubicBezTo>
                      <a:pt x="56" y="175"/>
                      <a:pt x="39" y="183"/>
                      <a:pt x="28" y="197"/>
                    </a:cubicBezTo>
                    <a:cubicBezTo>
                      <a:pt x="37" y="196"/>
                      <a:pt x="39" y="188"/>
                      <a:pt x="47" y="187"/>
                    </a:cubicBezTo>
                    <a:cubicBezTo>
                      <a:pt x="47" y="190"/>
                      <a:pt x="49" y="190"/>
                      <a:pt x="50" y="191"/>
                    </a:cubicBezTo>
                    <a:cubicBezTo>
                      <a:pt x="44" y="196"/>
                      <a:pt x="34" y="198"/>
                      <a:pt x="31" y="206"/>
                    </a:cubicBezTo>
                    <a:cubicBezTo>
                      <a:pt x="41" y="207"/>
                      <a:pt x="50" y="194"/>
                      <a:pt x="61" y="190"/>
                    </a:cubicBezTo>
                    <a:cubicBezTo>
                      <a:pt x="60" y="194"/>
                      <a:pt x="54" y="193"/>
                      <a:pt x="53" y="197"/>
                    </a:cubicBezTo>
                    <a:cubicBezTo>
                      <a:pt x="58" y="199"/>
                      <a:pt x="62" y="193"/>
                      <a:pt x="64" y="196"/>
                    </a:cubicBezTo>
                    <a:cubicBezTo>
                      <a:pt x="56" y="201"/>
                      <a:pt x="33" y="208"/>
                      <a:pt x="40" y="214"/>
                    </a:cubicBezTo>
                    <a:cubicBezTo>
                      <a:pt x="53" y="200"/>
                      <a:pt x="77" y="205"/>
                      <a:pt x="88" y="188"/>
                    </a:cubicBezTo>
                    <a:cubicBezTo>
                      <a:pt x="76" y="189"/>
                      <a:pt x="74" y="197"/>
                      <a:pt x="64" y="199"/>
                    </a:cubicBezTo>
                    <a:cubicBezTo>
                      <a:pt x="64" y="196"/>
                      <a:pt x="68" y="196"/>
                      <a:pt x="67" y="191"/>
                    </a:cubicBezTo>
                    <a:cubicBezTo>
                      <a:pt x="76" y="188"/>
                      <a:pt x="87" y="182"/>
                      <a:pt x="96" y="177"/>
                    </a:cubicBezTo>
                    <a:cubicBezTo>
                      <a:pt x="103" y="173"/>
                      <a:pt x="115" y="171"/>
                      <a:pt x="114" y="163"/>
                    </a:cubicBezTo>
                    <a:cubicBezTo>
                      <a:pt x="112" y="169"/>
                      <a:pt x="112" y="160"/>
                      <a:pt x="108" y="162"/>
                    </a:cubicBezTo>
                    <a:cubicBezTo>
                      <a:pt x="105" y="162"/>
                      <a:pt x="107" y="166"/>
                      <a:pt x="102" y="165"/>
                    </a:cubicBezTo>
                    <a:cubicBezTo>
                      <a:pt x="102" y="168"/>
                      <a:pt x="104" y="168"/>
                      <a:pt x="105" y="169"/>
                    </a:cubicBezTo>
                    <a:cubicBezTo>
                      <a:pt x="91" y="175"/>
                      <a:pt x="76" y="180"/>
                      <a:pt x="64" y="188"/>
                    </a:cubicBezTo>
                    <a:cubicBezTo>
                      <a:pt x="66" y="183"/>
                      <a:pt x="59" y="188"/>
                      <a:pt x="59" y="184"/>
                    </a:cubicBezTo>
                    <a:cubicBezTo>
                      <a:pt x="76" y="176"/>
                      <a:pt x="95" y="169"/>
                      <a:pt x="107" y="156"/>
                    </a:cubicBezTo>
                    <a:cubicBezTo>
                      <a:pt x="92" y="159"/>
                      <a:pt x="77" y="170"/>
                      <a:pt x="67" y="174"/>
                    </a:cubicBezTo>
                    <a:cubicBezTo>
                      <a:pt x="70" y="170"/>
                      <a:pt x="84" y="166"/>
                      <a:pt x="77" y="162"/>
                    </a:cubicBezTo>
                    <a:close/>
                    <a:moveTo>
                      <a:pt x="166" y="144"/>
                    </a:moveTo>
                    <a:cubicBezTo>
                      <a:pt x="166" y="144"/>
                      <a:pt x="166" y="144"/>
                      <a:pt x="166" y="144"/>
                    </a:cubicBezTo>
                    <a:cubicBezTo>
                      <a:pt x="171" y="146"/>
                      <a:pt x="173" y="143"/>
                      <a:pt x="175" y="139"/>
                    </a:cubicBezTo>
                    <a:cubicBezTo>
                      <a:pt x="173" y="139"/>
                      <a:pt x="170" y="139"/>
                      <a:pt x="168" y="139"/>
                    </a:cubicBezTo>
                    <a:cubicBezTo>
                      <a:pt x="168" y="141"/>
                      <a:pt x="167" y="143"/>
                      <a:pt x="166" y="144"/>
                    </a:cubicBezTo>
                    <a:close/>
                    <a:moveTo>
                      <a:pt x="13" y="157"/>
                    </a:moveTo>
                    <a:cubicBezTo>
                      <a:pt x="13" y="157"/>
                      <a:pt x="13" y="157"/>
                      <a:pt x="13" y="157"/>
                    </a:cubicBezTo>
                    <a:cubicBezTo>
                      <a:pt x="12" y="152"/>
                      <a:pt x="18" y="144"/>
                      <a:pt x="12" y="142"/>
                    </a:cubicBezTo>
                    <a:cubicBezTo>
                      <a:pt x="9" y="146"/>
                      <a:pt x="9" y="156"/>
                      <a:pt x="13" y="157"/>
                    </a:cubicBezTo>
                    <a:close/>
                    <a:moveTo>
                      <a:pt x="52" y="148"/>
                    </a:moveTo>
                    <a:cubicBezTo>
                      <a:pt x="52" y="148"/>
                      <a:pt x="52" y="148"/>
                      <a:pt x="52" y="148"/>
                    </a:cubicBezTo>
                    <a:cubicBezTo>
                      <a:pt x="53" y="146"/>
                      <a:pt x="57" y="146"/>
                      <a:pt x="58" y="142"/>
                    </a:cubicBezTo>
                    <a:cubicBezTo>
                      <a:pt x="55" y="142"/>
                      <a:pt x="48" y="146"/>
                      <a:pt x="52" y="148"/>
                    </a:cubicBezTo>
                    <a:close/>
                    <a:moveTo>
                      <a:pt x="134" y="147"/>
                    </a:moveTo>
                    <a:cubicBezTo>
                      <a:pt x="134" y="147"/>
                      <a:pt x="134" y="147"/>
                      <a:pt x="134" y="147"/>
                    </a:cubicBezTo>
                    <a:cubicBezTo>
                      <a:pt x="128" y="150"/>
                      <a:pt x="120" y="151"/>
                      <a:pt x="117" y="157"/>
                    </a:cubicBezTo>
                    <a:cubicBezTo>
                      <a:pt x="121" y="157"/>
                      <a:pt x="126" y="158"/>
                      <a:pt x="128" y="156"/>
                    </a:cubicBezTo>
                    <a:cubicBezTo>
                      <a:pt x="127" y="160"/>
                      <a:pt x="130" y="162"/>
                      <a:pt x="132" y="163"/>
                    </a:cubicBezTo>
                    <a:cubicBezTo>
                      <a:pt x="134" y="159"/>
                      <a:pt x="137" y="157"/>
                      <a:pt x="141" y="156"/>
                    </a:cubicBezTo>
                    <a:cubicBezTo>
                      <a:pt x="142" y="158"/>
                      <a:pt x="146" y="158"/>
                      <a:pt x="149" y="159"/>
                    </a:cubicBezTo>
                    <a:cubicBezTo>
                      <a:pt x="149" y="153"/>
                      <a:pt x="158" y="156"/>
                      <a:pt x="162" y="154"/>
                    </a:cubicBezTo>
                    <a:cubicBezTo>
                      <a:pt x="160" y="150"/>
                      <a:pt x="161" y="148"/>
                      <a:pt x="163" y="145"/>
                    </a:cubicBezTo>
                    <a:cubicBezTo>
                      <a:pt x="155" y="140"/>
                      <a:pt x="144" y="156"/>
                      <a:pt x="134" y="147"/>
                    </a:cubicBezTo>
                    <a:close/>
                    <a:moveTo>
                      <a:pt x="169" y="163"/>
                    </a:moveTo>
                    <a:cubicBezTo>
                      <a:pt x="169" y="163"/>
                      <a:pt x="169" y="163"/>
                      <a:pt x="169" y="163"/>
                    </a:cubicBezTo>
                    <a:cubicBezTo>
                      <a:pt x="174" y="163"/>
                      <a:pt x="177" y="161"/>
                      <a:pt x="178" y="157"/>
                    </a:cubicBezTo>
                    <a:cubicBezTo>
                      <a:pt x="174" y="157"/>
                      <a:pt x="169" y="158"/>
                      <a:pt x="169" y="163"/>
                    </a:cubicBezTo>
                    <a:close/>
                    <a:moveTo>
                      <a:pt x="117" y="187"/>
                    </a:moveTo>
                    <a:cubicBezTo>
                      <a:pt x="117" y="187"/>
                      <a:pt x="117" y="187"/>
                      <a:pt x="117" y="187"/>
                    </a:cubicBezTo>
                    <a:cubicBezTo>
                      <a:pt x="122" y="187"/>
                      <a:pt x="127" y="188"/>
                      <a:pt x="126" y="183"/>
                    </a:cubicBezTo>
                    <a:cubicBezTo>
                      <a:pt x="121" y="182"/>
                      <a:pt x="119" y="184"/>
                      <a:pt x="117" y="187"/>
                    </a:cubicBezTo>
                    <a:close/>
                    <a:moveTo>
                      <a:pt x="135" y="178"/>
                    </a:moveTo>
                    <a:cubicBezTo>
                      <a:pt x="135" y="178"/>
                      <a:pt x="135" y="178"/>
                      <a:pt x="135" y="178"/>
                    </a:cubicBezTo>
                    <a:cubicBezTo>
                      <a:pt x="133" y="174"/>
                      <a:pt x="129" y="178"/>
                      <a:pt x="126" y="172"/>
                    </a:cubicBezTo>
                    <a:cubicBezTo>
                      <a:pt x="130" y="171"/>
                      <a:pt x="135" y="170"/>
                      <a:pt x="135" y="165"/>
                    </a:cubicBezTo>
                    <a:cubicBezTo>
                      <a:pt x="116" y="167"/>
                      <a:pt x="104" y="177"/>
                      <a:pt x="94" y="187"/>
                    </a:cubicBezTo>
                    <a:cubicBezTo>
                      <a:pt x="107" y="185"/>
                      <a:pt x="113" y="174"/>
                      <a:pt x="122" y="172"/>
                    </a:cubicBezTo>
                    <a:cubicBezTo>
                      <a:pt x="124" y="175"/>
                      <a:pt x="125" y="179"/>
                      <a:pt x="126" y="183"/>
                    </a:cubicBezTo>
                    <a:cubicBezTo>
                      <a:pt x="131" y="180"/>
                      <a:pt x="134" y="184"/>
                      <a:pt x="135" y="178"/>
                    </a:cubicBezTo>
                    <a:close/>
                    <a:moveTo>
                      <a:pt x="152" y="175"/>
                    </a:moveTo>
                    <a:cubicBezTo>
                      <a:pt x="152" y="175"/>
                      <a:pt x="152" y="175"/>
                      <a:pt x="152" y="175"/>
                    </a:cubicBezTo>
                    <a:cubicBezTo>
                      <a:pt x="157" y="173"/>
                      <a:pt x="165" y="172"/>
                      <a:pt x="166" y="165"/>
                    </a:cubicBezTo>
                    <a:cubicBezTo>
                      <a:pt x="160" y="167"/>
                      <a:pt x="153" y="168"/>
                      <a:pt x="152" y="175"/>
                    </a:cubicBezTo>
                    <a:close/>
                    <a:moveTo>
                      <a:pt x="150" y="171"/>
                    </a:moveTo>
                    <a:cubicBezTo>
                      <a:pt x="150" y="171"/>
                      <a:pt x="150" y="171"/>
                      <a:pt x="150" y="171"/>
                    </a:cubicBezTo>
                    <a:cubicBezTo>
                      <a:pt x="150" y="170"/>
                      <a:pt x="150" y="169"/>
                      <a:pt x="150" y="168"/>
                    </a:cubicBezTo>
                    <a:cubicBezTo>
                      <a:pt x="147" y="163"/>
                      <a:pt x="143" y="172"/>
                      <a:pt x="150" y="171"/>
                    </a:cubicBezTo>
                    <a:close/>
                    <a:moveTo>
                      <a:pt x="169" y="177"/>
                    </a:moveTo>
                    <a:cubicBezTo>
                      <a:pt x="169" y="177"/>
                      <a:pt x="169" y="177"/>
                      <a:pt x="169" y="177"/>
                    </a:cubicBezTo>
                    <a:cubicBezTo>
                      <a:pt x="173" y="176"/>
                      <a:pt x="175" y="174"/>
                      <a:pt x="175" y="171"/>
                    </a:cubicBezTo>
                    <a:cubicBezTo>
                      <a:pt x="172" y="171"/>
                      <a:pt x="170" y="173"/>
                      <a:pt x="169" y="177"/>
                    </a:cubicBezTo>
                    <a:close/>
                    <a:moveTo>
                      <a:pt x="137" y="174"/>
                    </a:moveTo>
                    <a:cubicBezTo>
                      <a:pt x="137" y="174"/>
                      <a:pt x="137" y="174"/>
                      <a:pt x="137" y="174"/>
                    </a:cubicBezTo>
                    <a:cubicBezTo>
                      <a:pt x="139" y="174"/>
                      <a:pt x="138" y="176"/>
                      <a:pt x="140" y="177"/>
                    </a:cubicBezTo>
                    <a:cubicBezTo>
                      <a:pt x="140" y="176"/>
                      <a:pt x="140" y="175"/>
                      <a:pt x="141" y="175"/>
                    </a:cubicBezTo>
                    <a:cubicBezTo>
                      <a:pt x="145" y="184"/>
                      <a:pt x="140" y="167"/>
                      <a:pt x="137" y="174"/>
                    </a:cubicBezTo>
                    <a:close/>
                    <a:moveTo>
                      <a:pt x="175" y="187"/>
                    </a:moveTo>
                    <a:cubicBezTo>
                      <a:pt x="175" y="187"/>
                      <a:pt x="175" y="187"/>
                      <a:pt x="175" y="187"/>
                    </a:cubicBezTo>
                    <a:cubicBezTo>
                      <a:pt x="176" y="183"/>
                      <a:pt x="183" y="176"/>
                      <a:pt x="177" y="175"/>
                    </a:cubicBezTo>
                    <a:cubicBezTo>
                      <a:pt x="175" y="178"/>
                      <a:pt x="169" y="185"/>
                      <a:pt x="175" y="187"/>
                    </a:cubicBezTo>
                    <a:close/>
                    <a:moveTo>
                      <a:pt x="18" y="184"/>
                    </a:moveTo>
                    <a:cubicBezTo>
                      <a:pt x="18" y="184"/>
                      <a:pt x="18" y="184"/>
                      <a:pt x="18" y="184"/>
                    </a:cubicBezTo>
                    <a:cubicBezTo>
                      <a:pt x="17" y="181"/>
                      <a:pt x="19" y="181"/>
                      <a:pt x="19" y="178"/>
                    </a:cubicBezTo>
                    <a:cubicBezTo>
                      <a:pt x="18" y="178"/>
                      <a:pt x="16" y="178"/>
                      <a:pt x="15" y="178"/>
                    </a:cubicBezTo>
                    <a:cubicBezTo>
                      <a:pt x="14" y="181"/>
                      <a:pt x="15" y="184"/>
                      <a:pt x="18" y="184"/>
                    </a:cubicBezTo>
                    <a:close/>
                    <a:moveTo>
                      <a:pt x="111" y="203"/>
                    </a:moveTo>
                    <a:cubicBezTo>
                      <a:pt x="111" y="203"/>
                      <a:pt x="111" y="203"/>
                      <a:pt x="111" y="203"/>
                    </a:cubicBezTo>
                    <a:cubicBezTo>
                      <a:pt x="128" y="205"/>
                      <a:pt x="135" y="185"/>
                      <a:pt x="153" y="184"/>
                    </a:cubicBezTo>
                    <a:cubicBezTo>
                      <a:pt x="153" y="181"/>
                      <a:pt x="153" y="179"/>
                      <a:pt x="155" y="178"/>
                    </a:cubicBezTo>
                    <a:cubicBezTo>
                      <a:pt x="143" y="182"/>
                      <a:pt x="125" y="186"/>
                      <a:pt x="123" y="194"/>
                    </a:cubicBezTo>
                    <a:cubicBezTo>
                      <a:pt x="123" y="192"/>
                      <a:pt x="127" y="193"/>
                      <a:pt x="128" y="194"/>
                    </a:cubicBezTo>
                    <a:cubicBezTo>
                      <a:pt x="121" y="196"/>
                      <a:pt x="113" y="197"/>
                      <a:pt x="111" y="203"/>
                    </a:cubicBezTo>
                    <a:close/>
                    <a:moveTo>
                      <a:pt x="110" y="183"/>
                    </a:moveTo>
                    <a:cubicBezTo>
                      <a:pt x="110" y="183"/>
                      <a:pt x="110" y="183"/>
                      <a:pt x="110" y="183"/>
                    </a:cubicBezTo>
                    <a:cubicBezTo>
                      <a:pt x="97" y="192"/>
                      <a:pt x="78" y="196"/>
                      <a:pt x="68" y="208"/>
                    </a:cubicBezTo>
                    <a:cubicBezTo>
                      <a:pt x="86" y="203"/>
                      <a:pt x="98" y="193"/>
                      <a:pt x="113" y="185"/>
                    </a:cubicBezTo>
                    <a:cubicBezTo>
                      <a:pt x="113" y="184"/>
                      <a:pt x="112" y="182"/>
                      <a:pt x="110" y="183"/>
                    </a:cubicBezTo>
                    <a:close/>
                    <a:moveTo>
                      <a:pt x="152" y="200"/>
                    </a:moveTo>
                    <a:cubicBezTo>
                      <a:pt x="152" y="200"/>
                      <a:pt x="152" y="200"/>
                      <a:pt x="152" y="200"/>
                    </a:cubicBezTo>
                    <a:cubicBezTo>
                      <a:pt x="159" y="203"/>
                      <a:pt x="166" y="195"/>
                      <a:pt x="169" y="188"/>
                    </a:cubicBezTo>
                    <a:cubicBezTo>
                      <a:pt x="159" y="189"/>
                      <a:pt x="158" y="196"/>
                      <a:pt x="152" y="200"/>
                    </a:cubicBezTo>
                    <a:close/>
                    <a:moveTo>
                      <a:pt x="98" y="199"/>
                    </a:moveTo>
                    <a:cubicBezTo>
                      <a:pt x="98" y="199"/>
                      <a:pt x="98" y="199"/>
                      <a:pt x="98" y="199"/>
                    </a:cubicBezTo>
                    <a:cubicBezTo>
                      <a:pt x="101" y="200"/>
                      <a:pt x="110" y="197"/>
                      <a:pt x="111" y="191"/>
                    </a:cubicBezTo>
                    <a:cubicBezTo>
                      <a:pt x="105" y="192"/>
                      <a:pt x="101" y="195"/>
                      <a:pt x="98" y="199"/>
                    </a:cubicBezTo>
                    <a:close/>
                    <a:moveTo>
                      <a:pt x="166" y="197"/>
                    </a:moveTo>
                    <a:cubicBezTo>
                      <a:pt x="166" y="197"/>
                      <a:pt x="166" y="197"/>
                      <a:pt x="166" y="197"/>
                    </a:cubicBezTo>
                    <a:cubicBezTo>
                      <a:pt x="170" y="198"/>
                      <a:pt x="175" y="193"/>
                      <a:pt x="171" y="191"/>
                    </a:cubicBezTo>
                    <a:cubicBezTo>
                      <a:pt x="170" y="194"/>
                      <a:pt x="167" y="194"/>
                      <a:pt x="166" y="197"/>
                    </a:cubicBezTo>
                    <a:close/>
                    <a:moveTo>
                      <a:pt x="117" y="211"/>
                    </a:moveTo>
                    <a:cubicBezTo>
                      <a:pt x="117" y="211"/>
                      <a:pt x="117" y="211"/>
                      <a:pt x="117" y="211"/>
                    </a:cubicBezTo>
                    <a:cubicBezTo>
                      <a:pt x="117" y="216"/>
                      <a:pt x="118" y="219"/>
                      <a:pt x="119" y="223"/>
                    </a:cubicBezTo>
                    <a:cubicBezTo>
                      <a:pt x="130" y="221"/>
                      <a:pt x="136" y="221"/>
                      <a:pt x="141" y="212"/>
                    </a:cubicBezTo>
                    <a:cubicBezTo>
                      <a:pt x="132" y="212"/>
                      <a:pt x="127" y="216"/>
                      <a:pt x="120" y="215"/>
                    </a:cubicBezTo>
                    <a:cubicBezTo>
                      <a:pt x="122" y="213"/>
                      <a:pt x="125" y="212"/>
                      <a:pt x="129" y="212"/>
                    </a:cubicBezTo>
                    <a:cubicBezTo>
                      <a:pt x="130" y="206"/>
                      <a:pt x="126" y="213"/>
                      <a:pt x="126" y="209"/>
                    </a:cubicBezTo>
                    <a:cubicBezTo>
                      <a:pt x="129" y="207"/>
                      <a:pt x="131" y="204"/>
                      <a:pt x="134" y="208"/>
                    </a:cubicBezTo>
                    <a:cubicBezTo>
                      <a:pt x="133" y="204"/>
                      <a:pt x="136" y="205"/>
                      <a:pt x="135" y="200"/>
                    </a:cubicBezTo>
                    <a:cubicBezTo>
                      <a:pt x="128" y="199"/>
                      <a:pt x="124" y="205"/>
                      <a:pt x="129" y="205"/>
                    </a:cubicBezTo>
                    <a:cubicBezTo>
                      <a:pt x="125" y="210"/>
                      <a:pt x="123" y="208"/>
                      <a:pt x="117" y="211"/>
                    </a:cubicBezTo>
                    <a:close/>
                    <a:moveTo>
                      <a:pt x="114" y="232"/>
                    </a:moveTo>
                    <a:cubicBezTo>
                      <a:pt x="114" y="232"/>
                      <a:pt x="114" y="232"/>
                      <a:pt x="114" y="232"/>
                    </a:cubicBezTo>
                    <a:cubicBezTo>
                      <a:pt x="122" y="231"/>
                      <a:pt x="135" y="227"/>
                      <a:pt x="132" y="221"/>
                    </a:cubicBezTo>
                    <a:cubicBezTo>
                      <a:pt x="126" y="225"/>
                      <a:pt x="115" y="223"/>
                      <a:pt x="114" y="232"/>
                    </a:cubicBezTo>
                    <a:close/>
                    <a:moveTo>
                      <a:pt x="70" y="215"/>
                    </a:moveTo>
                    <a:cubicBezTo>
                      <a:pt x="70" y="215"/>
                      <a:pt x="70" y="215"/>
                      <a:pt x="70" y="215"/>
                    </a:cubicBezTo>
                    <a:cubicBezTo>
                      <a:pt x="76" y="216"/>
                      <a:pt x="88" y="211"/>
                      <a:pt x="92" y="205"/>
                    </a:cubicBezTo>
                    <a:cubicBezTo>
                      <a:pt x="87" y="201"/>
                      <a:pt x="73" y="208"/>
                      <a:pt x="70" y="215"/>
                    </a:cubicBezTo>
                    <a:close/>
                    <a:moveTo>
                      <a:pt x="150" y="211"/>
                    </a:moveTo>
                    <a:cubicBezTo>
                      <a:pt x="150" y="211"/>
                      <a:pt x="150" y="211"/>
                      <a:pt x="150" y="211"/>
                    </a:cubicBezTo>
                    <a:cubicBezTo>
                      <a:pt x="154" y="214"/>
                      <a:pt x="161" y="209"/>
                      <a:pt x="162" y="203"/>
                    </a:cubicBezTo>
                    <a:cubicBezTo>
                      <a:pt x="157" y="205"/>
                      <a:pt x="150" y="205"/>
                      <a:pt x="150" y="211"/>
                    </a:cubicBezTo>
                    <a:close/>
                    <a:moveTo>
                      <a:pt x="105" y="208"/>
                    </a:moveTo>
                    <a:cubicBezTo>
                      <a:pt x="105" y="208"/>
                      <a:pt x="105" y="208"/>
                      <a:pt x="105" y="208"/>
                    </a:cubicBezTo>
                    <a:cubicBezTo>
                      <a:pt x="106" y="208"/>
                      <a:pt x="107" y="208"/>
                      <a:pt x="108" y="208"/>
                    </a:cubicBezTo>
                    <a:cubicBezTo>
                      <a:pt x="108" y="207"/>
                      <a:pt x="108" y="206"/>
                      <a:pt x="108" y="205"/>
                    </a:cubicBezTo>
                    <a:cubicBezTo>
                      <a:pt x="107" y="205"/>
                      <a:pt x="106" y="205"/>
                      <a:pt x="105" y="205"/>
                    </a:cubicBezTo>
                    <a:cubicBezTo>
                      <a:pt x="105" y="206"/>
                      <a:pt x="105" y="207"/>
                      <a:pt x="105" y="208"/>
                    </a:cubicBezTo>
                    <a:close/>
                    <a:moveTo>
                      <a:pt x="44" y="220"/>
                    </a:moveTo>
                    <a:cubicBezTo>
                      <a:pt x="44" y="220"/>
                      <a:pt x="44" y="220"/>
                      <a:pt x="44" y="220"/>
                    </a:cubicBezTo>
                    <a:cubicBezTo>
                      <a:pt x="48" y="219"/>
                      <a:pt x="53" y="213"/>
                      <a:pt x="50" y="212"/>
                    </a:cubicBezTo>
                    <a:cubicBezTo>
                      <a:pt x="49" y="216"/>
                      <a:pt x="43" y="213"/>
                      <a:pt x="44" y="220"/>
                    </a:cubicBezTo>
                    <a:close/>
                    <a:moveTo>
                      <a:pt x="76" y="221"/>
                    </a:moveTo>
                    <a:cubicBezTo>
                      <a:pt x="76" y="221"/>
                      <a:pt x="76" y="221"/>
                      <a:pt x="76" y="221"/>
                    </a:cubicBezTo>
                    <a:cubicBezTo>
                      <a:pt x="80" y="225"/>
                      <a:pt x="94" y="215"/>
                      <a:pt x="86" y="212"/>
                    </a:cubicBezTo>
                    <a:cubicBezTo>
                      <a:pt x="83" y="216"/>
                      <a:pt x="77" y="216"/>
                      <a:pt x="76" y="221"/>
                    </a:cubicBezTo>
                    <a:close/>
                    <a:moveTo>
                      <a:pt x="85" y="226"/>
                    </a:moveTo>
                    <a:cubicBezTo>
                      <a:pt x="85" y="226"/>
                      <a:pt x="85" y="226"/>
                      <a:pt x="85" y="226"/>
                    </a:cubicBezTo>
                    <a:cubicBezTo>
                      <a:pt x="94" y="223"/>
                      <a:pt x="105" y="222"/>
                      <a:pt x="107" y="212"/>
                    </a:cubicBezTo>
                    <a:cubicBezTo>
                      <a:pt x="97" y="214"/>
                      <a:pt x="88" y="217"/>
                      <a:pt x="85" y="226"/>
                    </a:cubicBezTo>
                    <a:close/>
                    <a:moveTo>
                      <a:pt x="59" y="227"/>
                    </a:moveTo>
                    <a:cubicBezTo>
                      <a:pt x="59" y="227"/>
                      <a:pt x="59" y="227"/>
                      <a:pt x="59" y="227"/>
                    </a:cubicBezTo>
                    <a:cubicBezTo>
                      <a:pt x="65" y="227"/>
                      <a:pt x="67" y="224"/>
                      <a:pt x="68" y="220"/>
                    </a:cubicBezTo>
                    <a:cubicBezTo>
                      <a:pt x="64" y="221"/>
                      <a:pt x="60" y="222"/>
                      <a:pt x="59" y="227"/>
                    </a:cubicBezTo>
                    <a:close/>
                    <a:moveTo>
                      <a:pt x="49" y="232"/>
                    </a:moveTo>
                    <a:cubicBezTo>
                      <a:pt x="49" y="232"/>
                      <a:pt x="49" y="232"/>
                      <a:pt x="49" y="232"/>
                    </a:cubicBezTo>
                    <a:cubicBezTo>
                      <a:pt x="48" y="227"/>
                      <a:pt x="46" y="225"/>
                      <a:pt x="41" y="224"/>
                    </a:cubicBezTo>
                    <a:cubicBezTo>
                      <a:pt x="41" y="229"/>
                      <a:pt x="47" y="229"/>
                      <a:pt x="49" y="232"/>
                    </a:cubicBezTo>
                    <a:close/>
                    <a:moveTo>
                      <a:pt x="52" y="235"/>
                    </a:moveTo>
                    <a:cubicBezTo>
                      <a:pt x="52" y="235"/>
                      <a:pt x="52" y="235"/>
                      <a:pt x="52" y="235"/>
                    </a:cubicBezTo>
                    <a:cubicBezTo>
                      <a:pt x="55" y="235"/>
                      <a:pt x="55" y="239"/>
                      <a:pt x="58" y="236"/>
                    </a:cubicBezTo>
                    <a:cubicBezTo>
                      <a:pt x="59" y="231"/>
                      <a:pt x="52" y="230"/>
                      <a:pt x="52" y="235"/>
                    </a:cubicBezTo>
                    <a:close/>
                    <a:moveTo>
                      <a:pt x="125" y="239"/>
                    </a:moveTo>
                    <a:cubicBezTo>
                      <a:pt x="125" y="239"/>
                      <a:pt x="125" y="239"/>
                      <a:pt x="125" y="239"/>
                    </a:cubicBezTo>
                    <a:cubicBezTo>
                      <a:pt x="127" y="236"/>
                      <a:pt x="136" y="238"/>
                      <a:pt x="137" y="233"/>
                    </a:cubicBezTo>
                    <a:cubicBezTo>
                      <a:pt x="132" y="233"/>
                      <a:pt x="122" y="236"/>
                      <a:pt x="125" y="239"/>
                    </a:cubicBezTo>
                    <a:close/>
                    <a:moveTo>
                      <a:pt x="79" y="238"/>
                    </a:moveTo>
                    <a:cubicBezTo>
                      <a:pt x="79" y="238"/>
                      <a:pt x="79" y="238"/>
                      <a:pt x="79" y="238"/>
                    </a:cubicBezTo>
                    <a:cubicBezTo>
                      <a:pt x="72" y="238"/>
                      <a:pt x="69" y="236"/>
                      <a:pt x="64" y="236"/>
                    </a:cubicBezTo>
                    <a:cubicBezTo>
                      <a:pt x="63" y="242"/>
                      <a:pt x="78" y="243"/>
                      <a:pt x="79" y="238"/>
                    </a:cubicBezTo>
                    <a:close/>
                    <a:moveTo>
                      <a:pt x="98" y="242"/>
                    </a:moveTo>
                    <a:cubicBezTo>
                      <a:pt x="98" y="242"/>
                      <a:pt x="98" y="242"/>
                      <a:pt x="98" y="242"/>
                    </a:cubicBezTo>
                    <a:cubicBezTo>
                      <a:pt x="105" y="243"/>
                      <a:pt x="110" y="241"/>
                      <a:pt x="111" y="236"/>
                    </a:cubicBezTo>
                    <a:cubicBezTo>
                      <a:pt x="105" y="238"/>
                      <a:pt x="101" y="235"/>
                      <a:pt x="98" y="242"/>
                    </a:cubicBezTo>
                    <a:close/>
                    <a:moveTo>
                      <a:pt x="80" y="241"/>
                    </a:moveTo>
                    <a:cubicBezTo>
                      <a:pt x="80" y="241"/>
                      <a:pt x="80" y="241"/>
                      <a:pt x="80" y="241"/>
                    </a:cubicBezTo>
                    <a:cubicBezTo>
                      <a:pt x="85" y="239"/>
                      <a:pt x="90" y="245"/>
                      <a:pt x="92" y="239"/>
                    </a:cubicBezTo>
                    <a:cubicBezTo>
                      <a:pt x="90" y="237"/>
                      <a:pt x="80" y="236"/>
                      <a:pt x="80" y="24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53" name="Group 52">
                <a:extLst>
                  <a:ext uri="{FF2B5EF4-FFF2-40B4-BE49-F238E27FC236}">
                    <a16:creationId xmlns:a16="http://schemas.microsoft.com/office/drawing/2014/main" id="{2E5C790D-CC17-4B9E-A5AA-7304C71B872F}"/>
                  </a:ext>
                </a:extLst>
              </p:cNvPr>
              <p:cNvGrpSpPr>
                <a:grpSpLocks noChangeAspect="1"/>
              </p:cNvGrpSpPr>
              <p:nvPr/>
            </p:nvGrpSpPr>
            <p:grpSpPr>
              <a:xfrm rot="3243164" flipH="1" flipV="1">
                <a:off x="15931348" y="3225769"/>
                <a:ext cx="257486" cy="213115"/>
                <a:chOff x="12089718" y="7059272"/>
                <a:chExt cx="1216025" cy="1006475"/>
              </a:xfrm>
              <a:solidFill>
                <a:schemeClr val="accent6"/>
              </a:solidFill>
            </p:grpSpPr>
            <p:sp>
              <p:nvSpPr>
                <p:cNvPr id="157" name="Freeform 255">
                  <a:extLst>
                    <a:ext uri="{FF2B5EF4-FFF2-40B4-BE49-F238E27FC236}">
                      <a16:creationId xmlns:a16="http://schemas.microsoft.com/office/drawing/2014/main" id="{426B695E-311D-462E-95CA-E49721A5A835}"/>
                    </a:ext>
                  </a:extLst>
                </p:cNvPr>
                <p:cNvSpPr>
                  <a:spLocks noEditPoints="1"/>
                </p:cNvSpPr>
                <p:nvPr/>
              </p:nvSpPr>
              <p:spPr bwMode="auto">
                <a:xfrm>
                  <a:off x="12089718" y="7059272"/>
                  <a:ext cx="1216025" cy="1006475"/>
                </a:xfrm>
                <a:custGeom>
                  <a:avLst/>
                  <a:gdLst>
                    <a:gd name="T0" fmla="*/ 152 w 384"/>
                    <a:gd name="T1" fmla="*/ 315 h 318"/>
                    <a:gd name="T2" fmla="*/ 70 w 384"/>
                    <a:gd name="T3" fmla="*/ 232 h 318"/>
                    <a:gd name="T4" fmla="*/ 56 w 384"/>
                    <a:gd name="T5" fmla="*/ 178 h 318"/>
                    <a:gd name="T6" fmla="*/ 33 w 384"/>
                    <a:gd name="T7" fmla="*/ 177 h 318"/>
                    <a:gd name="T8" fmla="*/ 4 w 384"/>
                    <a:gd name="T9" fmla="*/ 116 h 318"/>
                    <a:gd name="T10" fmla="*/ 15 w 384"/>
                    <a:gd name="T11" fmla="*/ 80 h 318"/>
                    <a:gd name="T12" fmla="*/ 151 w 384"/>
                    <a:gd name="T13" fmla="*/ 55 h 318"/>
                    <a:gd name="T14" fmla="*/ 185 w 384"/>
                    <a:gd name="T15" fmla="*/ 51 h 318"/>
                    <a:gd name="T16" fmla="*/ 255 w 384"/>
                    <a:gd name="T17" fmla="*/ 31 h 318"/>
                    <a:gd name="T18" fmla="*/ 282 w 384"/>
                    <a:gd name="T19" fmla="*/ 26 h 318"/>
                    <a:gd name="T20" fmla="*/ 308 w 384"/>
                    <a:gd name="T21" fmla="*/ 16 h 318"/>
                    <a:gd name="T22" fmla="*/ 342 w 384"/>
                    <a:gd name="T23" fmla="*/ 6 h 318"/>
                    <a:gd name="T24" fmla="*/ 369 w 384"/>
                    <a:gd name="T25" fmla="*/ 47 h 318"/>
                    <a:gd name="T26" fmla="*/ 372 w 384"/>
                    <a:gd name="T27" fmla="*/ 103 h 318"/>
                    <a:gd name="T28" fmla="*/ 311 w 384"/>
                    <a:gd name="T29" fmla="*/ 131 h 318"/>
                    <a:gd name="T30" fmla="*/ 313 w 384"/>
                    <a:gd name="T31" fmla="*/ 228 h 318"/>
                    <a:gd name="T32" fmla="*/ 280 w 384"/>
                    <a:gd name="T33" fmla="*/ 283 h 318"/>
                    <a:gd name="T34" fmla="*/ 212 w 384"/>
                    <a:gd name="T35" fmla="*/ 315 h 318"/>
                    <a:gd name="T36" fmla="*/ 180 w 384"/>
                    <a:gd name="T37" fmla="*/ 317 h 318"/>
                    <a:gd name="T38" fmla="*/ 50 w 384"/>
                    <a:gd name="T39" fmla="*/ 93 h 318"/>
                    <a:gd name="T40" fmla="*/ 50 w 384"/>
                    <a:gd name="T41" fmla="*/ 127 h 318"/>
                    <a:gd name="T42" fmla="*/ 21 w 384"/>
                    <a:gd name="T43" fmla="*/ 98 h 318"/>
                    <a:gd name="T44" fmla="*/ 57 w 384"/>
                    <a:gd name="T45" fmla="*/ 156 h 318"/>
                    <a:gd name="T46" fmla="*/ 74 w 384"/>
                    <a:gd name="T47" fmla="*/ 180 h 318"/>
                    <a:gd name="T48" fmla="*/ 100 w 384"/>
                    <a:gd name="T49" fmla="*/ 262 h 318"/>
                    <a:gd name="T50" fmla="*/ 173 w 384"/>
                    <a:gd name="T51" fmla="*/ 301 h 318"/>
                    <a:gd name="T52" fmla="*/ 283 w 384"/>
                    <a:gd name="T53" fmla="*/ 257 h 318"/>
                    <a:gd name="T54" fmla="*/ 299 w 384"/>
                    <a:gd name="T55" fmla="*/ 173 h 318"/>
                    <a:gd name="T56" fmla="*/ 294 w 384"/>
                    <a:gd name="T57" fmla="*/ 122 h 318"/>
                    <a:gd name="T58" fmla="*/ 361 w 384"/>
                    <a:gd name="T59" fmla="*/ 85 h 318"/>
                    <a:gd name="T60" fmla="*/ 323 w 384"/>
                    <a:gd name="T61" fmla="*/ 28 h 318"/>
                    <a:gd name="T62" fmla="*/ 310 w 384"/>
                    <a:gd name="T63" fmla="*/ 32 h 318"/>
                    <a:gd name="T64" fmla="*/ 292 w 384"/>
                    <a:gd name="T65" fmla="*/ 61 h 318"/>
                    <a:gd name="T66" fmla="*/ 283 w 384"/>
                    <a:gd name="T67" fmla="*/ 41 h 318"/>
                    <a:gd name="T68" fmla="*/ 269 w 384"/>
                    <a:gd name="T69" fmla="*/ 71 h 318"/>
                    <a:gd name="T70" fmla="*/ 236 w 384"/>
                    <a:gd name="T71" fmla="*/ 56 h 318"/>
                    <a:gd name="T72" fmla="*/ 233 w 384"/>
                    <a:gd name="T73" fmla="*/ 77 h 318"/>
                    <a:gd name="T74" fmla="*/ 208 w 384"/>
                    <a:gd name="T75" fmla="*/ 63 h 318"/>
                    <a:gd name="T76" fmla="*/ 195 w 384"/>
                    <a:gd name="T77" fmla="*/ 65 h 318"/>
                    <a:gd name="T78" fmla="*/ 183 w 384"/>
                    <a:gd name="T79" fmla="*/ 103 h 318"/>
                    <a:gd name="T80" fmla="*/ 143 w 384"/>
                    <a:gd name="T81" fmla="*/ 74 h 318"/>
                    <a:gd name="T82" fmla="*/ 132 w 384"/>
                    <a:gd name="T83" fmla="*/ 76 h 318"/>
                    <a:gd name="T84" fmla="*/ 112 w 384"/>
                    <a:gd name="T85" fmla="*/ 105 h 318"/>
                    <a:gd name="T86" fmla="*/ 100 w 384"/>
                    <a:gd name="T87" fmla="*/ 84 h 318"/>
                    <a:gd name="T88" fmla="*/ 87 w 384"/>
                    <a:gd name="T89" fmla="*/ 12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18">
                      <a:moveTo>
                        <a:pt x="180" y="317"/>
                      </a:moveTo>
                      <a:cubicBezTo>
                        <a:pt x="171" y="316"/>
                        <a:pt x="161" y="316"/>
                        <a:pt x="152" y="315"/>
                      </a:cubicBezTo>
                      <a:cubicBezTo>
                        <a:pt x="116" y="311"/>
                        <a:pt x="94" y="289"/>
                        <a:pt x="80" y="258"/>
                      </a:cubicBezTo>
                      <a:cubicBezTo>
                        <a:pt x="76" y="250"/>
                        <a:pt x="73" y="241"/>
                        <a:pt x="70" y="232"/>
                      </a:cubicBezTo>
                      <a:cubicBezTo>
                        <a:pt x="68" y="226"/>
                        <a:pt x="66" y="219"/>
                        <a:pt x="65" y="213"/>
                      </a:cubicBezTo>
                      <a:cubicBezTo>
                        <a:pt x="62" y="201"/>
                        <a:pt x="59" y="190"/>
                        <a:pt x="56" y="178"/>
                      </a:cubicBezTo>
                      <a:cubicBezTo>
                        <a:pt x="54" y="171"/>
                        <a:pt x="52" y="170"/>
                        <a:pt x="45" y="172"/>
                      </a:cubicBezTo>
                      <a:cubicBezTo>
                        <a:pt x="41" y="173"/>
                        <a:pt x="37" y="175"/>
                        <a:pt x="33" y="177"/>
                      </a:cubicBezTo>
                      <a:cubicBezTo>
                        <a:pt x="25" y="181"/>
                        <a:pt x="19" y="179"/>
                        <a:pt x="16" y="170"/>
                      </a:cubicBezTo>
                      <a:cubicBezTo>
                        <a:pt x="11" y="152"/>
                        <a:pt x="5" y="135"/>
                        <a:pt x="4" y="116"/>
                      </a:cubicBezTo>
                      <a:cubicBezTo>
                        <a:pt x="4" y="109"/>
                        <a:pt x="2" y="102"/>
                        <a:pt x="1" y="95"/>
                      </a:cubicBezTo>
                      <a:cubicBezTo>
                        <a:pt x="0" y="84"/>
                        <a:pt x="4" y="80"/>
                        <a:pt x="15" y="80"/>
                      </a:cubicBezTo>
                      <a:cubicBezTo>
                        <a:pt x="19" y="80"/>
                        <a:pt x="23" y="79"/>
                        <a:pt x="26" y="79"/>
                      </a:cubicBezTo>
                      <a:cubicBezTo>
                        <a:pt x="68" y="71"/>
                        <a:pt x="110" y="63"/>
                        <a:pt x="151" y="55"/>
                      </a:cubicBezTo>
                      <a:cubicBezTo>
                        <a:pt x="156" y="54"/>
                        <a:pt x="161" y="54"/>
                        <a:pt x="166" y="54"/>
                      </a:cubicBezTo>
                      <a:cubicBezTo>
                        <a:pt x="173" y="53"/>
                        <a:pt x="179" y="53"/>
                        <a:pt x="185" y="51"/>
                      </a:cubicBezTo>
                      <a:cubicBezTo>
                        <a:pt x="205" y="47"/>
                        <a:pt x="225" y="42"/>
                        <a:pt x="245" y="36"/>
                      </a:cubicBezTo>
                      <a:cubicBezTo>
                        <a:pt x="249" y="35"/>
                        <a:pt x="253" y="36"/>
                        <a:pt x="255" y="31"/>
                      </a:cubicBezTo>
                      <a:cubicBezTo>
                        <a:pt x="256" y="30"/>
                        <a:pt x="258" y="29"/>
                        <a:pt x="259" y="29"/>
                      </a:cubicBezTo>
                      <a:cubicBezTo>
                        <a:pt x="267" y="33"/>
                        <a:pt x="274" y="27"/>
                        <a:pt x="282" y="26"/>
                      </a:cubicBezTo>
                      <a:cubicBezTo>
                        <a:pt x="287" y="24"/>
                        <a:pt x="293" y="23"/>
                        <a:pt x="298" y="21"/>
                      </a:cubicBezTo>
                      <a:cubicBezTo>
                        <a:pt x="301" y="20"/>
                        <a:pt x="305" y="17"/>
                        <a:pt x="308" y="16"/>
                      </a:cubicBezTo>
                      <a:cubicBezTo>
                        <a:pt x="311" y="15"/>
                        <a:pt x="313" y="13"/>
                        <a:pt x="316" y="13"/>
                      </a:cubicBezTo>
                      <a:cubicBezTo>
                        <a:pt x="325" y="14"/>
                        <a:pt x="334" y="11"/>
                        <a:pt x="342" y="6"/>
                      </a:cubicBezTo>
                      <a:cubicBezTo>
                        <a:pt x="350" y="0"/>
                        <a:pt x="359" y="4"/>
                        <a:pt x="360" y="13"/>
                      </a:cubicBezTo>
                      <a:cubicBezTo>
                        <a:pt x="361" y="25"/>
                        <a:pt x="366" y="36"/>
                        <a:pt x="369" y="47"/>
                      </a:cubicBezTo>
                      <a:cubicBezTo>
                        <a:pt x="372" y="59"/>
                        <a:pt x="377" y="71"/>
                        <a:pt x="381" y="82"/>
                      </a:cubicBezTo>
                      <a:cubicBezTo>
                        <a:pt x="384" y="93"/>
                        <a:pt x="382" y="99"/>
                        <a:pt x="372" y="103"/>
                      </a:cubicBezTo>
                      <a:cubicBezTo>
                        <a:pt x="354" y="110"/>
                        <a:pt x="335" y="117"/>
                        <a:pt x="317" y="124"/>
                      </a:cubicBezTo>
                      <a:cubicBezTo>
                        <a:pt x="313" y="125"/>
                        <a:pt x="311" y="127"/>
                        <a:pt x="311" y="131"/>
                      </a:cubicBezTo>
                      <a:cubicBezTo>
                        <a:pt x="311" y="136"/>
                        <a:pt x="311" y="140"/>
                        <a:pt x="312" y="145"/>
                      </a:cubicBezTo>
                      <a:cubicBezTo>
                        <a:pt x="315" y="173"/>
                        <a:pt x="317" y="200"/>
                        <a:pt x="313" y="228"/>
                      </a:cubicBezTo>
                      <a:cubicBezTo>
                        <a:pt x="312" y="233"/>
                        <a:pt x="311" y="239"/>
                        <a:pt x="308" y="244"/>
                      </a:cubicBezTo>
                      <a:cubicBezTo>
                        <a:pt x="301" y="259"/>
                        <a:pt x="292" y="272"/>
                        <a:pt x="280" y="283"/>
                      </a:cubicBezTo>
                      <a:cubicBezTo>
                        <a:pt x="274" y="289"/>
                        <a:pt x="266" y="295"/>
                        <a:pt x="259" y="298"/>
                      </a:cubicBezTo>
                      <a:cubicBezTo>
                        <a:pt x="244" y="305"/>
                        <a:pt x="228" y="311"/>
                        <a:pt x="212" y="315"/>
                      </a:cubicBezTo>
                      <a:cubicBezTo>
                        <a:pt x="202" y="318"/>
                        <a:pt x="191" y="317"/>
                        <a:pt x="180" y="318"/>
                      </a:cubicBezTo>
                      <a:cubicBezTo>
                        <a:pt x="180" y="318"/>
                        <a:pt x="180" y="318"/>
                        <a:pt x="180" y="317"/>
                      </a:cubicBezTo>
                      <a:close/>
                      <a:moveTo>
                        <a:pt x="71" y="89"/>
                      </a:moveTo>
                      <a:cubicBezTo>
                        <a:pt x="64" y="91"/>
                        <a:pt x="57" y="92"/>
                        <a:pt x="50" y="93"/>
                      </a:cubicBezTo>
                      <a:cubicBezTo>
                        <a:pt x="53" y="106"/>
                        <a:pt x="55" y="117"/>
                        <a:pt x="53" y="129"/>
                      </a:cubicBezTo>
                      <a:cubicBezTo>
                        <a:pt x="51" y="128"/>
                        <a:pt x="50" y="128"/>
                        <a:pt x="50" y="127"/>
                      </a:cubicBezTo>
                      <a:cubicBezTo>
                        <a:pt x="46" y="117"/>
                        <a:pt x="43" y="106"/>
                        <a:pt x="38" y="95"/>
                      </a:cubicBezTo>
                      <a:cubicBezTo>
                        <a:pt x="33" y="96"/>
                        <a:pt x="28" y="97"/>
                        <a:pt x="21" y="98"/>
                      </a:cubicBezTo>
                      <a:cubicBezTo>
                        <a:pt x="22" y="120"/>
                        <a:pt x="22" y="140"/>
                        <a:pt x="30" y="159"/>
                      </a:cubicBezTo>
                      <a:cubicBezTo>
                        <a:pt x="40" y="158"/>
                        <a:pt x="49" y="157"/>
                        <a:pt x="57" y="156"/>
                      </a:cubicBezTo>
                      <a:cubicBezTo>
                        <a:pt x="66" y="155"/>
                        <a:pt x="69" y="158"/>
                        <a:pt x="71" y="166"/>
                      </a:cubicBezTo>
                      <a:cubicBezTo>
                        <a:pt x="72" y="171"/>
                        <a:pt x="73" y="176"/>
                        <a:pt x="74" y="180"/>
                      </a:cubicBezTo>
                      <a:cubicBezTo>
                        <a:pt x="76" y="187"/>
                        <a:pt x="79" y="194"/>
                        <a:pt x="80" y="201"/>
                      </a:cubicBezTo>
                      <a:cubicBezTo>
                        <a:pt x="82" y="223"/>
                        <a:pt x="91" y="243"/>
                        <a:pt x="100" y="262"/>
                      </a:cubicBezTo>
                      <a:cubicBezTo>
                        <a:pt x="110" y="280"/>
                        <a:pt x="124" y="294"/>
                        <a:pt x="145" y="298"/>
                      </a:cubicBezTo>
                      <a:cubicBezTo>
                        <a:pt x="154" y="299"/>
                        <a:pt x="164" y="300"/>
                        <a:pt x="173" y="301"/>
                      </a:cubicBezTo>
                      <a:cubicBezTo>
                        <a:pt x="192" y="303"/>
                        <a:pt x="210" y="302"/>
                        <a:pt x="228" y="295"/>
                      </a:cubicBezTo>
                      <a:cubicBezTo>
                        <a:pt x="250" y="286"/>
                        <a:pt x="269" y="276"/>
                        <a:pt x="283" y="257"/>
                      </a:cubicBezTo>
                      <a:cubicBezTo>
                        <a:pt x="293" y="242"/>
                        <a:pt x="301" y="226"/>
                        <a:pt x="299" y="207"/>
                      </a:cubicBezTo>
                      <a:cubicBezTo>
                        <a:pt x="298" y="196"/>
                        <a:pt x="299" y="184"/>
                        <a:pt x="299" y="173"/>
                      </a:cubicBezTo>
                      <a:cubicBezTo>
                        <a:pt x="298" y="158"/>
                        <a:pt x="297" y="143"/>
                        <a:pt x="295" y="128"/>
                      </a:cubicBezTo>
                      <a:cubicBezTo>
                        <a:pt x="295" y="126"/>
                        <a:pt x="295" y="124"/>
                        <a:pt x="294" y="122"/>
                      </a:cubicBezTo>
                      <a:cubicBezTo>
                        <a:pt x="292" y="114"/>
                        <a:pt x="294" y="109"/>
                        <a:pt x="302" y="108"/>
                      </a:cubicBezTo>
                      <a:cubicBezTo>
                        <a:pt x="323" y="105"/>
                        <a:pt x="340" y="91"/>
                        <a:pt x="361" y="85"/>
                      </a:cubicBezTo>
                      <a:cubicBezTo>
                        <a:pt x="354" y="64"/>
                        <a:pt x="347" y="43"/>
                        <a:pt x="340" y="22"/>
                      </a:cubicBezTo>
                      <a:cubicBezTo>
                        <a:pt x="333" y="24"/>
                        <a:pt x="328" y="26"/>
                        <a:pt x="323" y="28"/>
                      </a:cubicBezTo>
                      <a:cubicBezTo>
                        <a:pt x="323" y="40"/>
                        <a:pt x="327" y="51"/>
                        <a:pt x="325" y="63"/>
                      </a:cubicBezTo>
                      <a:cubicBezTo>
                        <a:pt x="313" y="55"/>
                        <a:pt x="315" y="42"/>
                        <a:pt x="310" y="32"/>
                      </a:cubicBezTo>
                      <a:cubicBezTo>
                        <a:pt x="304" y="34"/>
                        <a:pt x="298" y="36"/>
                        <a:pt x="293" y="38"/>
                      </a:cubicBezTo>
                      <a:cubicBezTo>
                        <a:pt x="292" y="46"/>
                        <a:pt x="295" y="53"/>
                        <a:pt x="292" y="61"/>
                      </a:cubicBezTo>
                      <a:cubicBezTo>
                        <a:pt x="291" y="61"/>
                        <a:pt x="291" y="61"/>
                        <a:pt x="290" y="61"/>
                      </a:cubicBezTo>
                      <a:cubicBezTo>
                        <a:pt x="288" y="54"/>
                        <a:pt x="286" y="48"/>
                        <a:pt x="283" y="41"/>
                      </a:cubicBezTo>
                      <a:cubicBezTo>
                        <a:pt x="278" y="42"/>
                        <a:pt x="274" y="44"/>
                        <a:pt x="269" y="46"/>
                      </a:cubicBezTo>
                      <a:cubicBezTo>
                        <a:pt x="269" y="54"/>
                        <a:pt x="272" y="63"/>
                        <a:pt x="269" y="71"/>
                      </a:cubicBezTo>
                      <a:cubicBezTo>
                        <a:pt x="261" y="65"/>
                        <a:pt x="262" y="56"/>
                        <a:pt x="257" y="49"/>
                      </a:cubicBezTo>
                      <a:cubicBezTo>
                        <a:pt x="250" y="52"/>
                        <a:pt x="243" y="54"/>
                        <a:pt x="236" y="56"/>
                      </a:cubicBezTo>
                      <a:cubicBezTo>
                        <a:pt x="236" y="63"/>
                        <a:pt x="235" y="70"/>
                        <a:pt x="235" y="77"/>
                      </a:cubicBezTo>
                      <a:cubicBezTo>
                        <a:pt x="234" y="77"/>
                        <a:pt x="234" y="77"/>
                        <a:pt x="233" y="77"/>
                      </a:cubicBezTo>
                      <a:cubicBezTo>
                        <a:pt x="230" y="71"/>
                        <a:pt x="228" y="65"/>
                        <a:pt x="225" y="59"/>
                      </a:cubicBezTo>
                      <a:cubicBezTo>
                        <a:pt x="219" y="60"/>
                        <a:pt x="214" y="61"/>
                        <a:pt x="208" y="63"/>
                      </a:cubicBezTo>
                      <a:cubicBezTo>
                        <a:pt x="208" y="74"/>
                        <a:pt x="213" y="85"/>
                        <a:pt x="209" y="96"/>
                      </a:cubicBezTo>
                      <a:cubicBezTo>
                        <a:pt x="199" y="88"/>
                        <a:pt x="199" y="76"/>
                        <a:pt x="195" y="65"/>
                      </a:cubicBezTo>
                      <a:cubicBezTo>
                        <a:pt x="189" y="66"/>
                        <a:pt x="183" y="67"/>
                        <a:pt x="176" y="68"/>
                      </a:cubicBezTo>
                      <a:cubicBezTo>
                        <a:pt x="178" y="80"/>
                        <a:pt x="184" y="91"/>
                        <a:pt x="183" y="103"/>
                      </a:cubicBezTo>
                      <a:cubicBezTo>
                        <a:pt x="172" y="94"/>
                        <a:pt x="171" y="81"/>
                        <a:pt x="166" y="70"/>
                      </a:cubicBezTo>
                      <a:cubicBezTo>
                        <a:pt x="158" y="71"/>
                        <a:pt x="151" y="72"/>
                        <a:pt x="143" y="74"/>
                      </a:cubicBezTo>
                      <a:cubicBezTo>
                        <a:pt x="144" y="84"/>
                        <a:pt x="147" y="94"/>
                        <a:pt x="144" y="106"/>
                      </a:cubicBezTo>
                      <a:cubicBezTo>
                        <a:pt x="137" y="96"/>
                        <a:pt x="136" y="86"/>
                        <a:pt x="132" y="76"/>
                      </a:cubicBezTo>
                      <a:cubicBezTo>
                        <a:pt x="125" y="78"/>
                        <a:pt x="119" y="79"/>
                        <a:pt x="112" y="81"/>
                      </a:cubicBezTo>
                      <a:cubicBezTo>
                        <a:pt x="112" y="90"/>
                        <a:pt x="112" y="97"/>
                        <a:pt x="112" y="105"/>
                      </a:cubicBezTo>
                      <a:cubicBezTo>
                        <a:pt x="111" y="105"/>
                        <a:pt x="110" y="105"/>
                        <a:pt x="110" y="105"/>
                      </a:cubicBezTo>
                      <a:cubicBezTo>
                        <a:pt x="107" y="98"/>
                        <a:pt x="103" y="91"/>
                        <a:pt x="100" y="84"/>
                      </a:cubicBezTo>
                      <a:cubicBezTo>
                        <a:pt x="94" y="85"/>
                        <a:pt x="89" y="86"/>
                        <a:pt x="84" y="88"/>
                      </a:cubicBezTo>
                      <a:cubicBezTo>
                        <a:pt x="83" y="100"/>
                        <a:pt x="90" y="110"/>
                        <a:pt x="87" y="123"/>
                      </a:cubicBezTo>
                      <a:cubicBezTo>
                        <a:pt x="77" y="113"/>
                        <a:pt x="75" y="102"/>
                        <a:pt x="71"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8" name="Freeform 423">
                  <a:extLst>
                    <a:ext uri="{FF2B5EF4-FFF2-40B4-BE49-F238E27FC236}">
                      <a16:creationId xmlns:a16="http://schemas.microsoft.com/office/drawing/2014/main" id="{6A6EE8A9-5CE6-4920-9AAF-881994AC768E}"/>
                    </a:ext>
                  </a:extLst>
                </p:cNvPr>
                <p:cNvSpPr>
                  <a:spLocks noEditPoints="1"/>
                </p:cNvSpPr>
                <p:nvPr/>
              </p:nvSpPr>
              <p:spPr bwMode="auto">
                <a:xfrm>
                  <a:off x="12411980" y="7460910"/>
                  <a:ext cx="547688" cy="442913"/>
                </a:xfrm>
                <a:custGeom>
                  <a:avLst/>
                  <a:gdLst>
                    <a:gd name="T0" fmla="*/ 173 w 173"/>
                    <a:gd name="T1" fmla="*/ 28 h 140"/>
                    <a:gd name="T2" fmla="*/ 172 w 173"/>
                    <a:gd name="T3" fmla="*/ 41 h 140"/>
                    <a:gd name="T4" fmla="*/ 169 w 173"/>
                    <a:gd name="T5" fmla="*/ 74 h 140"/>
                    <a:gd name="T6" fmla="*/ 155 w 173"/>
                    <a:gd name="T7" fmla="*/ 106 h 140"/>
                    <a:gd name="T8" fmla="*/ 107 w 173"/>
                    <a:gd name="T9" fmla="*/ 138 h 140"/>
                    <a:gd name="T10" fmla="*/ 98 w 173"/>
                    <a:gd name="T11" fmla="*/ 140 h 140"/>
                    <a:gd name="T12" fmla="*/ 36 w 173"/>
                    <a:gd name="T13" fmla="*/ 118 h 140"/>
                    <a:gd name="T14" fmla="*/ 22 w 173"/>
                    <a:gd name="T15" fmla="*/ 106 h 140"/>
                    <a:gd name="T16" fmla="*/ 4 w 173"/>
                    <a:gd name="T17" fmla="*/ 77 h 140"/>
                    <a:gd name="T18" fmla="*/ 1 w 173"/>
                    <a:gd name="T19" fmla="*/ 48 h 140"/>
                    <a:gd name="T20" fmla="*/ 11 w 173"/>
                    <a:gd name="T21" fmla="*/ 35 h 140"/>
                    <a:gd name="T22" fmla="*/ 51 w 173"/>
                    <a:gd name="T23" fmla="*/ 25 h 140"/>
                    <a:gd name="T24" fmla="*/ 61 w 173"/>
                    <a:gd name="T25" fmla="*/ 31 h 140"/>
                    <a:gd name="T26" fmla="*/ 60 w 173"/>
                    <a:gd name="T27" fmla="*/ 33 h 140"/>
                    <a:gd name="T28" fmla="*/ 76 w 173"/>
                    <a:gd name="T29" fmla="*/ 53 h 140"/>
                    <a:gd name="T30" fmla="*/ 91 w 173"/>
                    <a:gd name="T31" fmla="*/ 42 h 140"/>
                    <a:gd name="T32" fmla="*/ 89 w 173"/>
                    <a:gd name="T33" fmla="*/ 24 h 140"/>
                    <a:gd name="T34" fmla="*/ 94 w 173"/>
                    <a:gd name="T35" fmla="*/ 14 h 140"/>
                    <a:gd name="T36" fmla="*/ 146 w 173"/>
                    <a:gd name="T37" fmla="*/ 5 h 140"/>
                    <a:gd name="T38" fmla="*/ 156 w 173"/>
                    <a:gd name="T39" fmla="*/ 2 h 140"/>
                    <a:gd name="T40" fmla="*/ 169 w 173"/>
                    <a:gd name="T41" fmla="*/ 8 h 140"/>
                    <a:gd name="T42" fmla="*/ 173 w 173"/>
                    <a:gd name="T43" fmla="*/ 28 h 140"/>
                    <a:gd name="T44" fmla="*/ 18 w 173"/>
                    <a:gd name="T45" fmla="*/ 53 h 140"/>
                    <a:gd name="T46" fmla="*/ 20 w 173"/>
                    <a:gd name="T47" fmla="*/ 76 h 140"/>
                    <a:gd name="T48" fmla="*/ 29 w 173"/>
                    <a:gd name="T49" fmla="*/ 92 h 140"/>
                    <a:gd name="T50" fmla="*/ 51 w 173"/>
                    <a:gd name="T51" fmla="*/ 113 h 140"/>
                    <a:gd name="T52" fmla="*/ 102 w 173"/>
                    <a:gd name="T53" fmla="*/ 126 h 140"/>
                    <a:gd name="T54" fmla="*/ 149 w 173"/>
                    <a:gd name="T55" fmla="*/ 94 h 140"/>
                    <a:gd name="T56" fmla="*/ 154 w 173"/>
                    <a:gd name="T57" fmla="*/ 82 h 140"/>
                    <a:gd name="T58" fmla="*/ 159 w 173"/>
                    <a:gd name="T59" fmla="*/ 30 h 140"/>
                    <a:gd name="T60" fmla="*/ 157 w 173"/>
                    <a:gd name="T61" fmla="*/ 19 h 140"/>
                    <a:gd name="T62" fmla="*/ 119 w 173"/>
                    <a:gd name="T63" fmla="*/ 19 h 140"/>
                    <a:gd name="T64" fmla="*/ 102 w 173"/>
                    <a:gd name="T65" fmla="*/ 48 h 140"/>
                    <a:gd name="T66" fmla="*/ 101 w 173"/>
                    <a:gd name="T67" fmla="*/ 51 h 140"/>
                    <a:gd name="T68" fmla="*/ 93 w 173"/>
                    <a:gd name="T69" fmla="*/ 60 h 140"/>
                    <a:gd name="T70" fmla="*/ 48 w 173"/>
                    <a:gd name="T71" fmla="*/ 45 h 140"/>
                    <a:gd name="T72" fmla="*/ 47 w 173"/>
                    <a:gd name="T73" fmla="*/ 44 h 140"/>
                    <a:gd name="T74" fmla="*/ 18 w 173"/>
                    <a:gd name="T75" fmla="*/ 5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140">
                      <a:moveTo>
                        <a:pt x="173" y="28"/>
                      </a:moveTo>
                      <a:cubicBezTo>
                        <a:pt x="172" y="34"/>
                        <a:pt x="172" y="38"/>
                        <a:pt x="172" y="41"/>
                      </a:cubicBezTo>
                      <a:cubicBezTo>
                        <a:pt x="171" y="52"/>
                        <a:pt x="169" y="63"/>
                        <a:pt x="169" y="74"/>
                      </a:cubicBezTo>
                      <a:cubicBezTo>
                        <a:pt x="168" y="86"/>
                        <a:pt x="163" y="97"/>
                        <a:pt x="155" y="106"/>
                      </a:cubicBezTo>
                      <a:cubicBezTo>
                        <a:pt x="142" y="121"/>
                        <a:pt x="126" y="131"/>
                        <a:pt x="107" y="138"/>
                      </a:cubicBezTo>
                      <a:cubicBezTo>
                        <a:pt x="104" y="139"/>
                        <a:pt x="101" y="140"/>
                        <a:pt x="98" y="140"/>
                      </a:cubicBezTo>
                      <a:cubicBezTo>
                        <a:pt x="74" y="140"/>
                        <a:pt x="53" y="136"/>
                        <a:pt x="36" y="118"/>
                      </a:cubicBezTo>
                      <a:cubicBezTo>
                        <a:pt x="32" y="113"/>
                        <a:pt x="27" y="110"/>
                        <a:pt x="22" y="106"/>
                      </a:cubicBezTo>
                      <a:cubicBezTo>
                        <a:pt x="12" y="99"/>
                        <a:pt x="6" y="90"/>
                        <a:pt x="4" y="77"/>
                      </a:cubicBezTo>
                      <a:cubicBezTo>
                        <a:pt x="3" y="67"/>
                        <a:pt x="2" y="58"/>
                        <a:pt x="1" y="48"/>
                      </a:cubicBezTo>
                      <a:cubicBezTo>
                        <a:pt x="0" y="41"/>
                        <a:pt x="4" y="36"/>
                        <a:pt x="11" y="35"/>
                      </a:cubicBezTo>
                      <a:cubicBezTo>
                        <a:pt x="25" y="34"/>
                        <a:pt x="39" y="32"/>
                        <a:pt x="51" y="25"/>
                      </a:cubicBezTo>
                      <a:cubicBezTo>
                        <a:pt x="55" y="22"/>
                        <a:pt x="61" y="26"/>
                        <a:pt x="61" y="31"/>
                      </a:cubicBezTo>
                      <a:cubicBezTo>
                        <a:pt x="61" y="32"/>
                        <a:pt x="60" y="33"/>
                        <a:pt x="60" y="33"/>
                      </a:cubicBezTo>
                      <a:cubicBezTo>
                        <a:pt x="59" y="47"/>
                        <a:pt x="63" y="52"/>
                        <a:pt x="76" y="53"/>
                      </a:cubicBezTo>
                      <a:cubicBezTo>
                        <a:pt x="84" y="54"/>
                        <a:pt x="90" y="50"/>
                        <a:pt x="91" y="42"/>
                      </a:cubicBezTo>
                      <a:cubicBezTo>
                        <a:pt x="92" y="36"/>
                        <a:pt x="95" y="30"/>
                        <a:pt x="89" y="24"/>
                      </a:cubicBezTo>
                      <a:cubicBezTo>
                        <a:pt x="85" y="20"/>
                        <a:pt x="88" y="14"/>
                        <a:pt x="94" y="14"/>
                      </a:cubicBezTo>
                      <a:cubicBezTo>
                        <a:pt x="111" y="12"/>
                        <a:pt x="128" y="3"/>
                        <a:pt x="146" y="5"/>
                      </a:cubicBezTo>
                      <a:cubicBezTo>
                        <a:pt x="149" y="5"/>
                        <a:pt x="153" y="3"/>
                        <a:pt x="156" y="2"/>
                      </a:cubicBezTo>
                      <a:cubicBezTo>
                        <a:pt x="162" y="0"/>
                        <a:pt x="168" y="2"/>
                        <a:pt x="169" y="8"/>
                      </a:cubicBezTo>
                      <a:cubicBezTo>
                        <a:pt x="171" y="16"/>
                        <a:pt x="172" y="23"/>
                        <a:pt x="173" y="28"/>
                      </a:cubicBezTo>
                      <a:close/>
                      <a:moveTo>
                        <a:pt x="18" y="53"/>
                      </a:moveTo>
                      <a:cubicBezTo>
                        <a:pt x="19" y="61"/>
                        <a:pt x="20" y="68"/>
                        <a:pt x="20" y="76"/>
                      </a:cubicBezTo>
                      <a:cubicBezTo>
                        <a:pt x="21" y="82"/>
                        <a:pt x="24" y="88"/>
                        <a:pt x="29" y="92"/>
                      </a:cubicBezTo>
                      <a:cubicBezTo>
                        <a:pt x="36" y="99"/>
                        <a:pt x="44" y="106"/>
                        <a:pt x="51" y="113"/>
                      </a:cubicBezTo>
                      <a:cubicBezTo>
                        <a:pt x="66" y="127"/>
                        <a:pt x="83" y="131"/>
                        <a:pt x="102" y="126"/>
                      </a:cubicBezTo>
                      <a:cubicBezTo>
                        <a:pt x="121" y="122"/>
                        <a:pt x="137" y="110"/>
                        <a:pt x="149" y="94"/>
                      </a:cubicBezTo>
                      <a:cubicBezTo>
                        <a:pt x="151" y="91"/>
                        <a:pt x="154" y="86"/>
                        <a:pt x="154" y="82"/>
                      </a:cubicBezTo>
                      <a:cubicBezTo>
                        <a:pt x="156" y="65"/>
                        <a:pt x="158" y="48"/>
                        <a:pt x="159" y="30"/>
                      </a:cubicBezTo>
                      <a:cubicBezTo>
                        <a:pt x="159" y="26"/>
                        <a:pt x="158" y="23"/>
                        <a:pt x="157" y="19"/>
                      </a:cubicBezTo>
                      <a:cubicBezTo>
                        <a:pt x="143" y="19"/>
                        <a:pt x="130" y="19"/>
                        <a:pt x="119" y="19"/>
                      </a:cubicBezTo>
                      <a:cubicBezTo>
                        <a:pt x="108" y="27"/>
                        <a:pt x="104" y="37"/>
                        <a:pt x="102" y="48"/>
                      </a:cubicBezTo>
                      <a:cubicBezTo>
                        <a:pt x="101" y="49"/>
                        <a:pt x="101" y="51"/>
                        <a:pt x="101" y="51"/>
                      </a:cubicBezTo>
                      <a:cubicBezTo>
                        <a:pt x="98" y="54"/>
                        <a:pt x="96" y="58"/>
                        <a:pt x="93" y="60"/>
                      </a:cubicBezTo>
                      <a:cubicBezTo>
                        <a:pt x="76" y="71"/>
                        <a:pt x="56" y="64"/>
                        <a:pt x="48" y="45"/>
                      </a:cubicBezTo>
                      <a:cubicBezTo>
                        <a:pt x="48" y="45"/>
                        <a:pt x="47" y="45"/>
                        <a:pt x="47" y="44"/>
                      </a:cubicBezTo>
                      <a:cubicBezTo>
                        <a:pt x="38" y="47"/>
                        <a:pt x="29" y="50"/>
                        <a:pt x="1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54" name="Freeform 251">
                <a:extLst>
                  <a:ext uri="{FF2B5EF4-FFF2-40B4-BE49-F238E27FC236}">
                    <a16:creationId xmlns:a16="http://schemas.microsoft.com/office/drawing/2014/main" id="{649F9278-04A9-4AF5-B062-FB6E871A43BB}"/>
                  </a:ext>
                </a:extLst>
              </p:cNvPr>
              <p:cNvSpPr>
                <a:spLocks noChangeAspect="1" noEditPoints="1"/>
              </p:cNvSpPr>
              <p:nvPr/>
            </p:nvSpPr>
            <p:spPr bwMode="auto">
              <a:xfrm rot="21027906" flipH="1" flipV="1">
                <a:off x="15001857" y="3537674"/>
                <a:ext cx="391760" cy="292127"/>
              </a:xfrm>
              <a:custGeom>
                <a:avLst/>
                <a:gdLst>
                  <a:gd name="T0" fmla="*/ 406 w 406"/>
                  <a:gd name="T1" fmla="*/ 107 h 303"/>
                  <a:gd name="T2" fmla="*/ 396 w 406"/>
                  <a:gd name="T3" fmla="*/ 132 h 303"/>
                  <a:gd name="T4" fmla="*/ 331 w 406"/>
                  <a:gd name="T5" fmla="*/ 167 h 303"/>
                  <a:gd name="T6" fmla="*/ 235 w 406"/>
                  <a:gd name="T7" fmla="*/ 198 h 303"/>
                  <a:gd name="T8" fmla="*/ 216 w 406"/>
                  <a:gd name="T9" fmla="*/ 203 h 303"/>
                  <a:gd name="T10" fmla="*/ 167 w 406"/>
                  <a:gd name="T11" fmla="*/ 223 h 303"/>
                  <a:gd name="T12" fmla="*/ 105 w 406"/>
                  <a:gd name="T13" fmla="*/ 278 h 303"/>
                  <a:gd name="T14" fmla="*/ 78 w 406"/>
                  <a:gd name="T15" fmla="*/ 292 h 303"/>
                  <a:gd name="T16" fmla="*/ 32 w 406"/>
                  <a:gd name="T17" fmla="*/ 298 h 303"/>
                  <a:gd name="T18" fmla="*/ 9 w 406"/>
                  <a:gd name="T19" fmla="*/ 291 h 303"/>
                  <a:gd name="T20" fmla="*/ 37 w 406"/>
                  <a:gd name="T21" fmla="*/ 252 h 303"/>
                  <a:gd name="T22" fmla="*/ 85 w 406"/>
                  <a:gd name="T23" fmla="*/ 198 h 303"/>
                  <a:gd name="T24" fmla="*/ 132 w 406"/>
                  <a:gd name="T25" fmla="*/ 158 h 303"/>
                  <a:gd name="T26" fmla="*/ 167 w 406"/>
                  <a:gd name="T27" fmla="*/ 114 h 303"/>
                  <a:gd name="T28" fmla="*/ 144 w 406"/>
                  <a:gd name="T29" fmla="*/ 80 h 303"/>
                  <a:gd name="T30" fmla="*/ 176 w 406"/>
                  <a:gd name="T31" fmla="*/ 95 h 303"/>
                  <a:gd name="T32" fmla="*/ 189 w 406"/>
                  <a:gd name="T33" fmla="*/ 94 h 303"/>
                  <a:gd name="T34" fmla="*/ 272 w 406"/>
                  <a:gd name="T35" fmla="*/ 22 h 303"/>
                  <a:gd name="T36" fmla="*/ 312 w 406"/>
                  <a:gd name="T37" fmla="*/ 8 h 303"/>
                  <a:gd name="T38" fmla="*/ 339 w 406"/>
                  <a:gd name="T39" fmla="*/ 9 h 303"/>
                  <a:gd name="T40" fmla="*/ 328 w 406"/>
                  <a:gd name="T41" fmla="*/ 29 h 303"/>
                  <a:gd name="T42" fmla="*/ 222 w 406"/>
                  <a:gd name="T43" fmla="*/ 129 h 303"/>
                  <a:gd name="T44" fmla="*/ 220 w 406"/>
                  <a:gd name="T45" fmla="*/ 160 h 303"/>
                  <a:gd name="T46" fmla="*/ 350 w 406"/>
                  <a:gd name="T47" fmla="*/ 106 h 303"/>
                  <a:gd name="T48" fmla="*/ 381 w 406"/>
                  <a:gd name="T49" fmla="*/ 109 h 303"/>
                  <a:gd name="T50" fmla="*/ 69 w 406"/>
                  <a:gd name="T51" fmla="*/ 276 h 303"/>
                  <a:gd name="T52" fmla="*/ 107 w 406"/>
                  <a:gd name="T53" fmla="*/ 266 h 303"/>
                  <a:gd name="T54" fmla="*/ 152 w 406"/>
                  <a:gd name="T55" fmla="*/ 231 h 303"/>
                  <a:gd name="T56" fmla="*/ 53 w 406"/>
                  <a:gd name="T57" fmla="*/ 242 h 303"/>
                  <a:gd name="T58" fmla="*/ 148 w 406"/>
                  <a:gd name="T59" fmla="*/ 184 h 303"/>
                  <a:gd name="T60" fmla="*/ 241 w 406"/>
                  <a:gd name="T61" fmla="*/ 95 h 303"/>
                  <a:gd name="T62" fmla="*/ 309 w 406"/>
                  <a:gd name="T63" fmla="*/ 40 h 303"/>
                  <a:gd name="T64" fmla="*/ 288 w 406"/>
                  <a:gd name="T65" fmla="*/ 25 h 303"/>
                  <a:gd name="T66" fmla="*/ 219 w 406"/>
                  <a:gd name="T67" fmla="*/ 85 h 303"/>
                  <a:gd name="T68" fmla="*/ 144 w 406"/>
                  <a:gd name="T69" fmla="*/ 188 h 303"/>
                  <a:gd name="T70" fmla="*/ 203 w 406"/>
                  <a:gd name="T71" fmla="*/ 193 h 303"/>
                  <a:gd name="T72" fmla="*/ 260 w 406"/>
                  <a:gd name="T73" fmla="*/ 174 h 303"/>
                  <a:gd name="T74" fmla="*/ 380 w 406"/>
                  <a:gd name="T75" fmla="*/ 134 h 303"/>
                  <a:gd name="T76" fmla="*/ 373 w 406"/>
                  <a:gd name="T77" fmla="*/ 121 h 303"/>
                  <a:gd name="T78" fmla="*/ 298 w 406"/>
                  <a:gd name="T79" fmla="*/ 143 h 303"/>
                  <a:gd name="T80" fmla="*/ 170 w 406"/>
                  <a:gd name="T81" fmla="*/ 195 h 303"/>
                  <a:gd name="T82" fmla="*/ 162 w 406"/>
                  <a:gd name="T83" fmla="*/ 213 h 303"/>
                  <a:gd name="T84" fmla="*/ 205 w 406"/>
                  <a:gd name="T85" fmla="*/ 166 h 303"/>
                  <a:gd name="T86" fmla="*/ 163 w 406"/>
                  <a:gd name="T87" fmla="*/ 181 h 303"/>
                  <a:gd name="T88" fmla="*/ 48 w 406"/>
                  <a:gd name="T89" fmla="*/ 278 h 303"/>
                  <a:gd name="T90" fmla="*/ 18 w 406"/>
                  <a:gd name="T91" fmla="*/ 28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6" h="303">
                    <a:moveTo>
                      <a:pt x="381" y="109"/>
                    </a:moveTo>
                    <a:cubicBezTo>
                      <a:pt x="394" y="98"/>
                      <a:pt x="396" y="98"/>
                      <a:pt x="406" y="107"/>
                    </a:cubicBezTo>
                    <a:cubicBezTo>
                      <a:pt x="402" y="113"/>
                      <a:pt x="399" y="120"/>
                      <a:pt x="395" y="128"/>
                    </a:cubicBezTo>
                    <a:cubicBezTo>
                      <a:pt x="395" y="129"/>
                      <a:pt x="395" y="130"/>
                      <a:pt x="396" y="132"/>
                    </a:cubicBezTo>
                    <a:cubicBezTo>
                      <a:pt x="398" y="141"/>
                      <a:pt x="396" y="145"/>
                      <a:pt x="387" y="148"/>
                    </a:cubicBezTo>
                    <a:cubicBezTo>
                      <a:pt x="368" y="153"/>
                      <a:pt x="351" y="163"/>
                      <a:pt x="331" y="167"/>
                    </a:cubicBezTo>
                    <a:cubicBezTo>
                      <a:pt x="310" y="172"/>
                      <a:pt x="290" y="181"/>
                      <a:pt x="270" y="188"/>
                    </a:cubicBezTo>
                    <a:cubicBezTo>
                      <a:pt x="258" y="192"/>
                      <a:pt x="247" y="195"/>
                      <a:pt x="235" y="198"/>
                    </a:cubicBezTo>
                    <a:cubicBezTo>
                      <a:pt x="239" y="208"/>
                      <a:pt x="250" y="215"/>
                      <a:pt x="247" y="228"/>
                    </a:cubicBezTo>
                    <a:cubicBezTo>
                      <a:pt x="231" y="225"/>
                      <a:pt x="226" y="212"/>
                      <a:pt x="216" y="203"/>
                    </a:cubicBezTo>
                    <a:cubicBezTo>
                      <a:pt x="200" y="209"/>
                      <a:pt x="184" y="215"/>
                      <a:pt x="168" y="221"/>
                    </a:cubicBezTo>
                    <a:cubicBezTo>
                      <a:pt x="168" y="222"/>
                      <a:pt x="167" y="223"/>
                      <a:pt x="167" y="223"/>
                    </a:cubicBezTo>
                    <a:cubicBezTo>
                      <a:pt x="170" y="237"/>
                      <a:pt x="169" y="236"/>
                      <a:pt x="156" y="244"/>
                    </a:cubicBezTo>
                    <a:cubicBezTo>
                      <a:pt x="139" y="254"/>
                      <a:pt x="122" y="266"/>
                      <a:pt x="105" y="278"/>
                    </a:cubicBezTo>
                    <a:cubicBezTo>
                      <a:pt x="99" y="282"/>
                      <a:pt x="93" y="288"/>
                      <a:pt x="85" y="288"/>
                    </a:cubicBezTo>
                    <a:cubicBezTo>
                      <a:pt x="82" y="288"/>
                      <a:pt x="80" y="290"/>
                      <a:pt x="78" y="292"/>
                    </a:cubicBezTo>
                    <a:cubicBezTo>
                      <a:pt x="67" y="297"/>
                      <a:pt x="60" y="295"/>
                      <a:pt x="52" y="286"/>
                    </a:cubicBezTo>
                    <a:cubicBezTo>
                      <a:pt x="45" y="290"/>
                      <a:pt x="39" y="294"/>
                      <a:pt x="32" y="298"/>
                    </a:cubicBezTo>
                    <a:cubicBezTo>
                      <a:pt x="23" y="303"/>
                      <a:pt x="22" y="303"/>
                      <a:pt x="15" y="295"/>
                    </a:cubicBezTo>
                    <a:cubicBezTo>
                      <a:pt x="13" y="294"/>
                      <a:pt x="11" y="292"/>
                      <a:pt x="9" y="291"/>
                    </a:cubicBezTo>
                    <a:cubicBezTo>
                      <a:pt x="0" y="285"/>
                      <a:pt x="0" y="277"/>
                      <a:pt x="7" y="270"/>
                    </a:cubicBezTo>
                    <a:cubicBezTo>
                      <a:pt x="16" y="262"/>
                      <a:pt x="25" y="255"/>
                      <a:pt x="37" y="252"/>
                    </a:cubicBezTo>
                    <a:cubicBezTo>
                      <a:pt x="34" y="236"/>
                      <a:pt x="42" y="228"/>
                      <a:pt x="55" y="221"/>
                    </a:cubicBezTo>
                    <a:cubicBezTo>
                      <a:pt x="66" y="215"/>
                      <a:pt x="75" y="205"/>
                      <a:pt x="85" y="198"/>
                    </a:cubicBezTo>
                    <a:cubicBezTo>
                      <a:pt x="89" y="194"/>
                      <a:pt x="93" y="191"/>
                      <a:pt x="97" y="189"/>
                    </a:cubicBezTo>
                    <a:cubicBezTo>
                      <a:pt x="110" y="179"/>
                      <a:pt x="122" y="171"/>
                      <a:pt x="132" y="158"/>
                    </a:cubicBezTo>
                    <a:cubicBezTo>
                      <a:pt x="142" y="144"/>
                      <a:pt x="153" y="132"/>
                      <a:pt x="164" y="119"/>
                    </a:cubicBezTo>
                    <a:cubicBezTo>
                      <a:pt x="165" y="118"/>
                      <a:pt x="166" y="116"/>
                      <a:pt x="167" y="114"/>
                    </a:cubicBezTo>
                    <a:cubicBezTo>
                      <a:pt x="161" y="106"/>
                      <a:pt x="154" y="98"/>
                      <a:pt x="147" y="91"/>
                    </a:cubicBezTo>
                    <a:cubicBezTo>
                      <a:pt x="144" y="87"/>
                      <a:pt x="142" y="85"/>
                      <a:pt x="144" y="80"/>
                    </a:cubicBezTo>
                    <a:cubicBezTo>
                      <a:pt x="147" y="76"/>
                      <a:pt x="150" y="76"/>
                      <a:pt x="156" y="77"/>
                    </a:cubicBezTo>
                    <a:cubicBezTo>
                      <a:pt x="165" y="80"/>
                      <a:pt x="172" y="86"/>
                      <a:pt x="176" y="95"/>
                    </a:cubicBezTo>
                    <a:cubicBezTo>
                      <a:pt x="178" y="97"/>
                      <a:pt x="179" y="99"/>
                      <a:pt x="180" y="102"/>
                    </a:cubicBezTo>
                    <a:cubicBezTo>
                      <a:pt x="183" y="99"/>
                      <a:pt x="186" y="97"/>
                      <a:pt x="189" y="94"/>
                    </a:cubicBezTo>
                    <a:cubicBezTo>
                      <a:pt x="202" y="80"/>
                      <a:pt x="216" y="68"/>
                      <a:pt x="230" y="57"/>
                    </a:cubicBezTo>
                    <a:cubicBezTo>
                      <a:pt x="245" y="46"/>
                      <a:pt x="258" y="34"/>
                      <a:pt x="272" y="22"/>
                    </a:cubicBezTo>
                    <a:cubicBezTo>
                      <a:pt x="277" y="17"/>
                      <a:pt x="282" y="12"/>
                      <a:pt x="288" y="8"/>
                    </a:cubicBezTo>
                    <a:cubicBezTo>
                      <a:pt x="298" y="0"/>
                      <a:pt x="302" y="0"/>
                      <a:pt x="312" y="8"/>
                    </a:cubicBezTo>
                    <a:cubicBezTo>
                      <a:pt x="317" y="7"/>
                      <a:pt x="321" y="5"/>
                      <a:pt x="326" y="5"/>
                    </a:cubicBezTo>
                    <a:cubicBezTo>
                      <a:pt x="330" y="5"/>
                      <a:pt x="335" y="7"/>
                      <a:pt x="339" y="9"/>
                    </a:cubicBezTo>
                    <a:cubicBezTo>
                      <a:pt x="338" y="17"/>
                      <a:pt x="338" y="17"/>
                      <a:pt x="328" y="27"/>
                    </a:cubicBezTo>
                    <a:cubicBezTo>
                      <a:pt x="328" y="28"/>
                      <a:pt x="327" y="29"/>
                      <a:pt x="328" y="29"/>
                    </a:cubicBezTo>
                    <a:cubicBezTo>
                      <a:pt x="335" y="41"/>
                      <a:pt x="335" y="42"/>
                      <a:pt x="324" y="50"/>
                    </a:cubicBezTo>
                    <a:cubicBezTo>
                      <a:pt x="290" y="76"/>
                      <a:pt x="256" y="102"/>
                      <a:pt x="222" y="129"/>
                    </a:cubicBezTo>
                    <a:cubicBezTo>
                      <a:pt x="216" y="133"/>
                      <a:pt x="212" y="137"/>
                      <a:pt x="206" y="142"/>
                    </a:cubicBezTo>
                    <a:cubicBezTo>
                      <a:pt x="211" y="148"/>
                      <a:pt x="215" y="154"/>
                      <a:pt x="220" y="160"/>
                    </a:cubicBezTo>
                    <a:cubicBezTo>
                      <a:pt x="226" y="158"/>
                      <a:pt x="233" y="155"/>
                      <a:pt x="239" y="153"/>
                    </a:cubicBezTo>
                    <a:cubicBezTo>
                      <a:pt x="276" y="137"/>
                      <a:pt x="313" y="122"/>
                      <a:pt x="350" y="106"/>
                    </a:cubicBezTo>
                    <a:cubicBezTo>
                      <a:pt x="351" y="106"/>
                      <a:pt x="352" y="106"/>
                      <a:pt x="354" y="105"/>
                    </a:cubicBezTo>
                    <a:cubicBezTo>
                      <a:pt x="364" y="99"/>
                      <a:pt x="373" y="100"/>
                      <a:pt x="381" y="109"/>
                    </a:cubicBezTo>
                    <a:close/>
                    <a:moveTo>
                      <a:pt x="53" y="242"/>
                    </a:moveTo>
                    <a:cubicBezTo>
                      <a:pt x="53" y="257"/>
                      <a:pt x="62" y="266"/>
                      <a:pt x="69" y="276"/>
                    </a:cubicBezTo>
                    <a:cubicBezTo>
                      <a:pt x="81" y="274"/>
                      <a:pt x="92" y="272"/>
                      <a:pt x="102" y="269"/>
                    </a:cubicBezTo>
                    <a:cubicBezTo>
                      <a:pt x="104" y="269"/>
                      <a:pt x="106" y="267"/>
                      <a:pt x="107" y="266"/>
                    </a:cubicBezTo>
                    <a:cubicBezTo>
                      <a:pt x="114" y="261"/>
                      <a:pt x="121" y="256"/>
                      <a:pt x="128" y="251"/>
                    </a:cubicBezTo>
                    <a:cubicBezTo>
                      <a:pt x="136" y="245"/>
                      <a:pt x="144" y="238"/>
                      <a:pt x="152" y="231"/>
                    </a:cubicBezTo>
                    <a:cubicBezTo>
                      <a:pt x="147" y="214"/>
                      <a:pt x="132" y="206"/>
                      <a:pt x="125" y="190"/>
                    </a:cubicBezTo>
                    <a:cubicBezTo>
                      <a:pt x="100" y="208"/>
                      <a:pt x="77" y="225"/>
                      <a:pt x="53" y="242"/>
                    </a:cubicBezTo>
                    <a:close/>
                    <a:moveTo>
                      <a:pt x="144" y="188"/>
                    </a:moveTo>
                    <a:cubicBezTo>
                      <a:pt x="145" y="186"/>
                      <a:pt x="147" y="185"/>
                      <a:pt x="148" y="184"/>
                    </a:cubicBezTo>
                    <a:cubicBezTo>
                      <a:pt x="167" y="163"/>
                      <a:pt x="187" y="143"/>
                      <a:pt x="207" y="123"/>
                    </a:cubicBezTo>
                    <a:cubicBezTo>
                      <a:pt x="218" y="113"/>
                      <a:pt x="230" y="104"/>
                      <a:pt x="241" y="95"/>
                    </a:cubicBezTo>
                    <a:cubicBezTo>
                      <a:pt x="256" y="83"/>
                      <a:pt x="270" y="72"/>
                      <a:pt x="284" y="61"/>
                    </a:cubicBezTo>
                    <a:cubicBezTo>
                      <a:pt x="293" y="54"/>
                      <a:pt x="301" y="47"/>
                      <a:pt x="309" y="40"/>
                    </a:cubicBezTo>
                    <a:cubicBezTo>
                      <a:pt x="305" y="32"/>
                      <a:pt x="301" y="25"/>
                      <a:pt x="297" y="17"/>
                    </a:cubicBezTo>
                    <a:cubicBezTo>
                      <a:pt x="294" y="20"/>
                      <a:pt x="291" y="22"/>
                      <a:pt x="288" y="25"/>
                    </a:cubicBezTo>
                    <a:cubicBezTo>
                      <a:pt x="268" y="45"/>
                      <a:pt x="246" y="64"/>
                      <a:pt x="223" y="80"/>
                    </a:cubicBezTo>
                    <a:cubicBezTo>
                      <a:pt x="221" y="82"/>
                      <a:pt x="220" y="83"/>
                      <a:pt x="219" y="85"/>
                    </a:cubicBezTo>
                    <a:cubicBezTo>
                      <a:pt x="192" y="109"/>
                      <a:pt x="169" y="137"/>
                      <a:pt x="145" y="164"/>
                    </a:cubicBezTo>
                    <a:cubicBezTo>
                      <a:pt x="136" y="173"/>
                      <a:pt x="136" y="174"/>
                      <a:pt x="144" y="188"/>
                    </a:cubicBezTo>
                    <a:close/>
                    <a:moveTo>
                      <a:pt x="162" y="213"/>
                    </a:moveTo>
                    <a:cubicBezTo>
                      <a:pt x="176" y="206"/>
                      <a:pt x="189" y="199"/>
                      <a:pt x="203" y="193"/>
                    </a:cubicBezTo>
                    <a:cubicBezTo>
                      <a:pt x="212" y="189"/>
                      <a:pt x="221" y="186"/>
                      <a:pt x="231" y="183"/>
                    </a:cubicBezTo>
                    <a:cubicBezTo>
                      <a:pt x="240" y="180"/>
                      <a:pt x="250" y="177"/>
                      <a:pt x="260" y="174"/>
                    </a:cubicBezTo>
                    <a:cubicBezTo>
                      <a:pt x="285" y="166"/>
                      <a:pt x="309" y="156"/>
                      <a:pt x="335" y="149"/>
                    </a:cubicBezTo>
                    <a:cubicBezTo>
                      <a:pt x="351" y="145"/>
                      <a:pt x="364" y="135"/>
                      <a:pt x="380" y="134"/>
                    </a:cubicBezTo>
                    <a:cubicBezTo>
                      <a:pt x="380" y="132"/>
                      <a:pt x="381" y="132"/>
                      <a:pt x="380" y="131"/>
                    </a:cubicBezTo>
                    <a:cubicBezTo>
                      <a:pt x="378" y="128"/>
                      <a:pt x="376" y="124"/>
                      <a:pt x="373" y="121"/>
                    </a:cubicBezTo>
                    <a:cubicBezTo>
                      <a:pt x="369" y="115"/>
                      <a:pt x="368" y="115"/>
                      <a:pt x="360" y="118"/>
                    </a:cubicBezTo>
                    <a:cubicBezTo>
                      <a:pt x="340" y="126"/>
                      <a:pt x="319" y="134"/>
                      <a:pt x="298" y="143"/>
                    </a:cubicBezTo>
                    <a:cubicBezTo>
                      <a:pt x="269" y="155"/>
                      <a:pt x="241" y="167"/>
                      <a:pt x="212" y="179"/>
                    </a:cubicBezTo>
                    <a:cubicBezTo>
                      <a:pt x="198" y="184"/>
                      <a:pt x="184" y="190"/>
                      <a:pt x="170" y="195"/>
                    </a:cubicBezTo>
                    <a:cubicBezTo>
                      <a:pt x="165" y="197"/>
                      <a:pt x="160" y="199"/>
                      <a:pt x="154" y="202"/>
                    </a:cubicBezTo>
                    <a:cubicBezTo>
                      <a:pt x="157" y="206"/>
                      <a:pt x="159" y="209"/>
                      <a:pt x="162" y="213"/>
                    </a:cubicBezTo>
                    <a:close/>
                    <a:moveTo>
                      <a:pt x="163" y="181"/>
                    </a:moveTo>
                    <a:cubicBezTo>
                      <a:pt x="178" y="178"/>
                      <a:pt x="191" y="173"/>
                      <a:pt x="205" y="166"/>
                    </a:cubicBezTo>
                    <a:cubicBezTo>
                      <a:pt x="201" y="162"/>
                      <a:pt x="197" y="158"/>
                      <a:pt x="194" y="154"/>
                    </a:cubicBezTo>
                    <a:cubicBezTo>
                      <a:pt x="183" y="163"/>
                      <a:pt x="173" y="172"/>
                      <a:pt x="163" y="181"/>
                    </a:cubicBezTo>
                    <a:close/>
                    <a:moveTo>
                      <a:pt x="26" y="290"/>
                    </a:moveTo>
                    <a:cubicBezTo>
                      <a:pt x="34" y="286"/>
                      <a:pt x="41" y="282"/>
                      <a:pt x="48" y="278"/>
                    </a:cubicBezTo>
                    <a:cubicBezTo>
                      <a:pt x="45" y="273"/>
                      <a:pt x="42" y="268"/>
                      <a:pt x="39" y="263"/>
                    </a:cubicBezTo>
                    <a:cubicBezTo>
                      <a:pt x="32" y="269"/>
                      <a:pt x="25" y="275"/>
                      <a:pt x="18" y="280"/>
                    </a:cubicBezTo>
                    <a:cubicBezTo>
                      <a:pt x="21" y="284"/>
                      <a:pt x="23" y="286"/>
                      <a:pt x="26" y="290"/>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55" name="Group 54">
                <a:extLst>
                  <a:ext uri="{FF2B5EF4-FFF2-40B4-BE49-F238E27FC236}">
                    <a16:creationId xmlns:a16="http://schemas.microsoft.com/office/drawing/2014/main" id="{DD2896D9-9ABD-40D4-B269-996AD1703D30}"/>
                  </a:ext>
                </a:extLst>
              </p:cNvPr>
              <p:cNvGrpSpPr>
                <a:grpSpLocks noChangeAspect="1"/>
              </p:cNvGrpSpPr>
              <p:nvPr/>
            </p:nvGrpSpPr>
            <p:grpSpPr>
              <a:xfrm rot="829008" flipH="1" flipV="1">
                <a:off x="15085158" y="2645087"/>
                <a:ext cx="342595" cy="673439"/>
                <a:chOff x="8553450" y="3959226"/>
                <a:chExt cx="1203325" cy="2365375"/>
              </a:xfrm>
              <a:solidFill>
                <a:srgbClr val="FF0000"/>
              </a:solidFill>
            </p:grpSpPr>
            <p:sp>
              <p:nvSpPr>
                <p:cNvPr id="153" name="Freeform 488">
                  <a:extLst>
                    <a:ext uri="{FF2B5EF4-FFF2-40B4-BE49-F238E27FC236}">
                      <a16:creationId xmlns:a16="http://schemas.microsoft.com/office/drawing/2014/main" id="{50565434-5219-4D28-AA5B-B42D47E8D057}"/>
                    </a:ext>
                  </a:extLst>
                </p:cNvPr>
                <p:cNvSpPr>
                  <a:spLocks noEditPoints="1"/>
                </p:cNvSpPr>
                <p:nvPr/>
              </p:nvSpPr>
              <p:spPr bwMode="auto">
                <a:xfrm>
                  <a:off x="8937625" y="5562601"/>
                  <a:ext cx="385763" cy="342900"/>
                </a:xfrm>
                <a:custGeom>
                  <a:avLst/>
                  <a:gdLst>
                    <a:gd name="T0" fmla="*/ 50 w 87"/>
                    <a:gd name="T1" fmla="*/ 0 h 79"/>
                    <a:gd name="T2" fmla="*/ 56 w 87"/>
                    <a:gd name="T3" fmla="*/ 29 h 79"/>
                    <a:gd name="T4" fmla="*/ 87 w 87"/>
                    <a:gd name="T5" fmla="*/ 24 h 79"/>
                    <a:gd name="T6" fmla="*/ 83 w 87"/>
                    <a:gd name="T7" fmla="*/ 34 h 79"/>
                    <a:gd name="T8" fmla="*/ 58 w 87"/>
                    <a:gd name="T9" fmla="*/ 42 h 79"/>
                    <a:gd name="T10" fmla="*/ 63 w 87"/>
                    <a:gd name="T11" fmla="*/ 70 h 79"/>
                    <a:gd name="T12" fmla="*/ 45 w 87"/>
                    <a:gd name="T13" fmla="*/ 54 h 79"/>
                    <a:gd name="T14" fmla="*/ 37 w 87"/>
                    <a:gd name="T15" fmla="*/ 79 h 79"/>
                    <a:gd name="T16" fmla="*/ 32 w 87"/>
                    <a:gd name="T17" fmla="*/ 53 h 79"/>
                    <a:gd name="T18" fmla="*/ 0 w 87"/>
                    <a:gd name="T19" fmla="*/ 60 h 79"/>
                    <a:gd name="T20" fmla="*/ 9 w 87"/>
                    <a:gd name="T21" fmla="*/ 45 h 79"/>
                    <a:gd name="T22" fmla="*/ 28 w 87"/>
                    <a:gd name="T23" fmla="*/ 42 h 79"/>
                    <a:gd name="T24" fmla="*/ 10 w 87"/>
                    <a:gd name="T25" fmla="*/ 18 h 79"/>
                    <a:gd name="T26" fmla="*/ 36 w 87"/>
                    <a:gd name="T27" fmla="*/ 30 h 79"/>
                    <a:gd name="T28" fmla="*/ 40 w 87"/>
                    <a:gd name="T29" fmla="*/ 19 h 79"/>
                    <a:gd name="T30" fmla="*/ 50 w 87"/>
                    <a:gd name="T31" fmla="*/ 0 h 79"/>
                    <a:gd name="T32" fmla="*/ 43 w 87"/>
                    <a:gd name="T33" fmla="*/ 35 h 79"/>
                    <a:gd name="T34" fmla="*/ 43 w 87"/>
                    <a:gd name="T35" fmla="*/ 35 h 79"/>
                    <a:gd name="T36" fmla="*/ 48 w 87"/>
                    <a:gd name="T37" fmla="*/ 12 h 79"/>
                    <a:gd name="T38" fmla="*/ 43 w 87"/>
                    <a:gd name="T39" fmla="*/ 35 h 79"/>
                    <a:gd name="T40" fmla="*/ 54 w 87"/>
                    <a:gd name="T41" fmla="*/ 37 h 79"/>
                    <a:gd name="T42" fmla="*/ 54 w 87"/>
                    <a:gd name="T43" fmla="*/ 37 h 79"/>
                    <a:gd name="T44" fmla="*/ 79 w 87"/>
                    <a:gd name="T45" fmla="*/ 29 h 79"/>
                    <a:gd name="T46" fmla="*/ 78 w 87"/>
                    <a:gd name="T47" fmla="*/ 26 h 79"/>
                    <a:gd name="T48" fmla="*/ 54 w 87"/>
                    <a:gd name="T49" fmla="*/ 37 h 79"/>
                    <a:gd name="T50" fmla="*/ 37 w 87"/>
                    <a:gd name="T51" fmla="*/ 42 h 79"/>
                    <a:gd name="T52" fmla="*/ 37 w 87"/>
                    <a:gd name="T53" fmla="*/ 42 h 79"/>
                    <a:gd name="T54" fmla="*/ 18 w 87"/>
                    <a:gd name="T55" fmla="*/ 25 h 79"/>
                    <a:gd name="T56" fmla="*/ 37 w 87"/>
                    <a:gd name="T57" fmla="*/ 42 h 79"/>
                    <a:gd name="T58" fmla="*/ 47 w 87"/>
                    <a:gd name="T59" fmla="*/ 43 h 79"/>
                    <a:gd name="T60" fmla="*/ 47 w 87"/>
                    <a:gd name="T61" fmla="*/ 43 h 79"/>
                    <a:gd name="T62" fmla="*/ 61 w 87"/>
                    <a:gd name="T63" fmla="*/ 61 h 79"/>
                    <a:gd name="T64" fmla="*/ 47 w 87"/>
                    <a:gd name="T65" fmla="*/ 43 h 79"/>
                    <a:gd name="T66" fmla="*/ 9 w 87"/>
                    <a:gd name="T67" fmla="*/ 53 h 79"/>
                    <a:gd name="T68" fmla="*/ 9 w 87"/>
                    <a:gd name="T69" fmla="*/ 53 h 79"/>
                    <a:gd name="T70" fmla="*/ 29 w 87"/>
                    <a:gd name="T71" fmla="*/ 48 h 79"/>
                    <a:gd name="T72" fmla="*/ 9 w 87"/>
                    <a:gd name="T73" fmla="*/ 53 h 79"/>
                    <a:gd name="T74" fmla="*/ 37 w 87"/>
                    <a:gd name="T75" fmla="*/ 68 h 79"/>
                    <a:gd name="T76" fmla="*/ 37 w 87"/>
                    <a:gd name="T77" fmla="*/ 68 h 79"/>
                    <a:gd name="T78" fmla="*/ 38 w 87"/>
                    <a:gd name="T79" fmla="*/ 52 h 79"/>
                    <a:gd name="T80" fmla="*/ 37 w 87"/>
                    <a:gd name="T8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79">
                      <a:moveTo>
                        <a:pt x="50" y="0"/>
                      </a:moveTo>
                      <a:cubicBezTo>
                        <a:pt x="57" y="6"/>
                        <a:pt x="56" y="18"/>
                        <a:pt x="56" y="29"/>
                      </a:cubicBezTo>
                      <a:cubicBezTo>
                        <a:pt x="66" y="28"/>
                        <a:pt x="75" y="17"/>
                        <a:pt x="87" y="24"/>
                      </a:cubicBezTo>
                      <a:cubicBezTo>
                        <a:pt x="87" y="29"/>
                        <a:pt x="84" y="30"/>
                        <a:pt x="83" y="34"/>
                      </a:cubicBezTo>
                      <a:cubicBezTo>
                        <a:pt x="74" y="36"/>
                        <a:pt x="67" y="40"/>
                        <a:pt x="58" y="42"/>
                      </a:cubicBezTo>
                      <a:cubicBezTo>
                        <a:pt x="63" y="49"/>
                        <a:pt x="71" y="61"/>
                        <a:pt x="63" y="70"/>
                      </a:cubicBezTo>
                      <a:cubicBezTo>
                        <a:pt x="56" y="66"/>
                        <a:pt x="50" y="60"/>
                        <a:pt x="45" y="54"/>
                      </a:cubicBezTo>
                      <a:cubicBezTo>
                        <a:pt x="41" y="60"/>
                        <a:pt x="44" y="77"/>
                        <a:pt x="37" y="79"/>
                      </a:cubicBezTo>
                      <a:cubicBezTo>
                        <a:pt x="29" y="74"/>
                        <a:pt x="28" y="64"/>
                        <a:pt x="32" y="53"/>
                      </a:cubicBezTo>
                      <a:cubicBezTo>
                        <a:pt x="21" y="54"/>
                        <a:pt x="10" y="63"/>
                        <a:pt x="0" y="60"/>
                      </a:cubicBezTo>
                      <a:cubicBezTo>
                        <a:pt x="2" y="53"/>
                        <a:pt x="4" y="48"/>
                        <a:pt x="9" y="45"/>
                      </a:cubicBezTo>
                      <a:cubicBezTo>
                        <a:pt x="15" y="42"/>
                        <a:pt x="22" y="46"/>
                        <a:pt x="28" y="42"/>
                      </a:cubicBezTo>
                      <a:cubicBezTo>
                        <a:pt x="20" y="36"/>
                        <a:pt x="8" y="28"/>
                        <a:pt x="10" y="18"/>
                      </a:cubicBezTo>
                      <a:cubicBezTo>
                        <a:pt x="20" y="17"/>
                        <a:pt x="30" y="24"/>
                        <a:pt x="36" y="30"/>
                      </a:cubicBezTo>
                      <a:cubicBezTo>
                        <a:pt x="40" y="29"/>
                        <a:pt x="37" y="23"/>
                        <a:pt x="40" y="19"/>
                      </a:cubicBezTo>
                      <a:cubicBezTo>
                        <a:pt x="45" y="13"/>
                        <a:pt x="46" y="6"/>
                        <a:pt x="50" y="0"/>
                      </a:cubicBezTo>
                      <a:close/>
                      <a:moveTo>
                        <a:pt x="43" y="35"/>
                      </a:moveTo>
                      <a:cubicBezTo>
                        <a:pt x="43" y="35"/>
                        <a:pt x="43" y="35"/>
                        <a:pt x="43" y="35"/>
                      </a:cubicBezTo>
                      <a:cubicBezTo>
                        <a:pt x="51" y="39"/>
                        <a:pt x="56" y="16"/>
                        <a:pt x="48" y="12"/>
                      </a:cubicBezTo>
                      <a:cubicBezTo>
                        <a:pt x="46" y="18"/>
                        <a:pt x="36" y="30"/>
                        <a:pt x="43" y="35"/>
                      </a:cubicBezTo>
                      <a:close/>
                      <a:moveTo>
                        <a:pt x="54" y="37"/>
                      </a:moveTo>
                      <a:cubicBezTo>
                        <a:pt x="54" y="37"/>
                        <a:pt x="54" y="37"/>
                        <a:pt x="54" y="37"/>
                      </a:cubicBezTo>
                      <a:cubicBezTo>
                        <a:pt x="65" y="38"/>
                        <a:pt x="73" y="34"/>
                        <a:pt x="79" y="29"/>
                      </a:cubicBezTo>
                      <a:cubicBezTo>
                        <a:pt x="81" y="29"/>
                        <a:pt x="80" y="27"/>
                        <a:pt x="78" y="26"/>
                      </a:cubicBezTo>
                      <a:cubicBezTo>
                        <a:pt x="71" y="30"/>
                        <a:pt x="59" y="29"/>
                        <a:pt x="54" y="37"/>
                      </a:cubicBezTo>
                      <a:close/>
                      <a:moveTo>
                        <a:pt x="37" y="42"/>
                      </a:moveTo>
                      <a:cubicBezTo>
                        <a:pt x="37" y="42"/>
                        <a:pt x="37" y="42"/>
                        <a:pt x="37" y="42"/>
                      </a:cubicBezTo>
                      <a:cubicBezTo>
                        <a:pt x="36" y="33"/>
                        <a:pt x="28" y="28"/>
                        <a:pt x="18" y="25"/>
                      </a:cubicBezTo>
                      <a:cubicBezTo>
                        <a:pt x="20" y="34"/>
                        <a:pt x="29" y="37"/>
                        <a:pt x="37" y="42"/>
                      </a:cubicBezTo>
                      <a:close/>
                      <a:moveTo>
                        <a:pt x="47" y="43"/>
                      </a:moveTo>
                      <a:cubicBezTo>
                        <a:pt x="47" y="43"/>
                        <a:pt x="47" y="43"/>
                        <a:pt x="47" y="43"/>
                      </a:cubicBezTo>
                      <a:cubicBezTo>
                        <a:pt x="46" y="49"/>
                        <a:pt x="53" y="58"/>
                        <a:pt x="61" y="61"/>
                      </a:cubicBezTo>
                      <a:cubicBezTo>
                        <a:pt x="61" y="52"/>
                        <a:pt x="54" y="44"/>
                        <a:pt x="47" y="43"/>
                      </a:cubicBezTo>
                      <a:close/>
                      <a:moveTo>
                        <a:pt x="9" y="53"/>
                      </a:moveTo>
                      <a:cubicBezTo>
                        <a:pt x="9" y="53"/>
                        <a:pt x="9" y="53"/>
                        <a:pt x="9" y="53"/>
                      </a:cubicBezTo>
                      <a:cubicBezTo>
                        <a:pt x="14" y="54"/>
                        <a:pt x="25" y="53"/>
                        <a:pt x="29" y="48"/>
                      </a:cubicBezTo>
                      <a:cubicBezTo>
                        <a:pt x="21" y="47"/>
                        <a:pt x="13" y="47"/>
                        <a:pt x="9" y="53"/>
                      </a:cubicBezTo>
                      <a:close/>
                      <a:moveTo>
                        <a:pt x="37" y="68"/>
                      </a:moveTo>
                      <a:cubicBezTo>
                        <a:pt x="37" y="68"/>
                        <a:pt x="37" y="68"/>
                        <a:pt x="37" y="68"/>
                      </a:cubicBezTo>
                      <a:cubicBezTo>
                        <a:pt x="40" y="65"/>
                        <a:pt x="41" y="55"/>
                        <a:pt x="38" y="52"/>
                      </a:cubicBezTo>
                      <a:cubicBezTo>
                        <a:pt x="36" y="55"/>
                        <a:pt x="33" y="66"/>
                        <a:pt x="37"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4" name="Freeform 500">
                  <a:extLst>
                    <a:ext uri="{FF2B5EF4-FFF2-40B4-BE49-F238E27FC236}">
                      <a16:creationId xmlns:a16="http://schemas.microsoft.com/office/drawing/2014/main" id="{CDCF4236-26D2-4499-A218-BB33EE0F060A}"/>
                    </a:ext>
                  </a:extLst>
                </p:cNvPr>
                <p:cNvSpPr>
                  <a:spLocks/>
                </p:cNvSpPr>
                <p:nvPr/>
              </p:nvSpPr>
              <p:spPr bwMode="auto">
                <a:xfrm>
                  <a:off x="9177338" y="6084888"/>
                  <a:ext cx="146050" cy="30163"/>
                </a:xfrm>
                <a:custGeom>
                  <a:avLst/>
                  <a:gdLst>
                    <a:gd name="T0" fmla="*/ 33 w 33"/>
                    <a:gd name="T1" fmla="*/ 0 h 7"/>
                    <a:gd name="T2" fmla="*/ 0 w 33"/>
                    <a:gd name="T3" fmla="*/ 7 h 7"/>
                    <a:gd name="T4" fmla="*/ 33 w 33"/>
                    <a:gd name="T5" fmla="*/ 0 h 7"/>
                  </a:gdLst>
                  <a:ahLst/>
                  <a:cxnLst>
                    <a:cxn ang="0">
                      <a:pos x="T0" y="T1"/>
                    </a:cxn>
                    <a:cxn ang="0">
                      <a:pos x="T2" y="T3"/>
                    </a:cxn>
                    <a:cxn ang="0">
                      <a:pos x="T4" y="T5"/>
                    </a:cxn>
                  </a:cxnLst>
                  <a:rect l="0" t="0" r="r" b="b"/>
                  <a:pathLst>
                    <a:path w="33" h="7">
                      <a:moveTo>
                        <a:pt x="33" y="0"/>
                      </a:moveTo>
                      <a:cubicBezTo>
                        <a:pt x="24" y="6"/>
                        <a:pt x="11" y="5"/>
                        <a:pt x="0" y="7"/>
                      </a:cubicBezTo>
                      <a:cubicBezTo>
                        <a:pt x="8" y="1"/>
                        <a:pt x="21" y="1"/>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5" name="Freeform 501">
                  <a:extLst>
                    <a:ext uri="{FF2B5EF4-FFF2-40B4-BE49-F238E27FC236}">
                      <a16:creationId xmlns:a16="http://schemas.microsoft.com/office/drawing/2014/main" id="{44B781B9-5DC0-4512-A2B0-CBBFBBD29BDC}"/>
                    </a:ext>
                  </a:extLst>
                </p:cNvPr>
                <p:cNvSpPr>
                  <a:spLocks noEditPoints="1"/>
                </p:cNvSpPr>
                <p:nvPr/>
              </p:nvSpPr>
              <p:spPr bwMode="auto">
                <a:xfrm>
                  <a:off x="8553450" y="3959226"/>
                  <a:ext cx="1203325" cy="2365375"/>
                </a:xfrm>
                <a:custGeom>
                  <a:avLst/>
                  <a:gdLst>
                    <a:gd name="T0" fmla="*/ 228 w 272"/>
                    <a:gd name="T1" fmla="*/ 118 h 543"/>
                    <a:gd name="T2" fmla="*/ 144 w 272"/>
                    <a:gd name="T3" fmla="*/ 238 h 543"/>
                    <a:gd name="T4" fmla="*/ 238 w 272"/>
                    <a:gd name="T5" fmla="*/ 500 h 543"/>
                    <a:gd name="T6" fmla="*/ 26 w 272"/>
                    <a:gd name="T7" fmla="*/ 495 h 543"/>
                    <a:gd name="T8" fmla="*/ 125 w 272"/>
                    <a:gd name="T9" fmla="*/ 283 h 543"/>
                    <a:gd name="T10" fmla="*/ 129 w 272"/>
                    <a:gd name="T11" fmla="*/ 195 h 543"/>
                    <a:gd name="T12" fmla="*/ 131 w 272"/>
                    <a:gd name="T13" fmla="*/ 66 h 543"/>
                    <a:gd name="T14" fmla="*/ 169 w 272"/>
                    <a:gd name="T15" fmla="*/ 47 h 543"/>
                    <a:gd name="T16" fmla="*/ 203 w 272"/>
                    <a:gd name="T17" fmla="*/ 14 h 543"/>
                    <a:gd name="T18" fmla="*/ 144 w 272"/>
                    <a:gd name="T19" fmla="*/ 38 h 543"/>
                    <a:gd name="T20" fmla="*/ 216 w 272"/>
                    <a:gd name="T21" fmla="*/ 56 h 543"/>
                    <a:gd name="T22" fmla="*/ 170 w 272"/>
                    <a:gd name="T23" fmla="*/ 61 h 543"/>
                    <a:gd name="T24" fmla="*/ 154 w 272"/>
                    <a:gd name="T25" fmla="*/ 75 h 543"/>
                    <a:gd name="T26" fmla="*/ 177 w 272"/>
                    <a:gd name="T27" fmla="*/ 78 h 543"/>
                    <a:gd name="T28" fmla="*/ 224 w 272"/>
                    <a:gd name="T29" fmla="*/ 112 h 543"/>
                    <a:gd name="T30" fmla="*/ 178 w 272"/>
                    <a:gd name="T31" fmla="*/ 84 h 543"/>
                    <a:gd name="T32" fmla="*/ 160 w 272"/>
                    <a:gd name="T33" fmla="*/ 83 h 543"/>
                    <a:gd name="T34" fmla="*/ 179 w 272"/>
                    <a:gd name="T35" fmla="*/ 102 h 543"/>
                    <a:gd name="T36" fmla="*/ 120 w 272"/>
                    <a:gd name="T37" fmla="*/ 137 h 543"/>
                    <a:gd name="T38" fmla="*/ 176 w 272"/>
                    <a:gd name="T39" fmla="*/ 106 h 543"/>
                    <a:gd name="T40" fmla="*/ 172 w 272"/>
                    <a:gd name="T41" fmla="*/ 108 h 543"/>
                    <a:gd name="T42" fmla="*/ 101 w 272"/>
                    <a:gd name="T43" fmla="*/ 159 h 543"/>
                    <a:gd name="T44" fmla="*/ 84 w 272"/>
                    <a:gd name="T45" fmla="*/ 164 h 543"/>
                    <a:gd name="T46" fmla="*/ 106 w 272"/>
                    <a:gd name="T47" fmla="*/ 162 h 543"/>
                    <a:gd name="T48" fmla="*/ 136 w 272"/>
                    <a:gd name="T49" fmla="*/ 185 h 543"/>
                    <a:gd name="T50" fmla="*/ 101 w 272"/>
                    <a:gd name="T51" fmla="*/ 189 h 543"/>
                    <a:gd name="T52" fmla="*/ 133 w 272"/>
                    <a:gd name="T53" fmla="*/ 199 h 543"/>
                    <a:gd name="T54" fmla="*/ 120 w 272"/>
                    <a:gd name="T55" fmla="*/ 202 h 543"/>
                    <a:gd name="T56" fmla="*/ 170 w 272"/>
                    <a:gd name="T57" fmla="*/ 216 h 543"/>
                    <a:gd name="T58" fmla="*/ 136 w 272"/>
                    <a:gd name="T59" fmla="*/ 202 h 543"/>
                    <a:gd name="T60" fmla="*/ 130 w 272"/>
                    <a:gd name="T61" fmla="*/ 218 h 543"/>
                    <a:gd name="T62" fmla="*/ 138 w 272"/>
                    <a:gd name="T63" fmla="*/ 235 h 543"/>
                    <a:gd name="T64" fmla="*/ 158 w 272"/>
                    <a:gd name="T65" fmla="*/ 227 h 543"/>
                    <a:gd name="T66" fmla="*/ 166 w 272"/>
                    <a:gd name="T67" fmla="*/ 226 h 543"/>
                    <a:gd name="T68" fmla="*/ 218 w 272"/>
                    <a:gd name="T69" fmla="*/ 321 h 543"/>
                    <a:gd name="T70" fmla="*/ 34 w 272"/>
                    <a:gd name="T71" fmla="*/ 331 h 543"/>
                    <a:gd name="T72" fmla="*/ 218 w 272"/>
                    <a:gd name="T73" fmla="*/ 321 h 543"/>
                    <a:gd name="T74" fmla="*/ 105 w 272"/>
                    <a:gd name="T75" fmla="*/ 290 h 543"/>
                    <a:gd name="T76" fmla="*/ 173 w 272"/>
                    <a:gd name="T77" fmla="*/ 294 h 543"/>
                    <a:gd name="T78" fmla="*/ 203 w 272"/>
                    <a:gd name="T79" fmla="*/ 309 h 543"/>
                    <a:gd name="T80" fmla="*/ 139 w 272"/>
                    <a:gd name="T81" fmla="*/ 314 h 543"/>
                    <a:gd name="T82" fmla="*/ 137 w 272"/>
                    <a:gd name="T83" fmla="*/ 306 h 543"/>
                    <a:gd name="T84" fmla="*/ 96 w 272"/>
                    <a:gd name="T85" fmla="*/ 309 h 543"/>
                    <a:gd name="T86" fmla="*/ 92 w 272"/>
                    <a:gd name="T87" fmla="*/ 293 h 543"/>
                    <a:gd name="T88" fmla="*/ 137 w 272"/>
                    <a:gd name="T89" fmla="*/ 323 h 543"/>
                    <a:gd name="T90" fmla="*/ 205 w 272"/>
                    <a:gd name="T91" fmla="*/ 311 h 543"/>
                    <a:gd name="T92" fmla="*/ 70 w 272"/>
                    <a:gd name="T93" fmla="*/ 300 h 543"/>
                    <a:gd name="T94" fmla="*/ 93 w 272"/>
                    <a:gd name="T95" fmla="*/ 320 h 543"/>
                    <a:gd name="T96" fmla="*/ 73 w 272"/>
                    <a:gd name="T97" fmla="*/ 302 h 543"/>
                    <a:gd name="T98" fmla="*/ 101 w 272"/>
                    <a:gd name="T99" fmla="*/ 326 h 543"/>
                    <a:gd name="T100" fmla="*/ 40 w 272"/>
                    <a:gd name="T101" fmla="*/ 312 h 543"/>
                    <a:gd name="T102" fmla="*/ 119 w 272"/>
                    <a:gd name="T103" fmla="*/ 333 h 543"/>
                    <a:gd name="T104" fmla="*/ 58 w 272"/>
                    <a:gd name="T105" fmla="*/ 318 h 543"/>
                    <a:gd name="T106" fmla="*/ 44 w 272"/>
                    <a:gd name="T107" fmla="*/ 340 h 543"/>
                    <a:gd name="T108" fmla="*/ 187 w 272"/>
                    <a:gd name="T109" fmla="*/ 507 h 543"/>
                    <a:gd name="T110" fmla="*/ 192 w 272"/>
                    <a:gd name="T111" fmla="*/ 526 h 543"/>
                    <a:gd name="T112" fmla="*/ 86 w 272"/>
                    <a:gd name="T113" fmla="*/ 528 h 543"/>
                    <a:gd name="T114" fmla="*/ 238 w 272"/>
                    <a:gd name="T115" fmla="*/ 506 h 543"/>
                    <a:gd name="T116" fmla="*/ 143 w 272"/>
                    <a:gd name="T117" fmla="*/ 50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543">
                      <a:moveTo>
                        <a:pt x="175" y="45"/>
                      </a:moveTo>
                      <a:cubicBezTo>
                        <a:pt x="184" y="32"/>
                        <a:pt x="192" y="7"/>
                        <a:pt x="213" y="7"/>
                      </a:cubicBezTo>
                      <a:cubicBezTo>
                        <a:pt x="233" y="25"/>
                        <a:pt x="205" y="50"/>
                        <a:pt x="194" y="61"/>
                      </a:cubicBezTo>
                      <a:cubicBezTo>
                        <a:pt x="213" y="55"/>
                        <a:pt x="233" y="40"/>
                        <a:pt x="260" y="41"/>
                      </a:cubicBezTo>
                      <a:cubicBezTo>
                        <a:pt x="272" y="68"/>
                        <a:pt x="242" y="79"/>
                        <a:pt x="220" y="80"/>
                      </a:cubicBezTo>
                      <a:cubicBezTo>
                        <a:pt x="237" y="87"/>
                        <a:pt x="262" y="86"/>
                        <a:pt x="266" y="102"/>
                      </a:cubicBezTo>
                      <a:cubicBezTo>
                        <a:pt x="260" y="117"/>
                        <a:pt x="244" y="117"/>
                        <a:pt x="228" y="118"/>
                      </a:cubicBezTo>
                      <a:cubicBezTo>
                        <a:pt x="247" y="126"/>
                        <a:pt x="242" y="156"/>
                        <a:pt x="226" y="160"/>
                      </a:cubicBezTo>
                      <a:cubicBezTo>
                        <a:pt x="206" y="164"/>
                        <a:pt x="187" y="136"/>
                        <a:pt x="179" y="123"/>
                      </a:cubicBezTo>
                      <a:cubicBezTo>
                        <a:pt x="179" y="134"/>
                        <a:pt x="187" y="174"/>
                        <a:pt x="168" y="176"/>
                      </a:cubicBezTo>
                      <a:cubicBezTo>
                        <a:pt x="159" y="177"/>
                        <a:pt x="154" y="171"/>
                        <a:pt x="149" y="166"/>
                      </a:cubicBezTo>
                      <a:cubicBezTo>
                        <a:pt x="143" y="179"/>
                        <a:pt x="140" y="205"/>
                        <a:pt x="138" y="219"/>
                      </a:cubicBezTo>
                      <a:cubicBezTo>
                        <a:pt x="154" y="207"/>
                        <a:pt x="173" y="200"/>
                        <a:pt x="191" y="192"/>
                      </a:cubicBezTo>
                      <a:cubicBezTo>
                        <a:pt x="195" y="219"/>
                        <a:pt x="175" y="245"/>
                        <a:pt x="144" y="238"/>
                      </a:cubicBezTo>
                      <a:cubicBezTo>
                        <a:pt x="141" y="240"/>
                        <a:pt x="138" y="243"/>
                        <a:pt x="136" y="245"/>
                      </a:cubicBezTo>
                      <a:cubicBezTo>
                        <a:pt x="134" y="258"/>
                        <a:pt x="135" y="270"/>
                        <a:pt x="135" y="282"/>
                      </a:cubicBezTo>
                      <a:cubicBezTo>
                        <a:pt x="148" y="285"/>
                        <a:pt x="172" y="283"/>
                        <a:pt x="193" y="287"/>
                      </a:cubicBezTo>
                      <a:cubicBezTo>
                        <a:pt x="211" y="291"/>
                        <a:pt x="235" y="301"/>
                        <a:pt x="237" y="311"/>
                      </a:cubicBezTo>
                      <a:cubicBezTo>
                        <a:pt x="240" y="324"/>
                        <a:pt x="226" y="331"/>
                        <a:pt x="219" y="338"/>
                      </a:cubicBezTo>
                      <a:cubicBezTo>
                        <a:pt x="206" y="383"/>
                        <a:pt x="200" y="436"/>
                        <a:pt x="190" y="488"/>
                      </a:cubicBezTo>
                      <a:cubicBezTo>
                        <a:pt x="207" y="489"/>
                        <a:pt x="223" y="495"/>
                        <a:pt x="238" y="500"/>
                      </a:cubicBezTo>
                      <a:cubicBezTo>
                        <a:pt x="248" y="504"/>
                        <a:pt x="259" y="506"/>
                        <a:pt x="263" y="514"/>
                      </a:cubicBezTo>
                      <a:cubicBezTo>
                        <a:pt x="258" y="523"/>
                        <a:pt x="245" y="527"/>
                        <a:pt x="233" y="531"/>
                      </a:cubicBezTo>
                      <a:cubicBezTo>
                        <a:pt x="211" y="538"/>
                        <a:pt x="188" y="540"/>
                        <a:pt x="159" y="542"/>
                      </a:cubicBezTo>
                      <a:cubicBezTo>
                        <a:pt x="139" y="543"/>
                        <a:pt x="123" y="541"/>
                        <a:pt x="99" y="539"/>
                      </a:cubicBezTo>
                      <a:cubicBezTo>
                        <a:pt x="73" y="537"/>
                        <a:pt x="47" y="536"/>
                        <a:pt x="23" y="530"/>
                      </a:cubicBezTo>
                      <a:cubicBezTo>
                        <a:pt x="14" y="528"/>
                        <a:pt x="5" y="525"/>
                        <a:pt x="0" y="518"/>
                      </a:cubicBezTo>
                      <a:cubicBezTo>
                        <a:pt x="4" y="506"/>
                        <a:pt x="16" y="501"/>
                        <a:pt x="26" y="495"/>
                      </a:cubicBezTo>
                      <a:cubicBezTo>
                        <a:pt x="40" y="487"/>
                        <a:pt x="54" y="482"/>
                        <a:pt x="73" y="478"/>
                      </a:cubicBezTo>
                      <a:cubicBezTo>
                        <a:pt x="61" y="431"/>
                        <a:pt x="50" y="384"/>
                        <a:pt x="37" y="338"/>
                      </a:cubicBezTo>
                      <a:cubicBezTo>
                        <a:pt x="30" y="335"/>
                        <a:pt x="24" y="331"/>
                        <a:pt x="19" y="325"/>
                      </a:cubicBezTo>
                      <a:cubicBezTo>
                        <a:pt x="16" y="318"/>
                        <a:pt x="23" y="307"/>
                        <a:pt x="30" y="302"/>
                      </a:cubicBezTo>
                      <a:cubicBezTo>
                        <a:pt x="32" y="300"/>
                        <a:pt x="38" y="299"/>
                        <a:pt x="44" y="296"/>
                      </a:cubicBezTo>
                      <a:cubicBezTo>
                        <a:pt x="52" y="293"/>
                        <a:pt x="56" y="289"/>
                        <a:pt x="66" y="285"/>
                      </a:cubicBezTo>
                      <a:cubicBezTo>
                        <a:pt x="79" y="281"/>
                        <a:pt x="102" y="279"/>
                        <a:pt x="125" y="283"/>
                      </a:cubicBezTo>
                      <a:cubicBezTo>
                        <a:pt x="125" y="264"/>
                        <a:pt x="124" y="232"/>
                        <a:pt x="128" y="209"/>
                      </a:cubicBezTo>
                      <a:cubicBezTo>
                        <a:pt x="119" y="206"/>
                        <a:pt x="110" y="201"/>
                        <a:pt x="102" y="195"/>
                      </a:cubicBezTo>
                      <a:cubicBezTo>
                        <a:pt x="95" y="190"/>
                        <a:pt x="86" y="183"/>
                        <a:pt x="83" y="177"/>
                      </a:cubicBezTo>
                      <a:cubicBezTo>
                        <a:pt x="81" y="172"/>
                        <a:pt x="82" y="165"/>
                        <a:pt x="81" y="159"/>
                      </a:cubicBezTo>
                      <a:cubicBezTo>
                        <a:pt x="80" y="153"/>
                        <a:pt x="78" y="147"/>
                        <a:pt x="80" y="141"/>
                      </a:cubicBezTo>
                      <a:cubicBezTo>
                        <a:pt x="104" y="147"/>
                        <a:pt x="111" y="166"/>
                        <a:pt x="125" y="180"/>
                      </a:cubicBezTo>
                      <a:cubicBezTo>
                        <a:pt x="126" y="184"/>
                        <a:pt x="127" y="190"/>
                        <a:pt x="129" y="195"/>
                      </a:cubicBezTo>
                      <a:cubicBezTo>
                        <a:pt x="136" y="168"/>
                        <a:pt x="141" y="140"/>
                        <a:pt x="150" y="117"/>
                      </a:cubicBezTo>
                      <a:cubicBezTo>
                        <a:pt x="142" y="117"/>
                        <a:pt x="136" y="131"/>
                        <a:pt x="129" y="137"/>
                      </a:cubicBezTo>
                      <a:cubicBezTo>
                        <a:pt x="122" y="142"/>
                        <a:pt x="113" y="142"/>
                        <a:pt x="104" y="144"/>
                      </a:cubicBezTo>
                      <a:cubicBezTo>
                        <a:pt x="81" y="126"/>
                        <a:pt x="112" y="104"/>
                        <a:pt x="126" y="98"/>
                      </a:cubicBezTo>
                      <a:cubicBezTo>
                        <a:pt x="113" y="102"/>
                        <a:pt x="73" y="96"/>
                        <a:pt x="73" y="80"/>
                      </a:cubicBezTo>
                      <a:cubicBezTo>
                        <a:pt x="73" y="75"/>
                        <a:pt x="83" y="66"/>
                        <a:pt x="88" y="64"/>
                      </a:cubicBezTo>
                      <a:cubicBezTo>
                        <a:pt x="99" y="59"/>
                        <a:pt x="118" y="61"/>
                        <a:pt x="131" y="66"/>
                      </a:cubicBezTo>
                      <a:cubicBezTo>
                        <a:pt x="131" y="61"/>
                        <a:pt x="125" y="56"/>
                        <a:pt x="121" y="50"/>
                      </a:cubicBezTo>
                      <a:cubicBezTo>
                        <a:pt x="115" y="41"/>
                        <a:pt x="104" y="26"/>
                        <a:pt x="116" y="12"/>
                      </a:cubicBezTo>
                      <a:cubicBezTo>
                        <a:pt x="139" y="6"/>
                        <a:pt x="143" y="31"/>
                        <a:pt x="153" y="43"/>
                      </a:cubicBezTo>
                      <a:cubicBezTo>
                        <a:pt x="152" y="23"/>
                        <a:pt x="157" y="0"/>
                        <a:pt x="173" y="2"/>
                      </a:cubicBezTo>
                      <a:cubicBezTo>
                        <a:pt x="191" y="5"/>
                        <a:pt x="185" y="30"/>
                        <a:pt x="175" y="44"/>
                      </a:cubicBezTo>
                      <a:cubicBezTo>
                        <a:pt x="175" y="44"/>
                        <a:pt x="175" y="44"/>
                        <a:pt x="175" y="45"/>
                      </a:cubicBezTo>
                      <a:close/>
                      <a:moveTo>
                        <a:pt x="169" y="47"/>
                      </a:moveTo>
                      <a:cubicBezTo>
                        <a:pt x="169" y="47"/>
                        <a:pt x="169" y="47"/>
                        <a:pt x="169" y="47"/>
                      </a:cubicBezTo>
                      <a:cubicBezTo>
                        <a:pt x="173" y="37"/>
                        <a:pt x="181" y="28"/>
                        <a:pt x="180" y="18"/>
                      </a:cubicBezTo>
                      <a:cubicBezTo>
                        <a:pt x="179" y="2"/>
                        <a:pt x="162" y="9"/>
                        <a:pt x="158" y="19"/>
                      </a:cubicBezTo>
                      <a:cubicBezTo>
                        <a:pt x="153" y="36"/>
                        <a:pt x="161" y="52"/>
                        <a:pt x="160" y="65"/>
                      </a:cubicBezTo>
                      <a:cubicBezTo>
                        <a:pt x="167" y="63"/>
                        <a:pt x="166" y="54"/>
                        <a:pt x="169" y="47"/>
                      </a:cubicBezTo>
                      <a:close/>
                      <a:moveTo>
                        <a:pt x="203" y="14"/>
                      </a:moveTo>
                      <a:cubicBezTo>
                        <a:pt x="203" y="14"/>
                        <a:pt x="203" y="14"/>
                        <a:pt x="203" y="14"/>
                      </a:cubicBezTo>
                      <a:cubicBezTo>
                        <a:pt x="200" y="15"/>
                        <a:pt x="192" y="23"/>
                        <a:pt x="189" y="27"/>
                      </a:cubicBezTo>
                      <a:cubicBezTo>
                        <a:pt x="181" y="39"/>
                        <a:pt x="177" y="57"/>
                        <a:pt x="171" y="66"/>
                      </a:cubicBezTo>
                      <a:cubicBezTo>
                        <a:pt x="183" y="72"/>
                        <a:pt x="183" y="70"/>
                        <a:pt x="190" y="61"/>
                      </a:cubicBezTo>
                      <a:cubicBezTo>
                        <a:pt x="200" y="48"/>
                        <a:pt x="215" y="38"/>
                        <a:pt x="216" y="18"/>
                      </a:cubicBezTo>
                      <a:cubicBezTo>
                        <a:pt x="213" y="12"/>
                        <a:pt x="207" y="12"/>
                        <a:pt x="203" y="14"/>
                      </a:cubicBezTo>
                      <a:close/>
                      <a:moveTo>
                        <a:pt x="144" y="38"/>
                      </a:moveTo>
                      <a:cubicBezTo>
                        <a:pt x="144" y="38"/>
                        <a:pt x="144" y="38"/>
                        <a:pt x="144" y="38"/>
                      </a:cubicBezTo>
                      <a:cubicBezTo>
                        <a:pt x="137" y="26"/>
                        <a:pt x="132" y="15"/>
                        <a:pt x="119" y="16"/>
                      </a:cubicBezTo>
                      <a:cubicBezTo>
                        <a:pt x="116" y="20"/>
                        <a:pt x="115" y="24"/>
                        <a:pt x="115" y="28"/>
                      </a:cubicBezTo>
                      <a:cubicBezTo>
                        <a:pt x="115" y="36"/>
                        <a:pt x="124" y="50"/>
                        <a:pt x="131" y="57"/>
                      </a:cubicBezTo>
                      <a:cubicBezTo>
                        <a:pt x="137" y="64"/>
                        <a:pt x="146" y="70"/>
                        <a:pt x="152" y="73"/>
                      </a:cubicBezTo>
                      <a:cubicBezTo>
                        <a:pt x="159" y="58"/>
                        <a:pt x="151" y="50"/>
                        <a:pt x="144" y="38"/>
                      </a:cubicBezTo>
                      <a:close/>
                      <a:moveTo>
                        <a:pt x="216" y="56"/>
                      </a:moveTo>
                      <a:cubicBezTo>
                        <a:pt x="216" y="56"/>
                        <a:pt x="216" y="56"/>
                        <a:pt x="216" y="56"/>
                      </a:cubicBezTo>
                      <a:cubicBezTo>
                        <a:pt x="205" y="60"/>
                        <a:pt x="191" y="65"/>
                        <a:pt x="187" y="77"/>
                      </a:cubicBezTo>
                      <a:cubicBezTo>
                        <a:pt x="191" y="83"/>
                        <a:pt x="203" y="80"/>
                        <a:pt x="214" y="78"/>
                      </a:cubicBezTo>
                      <a:cubicBezTo>
                        <a:pt x="223" y="76"/>
                        <a:pt x="234" y="75"/>
                        <a:pt x="241" y="73"/>
                      </a:cubicBezTo>
                      <a:cubicBezTo>
                        <a:pt x="252" y="69"/>
                        <a:pt x="265" y="56"/>
                        <a:pt x="254" y="44"/>
                      </a:cubicBezTo>
                      <a:cubicBezTo>
                        <a:pt x="240" y="47"/>
                        <a:pt x="227" y="51"/>
                        <a:pt x="216" y="56"/>
                      </a:cubicBezTo>
                      <a:close/>
                      <a:moveTo>
                        <a:pt x="170" y="61"/>
                      </a:moveTo>
                      <a:cubicBezTo>
                        <a:pt x="170" y="61"/>
                        <a:pt x="170" y="61"/>
                        <a:pt x="170" y="61"/>
                      </a:cubicBezTo>
                      <a:cubicBezTo>
                        <a:pt x="170" y="55"/>
                        <a:pt x="176" y="51"/>
                        <a:pt x="174" y="47"/>
                      </a:cubicBezTo>
                      <a:cubicBezTo>
                        <a:pt x="173" y="51"/>
                        <a:pt x="167" y="56"/>
                        <a:pt x="170" y="61"/>
                      </a:cubicBezTo>
                      <a:close/>
                      <a:moveTo>
                        <a:pt x="158" y="80"/>
                      </a:moveTo>
                      <a:cubicBezTo>
                        <a:pt x="158" y="80"/>
                        <a:pt x="158" y="80"/>
                        <a:pt x="158" y="80"/>
                      </a:cubicBezTo>
                      <a:cubicBezTo>
                        <a:pt x="165" y="78"/>
                        <a:pt x="171" y="75"/>
                        <a:pt x="176" y="71"/>
                      </a:cubicBezTo>
                      <a:cubicBezTo>
                        <a:pt x="167" y="71"/>
                        <a:pt x="162" y="74"/>
                        <a:pt x="158" y="80"/>
                      </a:cubicBezTo>
                      <a:close/>
                      <a:moveTo>
                        <a:pt x="154" y="75"/>
                      </a:moveTo>
                      <a:cubicBezTo>
                        <a:pt x="154" y="75"/>
                        <a:pt x="154" y="75"/>
                        <a:pt x="154" y="75"/>
                      </a:cubicBezTo>
                      <a:cubicBezTo>
                        <a:pt x="158" y="76"/>
                        <a:pt x="160" y="74"/>
                        <a:pt x="162" y="70"/>
                      </a:cubicBezTo>
                      <a:cubicBezTo>
                        <a:pt x="158" y="70"/>
                        <a:pt x="155" y="72"/>
                        <a:pt x="154" y="75"/>
                      </a:cubicBezTo>
                      <a:close/>
                      <a:moveTo>
                        <a:pt x="177" y="78"/>
                      </a:moveTo>
                      <a:cubicBezTo>
                        <a:pt x="177" y="78"/>
                        <a:pt x="177" y="78"/>
                        <a:pt x="177" y="78"/>
                      </a:cubicBezTo>
                      <a:cubicBezTo>
                        <a:pt x="180" y="82"/>
                        <a:pt x="185" y="76"/>
                        <a:pt x="180" y="74"/>
                      </a:cubicBezTo>
                      <a:cubicBezTo>
                        <a:pt x="180" y="76"/>
                        <a:pt x="178" y="76"/>
                        <a:pt x="177" y="78"/>
                      </a:cubicBezTo>
                      <a:close/>
                      <a:moveTo>
                        <a:pt x="105" y="66"/>
                      </a:moveTo>
                      <a:cubicBezTo>
                        <a:pt x="105" y="66"/>
                        <a:pt x="105" y="66"/>
                        <a:pt x="105" y="66"/>
                      </a:cubicBezTo>
                      <a:cubicBezTo>
                        <a:pt x="93" y="66"/>
                        <a:pt x="84" y="73"/>
                        <a:pt x="78" y="80"/>
                      </a:cubicBezTo>
                      <a:cubicBezTo>
                        <a:pt x="90" y="101"/>
                        <a:pt x="128" y="94"/>
                        <a:pt x="147" y="89"/>
                      </a:cubicBezTo>
                      <a:cubicBezTo>
                        <a:pt x="148" y="86"/>
                        <a:pt x="148" y="81"/>
                        <a:pt x="150" y="76"/>
                      </a:cubicBezTo>
                      <a:cubicBezTo>
                        <a:pt x="138" y="73"/>
                        <a:pt x="120" y="65"/>
                        <a:pt x="105" y="66"/>
                      </a:cubicBezTo>
                      <a:close/>
                      <a:moveTo>
                        <a:pt x="224" y="112"/>
                      </a:moveTo>
                      <a:cubicBezTo>
                        <a:pt x="224" y="112"/>
                        <a:pt x="224" y="112"/>
                        <a:pt x="224" y="112"/>
                      </a:cubicBezTo>
                      <a:cubicBezTo>
                        <a:pt x="238" y="116"/>
                        <a:pt x="259" y="113"/>
                        <a:pt x="259" y="103"/>
                      </a:cubicBezTo>
                      <a:cubicBezTo>
                        <a:pt x="260" y="90"/>
                        <a:pt x="229" y="87"/>
                        <a:pt x="214" y="85"/>
                      </a:cubicBezTo>
                      <a:cubicBezTo>
                        <a:pt x="208" y="85"/>
                        <a:pt x="197" y="83"/>
                        <a:pt x="193" y="87"/>
                      </a:cubicBezTo>
                      <a:cubicBezTo>
                        <a:pt x="194" y="91"/>
                        <a:pt x="192" y="92"/>
                        <a:pt x="191" y="95"/>
                      </a:cubicBezTo>
                      <a:cubicBezTo>
                        <a:pt x="201" y="99"/>
                        <a:pt x="210" y="109"/>
                        <a:pt x="224" y="112"/>
                      </a:cubicBezTo>
                      <a:close/>
                      <a:moveTo>
                        <a:pt x="178" y="84"/>
                      </a:moveTo>
                      <a:cubicBezTo>
                        <a:pt x="178" y="84"/>
                        <a:pt x="178" y="84"/>
                        <a:pt x="178" y="84"/>
                      </a:cubicBezTo>
                      <a:cubicBezTo>
                        <a:pt x="180" y="85"/>
                        <a:pt x="183" y="88"/>
                        <a:pt x="186" y="86"/>
                      </a:cubicBezTo>
                      <a:cubicBezTo>
                        <a:pt x="188" y="81"/>
                        <a:pt x="178" y="80"/>
                        <a:pt x="178" y="84"/>
                      </a:cubicBezTo>
                      <a:close/>
                      <a:moveTo>
                        <a:pt x="160" y="83"/>
                      </a:moveTo>
                      <a:cubicBezTo>
                        <a:pt x="160" y="83"/>
                        <a:pt x="160" y="83"/>
                        <a:pt x="160" y="83"/>
                      </a:cubicBezTo>
                      <a:cubicBezTo>
                        <a:pt x="163" y="85"/>
                        <a:pt x="167" y="82"/>
                        <a:pt x="164" y="80"/>
                      </a:cubicBezTo>
                      <a:cubicBezTo>
                        <a:pt x="164" y="83"/>
                        <a:pt x="160" y="81"/>
                        <a:pt x="160" y="83"/>
                      </a:cubicBezTo>
                      <a:close/>
                      <a:moveTo>
                        <a:pt x="159" y="88"/>
                      </a:moveTo>
                      <a:cubicBezTo>
                        <a:pt x="159" y="88"/>
                        <a:pt x="159" y="88"/>
                        <a:pt x="159" y="88"/>
                      </a:cubicBezTo>
                      <a:cubicBezTo>
                        <a:pt x="157" y="92"/>
                        <a:pt x="166" y="92"/>
                        <a:pt x="165" y="88"/>
                      </a:cubicBezTo>
                      <a:cubicBezTo>
                        <a:pt x="162" y="87"/>
                        <a:pt x="161" y="87"/>
                        <a:pt x="159" y="88"/>
                      </a:cubicBezTo>
                      <a:close/>
                      <a:moveTo>
                        <a:pt x="153" y="93"/>
                      </a:moveTo>
                      <a:cubicBezTo>
                        <a:pt x="153" y="93"/>
                        <a:pt x="153" y="93"/>
                        <a:pt x="153" y="93"/>
                      </a:cubicBezTo>
                      <a:cubicBezTo>
                        <a:pt x="156" y="105"/>
                        <a:pt x="172" y="103"/>
                        <a:pt x="179" y="102"/>
                      </a:cubicBezTo>
                      <a:cubicBezTo>
                        <a:pt x="180" y="99"/>
                        <a:pt x="184" y="100"/>
                        <a:pt x="183" y="94"/>
                      </a:cubicBezTo>
                      <a:cubicBezTo>
                        <a:pt x="185" y="92"/>
                        <a:pt x="189" y="95"/>
                        <a:pt x="189" y="91"/>
                      </a:cubicBezTo>
                      <a:cubicBezTo>
                        <a:pt x="177" y="93"/>
                        <a:pt x="165" y="103"/>
                        <a:pt x="153" y="93"/>
                      </a:cubicBezTo>
                      <a:close/>
                      <a:moveTo>
                        <a:pt x="147" y="94"/>
                      </a:moveTo>
                      <a:cubicBezTo>
                        <a:pt x="147" y="94"/>
                        <a:pt x="147" y="94"/>
                        <a:pt x="147" y="94"/>
                      </a:cubicBezTo>
                      <a:cubicBezTo>
                        <a:pt x="135" y="102"/>
                        <a:pt x="99" y="109"/>
                        <a:pt x="100" y="130"/>
                      </a:cubicBezTo>
                      <a:cubicBezTo>
                        <a:pt x="100" y="141"/>
                        <a:pt x="113" y="140"/>
                        <a:pt x="120" y="137"/>
                      </a:cubicBezTo>
                      <a:cubicBezTo>
                        <a:pt x="127" y="134"/>
                        <a:pt x="131" y="126"/>
                        <a:pt x="137" y="120"/>
                      </a:cubicBezTo>
                      <a:cubicBezTo>
                        <a:pt x="144" y="113"/>
                        <a:pt x="153" y="110"/>
                        <a:pt x="155" y="102"/>
                      </a:cubicBezTo>
                      <a:cubicBezTo>
                        <a:pt x="152" y="99"/>
                        <a:pt x="150" y="96"/>
                        <a:pt x="147" y="94"/>
                      </a:cubicBezTo>
                      <a:close/>
                      <a:moveTo>
                        <a:pt x="235" y="134"/>
                      </a:moveTo>
                      <a:cubicBezTo>
                        <a:pt x="235" y="134"/>
                        <a:pt x="235" y="134"/>
                        <a:pt x="235" y="134"/>
                      </a:cubicBezTo>
                      <a:cubicBezTo>
                        <a:pt x="234" y="121"/>
                        <a:pt x="197" y="104"/>
                        <a:pt x="186" y="99"/>
                      </a:cubicBezTo>
                      <a:cubicBezTo>
                        <a:pt x="183" y="102"/>
                        <a:pt x="179" y="104"/>
                        <a:pt x="176" y="106"/>
                      </a:cubicBezTo>
                      <a:cubicBezTo>
                        <a:pt x="187" y="126"/>
                        <a:pt x="195" y="148"/>
                        <a:pt x="224" y="156"/>
                      </a:cubicBezTo>
                      <a:cubicBezTo>
                        <a:pt x="230" y="152"/>
                        <a:pt x="237" y="145"/>
                        <a:pt x="235" y="134"/>
                      </a:cubicBezTo>
                      <a:close/>
                      <a:moveTo>
                        <a:pt x="172" y="108"/>
                      </a:moveTo>
                      <a:cubicBezTo>
                        <a:pt x="172" y="108"/>
                        <a:pt x="172" y="108"/>
                        <a:pt x="172" y="108"/>
                      </a:cubicBezTo>
                      <a:cubicBezTo>
                        <a:pt x="170" y="104"/>
                        <a:pt x="165" y="107"/>
                        <a:pt x="159" y="105"/>
                      </a:cubicBezTo>
                      <a:cubicBezTo>
                        <a:pt x="151" y="125"/>
                        <a:pt x="137" y="171"/>
                        <a:pt x="170" y="172"/>
                      </a:cubicBezTo>
                      <a:cubicBezTo>
                        <a:pt x="183" y="153"/>
                        <a:pt x="172" y="127"/>
                        <a:pt x="172" y="108"/>
                      </a:cubicBezTo>
                      <a:close/>
                      <a:moveTo>
                        <a:pt x="143" y="156"/>
                      </a:moveTo>
                      <a:cubicBezTo>
                        <a:pt x="143" y="156"/>
                        <a:pt x="143" y="156"/>
                        <a:pt x="143" y="156"/>
                      </a:cubicBezTo>
                      <a:cubicBezTo>
                        <a:pt x="145" y="154"/>
                        <a:pt x="147" y="147"/>
                        <a:pt x="145" y="145"/>
                      </a:cubicBezTo>
                      <a:cubicBezTo>
                        <a:pt x="143" y="146"/>
                        <a:pt x="141" y="154"/>
                        <a:pt x="143" y="156"/>
                      </a:cubicBezTo>
                      <a:close/>
                      <a:moveTo>
                        <a:pt x="83" y="150"/>
                      </a:moveTo>
                      <a:cubicBezTo>
                        <a:pt x="83" y="150"/>
                        <a:pt x="83" y="150"/>
                        <a:pt x="83" y="150"/>
                      </a:cubicBezTo>
                      <a:cubicBezTo>
                        <a:pt x="91" y="149"/>
                        <a:pt x="93" y="158"/>
                        <a:pt x="101" y="159"/>
                      </a:cubicBezTo>
                      <a:cubicBezTo>
                        <a:pt x="100" y="154"/>
                        <a:pt x="89" y="145"/>
                        <a:pt x="83" y="150"/>
                      </a:cubicBezTo>
                      <a:close/>
                      <a:moveTo>
                        <a:pt x="142" y="165"/>
                      </a:moveTo>
                      <a:cubicBezTo>
                        <a:pt x="142" y="165"/>
                        <a:pt x="142" y="165"/>
                        <a:pt x="142" y="165"/>
                      </a:cubicBezTo>
                      <a:cubicBezTo>
                        <a:pt x="145" y="168"/>
                        <a:pt x="148" y="158"/>
                        <a:pt x="144" y="158"/>
                      </a:cubicBezTo>
                      <a:cubicBezTo>
                        <a:pt x="144" y="162"/>
                        <a:pt x="141" y="161"/>
                        <a:pt x="142" y="165"/>
                      </a:cubicBezTo>
                      <a:close/>
                      <a:moveTo>
                        <a:pt x="84" y="164"/>
                      </a:moveTo>
                      <a:cubicBezTo>
                        <a:pt x="84" y="164"/>
                        <a:pt x="84" y="164"/>
                        <a:pt x="84" y="164"/>
                      </a:cubicBezTo>
                      <a:cubicBezTo>
                        <a:pt x="88" y="164"/>
                        <a:pt x="89" y="161"/>
                        <a:pt x="92" y="159"/>
                      </a:cubicBezTo>
                      <a:cubicBezTo>
                        <a:pt x="88" y="153"/>
                        <a:pt x="82" y="155"/>
                        <a:pt x="84" y="164"/>
                      </a:cubicBezTo>
                      <a:close/>
                      <a:moveTo>
                        <a:pt x="104" y="168"/>
                      </a:moveTo>
                      <a:cubicBezTo>
                        <a:pt x="104" y="168"/>
                        <a:pt x="104" y="168"/>
                        <a:pt x="104" y="168"/>
                      </a:cubicBezTo>
                      <a:cubicBezTo>
                        <a:pt x="107" y="171"/>
                        <a:pt x="117" y="175"/>
                        <a:pt x="113" y="180"/>
                      </a:cubicBezTo>
                      <a:cubicBezTo>
                        <a:pt x="115" y="181"/>
                        <a:pt x="117" y="183"/>
                        <a:pt x="120" y="181"/>
                      </a:cubicBezTo>
                      <a:cubicBezTo>
                        <a:pt x="118" y="173"/>
                        <a:pt x="110" y="169"/>
                        <a:pt x="106" y="162"/>
                      </a:cubicBezTo>
                      <a:cubicBezTo>
                        <a:pt x="105" y="163"/>
                        <a:pt x="104" y="165"/>
                        <a:pt x="104" y="168"/>
                      </a:cubicBezTo>
                      <a:close/>
                      <a:moveTo>
                        <a:pt x="86" y="171"/>
                      </a:moveTo>
                      <a:cubicBezTo>
                        <a:pt x="86" y="171"/>
                        <a:pt x="86" y="171"/>
                        <a:pt x="86" y="171"/>
                      </a:cubicBezTo>
                      <a:cubicBezTo>
                        <a:pt x="85" y="176"/>
                        <a:pt x="88" y="177"/>
                        <a:pt x="90" y="179"/>
                      </a:cubicBezTo>
                      <a:cubicBezTo>
                        <a:pt x="92" y="171"/>
                        <a:pt x="100" y="171"/>
                        <a:pt x="102" y="163"/>
                      </a:cubicBezTo>
                      <a:cubicBezTo>
                        <a:pt x="94" y="162"/>
                        <a:pt x="95" y="173"/>
                        <a:pt x="86" y="171"/>
                      </a:cubicBezTo>
                      <a:close/>
                      <a:moveTo>
                        <a:pt x="136" y="185"/>
                      </a:moveTo>
                      <a:cubicBezTo>
                        <a:pt x="136" y="185"/>
                        <a:pt x="136" y="185"/>
                        <a:pt x="136" y="185"/>
                      </a:cubicBezTo>
                      <a:cubicBezTo>
                        <a:pt x="137" y="180"/>
                        <a:pt x="145" y="176"/>
                        <a:pt x="142" y="171"/>
                      </a:cubicBezTo>
                      <a:cubicBezTo>
                        <a:pt x="140" y="175"/>
                        <a:pt x="133" y="180"/>
                        <a:pt x="136" y="185"/>
                      </a:cubicBezTo>
                      <a:close/>
                      <a:moveTo>
                        <a:pt x="101" y="189"/>
                      </a:moveTo>
                      <a:cubicBezTo>
                        <a:pt x="101" y="189"/>
                        <a:pt x="101" y="189"/>
                        <a:pt x="101" y="189"/>
                      </a:cubicBezTo>
                      <a:cubicBezTo>
                        <a:pt x="102" y="185"/>
                        <a:pt x="110" y="182"/>
                        <a:pt x="108" y="178"/>
                      </a:cubicBezTo>
                      <a:cubicBezTo>
                        <a:pt x="106" y="181"/>
                        <a:pt x="99" y="186"/>
                        <a:pt x="101" y="189"/>
                      </a:cubicBezTo>
                      <a:close/>
                      <a:moveTo>
                        <a:pt x="93" y="178"/>
                      </a:moveTo>
                      <a:cubicBezTo>
                        <a:pt x="93" y="178"/>
                        <a:pt x="93" y="178"/>
                        <a:pt x="93" y="178"/>
                      </a:cubicBezTo>
                      <a:cubicBezTo>
                        <a:pt x="87" y="183"/>
                        <a:pt x="99" y="181"/>
                        <a:pt x="93" y="178"/>
                      </a:cubicBezTo>
                      <a:close/>
                      <a:moveTo>
                        <a:pt x="133" y="199"/>
                      </a:moveTo>
                      <a:cubicBezTo>
                        <a:pt x="133" y="199"/>
                        <a:pt x="133" y="199"/>
                        <a:pt x="133" y="199"/>
                      </a:cubicBezTo>
                      <a:cubicBezTo>
                        <a:pt x="136" y="198"/>
                        <a:pt x="142" y="188"/>
                        <a:pt x="138" y="186"/>
                      </a:cubicBezTo>
                      <a:cubicBezTo>
                        <a:pt x="137" y="191"/>
                        <a:pt x="133" y="192"/>
                        <a:pt x="133" y="199"/>
                      </a:cubicBezTo>
                      <a:close/>
                      <a:moveTo>
                        <a:pt x="106" y="194"/>
                      </a:moveTo>
                      <a:cubicBezTo>
                        <a:pt x="106" y="194"/>
                        <a:pt x="106" y="194"/>
                        <a:pt x="106" y="194"/>
                      </a:cubicBezTo>
                      <a:cubicBezTo>
                        <a:pt x="105" y="189"/>
                        <a:pt x="113" y="189"/>
                        <a:pt x="110" y="186"/>
                      </a:cubicBezTo>
                      <a:cubicBezTo>
                        <a:pt x="108" y="187"/>
                        <a:pt x="101" y="191"/>
                        <a:pt x="106" y="194"/>
                      </a:cubicBezTo>
                      <a:close/>
                      <a:moveTo>
                        <a:pt x="112" y="198"/>
                      </a:moveTo>
                      <a:cubicBezTo>
                        <a:pt x="112" y="198"/>
                        <a:pt x="112" y="198"/>
                        <a:pt x="112" y="198"/>
                      </a:cubicBezTo>
                      <a:cubicBezTo>
                        <a:pt x="115" y="200"/>
                        <a:pt x="116" y="202"/>
                        <a:pt x="120" y="202"/>
                      </a:cubicBezTo>
                      <a:cubicBezTo>
                        <a:pt x="120" y="199"/>
                        <a:pt x="123" y="200"/>
                        <a:pt x="122" y="196"/>
                      </a:cubicBezTo>
                      <a:cubicBezTo>
                        <a:pt x="118" y="196"/>
                        <a:pt x="118" y="197"/>
                        <a:pt x="116" y="194"/>
                      </a:cubicBezTo>
                      <a:cubicBezTo>
                        <a:pt x="115" y="195"/>
                        <a:pt x="113" y="197"/>
                        <a:pt x="112" y="198"/>
                      </a:cubicBezTo>
                      <a:close/>
                      <a:moveTo>
                        <a:pt x="170" y="216"/>
                      </a:moveTo>
                      <a:cubicBezTo>
                        <a:pt x="170" y="216"/>
                        <a:pt x="170" y="216"/>
                        <a:pt x="170" y="216"/>
                      </a:cubicBezTo>
                      <a:cubicBezTo>
                        <a:pt x="171" y="213"/>
                        <a:pt x="177" y="209"/>
                        <a:pt x="174" y="206"/>
                      </a:cubicBezTo>
                      <a:cubicBezTo>
                        <a:pt x="172" y="208"/>
                        <a:pt x="167" y="213"/>
                        <a:pt x="170" y="216"/>
                      </a:cubicBezTo>
                      <a:close/>
                      <a:moveTo>
                        <a:pt x="176" y="218"/>
                      </a:moveTo>
                      <a:cubicBezTo>
                        <a:pt x="176" y="218"/>
                        <a:pt x="176" y="218"/>
                        <a:pt x="176" y="218"/>
                      </a:cubicBezTo>
                      <a:cubicBezTo>
                        <a:pt x="179" y="218"/>
                        <a:pt x="181" y="208"/>
                        <a:pt x="180" y="207"/>
                      </a:cubicBezTo>
                      <a:cubicBezTo>
                        <a:pt x="179" y="211"/>
                        <a:pt x="171" y="216"/>
                        <a:pt x="176" y="218"/>
                      </a:cubicBezTo>
                      <a:close/>
                      <a:moveTo>
                        <a:pt x="136" y="202"/>
                      </a:moveTo>
                      <a:cubicBezTo>
                        <a:pt x="136" y="202"/>
                        <a:pt x="136" y="202"/>
                        <a:pt x="136" y="202"/>
                      </a:cubicBezTo>
                      <a:cubicBezTo>
                        <a:pt x="134" y="209"/>
                        <a:pt x="141" y="203"/>
                        <a:pt x="136" y="202"/>
                      </a:cubicBezTo>
                      <a:close/>
                      <a:moveTo>
                        <a:pt x="157" y="210"/>
                      </a:moveTo>
                      <a:cubicBezTo>
                        <a:pt x="157" y="210"/>
                        <a:pt x="157" y="210"/>
                        <a:pt x="157" y="210"/>
                      </a:cubicBezTo>
                      <a:cubicBezTo>
                        <a:pt x="158" y="212"/>
                        <a:pt x="156" y="217"/>
                        <a:pt x="158" y="219"/>
                      </a:cubicBezTo>
                      <a:cubicBezTo>
                        <a:pt x="158" y="215"/>
                        <a:pt x="165" y="210"/>
                        <a:pt x="161" y="208"/>
                      </a:cubicBezTo>
                      <a:cubicBezTo>
                        <a:pt x="160" y="209"/>
                        <a:pt x="159" y="210"/>
                        <a:pt x="157" y="210"/>
                      </a:cubicBezTo>
                      <a:close/>
                      <a:moveTo>
                        <a:pt x="130" y="218"/>
                      </a:moveTo>
                      <a:cubicBezTo>
                        <a:pt x="130" y="218"/>
                        <a:pt x="130" y="218"/>
                        <a:pt x="130" y="218"/>
                      </a:cubicBezTo>
                      <a:cubicBezTo>
                        <a:pt x="133" y="217"/>
                        <a:pt x="139" y="208"/>
                        <a:pt x="135" y="208"/>
                      </a:cubicBezTo>
                      <a:cubicBezTo>
                        <a:pt x="133" y="210"/>
                        <a:pt x="130" y="213"/>
                        <a:pt x="130" y="218"/>
                      </a:cubicBezTo>
                      <a:close/>
                      <a:moveTo>
                        <a:pt x="138" y="235"/>
                      </a:moveTo>
                      <a:cubicBezTo>
                        <a:pt x="138" y="235"/>
                        <a:pt x="138" y="235"/>
                        <a:pt x="138" y="235"/>
                      </a:cubicBezTo>
                      <a:cubicBezTo>
                        <a:pt x="150" y="236"/>
                        <a:pt x="148" y="220"/>
                        <a:pt x="154" y="214"/>
                      </a:cubicBezTo>
                      <a:cubicBezTo>
                        <a:pt x="153" y="213"/>
                        <a:pt x="153" y="212"/>
                        <a:pt x="151" y="212"/>
                      </a:cubicBezTo>
                      <a:cubicBezTo>
                        <a:pt x="145" y="217"/>
                        <a:pt x="141" y="225"/>
                        <a:pt x="138" y="235"/>
                      </a:cubicBezTo>
                      <a:close/>
                      <a:moveTo>
                        <a:pt x="167" y="230"/>
                      </a:moveTo>
                      <a:cubicBezTo>
                        <a:pt x="167" y="230"/>
                        <a:pt x="167" y="230"/>
                        <a:pt x="167" y="230"/>
                      </a:cubicBezTo>
                      <a:cubicBezTo>
                        <a:pt x="162" y="229"/>
                        <a:pt x="154" y="229"/>
                        <a:pt x="152" y="235"/>
                      </a:cubicBezTo>
                      <a:cubicBezTo>
                        <a:pt x="165" y="234"/>
                        <a:pt x="175" y="231"/>
                        <a:pt x="182" y="221"/>
                      </a:cubicBezTo>
                      <a:cubicBezTo>
                        <a:pt x="175" y="221"/>
                        <a:pt x="172" y="228"/>
                        <a:pt x="167" y="230"/>
                      </a:cubicBezTo>
                      <a:close/>
                      <a:moveTo>
                        <a:pt x="158" y="227"/>
                      </a:moveTo>
                      <a:cubicBezTo>
                        <a:pt x="158" y="227"/>
                        <a:pt x="158" y="227"/>
                        <a:pt x="158" y="227"/>
                      </a:cubicBezTo>
                      <a:cubicBezTo>
                        <a:pt x="161" y="228"/>
                        <a:pt x="168" y="220"/>
                        <a:pt x="162" y="219"/>
                      </a:cubicBezTo>
                      <a:cubicBezTo>
                        <a:pt x="161" y="222"/>
                        <a:pt x="159" y="223"/>
                        <a:pt x="158" y="227"/>
                      </a:cubicBezTo>
                      <a:close/>
                      <a:moveTo>
                        <a:pt x="166" y="226"/>
                      </a:moveTo>
                      <a:cubicBezTo>
                        <a:pt x="166" y="226"/>
                        <a:pt x="166" y="226"/>
                        <a:pt x="166" y="226"/>
                      </a:cubicBezTo>
                      <a:cubicBezTo>
                        <a:pt x="171" y="227"/>
                        <a:pt x="171" y="223"/>
                        <a:pt x="173" y="222"/>
                      </a:cubicBezTo>
                      <a:cubicBezTo>
                        <a:pt x="171" y="221"/>
                        <a:pt x="171" y="220"/>
                        <a:pt x="168" y="220"/>
                      </a:cubicBezTo>
                      <a:cubicBezTo>
                        <a:pt x="168" y="223"/>
                        <a:pt x="166" y="222"/>
                        <a:pt x="166" y="226"/>
                      </a:cubicBezTo>
                      <a:close/>
                      <a:moveTo>
                        <a:pt x="155" y="223"/>
                      </a:moveTo>
                      <a:cubicBezTo>
                        <a:pt x="155" y="223"/>
                        <a:pt x="155" y="223"/>
                        <a:pt x="155" y="223"/>
                      </a:cubicBezTo>
                      <a:cubicBezTo>
                        <a:pt x="148" y="226"/>
                        <a:pt x="158" y="229"/>
                        <a:pt x="155" y="223"/>
                      </a:cubicBezTo>
                      <a:close/>
                      <a:moveTo>
                        <a:pt x="131" y="278"/>
                      </a:moveTo>
                      <a:cubicBezTo>
                        <a:pt x="131" y="278"/>
                        <a:pt x="131" y="278"/>
                        <a:pt x="131" y="278"/>
                      </a:cubicBezTo>
                      <a:cubicBezTo>
                        <a:pt x="129" y="285"/>
                        <a:pt x="136" y="280"/>
                        <a:pt x="131" y="278"/>
                      </a:cubicBezTo>
                      <a:close/>
                      <a:moveTo>
                        <a:pt x="218" y="321"/>
                      </a:moveTo>
                      <a:cubicBezTo>
                        <a:pt x="218" y="321"/>
                        <a:pt x="218" y="321"/>
                        <a:pt x="218" y="321"/>
                      </a:cubicBezTo>
                      <a:cubicBezTo>
                        <a:pt x="216" y="328"/>
                        <a:pt x="197" y="333"/>
                        <a:pt x="186" y="336"/>
                      </a:cubicBezTo>
                      <a:cubicBezTo>
                        <a:pt x="173" y="339"/>
                        <a:pt x="159" y="343"/>
                        <a:pt x="149" y="344"/>
                      </a:cubicBezTo>
                      <a:cubicBezTo>
                        <a:pt x="126" y="345"/>
                        <a:pt x="100" y="337"/>
                        <a:pt x="76" y="333"/>
                      </a:cubicBezTo>
                      <a:cubicBezTo>
                        <a:pt x="56" y="329"/>
                        <a:pt x="36" y="326"/>
                        <a:pt x="33" y="313"/>
                      </a:cubicBezTo>
                      <a:cubicBezTo>
                        <a:pt x="33" y="308"/>
                        <a:pt x="41" y="307"/>
                        <a:pt x="38" y="303"/>
                      </a:cubicBezTo>
                      <a:cubicBezTo>
                        <a:pt x="25" y="310"/>
                        <a:pt x="20" y="323"/>
                        <a:pt x="34" y="331"/>
                      </a:cubicBezTo>
                      <a:cubicBezTo>
                        <a:pt x="36" y="333"/>
                        <a:pt x="38" y="331"/>
                        <a:pt x="41" y="332"/>
                      </a:cubicBezTo>
                      <a:cubicBezTo>
                        <a:pt x="44" y="333"/>
                        <a:pt x="46" y="336"/>
                        <a:pt x="47" y="337"/>
                      </a:cubicBezTo>
                      <a:cubicBezTo>
                        <a:pt x="82" y="348"/>
                        <a:pt x="130" y="345"/>
                        <a:pt x="162" y="344"/>
                      </a:cubicBezTo>
                      <a:cubicBezTo>
                        <a:pt x="169" y="344"/>
                        <a:pt x="176" y="345"/>
                        <a:pt x="182" y="345"/>
                      </a:cubicBezTo>
                      <a:cubicBezTo>
                        <a:pt x="202" y="344"/>
                        <a:pt x="230" y="332"/>
                        <a:pt x="232" y="319"/>
                      </a:cubicBezTo>
                      <a:cubicBezTo>
                        <a:pt x="234" y="301"/>
                        <a:pt x="206" y="294"/>
                        <a:pt x="189" y="293"/>
                      </a:cubicBezTo>
                      <a:cubicBezTo>
                        <a:pt x="201" y="296"/>
                        <a:pt x="223" y="308"/>
                        <a:pt x="218" y="321"/>
                      </a:cubicBezTo>
                      <a:close/>
                      <a:moveTo>
                        <a:pt x="137" y="287"/>
                      </a:moveTo>
                      <a:cubicBezTo>
                        <a:pt x="137" y="287"/>
                        <a:pt x="137" y="287"/>
                        <a:pt x="137" y="287"/>
                      </a:cubicBezTo>
                      <a:cubicBezTo>
                        <a:pt x="141" y="288"/>
                        <a:pt x="145" y="289"/>
                        <a:pt x="148" y="287"/>
                      </a:cubicBezTo>
                      <a:cubicBezTo>
                        <a:pt x="144" y="287"/>
                        <a:pt x="138" y="284"/>
                        <a:pt x="137" y="287"/>
                      </a:cubicBezTo>
                      <a:close/>
                      <a:moveTo>
                        <a:pt x="58" y="294"/>
                      </a:moveTo>
                      <a:cubicBezTo>
                        <a:pt x="58" y="294"/>
                        <a:pt x="58" y="294"/>
                        <a:pt x="58" y="294"/>
                      </a:cubicBezTo>
                      <a:cubicBezTo>
                        <a:pt x="73" y="292"/>
                        <a:pt x="91" y="290"/>
                        <a:pt x="105" y="290"/>
                      </a:cubicBezTo>
                      <a:cubicBezTo>
                        <a:pt x="113" y="290"/>
                        <a:pt x="123" y="293"/>
                        <a:pt x="127" y="287"/>
                      </a:cubicBezTo>
                      <a:cubicBezTo>
                        <a:pt x="103" y="283"/>
                        <a:pt x="74" y="282"/>
                        <a:pt x="58" y="294"/>
                      </a:cubicBezTo>
                      <a:close/>
                      <a:moveTo>
                        <a:pt x="136" y="293"/>
                      </a:moveTo>
                      <a:cubicBezTo>
                        <a:pt x="136" y="293"/>
                        <a:pt x="136" y="293"/>
                        <a:pt x="136" y="293"/>
                      </a:cubicBezTo>
                      <a:cubicBezTo>
                        <a:pt x="136" y="297"/>
                        <a:pt x="141" y="297"/>
                        <a:pt x="138" y="301"/>
                      </a:cubicBezTo>
                      <a:cubicBezTo>
                        <a:pt x="143" y="302"/>
                        <a:pt x="148" y="300"/>
                        <a:pt x="144" y="297"/>
                      </a:cubicBezTo>
                      <a:cubicBezTo>
                        <a:pt x="153" y="295"/>
                        <a:pt x="166" y="299"/>
                        <a:pt x="173" y="294"/>
                      </a:cubicBezTo>
                      <a:cubicBezTo>
                        <a:pt x="160" y="292"/>
                        <a:pt x="144" y="288"/>
                        <a:pt x="136" y="293"/>
                      </a:cubicBezTo>
                      <a:close/>
                      <a:moveTo>
                        <a:pt x="186" y="301"/>
                      </a:moveTo>
                      <a:cubicBezTo>
                        <a:pt x="186" y="301"/>
                        <a:pt x="186" y="301"/>
                        <a:pt x="186" y="301"/>
                      </a:cubicBezTo>
                      <a:cubicBezTo>
                        <a:pt x="190" y="301"/>
                        <a:pt x="193" y="301"/>
                        <a:pt x="195" y="300"/>
                      </a:cubicBezTo>
                      <a:cubicBezTo>
                        <a:pt x="193" y="298"/>
                        <a:pt x="191" y="297"/>
                        <a:pt x="188" y="296"/>
                      </a:cubicBezTo>
                      <a:cubicBezTo>
                        <a:pt x="188" y="298"/>
                        <a:pt x="186" y="298"/>
                        <a:pt x="186" y="301"/>
                      </a:cubicBezTo>
                      <a:close/>
                      <a:moveTo>
                        <a:pt x="203" y="309"/>
                      </a:moveTo>
                      <a:cubicBezTo>
                        <a:pt x="203" y="309"/>
                        <a:pt x="203" y="309"/>
                        <a:pt x="203" y="309"/>
                      </a:cubicBezTo>
                      <a:cubicBezTo>
                        <a:pt x="206" y="310"/>
                        <a:pt x="208" y="310"/>
                        <a:pt x="209" y="309"/>
                      </a:cubicBezTo>
                      <a:cubicBezTo>
                        <a:pt x="209" y="305"/>
                        <a:pt x="201" y="300"/>
                        <a:pt x="197" y="301"/>
                      </a:cubicBezTo>
                      <a:cubicBezTo>
                        <a:pt x="199" y="304"/>
                        <a:pt x="205" y="304"/>
                        <a:pt x="203" y="309"/>
                      </a:cubicBezTo>
                      <a:close/>
                      <a:moveTo>
                        <a:pt x="137" y="306"/>
                      </a:moveTo>
                      <a:cubicBezTo>
                        <a:pt x="137" y="306"/>
                        <a:pt x="137" y="306"/>
                        <a:pt x="137" y="306"/>
                      </a:cubicBezTo>
                      <a:cubicBezTo>
                        <a:pt x="140" y="309"/>
                        <a:pt x="141" y="310"/>
                        <a:pt x="139" y="314"/>
                      </a:cubicBezTo>
                      <a:cubicBezTo>
                        <a:pt x="144" y="317"/>
                        <a:pt x="145" y="312"/>
                        <a:pt x="150" y="313"/>
                      </a:cubicBezTo>
                      <a:cubicBezTo>
                        <a:pt x="149" y="316"/>
                        <a:pt x="142" y="317"/>
                        <a:pt x="148" y="318"/>
                      </a:cubicBezTo>
                      <a:cubicBezTo>
                        <a:pt x="153" y="318"/>
                        <a:pt x="156" y="315"/>
                        <a:pt x="160" y="311"/>
                      </a:cubicBezTo>
                      <a:cubicBezTo>
                        <a:pt x="170" y="307"/>
                        <a:pt x="186" y="309"/>
                        <a:pt x="193" y="303"/>
                      </a:cubicBezTo>
                      <a:cubicBezTo>
                        <a:pt x="175" y="300"/>
                        <a:pt x="161" y="309"/>
                        <a:pt x="147" y="307"/>
                      </a:cubicBezTo>
                      <a:cubicBezTo>
                        <a:pt x="157" y="303"/>
                        <a:pt x="171" y="304"/>
                        <a:pt x="181" y="299"/>
                      </a:cubicBezTo>
                      <a:cubicBezTo>
                        <a:pt x="166" y="301"/>
                        <a:pt x="151" y="302"/>
                        <a:pt x="137" y="306"/>
                      </a:cubicBezTo>
                      <a:close/>
                      <a:moveTo>
                        <a:pt x="59" y="319"/>
                      </a:moveTo>
                      <a:cubicBezTo>
                        <a:pt x="59" y="319"/>
                        <a:pt x="59" y="319"/>
                        <a:pt x="59" y="319"/>
                      </a:cubicBezTo>
                      <a:cubicBezTo>
                        <a:pt x="67" y="319"/>
                        <a:pt x="74" y="319"/>
                        <a:pt x="78" y="318"/>
                      </a:cubicBezTo>
                      <a:cubicBezTo>
                        <a:pt x="80" y="321"/>
                        <a:pt x="77" y="321"/>
                        <a:pt x="77" y="324"/>
                      </a:cubicBezTo>
                      <a:cubicBezTo>
                        <a:pt x="79" y="325"/>
                        <a:pt x="82" y="325"/>
                        <a:pt x="84" y="325"/>
                      </a:cubicBezTo>
                      <a:cubicBezTo>
                        <a:pt x="93" y="309"/>
                        <a:pt x="117" y="314"/>
                        <a:pt x="128" y="302"/>
                      </a:cubicBezTo>
                      <a:cubicBezTo>
                        <a:pt x="116" y="301"/>
                        <a:pt x="106" y="311"/>
                        <a:pt x="96" y="309"/>
                      </a:cubicBezTo>
                      <a:cubicBezTo>
                        <a:pt x="102" y="308"/>
                        <a:pt x="107" y="305"/>
                        <a:pt x="113" y="303"/>
                      </a:cubicBezTo>
                      <a:cubicBezTo>
                        <a:pt x="117" y="301"/>
                        <a:pt x="126" y="301"/>
                        <a:pt x="127" y="293"/>
                      </a:cubicBezTo>
                      <a:cubicBezTo>
                        <a:pt x="114" y="297"/>
                        <a:pt x="104" y="304"/>
                        <a:pt x="90" y="307"/>
                      </a:cubicBezTo>
                      <a:cubicBezTo>
                        <a:pt x="89" y="310"/>
                        <a:pt x="82" y="313"/>
                        <a:pt x="80" y="310"/>
                      </a:cubicBezTo>
                      <a:cubicBezTo>
                        <a:pt x="92" y="305"/>
                        <a:pt x="110" y="300"/>
                        <a:pt x="116" y="293"/>
                      </a:cubicBezTo>
                      <a:cubicBezTo>
                        <a:pt x="98" y="303"/>
                        <a:pt x="75" y="306"/>
                        <a:pt x="59" y="319"/>
                      </a:cubicBezTo>
                      <a:close/>
                      <a:moveTo>
                        <a:pt x="92" y="293"/>
                      </a:moveTo>
                      <a:cubicBezTo>
                        <a:pt x="92" y="293"/>
                        <a:pt x="92" y="293"/>
                        <a:pt x="92" y="293"/>
                      </a:cubicBezTo>
                      <a:cubicBezTo>
                        <a:pt x="92" y="295"/>
                        <a:pt x="87" y="297"/>
                        <a:pt x="90" y="299"/>
                      </a:cubicBezTo>
                      <a:cubicBezTo>
                        <a:pt x="96" y="297"/>
                        <a:pt x="99" y="293"/>
                        <a:pt x="105" y="296"/>
                      </a:cubicBezTo>
                      <a:cubicBezTo>
                        <a:pt x="105" y="290"/>
                        <a:pt x="96" y="294"/>
                        <a:pt x="92" y="293"/>
                      </a:cubicBezTo>
                      <a:close/>
                      <a:moveTo>
                        <a:pt x="162" y="313"/>
                      </a:moveTo>
                      <a:cubicBezTo>
                        <a:pt x="162" y="313"/>
                        <a:pt x="162" y="313"/>
                        <a:pt x="162" y="313"/>
                      </a:cubicBezTo>
                      <a:cubicBezTo>
                        <a:pt x="158" y="325"/>
                        <a:pt x="144" y="318"/>
                        <a:pt x="137" y="323"/>
                      </a:cubicBezTo>
                      <a:cubicBezTo>
                        <a:pt x="128" y="322"/>
                        <a:pt x="119" y="322"/>
                        <a:pt x="113" y="327"/>
                      </a:cubicBezTo>
                      <a:cubicBezTo>
                        <a:pt x="118" y="327"/>
                        <a:pt x="120" y="325"/>
                        <a:pt x="126" y="328"/>
                      </a:cubicBezTo>
                      <a:cubicBezTo>
                        <a:pt x="138" y="323"/>
                        <a:pt x="156" y="326"/>
                        <a:pt x="165" y="317"/>
                      </a:cubicBezTo>
                      <a:cubicBezTo>
                        <a:pt x="176" y="313"/>
                        <a:pt x="191" y="315"/>
                        <a:pt x="199" y="308"/>
                      </a:cubicBezTo>
                      <a:cubicBezTo>
                        <a:pt x="185" y="307"/>
                        <a:pt x="174" y="311"/>
                        <a:pt x="162" y="313"/>
                      </a:cubicBezTo>
                      <a:close/>
                      <a:moveTo>
                        <a:pt x="205" y="311"/>
                      </a:moveTo>
                      <a:cubicBezTo>
                        <a:pt x="205" y="311"/>
                        <a:pt x="205" y="311"/>
                        <a:pt x="205" y="311"/>
                      </a:cubicBezTo>
                      <a:cubicBezTo>
                        <a:pt x="188" y="314"/>
                        <a:pt x="170" y="317"/>
                        <a:pt x="155" y="325"/>
                      </a:cubicBezTo>
                      <a:cubicBezTo>
                        <a:pt x="163" y="324"/>
                        <a:pt x="171" y="322"/>
                        <a:pt x="178" y="320"/>
                      </a:cubicBezTo>
                      <a:cubicBezTo>
                        <a:pt x="184" y="324"/>
                        <a:pt x="192" y="318"/>
                        <a:pt x="198" y="317"/>
                      </a:cubicBezTo>
                      <a:cubicBezTo>
                        <a:pt x="202" y="316"/>
                        <a:pt x="208" y="318"/>
                        <a:pt x="209" y="314"/>
                      </a:cubicBezTo>
                      <a:cubicBezTo>
                        <a:pt x="208" y="312"/>
                        <a:pt x="207" y="311"/>
                        <a:pt x="205" y="311"/>
                      </a:cubicBezTo>
                      <a:close/>
                      <a:moveTo>
                        <a:pt x="70" y="300"/>
                      </a:moveTo>
                      <a:cubicBezTo>
                        <a:pt x="70" y="300"/>
                        <a:pt x="70" y="300"/>
                        <a:pt x="70" y="300"/>
                      </a:cubicBezTo>
                      <a:cubicBezTo>
                        <a:pt x="70" y="299"/>
                        <a:pt x="78" y="299"/>
                        <a:pt x="74" y="296"/>
                      </a:cubicBezTo>
                      <a:cubicBezTo>
                        <a:pt x="73" y="298"/>
                        <a:pt x="66" y="297"/>
                        <a:pt x="70" y="300"/>
                      </a:cubicBezTo>
                      <a:close/>
                      <a:moveTo>
                        <a:pt x="93" y="320"/>
                      </a:moveTo>
                      <a:cubicBezTo>
                        <a:pt x="93" y="320"/>
                        <a:pt x="93" y="320"/>
                        <a:pt x="93" y="320"/>
                      </a:cubicBezTo>
                      <a:cubicBezTo>
                        <a:pt x="99" y="320"/>
                        <a:pt x="106" y="316"/>
                        <a:pt x="112" y="314"/>
                      </a:cubicBezTo>
                      <a:cubicBezTo>
                        <a:pt x="118" y="312"/>
                        <a:pt x="130" y="312"/>
                        <a:pt x="127" y="306"/>
                      </a:cubicBezTo>
                      <a:cubicBezTo>
                        <a:pt x="116" y="311"/>
                        <a:pt x="103" y="314"/>
                        <a:pt x="93" y="320"/>
                      </a:cubicBezTo>
                      <a:close/>
                      <a:moveTo>
                        <a:pt x="61" y="303"/>
                      </a:moveTo>
                      <a:cubicBezTo>
                        <a:pt x="61" y="303"/>
                        <a:pt x="61" y="303"/>
                        <a:pt x="61" y="303"/>
                      </a:cubicBezTo>
                      <a:cubicBezTo>
                        <a:pt x="61" y="300"/>
                        <a:pt x="65" y="302"/>
                        <a:pt x="65" y="300"/>
                      </a:cubicBezTo>
                      <a:cubicBezTo>
                        <a:pt x="63" y="299"/>
                        <a:pt x="57" y="301"/>
                        <a:pt x="61" y="303"/>
                      </a:cubicBezTo>
                      <a:close/>
                      <a:moveTo>
                        <a:pt x="59" y="310"/>
                      </a:moveTo>
                      <a:cubicBezTo>
                        <a:pt x="59" y="310"/>
                        <a:pt x="59" y="310"/>
                        <a:pt x="59" y="310"/>
                      </a:cubicBezTo>
                      <a:cubicBezTo>
                        <a:pt x="64" y="309"/>
                        <a:pt x="73" y="306"/>
                        <a:pt x="73" y="302"/>
                      </a:cubicBezTo>
                      <a:cubicBezTo>
                        <a:pt x="69" y="305"/>
                        <a:pt x="61" y="305"/>
                        <a:pt x="59" y="310"/>
                      </a:cubicBezTo>
                      <a:close/>
                      <a:moveTo>
                        <a:pt x="187" y="329"/>
                      </a:moveTo>
                      <a:cubicBezTo>
                        <a:pt x="187" y="329"/>
                        <a:pt x="187" y="329"/>
                        <a:pt x="187" y="329"/>
                      </a:cubicBezTo>
                      <a:cubicBezTo>
                        <a:pt x="195" y="329"/>
                        <a:pt x="202" y="328"/>
                        <a:pt x="206" y="323"/>
                      </a:cubicBezTo>
                      <a:cubicBezTo>
                        <a:pt x="198" y="323"/>
                        <a:pt x="194" y="328"/>
                        <a:pt x="187" y="329"/>
                      </a:cubicBezTo>
                      <a:close/>
                      <a:moveTo>
                        <a:pt x="101" y="326"/>
                      </a:moveTo>
                      <a:cubicBezTo>
                        <a:pt x="101" y="326"/>
                        <a:pt x="101" y="326"/>
                        <a:pt x="101" y="326"/>
                      </a:cubicBezTo>
                      <a:cubicBezTo>
                        <a:pt x="106" y="327"/>
                        <a:pt x="112" y="324"/>
                        <a:pt x="117" y="323"/>
                      </a:cubicBezTo>
                      <a:cubicBezTo>
                        <a:pt x="121" y="322"/>
                        <a:pt x="128" y="321"/>
                        <a:pt x="130" y="315"/>
                      </a:cubicBezTo>
                      <a:cubicBezTo>
                        <a:pt x="119" y="317"/>
                        <a:pt x="109" y="320"/>
                        <a:pt x="101" y="326"/>
                      </a:cubicBezTo>
                      <a:close/>
                      <a:moveTo>
                        <a:pt x="40" y="312"/>
                      </a:moveTo>
                      <a:cubicBezTo>
                        <a:pt x="40" y="312"/>
                        <a:pt x="40" y="312"/>
                        <a:pt x="40" y="312"/>
                      </a:cubicBezTo>
                      <a:cubicBezTo>
                        <a:pt x="45" y="317"/>
                        <a:pt x="49" y="310"/>
                        <a:pt x="51" y="306"/>
                      </a:cubicBezTo>
                      <a:cubicBezTo>
                        <a:pt x="45" y="305"/>
                        <a:pt x="41" y="307"/>
                        <a:pt x="40" y="312"/>
                      </a:cubicBezTo>
                      <a:close/>
                      <a:moveTo>
                        <a:pt x="149" y="327"/>
                      </a:moveTo>
                      <a:cubicBezTo>
                        <a:pt x="149" y="327"/>
                        <a:pt x="149" y="327"/>
                        <a:pt x="149" y="327"/>
                      </a:cubicBezTo>
                      <a:cubicBezTo>
                        <a:pt x="151" y="327"/>
                        <a:pt x="153" y="326"/>
                        <a:pt x="154" y="325"/>
                      </a:cubicBezTo>
                      <a:cubicBezTo>
                        <a:pt x="151" y="324"/>
                        <a:pt x="149" y="325"/>
                        <a:pt x="149" y="327"/>
                      </a:cubicBezTo>
                      <a:close/>
                      <a:moveTo>
                        <a:pt x="168" y="331"/>
                      </a:moveTo>
                      <a:cubicBezTo>
                        <a:pt x="168" y="331"/>
                        <a:pt x="168" y="331"/>
                        <a:pt x="168" y="331"/>
                      </a:cubicBezTo>
                      <a:cubicBezTo>
                        <a:pt x="154" y="337"/>
                        <a:pt x="137" y="334"/>
                        <a:pt x="119" y="333"/>
                      </a:cubicBezTo>
                      <a:cubicBezTo>
                        <a:pt x="113" y="333"/>
                        <a:pt x="107" y="335"/>
                        <a:pt x="102" y="334"/>
                      </a:cubicBezTo>
                      <a:cubicBezTo>
                        <a:pt x="96" y="333"/>
                        <a:pt x="87" y="325"/>
                        <a:pt x="81" y="331"/>
                      </a:cubicBezTo>
                      <a:cubicBezTo>
                        <a:pt x="112" y="341"/>
                        <a:pt x="148" y="342"/>
                        <a:pt x="174" y="336"/>
                      </a:cubicBezTo>
                      <a:cubicBezTo>
                        <a:pt x="174" y="333"/>
                        <a:pt x="171" y="331"/>
                        <a:pt x="168" y="331"/>
                      </a:cubicBezTo>
                      <a:close/>
                      <a:moveTo>
                        <a:pt x="48" y="320"/>
                      </a:moveTo>
                      <a:cubicBezTo>
                        <a:pt x="48" y="320"/>
                        <a:pt x="48" y="320"/>
                        <a:pt x="48" y="320"/>
                      </a:cubicBezTo>
                      <a:cubicBezTo>
                        <a:pt x="53" y="321"/>
                        <a:pt x="55" y="319"/>
                        <a:pt x="58" y="318"/>
                      </a:cubicBezTo>
                      <a:cubicBezTo>
                        <a:pt x="56" y="315"/>
                        <a:pt x="49" y="316"/>
                        <a:pt x="48" y="320"/>
                      </a:cubicBezTo>
                      <a:close/>
                      <a:moveTo>
                        <a:pt x="201" y="396"/>
                      </a:moveTo>
                      <a:cubicBezTo>
                        <a:pt x="201" y="396"/>
                        <a:pt x="201" y="396"/>
                        <a:pt x="201" y="396"/>
                      </a:cubicBezTo>
                      <a:cubicBezTo>
                        <a:pt x="206" y="378"/>
                        <a:pt x="208" y="356"/>
                        <a:pt x="214" y="342"/>
                      </a:cubicBezTo>
                      <a:cubicBezTo>
                        <a:pt x="213" y="342"/>
                        <a:pt x="213" y="341"/>
                        <a:pt x="211" y="341"/>
                      </a:cubicBezTo>
                      <a:cubicBezTo>
                        <a:pt x="197" y="347"/>
                        <a:pt x="171" y="349"/>
                        <a:pt x="145" y="349"/>
                      </a:cubicBezTo>
                      <a:cubicBezTo>
                        <a:pt x="112" y="349"/>
                        <a:pt x="77" y="348"/>
                        <a:pt x="44" y="340"/>
                      </a:cubicBezTo>
                      <a:cubicBezTo>
                        <a:pt x="55" y="391"/>
                        <a:pt x="71" y="444"/>
                        <a:pt x="82" y="492"/>
                      </a:cubicBezTo>
                      <a:cubicBezTo>
                        <a:pt x="114" y="496"/>
                        <a:pt x="153" y="503"/>
                        <a:pt x="183" y="497"/>
                      </a:cubicBezTo>
                      <a:cubicBezTo>
                        <a:pt x="185" y="467"/>
                        <a:pt x="196" y="435"/>
                        <a:pt x="200" y="402"/>
                      </a:cubicBezTo>
                      <a:cubicBezTo>
                        <a:pt x="191" y="404"/>
                        <a:pt x="180" y="410"/>
                        <a:pt x="173" y="409"/>
                      </a:cubicBezTo>
                      <a:cubicBezTo>
                        <a:pt x="181" y="402"/>
                        <a:pt x="193" y="402"/>
                        <a:pt x="201" y="396"/>
                      </a:cubicBezTo>
                      <a:close/>
                      <a:moveTo>
                        <a:pt x="187" y="507"/>
                      </a:moveTo>
                      <a:cubicBezTo>
                        <a:pt x="187" y="507"/>
                        <a:pt x="187" y="507"/>
                        <a:pt x="187" y="507"/>
                      </a:cubicBezTo>
                      <a:cubicBezTo>
                        <a:pt x="180" y="505"/>
                        <a:pt x="174" y="509"/>
                        <a:pt x="166" y="510"/>
                      </a:cubicBezTo>
                      <a:cubicBezTo>
                        <a:pt x="141" y="513"/>
                        <a:pt x="110" y="510"/>
                        <a:pt x="78" y="504"/>
                      </a:cubicBezTo>
                      <a:cubicBezTo>
                        <a:pt x="75" y="500"/>
                        <a:pt x="78" y="495"/>
                        <a:pt x="75" y="491"/>
                      </a:cubicBezTo>
                      <a:cubicBezTo>
                        <a:pt x="59" y="496"/>
                        <a:pt x="36" y="492"/>
                        <a:pt x="30" y="510"/>
                      </a:cubicBezTo>
                      <a:cubicBezTo>
                        <a:pt x="36" y="522"/>
                        <a:pt x="53" y="520"/>
                        <a:pt x="68" y="522"/>
                      </a:cubicBezTo>
                      <a:cubicBezTo>
                        <a:pt x="85" y="524"/>
                        <a:pt x="103" y="528"/>
                        <a:pt x="121" y="530"/>
                      </a:cubicBezTo>
                      <a:cubicBezTo>
                        <a:pt x="147" y="532"/>
                        <a:pt x="173" y="530"/>
                        <a:pt x="192" y="526"/>
                      </a:cubicBezTo>
                      <a:cubicBezTo>
                        <a:pt x="207" y="523"/>
                        <a:pt x="226" y="521"/>
                        <a:pt x="233" y="509"/>
                      </a:cubicBezTo>
                      <a:cubicBezTo>
                        <a:pt x="223" y="501"/>
                        <a:pt x="202" y="496"/>
                        <a:pt x="188" y="495"/>
                      </a:cubicBezTo>
                      <a:cubicBezTo>
                        <a:pt x="188" y="499"/>
                        <a:pt x="190" y="502"/>
                        <a:pt x="187" y="507"/>
                      </a:cubicBezTo>
                      <a:close/>
                      <a:moveTo>
                        <a:pt x="240" y="509"/>
                      </a:moveTo>
                      <a:cubicBezTo>
                        <a:pt x="240" y="509"/>
                        <a:pt x="240" y="509"/>
                        <a:pt x="240" y="509"/>
                      </a:cubicBezTo>
                      <a:cubicBezTo>
                        <a:pt x="226" y="524"/>
                        <a:pt x="200" y="531"/>
                        <a:pt x="173" y="534"/>
                      </a:cubicBezTo>
                      <a:cubicBezTo>
                        <a:pt x="145" y="537"/>
                        <a:pt x="111" y="532"/>
                        <a:pt x="86" y="528"/>
                      </a:cubicBezTo>
                      <a:cubicBezTo>
                        <a:pt x="62" y="525"/>
                        <a:pt x="34" y="528"/>
                        <a:pt x="25" y="512"/>
                      </a:cubicBezTo>
                      <a:cubicBezTo>
                        <a:pt x="24" y="509"/>
                        <a:pt x="27" y="502"/>
                        <a:pt x="29" y="499"/>
                      </a:cubicBezTo>
                      <a:cubicBezTo>
                        <a:pt x="19" y="503"/>
                        <a:pt x="12" y="509"/>
                        <a:pt x="6" y="518"/>
                      </a:cubicBezTo>
                      <a:cubicBezTo>
                        <a:pt x="31" y="532"/>
                        <a:pt x="66" y="532"/>
                        <a:pt x="97" y="535"/>
                      </a:cubicBezTo>
                      <a:cubicBezTo>
                        <a:pt x="135" y="539"/>
                        <a:pt x="162" y="538"/>
                        <a:pt x="194" y="535"/>
                      </a:cubicBezTo>
                      <a:cubicBezTo>
                        <a:pt x="218" y="533"/>
                        <a:pt x="243" y="528"/>
                        <a:pt x="256" y="514"/>
                      </a:cubicBezTo>
                      <a:cubicBezTo>
                        <a:pt x="251" y="511"/>
                        <a:pt x="244" y="505"/>
                        <a:pt x="238" y="506"/>
                      </a:cubicBezTo>
                      <a:cubicBezTo>
                        <a:pt x="239" y="507"/>
                        <a:pt x="239" y="508"/>
                        <a:pt x="240" y="509"/>
                      </a:cubicBezTo>
                      <a:close/>
                      <a:moveTo>
                        <a:pt x="41" y="494"/>
                      </a:moveTo>
                      <a:cubicBezTo>
                        <a:pt x="41" y="494"/>
                        <a:pt x="41" y="494"/>
                        <a:pt x="41" y="494"/>
                      </a:cubicBezTo>
                      <a:cubicBezTo>
                        <a:pt x="50" y="488"/>
                        <a:pt x="66" y="491"/>
                        <a:pt x="74" y="483"/>
                      </a:cubicBezTo>
                      <a:cubicBezTo>
                        <a:pt x="62" y="485"/>
                        <a:pt x="45" y="487"/>
                        <a:pt x="41" y="494"/>
                      </a:cubicBezTo>
                      <a:close/>
                      <a:moveTo>
                        <a:pt x="143" y="503"/>
                      </a:moveTo>
                      <a:cubicBezTo>
                        <a:pt x="143" y="503"/>
                        <a:pt x="143" y="503"/>
                        <a:pt x="143" y="503"/>
                      </a:cubicBezTo>
                      <a:cubicBezTo>
                        <a:pt x="129" y="502"/>
                        <a:pt x="121" y="502"/>
                        <a:pt x="111" y="501"/>
                      </a:cubicBezTo>
                      <a:cubicBezTo>
                        <a:pt x="102" y="500"/>
                        <a:pt x="91" y="496"/>
                        <a:pt x="82" y="499"/>
                      </a:cubicBezTo>
                      <a:cubicBezTo>
                        <a:pt x="101" y="505"/>
                        <a:pt x="122" y="507"/>
                        <a:pt x="144" y="507"/>
                      </a:cubicBezTo>
                      <a:cubicBezTo>
                        <a:pt x="158" y="506"/>
                        <a:pt x="173" y="507"/>
                        <a:pt x="181" y="501"/>
                      </a:cubicBezTo>
                      <a:cubicBezTo>
                        <a:pt x="167" y="502"/>
                        <a:pt x="157" y="504"/>
                        <a:pt x="143" y="5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6" name="Freeform: Shape 594">
                  <a:extLst>
                    <a:ext uri="{FF2B5EF4-FFF2-40B4-BE49-F238E27FC236}">
                      <a16:creationId xmlns:a16="http://schemas.microsoft.com/office/drawing/2014/main" id="{3093C505-DD3C-4774-BAD0-35F39A7303BD}"/>
                    </a:ext>
                  </a:extLst>
                </p:cNvPr>
                <p:cNvSpPr>
                  <a:spLocks/>
                </p:cNvSpPr>
                <p:nvPr/>
              </p:nvSpPr>
              <p:spPr bwMode="auto">
                <a:xfrm>
                  <a:off x="9208159" y="5487102"/>
                  <a:ext cx="269216" cy="602348"/>
                </a:xfrm>
                <a:custGeom>
                  <a:avLst/>
                  <a:gdLst>
                    <a:gd name="connsiteX0" fmla="*/ 137453 w 269216"/>
                    <a:gd name="connsiteY0" fmla="*/ 541388 h 602348"/>
                    <a:gd name="connsiteX1" fmla="*/ 106546 w 269216"/>
                    <a:gd name="connsiteY1" fmla="*/ 554422 h 602348"/>
                    <a:gd name="connsiteX2" fmla="*/ 115377 w 269216"/>
                    <a:gd name="connsiteY2" fmla="*/ 580490 h 602348"/>
                    <a:gd name="connsiteX3" fmla="*/ 580 w 269216"/>
                    <a:gd name="connsiteY3" fmla="*/ 597869 h 602348"/>
                    <a:gd name="connsiteX4" fmla="*/ 22656 w 269216"/>
                    <a:gd name="connsiteY4" fmla="*/ 584835 h 602348"/>
                    <a:gd name="connsiteX5" fmla="*/ 9411 w 269216"/>
                    <a:gd name="connsiteY5" fmla="*/ 571801 h 602348"/>
                    <a:gd name="connsiteX6" fmla="*/ 57978 w 269216"/>
                    <a:gd name="connsiteY6" fmla="*/ 558767 h 602348"/>
                    <a:gd name="connsiteX7" fmla="*/ 137453 w 269216"/>
                    <a:gd name="connsiteY7" fmla="*/ 541388 h 602348"/>
                    <a:gd name="connsiteX8" fmla="*/ 150153 w 269216"/>
                    <a:gd name="connsiteY8" fmla="*/ 502139 h 602348"/>
                    <a:gd name="connsiteX9" fmla="*/ 79509 w 269216"/>
                    <a:gd name="connsiteY9" fmla="*/ 523967 h 602348"/>
                    <a:gd name="connsiteX10" fmla="*/ 8865 w 269216"/>
                    <a:gd name="connsiteY10" fmla="*/ 532699 h 602348"/>
                    <a:gd name="connsiteX11" fmla="*/ 150153 w 269216"/>
                    <a:gd name="connsiteY11" fmla="*/ 502139 h 602348"/>
                    <a:gd name="connsiteX12" fmla="*/ 154915 w 269216"/>
                    <a:gd name="connsiteY12" fmla="*/ 475945 h 602348"/>
                    <a:gd name="connsiteX13" fmla="*/ 88240 w 269216"/>
                    <a:gd name="connsiteY13" fmla="*/ 497774 h 602348"/>
                    <a:gd name="connsiteX14" fmla="*/ 21565 w 269216"/>
                    <a:gd name="connsiteY14" fmla="*/ 502139 h 602348"/>
                    <a:gd name="connsiteX15" fmla="*/ 79350 w 269216"/>
                    <a:gd name="connsiteY15" fmla="*/ 489042 h 602348"/>
                    <a:gd name="connsiteX16" fmla="*/ 154915 w 269216"/>
                    <a:gd name="connsiteY16" fmla="*/ 475945 h 602348"/>
                    <a:gd name="connsiteX17" fmla="*/ 177140 w 269216"/>
                    <a:gd name="connsiteY17" fmla="*/ 435860 h 602348"/>
                    <a:gd name="connsiteX18" fmla="*/ 43790 w 269216"/>
                    <a:gd name="connsiteY18" fmla="*/ 470785 h 602348"/>
                    <a:gd name="connsiteX19" fmla="*/ 177140 w 269216"/>
                    <a:gd name="connsiteY19" fmla="*/ 435860 h 602348"/>
                    <a:gd name="connsiteX20" fmla="*/ 163214 w 269216"/>
                    <a:gd name="connsiteY20" fmla="*/ 397760 h 602348"/>
                    <a:gd name="connsiteX21" fmla="*/ 167616 w 269216"/>
                    <a:gd name="connsiteY21" fmla="*/ 406492 h 602348"/>
                    <a:gd name="connsiteX22" fmla="*/ 70778 w 269216"/>
                    <a:gd name="connsiteY22" fmla="*/ 437051 h 602348"/>
                    <a:gd name="connsiteX23" fmla="*/ 163214 w 269216"/>
                    <a:gd name="connsiteY23" fmla="*/ 397760 h 602348"/>
                    <a:gd name="connsiteX24" fmla="*/ 138586 w 269216"/>
                    <a:gd name="connsiteY24" fmla="*/ 361969 h 602348"/>
                    <a:gd name="connsiteX25" fmla="*/ 172378 w 269216"/>
                    <a:gd name="connsiteY25" fmla="*/ 361969 h 602348"/>
                    <a:gd name="connsiteX26" fmla="*/ 66015 w 269216"/>
                    <a:gd name="connsiteY26" fmla="*/ 400935 h 602348"/>
                    <a:gd name="connsiteX27" fmla="*/ 101469 w 269216"/>
                    <a:gd name="connsiteY27" fmla="*/ 374958 h 602348"/>
                    <a:gd name="connsiteX28" fmla="*/ 138586 w 269216"/>
                    <a:gd name="connsiteY28" fmla="*/ 361969 h 602348"/>
                    <a:gd name="connsiteX29" fmla="*/ 185078 w 269216"/>
                    <a:gd name="connsiteY29" fmla="*/ 318385 h 602348"/>
                    <a:gd name="connsiteX30" fmla="*/ 119388 w 269216"/>
                    <a:gd name="connsiteY30" fmla="*/ 353022 h 602348"/>
                    <a:gd name="connsiteX31" fmla="*/ 58078 w 269216"/>
                    <a:gd name="connsiteY31" fmla="*/ 353022 h 602348"/>
                    <a:gd name="connsiteX32" fmla="*/ 185078 w 269216"/>
                    <a:gd name="connsiteY32" fmla="*/ 318385 h 602348"/>
                    <a:gd name="connsiteX33" fmla="*/ 181903 w 269216"/>
                    <a:gd name="connsiteY33" fmla="*/ 292633 h 602348"/>
                    <a:gd name="connsiteX34" fmla="*/ 75540 w 269216"/>
                    <a:gd name="connsiteY34" fmla="*/ 327911 h 602348"/>
                    <a:gd name="connsiteX35" fmla="*/ 181903 w 269216"/>
                    <a:gd name="connsiteY35" fmla="*/ 292633 h 602348"/>
                    <a:gd name="connsiteX36" fmla="*/ 185078 w 269216"/>
                    <a:gd name="connsiteY36" fmla="*/ 258060 h 602348"/>
                    <a:gd name="connsiteX37" fmla="*/ 93003 w 269216"/>
                    <a:gd name="connsiteY37" fmla="*/ 292351 h 602348"/>
                    <a:gd name="connsiteX38" fmla="*/ 185078 w 269216"/>
                    <a:gd name="connsiteY38" fmla="*/ 258060 h 602348"/>
                    <a:gd name="connsiteX39" fmla="*/ 234291 w 269216"/>
                    <a:gd name="connsiteY39" fmla="*/ 178685 h 602348"/>
                    <a:gd name="connsiteX40" fmla="*/ 137453 w 269216"/>
                    <a:gd name="connsiteY40" fmla="*/ 213610 h 602348"/>
                    <a:gd name="connsiteX41" fmla="*/ 234291 w 269216"/>
                    <a:gd name="connsiteY41" fmla="*/ 178685 h 602348"/>
                    <a:gd name="connsiteX42" fmla="*/ 229528 w 269216"/>
                    <a:gd name="connsiteY42" fmla="*/ 148170 h 602348"/>
                    <a:gd name="connsiteX43" fmla="*/ 123165 w 269216"/>
                    <a:gd name="connsiteY43" fmla="*/ 183448 h 602348"/>
                    <a:gd name="connsiteX44" fmla="*/ 229528 w 269216"/>
                    <a:gd name="connsiteY44" fmla="*/ 148170 h 602348"/>
                    <a:gd name="connsiteX45" fmla="*/ 221591 w 269216"/>
                    <a:gd name="connsiteY45" fmla="*/ 113598 h 602348"/>
                    <a:gd name="connsiteX46" fmla="*/ 115228 w 269216"/>
                    <a:gd name="connsiteY46" fmla="*/ 149158 h 602348"/>
                    <a:gd name="connsiteX47" fmla="*/ 150682 w 269216"/>
                    <a:gd name="connsiteY47" fmla="*/ 131378 h 602348"/>
                    <a:gd name="connsiteX48" fmla="*/ 221591 w 269216"/>
                    <a:gd name="connsiteY48" fmla="*/ 113598 h 602348"/>
                    <a:gd name="connsiteX49" fmla="*/ 229528 w 269216"/>
                    <a:gd name="connsiteY49" fmla="*/ 78673 h 602348"/>
                    <a:gd name="connsiteX50" fmla="*/ 97765 w 269216"/>
                    <a:gd name="connsiteY50" fmla="*/ 122330 h 602348"/>
                    <a:gd name="connsiteX51" fmla="*/ 229528 w 269216"/>
                    <a:gd name="connsiteY51" fmla="*/ 78673 h 602348"/>
                    <a:gd name="connsiteX52" fmla="*/ 269216 w 269216"/>
                    <a:gd name="connsiteY52" fmla="*/ 489 h 602348"/>
                    <a:gd name="connsiteX53" fmla="*/ 233862 w 269216"/>
                    <a:gd name="connsiteY53" fmla="*/ 22317 h 602348"/>
                    <a:gd name="connsiteX54" fmla="*/ 105703 w 269216"/>
                    <a:gd name="connsiteY54" fmla="*/ 100898 h 602348"/>
                    <a:gd name="connsiteX55" fmla="*/ 110122 w 269216"/>
                    <a:gd name="connsiteY55" fmla="*/ 65973 h 602348"/>
                    <a:gd name="connsiteX56" fmla="*/ 211765 w 269216"/>
                    <a:gd name="connsiteY56" fmla="*/ 35414 h 602348"/>
                    <a:gd name="connsiteX57" fmla="*/ 114542 w 269216"/>
                    <a:gd name="connsiteY57" fmla="*/ 48511 h 602348"/>
                    <a:gd name="connsiteX58" fmla="*/ 163154 w 269216"/>
                    <a:gd name="connsiteY58" fmla="*/ 26683 h 602348"/>
                    <a:gd name="connsiteX59" fmla="*/ 269216 w 269216"/>
                    <a:gd name="connsiteY59" fmla="*/ 489 h 60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9216" h="602348">
                      <a:moveTo>
                        <a:pt x="137453" y="541388"/>
                      </a:moveTo>
                      <a:cubicBezTo>
                        <a:pt x="128622" y="550077"/>
                        <a:pt x="119792" y="554422"/>
                        <a:pt x="106546" y="554422"/>
                      </a:cubicBezTo>
                      <a:cubicBezTo>
                        <a:pt x="106546" y="567456"/>
                        <a:pt x="119792" y="563111"/>
                        <a:pt x="115377" y="580490"/>
                      </a:cubicBezTo>
                      <a:cubicBezTo>
                        <a:pt x="71224" y="576146"/>
                        <a:pt x="35902" y="615248"/>
                        <a:pt x="580" y="597869"/>
                      </a:cubicBezTo>
                      <a:cubicBezTo>
                        <a:pt x="-3835" y="580490"/>
                        <a:pt x="18241" y="593525"/>
                        <a:pt x="22656" y="584835"/>
                      </a:cubicBezTo>
                      <a:cubicBezTo>
                        <a:pt x="18241" y="580490"/>
                        <a:pt x="13826" y="576146"/>
                        <a:pt x="9411" y="571801"/>
                      </a:cubicBezTo>
                      <a:cubicBezTo>
                        <a:pt x="18241" y="558767"/>
                        <a:pt x="40318" y="563111"/>
                        <a:pt x="57978" y="558767"/>
                      </a:cubicBezTo>
                      <a:cubicBezTo>
                        <a:pt x="88885" y="554422"/>
                        <a:pt x="115377" y="532698"/>
                        <a:pt x="137453" y="541388"/>
                      </a:cubicBezTo>
                      <a:close/>
                      <a:moveTo>
                        <a:pt x="150153" y="502139"/>
                      </a:moveTo>
                      <a:cubicBezTo>
                        <a:pt x="136907" y="519602"/>
                        <a:pt x="101585" y="519602"/>
                        <a:pt x="79509" y="523967"/>
                      </a:cubicBezTo>
                      <a:cubicBezTo>
                        <a:pt x="53018" y="532699"/>
                        <a:pt x="22111" y="550161"/>
                        <a:pt x="8865" y="532699"/>
                      </a:cubicBezTo>
                      <a:cubicBezTo>
                        <a:pt x="53018" y="519602"/>
                        <a:pt x="114831" y="497773"/>
                        <a:pt x="150153" y="502139"/>
                      </a:cubicBezTo>
                      <a:close/>
                      <a:moveTo>
                        <a:pt x="154915" y="475945"/>
                      </a:moveTo>
                      <a:cubicBezTo>
                        <a:pt x="141580" y="493408"/>
                        <a:pt x="110465" y="489042"/>
                        <a:pt x="88240" y="497774"/>
                      </a:cubicBezTo>
                      <a:cubicBezTo>
                        <a:pt x="66015" y="502139"/>
                        <a:pt x="39345" y="515236"/>
                        <a:pt x="21565" y="502139"/>
                      </a:cubicBezTo>
                      <a:cubicBezTo>
                        <a:pt x="30455" y="480311"/>
                        <a:pt x="61570" y="493408"/>
                        <a:pt x="79350" y="489042"/>
                      </a:cubicBezTo>
                      <a:cubicBezTo>
                        <a:pt x="106020" y="484677"/>
                        <a:pt x="132690" y="462848"/>
                        <a:pt x="154915" y="475945"/>
                      </a:cubicBezTo>
                      <a:close/>
                      <a:moveTo>
                        <a:pt x="177140" y="435860"/>
                      </a:moveTo>
                      <a:cubicBezTo>
                        <a:pt x="150470" y="466420"/>
                        <a:pt x="92685" y="466420"/>
                        <a:pt x="43790" y="470785"/>
                      </a:cubicBezTo>
                      <a:cubicBezTo>
                        <a:pt x="74905" y="440226"/>
                        <a:pt x="137135" y="448957"/>
                        <a:pt x="177140" y="435860"/>
                      </a:cubicBezTo>
                      <a:close/>
                      <a:moveTo>
                        <a:pt x="163214" y="397760"/>
                      </a:moveTo>
                      <a:cubicBezTo>
                        <a:pt x="167616" y="397760"/>
                        <a:pt x="163214" y="402126"/>
                        <a:pt x="167616" y="406492"/>
                      </a:cubicBezTo>
                      <a:cubicBezTo>
                        <a:pt x="145607" y="428320"/>
                        <a:pt x="88385" y="450148"/>
                        <a:pt x="70778" y="437051"/>
                      </a:cubicBezTo>
                      <a:cubicBezTo>
                        <a:pt x="92787" y="415223"/>
                        <a:pt x="136804" y="419589"/>
                        <a:pt x="163214" y="397760"/>
                      </a:cubicBezTo>
                      <a:close/>
                      <a:moveTo>
                        <a:pt x="138586" y="361969"/>
                      </a:moveTo>
                      <a:cubicBezTo>
                        <a:pt x="151327" y="358722"/>
                        <a:pt x="163515" y="357640"/>
                        <a:pt x="172378" y="361969"/>
                      </a:cubicBezTo>
                      <a:cubicBezTo>
                        <a:pt x="145787" y="383617"/>
                        <a:pt x="110333" y="396606"/>
                        <a:pt x="66015" y="400935"/>
                      </a:cubicBezTo>
                      <a:cubicBezTo>
                        <a:pt x="66015" y="387947"/>
                        <a:pt x="88174" y="383617"/>
                        <a:pt x="101469" y="374958"/>
                      </a:cubicBezTo>
                      <a:cubicBezTo>
                        <a:pt x="112549" y="370628"/>
                        <a:pt x="125844" y="365216"/>
                        <a:pt x="138586" y="361969"/>
                      </a:cubicBezTo>
                      <a:close/>
                      <a:moveTo>
                        <a:pt x="185078" y="318385"/>
                      </a:moveTo>
                      <a:cubicBezTo>
                        <a:pt x="176319" y="340033"/>
                        <a:pt x="141285" y="348692"/>
                        <a:pt x="119388" y="353022"/>
                      </a:cubicBezTo>
                      <a:cubicBezTo>
                        <a:pt x="97492" y="357351"/>
                        <a:pt x="66837" y="366010"/>
                        <a:pt x="58078" y="353022"/>
                      </a:cubicBezTo>
                      <a:cubicBezTo>
                        <a:pt x="97492" y="340033"/>
                        <a:pt x="141285" y="327044"/>
                        <a:pt x="185078" y="318385"/>
                      </a:cubicBezTo>
                      <a:close/>
                      <a:moveTo>
                        <a:pt x="181903" y="292633"/>
                      </a:moveTo>
                      <a:cubicBezTo>
                        <a:pt x="155312" y="314682"/>
                        <a:pt x="119858" y="323501"/>
                        <a:pt x="75540" y="327911"/>
                      </a:cubicBezTo>
                      <a:cubicBezTo>
                        <a:pt x="102131" y="305862"/>
                        <a:pt x="155312" y="288223"/>
                        <a:pt x="181903" y="292633"/>
                      </a:cubicBezTo>
                      <a:close/>
                      <a:moveTo>
                        <a:pt x="185078" y="258060"/>
                      </a:moveTo>
                      <a:cubicBezTo>
                        <a:pt x="167540" y="283778"/>
                        <a:pt x="119310" y="300923"/>
                        <a:pt x="93003" y="292351"/>
                      </a:cubicBezTo>
                      <a:cubicBezTo>
                        <a:pt x="114926" y="270919"/>
                        <a:pt x="150002" y="266633"/>
                        <a:pt x="185078" y="258060"/>
                      </a:cubicBezTo>
                      <a:close/>
                      <a:moveTo>
                        <a:pt x="234291" y="178685"/>
                      </a:moveTo>
                      <a:cubicBezTo>
                        <a:pt x="212282" y="204879"/>
                        <a:pt x="172667" y="209245"/>
                        <a:pt x="137453" y="213610"/>
                      </a:cubicBezTo>
                      <a:cubicBezTo>
                        <a:pt x="159462" y="187416"/>
                        <a:pt x="203479" y="191782"/>
                        <a:pt x="234291" y="178685"/>
                      </a:cubicBezTo>
                      <a:close/>
                      <a:moveTo>
                        <a:pt x="229528" y="148170"/>
                      </a:moveTo>
                      <a:cubicBezTo>
                        <a:pt x="207369" y="174629"/>
                        <a:pt x="167483" y="183448"/>
                        <a:pt x="123165" y="183448"/>
                      </a:cubicBezTo>
                      <a:cubicBezTo>
                        <a:pt x="149756" y="165809"/>
                        <a:pt x="202937" y="143760"/>
                        <a:pt x="229528" y="148170"/>
                      </a:cubicBezTo>
                      <a:close/>
                      <a:moveTo>
                        <a:pt x="221591" y="113598"/>
                      </a:moveTo>
                      <a:cubicBezTo>
                        <a:pt x="199432" y="140268"/>
                        <a:pt x="146251" y="158048"/>
                        <a:pt x="115228" y="149158"/>
                      </a:cubicBezTo>
                      <a:cubicBezTo>
                        <a:pt x="119660" y="135823"/>
                        <a:pt x="141819" y="135823"/>
                        <a:pt x="150682" y="131378"/>
                      </a:cubicBezTo>
                      <a:cubicBezTo>
                        <a:pt x="172841" y="122488"/>
                        <a:pt x="190568" y="118043"/>
                        <a:pt x="221591" y="113598"/>
                      </a:cubicBezTo>
                      <a:close/>
                      <a:moveTo>
                        <a:pt x="229528" y="78673"/>
                      </a:moveTo>
                      <a:cubicBezTo>
                        <a:pt x="198783" y="109233"/>
                        <a:pt x="137294" y="131061"/>
                        <a:pt x="97765" y="122330"/>
                      </a:cubicBezTo>
                      <a:cubicBezTo>
                        <a:pt x="137294" y="104867"/>
                        <a:pt x="185607" y="96136"/>
                        <a:pt x="229528" y="78673"/>
                      </a:cubicBezTo>
                      <a:close/>
                      <a:moveTo>
                        <a:pt x="269216" y="489"/>
                      </a:moveTo>
                      <a:cubicBezTo>
                        <a:pt x="264797" y="17951"/>
                        <a:pt x="242700" y="13586"/>
                        <a:pt x="233862" y="22317"/>
                      </a:cubicBezTo>
                      <a:cubicBezTo>
                        <a:pt x="233862" y="74704"/>
                        <a:pt x="167573" y="92167"/>
                        <a:pt x="105703" y="100898"/>
                      </a:cubicBezTo>
                      <a:cubicBezTo>
                        <a:pt x="114542" y="83436"/>
                        <a:pt x="110122" y="87801"/>
                        <a:pt x="110122" y="65973"/>
                      </a:cubicBezTo>
                      <a:cubicBezTo>
                        <a:pt x="145476" y="61608"/>
                        <a:pt x="185250" y="57242"/>
                        <a:pt x="211765" y="35414"/>
                      </a:cubicBezTo>
                      <a:cubicBezTo>
                        <a:pt x="180831" y="35414"/>
                        <a:pt x="141057" y="61608"/>
                        <a:pt x="114542" y="48511"/>
                      </a:cubicBezTo>
                      <a:cubicBezTo>
                        <a:pt x="118961" y="22317"/>
                        <a:pt x="145476" y="31048"/>
                        <a:pt x="163154" y="26683"/>
                      </a:cubicBezTo>
                      <a:cubicBezTo>
                        <a:pt x="198508" y="22317"/>
                        <a:pt x="242700" y="-3877"/>
                        <a:pt x="269216" y="4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ko-KR" altLang="en-US"/>
                </a:p>
              </p:txBody>
            </p:sp>
          </p:grpSp>
          <p:sp>
            <p:nvSpPr>
              <p:cNvPr id="56" name="Freeform 244">
                <a:extLst>
                  <a:ext uri="{FF2B5EF4-FFF2-40B4-BE49-F238E27FC236}">
                    <a16:creationId xmlns:a16="http://schemas.microsoft.com/office/drawing/2014/main" id="{F268E346-20DD-4BAF-AEDC-5438618FA743}"/>
                  </a:ext>
                </a:extLst>
              </p:cNvPr>
              <p:cNvSpPr>
                <a:spLocks noChangeAspect="1" noEditPoints="1"/>
              </p:cNvSpPr>
              <p:nvPr/>
            </p:nvSpPr>
            <p:spPr bwMode="auto">
              <a:xfrm rot="3195007" flipH="1" flipV="1">
                <a:off x="15399318" y="2761237"/>
                <a:ext cx="392728" cy="253854"/>
              </a:xfrm>
              <a:custGeom>
                <a:avLst/>
                <a:gdLst>
                  <a:gd name="T0" fmla="*/ 3 w 521"/>
                  <a:gd name="T1" fmla="*/ 169 h 340"/>
                  <a:gd name="T2" fmla="*/ 69 w 521"/>
                  <a:gd name="T3" fmla="*/ 121 h 340"/>
                  <a:gd name="T4" fmla="*/ 204 w 521"/>
                  <a:gd name="T5" fmla="*/ 38 h 340"/>
                  <a:gd name="T6" fmla="*/ 268 w 521"/>
                  <a:gd name="T7" fmla="*/ 3 h 340"/>
                  <a:gd name="T8" fmla="*/ 308 w 521"/>
                  <a:gd name="T9" fmla="*/ 16 h 340"/>
                  <a:gd name="T10" fmla="*/ 416 w 521"/>
                  <a:gd name="T11" fmla="*/ 63 h 340"/>
                  <a:gd name="T12" fmla="*/ 521 w 521"/>
                  <a:gd name="T13" fmla="*/ 149 h 340"/>
                  <a:gd name="T14" fmla="*/ 511 w 521"/>
                  <a:gd name="T15" fmla="*/ 194 h 340"/>
                  <a:gd name="T16" fmla="*/ 403 w 521"/>
                  <a:gd name="T17" fmla="*/ 254 h 340"/>
                  <a:gd name="T18" fmla="*/ 270 w 521"/>
                  <a:gd name="T19" fmla="*/ 311 h 340"/>
                  <a:gd name="T20" fmla="*/ 91 w 521"/>
                  <a:gd name="T21" fmla="*/ 304 h 340"/>
                  <a:gd name="T22" fmla="*/ 15 w 521"/>
                  <a:gd name="T23" fmla="*/ 228 h 340"/>
                  <a:gd name="T24" fmla="*/ 38 w 521"/>
                  <a:gd name="T25" fmla="*/ 195 h 340"/>
                  <a:gd name="T26" fmla="*/ 480 w 521"/>
                  <a:gd name="T27" fmla="*/ 206 h 340"/>
                  <a:gd name="T28" fmla="*/ 406 w 521"/>
                  <a:gd name="T29" fmla="*/ 176 h 340"/>
                  <a:gd name="T30" fmla="*/ 285 w 521"/>
                  <a:gd name="T31" fmla="*/ 111 h 340"/>
                  <a:gd name="T32" fmla="*/ 200 w 521"/>
                  <a:gd name="T33" fmla="*/ 150 h 340"/>
                  <a:gd name="T34" fmla="*/ 32 w 521"/>
                  <a:gd name="T35" fmla="*/ 236 h 340"/>
                  <a:gd name="T36" fmla="*/ 42 w 521"/>
                  <a:gd name="T37" fmla="*/ 252 h 340"/>
                  <a:gd name="T38" fmla="*/ 225 w 521"/>
                  <a:gd name="T39" fmla="*/ 312 h 340"/>
                  <a:gd name="T40" fmla="*/ 108 w 521"/>
                  <a:gd name="T41" fmla="*/ 246 h 340"/>
                  <a:gd name="T42" fmla="*/ 162 w 521"/>
                  <a:gd name="T43" fmla="*/ 267 h 340"/>
                  <a:gd name="T44" fmla="*/ 272 w 521"/>
                  <a:gd name="T45" fmla="*/ 290 h 340"/>
                  <a:gd name="T46" fmla="*/ 183 w 521"/>
                  <a:gd name="T47" fmla="*/ 245 h 340"/>
                  <a:gd name="T48" fmla="*/ 100 w 521"/>
                  <a:gd name="T49" fmla="*/ 218 h 340"/>
                  <a:gd name="T50" fmla="*/ 126 w 521"/>
                  <a:gd name="T51" fmla="*/ 205 h 340"/>
                  <a:gd name="T52" fmla="*/ 275 w 521"/>
                  <a:gd name="T53" fmla="*/ 132 h 340"/>
                  <a:gd name="T54" fmla="*/ 279 w 521"/>
                  <a:gd name="T55" fmla="*/ 164 h 340"/>
                  <a:gd name="T56" fmla="*/ 401 w 521"/>
                  <a:gd name="T57" fmla="*/ 239 h 340"/>
                  <a:gd name="T58" fmla="*/ 225 w 521"/>
                  <a:gd name="T59" fmla="*/ 178 h 340"/>
                  <a:gd name="T60" fmla="*/ 347 w 521"/>
                  <a:gd name="T61" fmla="*/ 255 h 340"/>
                  <a:gd name="T62" fmla="*/ 379 w 521"/>
                  <a:gd name="T63" fmla="*/ 235 h 340"/>
                  <a:gd name="T64" fmla="*/ 231 w 521"/>
                  <a:gd name="T65" fmla="*/ 156 h 340"/>
                  <a:gd name="T66" fmla="*/ 137 w 521"/>
                  <a:gd name="T67" fmla="*/ 215 h 340"/>
                  <a:gd name="T68" fmla="*/ 279 w 521"/>
                  <a:gd name="T69" fmla="*/ 287 h 340"/>
                  <a:gd name="T70" fmla="*/ 296 w 521"/>
                  <a:gd name="T71" fmla="*/ 231 h 340"/>
                  <a:gd name="T72" fmla="*/ 51 w 521"/>
                  <a:gd name="T73" fmla="*/ 204 h 340"/>
                  <a:gd name="T74" fmla="*/ 156 w 521"/>
                  <a:gd name="T75" fmla="*/ 156 h 340"/>
                  <a:gd name="T76" fmla="*/ 291 w 521"/>
                  <a:gd name="T77" fmla="*/ 87 h 340"/>
                  <a:gd name="T78" fmla="*/ 275 w 521"/>
                  <a:gd name="T79" fmla="*/ 51 h 340"/>
                  <a:gd name="T80" fmla="*/ 251 w 521"/>
                  <a:gd name="T81" fmla="*/ 60 h 340"/>
                  <a:gd name="T82" fmla="*/ 86 w 521"/>
                  <a:gd name="T83" fmla="*/ 143 h 340"/>
                  <a:gd name="T84" fmla="*/ 291 w 521"/>
                  <a:gd name="T85" fmla="*/ 97 h 340"/>
                  <a:gd name="T86" fmla="*/ 388 w 521"/>
                  <a:gd name="T87" fmla="*/ 152 h 340"/>
                  <a:gd name="T88" fmla="*/ 489 w 521"/>
                  <a:gd name="T89" fmla="*/ 171 h 340"/>
                  <a:gd name="T90" fmla="*/ 436 w 521"/>
                  <a:gd name="T91" fmla="*/ 106 h 340"/>
                  <a:gd name="T92" fmla="*/ 291 w 521"/>
                  <a:gd name="T93" fmla="*/ 97 h 340"/>
                  <a:gd name="T94" fmla="*/ 106 w 521"/>
                  <a:gd name="T95" fmla="*/ 120 h 340"/>
                  <a:gd name="T96" fmla="*/ 232 w 521"/>
                  <a:gd name="T97" fmla="*/ 56 h 340"/>
                  <a:gd name="T98" fmla="*/ 295 w 521"/>
                  <a:gd name="T99" fmla="*/ 35 h 340"/>
                  <a:gd name="T100" fmla="*/ 396 w 521"/>
                  <a:gd name="T101" fmla="*/ 82 h 340"/>
                  <a:gd name="T102" fmla="*/ 475 w 521"/>
                  <a:gd name="T103" fmla="*/ 117 h 340"/>
                  <a:gd name="T104" fmla="*/ 499 w 521"/>
                  <a:gd name="T105" fmla="*/ 176 h 340"/>
                  <a:gd name="T106" fmla="*/ 479 w 521"/>
                  <a:gd name="T107" fmla="*/ 195 h 340"/>
                  <a:gd name="T108" fmla="*/ 509 w 521"/>
                  <a:gd name="T109" fmla="*/ 151 h 340"/>
                  <a:gd name="T110" fmla="*/ 431 w 521"/>
                  <a:gd name="T111" fmla="*/ 89 h 340"/>
                  <a:gd name="T112" fmla="*/ 340 w 521"/>
                  <a:gd name="T113" fmla="*/ 46 h 340"/>
                  <a:gd name="T114" fmla="*/ 271 w 521"/>
                  <a:gd name="T115" fmla="*/ 17 h 340"/>
                  <a:gd name="T116" fmla="*/ 210 w 521"/>
                  <a:gd name="T117" fmla="*/ 51 h 340"/>
                  <a:gd name="T118" fmla="*/ 99 w 521"/>
                  <a:gd name="T119" fmla="*/ 120 h 340"/>
                  <a:gd name="T120" fmla="*/ 26 w 521"/>
                  <a:gd name="T121" fmla="*/ 168 h 340"/>
                  <a:gd name="T122" fmla="*/ 36 w 521"/>
                  <a:gd name="T123" fmla="*/ 155 h 340"/>
                  <a:gd name="T124" fmla="*/ 35 w 521"/>
                  <a:gd name="T125" fmla="*/ 15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1" h="340">
                    <a:moveTo>
                      <a:pt x="39" y="178"/>
                    </a:moveTo>
                    <a:cubicBezTo>
                      <a:pt x="33" y="180"/>
                      <a:pt x="30" y="180"/>
                      <a:pt x="27" y="181"/>
                    </a:cubicBezTo>
                    <a:cubicBezTo>
                      <a:pt x="16" y="183"/>
                      <a:pt x="8" y="179"/>
                      <a:pt x="3" y="169"/>
                    </a:cubicBezTo>
                    <a:cubicBezTo>
                      <a:pt x="0" y="164"/>
                      <a:pt x="1" y="158"/>
                      <a:pt x="6" y="153"/>
                    </a:cubicBezTo>
                    <a:cubicBezTo>
                      <a:pt x="13" y="148"/>
                      <a:pt x="20" y="143"/>
                      <a:pt x="28" y="139"/>
                    </a:cubicBezTo>
                    <a:cubicBezTo>
                      <a:pt x="41" y="132"/>
                      <a:pt x="55" y="127"/>
                      <a:pt x="69" y="121"/>
                    </a:cubicBezTo>
                    <a:cubicBezTo>
                      <a:pt x="77" y="116"/>
                      <a:pt x="85" y="111"/>
                      <a:pt x="94" y="106"/>
                    </a:cubicBezTo>
                    <a:cubicBezTo>
                      <a:pt x="113" y="95"/>
                      <a:pt x="133" y="84"/>
                      <a:pt x="153" y="72"/>
                    </a:cubicBezTo>
                    <a:cubicBezTo>
                      <a:pt x="170" y="62"/>
                      <a:pt x="187" y="50"/>
                      <a:pt x="204" y="38"/>
                    </a:cubicBezTo>
                    <a:cubicBezTo>
                      <a:pt x="211" y="33"/>
                      <a:pt x="219" y="29"/>
                      <a:pt x="226" y="25"/>
                    </a:cubicBezTo>
                    <a:cubicBezTo>
                      <a:pt x="237" y="19"/>
                      <a:pt x="248" y="14"/>
                      <a:pt x="258" y="8"/>
                    </a:cubicBezTo>
                    <a:cubicBezTo>
                      <a:pt x="262" y="6"/>
                      <a:pt x="265" y="5"/>
                      <a:pt x="268" y="3"/>
                    </a:cubicBezTo>
                    <a:cubicBezTo>
                      <a:pt x="274" y="0"/>
                      <a:pt x="279" y="2"/>
                      <a:pt x="284" y="5"/>
                    </a:cubicBezTo>
                    <a:cubicBezTo>
                      <a:pt x="288" y="7"/>
                      <a:pt x="293" y="9"/>
                      <a:pt x="298" y="11"/>
                    </a:cubicBezTo>
                    <a:cubicBezTo>
                      <a:pt x="302" y="13"/>
                      <a:pt x="306" y="13"/>
                      <a:pt x="308" y="16"/>
                    </a:cubicBezTo>
                    <a:cubicBezTo>
                      <a:pt x="319" y="25"/>
                      <a:pt x="333" y="26"/>
                      <a:pt x="346" y="31"/>
                    </a:cubicBezTo>
                    <a:cubicBezTo>
                      <a:pt x="351" y="32"/>
                      <a:pt x="355" y="34"/>
                      <a:pt x="360" y="36"/>
                    </a:cubicBezTo>
                    <a:cubicBezTo>
                      <a:pt x="378" y="44"/>
                      <a:pt x="397" y="53"/>
                      <a:pt x="416" y="63"/>
                    </a:cubicBezTo>
                    <a:cubicBezTo>
                      <a:pt x="435" y="73"/>
                      <a:pt x="454" y="84"/>
                      <a:pt x="473" y="95"/>
                    </a:cubicBezTo>
                    <a:cubicBezTo>
                      <a:pt x="478" y="97"/>
                      <a:pt x="483" y="100"/>
                      <a:pt x="488" y="102"/>
                    </a:cubicBezTo>
                    <a:cubicBezTo>
                      <a:pt x="507" y="109"/>
                      <a:pt x="521" y="129"/>
                      <a:pt x="521" y="149"/>
                    </a:cubicBezTo>
                    <a:cubicBezTo>
                      <a:pt x="521" y="157"/>
                      <a:pt x="521" y="165"/>
                      <a:pt x="519" y="172"/>
                    </a:cubicBezTo>
                    <a:cubicBezTo>
                      <a:pt x="518" y="179"/>
                      <a:pt x="515" y="184"/>
                      <a:pt x="513" y="190"/>
                    </a:cubicBezTo>
                    <a:cubicBezTo>
                      <a:pt x="512" y="191"/>
                      <a:pt x="511" y="193"/>
                      <a:pt x="511" y="194"/>
                    </a:cubicBezTo>
                    <a:cubicBezTo>
                      <a:pt x="515" y="202"/>
                      <a:pt x="508" y="205"/>
                      <a:pt x="504" y="208"/>
                    </a:cubicBezTo>
                    <a:cubicBezTo>
                      <a:pt x="493" y="215"/>
                      <a:pt x="481" y="222"/>
                      <a:pt x="469" y="227"/>
                    </a:cubicBezTo>
                    <a:cubicBezTo>
                      <a:pt x="447" y="237"/>
                      <a:pt x="425" y="245"/>
                      <a:pt x="403" y="254"/>
                    </a:cubicBezTo>
                    <a:cubicBezTo>
                      <a:pt x="388" y="260"/>
                      <a:pt x="372" y="265"/>
                      <a:pt x="356" y="270"/>
                    </a:cubicBezTo>
                    <a:cubicBezTo>
                      <a:pt x="348" y="274"/>
                      <a:pt x="339" y="278"/>
                      <a:pt x="330" y="282"/>
                    </a:cubicBezTo>
                    <a:cubicBezTo>
                      <a:pt x="310" y="291"/>
                      <a:pt x="290" y="301"/>
                      <a:pt x="270" y="311"/>
                    </a:cubicBezTo>
                    <a:cubicBezTo>
                      <a:pt x="252" y="319"/>
                      <a:pt x="234" y="328"/>
                      <a:pt x="215" y="335"/>
                    </a:cubicBezTo>
                    <a:cubicBezTo>
                      <a:pt x="203" y="340"/>
                      <a:pt x="189" y="339"/>
                      <a:pt x="176" y="336"/>
                    </a:cubicBezTo>
                    <a:cubicBezTo>
                      <a:pt x="146" y="330"/>
                      <a:pt x="119" y="316"/>
                      <a:pt x="91" y="304"/>
                    </a:cubicBezTo>
                    <a:cubicBezTo>
                      <a:pt x="73" y="289"/>
                      <a:pt x="51" y="282"/>
                      <a:pt x="34" y="266"/>
                    </a:cubicBezTo>
                    <a:cubicBezTo>
                      <a:pt x="28" y="260"/>
                      <a:pt x="20" y="256"/>
                      <a:pt x="14" y="250"/>
                    </a:cubicBezTo>
                    <a:cubicBezTo>
                      <a:pt x="5" y="242"/>
                      <a:pt x="5" y="235"/>
                      <a:pt x="15" y="228"/>
                    </a:cubicBezTo>
                    <a:cubicBezTo>
                      <a:pt x="19" y="224"/>
                      <a:pt x="24" y="222"/>
                      <a:pt x="28" y="219"/>
                    </a:cubicBezTo>
                    <a:cubicBezTo>
                      <a:pt x="32" y="217"/>
                      <a:pt x="35" y="214"/>
                      <a:pt x="36" y="209"/>
                    </a:cubicBezTo>
                    <a:cubicBezTo>
                      <a:pt x="36" y="204"/>
                      <a:pt x="38" y="200"/>
                      <a:pt x="38" y="195"/>
                    </a:cubicBezTo>
                    <a:cubicBezTo>
                      <a:pt x="39" y="190"/>
                      <a:pt x="39" y="185"/>
                      <a:pt x="39" y="178"/>
                    </a:cubicBezTo>
                    <a:close/>
                    <a:moveTo>
                      <a:pt x="480" y="209"/>
                    </a:moveTo>
                    <a:cubicBezTo>
                      <a:pt x="480" y="208"/>
                      <a:pt x="480" y="207"/>
                      <a:pt x="480" y="206"/>
                    </a:cubicBezTo>
                    <a:cubicBezTo>
                      <a:pt x="475" y="204"/>
                      <a:pt x="471" y="202"/>
                      <a:pt x="466" y="201"/>
                    </a:cubicBezTo>
                    <a:cubicBezTo>
                      <a:pt x="458" y="199"/>
                      <a:pt x="450" y="198"/>
                      <a:pt x="443" y="194"/>
                    </a:cubicBezTo>
                    <a:cubicBezTo>
                      <a:pt x="431" y="187"/>
                      <a:pt x="418" y="182"/>
                      <a:pt x="406" y="176"/>
                    </a:cubicBezTo>
                    <a:cubicBezTo>
                      <a:pt x="388" y="168"/>
                      <a:pt x="370" y="160"/>
                      <a:pt x="353" y="152"/>
                    </a:cubicBezTo>
                    <a:cubicBezTo>
                      <a:pt x="346" y="149"/>
                      <a:pt x="340" y="146"/>
                      <a:pt x="334" y="142"/>
                    </a:cubicBezTo>
                    <a:cubicBezTo>
                      <a:pt x="317" y="131"/>
                      <a:pt x="300" y="121"/>
                      <a:pt x="285" y="111"/>
                    </a:cubicBezTo>
                    <a:cubicBezTo>
                      <a:pt x="275" y="116"/>
                      <a:pt x="267" y="122"/>
                      <a:pt x="258" y="126"/>
                    </a:cubicBezTo>
                    <a:cubicBezTo>
                      <a:pt x="249" y="131"/>
                      <a:pt x="239" y="134"/>
                      <a:pt x="230" y="138"/>
                    </a:cubicBezTo>
                    <a:cubicBezTo>
                      <a:pt x="220" y="142"/>
                      <a:pt x="210" y="145"/>
                      <a:pt x="200" y="150"/>
                    </a:cubicBezTo>
                    <a:cubicBezTo>
                      <a:pt x="161" y="169"/>
                      <a:pt x="123" y="189"/>
                      <a:pt x="84" y="208"/>
                    </a:cubicBezTo>
                    <a:cubicBezTo>
                      <a:pt x="79" y="210"/>
                      <a:pt x="73" y="211"/>
                      <a:pt x="68" y="214"/>
                    </a:cubicBezTo>
                    <a:cubicBezTo>
                      <a:pt x="56" y="221"/>
                      <a:pt x="44" y="229"/>
                      <a:pt x="32" y="236"/>
                    </a:cubicBezTo>
                    <a:cubicBezTo>
                      <a:pt x="31" y="237"/>
                      <a:pt x="30" y="238"/>
                      <a:pt x="29" y="239"/>
                    </a:cubicBezTo>
                    <a:cubicBezTo>
                      <a:pt x="29" y="241"/>
                      <a:pt x="30" y="242"/>
                      <a:pt x="31" y="242"/>
                    </a:cubicBezTo>
                    <a:cubicBezTo>
                      <a:pt x="34" y="245"/>
                      <a:pt x="38" y="249"/>
                      <a:pt x="42" y="252"/>
                    </a:cubicBezTo>
                    <a:cubicBezTo>
                      <a:pt x="68" y="271"/>
                      <a:pt x="95" y="289"/>
                      <a:pt x="125" y="301"/>
                    </a:cubicBezTo>
                    <a:cubicBezTo>
                      <a:pt x="143" y="308"/>
                      <a:pt x="160" y="315"/>
                      <a:pt x="178" y="319"/>
                    </a:cubicBezTo>
                    <a:cubicBezTo>
                      <a:pt x="194" y="323"/>
                      <a:pt x="210" y="321"/>
                      <a:pt x="225" y="312"/>
                    </a:cubicBezTo>
                    <a:cubicBezTo>
                      <a:pt x="217" y="308"/>
                      <a:pt x="209" y="304"/>
                      <a:pt x="202" y="300"/>
                    </a:cubicBezTo>
                    <a:cubicBezTo>
                      <a:pt x="179" y="287"/>
                      <a:pt x="157" y="274"/>
                      <a:pt x="135" y="261"/>
                    </a:cubicBezTo>
                    <a:cubicBezTo>
                      <a:pt x="126" y="256"/>
                      <a:pt x="117" y="251"/>
                      <a:pt x="108" y="246"/>
                    </a:cubicBezTo>
                    <a:cubicBezTo>
                      <a:pt x="105" y="243"/>
                      <a:pt x="101" y="240"/>
                      <a:pt x="99" y="234"/>
                    </a:cubicBezTo>
                    <a:cubicBezTo>
                      <a:pt x="102" y="235"/>
                      <a:pt x="104" y="236"/>
                      <a:pt x="105" y="236"/>
                    </a:cubicBezTo>
                    <a:cubicBezTo>
                      <a:pt x="124" y="247"/>
                      <a:pt x="143" y="257"/>
                      <a:pt x="162" y="267"/>
                    </a:cubicBezTo>
                    <a:cubicBezTo>
                      <a:pt x="184" y="280"/>
                      <a:pt x="206" y="293"/>
                      <a:pt x="227" y="306"/>
                    </a:cubicBezTo>
                    <a:cubicBezTo>
                      <a:pt x="230" y="307"/>
                      <a:pt x="234" y="309"/>
                      <a:pt x="237" y="308"/>
                    </a:cubicBezTo>
                    <a:cubicBezTo>
                      <a:pt x="249" y="303"/>
                      <a:pt x="261" y="298"/>
                      <a:pt x="272" y="290"/>
                    </a:cubicBezTo>
                    <a:cubicBezTo>
                      <a:pt x="261" y="285"/>
                      <a:pt x="251" y="281"/>
                      <a:pt x="241" y="276"/>
                    </a:cubicBezTo>
                    <a:cubicBezTo>
                      <a:pt x="229" y="270"/>
                      <a:pt x="217" y="263"/>
                      <a:pt x="204" y="257"/>
                    </a:cubicBezTo>
                    <a:cubicBezTo>
                      <a:pt x="197" y="253"/>
                      <a:pt x="190" y="249"/>
                      <a:pt x="183" y="245"/>
                    </a:cubicBezTo>
                    <a:cubicBezTo>
                      <a:pt x="163" y="236"/>
                      <a:pt x="142" y="226"/>
                      <a:pt x="122" y="216"/>
                    </a:cubicBezTo>
                    <a:cubicBezTo>
                      <a:pt x="118" y="214"/>
                      <a:pt x="115" y="214"/>
                      <a:pt x="111" y="215"/>
                    </a:cubicBezTo>
                    <a:cubicBezTo>
                      <a:pt x="107" y="217"/>
                      <a:pt x="103" y="217"/>
                      <a:pt x="100" y="218"/>
                    </a:cubicBezTo>
                    <a:cubicBezTo>
                      <a:pt x="100" y="218"/>
                      <a:pt x="99" y="218"/>
                      <a:pt x="99" y="217"/>
                    </a:cubicBezTo>
                    <a:cubicBezTo>
                      <a:pt x="105" y="214"/>
                      <a:pt x="110" y="211"/>
                      <a:pt x="117" y="207"/>
                    </a:cubicBezTo>
                    <a:cubicBezTo>
                      <a:pt x="119" y="206"/>
                      <a:pt x="123" y="206"/>
                      <a:pt x="126" y="205"/>
                    </a:cubicBezTo>
                    <a:cubicBezTo>
                      <a:pt x="135" y="201"/>
                      <a:pt x="144" y="196"/>
                      <a:pt x="152" y="191"/>
                    </a:cubicBezTo>
                    <a:cubicBezTo>
                      <a:pt x="184" y="172"/>
                      <a:pt x="217" y="154"/>
                      <a:pt x="252" y="140"/>
                    </a:cubicBezTo>
                    <a:cubicBezTo>
                      <a:pt x="259" y="136"/>
                      <a:pt x="266" y="133"/>
                      <a:pt x="275" y="132"/>
                    </a:cubicBezTo>
                    <a:cubicBezTo>
                      <a:pt x="275" y="132"/>
                      <a:pt x="275" y="133"/>
                      <a:pt x="275" y="134"/>
                    </a:cubicBezTo>
                    <a:cubicBezTo>
                      <a:pt x="267" y="138"/>
                      <a:pt x="258" y="143"/>
                      <a:pt x="250" y="148"/>
                    </a:cubicBezTo>
                    <a:cubicBezTo>
                      <a:pt x="260" y="153"/>
                      <a:pt x="270" y="158"/>
                      <a:pt x="279" y="164"/>
                    </a:cubicBezTo>
                    <a:cubicBezTo>
                      <a:pt x="302" y="179"/>
                      <a:pt x="325" y="194"/>
                      <a:pt x="348" y="209"/>
                    </a:cubicBezTo>
                    <a:cubicBezTo>
                      <a:pt x="361" y="218"/>
                      <a:pt x="374" y="226"/>
                      <a:pt x="387" y="236"/>
                    </a:cubicBezTo>
                    <a:cubicBezTo>
                      <a:pt x="391" y="240"/>
                      <a:pt x="395" y="241"/>
                      <a:pt x="401" y="239"/>
                    </a:cubicBezTo>
                    <a:cubicBezTo>
                      <a:pt x="424" y="230"/>
                      <a:pt x="446" y="222"/>
                      <a:pt x="469" y="214"/>
                    </a:cubicBezTo>
                    <a:cubicBezTo>
                      <a:pt x="473" y="213"/>
                      <a:pt x="476" y="211"/>
                      <a:pt x="480" y="209"/>
                    </a:cubicBezTo>
                    <a:close/>
                    <a:moveTo>
                      <a:pt x="225" y="178"/>
                    </a:moveTo>
                    <a:cubicBezTo>
                      <a:pt x="236" y="180"/>
                      <a:pt x="243" y="186"/>
                      <a:pt x="250" y="190"/>
                    </a:cubicBezTo>
                    <a:cubicBezTo>
                      <a:pt x="260" y="197"/>
                      <a:pt x="269" y="204"/>
                      <a:pt x="279" y="210"/>
                    </a:cubicBezTo>
                    <a:cubicBezTo>
                      <a:pt x="303" y="223"/>
                      <a:pt x="327" y="236"/>
                      <a:pt x="347" y="255"/>
                    </a:cubicBezTo>
                    <a:cubicBezTo>
                      <a:pt x="347" y="256"/>
                      <a:pt x="348" y="256"/>
                      <a:pt x="349" y="256"/>
                    </a:cubicBezTo>
                    <a:cubicBezTo>
                      <a:pt x="362" y="251"/>
                      <a:pt x="375" y="248"/>
                      <a:pt x="389" y="242"/>
                    </a:cubicBezTo>
                    <a:cubicBezTo>
                      <a:pt x="385" y="239"/>
                      <a:pt x="382" y="237"/>
                      <a:pt x="379" y="235"/>
                    </a:cubicBezTo>
                    <a:cubicBezTo>
                      <a:pt x="356" y="221"/>
                      <a:pt x="333" y="208"/>
                      <a:pt x="311" y="193"/>
                    </a:cubicBezTo>
                    <a:cubicBezTo>
                      <a:pt x="291" y="181"/>
                      <a:pt x="271" y="169"/>
                      <a:pt x="252" y="156"/>
                    </a:cubicBezTo>
                    <a:cubicBezTo>
                      <a:pt x="244" y="150"/>
                      <a:pt x="238" y="152"/>
                      <a:pt x="231" y="156"/>
                    </a:cubicBezTo>
                    <a:cubicBezTo>
                      <a:pt x="214" y="164"/>
                      <a:pt x="197" y="172"/>
                      <a:pt x="180" y="181"/>
                    </a:cubicBezTo>
                    <a:cubicBezTo>
                      <a:pt x="162" y="190"/>
                      <a:pt x="145" y="199"/>
                      <a:pt x="126" y="209"/>
                    </a:cubicBezTo>
                    <a:cubicBezTo>
                      <a:pt x="130" y="211"/>
                      <a:pt x="133" y="213"/>
                      <a:pt x="137" y="215"/>
                    </a:cubicBezTo>
                    <a:cubicBezTo>
                      <a:pt x="147" y="221"/>
                      <a:pt x="158" y="227"/>
                      <a:pt x="169" y="231"/>
                    </a:cubicBezTo>
                    <a:cubicBezTo>
                      <a:pt x="186" y="238"/>
                      <a:pt x="201" y="248"/>
                      <a:pt x="217" y="257"/>
                    </a:cubicBezTo>
                    <a:cubicBezTo>
                      <a:pt x="236" y="269"/>
                      <a:pt x="259" y="277"/>
                      <a:pt x="279" y="287"/>
                    </a:cubicBezTo>
                    <a:cubicBezTo>
                      <a:pt x="299" y="276"/>
                      <a:pt x="320" y="269"/>
                      <a:pt x="340" y="258"/>
                    </a:cubicBezTo>
                    <a:cubicBezTo>
                      <a:pt x="337" y="256"/>
                      <a:pt x="335" y="254"/>
                      <a:pt x="333" y="253"/>
                    </a:cubicBezTo>
                    <a:cubicBezTo>
                      <a:pt x="320" y="245"/>
                      <a:pt x="308" y="238"/>
                      <a:pt x="296" y="231"/>
                    </a:cubicBezTo>
                    <a:cubicBezTo>
                      <a:pt x="271" y="219"/>
                      <a:pt x="248" y="205"/>
                      <a:pt x="230" y="184"/>
                    </a:cubicBezTo>
                    <a:cubicBezTo>
                      <a:pt x="228" y="182"/>
                      <a:pt x="227" y="181"/>
                      <a:pt x="225" y="178"/>
                    </a:cubicBezTo>
                    <a:close/>
                    <a:moveTo>
                      <a:pt x="51" y="204"/>
                    </a:moveTo>
                    <a:cubicBezTo>
                      <a:pt x="64" y="195"/>
                      <a:pt x="78" y="189"/>
                      <a:pt x="92" y="184"/>
                    </a:cubicBezTo>
                    <a:cubicBezTo>
                      <a:pt x="98" y="183"/>
                      <a:pt x="103" y="182"/>
                      <a:pt x="108" y="180"/>
                    </a:cubicBezTo>
                    <a:cubicBezTo>
                      <a:pt x="124" y="172"/>
                      <a:pt x="140" y="164"/>
                      <a:pt x="156" y="156"/>
                    </a:cubicBezTo>
                    <a:cubicBezTo>
                      <a:pt x="174" y="148"/>
                      <a:pt x="191" y="139"/>
                      <a:pt x="209" y="131"/>
                    </a:cubicBezTo>
                    <a:cubicBezTo>
                      <a:pt x="234" y="121"/>
                      <a:pt x="260" y="115"/>
                      <a:pt x="282" y="97"/>
                    </a:cubicBezTo>
                    <a:cubicBezTo>
                      <a:pt x="285" y="94"/>
                      <a:pt x="289" y="91"/>
                      <a:pt x="291" y="87"/>
                    </a:cubicBezTo>
                    <a:cubicBezTo>
                      <a:pt x="293" y="81"/>
                      <a:pt x="294" y="75"/>
                      <a:pt x="295" y="69"/>
                    </a:cubicBezTo>
                    <a:cubicBezTo>
                      <a:pt x="296" y="63"/>
                      <a:pt x="293" y="58"/>
                      <a:pt x="288" y="56"/>
                    </a:cubicBezTo>
                    <a:cubicBezTo>
                      <a:pt x="284" y="54"/>
                      <a:pt x="280" y="52"/>
                      <a:pt x="275" y="51"/>
                    </a:cubicBezTo>
                    <a:cubicBezTo>
                      <a:pt x="277" y="48"/>
                      <a:pt x="278" y="47"/>
                      <a:pt x="279" y="45"/>
                    </a:cubicBezTo>
                    <a:cubicBezTo>
                      <a:pt x="274" y="41"/>
                      <a:pt x="271" y="45"/>
                      <a:pt x="268" y="48"/>
                    </a:cubicBezTo>
                    <a:cubicBezTo>
                      <a:pt x="262" y="52"/>
                      <a:pt x="257" y="57"/>
                      <a:pt x="251" y="60"/>
                    </a:cubicBezTo>
                    <a:cubicBezTo>
                      <a:pt x="236" y="69"/>
                      <a:pt x="220" y="78"/>
                      <a:pt x="204" y="86"/>
                    </a:cubicBezTo>
                    <a:cubicBezTo>
                      <a:pt x="201" y="88"/>
                      <a:pt x="197" y="90"/>
                      <a:pt x="194" y="92"/>
                    </a:cubicBezTo>
                    <a:cubicBezTo>
                      <a:pt x="158" y="109"/>
                      <a:pt x="122" y="126"/>
                      <a:pt x="86" y="143"/>
                    </a:cubicBezTo>
                    <a:cubicBezTo>
                      <a:pt x="73" y="149"/>
                      <a:pt x="60" y="157"/>
                      <a:pt x="47" y="164"/>
                    </a:cubicBezTo>
                    <a:cubicBezTo>
                      <a:pt x="54" y="177"/>
                      <a:pt x="56" y="190"/>
                      <a:pt x="51" y="204"/>
                    </a:cubicBezTo>
                    <a:close/>
                    <a:moveTo>
                      <a:pt x="291" y="97"/>
                    </a:moveTo>
                    <a:cubicBezTo>
                      <a:pt x="299" y="102"/>
                      <a:pt x="304" y="105"/>
                      <a:pt x="310" y="109"/>
                    </a:cubicBezTo>
                    <a:cubicBezTo>
                      <a:pt x="324" y="118"/>
                      <a:pt x="338" y="127"/>
                      <a:pt x="352" y="135"/>
                    </a:cubicBezTo>
                    <a:cubicBezTo>
                      <a:pt x="364" y="142"/>
                      <a:pt x="376" y="146"/>
                      <a:pt x="388" y="152"/>
                    </a:cubicBezTo>
                    <a:cubicBezTo>
                      <a:pt x="409" y="164"/>
                      <a:pt x="432" y="171"/>
                      <a:pt x="451" y="185"/>
                    </a:cubicBezTo>
                    <a:cubicBezTo>
                      <a:pt x="459" y="191"/>
                      <a:pt x="467" y="191"/>
                      <a:pt x="475" y="184"/>
                    </a:cubicBezTo>
                    <a:cubicBezTo>
                      <a:pt x="480" y="180"/>
                      <a:pt x="484" y="176"/>
                      <a:pt x="489" y="171"/>
                    </a:cubicBezTo>
                    <a:cubicBezTo>
                      <a:pt x="494" y="166"/>
                      <a:pt x="495" y="159"/>
                      <a:pt x="494" y="151"/>
                    </a:cubicBezTo>
                    <a:cubicBezTo>
                      <a:pt x="491" y="135"/>
                      <a:pt x="479" y="127"/>
                      <a:pt x="468" y="119"/>
                    </a:cubicBezTo>
                    <a:cubicBezTo>
                      <a:pt x="459" y="111"/>
                      <a:pt x="447" y="109"/>
                      <a:pt x="436" y="106"/>
                    </a:cubicBezTo>
                    <a:cubicBezTo>
                      <a:pt x="410" y="98"/>
                      <a:pt x="386" y="88"/>
                      <a:pt x="361" y="79"/>
                    </a:cubicBezTo>
                    <a:cubicBezTo>
                      <a:pt x="340" y="71"/>
                      <a:pt x="320" y="62"/>
                      <a:pt x="299" y="52"/>
                    </a:cubicBezTo>
                    <a:cubicBezTo>
                      <a:pt x="308" y="69"/>
                      <a:pt x="303" y="84"/>
                      <a:pt x="291" y="97"/>
                    </a:cubicBezTo>
                    <a:close/>
                    <a:moveTo>
                      <a:pt x="99" y="120"/>
                    </a:moveTo>
                    <a:cubicBezTo>
                      <a:pt x="100" y="121"/>
                      <a:pt x="100" y="122"/>
                      <a:pt x="100" y="122"/>
                    </a:cubicBezTo>
                    <a:cubicBezTo>
                      <a:pt x="102" y="121"/>
                      <a:pt x="104" y="121"/>
                      <a:pt x="106" y="120"/>
                    </a:cubicBezTo>
                    <a:cubicBezTo>
                      <a:pt x="113" y="116"/>
                      <a:pt x="120" y="113"/>
                      <a:pt x="127" y="110"/>
                    </a:cubicBezTo>
                    <a:cubicBezTo>
                      <a:pt x="146" y="101"/>
                      <a:pt x="165" y="92"/>
                      <a:pt x="184" y="83"/>
                    </a:cubicBezTo>
                    <a:cubicBezTo>
                      <a:pt x="200" y="75"/>
                      <a:pt x="216" y="65"/>
                      <a:pt x="232" y="56"/>
                    </a:cubicBezTo>
                    <a:cubicBezTo>
                      <a:pt x="242" y="51"/>
                      <a:pt x="252" y="46"/>
                      <a:pt x="262" y="38"/>
                    </a:cubicBezTo>
                    <a:cubicBezTo>
                      <a:pt x="269" y="32"/>
                      <a:pt x="277" y="30"/>
                      <a:pt x="287" y="33"/>
                    </a:cubicBezTo>
                    <a:cubicBezTo>
                      <a:pt x="289" y="34"/>
                      <a:pt x="292" y="35"/>
                      <a:pt x="295" y="35"/>
                    </a:cubicBezTo>
                    <a:cubicBezTo>
                      <a:pt x="301" y="36"/>
                      <a:pt x="306" y="39"/>
                      <a:pt x="311" y="43"/>
                    </a:cubicBezTo>
                    <a:cubicBezTo>
                      <a:pt x="315" y="46"/>
                      <a:pt x="319" y="49"/>
                      <a:pt x="324" y="51"/>
                    </a:cubicBezTo>
                    <a:cubicBezTo>
                      <a:pt x="348" y="61"/>
                      <a:pt x="372" y="71"/>
                      <a:pt x="396" y="82"/>
                    </a:cubicBezTo>
                    <a:cubicBezTo>
                      <a:pt x="410" y="88"/>
                      <a:pt x="424" y="95"/>
                      <a:pt x="438" y="100"/>
                    </a:cubicBezTo>
                    <a:cubicBezTo>
                      <a:pt x="449" y="104"/>
                      <a:pt x="460" y="107"/>
                      <a:pt x="469" y="115"/>
                    </a:cubicBezTo>
                    <a:cubicBezTo>
                      <a:pt x="471" y="116"/>
                      <a:pt x="473" y="117"/>
                      <a:pt x="475" y="117"/>
                    </a:cubicBezTo>
                    <a:cubicBezTo>
                      <a:pt x="481" y="120"/>
                      <a:pt x="487" y="122"/>
                      <a:pt x="493" y="125"/>
                    </a:cubicBezTo>
                    <a:cubicBezTo>
                      <a:pt x="496" y="128"/>
                      <a:pt x="500" y="131"/>
                      <a:pt x="501" y="135"/>
                    </a:cubicBezTo>
                    <a:cubicBezTo>
                      <a:pt x="506" y="148"/>
                      <a:pt x="506" y="162"/>
                      <a:pt x="499" y="176"/>
                    </a:cubicBezTo>
                    <a:cubicBezTo>
                      <a:pt x="497" y="181"/>
                      <a:pt x="493" y="185"/>
                      <a:pt x="487" y="187"/>
                    </a:cubicBezTo>
                    <a:cubicBezTo>
                      <a:pt x="483" y="188"/>
                      <a:pt x="481" y="191"/>
                      <a:pt x="478" y="193"/>
                    </a:cubicBezTo>
                    <a:cubicBezTo>
                      <a:pt x="478" y="193"/>
                      <a:pt x="478" y="194"/>
                      <a:pt x="479" y="195"/>
                    </a:cubicBezTo>
                    <a:cubicBezTo>
                      <a:pt x="482" y="194"/>
                      <a:pt x="486" y="195"/>
                      <a:pt x="489" y="194"/>
                    </a:cubicBezTo>
                    <a:cubicBezTo>
                      <a:pt x="502" y="190"/>
                      <a:pt x="510" y="183"/>
                      <a:pt x="509" y="170"/>
                    </a:cubicBezTo>
                    <a:cubicBezTo>
                      <a:pt x="509" y="163"/>
                      <a:pt x="509" y="157"/>
                      <a:pt x="509" y="151"/>
                    </a:cubicBezTo>
                    <a:cubicBezTo>
                      <a:pt x="509" y="132"/>
                      <a:pt x="499" y="119"/>
                      <a:pt x="483" y="111"/>
                    </a:cubicBezTo>
                    <a:cubicBezTo>
                      <a:pt x="470" y="104"/>
                      <a:pt x="456" y="100"/>
                      <a:pt x="442" y="94"/>
                    </a:cubicBezTo>
                    <a:cubicBezTo>
                      <a:pt x="438" y="93"/>
                      <a:pt x="435" y="91"/>
                      <a:pt x="431" y="89"/>
                    </a:cubicBezTo>
                    <a:cubicBezTo>
                      <a:pt x="417" y="82"/>
                      <a:pt x="403" y="75"/>
                      <a:pt x="388" y="68"/>
                    </a:cubicBezTo>
                    <a:cubicBezTo>
                      <a:pt x="382" y="65"/>
                      <a:pt x="375" y="62"/>
                      <a:pt x="368" y="59"/>
                    </a:cubicBezTo>
                    <a:cubicBezTo>
                      <a:pt x="359" y="54"/>
                      <a:pt x="350" y="50"/>
                      <a:pt x="340" y="46"/>
                    </a:cubicBezTo>
                    <a:cubicBezTo>
                      <a:pt x="332" y="44"/>
                      <a:pt x="325" y="41"/>
                      <a:pt x="318" y="36"/>
                    </a:cubicBezTo>
                    <a:cubicBezTo>
                      <a:pt x="310" y="31"/>
                      <a:pt x="302" y="27"/>
                      <a:pt x="294" y="24"/>
                    </a:cubicBezTo>
                    <a:cubicBezTo>
                      <a:pt x="287" y="21"/>
                      <a:pt x="280" y="19"/>
                      <a:pt x="271" y="17"/>
                    </a:cubicBezTo>
                    <a:cubicBezTo>
                      <a:pt x="270" y="18"/>
                      <a:pt x="266" y="19"/>
                      <a:pt x="263" y="22"/>
                    </a:cubicBezTo>
                    <a:cubicBezTo>
                      <a:pt x="254" y="29"/>
                      <a:pt x="245" y="33"/>
                      <a:pt x="234" y="37"/>
                    </a:cubicBezTo>
                    <a:cubicBezTo>
                      <a:pt x="225" y="40"/>
                      <a:pt x="218" y="45"/>
                      <a:pt x="210" y="51"/>
                    </a:cubicBezTo>
                    <a:cubicBezTo>
                      <a:pt x="200" y="60"/>
                      <a:pt x="189" y="69"/>
                      <a:pt x="177" y="76"/>
                    </a:cubicBezTo>
                    <a:cubicBezTo>
                      <a:pt x="158" y="88"/>
                      <a:pt x="139" y="98"/>
                      <a:pt x="119" y="109"/>
                    </a:cubicBezTo>
                    <a:cubicBezTo>
                      <a:pt x="113" y="113"/>
                      <a:pt x="106" y="117"/>
                      <a:pt x="99" y="120"/>
                    </a:cubicBezTo>
                    <a:close/>
                    <a:moveTo>
                      <a:pt x="26" y="157"/>
                    </a:moveTo>
                    <a:cubicBezTo>
                      <a:pt x="22" y="160"/>
                      <a:pt x="20" y="162"/>
                      <a:pt x="15" y="165"/>
                    </a:cubicBezTo>
                    <a:cubicBezTo>
                      <a:pt x="20" y="166"/>
                      <a:pt x="23" y="167"/>
                      <a:pt x="26" y="168"/>
                    </a:cubicBezTo>
                    <a:cubicBezTo>
                      <a:pt x="26" y="164"/>
                      <a:pt x="26" y="161"/>
                      <a:pt x="26" y="157"/>
                    </a:cubicBezTo>
                    <a:close/>
                    <a:moveTo>
                      <a:pt x="35" y="153"/>
                    </a:moveTo>
                    <a:cubicBezTo>
                      <a:pt x="35" y="154"/>
                      <a:pt x="36" y="155"/>
                      <a:pt x="36" y="155"/>
                    </a:cubicBezTo>
                    <a:cubicBezTo>
                      <a:pt x="41" y="153"/>
                      <a:pt x="47" y="150"/>
                      <a:pt x="53" y="147"/>
                    </a:cubicBezTo>
                    <a:cubicBezTo>
                      <a:pt x="52" y="146"/>
                      <a:pt x="52" y="146"/>
                      <a:pt x="52" y="145"/>
                    </a:cubicBezTo>
                    <a:cubicBezTo>
                      <a:pt x="46" y="148"/>
                      <a:pt x="40" y="150"/>
                      <a:pt x="35" y="15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57" name="Group 56">
                <a:extLst>
                  <a:ext uri="{FF2B5EF4-FFF2-40B4-BE49-F238E27FC236}">
                    <a16:creationId xmlns:a16="http://schemas.microsoft.com/office/drawing/2014/main" id="{9D9433B6-00EA-464E-A810-528951A38281}"/>
                  </a:ext>
                </a:extLst>
              </p:cNvPr>
              <p:cNvGrpSpPr>
                <a:grpSpLocks noChangeAspect="1"/>
              </p:cNvGrpSpPr>
              <p:nvPr/>
            </p:nvGrpSpPr>
            <p:grpSpPr>
              <a:xfrm rot="2691755" flipH="1" flipV="1">
                <a:off x="15725478" y="2996598"/>
                <a:ext cx="291840" cy="235964"/>
                <a:chOff x="6226175" y="3313112"/>
                <a:chExt cx="1152525" cy="931863"/>
              </a:xfrm>
              <a:solidFill>
                <a:srgbClr val="FF0000"/>
              </a:solidFill>
            </p:grpSpPr>
            <p:sp>
              <p:nvSpPr>
                <p:cNvPr id="151" name="Freeform 37">
                  <a:extLst>
                    <a:ext uri="{FF2B5EF4-FFF2-40B4-BE49-F238E27FC236}">
                      <a16:creationId xmlns:a16="http://schemas.microsoft.com/office/drawing/2014/main" id="{C497C9B4-D981-473C-8D1D-36AD65486E50}"/>
                    </a:ext>
                  </a:extLst>
                </p:cNvPr>
                <p:cNvSpPr>
                  <a:spLocks noEditPoints="1"/>
                </p:cNvSpPr>
                <p:nvPr/>
              </p:nvSpPr>
              <p:spPr bwMode="auto">
                <a:xfrm>
                  <a:off x="6577013" y="3529013"/>
                  <a:ext cx="465138" cy="412750"/>
                </a:xfrm>
                <a:custGeom>
                  <a:avLst/>
                  <a:gdLst>
                    <a:gd name="T0" fmla="*/ 79 w 105"/>
                    <a:gd name="T1" fmla="*/ 81 h 94"/>
                    <a:gd name="T2" fmla="*/ 47 w 105"/>
                    <a:gd name="T3" fmla="*/ 92 h 94"/>
                    <a:gd name="T4" fmla="*/ 11 w 105"/>
                    <a:gd name="T5" fmla="*/ 67 h 94"/>
                    <a:gd name="T6" fmla="*/ 50 w 105"/>
                    <a:gd name="T7" fmla="*/ 2 h 94"/>
                    <a:gd name="T8" fmla="*/ 79 w 105"/>
                    <a:gd name="T9" fmla="*/ 81 h 94"/>
                    <a:gd name="T10" fmla="*/ 54 w 105"/>
                    <a:gd name="T11" fmla="*/ 18 h 94"/>
                    <a:gd name="T12" fmla="*/ 54 w 105"/>
                    <a:gd name="T13" fmla="*/ 18 h 94"/>
                    <a:gd name="T14" fmla="*/ 62 w 105"/>
                    <a:gd name="T15" fmla="*/ 16 h 94"/>
                    <a:gd name="T16" fmla="*/ 20 w 105"/>
                    <a:gd name="T17" fmla="*/ 52 h 94"/>
                    <a:gd name="T18" fmla="*/ 68 w 105"/>
                    <a:gd name="T19" fmla="*/ 19 h 94"/>
                    <a:gd name="T20" fmla="*/ 22 w 105"/>
                    <a:gd name="T21" fmla="*/ 60 h 94"/>
                    <a:gd name="T22" fmla="*/ 70 w 105"/>
                    <a:gd name="T23" fmla="*/ 29 h 94"/>
                    <a:gd name="T24" fmla="*/ 70 w 105"/>
                    <a:gd name="T25" fmla="*/ 41 h 94"/>
                    <a:gd name="T26" fmla="*/ 81 w 105"/>
                    <a:gd name="T27" fmla="*/ 38 h 94"/>
                    <a:gd name="T28" fmla="*/ 70 w 105"/>
                    <a:gd name="T29" fmla="*/ 75 h 94"/>
                    <a:gd name="T30" fmla="*/ 54 w 105"/>
                    <a:gd name="T31" fmla="*/ 9 h 94"/>
                    <a:gd name="T32" fmla="*/ 54 w 105"/>
                    <a:gd name="T33" fmla="*/ 18 h 94"/>
                    <a:gd name="T34" fmla="*/ 27 w 105"/>
                    <a:gd name="T35" fmla="*/ 33 h 94"/>
                    <a:gd name="T36" fmla="*/ 27 w 105"/>
                    <a:gd name="T37" fmla="*/ 33 h 94"/>
                    <a:gd name="T38" fmla="*/ 45 w 105"/>
                    <a:gd name="T39" fmla="*/ 16 h 94"/>
                    <a:gd name="T40" fmla="*/ 27 w 105"/>
                    <a:gd name="T41" fmla="*/ 33 h 94"/>
                    <a:gd name="T42" fmla="*/ 34 w 105"/>
                    <a:gd name="T43" fmla="*/ 69 h 94"/>
                    <a:gd name="T44" fmla="*/ 34 w 105"/>
                    <a:gd name="T45" fmla="*/ 69 h 94"/>
                    <a:gd name="T46" fmla="*/ 45 w 105"/>
                    <a:gd name="T47" fmla="*/ 52 h 94"/>
                    <a:gd name="T48" fmla="*/ 34 w 105"/>
                    <a:gd name="T49" fmla="*/ 69 h 94"/>
                    <a:gd name="T50" fmla="*/ 23 w 105"/>
                    <a:gd name="T51" fmla="*/ 69 h 94"/>
                    <a:gd name="T52" fmla="*/ 23 w 105"/>
                    <a:gd name="T53" fmla="*/ 69 h 94"/>
                    <a:gd name="T54" fmla="*/ 37 w 105"/>
                    <a:gd name="T55" fmla="*/ 57 h 94"/>
                    <a:gd name="T56" fmla="*/ 23 w 105"/>
                    <a:gd name="T57" fmla="*/ 69 h 94"/>
                    <a:gd name="T58" fmla="*/ 64 w 105"/>
                    <a:gd name="T59" fmla="*/ 69 h 94"/>
                    <a:gd name="T60" fmla="*/ 64 w 105"/>
                    <a:gd name="T61" fmla="*/ 69 h 94"/>
                    <a:gd name="T62" fmla="*/ 64 w 105"/>
                    <a:gd name="T63" fmla="*/ 69 h 94"/>
                    <a:gd name="T64" fmla="*/ 31 w 105"/>
                    <a:gd name="T65" fmla="*/ 80 h 94"/>
                    <a:gd name="T66" fmla="*/ 31 w 105"/>
                    <a:gd name="T67" fmla="*/ 80 h 94"/>
                    <a:gd name="T68" fmla="*/ 34 w 105"/>
                    <a:gd name="T69" fmla="*/ 83 h 94"/>
                    <a:gd name="T70" fmla="*/ 40 w 105"/>
                    <a:gd name="T71" fmla="*/ 81 h 94"/>
                    <a:gd name="T72" fmla="*/ 39 w 105"/>
                    <a:gd name="T73" fmla="*/ 72 h 94"/>
                    <a:gd name="T74" fmla="*/ 31 w 105"/>
                    <a:gd name="T75" fmla="*/ 80 h 94"/>
                    <a:gd name="T76" fmla="*/ 48 w 105"/>
                    <a:gd name="T77" fmla="*/ 88 h 94"/>
                    <a:gd name="T78" fmla="*/ 48 w 105"/>
                    <a:gd name="T79" fmla="*/ 88 h 94"/>
                    <a:gd name="T80" fmla="*/ 59 w 105"/>
                    <a:gd name="T81" fmla="*/ 86 h 94"/>
                    <a:gd name="T82" fmla="*/ 56 w 105"/>
                    <a:gd name="T83" fmla="*/ 78 h 94"/>
                    <a:gd name="T84" fmla="*/ 48 w 105"/>
                    <a:gd name="T85"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4">
                      <a:moveTo>
                        <a:pt x="79" y="81"/>
                      </a:moveTo>
                      <a:cubicBezTo>
                        <a:pt x="67" y="86"/>
                        <a:pt x="63" y="94"/>
                        <a:pt x="47" y="92"/>
                      </a:cubicBezTo>
                      <a:cubicBezTo>
                        <a:pt x="31" y="91"/>
                        <a:pt x="15" y="77"/>
                        <a:pt x="11" y="67"/>
                      </a:cubicBezTo>
                      <a:cubicBezTo>
                        <a:pt x="0" y="42"/>
                        <a:pt x="23" y="4"/>
                        <a:pt x="50" y="2"/>
                      </a:cubicBezTo>
                      <a:cubicBezTo>
                        <a:pt x="87" y="0"/>
                        <a:pt x="105" y="53"/>
                        <a:pt x="79" y="81"/>
                      </a:cubicBezTo>
                      <a:close/>
                      <a:moveTo>
                        <a:pt x="54" y="18"/>
                      </a:moveTo>
                      <a:cubicBezTo>
                        <a:pt x="54" y="18"/>
                        <a:pt x="54" y="18"/>
                        <a:pt x="54" y="18"/>
                      </a:cubicBezTo>
                      <a:cubicBezTo>
                        <a:pt x="58" y="19"/>
                        <a:pt x="60" y="11"/>
                        <a:pt x="62" y="16"/>
                      </a:cubicBezTo>
                      <a:cubicBezTo>
                        <a:pt x="53" y="33"/>
                        <a:pt x="28" y="34"/>
                        <a:pt x="20" y="52"/>
                      </a:cubicBezTo>
                      <a:cubicBezTo>
                        <a:pt x="39" y="43"/>
                        <a:pt x="50" y="28"/>
                        <a:pt x="68" y="19"/>
                      </a:cubicBezTo>
                      <a:cubicBezTo>
                        <a:pt x="59" y="39"/>
                        <a:pt x="32" y="41"/>
                        <a:pt x="22" y="60"/>
                      </a:cubicBezTo>
                      <a:cubicBezTo>
                        <a:pt x="39" y="56"/>
                        <a:pt x="52" y="36"/>
                        <a:pt x="70" y="29"/>
                      </a:cubicBezTo>
                      <a:cubicBezTo>
                        <a:pt x="68" y="34"/>
                        <a:pt x="69" y="36"/>
                        <a:pt x="70" y="41"/>
                      </a:cubicBezTo>
                      <a:cubicBezTo>
                        <a:pt x="76" y="42"/>
                        <a:pt x="77" y="34"/>
                        <a:pt x="81" y="38"/>
                      </a:cubicBezTo>
                      <a:cubicBezTo>
                        <a:pt x="79" y="51"/>
                        <a:pt x="78" y="65"/>
                        <a:pt x="70" y="75"/>
                      </a:cubicBezTo>
                      <a:cubicBezTo>
                        <a:pt x="99" y="63"/>
                        <a:pt x="83" y="9"/>
                        <a:pt x="54" y="9"/>
                      </a:cubicBezTo>
                      <a:cubicBezTo>
                        <a:pt x="50" y="13"/>
                        <a:pt x="53" y="12"/>
                        <a:pt x="54" y="18"/>
                      </a:cubicBezTo>
                      <a:close/>
                      <a:moveTo>
                        <a:pt x="27" y="33"/>
                      </a:moveTo>
                      <a:cubicBezTo>
                        <a:pt x="27" y="33"/>
                        <a:pt x="27" y="33"/>
                        <a:pt x="27" y="33"/>
                      </a:cubicBezTo>
                      <a:cubicBezTo>
                        <a:pt x="31" y="27"/>
                        <a:pt x="46" y="23"/>
                        <a:pt x="45" y="16"/>
                      </a:cubicBezTo>
                      <a:cubicBezTo>
                        <a:pt x="40" y="22"/>
                        <a:pt x="24" y="25"/>
                        <a:pt x="27" y="33"/>
                      </a:cubicBezTo>
                      <a:close/>
                      <a:moveTo>
                        <a:pt x="34" y="69"/>
                      </a:moveTo>
                      <a:cubicBezTo>
                        <a:pt x="34" y="69"/>
                        <a:pt x="34" y="69"/>
                        <a:pt x="34" y="69"/>
                      </a:cubicBezTo>
                      <a:cubicBezTo>
                        <a:pt x="44" y="69"/>
                        <a:pt x="53" y="56"/>
                        <a:pt x="45" y="52"/>
                      </a:cubicBezTo>
                      <a:cubicBezTo>
                        <a:pt x="47" y="63"/>
                        <a:pt x="35" y="60"/>
                        <a:pt x="34" y="69"/>
                      </a:cubicBezTo>
                      <a:close/>
                      <a:moveTo>
                        <a:pt x="23" y="69"/>
                      </a:moveTo>
                      <a:cubicBezTo>
                        <a:pt x="23" y="69"/>
                        <a:pt x="23" y="69"/>
                        <a:pt x="23" y="69"/>
                      </a:cubicBezTo>
                      <a:cubicBezTo>
                        <a:pt x="32" y="68"/>
                        <a:pt x="34" y="62"/>
                        <a:pt x="37" y="57"/>
                      </a:cubicBezTo>
                      <a:cubicBezTo>
                        <a:pt x="31" y="59"/>
                        <a:pt x="26" y="63"/>
                        <a:pt x="23" y="69"/>
                      </a:cubicBezTo>
                      <a:close/>
                      <a:moveTo>
                        <a:pt x="64" y="69"/>
                      </a:moveTo>
                      <a:cubicBezTo>
                        <a:pt x="64" y="69"/>
                        <a:pt x="64" y="69"/>
                        <a:pt x="64" y="69"/>
                      </a:cubicBezTo>
                      <a:cubicBezTo>
                        <a:pt x="73" y="67"/>
                        <a:pt x="68" y="62"/>
                        <a:pt x="64" y="69"/>
                      </a:cubicBezTo>
                      <a:close/>
                      <a:moveTo>
                        <a:pt x="31" y="80"/>
                      </a:moveTo>
                      <a:cubicBezTo>
                        <a:pt x="31" y="80"/>
                        <a:pt x="31" y="80"/>
                        <a:pt x="31" y="80"/>
                      </a:cubicBezTo>
                      <a:cubicBezTo>
                        <a:pt x="33" y="80"/>
                        <a:pt x="34" y="82"/>
                        <a:pt x="34" y="83"/>
                      </a:cubicBezTo>
                      <a:cubicBezTo>
                        <a:pt x="37" y="83"/>
                        <a:pt x="38" y="81"/>
                        <a:pt x="40" y="81"/>
                      </a:cubicBezTo>
                      <a:cubicBezTo>
                        <a:pt x="42" y="77"/>
                        <a:pt x="39" y="76"/>
                        <a:pt x="39" y="72"/>
                      </a:cubicBezTo>
                      <a:cubicBezTo>
                        <a:pt x="34" y="73"/>
                        <a:pt x="32" y="75"/>
                        <a:pt x="31" y="80"/>
                      </a:cubicBezTo>
                      <a:close/>
                      <a:moveTo>
                        <a:pt x="48" y="88"/>
                      </a:moveTo>
                      <a:cubicBezTo>
                        <a:pt x="48" y="88"/>
                        <a:pt x="48" y="88"/>
                        <a:pt x="48" y="88"/>
                      </a:cubicBezTo>
                      <a:cubicBezTo>
                        <a:pt x="54" y="89"/>
                        <a:pt x="54" y="85"/>
                        <a:pt x="59" y="86"/>
                      </a:cubicBezTo>
                      <a:cubicBezTo>
                        <a:pt x="58" y="83"/>
                        <a:pt x="61" y="77"/>
                        <a:pt x="56" y="78"/>
                      </a:cubicBezTo>
                      <a:cubicBezTo>
                        <a:pt x="54" y="82"/>
                        <a:pt x="46" y="80"/>
                        <a:pt x="4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2" name="Freeform 38">
                  <a:extLst>
                    <a:ext uri="{FF2B5EF4-FFF2-40B4-BE49-F238E27FC236}">
                      <a16:creationId xmlns:a16="http://schemas.microsoft.com/office/drawing/2014/main" id="{7AEBD779-8980-47D6-86B0-9FBFB67613FA}"/>
                    </a:ext>
                  </a:extLst>
                </p:cNvPr>
                <p:cNvSpPr>
                  <a:spLocks noEditPoints="1"/>
                </p:cNvSpPr>
                <p:nvPr/>
              </p:nvSpPr>
              <p:spPr bwMode="auto">
                <a:xfrm>
                  <a:off x="6226175" y="3313112"/>
                  <a:ext cx="1152525" cy="931863"/>
                </a:xfrm>
                <a:custGeom>
                  <a:avLst/>
                  <a:gdLst>
                    <a:gd name="T0" fmla="*/ 242 w 260"/>
                    <a:gd name="T1" fmla="*/ 44 h 212"/>
                    <a:gd name="T2" fmla="*/ 259 w 260"/>
                    <a:gd name="T3" fmla="*/ 143 h 212"/>
                    <a:gd name="T4" fmla="*/ 199 w 260"/>
                    <a:gd name="T5" fmla="*/ 210 h 212"/>
                    <a:gd name="T6" fmla="*/ 12 w 260"/>
                    <a:gd name="T7" fmla="*/ 196 h 212"/>
                    <a:gd name="T8" fmla="*/ 17 w 260"/>
                    <a:gd name="T9" fmla="*/ 48 h 212"/>
                    <a:gd name="T10" fmla="*/ 40 w 260"/>
                    <a:gd name="T11" fmla="*/ 30 h 212"/>
                    <a:gd name="T12" fmla="*/ 74 w 260"/>
                    <a:gd name="T13" fmla="*/ 40 h 212"/>
                    <a:gd name="T14" fmla="*/ 160 w 260"/>
                    <a:gd name="T15" fmla="*/ 2 h 212"/>
                    <a:gd name="T16" fmla="*/ 214 w 260"/>
                    <a:gd name="T17" fmla="*/ 37 h 212"/>
                    <a:gd name="T18" fmla="*/ 118 w 260"/>
                    <a:gd name="T19" fmla="*/ 31 h 212"/>
                    <a:gd name="T20" fmla="*/ 118 w 260"/>
                    <a:gd name="T21" fmla="*/ 31 h 212"/>
                    <a:gd name="T22" fmla="*/ 104 w 260"/>
                    <a:gd name="T23" fmla="*/ 44 h 212"/>
                    <a:gd name="T24" fmla="*/ 144 w 260"/>
                    <a:gd name="T25" fmla="*/ 14 h 212"/>
                    <a:gd name="T26" fmla="*/ 104 w 260"/>
                    <a:gd name="T27" fmla="*/ 44 h 212"/>
                    <a:gd name="T28" fmla="*/ 140 w 260"/>
                    <a:gd name="T29" fmla="*/ 30 h 212"/>
                    <a:gd name="T30" fmla="*/ 140 w 260"/>
                    <a:gd name="T31" fmla="*/ 30 h 212"/>
                    <a:gd name="T32" fmla="*/ 141 w 260"/>
                    <a:gd name="T33" fmla="*/ 33 h 212"/>
                    <a:gd name="T34" fmla="*/ 144 w 260"/>
                    <a:gd name="T35" fmla="*/ 39 h 212"/>
                    <a:gd name="T36" fmla="*/ 161 w 260"/>
                    <a:gd name="T37" fmla="*/ 17 h 212"/>
                    <a:gd name="T38" fmla="*/ 160 w 260"/>
                    <a:gd name="T39" fmla="*/ 31 h 212"/>
                    <a:gd name="T40" fmla="*/ 172 w 260"/>
                    <a:gd name="T41" fmla="*/ 17 h 212"/>
                    <a:gd name="T42" fmla="*/ 161 w 260"/>
                    <a:gd name="T43" fmla="*/ 39 h 212"/>
                    <a:gd name="T44" fmla="*/ 178 w 260"/>
                    <a:gd name="T45" fmla="*/ 53 h 212"/>
                    <a:gd name="T46" fmla="*/ 175 w 260"/>
                    <a:gd name="T47" fmla="*/ 47 h 212"/>
                    <a:gd name="T48" fmla="*/ 169 w 260"/>
                    <a:gd name="T49" fmla="*/ 42 h 212"/>
                    <a:gd name="T50" fmla="*/ 161 w 260"/>
                    <a:gd name="T51" fmla="*/ 39 h 212"/>
                    <a:gd name="T52" fmla="*/ 42 w 260"/>
                    <a:gd name="T53" fmla="*/ 42 h 212"/>
                    <a:gd name="T54" fmla="*/ 42 w 260"/>
                    <a:gd name="T55" fmla="*/ 42 h 212"/>
                    <a:gd name="T56" fmla="*/ 64 w 260"/>
                    <a:gd name="T57" fmla="*/ 44 h 212"/>
                    <a:gd name="T58" fmla="*/ 64 w 260"/>
                    <a:gd name="T59" fmla="*/ 44 h 212"/>
                    <a:gd name="T60" fmla="*/ 155 w 260"/>
                    <a:gd name="T61" fmla="*/ 40 h 212"/>
                    <a:gd name="T62" fmla="*/ 160 w 260"/>
                    <a:gd name="T63" fmla="*/ 39 h 212"/>
                    <a:gd name="T64" fmla="*/ 155 w 260"/>
                    <a:gd name="T65" fmla="*/ 40 h 212"/>
                    <a:gd name="T66" fmla="*/ 74 w 260"/>
                    <a:gd name="T67" fmla="*/ 113 h 212"/>
                    <a:gd name="T68" fmla="*/ 191 w 260"/>
                    <a:gd name="T69" fmla="*/ 89 h 212"/>
                    <a:gd name="T70" fmla="*/ 74 w 260"/>
                    <a:gd name="T71" fmla="*/ 113 h 212"/>
                    <a:gd name="T72" fmla="*/ 74 w 260"/>
                    <a:gd name="T73" fmla="*/ 50 h 212"/>
                    <a:gd name="T74" fmla="*/ 74 w 260"/>
                    <a:gd name="T75" fmla="*/ 50 h 212"/>
                    <a:gd name="T76" fmla="*/ 96 w 260"/>
                    <a:gd name="T77" fmla="*/ 48 h 212"/>
                    <a:gd name="T78" fmla="*/ 96 w 260"/>
                    <a:gd name="T79" fmla="*/ 48 h 212"/>
                    <a:gd name="T80" fmla="*/ 203 w 260"/>
                    <a:gd name="T81" fmla="*/ 48 h 212"/>
                    <a:gd name="T82" fmla="*/ 200 w 260"/>
                    <a:gd name="T83" fmla="*/ 44 h 212"/>
                    <a:gd name="T84" fmla="*/ 206 w 260"/>
                    <a:gd name="T85" fmla="*/ 53 h 212"/>
                    <a:gd name="T86" fmla="*/ 211 w 260"/>
                    <a:gd name="T87" fmla="*/ 44 h 212"/>
                    <a:gd name="T88" fmla="*/ 208 w 260"/>
                    <a:gd name="T89" fmla="*/ 61 h 212"/>
                    <a:gd name="T90" fmla="*/ 208 w 260"/>
                    <a:gd name="T91" fmla="*/ 53 h 212"/>
                    <a:gd name="T92" fmla="*/ 182 w 260"/>
                    <a:gd name="T93" fmla="*/ 54 h 212"/>
                    <a:gd name="T94" fmla="*/ 182 w 260"/>
                    <a:gd name="T95" fmla="*/ 54 h 212"/>
                    <a:gd name="T96" fmla="*/ 185 w 260"/>
                    <a:gd name="T97" fmla="*/ 62 h 212"/>
                    <a:gd name="T98" fmla="*/ 185 w 260"/>
                    <a:gd name="T99" fmla="*/ 58 h 212"/>
                    <a:gd name="T100" fmla="*/ 17 w 260"/>
                    <a:gd name="T101" fmla="*/ 68 h 212"/>
                    <a:gd name="T102" fmla="*/ 11 w 260"/>
                    <a:gd name="T103" fmla="*/ 144 h 212"/>
                    <a:gd name="T104" fmla="*/ 53 w 260"/>
                    <a:gd name="T105" fmla="*/ 197 h 212"/>
                    <a:gd name="T106" fmla="*/ 196 w 260"/>
                    <a:gd name="T107" fmla="*/ 202 h 212"/>
                    <a:gd name="T108" fmla="*/ 245 w 260"/>
                    <a:gd name="T109" fmla="*/ 78 h 212"/>
                    <a:gd name="T110" fmla="*/ 133 w 260"/>
                    <a:gd name="T111" fmla="*/ 161 h 212"/>
                    <a:gd name="T112" fmla="*/ 79 w 260"/>
                    <a:gd name="T113" fmla="*/ 68 h 212"/>
                    <a:gd name="T114" fmla="*/ 233 w 260"/>
                    <a:gd name="T115" fmla="*/ 70 h 212"/>
                    <a:gd name="T116" fmla="*/ 225 w 260"/>
                    <a:gd name="T117" fmla="*/ 6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12">
                      <a:moveTo>
                        <a:pt x="214" y="37"/>
                      </a:moveTo>
                      <a:cubicBezTo>
                        <a:pt x="225" y="38"/>
                        <a:pt x="233" y="42"/>
                        <a:pt x="242" y="44"/>
                      </a:cubicBezTo>
                      <a:cubicBezTo>
                        <a:pt x="246" y="53"/>
                        <a:pt x="247" y="64"/>
                        <a:pt x="253" y="71"/>
                      </a:cubicBezTo>
                      <a:cubicBezTo>
                        <a:pt x="253" y="95"/>
                        <a:pt x="260" y="119"/>
                        <a:pt x="259" y="143"/>
                      </a:cubicBezTo>
                      <a:cubicBezTo>
                        <a:pt x="258" y="165"/>
                        <a:pt x="249" y="193"/>
                        <a:pt x="233" y="202"/>
                      </a:cubicBezTo>
                      <a:cubicBezTo>
                        <a:pt x="226" y="206"/>
                        <a:pt x="210" y="208"/>
                        <a:pt x="199" y="210"/>
                      </a:cubicBezTo>
                      <a:cubicBezTo>
                        <a:pt x="182" y="212"/>
                        <a:pt x="162" y="212"/>
                        <a:pt x="147" y="211"/>
                      </a:cubicBezTo>
                      <a:cubicBezTo>
                        <a:pt x="101" y="210"/>
                        <a:pt x="48" y="207"/>
                        <a:pt x="12" y="196"/>
                      </a:cubicBezTo>
                      <a:cubicBezTo>
                        <a:pt x="4" y="173"/>
                        <a:pt x="0" y="134"/>
                        <a:pt x="2" y="103"/>
                      </a:cubicBezTo>
                      <a:cubicBezTo>
                        <a:pt x="2" y="82"/>
                        <a:pt x="11" y="62"/>
                        <a:pt x="17" y="48"/>
                      </a:cubicBezTo>
                      <a:cubicBezTo>
                        <a:pt x="21" y="47"/>
                        <a:pt x="25" y="44"/>
                        <a:pt x="31" y="45"/>
                      </a:cubicBezTo>
                      <a:cubicBezTo>
                        <a:pt x="35" y="40"/>
                        <a:pt x="34" y="34"/>
                        <a:pt x="40" y="30"/>
                      </a:cubicBezTo>
                      <a:cubicBezTo>
                        <a:pt x="49" y="24"/>
                        <a:pt x="61" y="27"/>
                        <a:pt x="74" y="26"/>
                      </a:cubicBezTo>
                      <a:cubicBezTo>
                        <a:pt x="78" y="31"/>
                        <a:pt x="73" y="34"/>
                        <a:pt x="74" y="40"/>
                      </a:cubicBezTo>
                      <a:cubicBezTo>
                        <a:pt x="100" y="40"/>
                        <a:pt x="106" y="6"/>
                        <a:pt x="129" y="2"/>
                      </a:cubicBezTo>
                      <a:cubicBezTo>
                        <a:pt x="136" y="0"/>
                        <a:pt x="150" y="2"/>
                        <a:pt x="160" y="2"/>
                      </a:cubicBezTo>
                      <a:cubicBezTo>
                        <a:pt x="168" y="2"/>
                        <a:pt x="187" y="3"/>
                        <a:pt x="192" y="5"/>
                      </a:cubicBezTo>
                      <a:cubicBezTo>
                        <a:pt x="205" y="10"/>
                        <a:pt x="204" y="27"/>
                        <a:pt x="214" y="37"/>
                      </a:cubicBezTo>
                      <a:close/>
                      <a:moveTo>
                        <a:pt x="118" y="31"/>
                      </a:moveTo>
                      <a:cubicBezTo>
                        <a:pt x="118" y="31"/>
                        <a:pt x="118" y="31"/>
                        <a:pt x="118" y="31"/>
                      </a:cubicBezTo>
                      <a:cubicBezTo>
                        <a:pt x="121" y="31"/>
                        <a:pt x="122" y="30"/>
                        <a:pt x="123" y="28"/>
                      </a:cubicBezTo>
                      <a:cubicBezTo>
                        <a:pt x="120" y="28"/>
                        <a:pt x="119" y="29"/>
                        <a:pt x="118" y="31"/>
                      </a:cubicBezTo>
                      <a:close/>
                      <a:moveTo>
                        <a:pt x="104" y="44"/>
                      </a:moveTo>
                      <a:cubicBezTo>
                        <a:pt x="104" y="44"/>
                        <a:pt x="104" y="44"/>
                        <a:pt x="104" y="44"/>
                      </a:cubicBezTo>
                      <a:cubicBezTo>
                        <a:pt x="111" y="42"/>
                        <a:pt x="117" y="40"/>
                        <a:pt x="124" y="39"/>
                      </a:cubicBezTo>
                      <a:cubicBezTo>
                        <a:pt x="125" y="26"/>
                        <a:pt x="146" y="24"/>
                        <a:pt x="144" y="14"/>
                      </a:cubicBezTo>
                      <a:cubicBezTo>
                        <a:pt x="134" y="14"/>
                        <a:pt x="135" y="28"/>
                        <a:pt x="124" y="23"/>
                      </a:cubicBezTo>
                      <a:cubicBezTo>
                        <a:pt x="126" y="38"/>
                        <a:pt x="109" y="34"/>
                        <a:pt x="104" y="44"/>
                      </a:cubicBezTo>
                      <a:close/>
                      <a:moveTo>
                        <a:pt x="140" y="30"/>
                      </a:moveTo>
                      <a:cubicBezTo>
                        <a:pt x="140" y="30"/>
                        <a:pt x="140" y="30"/>
                        <a:pt x="140" y="30"/>
                      </a:cubicBezTo>
                      <a:cubicBezTo>
                        <a:pt x="144" y="25"/>
                        <a:pt x="152" y="22"/>
                        <a:pt x="155" y="16"/>
                      </a:cubicBezTo>
                      <a:cubicBezTo>
                        <a:pt x="148" y="18"/>
                        <a:pt x="137" y="24"/>
                        <a:pt x="140" y="30"/>
                      </a:cubicBezTo>
                      <a:close/>
                      <a:moveTo>
                        <a:pt x="141" y="33"/>
                      </a:moveTo>
                      <a:cubicBezTo>
                        <a:pt x="141" y="33"/>
                        <a:pt x="141" y="33"/>
                        <a:pt x="141" y="33"/>
                      </a:cubicBezTo>
                      <a:cubicBezTo>
                        <a:pt x="134" y="30"/>
                        <a:pt x="131" y="32"/>
                        <a:pt x="129" y="37"/>
                      </a:cubicBezTo>
                      <a:cubicBezTo>
                        <a:pt x="134" y="38"/>
                        <a:pt x="141" y="36"/>
                        <a:pt x="144" y="39"/>
                      </a:cubicBezTo>
                      <a:cubicBezTo>
                        <a:pt x="146" y="35"/>
                        <a:pt x="150" y="33"/>
                        <a:pt x="152" y="30"/>
                      </a:cubicBezTo>
                      <a:cubicBezTo>
                        <a:pt x="155" y="27"/>
                        <a:pt x="167" y="19"/>
                        <a:pt x="161" y="17"/>
                      </a:cubicBezTo>
                      <a:cubicBezTo>
                        <a:pt x="152" y="19"/>
                        <a:pt x="150" y="30"/>
                        <a:pt x="141" y="33"/>
                      </a:cubicBezTo>
                      <a:close/>
                      <a:moveTo>
                        <a:pt x="160" y="31"/>
                      </a:moveTo>
                      <a:cubicBezTo>
                        <a:pt x="160" y="31"/>
                        <a:pt x="160" y="31"/>
                        <a:pt x="160" y="31"/>
                      </a:cubicBezTo>
                      <a:cubicBezTo>
                        <a:pt x="163" y="26"/>
                        <a:pt x="171" y="25"/>
                        <a:pt x="172" y="17"/>
                      </a:cubicBezTo>
                      <a:cubicBezTo>
                        <a:pt x="167" y="19"/>
                        <a:pt x="158" y="26"/>
                        <a:pt x="160" y="31"/>
                      </a:cubicBezTo>
                      <a:close/>
                      <a:moveTo>
                        <a:pt x="161" y="39"/>
                      </a:moveTo>
                      <a:cubicBezTo>
                        <a:pt x="161" y="39"/>
                        <a:pt x="161" y="39"/>
                        <a:pt x="161" y="39"/>
                      </a:cubicBezTo>
                      <a:cubicBezTo>
                        <a:pt x="164" y="47"/>
                        <a:pt x="172" y="49"/>
                        <a:pt x="178" y="53"/>
                      </a:cubicBezTo>
                      <a:cubicBezTo>
                        <a:pt x="185" y="47"/>
                        <a:pt x="194" y="43"/>
                        <a:pt x="197" y="34"/>
                      </a:cubicBezTo>
                      <a:cubicBezTo>
                        <a:pt x="185" y="34"/>
                        <a:pt x="186" y="46"/>
                        <a:pt x="175" y="47"/>
                      </a:cubicBezTo>
                      <a:cubicBezTo>
                        <a:pt x="179" y="38"/>
                        <a:pt x="192" y="37"/>
                        <a:pt x="194" y="26"/>
                      </a:cubicBezTo>
                      <a:cubicBezTo>
                        <a:pt x="181" y="26"/>
                        <a:pt x="179" y="44"/>
                        <a:pt x="169" y="42"/>
                      </a:cubicBezTo>
                      <a:cubicBezTo>
                        <a:pt x="174" y="34"/>
                        <a:pt x="183" y="31"/>
                        <a:pt x="188" y="23"/>
                      </a:cubicBezTo>
                      <a:cubicBezTo>
                        <a:pt x="176" y="20"/>
                        <a:pt x="174" y="38"/>
                        <a:pt x="161" y="39"/>
                      </a:cubicBezTo>
                      <a:close/>
                      <a:moveTo>
                        <a:pt x="42" y="42"/>
                      </a:moveTo>
                      <a:cubicBezTo>
                        <a:pt x="42" y="42"/>
                        <a:pt x="42" y="42"/>
                        <a:pt x="42" y="42"/>
                      </a:cubicBezTo>
                      <a:cubicBezTo>
                        <a:pt x="43" y="39"/>
                        <a:pt x="46" y="37"/>
                        <a:pt x="47" y="34"/>
                      </a:cubicBezTo>
                      <a:cubicBezTo>
                        <a:pt x="43" y="33"/>
                        <a:pt x="38" y="40"/>
                        <a:pt x="42" y="42"/>
                      </a:cubicBezTo>
                      <a:close/>
                      <a:moveTo>
                        <a:pt x="64" y="44"/>
                      </a:moveTo>
                      <a:cubicBezTo>
                        <a:pt x="64" y="44"/>
                        <a:pt x="64" y="44"/>
                        <a:pt x="64" y="44"/>
                      </a:cubicBezTo>
                      <a:cubicBezTo>
                        <a:pt x="68" y="44"/>
                        <a:pt x="69" y="41"/>
                        <a:pt x="68" y="37"/>
                      </a:cubicBezTo>
                      <a:cubicBezTo>
                        <a:pt x="64" y="37"/>
                        <a:pt x="64" y="41"/>
                        <a:pt x="64" y="44"/>
                      </a:cubicBezTo>
                      <a:close/>
                      <a:moveTo>
                        <a:pt x="155" y="40"/>
                      </a:moveTo>
                      <a:cubicBezTo>
                        <a:pt x="155" y="40"/>
                        <a:pt x="155" y="40"/>
                        <a:pt x="155" y="40"/>
                      </a:cubicBezTo>
                      <a:cubicBezTo>
                        <a:pt x="157" y="40"/>
                        <a:pt x="157" y="42"/>
                        <a:pt x="158" y="42"/>
                      </a:cubicBezTo>
                      <a:cubicBezTo>
                        <a:pt x="158" y="40"/>
                        <a:pt x="160" y="40"/>
                        <a:pt x="160" y="39"/>
                      </a:cubicBezTo>
                      <a:cubicBezTo>
                        <a:pt x="158" y="39"/>
                        <a:pt x="158" y="38"/>
                        <a:pt x="157" y="37"/>
                      </a:cubicBezTo>
                      <a:cubicBezTo>
                        <a:pt x="157" y="39"/>
                        <a:pt x="155" y="39"/>
                        <a:pt x="155" y="40"/>
                      </a:cubicBezTo>
                      <a:close/>
                      <a:moveTo>
                        <a:pt x="74" y="113"/>
                      </a:moveTo>
                      <a:cubicBezTo>
                        <a:pt x="74" y="113"/>
                        <a:pt x="74" y="113"/>
                        <a:pt x="74" y="113"/>
                      </a:cubicBezTo>
                      <a:cubicBezTo>
                        <a:pt x="76" y="127"/>
                        <a:pt x="84" y="138"/>
                        <a:pt x="90" y="143"/>
                      </a:cubicBezTo>
                      <a:cubicBezTo>
                        <a:pt x="124" y="168"/>
                        <a:pt x="200" y="149"/>
                        <a:pt x="191" y="89"/>
                      </a:cubicBezTo>
                      <a:cubicBezTo>
                        <a:pt x="186" y="56"/>
                        <a:pt x="144" y="31"/>
                        <a:pt x="107" y="48"/>
                      </a:cubicBezTo>
                      <a:cubicBezTo>
                        <a:pt x="89" y="69"/>
                        <a:pt x="71" y="80"/>
                        <a:pt x="74" y="113"/>
                      </a:cubicBezTo>
                      <a:close/>
                      <a:moveTo>
                        <a:pt x="74" y="50"/>
                      </a:moveTo>
                      <a:cubicBezTo>
                        <a:pt x="74" y="50"/>
                        <a:pt x="74" y="50"/>
                        <a:pt x="74" y="50"/>
                      </a:cubicBezTo>
                      <a:cubicBezTo>
                        <a:pt x="76" y="48"/>
                        <a:pt x="81" y="48"/>
                        <a:pt x="81" y="44"/>
                      </a:cubicBezTo>
                      <a:cubicBezTo>
                        <a:pt x="77" y="43"/>
                        <a:pt x="70" y="47"/>
                        <a:pt x="74" y="50"/>
                      </a:cubicBezTo>
                      <a:close/>
                      <a:moveTo>
                        <a:pt x="96" y="48"/>
                      </a:moveTo>
                      <a:cubicBezTo>
                        <a:pt x="96" y="48"/>
                        <a:pt x="96" y="48"/>
                        <a:pt x="96" y="48"/>
                      </a:cubicBezTo>
                      <a:cubicBezTo>
                        <a:pt x="100" y="49"/>
                        <a:pt x="103" y="48"/>
                        <a:pt x="102" y="44"/>
                      </a:cubicBezTo>
                      <a:cubicBezTo>
                        <a:pt x="98" y="43"/>
                        <a:pt x="96" y="44"/>
                        <a:pt x="96" y="48"/>
                      </a:cubicBezTo>
                      <a:close/>
                      <a:moveTo>
                        <a:pt x="203" y="48"/>
                      </a:moveTo>
                      <a:cubicBezTo>
                        <a:pt x="203" y="48"/>
                        <a:pt x="203" y="48"/>
                        <a:pt x="203" y="48"/>
                      </a:cubicBezTo>
                      <a:cubicBezTo>
                        <a:pt x="203" y="46"/>
                        <a:pt x="204" y="45"/>
                        <a:pt x="205" y="44"/>
                      </a:cubicBezTo>
                      <a:cubicBezTo>
                        <a:pt x="203" y="44"/>
                        <a:pt x="202" y="44"/>
                        <a:pt x="200" y="44"/>
                      </a:cubicBezTo>
                      <a:cubicBezTo>
                        <a:pt x="200" y="46"/>
                        <a:pt x="201" y="48"/>
                        <a:pt x="203" y="48"/>
                      </a:cubicBezTo>
                      <a:close/>
                      <a:moveTo>
                        <a:pt x="206" y="53"/>
                      </a:moveTo>
                      <a:cubicBezTo>
                        <a:pt x="206" y="53"/>
                        <a:pt x="206" y="53"/>
                        <a:pt x="206" y="53"/>
                      </a:cubicBezTo>
                      <a:cubicBezTo>
                        <a:pt x="208" y="51"/>
                        <a:pt x="215" y="46"/>
                        <a:pt x="211" y="44"/>
                      </a:cubicBezTo>
                      <a:cubicBezTo>
                        <a:pt x="209" y="46"/>
                        <a:pt x="201" y="49"/>
                        <a:pt x="206" y="53"/>
                      </a:cubicBezTo>
                      <a:close/>
                      <a:moveTo>
                        <a:pt x="208" y="61"/>
                      </a:moveTo>
                      <a:cubicBezTo>
                        <a:pt x="208" y="61"/>
                        <a:pt x="208" y="61"/>
                        <a:pt x="208" y="61"/>
                      </a:cubicBezTo>
                      <a:cubicBezTo>
                        <a:pt x="209" y="59"/>
                        <a:pt x="215" y="53"/>
                        <a:pt x="208" y="53"/>
                      </a:cubicBezTo>
                      <a:cubicBezTo>
                        <a:pt x="208" y="57"/>
                        <a:pt x="202" y="59"/>
                        <a:pt x="208" y="61"/>
                      </a:cubicBezTo>
                      <a:close/>
                      <a:moveTo>
                        <a:pt x="182" y="54"/>
                      </a:moveTo>
                      <a:cubicBezTo>
                        <a:pt x="182" y="54"/>
                        <a:pt x="182" y="54"/>
                        <a:pt x="182" y="54"/>
                      </a:cubicBezTo>
                      <a:cubicBezTo>
                        <a:pt x="177" y="60"/>
                        <a:pt x="187" y="59"/>
                        <a:pt x="182" y="54"/>
                      </a:cubicBezTo>
                      <a:close/>
                      <a:moveTo>
                        <a:pt x="185" y="62"/>
                      </a:moveTo>
                      <a:cubicBezTo>
                        <a:pt x="185" y="62"/>
                        <a:pt x="185" y="62"/>
                        <a:pt x="185" y="62"/>
                      </a:cubicBezTo>
                      <a:cubicBezTo>
                        <a:pt x="188" y="63"/>
                        <a:pt x="190" y="62"/>
                        <a:pt x="191" y="59"/>
                      </a:cubicBezTo>
                      <a:cubicBezTo>
                        <a:pt x="189" y="59"/>
                        <a:pt x="188" y="57"/>
                        <a:pt x="185" y="58"/>
                      </a:cubicBezTo>
                      <a:cubicBezTo>
                        <a:pt x="185" y="59"/>
                        <a:pt x="185" y="61"/>
                        <a:pt x="185" y="62"/>
                      </a:cubicBezTo>
                      <a:close/>
                      <a:moveTo>
                        <a:pt x="17" y="68"/>
                      </a:moveTo>
                      <a:cubicBezTo>
                        <a:pt x="17" y="68"/>
                        <a:pt x="17" y="68"/>
                        <a:pt x="17" y="68"/>
                      </a:cubicBezTo>
                      <a:cubicBezTo>
                        <a:pt x="6" y="88"/>
                        <a:pt x="10" y="115"/>
                        <a:pt x="11" y="144"/>
                      </a:cubicBezTo>
                      <a:cubicBezTo>
                        <a:pt x="12" y="159"/>
                        <a:pt x="13" y="180"/>
                        <a:pt x="17" y="186"/>
                      </a:cubicBezTo>
                      <a:cubicBezTo>
                        <a:pt x="21" y="192"/>
                        <a:pt x="39" y="195"/>
                        <a:pt x="53" y="197"/>
                      </a:cubicBezTo>
                      <a:cubicBezTo>
                        <a:pt x="83" y="202"/>
                        <a:pt x="110" y="202"/>
                        <a:pt x="132" y="203"/>
                      </a:cubicBezTo>
                      <a:cubicBezTo>
                        <a:pt x="157" y="205"/>
                        <a:pt x="169" y="205"/>
                        <a:pt x="196" y="202"/>
                      </a:cubicBezTo>
                      <a:cubicBezTo>
                        <a:pt x="230" y="198"/>
                        <a:pt x="239" y="193"/>
                        <a:pt x="248" y="166"/>
                      </a:cubicBezTo>
                      <a:cubicBezTo>
                        <a:pt x="257" y="139"/>
                        <a:pt x="247" y="109"/>
                        <a:pt x="245" y="78"/>
                      </a:cubicBezTo>
                      <a:cubicBezTo>
                        <a:pt x="231" y="73"/>
                        <a:pt x="209" y="74"/>
                        <a:pt x="194" y="78"/>
                      </a:cubicBezTo>
                      <a:cubicBezTo>
                        <a:pt x="210" y="122"/>
                        <a:pt x="171" y="158"/>
                        <a:pt x="133" y="161"/>
                      </a:cubicBezTo>
                      <a:cubicBezTo>
                        <a:pt x="99" y="164"/>
                        <a:pt x="64" y="143"/>
                        <a:pt x="67" y="103"/>
                      </a:cubicBezTo>
                      <a:cubicBezTo>
                        <a:pt x="68" y="88"/>
                        <a:pt x="74" y="84"/>
                        <a:pt x="79" y="68"/>
                      </a:cubicBezTo>
                      <a:cubicBezTo>
                        <a:pt x="58" y="72"/>
                        <a:pt x="35" y="63"/>
                        <a:pt x="17" y="68"/>
                      </a:cubicBezTo>
                      <a:close/>
                      <a:moveTo>
                        <a:pt x="233" y="70"/>
                      </a:moveTo>
                      <a:cubicBezTo>
                        <a:pt x="233" y="70"/>
                        <a:pt x="233" y="70"/>
                        <a:pt x="233" y="70"/>
                      </a:cubicBezTo>
                      <a:cubicBezTo>
                        <a:pt x="235" y="65"/>
                        <a:pt x="225" y="66"/>
                        <a:pt x="225" y="68"/>
                      </a:cubicBezTo>
                      <a:cubicBezTo>
                        <a:pt x="227" y="70"/>
                        <a:pt x="229" y="70"/>
                        <a:pt x="23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58" name="Group 57">
                <a:extLst>
                  <a:ext uri="{FF2B5EF4-FFF2-40B4-BE49-F238E27FC236}">
                    <a16:creationId xmlns:a16="http://schemas.microsoft.com/office/drawing/2014/main" id="{B87D295E-8E73-44A3-829E-FE569761FCFD}"/>
                  </a:ext>
                </a:extLst>
              </p:cNvPr>
              <p:cNvGrpSpPr>
                <a:grpSpLocks noChangeAspect="1"/>
              </p:cNvGrpSpPr>
              <p:nvPr/>
            </p:nvGrpSpPr>
            <p:grpSpPr>
              <a:xfrm rot="6899806" flipH="1" flipV="1">
                <a:off x="14876454" y="3779390"/>
                <a:ext cx="195322" cy="249946"/>
                <a:chOff x="12432847" y="2574926"/>
                <a:chExt cx="749300" cy="958850"/>
              </a:xfrm>
              <a:solidFill>
                <a:schemeClr val="accent1"/>
              </a:solidFill>
            </p:grpSpPr>
            <p:sp>
              <p:nvSpPr>
                <p:cNvPr id="149" name="Freeform 259">
                  <a:extLst>
                    <a:ext uri="{FF2B5EF4-FFF2-40B4-BE49-F238E27FC236}">
                      <a16:creationId xmlns:a16="http://schemas.microsoft.com/office/drawing/2014/main" id="{F5D671EE-38DF-4D22-881D-07C158B13914}"/>
                    </a:ext>
                  </a:extLst>
                </p:cNvPr>
                <p:cNvSpPr>
                  <a:spLocks noEditPoints="1"/>
                </p:cNvSpPr>
                <p:nvPr/>
              </p:nvSpPr>
              <p:spPr bwMode="auto">
                <a:xfrm>
                  <a:off x="12432847" y="2574926"/>
                  <a:ext cx="749300" cy="958850"/>
                </a:xfrm>
                <a:custGeom>
                  <a:avLst/>
                  <a:gdLst>
                    <a:gd name="T0" fmla="*/ 237 w 237"/>
                    <a:gd name="T1" fmla="*/ 258 h 303"/>
                    <a:gd name="T2" fmla="*/ 232 w 237"/>
                    <a:gd name="T3" fmla="*/ 263 h 303"/>
                    <a:gd name="T4" fmla="*/ 193 w 237"/>
                    <a:gd name="T5" fmla="*/ 286 h 303"/>
                    <a:gd name="T6" fmla="*/ 179 w 237"/>
                    <a:gd name="T7" fmla="*/ 292 h 303"/>
                    <a:gd name="T8" fmla="*/ 169 w 237"/>
                    <a:gd name="T9" fmla="*/ 298 h 303"/>
                    <a:gd name="T10" fmla="*/ 155 w 237"/>
                    <a:gd name="T11" fmla="*/ 298 h 303"/>
                    <a:gd name="T12" fmla="*/ 130 w 237"/>
                    <a:gd name="T13" fmla="*/ 272 h 303"/>
                    <a:gd name="T14" fmla="*/ 85 w 237"/>
                    <a:gd name="T15" fmla="*/ 223 h 303"/>
                    <a:gd name="T16" fmla="*/ 69 w 237"/>
                    <a:gd name="T17" fmla="*/ 200 h 303"/>
                    <a:gd name="T18" fmla="*/ 49 w 237"/>
                    <a:gd name="T19" fmla="*/ 163 h 303"/>
                    <a:gd name="T20" fmla="*/ 9 w 237"/>
                    <a:gd name="T21" fmla="*/ 105 h 303"/>
                    <a:gd name="T22" fmla="*/ 14 w 237"/>
                    <a:gd name="T23" fmla="*/ 83 h 303"/>
                    <a:gd name="T24" fmla="*/ 42 w 237"/>
                    <a:gd name="T25" fmla="*/ 70 h 303"/>
                    <a:gd name="T26" fmla="*/ 48 w 237"/>
                    <a:gd name="T27" fmla="*/ 66 h 303"/>
                    <a:gd name="T28" fmla="*/ 62 w 237"/>
                    <a:gd name="T29" fmla="*/ 70 h 303"/>
                    <a:gd name="T30" fmla="*/ 75 w 237"/>
                    <a:gd name="T31" fmla="*/ 89 h 303"/>
                    <a:gd name="T32" fmla="*/ 100 w 237"/>
                    <a:gd name="T33" fmla="*/ 128 h 303"/>
                    <a:gd name="T34" fmla="*/ 103 w 237"/>
                    <a:gd name="T35" fmla="*/ 131 h 303"/>
                    <a:gd name="T36" fmla="*/ 144 w 237"/>
                    <a:gd name="T37" fmla="*/ 111 h 303"/>
                    <a:gd name="T38" fmla="*/ 130 w 237"/>
                    <a:gd name="T39" fmla="*/ 47 h 303"/>
                    <a:gd name="T40" fmla="*/ 129 w 237"/>
                    <a:gd name="T41" fmla="*/ 42 h 303"/>
                    <a:gd name="T42" fmla="*/ 141 w 237"/>
                    <a:gd name="T43" fmla="*/ 21 h 303"/>
                    <a:gd name="T44" fmla="*/ 159 w 237"/>
                    <a:gd name="T45" fmla="*/ 15 h 303"/>
                    <a:gd name="T46" fmla="*/ 174 w 237"/>
                    <a:gd name="T47" fmla="*/ 9 h 303"/>
                    <a:gd name="T48" fmla="*/ 181 w 237"/>
                    <a:gd name="T49" fmla="*/ 5 h 303"/>
                    <a:gd name="T50" fmla="*/ 190 w 237"/>
                    <a:gd name="T51" fmla="*/ 1 h 303"/>
                    <a:gd name="T52" fmla="*/ 197 w 237"/>
                    <a:gd name="T53" fmla="*/ 9 h 303"/>
                    <a:gd name="T54" fmla="*/ 206 w 237"/>
                    <a:gd name="T55" fmla="*/ 79 h 303"/>
                    <a:gd name="T56" fmla="*/ 217 w 237"/>
                    <a:gd name="T57" fmla="*/ 152 h 303"/>
                    <a:gd name="T58" fmla="*/ 233 w 237"/>
                    <a:gd name="T59" fmla="*/ 242 h 303"/>
                    <a:gd name="T60" fmla="*/ 237 w 237"/>
                    <a:gd name="T61" fmla="*/ 258 h 303"/>
                    <a:gd name="T62" fmla="*/ 31 w 237"/>
                    <a:gd name="T63" fmla="*/ 98 h 303"/>
                    <a:gd name="T64" fmla="*/ 33 w 237"/>
                    <a:gd name="T65" fmla="*/ 102 h 303"/>
                    <a:gd name="T66" fmla="*/ 84 w 237"/>
                    <a:gd name="T67" fmla="*/ 187 h 303"/>
                    <a:gd name="T68" fmla="*/ 109 w 237"/>
                    <a:gd name="T69" fmla="*/ 220 h 303"/>
                    <a:gd name="T70" fmla="*/ 134 w 237"/>
                    <a:gd name="T71" fmla="*/ 247 h 303"/>
                    <a:gd name="T72" fmla="*/ 163 w 237"/>
                    <a:gd name="T73" fmla="*/ 282 h 303"/>
                    <a:gd name="T74" fmla="*/ 190 w 237"/>
                    <a:gd name="T75" fmla="*/ 272 h 303"/>
                    <a:gd name="T76" fmla="*/ 222 w 237"/>
                    <a:gd name="T77" fmla="*/ 256 h 303"/>
                    <a:gd name="T78" fmla="*/ 227 w 237"/>
                    <a:gd name="T79" fmla="*/ 253 h 303"/>
                    <a:gd name="T80" fmla="*/ 221 w 237"/>
                    <a:gd name="T81" fmla="*/ 228 h 303"/>
                    <a:gd name="T82" fmla="*/ 206 w 237"/>
                    <a:gd name="T83" fmla="*/ 159 h 303"/>
                    <a:gd name="T84" fmla="*/ 190 w 237"/>
                    <a:gd name="T85" fmla="*/ 67 h 303"/>
                    <a:gd name="T86" fmla="*/ 184 w 237"/>
                    <a:gd name="T87" fmla="*/ 31 h 303"/>
                    <a:gd name="T88" fmla="*/ 181 w 237"/>
                    <a:gd name="T89" fmla="*/ 25 h 303"/>
                    <a:gd name="T90" fmla="*/ 145 w 237"/>
                    <a:gd name="T91" fmla="*/ 39 h 303"/>
                    <a:gd name="T92" fmla="*/ 145 w 237"/>
                    <a:gd name="T93" fmla="*/ 43 h 303"/>
                    <a:gd name="T94" fmla="*/ 158 w 237"/>
                    <a:gd name="T95" fmla="*/ 110 h 303"/>
                    <a:gd name="T96" fmla="*/ 149 w 237"/>
                    <a:gd name="T97" fmla="*/ 126 h 303"/>
                    <a:gd name="T98" fmla="*/ 141 w 237"/>
                    <a:gd name="T99" fmla="*/ 130 h 303"/>
                    <a:gd name="T100" fmla="*/ 107 w 237"/>
                    <a:gd name="T101" fmla="*/ 147 h 303"/>
                    <a:gd name="T102" fmla="*/ 89 w 237"/>
                    <a:gd name="T103" fmla="*/ 141 h 303"/>
                    <a:gd name="T104" fmla="*/ 82 w 237"/>
                    <a:gd name="T105" fmla="*/ 128 h 303"/>
                    <a:gd name="T106" fmla="*/ 63 w 237"/>
                    <a:gd name="T107" fmla="*/ 99 h 303"/>
                    <a:gd name="T108" fmla="*/ 52 w 237"/>
                    <a:gd name="T109" fmla="*/ 85 h 303"/>
                    <a:gd name="T110" fmla="*/ 31 w 237"/>
                    <a:gd name="T111"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7" h="303">
                      <a:moveTo>
                        <a:pt x="237" y="258"/>
                      </a:moveTo>
                      <a:cubicBezTo>
                        <a:pt x="236" y="259"/>
                        <a:pt x="235" y="262"/>
                        <a:pt x="232" y="263"/>
                      </a:cubicBezTo>
                      <a:cubicBezTo>
                        <a:pt x="219" y="271"/>
                        <a:pt x="206" y="278"/>
                        <a:pt x="193" y="286"/>
                      </a:cubicBezTo>
                      <a:cubicBezTo>
                        <a:pt x="188" y="288"/>
                        <a:pt x="183" y="290"/>
                        <a:pt x="179" y="292"/>
                      </a:cubicBezTo>
                      <a:cubicBezTo>
                        <a:pt x="175" y="294"/>
                        <a:pt x="172" y="296"/>
                        <a:pt x="169" y="298"/>
                      </a:cubicBezTo>
                      <a:cubicBezTo>
                        <a:pt x="164" y="302"/>
                        <a:pt x="160" y="303"/>
                        <a:pt x="155" y="298"/>
                      </a:cubicBezTo>
                      <a:cubicBezTo>
                        <a:pt x="146" y="290"/>
                        <a:pt x="137" y="282"/>
                        <a:pt x="130" y="272"/>
                      </a:cubicBezTo>
                      <a:cubicBezTo>
                        <a:pt x="116" y="254"/>
                        <a:pt x="101" y="239"/>
                        <a:pt x="85" y="223"/>
                      </a:cubicBezTo>
                      <a:cubicBezTo>
                        <a:pt x="79" y="216"/>
                        <a:pt x="74" y="208"/>
                        <a:pt x="69" y="200"/>
                      </a:cubicBezTo>
                      <a:cubicBezTo>
                        <a:pt x="62" y="188"/>
                        <a:pt x="56" y="175"/>
                        <a:pt x="49" y="163"/>
                      </a:cubicBezTo>
                      <a:cubicBezTo>
                        <a:pt x="38" y="143"/>
                        <a:pt x="25" y="123"/>
                        <a:pt x="9" y="105"/>
                      </a:cubicBezTo>
                      <a:cubicBezTo>
                        <a:pt x="0" y="96"/>
                        <a:pt x="2" y="88"/>
                        <a:pt x="14" y="83"/>
                      </a:cubicBezTo>
                      <a:cubicBezTo>
                        <a:pt x="24" y="80"/>
                        <a:pt x="33" y="74"/>
                        <a:pt x="42" y="70"/>
                      </a:cubicBezTo>
                      <a:cubicBezTo>
                        <a:pt x="44" y="69"/>
                        <a:pt x="46" y="67"/>
                        <a:pt x="48" y="66"/>
                      </a:cubicBezTo>
                      <a:cubicBezTo>
                        <a:pt x="55" y="64"/>
                        <a:pt x="58" y="65"/>
                        <a:pt x="62" y="70"/>
                      </a:cubicBezTo>
                      <a:cubicBezTo>
                        <a:pt x="67" y="76"/>
                        <a:pt x="72" y="82"/>
                        <a:pt x="75" y="89"/>
                      </a:cubicBezTo>
                      <a:cubicBezTo>
                        <a:pt x="81" y="104"/>
                        <a:pt x="92" y="115"/>
                        <a:pt x="100" y="128"/>
                      </a:cubicBezTo>
                      <a:cubicBezTo>
                        <a:pt x="101" y="129"/>
                        <a:pt x="102" y="130"/>
                        <a:pt x="103" y="131"/>
                      </a:cubicBezTo>
                      <a:cubicBezTo>
                        <a:pt x="116" y="124"/>
                        <a:pt x="131" y="121"/>
                        <a:pt x="144" y="111"/>
                      </a:cubicBezTo>
                      <a:cubicBezTo>
                        <a:pt x="139" y="90"/>
                        <a:pt x="135" y="69"/>
                        <a:pt x="130" y="47"/>
                      </a:cubicBezTo>
                      <a:cubicBezTo>
                        <a:pt x="130" y="46"/>
                        <a:pt x="129" y="44"/>
                        <a:pt x="129" y="42"/>
                      </a:cubicBezTo>
                      <a:cubicBezTo>
                        <a:pt x="125" y="29"/>
                        <a:pt x="127" y="25"/>
                        <a:pt x="141" y="21"/>
                      </a:cubicBezTo>
                      <a:cubicBezTo>
                        <a:pt x="147" y="20"/>
                        <a:pt x="153" y="17"/>
                        <a:pt x="159" y="15"/>
                      </a:cubicBezTo>
                      <a:cubicBezTo>
                        <a:pt x="164" y="13"/>
                        <a:pt x="169" y="11"/>
                        <a:pt x="174" y="9"/>
                      </a:cubicBezTo>
                      <a:cubicBezTo>
                        <a:pt x="177" y="8"/>
                        <a:pt x="180" y="7"/>
                        <a:pt x="181" y="5"/>
                      </a:cubicBezTo>
                      <a:cubicBezTo>
                        <a:pt x="183" y="0"/>
                        <a:pt x="187" y="1"/>
                        <a:pt x="190" y="1"/>
                      </a:cubicBezTo>
                      <a:cubicBezTo>
                        <a:pt x="195" y="2"/>
                        <a:pt x="197" y="5"/>
                        <a:pt x="197" y="9"/>
                      </a:cubicBezTo>
                      <a:cubicBezTo>
                        <a:pt x="199" y="32"/>
                        <a:pt x="206" y="55"/>
                        <a:pt x="206" y="79"/>
                      </a:cubicBezTo>
                      <a:cubicBezTo>
                        <a:pt x="205" y="104"/>
                        <a:pt x="212" y="128"/>
                        <a:pt x="217" y="152"/>
                      </a:cubicBezTo>
                      <a:cubicBezTo>
                        <a:pt x="223" y="182"/>
                        <a:pt x="228" y="212"/>
                        <a:pt x="233" y="242"/>
                      </a:cubicBezTo>
                      <a:cubicBezTo>
                        <a:pt x="234" y="247"/>
                        <a:pt x="236" y="252"/>
                        <a:pt x="237" y="258"/>
                      </a:cubicBezTo>
                      <a:close/>
                      <a:moveTo>
                        <a:pt x="31" y="98"/>
                      </a:moveTo>
                      <a:cubicBezTo>
                        <a:pt x="32" y="100"/>
                        <a:pt x="32" y="101"/>
                        <a:pt x="33" y="102"/>
                      </a:cubicBezTo>
                      <a:cubicBezTo>
                        <a:pt x="53" y="129"/>
                        <a:pt x="70" y="157"/>
                        <a:pt x="84" y="187"/>
                      </a:cubicBezTo>
                      <a:cubicBezTo>
                        <a:pt x="90" y="199"/>
                        <a:pt x="99" y="210"/>
                        <a:pt x="109" y="220"/>
                      </a:cubicBezTo>
                      <a:cubicBezTo>
                        <a:pt x="118" y="228"/>
                        <a:pt x="126" y="238"/>
                        <a:pt x="134" y="247"/>
                      </a:cubicBezTo>
                      <a:cubicBezTo>
                        <a:pt x="144" y="259"/>
                        <a:pt x="153" y="270"/>
                        <a:pt x="163" y="282"/>
                      </a:cubicBezTo>
                      <a:cubicBezTo>
                        <a:pt x="173" y="280"/>
                        <a:pt x="182" y="276"/>
                        <a:pt x="190" y="272"/>
                      </a:cubicBezTo>
                      <a:cubicBezTo>
                        <a:pt x="201" y="266"/>
                        <a:pt x="211" y="261"/>
                        <a:pt x="222" y="256"/>
                      </a:cubicBezTo>
                      <a:cubicBezTo>
                        <a:pt x="224" y="255"/>
                        <a:pt x="225" y="254"/>
                        <a:pt x="227" y="253"/>
                      </a:cubicBezTo>
                      <a:cubicBezTo>
                        <a:pt x="225" y="244"/>
                        <a:pt x="223" y="236"/>
                        <a:pt x="221" y="228"/>
                      </a:cubicBezTo>
                      <a:cubicBezTo>
                        <a:pt x="216" y="205"/>
                        <a:pt x="211" y="182"/>
                        <a:pt x="206" y="159"/>
                      </a:cubicBezTo>
                      <a:cubicBezTo>
                        <a:pt x="199" y="129"/>
                        <a:pt x="193" y="98"/>
                        <a:pt x="190" y="67"/>
                      </a:cubicBezTo>
                      <a:cubicBezTo>
                        <a:pt x="189" y="55"/>
                        <a:pt x="186" y="43"/>
                        <a:pt x="184" y="31"/>
                      </a:cubicBezTo>
                      <a:cubicBezTo>
                        <a:pt x="183" y="29"/>
                        <a:pt x="182" y="27"/>
                        <a:pt x="181" y="25"/>
                      </a:cubicBezTo>
                      <a:cubicBezTo>
                        <a:pt x="167" y="26"/>
                        <a:pt x="157" y="36"/>
                        <a:pt x="145" y="39"/>
                      </a:cubicBezTo>
                      <a:cubicBezTo>
                        <a:pt x="145" y="41"/>
                        <a:pt x="145" y="42"/>
                        <a:pt x="145" y="43"/>
                      </a:cubicBezTo>
                      <a:cubicBezTo>
                        <a:pt x="149" y="65"/>
                        <a:pt x="154" y="87"/>
                        <a:pt x="158" y="110"/>
                      </a:cubicBezTo>
                      <a:cubicBezTo>
                        <a:pt x="160" y="119"/>
                        <a:pt x="158" y="123"/>
                        <a:pt x="149" y="126"/>
                      </a:cubicBezTo>
                      <a:cubicBezTo>
                        <a:pt x="147" y="127"/>
                        <a:pt x="144" y="129"/>
                        <a:pt x="141" y="130"/>
                      </a:cubicBezTo>
                      <a:cubicBezTo>
                        <a:pt x="130" y="136"/>
                        <a:pt x="118" y="141"/>
                        <a:pt x="107" y="147"/>
                      </a:cubicBezTo>
                      <a:cubicBezTo>
                        <a:pt x="98" y="151"/>
                        <a:pt x="93" y="149"/>
                        <a:pt x="89" y="141"/>
                      </a:cubicBezTo>
                      <a:cubicBezTo>
                        <a:pt x="87" y="137"/>
                        <a:pt x="84" y="132"/>
                        <a:pt x="82" y="128"/>
                      </a:cubicBezTo>
                      <a:cubicBezTo>
                        <a:pt x="76" y="118"/>
                        <a:pt x="69" y="109"/>
                        <a:pt x="63" y="99"/>
                      </a:cubicBezTo>
                      <a:cubicBezTo>
                        <a:pt x="60" y="94"/>
                        <a:pt x="56" y="90"/>
                        <a:pt x="52" y="85"/>
                      </a:cubicBezTo>
                      <a:cubicBezTo>
                        <a:pt x="44" y="90"/>
                        <a:pt x="38" y="94"/>
                        <a:pt x="31"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0" name="Freeform 434">
                  <a:extLst>
                    <a:ext uri="{FF2B5EF4-FFF2-40B4-BE49-F238E27FC236}">
                      <a16:creationId xmlns:a16="http://schemas.microsoft.com/office/drawing/2014/main" id="{19FE85A8-DD98-4338-8A36-BF378BD2DE93}"/>
                    </a:ext>
                  </a:extLst>
                </p:cNvPr>
                <p:cNvSpPr>
                  <a:spLocks noEditPoints="1"/>
                </p:cNvSpPr>
                <p:nvPr/>
              </p:nvSpPr>
              <p:spPr bwMode="auto">
                <a:xfrm>
                  <a:off x="12805909" y="3033713"/>
                  <a:ext cx="187325" cy="258763"/>
                </a:xfrm>
                <a:custGeom>
                  <a:avLst/>
                  <a:gdLst>
                    <a:gd name="T0" fmla="*/ 40 w 59"/>
                    <a:gd name="T1" fmla="*/ 0 h 82"/>
                    <a:gd name="T2" fmla="*/ 53 w 59"/>
                    <a:gd name="T3" fmla="*/ 10 h 82"/>
                    <a:gd name="T4" fmla="*/ 56 w 59"/>
                    <a:gd name="T5" fmla="*/ 54 h 82"/>
                    <a:gd name="T6" fmla="*/ 57 w 59"/>
                    <a:gd name="T7" fmla="*/ 63 h 82"/>
                    <a:gd name="T8" fmla="*/ 56 w 59"/>
                    <a:gd name="T9" fmla="*/ 74 h 82"/>
                    <a:gd name="T10" fmla="*/ 37 w 59"/>
                    <a:gd name="T11" fmla="*/ 82 h 82"/>
                    <a:gd name="T12" fmla="*/ 27 w 59"/>
                    <a:gd name="T13" fmla="*/ 73 h 82"/>
                    <a:gd name="T14" fmla="*/ 20 w 59"/>
                    <a:gd name="T15" fmla="*/ 59 h 82"/>
                    <a:gd name="T16" fmla="*/ 4 w 59"/>
                    <a:gd name="T17" fmla="*/ 33 h 82"/>
                    <a:gd name="T18" fmla="*/ 11 w 59"/>
                    <a:gd name="T19" fmla="*/ 17 h 82"/>
                    <a:gd name="T20" fmla="*/ 31 w 59"/>
                    <a:gd name="T21" fmla="*/ 5 h 82"/>
                    <a:gd name="T22" fmla="*/ 40 w 59"/>
                    <a:gd name="T23" fmla="*/ 0 h 82"/>
                    <a:gd name="T24" fmla="*/ 40 w 59"/>
                    <a:gd name="T25" fmla="*/ 16 h 82"/>
                    <a:gd name="T26" fmla="*/ 18 w 59"/>
                    <a:gd name="T27" fmla="*/ 31 h 82"/>
                    <a:gd name="T28" fmla="*/ 40 w 59"/>
                    <a:gd name="T29" fmla="*/ 69 h 82"/>
                    <a:gd name="T30" fmla="*/ 47 w 59"/>
                    <a:gd name="T31" fmla="*/ 66 h 82"/>
                    <a:gd name="T32" fmla="*/ 40 w 59"/>
                    <a:gd name="T33"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82">
                      <a:moveTo>
                        <a:pt x="40" y="0"/>
                      </a:moveTo>
                      <a:cubicBezTo>
                        <a:pt x="48" y="0"/>
                        <a:pt x="52" y="3"/>
                        <a:pt x="53" y="10"/>
                      </a:cubicBezTo>
                      <a:cubicBezTo>
                        <a:pt x="54" y="25"/>
                        <a:pt x="55" y="39"/>
                        <a:pt x="56" y="54"/>
                      </a:cubicBezTo>
                      <a:cubicBezTo>
                        <a:pt x="57" y="57"/>
                        <a:pt x="56" y="61"/>
                        <a:pt x="57" y="63"/>
                      </a:cubicBezTo>
                      <a:cubicBezTo>
                        <a:pt x="59" y="68"/>
                        <a:pt x="58" y="71"/>
                        <a:pt x="56" y="74"/>
                      </a:cubicBezTo>
                      <a:cubicBezTo>
                        <a:pt x="51" y="80"/>
                        <a:pt x="44" y="82"/>
                        <a:pt x="37" y="82"/>
                      </a:cubicBezTo>
                      <a:cubicBezTo>
                        <a:pt x="32" y="81"/>
                        <a:pt x="28" y="78"/>
                        <a:pt x="27" y="73"/>
                      </a:cubicBezTo>
                      <a:cubicBezTo>
                        <a:pt x="25" y="68"/>
                        <a:pt x="23" y="63"/>
                        <a:pt x="20" y="59"/>
                      </a:cubicBezTo>
                      <a:cubicBezTo>
                        <a:pt x="15" y="50"/>
                        <a:pt x="9" y="42"/>
                        <a:pt x="4" y="33"/>
                      </a:cubicBezTo>
                      <a:cubicBezTo>
                        <a:pt x="0" y="25"/>
                        <a:pt x="2" y="19"/>
                        <a:pt x="11" y="17"/>
                      </a:cubicBezTo>
                      <a:cubicBezTo>
                        <a:pt x="19" y="16"/>
                        <a:pt x="25" y="10"/>
                        <a:pt x="31" y="5"/>
                      </a:cubicBezTo>
                      <a:cubicBezTo>
                        <a:pt x="35" y="3"/>
                        <a:pt x="38" y="1"/>
                        <a:pt x="40" y="0"/>
                      </a:cubicBezTo>
                      <a:close/>
                      <a:moveTo>
                        <a:pt x="40" y="16"/>
                      </a:moveTo>
                      <a:cubicBezTo>
                        <a:pt x="32" y="22"/>
                        <a:pt x="25" y="26"/>
                        <a:pt x="18" y="31"/>
                      </a:cubicBezTo>
                      <a:cubicBezTo>
                        <a:pt x="22" y="45"/>
                        <a:pt x="36" y="54"/>
                        <a:pt x="40" y="69"/>
                      </a:cubicBezTo>
                      <a:cubicBezTo>
                        <a:pt x="43" y="68"/>
                        <a:pt x="45" y="67"/>
                        <a:pt x="47" y="66"/>
                      </a:cubicBezTo>
                      <a:cubicBezTo>
                        <a:pt x="45" y="50"/>
                        <a:pt x="43" y="34"/>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59" name="Group 58">
                <a:extLst>
                  <a:ext uri="{FF2B5EF4-FFF2-40B4-BE49-F238E27FC236}">
                    <a16:creationId xmlns:a16="http://schemas.microsoft.com/office/drawing/2014/main" id="{819FD58D-5FB8-4E6C-9442-1A1297C5F746}"/>
                  </a:ext>
                </a:extLst>
              </p:cNvPr>
              <p:cNvGrpSpPr>
                <a:grpSpLocks noChangeAspect="1"/>
              </p:cNvGrpSpPr>
              <p:nvPr/>
            </p:nvGrpSpPr>
            <p:grpSpPr>
              <a:xfrm rot="5927305" flipH="1" flipV="1">
                <a:off x="14604577" y="3286993"/>
                <a:ext cx="740641" cy="265543"/>
                <a:chOff x="8240713" y="4821238"/>
                <a:chExt cx="1806575" cy="647700"/>
              </a:xfrm>
              <a:solidFill>
                <a:schemeClr val="accent2"/>
              </a:solidFill>
            </p:grpSpPr>
            <p:sp>
              <p:nvSpPr>
                <p:cNvPr id="143" name="Freeform 478">
                  <a:extLst>
                    <a:ext uri="{FF2B5EF4-FFF2-40B4-BE49-F238E27FC236}">
                      <a16:creationId xmlns:a16="http://schemas.microsoft.com/office/drawing/2014/main" id="{E92650CF-97F7-4019-8E59-1E70A3476FCE}"/>
                    </a:ext>
                  </a:extLst>
                </p:cNvPr>
                <p:cNvSpPr>
                  <a:spLocks/>
                </p:cNvSpPr>
                <p:nvPr/>
              </p:nvSpPr>
              <p:spPr bwMode="auto">
                <a:xfrm>
                  <a:off x="8491538" y="5226051"/>
                  <a:ext cx="76200" cy="114300"/>
                </a:xfrm>
                <a:custGeom>
                  <a:avLst/>
                  <a:gdLst>
                    <a:gd name="T0" fmla="*/ 10 w 17"/>
                    <a:gd name="T1" fmla="*/ 1 h 26"/>
                    <a:gd name="T2" fmla="*/ 16 w 17"/>
                    <a:gd name="T3" fmla="*/ 2 h 26"/>
                    <a:gd name="T4" fmla="*/ 17 w 17"/>
                    <a:gd name="T5" fmla="*/ 23 h 26"/>
                    <a:gd name="T6" fmla="*/ 9 w 17"/>
                    <a:gd name="T7" fmla="*/ 13 h 26"/>
                    <a:gd name="T8" fmla="*/ 3 w 17"/>
                    <a:gd name="T9" fmla="*/ 17 h 26"/>
                    <a:gd name="T10" fmla="*/ 10 w 17"/>
                    <a:gd name="T11" fmla="*/ 1 h 26"/>
                  </a:gdLst>
                  <a:ahLst/>
                  <a:cxnLst>
                    <a:cxn ang="0">
                      <a:pos x="T0" y="T1"/>
                    </a:cxn>
                    <a:cxn ang="0">
                      <a:pos x="T2" y="T3"/>
                    </a:cxn>
                    <a:cxn ang="0">
                      <a:pos x="T4" y="T5"/>
                    </a:cxn>
                    <a:cxn ang="0">
                      <a:pos x="T6" y="T7"/>
                    </a:cxn>
                    <a:cxn ang="0">
                      <a:pos x="T8" y="T9"/>
                    </a:cxn>
                    <a:cxn ang="0">
                      <a:pos x="T10" y="T11"/>
                    </a:cxn>
                  </a:cxnLst>
                  <a:rect l="0" t="0" r="r" b="b"/>
                  <a:pathLst>
                    <a:path w="17" h="26">
                      <a:moveTo>
                        <a:pt x="10" y="1"/>
                      </a:moveTo>
                      <a:cubicBezTo>
                        <a:pt x="13" y="0"/>
                        <a:pt x="14" y="1"/>
                        <a:pt x="16" y="2"/>
                      </a:cubicBezTo>
                      <a:cubicBezTo>
                        <a:pt x="17" y="9"/>
                        <a:pt x="15" y="15"/>
                        <a:pt x="17" y="23"/>
                      </a:cubicBezTo>
                      <a:cubicBezTo>
                        <a:pt x="8" y="26"/>
                        <a:pt x="12" y="14"/>
                        <a:pt x="9" y="13"/>
                      </a:cubicBezTo>
                      <a:cubicBezTo>
                        <a:pt x="8" y="15"/>
                        <a:pt x="6" y="19"/>
                        <a:pt x="3" y="17"/>
                      </a:cubicBezTo>
                      <a:cubicBezTo>
                        <a:pt x="0" y="8"/>
                        <a:pt x="11" y="9"/>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4" name="Freeform 479">
                  <a:extLst>
                    <a:ext uri="{FF2B5EF4-FFF2-40B4-BE49-F238E27FC236}">
                      <a16:creationId xmlns:a16="http://schemas.microsoft.com/office/drawing/2014/main" id="{4BD4E5CA-ADCE-46E8-8962-D2AC3AC3E771}"/>
                    </a:ext>
                  </a:extLst>
                </p:cNvPr>
                <p:cNvSpPr>
                  <a:spLocks/>
                </p:cNvSpPr>
                <p:nvPr/>
              </p:nvSpPr>
              <p:spPr bwMode="auto">
                <a:xfrm>
                  <a:off x="9034463" y="5137151"/>
                  <a:ext cx="114300" cy="111125"/>
                </a:xfrm>
                <a:custGeom>
                  <a:avLst/>
                  <a:gdLst>
                    <a:gd name="T0" fmla="*/ 4 w 26"/>
                    <a:gd name="T1" fmla="*/ 3 h 25"/>
                    <a:gd name="T2" fmla="*/ 8 w 26"/>
                    <a:gd name="T3" fmla="*/ 2 h 25"/>
                    <a:gd name="T4" fmla="*/ 9 w 26"/>
                    <a:gd name="T5" fmla="*/ 12 h 25"/>
                    <a:gd name="T6" fmla="*/ 25 w 26"/>
                    <a:gd name="T7" fmla="*/ 0 h 25"/>
                    <a:gd name="T8" fmla="*/ 20 w 26"/>
                    <a:gd name="T9" fmla="*/ 17 h 25"/>
                    <a:gd name="T10" fmla="*/ 18 w 26"/>
                    <a:gd name="T11" fmla="*/ 23 h 25"/>
                    <a:gd name="T12" fmla="*/ 14 w 26"/>
                    <a:gd name="T13" fmla="*/ 15 h 25"/>
                    <a:gd name="T14" fmla="*/ 0 w 26"/>
                    <a:gd name="T15" fmla="*/ 22 h 25"/>
                    <a:gd name="T16" fmla="*/ 4 w 26"/>
                    <a:gd name="T17"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4" y="3"/>
                      </a:moveTo>
                      <a:cubicBezTo>
                        <a:pt x="6" y="2"/>
                        <a:pt x="7" y="2"/>
                        <a:pt x="8" y="2"/>
                      </a:cubicBezTo>
                      <a:cubicBezTo>
                        <a:pt x="10" y="6"/>
                        <a:pt x="9" y="9"/>
                        <a:pt x="9" y="12"/>
                      </a:cubicBezTo>
                      <a:cubicBezTo>
                        <a:pt x="17" y="15"/>
                        <a:pt x="17" y="2"/>
                        <a:pt x="25" y="0"/>
                      </a:cubicBezTo>
                      <a:cubicBezTo>
                        <a:pt x="26" y="8"/>
                        <a:pt x="23" y="13"/>
                        <a:pt x="20" y="17"/>
                      </a:cubicBezTo>
                      <a:cubicBezTo>
                        <a:pt x="20" y="20"/>
                        <a:pt x="22" y="24"/>
                        <a:pt x="18" y="23"/>
                      </a:cubicBezTo>
                      <a:cubicBezTo>
                        <a:pt x="13" y="25"/>
                        <a:pt x="15" y="18"/>
                        <a:pt x="14" y="15"/>
                      </a:cubicBezTo>
                      <a:cubicBezTo>
                        <a:pt x="9" y="17"/>
                        <a:pt x="7" y="21"/>
                        <a:pt x="0" y="22"/>
                      </a:cubicBezTo>
                      <a:cubicBezTo>
                        <a:pt x="1" y="15"/>
                        <a:pt x="5" y="10"/>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5" name="Freeform 480">
                  <a:extLst>
                    <a:ext uri="{FF2B5EF4-FFF2-40B4-BE49-F238E27FC236}">
                      <a16:creationId xmlns:a16="http://schemas.microsoft.com/office/drawing/2014/main" id="{BA1B1CBA-5A70-4109-807B-1A6F7F258D50}"/>
                    </a:ext>
                  </a:extLst>
                </p:cNvPr>
                <p:cNvSpPr>
                  <a:spLocks noEditPoints="1"/>
                </p:cNvSpPr>
                <p:nvPr/>
              </p:nvSpPr>
              <p:spPr bwMode="auto">
                <a:xfrm>
                  <a:off x="9447213" y="5057776"/>
                  <a:ext cx="119063" cy="128588"/>
                </a:xfrm>
                <a:custGeom>
                  <a:avLst/>
                  <a:gdLst>
                    <a:gd name="T0" fmla="*/ 19 w 27"/>
                    <a:gd name="T1" fmla="*/ 5 h 29"/>
                    <a:gd name="T2" fmla="*/ 12 w 27"/>
                    <a:gd name="T3" fmla="*/ 12 h 29"/>
                    <a:gd name="T4" fmla="*/ 27 w 27"/>
                    <a:gd name="T5" fmla="*/ 18 h 29"/>
                    <a:gd name="T6" fmla="*/ 5 w 27"/>
                    <a:gd name="T7" fmla="*/ 24 h 29"/>
                    <a:gd name="T8" fmla="*/ 19 w 27"/>
                    <a:gd name="T9" fmla="*/ 5 h 29"/>
                    <a:gd name="T10" fmla="*/ 12 w 27"/>
                    <a:gd name="T11" fmla="*/ 22 h 29"/>
                    <a:gd name="T12" fmla="*/ 12 w 27"/>
                    <a:gd name="T13" fmla="*/ 22 h 29"/>
                    <a:gd name="T14" fmla="*/ 19 w 27"/>
                    <a:gd name="T15" fmla="*/ 18 h 29"/>
                    <a:gd name="T16" fmla="*/ 12 w 27"/>
                    <a:gd name="T17"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19" y="5"/>
                      </a:moveTo>
                      <a:cubicBezTo>
                        <a:pt x="21" y="10"/>
                        <a:pt x="11" y="8"/>
                        <a:pt x="12" y="12"/>
                      </a:cubicBezTo>
                      <a:cubicBezTo>
                        <a:pt x="17" y="14"/>
                        <a:pt x="26" y="10"/>
                        <a:pt x="27" y="18"/>
                      </a:cubicBezTo>
                      <a:cubicBezTo>
                        <a:pt x="23" y="23"/>
                        <a:pt x="13" y="29"/>
                        <a:pt x="5" y="24"/>
                      </a:cubicBezTo>
                      <a:cubicBezTo>
                        <a:pt x="0" y="12"/>
                        <a:pt x="11" y="0"/>
                        <a:pt x="19" y="5"/>
                      </a:cubicBezTo>
                      <a:close/>
                      <a:moveTo>
                        <a:pt x="12" y="22"/>
                      </a:moveTo>
                      <a:cubicBezTo>
                        <a:pt x="12" y="22"/>
                        <a:pt x="12" y="22"/>
                        <a:pt x="12" y="22"/>
                      </a:cubicBezTo>
                      <a:cubicBezTo>
                        <a:pt x="16" y="22"/>
                        <a:pt x="18" y="20"/>
                        <a:pt x="19" y="18"/>
                      </a:cubicBezTo>
                      <a:cubicBezTo>
                        <a:pt x="16" y="19"/>
                        <a:pt x="10" y="17"/>
                        <a:pt x="1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6" name="Freeform 481">
                  <a:extLst>
                    <a:ext uri="{FF2B5EF4-FFF2-40B4-BE49-F238E27FC236}">
                      <a16:creationId xmlns:a16="http://schemas.microsoft.com/office/drawing/2014/main" id="{C3E22E30-A40E-4AF9-AFC5-BA16E2F0FBCB}"/>
                    </a:ext>
                  </a:extLst>
                </p:cNvPr>
                <p:cNvSpPr>
                  <a:spLocks/>
                </p:cNvSpPr>
                <p:nvPr/>
              </p:nvSpPr>
              <p:spPr bwMode="auto">
                <a:xfrm>
                  <a:off x="8642350" y="5208588"/>
                  <a:ext cx="109538" cy="101600"/>
                </a:xfrm>
                <a:custGeom>
                  <a:avLst/>
                  <a:gdLst>
                    <a:gd name="T0" fmla="*/ 21 w 25"/>
                    <a:gd name="T1" fmla="*/ 2 h 23"/>
                    <a:gd name="T2" fmla="*/ 14 w 25"/>
                    <a:gd name="T3" fmla="*/ 14 h 23"/>
                    <a:gd name="T4" fmla="*/ 25 w 25"/>
                    <a:gd name="T5" fmla="*/ 15 h 23"/>
                    <a:gd name="T6" fmla="*/ 5 w 25"/>
                    <a:gd name="T7" fmla="*/ 17 h 23"/>
                    <a:gd name="T8" fmla="*/ 12 w 25"/>
                    <a:gd name="T9" fmla="*/ 8 h 23"/>
                    <a:gd name="T10" fmla="*/ 0 w 25"/>
                    <a:gd name="T11" fmla="*/ 10 h 23"/>
                    <a:gd name="T12" fmla="*/ 21 w 25"/>
                    <a:gd name="T13" fmla="*/ 2 h 23"/>
                  </a:gdLst>
                  <a:ahLst/>
                  <a:cxnLst>
                    <a:cxn ang="0">
                      <a:pos x="T0" y="T1"/>
                    </a:cxn>
                    <a:cxn ang="0">
                      <a:pos x="T2" y="T3"/>
                    </a:cxn>
                    <a:cxn ang="0">
                      <a:pos x="T4" y="T5"/>
                    </a:cxn>
                    <a:cxn ang="0">
                      <a:pos x="T6" y="T7"/>
                    </a:cxn>
                    <a:cxn ang="0">
                      <a:pos x="T8" y="T9"/>
                    </a:cxn>
                    <a:cxn ang="0">
                      <a:pos x="T10" y="T11"/>
                    </a:cxn>
                    <a:cxn ang="0">
                      <a:pos x="T12" y="T13"/>
                    </a:cxn>
                  </a:cxnLst>
                  <a:rect l="0" t="0" r="r" b="b"/>
                  <a:pathLst>
                    <a:path w="25" h="23">
                      <a:moveTo>
                        <a:pt x="21" y="2"/>
                      </a:moveTo>
                      <a:cubicBezTo>
                        <a:pt x="21" y="8"/>
                        <a:pt x="16" y="10"/>
                        <a:pt x="14" y="14"/>
                      </a:cubicBezTo>
                      <a:cubicBezTo>
                        <a:pt x="17" y="19"/>
                        <a:pt x="23" y="9"/>
                        <a:pt x="25" y="15"/>
                      </a:cubicBezTo>
                      <a:cubicBezTo>
                        <a:pt x="24" y="21"/>
                        <a:pt x="7" y="23"/>
                        <a:pt x="5" y="17"/>
                      </a:cubicBezTo>
                      <a:cubicBezTo>
                        <a:pt x="5" y="12"/>
                        <a:pt x="11" y="12"/>
                        <a:pt x="12" y="8"/>
                      </a:cubicBezTo>
                      <a:cubicBezTo>
                        <a:pt x="9" y="4"/>
                        <a:pt x="4" y="14"/>
                        <a:pt x="0" y="10"/>
                      </a:cubicBezTo>
                      <a:cubicBezTo>
                        <a:pt x="1" y="3"/>
                        <a:pt x="14" y="0"/>
                        <a:pt x="2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7" name="Freeform 482">
                  <a:extLst>
                    <a:ext uri="{FF2B5EF4-FFF2-40B4-BE49-F238E27FC236}">
                      <a16:creationId xmlns:a16="http://schemas.microsoft.com/office/drawing/2014/main" id="{8C771969-734C-4764-951A-88D20AABC497}"/>
                    </a:ext>
                  </a:extLst>
                </p:cNvPr>
                <p:cNvSpPr>
                  <a:spLocks/>
                </p:cNvSpPr>
                <p:nvPr/>
              </p:nvSpPr>
              <p:spPr bwMode="auto">
                <a:xfrm>
                  <a:off x="8836025" y="5186363"/>
                  <a:ext cx="114300" cy="114300"/>
                </a:xfrm>
                <a:custGeom>
                  <a:avLst/>
                  <a:gdLst>
                    <a:gd name="T0" fmla="*/ 15 w 26"/>
                    <a:gd name="T1" fmla="*/ 3 h 26"/>
                    <a:gd name="T2" fmla="*/ 15 w 26"/>
                    <a:gd name="T3" fmla="*/ 10 h 26"/>
                    <a:gd name="T4" fmla="*/ 24 w 26"/>
                    <a:gd name="T5" fmla="*/ 13 h 26"/>
                    <a:gd name="T6" fmla="*/ 2 w 26"/>
                    <a:gd name="T7" fmla="*/ 24 h 26"/>
                    <a:gd name="T8" fmla="*/ 15 w 26"/>
                    <a:gd name="T9" fmla="*/ 17 h 26"/>
                    <a:gd name="T10" fmla="*/ 4 w 26"/>
                    <a:gd name="T11" fmla="*/ 18 h 26"/>
                    <a:gd name="T12" fmla="*/ 9 w 26"/>
                    <a:gd name="T13" fmla="*/ 7 h 26"/>
                    <a:gd name="T14" fmla="*/ 2 w 26"/>
                    <a:gd name="T15" fmla="*/ 8 h 26"/>
                    <a:gd name="T16" fmla="*/ 1 w 26"/>
                    <a:gd name="T17" fmla="*/ 4 h 26"/>
                    <a:gd name="T18" fmla="*/ 15 w 26"/>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5" y="3"/>
                      </a:moveTo>
                      <a:cubicBezTo>
                        <a:pt x="17" y="7"/>
                        <a:pt x="14" y="7"/>
                        <a:pt x="15" y="10"/>
                      </a:cubicBezTo>
                      <a:cubicBezTo>
                        <a:pt x="17" y="13"/>
                        <a:pt x="23" y="9"/>
                        <a:pt x="24" y="13"/>
                      </a:cubicBezTo>
                      <a:cubicBezTo>
                        <a:pt x="26" y="22"/>
                        <a:pt x="10" y="26"/>
                        <a:pt x="2" y="24"/>
                      </a:cubicBezTo>
                      <a:cubicBezTo>
                        <a:pt x="0" y="18"/>
                        <a:pt x="14" y="22"/>
                        <a:pt x="15" y="17"/>
                      </a:cubicBezTo>
                      <a:cubicBezTo>
                        <a:pt x="13" y="15"/>
                        <a:pt x="7" y="18"/>
                        <a:pt x="4" y="18"/>
                      </a:cubicBezTo>
                      <a:cubicBezTo>
                        <a:pt x="0" y="11"/>
                        <a:pt x="10" y="13"/>
                        <a:pt x="9" y="7"/>
                      </a:cubicBezTo>
                      <a:cubicBezTo>
                        <a:pt x="7" y="3"/>
                        <a:pt x="6" y="9"/>
                        <a:pt x="2" y="8"/>
                      </a:cubicBezTo>
                      <a:cubicBezTo>
                        <a:pt x="2" y="7"/>
                        <a:pt x="2" y="5"/>
                        <a:pt x="1" y="4"/>
                      </a:cubicBezTo>
                      <a:cubicBezTo>
                        <a:pt x="4" y="1"/>
                        <a:pt x="13" y="0"/>
                        <a:pt x="1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8" name="Freeform 483">
                  <a:extLst>
                    <a:ext uri="{FF2B5EF4-FFF2-40B4-BE49-F238E27FC236}">
                      <a16:creationId xmlns:a16="http://schemas.microsoft.com/office/drawing/2014/main" id="{C6E4C0E3-08D8-4F37-A207-F9D9F0B2F5FB}"/>
                    </a:ext>
                  </a:extLst>
                </p:cNvPr>
                <p:cNvSpPr>
                  <a:spLocks noEditPoints="1"/>
                </p:cNvSpPr>
                <p:nvPr/>
              </p:nvSpPr>
              <p:spPr bwMode="auto">
                <a:xfrm>
                  <a:off x="8240713" y="4821238"/>
                  <a:ext cx="1806575" cy="647700"/>
                </a:xfrm>
                <a:custGeom>
                  <a:avLst/>
                  <a:gdLst>
                    <a:gd name="T0" fmla="*/ 395 w 410"/>
                    <a:gd name="T1" fmla="*/ 86 h 146"/>
                    <a:gd name="T2" fmla="*/ 164 w 410"/>
                    <a:gd name="T3" fmla="*/ 129 h 146"/>
                    <a:gd name="T4" fmla="*/ 339 w 410"/>
                    <a:gd name="T5" fmla="*/ 9 h 146"/>
                    <a:gd name="T6" fmla="*/ 35 w 410"/>
                    <a:gd name="T7" fmla="*/ 60 h 146"/>
                    <a:gd name="T8" fmla="*/ 54 w 410"/>
                    <a:gd name="T9" fmla="*/ 57 h 146"/>
                    <a:gd name="T10" fmla="*/ 67 w 410"/>
                    <a:gd name="T11" fmla="*/ 56 h 146"/>
                    <a:gd name="T12" fmla="*/ 86 w 410"/>
                    <a:gd name="T13" fmla="*/ 52 h 146"/>
                    <a:gd name="T14" fmla="*/ 77 w 410"/>
                    <a:gd name="T15" fmla="*/ 56 h 146"/>
                    <a:gd name="T16" fmla="*/ 103 w 410"/>
                    <a:gd name="T17" fmla="*/ 50 h 146"/>
                    <a:gd name="T18" fmla="*/ 108 w 410"/>
                    <a:gd name="T19" fmla="*/ 52 h 146"/>
                    <a:gd name="T20" fmla="*/ 122 w 410"/>
                    <a:gd name="T21" fmla="*/ 50 h 146"/>
                    <a:gd name="T22" fmla="*/ 141 w 410"/>
                    <a:gd name="T23" fmla="*/ 47 h 146"/>
                    <a:gd name="T24" fmla="*/ 159 w 410"/>
                    <a:gd name="T25" fmla="*/ 45 h 146"/>
                    <a:gd name="T26" fmla="*/ 160 w 410"/>
                    <a:gd name="T27" fmla="*/ 41 h 146"/>
                    <a:gd name="T28" fmla="*/ 167 w 410"/>
                    <a:gd name="T29" fmla="*/ 39 h 146"/>
                    <a:gd name="T30" fmla="*/ 175 w 410"/>
                    <a:gd name="T31" fmla="*/ 44 h 146"/>
                    <a:gd name="T32" fmla="*/ 189 w 410"/>
                    <a:gd name="T33" fmla="*/ 40 h 146"/>
                    <a:gd name="T34" fmla="*/ 215 w 410"/>
                    <a:gd name="T35" fmla="*/ 33 h 146"/>
                    <a:gd name="T36" fmla="*/ 240 w 410"/>
                    <a:gd name="T37" fmla="*/ 30 h 146"/>
                    <a:gd name="T38" fmla="*/ 276 w 410"/>
                    <a:gd name="T39" fmla="*/ 22 h 146"/>
                    <a:gd name="T40" fmla="*/ 276 w 410"/>
                    <a:gd name="T41" fmla="*/ 22 h 146"/>
                    <a:gd name="T42" fmla="*/ 298 w 410"/>
                    <a:gd name="T43" fmla="*/ 20 h 146"/>
                    <a:gd name="T44" fmla="*/ 302 w 410"/>
                    <a:gd name="T45" fmla="*/ 19 h 146"/>
                    <a:gd name="T46" fmla="*/ 347 w 410"/>
                    <a:gd name="T47" fmla="*/ 19 h 146"/>
                    <a:gd name="T48" fmla="*/ 340 w 410"/>
                    <a:gd name="T49" fmla="*/ 16 h 146"/>
                    <a:gd name="T50" fmla="*/ 8 w 410"/>
                    <a:gd name="T51" fmla="*/ 75 h 146"/>
                    <a:gd name="T52" fmla="*/ 384 w 410"/>
                    <a:gd name="T53" fmla="*/ 21 h 146"/>
                    <a:gd name="T54" fmla="*/ 362 w 410"/>
                    <a:gd name="T55" fmla="*/ 31 h 146"/>
                    <a:gd name="T56" fmla="*/ 346 w 410"/>
                    <a:gd name="T57" fmla="*/ 46 h 146"/>
                    <a:gd name="T58" fmla="*/ 316 w 410"/>
                    <a:gd name="T59" fmla="*/ 25 h 146"/>
                    <a:gd name="T60" fmla="*/ 305 w 410"/>
                    <a:gd name="T61" fmla="*/ 40 h 146"/>
                    <a:gd name="T62" fmla="*/ 276 w 410"/>
                    <a:gd name="T63" fmla="*/ 31 h 146"/>
                    <a:gd name="T64" fmla="*/ 258 w 410"/>
                    <a:gd name="T65" fmla="*/ 34 h 146"/>
                    <a:gd name="T66" fmla="*/ 241 w 410"/>
                    <a:gd name="T67" fmla="*/ 37 h 146"/>
                    <a:gd name="T68" fmla="*/ 234 w 410"/>
                    <a:gd name="T69" fmla="*/ 72 h 146"/>
                    <a:gd name="T70" fmla="*/ 227 w 410"/>
                    <a:gd name="T71" fmla="*/ 75 h 146"/>
                    <a:gd name="T72" fmla="*/ 206 w 410"/>
                    <a:gd name="T73" fmla="*/ 43 h 146"/>
                    <a:gd name="T74" fmla="*/ 175 w 410"/>
                    <a:gd name="T75" fmla="*/ 47 h 146"/>
                    <a:gd name="T76" fmla="*/ 160 w 410"/>
                    <a:gd name="T77" fmla="*/ 49 h 146"/>
                    <a:gd name="T78" fmla="*/ 149 w 410"/>
                    <a:gd name="T79" fmla="*/ 78 h 146"/>
                    <a:gd name="T80" fmla="*/ 120 w 410"/>
                    <a:gd name="T81" fmla="*/ 67 h 146"/>
                    <a:gd name="T82" fmla="*/ 102 w 410"/>
                    <a:gd name="T83" fmla="*/ 59 h 146"/>
                    <a:gd name="T84" fmla="*/ 82 w 410"/>
                    <a:gd name="T85" fmla="*/ 61 h 146"/>
                    <a:gd name="T86" fmla="*/ 64 w 410"/>
                    <a:gd name="T87" fmla="*/ 63 h 146"/>
                    <a:gd name="T88" fmla="*/ 50 w 410"/>
                    <a:gd name="T89" fmla="*/ 65 h 146"/>
                    <a:gd name="T90" fmla="*/ 31 w 410"/>
                    <a:gd name="T91" fmla="*/ 82 h 146"/>
                    <a:gd name="T92" fmla="*/ 390 w 410"/>
                    <a:gd name="T93" fmla="*/ 13 h 146"/>
                    <a:gd name="T94" fmla="*/ 392 w 410"/>
                    <a:gd name="T95" fmla="*/ 23 h 146"/>
                    <a:gd name="T96" fmla="*/ 402 w 410"/>
                    <a:gd name="T97" fmla="*/ 72 h 146"/>
                    <a:gd name="T98" fmla="*/ 83 w 410"/>
                    <a:gd name="T99" fmla="*/ 134 h 146"/>
                    <a:gd name="T100" fmla="*/ 83 w 410"/>
                    <a:gd name="T101" fmla="*/ 134 h 146"/>
                    <a:gd name="T102" fmla="*/ 124 w 410"/>
                    <a:gd name="T103" fmla="*/ 125 h 146"/>
                    <a:gd name="T104" fmla="*/ 296 w 410"/>
                    <a:gd name="T105" fmla="*/ 102 h 146"/>
                    <a:gd name="T106" fmla="*/ 257 w 410"/>
                    <a:gd name="T107"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0" h="146">
                      <a:moveTo>
                        <a:pt x="400" y="4"/>
                      </a:moveTo>
                      <a:cubicBezTo>
                        <a:pt x="402" y="31"/>
                        <a:pt x="410" y="53"/>
                        <a:pt x="409" y="80"/>
                      </a:cubicBezTo>
                      <a:cubicBezTo>
                        <a:pt x="403" y="80"/>
                        <a:pt x="403" y="88"/>
                        <a:pt x="399" y="89"/>
                      </a:cubicBezTo>
                      <a:cubicBezTo>
                        <a:pt x="398" y="89"/>
                        <a:pt x="395" y="86"/>
                        <a:pt x="395" y="86"/>
                      </a:cubicBezTo>
                      <a:cubicBezTo>
                        <a:pt x="365" y="94"/>
                        <a:pt x="332" y="97"/>
                        <a:pt x="301" y="105"/>
                      </a:cubicBezTo>
                      <a:cubicBezTo>
                        <a:pt x="271" y="113"/>
                        <a:pt x="242" y="119"/>
                        <a:pt x="214" y="123"/>
                      </a:cubicBezTo>
                      <a:cubicBezTo>
                        <a:pt x="204" y="124"/>
                        <a:pt x="194" y="122"/>
                        <a:pt x="184" y="124"/>
                      </a:cubicBezTo>
                      <a:cubicBezTo>
                        <a:pt x="177" y="125"/>
                        <a:pt x="170" y="127"/>
                        <a:pt x="164" y="129"/>
                      </a:cubicBezTo>
                      <a:cubicBezTo>
                        <a:pt x="131" y="136"/>
                        <a:pt x="89" y="138"/>
                        <a:pt x="58" y="141"/>
                      </a:cubicBezTo>
                      <a:cubicBezTo>
                        <a:pt x="44" y="142"/>
                        <a:pt x="30" y="146"/>
                        <a:pt x="16" y="142"/>
                      </a:cubicBezTo>
                      <a:cubicBezTo>
                        <a:pt x="13" y="113"/>
                        <a:pt x="0" y="90"/>
                        <a:pt x="2" y="63"/>
                      </a:cubicBezTo>
                      <a:cubicBezTo>
                        <a:pt x="103" y="40"/>
                        <a:pt x="231" y="28"/>
                        <a:pt x="339" y="9"/>
                      </a:cubicBezTo>
                      <a:cubicBezTo>
                        <a:pt x="360" y="5"/>
                        <a:pt x="381" y="0"/>
                        <a:pt x="400" y="4"/>
                      </a:cubicBezTo>
                      <a:close/>
                      <a:moveTo>
                        <a:pt x="47" y="58"/>
                      </a:moveTo>
                      <a:cubicBezTo>
                        <a:pt x="47" y="58"/>
                        <a:pt x="47" y="58"/>
                        <a:pt x="47" y="58"/>
                      </a:cubicBezTo>
                      <a:cubicBezTo>
                        <a:pt x="43" y="59"/>
                        <a:pt x="39" y="60"/>
                        <a:pt x="35" y="60"/>
                      </a:cubicBezTo>
                      <a:cubicBezTo>
                        <a:pt x="36" y="66"/>
                        <a:pt x="48" y="64"/>
                        <a:pt x="47" y="58"/>
                      </a:cubicBezTo>
                      <a:close/>
                      <a:moveTo>
                        <a:pt x="63" y="58"/>
                      </a:moveTo>
                      <a:cubicBezTo>
                        <a:pt x="63" y="58"/>
                        <a:pt x="63" y="58"/>
                        <a:pt x="63" y="58"/>
                      </a:cubicBezTo>
                      <a:cubicBezTo>
                        <a:pt x="63" y="53"/>
                        <a:pt x="57" y="57"/>
                        <a:pt x="54" y="57"/>
                      </a:cubicBezTo>
                      <a:cubicBezTo>
                        <a:pt x="54" y="62"/>
                        <a:pt x="60" y="58"/>
                        <a:pt x="63" y="58"/>
                      </a:cubicBezTo>
                      <a:close/>
                      <a:moveTo>
                        <a:pt x="73" y="57"/>
                      </a:moveTo>
                      <a:cubicBezTo>
                        <a:pt x="73" y="57"/>
                        <a:pt x="73" y="57"/>
                        <a:pt x="73" y="57"/>
                      </a:cubicBezTo>
                      <a:cubicBezTo>
                        <a:pt x="74" y="53"/>
                        <a:pt x="66" y="54"/>
                        <a:pt x="67" y="56"/>
                      </a:cubicBezTo>
                      <a:cubicBezTo>
                        <a:pt x="69" y="57"/>
                        <a:pt x="70" y="58"/>
                        <a:pt x="73" y="57"/>
                      </a:cubicBezTo>
                      <a:close/>
                      <a:moveTo>
                        <a:pt x="92" y="55"/>
                      </a:moveTo>
                      <a:cubicBezTo>
                        <a:pt x="92" y="55"/>
                        <a:pt x="92" y="55"/>
                        <a:pt x="92" y="55"/>
                      </a:cubicBezTo>
                      <a:cubicBezTo>
                        <a:pt x="92" y="51"/>
                        <a:pt x="89" y="52"/>
                        <a:pt x="86" y="52"/>
                      </a:cubicBezTo>
                      <a:cubicBezTo>
                        <a:pt x="86" y="57"/>
                        <a:pt x="89" y="56"/>
                        <a:pt x="92" y="55"/>
                      </a:cubicBezTo>
                      <a:close/>
                      <a:moveTo>
                        <a:pt x="77" y="56"/>
                      </a:moveTo>
                      <a:cubicBezTo>
                        <a:pt x="77" y="56"/>
                        <a:pt x="77" y="56"/>
                        <a:pt x="77" y="56"/>
                      </a:cubicBezTo>
                      <a:cubicBezTo>
                        <a:pt x="82" y="60"/>
                        <a:pt x="80" y="50"/>
                        <a:pt x="77" y="56"/>
                      </a:cubicBezTo>
                      <a:close/>
                      <a:moveTo>
                        <a:pt x="100" y="55"/>
                      </a:moveTo>
                      <a:cubicBezTo>
                        <a:pt x="100" y="55"/>
                        <a:pt x="100" y="55"/>
                        <a:pt x="100" y="55"/>
                      </a:cubicBezTo>
                      <a:cubicBezTo>
                        <a:pt x="101" y="55"/>
                        <a:pt x="102" y="55"/>
                        <a:pt x="104" y="54"/>
                      </a:cubicBezTo>
                      <a:cubicBezTo>
                        <a:pt x="104" y="53"/>
                        <a:pt x="103" y="52"/>
                        <a:pt x="103" y="50"/>
                      </a:cubicBezTo>
                      <a:cubicBezTo>
                        <a:pt x="102" y="50"/>
                        <a:pt x="100" y="51"/>
                        <a:pt x="99" y="51"/>
                      </a:cubicBezTo>
                      <a:cubicBezTo>
                        <a:pt x="99" y="52"/>
                        <a:pt x="99" y="54"/>
                        <a:pt x="100" y="55"/>
                      </a:cubicBezTo>
                      <a:close/>
                      <a:moveTo>
                        <a:pt x="108" y="52"/>
                      </a:moveTo>
                      <a:cubicBezTo>
                        <a:pt x="108" y="52"/>
                        <a:pt x="108" y="52"/>
                        <a:pt x="108" y="52"/>
                      </a:cubicBezTo>
                      <a:cubicBezTo>
                        <a:pt x="109" y="54"/>
                        <a:pt x="114" y="53"/>
                        <a:pt x="117" y="54"/>
                      </a:cubicBezTo>
                      <a:cubicBezTo>
                        <a:pt x="116" y="51"/>
                        <a:pt x="118" y="50"/>
                        <a:pt x="117" y="48"/>
                      </a:cubicBezTo>
                      <a:cubicBezTo>
                        <a:pt x="114" y="49"/>
                        <a:pt x="106" y="47"/>
                        <a:pt x="108" y="52"/>
                      </a:cubicBezTo>
                      <a:close/>
                      <a:moveTo>
                        <a:pt x="122" y="50"/>
                      </a:moveTo>
                      <a:cubicBezTo>
                        <a:pt x="122" y="50"/>
                        <a:pt x="122" y="50"/>
                        <a:pt x="122" y="50"/>
                      </a:cubicBezTo>
                      <a:cubicBezTo>
                        <a:pt x="124" y="52"/>
                        <a:pt x="135" y="50"/>
                        <a:pt x="134" y="46"/>
                      </a:cubicBezTo>
                      <a:cubicBezTo>
                        <a:pt x="132" y="45"/>
                        <a:pt x="120" y="45"/>
                        <a:pt x="122" y="50"/>
                      </a:cubicBezTo>
                      <a:close/>
                      <a:moveTo>
                        <a:pt x="141" y="47"/>
                      </a:moveTo>
                      <a:cubicBezTo>
                        <a:pt x="141" y="47"/>
                        <a:pt x="141" y="47"/>
                        <a:pt x="141" y="47"/>
                      </a:cubicBezTo>
                      <a:cubicBezTo>
                        <a:pt x="143" y="49"/>
                        <a:pt x="155" y="47"/>
                        <a:pt x="155" y="43"/>
                      </a:cubicBezTo>
                      <a:cubicBezTo>
                        <a:pt x="153" y="42"/>
                        <a:pt x="140" y="41"/>
                        <a:pt x="141" y="47"/>
                      </a:cubicBezTo>
                      <a:close/>
                      <a:moveTo>
                        <a:pt x="159" y="45"/>
                      </a:moveTo>
                      <a:cubicBezTo>
                        <a:pt x="159" y="45"/>
                        <a:pt x="159" y="45"/>
                        <a:pt x="159" y="45"/>
                      </a:cubicBezTo>
                      <a:cubicBezTo>
                        <a:pt x="161" y="45"/>
                        <a:pt x="162" y="44"/>
                        <a:pt x="164" y="44"/>
                      </a:cubicBezTo>
                      <a:cubicBezTo>
                        <a:pt x="163" y="43"/>
                        <a:pt x="163" y="41"/>
                        <a:pt x="163" y="40"/>
                      </a:cubicBezTo>
                      <a:cubicBezTo>
                        <a:pt x="162" y="40"/>
                        <a:pt x="161" y="40"/>
                        <a:pt x="160" y="41"/>
                      </a:cubicBezTo>
                      <a:cubicBezTo>
                        <a:pt x="160" y="42"/>
                        <a:pt x="159" y="43"/>
                        <a:pt x="159" y="45"/>
                      </a:cubicBezTo>
                      <a:close/>
                      <a:moveTo>
                        <a:pt x="168" y="44"/>
                      </a:moveTo>
                      <a:cubicBezTo>
                        <a:pt x="168" y="44"/>
                        <a:pt x="168" y="44"/>
                        <a:pt x="168" y="44"/>
                      </a:cubicBezTo>
                      <a:cubicBezTo>
                        <a:pt x="172" y="45"/>
                        <a:pt x="171" y="37"/>
                        <a:pt x="167" y="39"/>
                      </a:cubicBezTo>
                      <a:cubicBezTo>
                        <a:pt x="167" y="41"/>
                        <a:pt x="167" y="42"/>
                        <a:pt x="168" y="44"/>
                      </a:cubicBezTo>
                      <a:close/>
                      <a:moveTo>
                        <a:pt x="174" y="40"/>
                      </a:moveTo>
                      <a:cubicBezTo>
                        <a:pt x="174" y="40"/>
                        <a:pt x="174" y="40"/>
                        <a:pt x="174" y="40"/>
                      </a:cubicBezTo>
                      <a:cubicBezTo>
                        <a:pt x="174" y="41"/>
                        <a:pt x="175" y="42"/>
                        <a:pt x="175" y="44"/>
                      </a:cubicBezTo>
                      <a:cubicBezTo>
                        <a:pt x="179" y="43"/>
                        <a:pt x="184" y="43"/>
                        <a:pt x="183" y="38"/>
                      </a:cubicBezTo>
                      <a:cubicBezTo>
                        <a:pt x="180" y="37"/>
                        <a:pt x="176" y="37"/>
                        <a:pt x="174" y="40"/>
                      </a:cubicBezTo>
                      <a:close/>
                      <a:moveTo>
                        <a:pt x="189" y="40"/>
                      </a:moveTo>
                      <a:cubicBezTo>
                        <a:pt x="189" y="40"/>
                        <a:pt x="189" y="40"/>
                        <a:pt x="189" y="40"/>
                      </a:cubicBezTo>
                      <a:cubicBezTo>
                        <a:pt x="192" y="42"/>
                        <a:pt x="200" y="39"/>
                        <a:pt x="206" y="39"/>
                      </a:cubicBezTo>
                      <a:cubicBezTo>
                        <a:pt x="205" y="37"/>
                        <a:pt x="205" y="35"/>
                        <a:pt x="205" y="33"/>
                      </a:cubicBezTo>
                      <a:cubicBezTo>
                        <a:pt x="198" y="38"/>
                        <a:pt x="191" y="32"/>
                        <a:pt x="189" y="40"/>
                      </a:cubicBezTo>
                      <a:close/>
                      <a:moveTo>
                        <a:pt x="215" y="33"/>
                      </a:moveTo>
                      <a:cubicBezTo>
                        <a:pt x="215" y="33"/>
                        <a:pt x="215" y="33"/>
                        <a:pt x="215" y="33"/>
                      </a:cubicBezTo>
                      <a:cubicBezTo>
                        <a:pt x="215" y="37"/>
                        <a:pt x="222" y="37"/>
                        <a:pt x="223" y="34"/>
                      </a:cubicBezTo>
                      <a:cubicBezTo>
                        <a:pt x="224" y="29"/>
                        <a:pt x="216" y="30"/>
                        <a:pt x="215" y="33"/>
                      </a:cubicBezTo>
                      <a:close/>
                      <a:moveTo>
                        <a:pt x="240" y="30"/>
                      </a:moveTo>
                      <a:cubicBezTo>
                        <a:pt x="240" y="30"/>
                        <a:pt x="240" y="30"/>
                        <a:pt x="240" y="30"/>
                      </a:cubicBezTo>
                      <a:cubicBezTo>
                        <a:pt x="237" y="28"/>
                        <a:pt x="233" y="29"/>
                        <a:pt x="230" y="29"/>
                      </a:cubicBezTo>
                      <a:cubicBezTo>
                        <a:pt x="228" y="36"/>
                        <a:pt x="241" y="35"/>
                        <a:pt x="240" y="30"/>
                      </a:cubicBezTo>
                      <a:close/>
                      <a:moveTo>
                        <a:pt x="276" y="22"/>
                      </a:moveTo>
                      <a:cubicBezTo>
                        <a:pt x="276" y="22"/>
                        <a:pt x="276" y="22"/>
                        <a:pt x="276" y="22"/>
                      </a:cubicBezTo>
                      <a:cubicBezTo>
                        <a:pt x="267" y="23"/>
                        <a:pt x="245" y="26"/>
                        <a:pt x="246" y="30"/>
                      </a:cubicBezTo>
                      <a:cubicBezTo>
                        <a:pt x="258" y="30"/>
                        <a:pt x="274" y="27"/>
                        <a:pt x="286" y="25"/>
                      </a:cubicBezTo>
                      <a:cubicBezTo>
                        <a:pt x="287" y="20"/>
                        <a:pt x="280" y="22"/>
                        <a:pt x="276" y="22"/>
                      </a:cubicBezTo>
                      <a:close/>
                      <a:moveTo>
                        <a:pt x="298" y="20"/>
                      </a:moveTo>
                      <a:cubicBezTo>
                        <a:pt x="298" y="20"/>
                        <a:pt x="298" y="20"/>
                        <a:pt x="298" y="20"/>
                      </a:cubicBezTo>
                      <a:cubicBezTo>
                        <a:pt x="296" y="20"/>
                        <a:pt x="294" y="21"/>
                        <a:pt x="291" y="21"/>
                      </a:cubicBezTo>
                      <a:cubicBezTo>
                        <a:pt x="292" y="25"/>
                        <a:pt x="300" y="25"/>
                        <a:pt x="298" y="20"/>
                      </a:cubicBezTo>
                      <a:close/>
                      <a:moveTo>
                        <a:pt x="307" y="23"/>
                      </a:moveTo>
                      <a:cubicBezTo>
                        <a:pt x="307" y="23"/>
                        <a:pt x="307" y="23"/>
                        <a:pt x="307" y="23"/>
                      </a:cubicBezTo>
                      <a:cubicBezTo>
                        <a:pt x="314" y="16"/>
                        <a:pt x="334" y="26"/>
                        <a:pt x="336" y="15"/>
                      </a:cubicBezTo>
                      <a:cubicBezTo>
                        <a:pt x="322" y="17"/>
                        <a:pt x="317" y="17"/>
                        <a:pt x="302" y="19"/>
                      </a:cubicBezTo>
                      <a:cubicBezTo>
                        <a:pt x="303" y="22"/>
                        <a:pt x="304" y="23"/>
                        <a:pt x="307" y="23"/>
                      </a:cubicBezTo>
                      <a:close/>
                      <a:moveTo>
                        <a:pt x="340" y="16"/>
                      </a:moveTo>
                      <a:cubicBezTo>
                        <a:pt x="340" y="16"/>
                        <a:pt x="340" y="16"/>
                        <a:pt x="340" y="16"/>
                      </a:cubicBezTo>
                      <a:cubicBezTo>
                        <a:pt x="343" y="16"/>
                        <a:pt x="342" y="21"/>
                        <a:pt x="347" y="19"/>
                      </a:cubicBezTo>
                      <a:cubicBezTo>
                        <a:pt x="351" y="19"/>
                        <a:pt x="346" y="12"/>
                        <a:pt x="351" y="12"/>
                      </a:cubicBezTo>
                      <a:cubicBezTo>
                        <a:pt x="352" y="15"/>
                        <a:pt x="353" y="18"/>
                        <a:pt x="356" y="17"/>
                      </a:cubicBezTo>
                      <a:cubicBezTo>
                        <a:pt x="363" y="13"/>
                        <a:pt x="381" y="19"/>
                        <a:pt x="382" y="8"/>
                      </a:cubicBezTo>
                      <a:cubicBezTo>
                        <a:pt x="371" y="8"/>
                        <a:pt x="349" y="8"/>
                        <a:pt x="340" y="16"/>
                      </a:cubicBezTo>
                      <a:close/>
                      <a:moveTo>
                        <a:pt x="19" y="86"/>
                      </a:moveTo>
                      <a:cubicBezTo>
                        <a:pt x="19" y="86"/>
                        <a:pt x="19" y="86"/>
                        <a:pt x="19" y="86"/>
                      </a:cubicBezTo>
                      <a:cubicBezTo>
                        <a:pt x="14" y="81"/>
                        <a:pt x="19" y="73"/>
                        <a:pt x="12" y="73"/>
                      </a:cubicBezTo>
                      <a:cubicBezTo>
                        <a:pt x="12" y="74"/>
                        <a:pt x="10" y="75"/>
                        <a:pt x="8" y="75"/>
                      </a:cubicBezTo>
                      <a:cubicBezTo>
                        <a:pt x="10" y="92"/>
                        <a:pt x="16" y="114"/>
                        <a:pt x="21" y="134"/>
                      </a:cubicBezTo>
                      <a:cubicBezTo>
                        <a:pt x="121" y="120"/>
                        <a:pt x="208" y="113"/>
                        <a:pt x="292" y="94"/>
                      </a:cubicBezTo>
                      <a:cubicBezTo>
                        <a:pt x="326" y="86"/>
                        <a:pt x="360" y="77"/>
                        <a:pt x="393" y="72"/>
                      </a:cubicBezTo>
                      <a:cubicBezTo>
                        <a:pt x="390" y="53"/>
                        <a:pt x="386" y="39"/>
                        <a:pt x="384" y="21"/>
                      </a:cubicBezTo>
                      <a:cubicBezTo>
                        <a:pt x="380" y="19"/>
                        <a:pt x="375" y="18"/>
                        <a:pt x="371" y="20"/>
                      </a:cubicBezTo>
                      <a:cubicBezTo>
                        <a:pt x="371" y="25"/>
                        <a:pt x="376" y="27"/>
                        <a:pt x="371" y="29"/>
                      </a:cubicBezTo>
                      <a:cubicBezTo>
                        <a:pt x="364" y="29"/>
                        <a:pt x="373" y="18"/>
                        <a:pt x="364" y="20"/>
                      </a:cubicBezTo>
                      <a:cubicBezTo>
                        <a:pt x="361" y="22"/>
                        <a:pt x="367" y="30"/>
                        <a:pt x="362" y="31"/>
                      </a:cubicBezTo>
                      <a:cubicBezTo>
                        <a:pt x="359" y="29"/>
                        <a:pt x="360" y="21"/>
                        <a:pt x="356" y="22"/>
                      </a:cubicBezTo>
                      <a:cubicBezTo>
                        <a:pt x="353" y="23"/>
                        <a:pt x="358" y="30"/>
                        <a:pt x="355" y="32"/>
                      </a:cubicBezTo>
                      <a:cubicBezTo>
                        <a:pt x="349" y="32"/>
                        <a:pt x="353" y="19"/>
                        <a:pt x="344" y="22"/>
                      </a:cubicBezTo>
                      <a:cubicBezTo>
                        <a:pt x="341" y="28"/>
                        <a:pt x="349" y="41"/>
                        <a:pt x="346" y="46"/>
                      </a:cubicBezTo>
                      <a:cubicBezTo>
                        <a:pt x="336" y="49"/>
                        <a:pt x="339" y="32"/>
                        <a:pt x="336" y="25"/>
                      </a:cubicBezTo>
                      <a:cubicBezTo>
                        <a:pt x="334" y="23"/>
                        <a:pt x="329" y="25"/>
                        <a:pt x="325" y="25"/>
                      </a:cubicBezTo>
                      <a:cubicBezTo>
                        <a:pt x="322" y="28"/>
                        <a:pt x="330" y="34"/>
                        <a:pt x="327" y="36"/>
                      </a:cubicBezTo>
                      <a:cubicBezTo>
                        <a:pt x="319" y="39"/>
                        <a:pt x="324" y="23"/>
                        <a:pt x="316" y="25"/>
                      </a:cubicBezTo>
                      <a:cubicBezTo>
                        <a:pt x="317" y="30"/>
                        <a:pt x="319" y="36"/>
                        <a:pt x="316" y="38"/>
                      </a:cubicBezTo>
                      <a:cubicBezTo>
                        <a:pt x="313" y="36"/>
                        <a:pt x="311" y="31"/>
                        <a:pt x="311" y="25"/>
                      </a:cubicBezTo>
                      <a:cubicBezTo>
                        <a:pt x="308" y="25"/>
                        <a:pt x="306" y="26"/>
                        <a:pt x="304" y="26"/>
                      </a:cubicBezTo>
                      <a:cubicBezTo>
                        <a:pt x="300" y="31"/>
                        <a:pt x="310" y="37"/>
                        <a:pt x="305" y="40"/>
                      </a:cubicBezTo>
                      <a:cubicBezTo>
                        <a:pt x="298" y="41"/>
                        <a:pt x="301" y="27"/>
                        <a:pt x="295" y="28"/>
                      </a:cubicBezTo>
                      <a:cubicBezTo>
                        <a:pt x="291" y="32"/>
                        <a:pt x="298" y="46"/>
                        <a:pt x="301" y="52"/>
                      </a:cubicBezTo>
                      <a:cubicBezTo>
                        <a:pt x="290" y="60"/>
                        <a:pt x="290" y="39"/>
                        <a:pt x="287" y="30"/>
                      </a:cubicBezTo>
                      <a:cubicBezTo>
                        <a:pt x="285" y="29"/>
                        <a:pt x="280" y="30"/>
                        <a:pt x="276" y="31"/>
                      </a:cubicBezTo>
                      <a:cubicBezTo>
                        <a:pt x="276" y="35"/>
                        <a:pt x="279" y="42"/>
                        <a:pt x="276" y="44"/>
                      </a:cubicBezTo>
                      <a:cubicBezTo>
                        <a:pt x="270" y="44"/>
                        <a:pt x="275" y="29"/>
                        <a:pt x="267" y="32"/>
                      </a:cubicBezTo>
                      <a:cubicBezTo>
                        <a:pt x="261" y="34"/>
                        <a:pt x="271" y="41"/>
                        <a:pt x="265" y="43"/>
                      </a:cubicBezTo>
                      <a:cubicBezTo>
                        <a:pt x="260" y="44"/>
                        <a:pt x="263" y="33"/>
                        <a:pt x="258" y="34"/>
                      </a:cubicBezTo>
                      <a:cubicBezTo>
                        <a:pt x="254" y="38"/>
                        <a:pt x="264" y="45"/>
                        <a:pt x="257" y="48"/>
                      </a:cubicBezTo>
                      <a:cubicBezTo>
                        <a:pt x="252" y="48"/>
                        <a:pt x="255" y="35"/>
                        <a:pt x="249" y="35"/>
                      </a:cubicBezTo>
                      <a:cubicBezTo>
                        <a:pt x="243" y="36"/>
                        <a:pt x="252" y="47"/>
                        <a:pt x="246" y="47"/>
                      </a:cubicBezTo>
                      <a:cubicBezTo>
                        <a:pt x="243" y="46"/>
                        <a:pt x="242" y="42"/>
                        <a:pt x="241" y="37"/>
                      </a:cubicBezTo>
                      <a:cubicBezTo>
                        <a:pt x="238" y="37"/>
                        <a:pt x="235" y="38"/>
                        <a:pt x="233" y="38"/>
                      </a:cubicBezTo>
                      <a:cubicBezTo>
                        <a:pt x="228" y="48"/>
                        <a:pt x="243" y="61"/>
                        <a:pt x="235" y="66"/>
                      </a:cubicBezTo>
                      <a:cubicBezTo>
                        <a:pt x="241" y="66"/>
                        <a:pt x="250" y="61"/>
                        <a:pt x="249" y="70"/>
                      </a:cubicBezTo>
                      <a:cubicBezTo>
                        <a:pt x="244" y="71"/>
                        <a:pt x="239" y="71"/>
                        <a:pt x="234" y="72"/>
                      </a:cubicBezTo>
                      <a:cubicBezTo>
                        <a:pt x="236" y="78"/>
                        <a:pt x="244" y="74"/>
                        <a:pt x="246" y="80"/>
                      </a:cubicBezTo>
                      <a:cubicBezTo>
                        <a:pt x="245" y="85"/>
                        <a:pt x="231" y="99"/>
                        <a:pt x="228" y="86"/>
                      </a:cubicBezTo>
                      <a:cubicBezTo>
                        <a:pt x="232" y="87"/>
                        <a:pt x="238" y="87"/>
                        <a:pt x="237" y="82"/>
                      </a:cubicBezTo>
                      <a:cubicBezTo>
                        <a:pt x="234" y="79"/>
                        <a:pt x="228" y="81"/>
                        <a:pt x="227" y="75"/>
                      </a:cubicBezTo>
                      <a:cubicBezTo>
                        <a:pt x="231" y="68"/>
                        <a:pt x="231" y="38"/>
                        <a:pt x="219" y="39"/>
                      </a:cubicBezTo>
                      <a:cubicBezTo>
                        <a:pt x="214" y="41"/>
                        <a:pt x="223" y="45"/>
                        <a:pt x="218" y="46"/>
                      </a:cubicBezTo>
                      <a:cubicBezTo>
                        <a:pt x="211" y="42"/>
                        <a:pt x="215" y="49"/>
                        <a:pt x="209" y="51"/>
                      </a:cubicBezTo>
                      <a:cubicBezTo>
                        <a:pt x="206" y="47"/>
                        <a:pt x="209" y="45"/>
                        <a:pt x="206" y="43"/>
                      </a:cubicBezTo>
                      <a:cubicBezTo>
                        <a:pt x="201" y="44"/>
                        <a:pt x="195" y="45"/>
                        <a:pt x="190" y="46"/>
                      </a:cubicBezTo>
                      <a:cubicBezTo>
                        <a:pt x="191" y="54"/>
                        <a:pt x="192" y="63"/>
                        <a:pt x="195" y="69"/>
                      </a:cubicBezTo>
                      <a:cubicBezTo>
                        <a:pt x="193" y="69"/>
                        <a:pt x="190" y="70"/>
                        <a:pt x="188" y="70"/>
                      </a:cubicBezTo>
                      <a:cubicBezTo>
                        <a:pt x="185" y="60"/>
                        <a:pt x="188" y="43"/>
                        <a:pt x="175" y="47"/>
                      </a:cubicBezTo>
                      <a:cubicBezTo>
                        <a:pt x="172" y="49"/>
                        <a:pt x="179" y="52"/>
                        <a:pt x="175" y="55"/>
                      </a:cubicBezTo>
                      <a:cubicBezTo>
                        <a:pt x="172" y="55"/>
                        <a:pt x="172" y="50"/>
                        <a:pt x="169" y="49"/>
                      </a:cubicBezTo>
                      <a:cubicBezTo>
                        <a:pt x="169" y="52"/>
                        <a:pt x="171" y="56"/>
                        <a:pt x="167" y="55"/>
                      </a:cubicBezTo>
                      <a:cubicBezTo>
                        <a:pt x="164" y="55"/>
                        <a:pt x="166" y="46"/>
                        <a:pt x="160" y="49"/>
                      </a:cubicBezTo>
                      <a:cubicBezTo>
                        <a:pt x="161" y="54"/>
                        <a:pt x="163" y="60"/>
                        <a:pt x="158" y="60"/>
                      </a:cubicBezTo>
                      <a:cubicBezTo>
                        <a:pt x="155" y="58"/>
                        <a:pt x="155" y="54"/>
                        <a:pt x="155" y="50"/>
                      </a:cubicBezTo>
                      <a:cubicBezTo>
                        <a:pt x="150" y="51"/>
                        <a:pt x="146" y="51"/>
                        <a:pt x="142" y="52"/>
                      </a:cubicBezTo>
                      <a:cubicBezTo>
                        <a:pt x="143" y="63"/>
                        <a:pt x="146" y="71"/>
                        <a:pt x="149" y="78"/>
                      </a:cubicBezTo>
                      <a:cubicBezTo>
                        <a:pt x="147" y="78"/>
                        <a:pt x="141" y="81"/>
                        <a:pt x="141" y="78"/>
                      </a:cubicBezTo>
                      <a:cubicBezTo>
                        <a:pt x="140" y="69"/>
                        <a:pt x="136" y="64"/>
                        <a:pt x="135" y="55"/>
                      </a:cubicBezTo>
                      <a:cubicBezTo>
                        <a:pt x="133" y="53"/>
                        <a:pt x="127" y="55"/>
                        <a:pt x="123" y="56"/>
                      </a:cubicBezTo>
                      <a:cubicBezTo>
                        <a:pt x="123" y="62"/>
                        <a:pt x="127" y="65"/>
                        <a:pt x="120" y="67"/>
                      </a:cubicBezTo>
                      <a:cubicBezTo>
                        <a:pt x="119" y="63"/>
                        <a:pt x="119" y="58"/>
                        <a:pt x="117" y="56"/>
                      </a:cubicBezTo>
                      <a:cubicBezTo>
                        <a:pt x="114" y="57"/>
                        <a:pt x="111" y="57"/>
                        <a:pt x="109" y="58"/>
                      </a:cubicBezTo>
                      <a:cubicBezTo>
                        <a:pt x="108" y="62"/>
                        <a:pt x="113" y="69"/>
                        <a:pt x="108" y="69"/>
                      </a:cubicBezTo>
                      <a:cubicBezTo>
                        <a:pt x="103" y="70"/>
                        <a:pt x="108" y="57"/>
                        <a:pt x="102" y="59"/>
                      </a:cubicBezTo>
                      <a:cubicBezTo>
                        <a:pt x="93" y="66"/>
                        <a:pt x="113" y="81"/>
                        <a:pt x="102" y="86"/>
                      </a:cubicBezTo>
                      <a:cubicBezTo>
                        <a:pt x="94" y="83"/>
                        <a:pt x="98" y="63"/>
                        <a:pt x="90" y="60"/>
                      </a:cubicBezTo>
                      <a:cubicBezTo>
                        <a:pt x="83" y="62"/>
                        <a:pt x="94" y="74"/>
                        <a:pt x="90" y="77"/>
                      </a:cubicBezTo>
                      <a:cubicBezTo>
                        <a:pt x="85" y="75"/>
                        <a:pt x="85" y="65"/>
                        <a:pt x="82" y="61"/>
                      </a:cubicBezTo>
                      <a:cubicBezTo>
                        <a:pt x="75" y="60"/>
                        <a:pt x="83" y="69"/>
                        <a:pt x="79" y="70"/>
                      </a:cubicBezTo>
                      <a:cubicBezTo>
                        <a:pt x="74" y="70"/>
                        <a:pt x="77" y="60"/>
                        <a:pt x="71" y="61"/>
                      </a:cubicBezTo>
                      <a:cubicBezTo>
                        <a:pt x="66" y="63"/>
                        <a:pt x="75" y="74"/>
                        <a:pt x="68" y="73"/>
                      </a:cubicBezTo>
                      <a:cubicBezTo>
                        <a:pt x="66" y="71"/>
                        <a:pt x="65" y="66"/>
                        <a:pt x="64" y="63"/>
                      </a:cubicBezTo>
                      <a:cubicBezTo>
                        <a:pt x="61" y="63"/>
                        <a:pt x="58" y="64"/>
                        <a:pt x="55" y="64"/>
                      </a:cubicBezTo>
                      <a:cubicBezTo>
                        <a:pt x="56" y="76"/>
                        <a:pt x="61" y="83"/>
                        <a:pt x="63" y="93"/>
                      </a:cubicBezTo>
                      <a:cubicBezTo>
                        <a:pt x="60" y="93"/>
                        <a:pt x="60" y="95"/>
                        <a:pt x="58" y="95"/>
                      </a:cubicBezTo>
                      <a:cubicBezTo>
                        <a:pt x="54" y="87"/>
                        <a:pt x="51" y="76"/>
                        <a:pt x="50" y="65"/>
                      </a:cubicBezTo>
                      <a:cubicBezTo>
                        <a:pt x="45" y="66"/>
                        <a:pt x="38" y="66"/>
                        <a:pt x="36" y="69"/>
                      </a:cubicBezTo>
                      <a:cubicBezTo>
                        <a:pt x="36" y="75"/>
                        <a:pt x="45" y="80"/>
                        <a:pt x="39" y="84"/>
                      </a:cubicBezTo>
                      <a:cubicBezTo>
                        <a:pt x="34" y="81"/>
                        <a:pt x="35" y="71"/>
                        <a:pt x="29" y="70"/>
                      </a:cubicBezTo>
                      <a:cubicBezTo>
                        <a:pt x="28" y="76"/>
                        <a:pt x="34" y="79"/>
                        <a:pt x="31" y="82"/>
                      </a:cubicBezTo>
                      <a:cubicBezTo>
                        <a:pt x="23" y="85"/>
                        <a:pt x="29" y="69"/>
                        <a:pt x="22" y="70"/>
                      </a:cubicBezTo>
                      <a:cubicBezTo>
                        <a:pt x="18" y="73"/>
                        <a:pt x="27" y="86"/>
                        <a:pt x="19" y="86"/>
                      </a:cubicBezTo>
                      <a:close/>
                      <a:moveTo>
                        <a:pt x="390" y="13"/>
                      </a:moveTo>
                      <a:cubicBezTo>
                        <a:pt x="390" y="13"/>
                        <a:pt x="390" y="13"/>
                        <a:pt x="390" y="13"/>
                      </a:cubicBezTo>
                      <a:cubicBezTo>
                        <a:pt x="390" y="12"/>
                        <a:pt x="393" y="7"/>
                        <a:pt x="389" y="7"/>
                      </a:cubicBezTo>
                      <a:cubicBezTo>
                        <a:pt x="389" y="8"/>
                        <a:pt x="387" y="13"/>
                        <a:pt x="390" y="13"/>
                      </a:cubicBezTo>
                      <a:close/>
                      <a:moveTo>
                        <a:pt x="392" y="23"/>
                      </a:moveTo>
                      <a:cubicBezTo>
                        <a:pt x="392" y="23"/>
                        <a:pt x="392" y="23"/>
                        <a:pt x="392" y="23"/>
                      </a:cubicBezTo>
                      <a:cubicBezTo>
                        <a:pt x="395" y="23"/>
                        <a:pt x="397" y="17"/>
                        <a:pt x="394" y="17"/>
                      </a:cubicBezTo>
                      <a:cubicBezTo>
                        <a:pt x="394" y="19"/>
                        <a:pt x="390" y="19"/>
                        <a:pt x="392" y="23"/>
                      </a:cubicBezTo>
                      <a:close/>
                      <a:moveTo>
                        <a:pt x="402" y="72"/>
                      </a:moveTo>
                      <a:cubicBezTo>
                        <a:pt x="402" y="72"/>
                        <a:pt x="402" y="72"/>
                        <a:pt x="402" y="72"/>
                      </a:cubicBezTo>
                      <a:cubicBezTo>
                        <a:pt x="404" y="64"/>
                        <a:pt x="401" y="58"/>
                        <a:pt x="396" y="53"/>
                      </a:cubicBezTo>
                      <a:cubicBezTo>
                        <a:pt x="398" y="59"/>
                        <a:pt x="395" y="72"/>
                        <a:pt x="402" y="72"/>
                      </a:cubicBezTo>
                      <a:close/>
                      <a:moveTo>
                        <a:pt x="83" y="134"/>
                      </a:moveTo>
                      <a:cubicBezTo>
                        <a:pt x="83" y="134"/>
                        <a:pt x="83" y="134"/>
                        <a:pt x="83" y="134"/>
                      </a:cubicBezTo>
                      <a:cubicBezTo>
                        <a:pt x="84" y="134"/>
                        <a:pt x="85" y="133"/>
                        <a:pt x="86" y="133"/>
                      </a:cubicBezTo>
                      <a:cubicBezTo>
                        <a:pt x="86" y="132"/>
                        <a:pt x="85" y="131"/>
                        <a:pt x="85" y="131"/>
                      </a:cubicBezTo>
                      <a:cubicBezTo>
                        <a:pt x="84" y="131"/>
                        <a:pt x="83" y="131"/>
                        <a:pt x="82" y="131"/>
                      </a:cubicBezTo>
                      <a:cubicBezTo>
                        <a:pt x="83" y="132"/>
                        <a:pt x="83" y="133"/>
                        <a:pt x="83" y="134"/>
                      </a:cubicBezTo>
                      <a:close/>
                      <a:moveTo>
                        <a:pt x="124" y="125"/>
                      </a:moveTo>
                      <a:cubicBezTo>
                        <a:pt x="124" y="125"/>
                        <a:pt x="124" y="125"/>
                        <a:pt x="124" y="125"/>
                      </a:cubicBezTo>
                      <a:cubicBezTo>
                        <a:pt x="123" y="124"/>
                        <a:pt x="120" y="124"/>
                        <a:pt x="117" y="125"/>
                      </a:cubicBezTo>
                      <a:cubicBezTo>
                        <a:pt x="116" y="132"/>
                        <a:pt x="124" y="128"/>
                        <a:pt x="124" y="125"/>
                      </a:cubicBezTo>
                      <a:close/>
                      <a:moveTo>
                        <a:pt x="296" y="102"/>
                      </a:moveTo>
                      <a:cubicBezTo>
                        <a:pt x="296" y="102"/>
                        <a:pt x="296" y="102"/>
                        <a:pt x="296" y="102"/>
                      </a:cubicBezTo>
                      <a:cubicBezTo>
                        <a:pt x="303" y="101"/>
                        <a:pt x="311" y="101"/>
                        <a:pt x="309" y="94"/>
                      </a:cubicBezTo>
                      <a:cubicBezTo>
                        <a:pt x="304" y="96"/>
                        <a:pt x="298" y="97"/>
                        <a:pt x="296" y="102"/>
                      </a:cubicBezTo>
                      <a:close/>
                      <a:moveTo>
                        <a:pt x="394" y="81"/>
                      </a:moveTo>
                      <a:cubicBezTo>
                        <a:pt x="394" y="81"/>
                        <a:pt x="394" y="81"/>
                        <a:pt x="394" y="81"/>
                      </a:cubicBezTo>
                      <a:cubicBezTo>
                        <a:pt x="388" y="78"/>
                        <a:pt x="387" y="87"/>
                        <a:pt x="394" y="81"/>
                      </a:cubicBezTo>
                      <a:close/>
                      <a:moveTo>
                        <a:pt x="257" y="111"/>
                      </a:moveTo>
                      <a:cubicBezTo>
                        <a:pt x="257" y="111"/>
                        <a:pt x="257" y="111"/>
                        <a:pt x="257" y="111"/>
                      </a:cubicBezTo>
                      <a:cubicBezTo>
                        <a:pt x="259" y="111"/>
                        <a:pt x="260" y="110"/>
                        <a:pt x="260" y="108"/>
                      </a:cubicBezTo>
                      <a:cubicBezTo>
                        <a:pt x="258" y="108"/>
                        <a:pt x="255" y="109"/>
                        <a:pt x="257"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0" name="Group 59">
                <a:extLst>
                  <a:ext uri="{FF2B5EF4-FFF2-40B4-BE49-F238E27FC236}">
                    <a16:creationId xmlns:a16="http://schemas.microsoft.com/office/drawing/2014/main" id="{63F27218-9798-4A55-875D-6ECFAA9144EE}"/>
                  </a:ext>
                </a:extLst>
              </p:cNvPr>
              <p:cNvGrpSpPr>
                <a:grpSpLocks noChangeAspect="1"/>
              </p:cNvGrpSpPr>
              <p:nvPr/>
            </p:nvGrpSpPr>
            <p:grpSpPr>
              <a:xfrm rot="18228455">
                <a:off x="15827073" y="4610317"/>
                <a:ext cx="397665" cy="262601"/>
                <a:chOff x="8380413" y="4637088"/>
                <a:chExt cx="1509713" cy="996950"/>
              </a:xfrm>
              <a:solidFill>
                <a:schemeClr val="accent1"/>
              </a:solidFill>
            </p:grpSpPr>
            <p:sp>
              <p:nvSpPr>
                <p:cNvPr id="141" name="Freeform 46">
                  <a:extLst>
                    <a:ext uri="{FF2B5EF4-FFF2-40B4-BE49-F238E27FC236}">
                      <a16:creationId xmlns:a16="http://schemas.microsoft.com/office/drawing/2014/main" id="{F7AFC675-7228-4F58-8D40-841C0932D8DB}"/>
                    </a:ext>
                  </a:extLst>
                </p:cNvPr>
                <p:cNvSpPr>
                  <a:spLocks noEditPoints="1"/>
                </p:cNvSpPr>
                <p:nvPr/>
              </p:nvSpPr>
              <p:spPr bwMode="auto">
                <a:xfrm>
                  <a:off x="8759826" y="4856163"/>
                  <a:ext cx="758825" cy="400050"/>
                </a:xfrm>
                <a:custGeom>
                  <a:avLst/>
                  <a:gdLst>
                    <a:gd name="T0" fmla="*/ 169 w 172"/>
                    <a:gd name="T1" fmla="*/ 89 h 91"/>
                    <a:gd name="T2" fmla="*/ 3 w 172"/>
                    <a:gd name="T3" fmla="*/ 90 h 91"/>
                    <a:gd name="T4" fmla="*/ 99 w 172"/>
                    <a:gd name="T5" fmla="*/ 5 h 91"/>
                    <a:gd name="T6" fmla="*/ 169 w 172"/>
                    <a:gd name="T7" fmla="*/ 89 h 91"/>
                    <a:gd name="T8" fmla="*/ 143 w 172"/>
                    <a:gd name="T9" fmla="*/ 30 h 91"/>
                    <a:gd name="T10" fmla="*/ 143 w 172"/>
                    <a:gd name="T11" fmla="*/ 30 h 91"/>
                    <a:gd name="T12" fmla="*/ 65 w 172"/>
                    <a:gd name="T13" fmla="*/ 18 h 91"/>
                    <a:gd name="T14" fmla="*/ 47 w 172"/>
                    <a:gd name="T15" fmla="*/ 33 h 91"/>
                    <a:gd name="T16" fmla="*/ 18 w 172"/>
                    <a:gd name="T17" fmla="*/ 86 h 91"/>
                    <a:gd name="T18" fmla="*/ 161 w 172"/>
                    <a:gd name="T19" fmla="*/ 86 h 91"/>
                    <a:gd name="T20" fmla="*/ 143 w 172"/>
                    <a:gd name="T21" fmla="*/ 3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91">
                      <a:moveTo>
                        <a:pt x="169" y="89"/>
                      </a:moveTo>
                      <a:cubicBezTo>
                        <a:pt x="116" y="91"/>
                        <a:pt x="53" y="88"/>
                        <a:pt x="3" y="90"/>
                      </a:cubicBezTo>
                      <a:cubicBezTo>
                        <a:pt x="0" y="40"/>
                        <a:pt x="50" y="0"/>
                        <a:pt x="99" y="5"/>
                      </a:cubicBezTo>
                      <a:cubicBezTo>
                        <a:pt x="141" y="9"/>
                        <a:pt x="172" y="40"/>
                        <a:pt x="169" y="89"/>
                      </a:cubicBezTo>
                      <a:close/>
                      <a:moveTo>
                        <a:pt x="143" y="30"/>
                      </a:moveTo>
                      <a:cubicBezTo>
                        <a:pt x="143" y="30"/>
                        <a:pt x="143" y="30"/>
                        <a:pt x="143" y="30"/>
                      </a:cubicBezTo>
                      <a:cubicBezTo>
                        <a:pt x="126" y="14"/>
                        <a:pt x="88" y="7"/>
                        <a:pt x="65" y="18"/>
                      </a:cubicBezTo>
                      <a:cubicBezTo>
                        <a:pt x="60" y="20"/>
                        <a:pt x="53" y="28"/>
                        <a:pt x="47" y="33"/>
                      </a:cubicBezTo>
                      <a:cubicBezTo>
                        <a:pt x="33" y="46"/>
                        <a:pt x="17" y="64"/>
                        <a:pt x="18" y="86"/>
                      </a:cubicBezTo>
                      <a:cubicBezTo>
                        <a:pt x="67" y="83"/>
                        <a:pt x="116" y="82"/>
                        <a:pt x="161" y="86"/>
                      </a:cubicBezTo>
                      <a:cubicBezTo>
                        <a:pt x="161" y="65"/>
                        <a:pt x="156" y="42"/>
                        <a:pt x="14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2" name="Freeform 47">
                  <a:extLst>
                    <a:ext uri="{FF2B5EF4-FFF2-40B4-BE49-F238E27FC236}">
                      <a16:creationId xmlns:a16="http://schemas.microsoft.com/office/drawing/2014/main" id="{BCAE8BA1-5C97-4DE4-B87E-0E42D17531AC}"/>
                    </a:ext>
                  </a:extLst>
                </p:cNvPr>
                <p:cNvSpPr>
                  <a:spLocks noEditPoints="1"/>
                </p:cNvSpPr>
                <p:nvPr/>
              </p:nvSpPr>
              <p:spPr bwMode="auto">
                <a:xfrm>
                  <a:off x="8380413" y="4637088"/>
                  <a:ext cx="1509713" cy="996950"/>
                </a:xfrm>
                <a:custGeom>
                  <a:avLst/>
                  <a:gdLst>
                    <a:gd name="T0" fmla="*/ 339 w 342"/>
                    <a:gd name="T1" fmla="*/ 130 h 227"/>
                    <a:gd name="T2" fmla="*/ 285 w 342"/>
                    <a:gd name="T3" fmla="*/ 211 h 227"/>
                    <a:gd name="T4" fmla="*/ 151 w 342"/>
                    <a:gd name="T5" fmla="*/ 223 h 227"/>
                    <a:gd name="T6" fmla="*/ 8 w 342"/>
                    <a:gd name="T7" fmla="*/ 211 h 227"/>
                    <a:gd name="T8" fmla="*/ 42 w 342"/>
                    <a:gd name="T9" fmla="*/ 139 h 227"/>
                    <a:gd name="T10" fmla="*/ 58 w 342"/>
                    <a:gd name="T11" fmla="*/ 94 h 227"/>
                    <a:gd name="T12" fmla="*/ 210 w 342"/>
                    <a:gd name="T13" fmla="*/ 11 h 227"/>
                    <a:gd name="T14" fmla="*/ 303 w 342"/>
                    <a:gd name="T15" fmla="*/ 125 h 227"/>
                    <a:gd name="T16" fmla="*/ 169 w 342"/>
                    <a:gd name="T17" fmla="*/ 21 h 227"/>
                    <a:gd name="T18" fmla="*/ 130 w 342"/>
                    <a:gd name="T19" fmla="*/ 44 h 227"/>
                    <a:gd name="T20" fmla="*/ 98 w 342"/>
                    <a:gd name="T21" fmla="*/ 46 h 227"/>
                    <a:gd name="T22" fmla="*/ 91 w 342"/>
                    <a:gd name="T23" fmla="*/ 52 h 227"/>
                    <a:gd name="T24" fmla="*/ 86 w 342"/>
                    <a:gd name="T25" fmla="*/ 82 h 227"/>
                    <a:gd name="T26" fmla="*/ 67 w 342"/>
                    <a:gd name="T27" fmla="*/ 91 h 227"/>
                    <a:gd name="T28" fmla="*/ 61 w 342"/>
                    <a:gd name="T29" fmla="*/ 100 h 227"/>
                    <a:gd name="T30" fmla="*/ 71 w 342"/>
                    <a:gd name="T31" fmla="*/ 125 h 227"/>
                    <a:gd name="T32" fmla="*/ 45 w 342"/>
                    <a:gd name="T33" fmla="*/ 146 h 227"/>
                    <a:gd name="T34" fmla="*/ 18 w 342"/>
                    <a:gd name="T35" fmla="*/ 205 h 227"/>
                    <a:gd name="T36" fmla="*/ 44 w 342"/>
                    <a:gd name="T37" fmla="*/ 177 h 227"/>
                    <a:gd name="T38" fmla="*/ 91 w 342"/>
                    <a:gd name="T39" fmla="*/ 205 h 227"/>
                    <a:gd name="T40" fmla="*/ 98 w 342"/>
                    <a:gd name="T41" fmla="*/ 205 h 227"/>
                    <a:gd name="T42" fmla="*/ 151 w 342"/>
                    <a:gd name="T43" fmla="*/ 174 h 227"/>
                    <a:gd name="T44" fmla="*/ 216 w 342"/>
                    <a:gd name="T45" fmla="*/ 202 h 227"/>
                    <a:gd name="T46" fmla="*/ 223 w 342"/>
                    <a:gd name="T47" fmla="*/ 202 h 227"/>
                    <a:gd name="T48" fmla="*/ 286 w 342"/>
                    <a:gd name="T49" fmla="*/ 172 h 227"/>
                    <a:gd name="T50" fmla="*/ 328 w 342"/>
                    <a:gd name="T51" fmla="*/ 189 h 227"/>
                    <a:gd name="T52" fmla="*/ 289 w 342"/>
                    <a:gd name="T53" fmla="*/ 133 h 227"/>
                    <a:gd name="T54" fmla="*/ 273 w 342"/>
                    <a:gd name="T55" fmla="*/ 125 h 227"/>
                    <a:gd name="T56" fmla="*/ 279 w 342"/>
                    <a:gd name="T57" fmla="*/ 80 h 227"/>
                    <a:gd name="T58" fmla="*/ 276 w 342"/>
                    <a:gd name="T59" fmla="*/ 73 h 227"/>
                    <a:gd name="T60" fmla="*/ 250 w 342"/>
                    <a:gd name="T61" fmla="*/ 65 h 227"/>
                    <a:gd name="T62" fmla="*/ 237 w 342"/>
                    <a:gd name="T63" fmla="*/ 34 h 227"/>
                    <a:gd name="T64" fmla="*/ 232 w 342"/>
                    <a:gd name="T65" fmla="*/ 29 h 227"/>
                    <a:gd name="T66" fmla="*/ 199 w 342"/>
                    <a:gd name="T67" fmla="*/ 37 h 227"/>
                    <a:gd name="T68" fmla="*/ 175 w 342"/>
                    <a:gd name="T69" fmla="*/ 21 h 227"/>
                    <a:gd name="T70" fmla="*/ 169 w 342"/>
                    <a:gd name="T71" fmla="*/ 21 h 227"/>
                    <a:gd name="T72" fmla="*/ 264 w 342"/>
                    <a:gd name="T73" fmla="*/ 40 h 227"/>
                    <a:gd name="T74" fmla="*/ 264 w 342"/>
                    <a:gd name="T75" fmla="*/ 40 h 227"/>
                    <a:gd name="T76" fmla="*/ 217 w 342"/>
                    <a:gd name="T77" fmla="*/ 210 h 227"/>
                    <a:gd name="T78" fmla="*/ 217 w 342"/>
                    <a:gd name="T79" fmla="*/ 210 h 227"/>
                    <a:gd name="T80" fmla="*/ 140 w 342"/>
                    <a:gd name="T81" fmla="*/ 213 h 227"/>
                    <a:gd name="T82" fmla="*/ 140 w 342"/>
                    <a:gd name="T83" fmla="*/ 213 h 227"/>
                    <a:gd name="T84" fmla="*/ 59 w 342"/>
                    <a:gd name="T85" fmla="*/ 213 h 227"/>
                    <a:gd name="T86" fmla="*/ 100 w 342"/>
                    <a:gd name="T87" fmla="*/ 216 h 227"/>
                    <a:gd name="T88" fmla="*/ 106 w 342"/>
                    <a:gd name="T89" fmla="*/ 217 h 227"/>
                    <a:gd name="T90" fmla="*/ 100 w 342"/>
                    <a:gd name="T91" fmla="*/ 21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2" h="227">
                      <a:moveTo>
                        <a:pt x="303" y="125"/>
                      </a:moveTo>
                      <a:cubicBezTo>
                        <a:pt x="311" y="128"/>
                        <a:pt x="329" y="126"/>
                        <a:pt x="339" y="130"/>
                      </a:cubicBezTo>
                      <a:cubicBezTo>
                        <a:pt x="338" y="162"/>
                        <a:pt x="341" y="180"/>
                        <a:pt x="342" y="204"/>
                      </a:cubicBezTo>
                      <a:cubicBezTo>
                        <a:pt x="324" y="208"/>
                        <a:pt x="305" y="209"/>
                        <a:pt x="285" y="211"/>
                      </a:cubicBezTo>
                      <a:cubicBezTo>
                        <a:pt x="264" y="213"/>
                        <a:pt x="236" y="215"/>
                        <a:pt x="210" y="217"/>
                      </a:cubicBezTo>
                      <a:cubicBezTo>
                        <a:pt x="190" y="219"/>
                        <a:pt x="171" y="222"/>
                        <a:pt x="151" y="223"/>
                      </a:cubicBezTo>
                      <a:cubicBezTo>
                        <a:pt x="107" y="227"/>
                        <a:pt x="57" y="217"/>
                        <a:pt x="17" y="220"/>
                      </a:cubicBezTo>
                      <a:cubicBezTo>
                        <a:pt x="14" y="218"/>
                        <a:pt x="13" y="212"/>
                        <a:pt x="8" y="211"/>
                      </a:cubicBezTo>
                      <a:cubicBezTo>
                        <a:pt x="10" y="192"/>
                        <a:pt x="0" y="165"/>
                        <a:pt x="6" y="142"/>
                      </a:cubicBezTo>
                      <a:cubicBezTo>
                        <a:pt x="15" y="138"/>
                        <a:pt x="33" y="143"/>
                        <a:pt x="42" y="139"/>
                      </a:cubicBezTo>
                      <a:cubicBezTo>
                        <a:pt x="49" y="130"/>
                        <a:pt x="47" y="119"/>
                        <a:pt x="50" y="110"/>
                      </a:cubicBezTo>
                      <a:cubicBezTo>
                        <a:pt x="52" y="105"/>
                        <a:pt x="55" y="99"/>
                        <a:pt x="58" y="94"/>
                      </a:cubicBezTo>
                      <a:cubicBezTo>
                        <a:pt x="69" y="65"/>
                        <a:pt x="81" y="45"/>
                        <a:pt x="109" y="31"/>
                      </a:cubicBezTo>
                      <a:cubicBezTo>
                        <a:pt x="137" y="15"/>
                        <a:pt x="162" y="0"/>
                        <a:pt x="210" y="11"/>
                      </a:cubicBezTo>
                      <a:cubicBezTo>
                        <a:pt x="261" y="22"/>
                        <a:pt x="302" y="50"/>
                        <a:pt x="306" y="110"/>
                      </a:cubicBezTo>
                      <a:cubicBezTo>
                        <a:pt x="306" y="115"/>
                        <a:pt x="308" y="121"/>
                        <a:pt x="303" y="125"/>
                      </a:cubicBezTo>
                      <a:close/>
                      <a:moveTo>
                        <a:pt x="169" y="21"/>
                      </a:moveTo>
                      <a:cubicBezTo>
                        <a:pt x="169" y="21"/>
                        <a:pt x="169" y="21"/>
                        <a:pt x="169" y="21"/>
                      </a:cubicBezTo>
                      <a:cubicBezTo>
                        <a:pt x="156" y="22"/>
                        <a:pt x="142" y="24"/>
                        <a:pt x="128" y="29"/>
                      </a:cubicBezTo>
                      <a:cubicBezTo>
                        <a:pt x="129" y="35"/>
                        <a:pt x="138" y="41"/>
                        <a:pt x="130" y="44"/>
                      </a:cubicBezTo>
                      <a:cubicBezTo>
                        <a:pt x="124" y="44"/>
                        <a:pt x="124" y="37"/>
                        <a:pt x="122" y="32"/>
                      </a:cubicBezTo>
                      <a:cubicBezTo>
                        <a:pt x="112" y="34"/>
                        <a:pt x="105" y="40"/>
                        <a:pt x="98" y="46"/>
                      </a:cubicBezTo>
                      <a:cubicBezTo>
                        <a:pt x="99" y="51"/>
                        <a:pt x="108" y="56"/>
                        <a:pt x="104" y="61"/>
                      </a:cubicBezTo>
                      <a:cubicBezTo>
                        <a:pt x="97" y="61"/>
                        <a:pt x="96" y="53"/>
                        <a:pt x="91" y="52"/>
                      </a:cubicBezTo>
                      <a:cubicBezTo>
                        <a:pt x="85" y="56"/>
                        <a:pt x="81" y="61"/>
                        <a:pt x="79" y="68"/>
                      </a:cubicBezTo>
                      <a:cubicBezTo>
                        <a:pt x="80" y="73"/>
                        <a:pt x="88" y="73"/>
                        <a:pt x="86" y="82"/>
                      </a:cubicBezTo>
                      <a:cubicBezTo>
                        <a:pt x="79" y="83"/>
                        <a:pt x="79" y="76"/>
                        <a:pt x="73" y="76"/>
                      </a:cubicBezTo>
                      <a:cubicBezTo>
                        <a:pt x="71" y="81"/>
                        <a:pt x="67" y="84"/>
                        <a:pt x="67" y="91"/>
                      </a:cubicBezTo>
                      <a:cubicBezTo>
                        <a:pt x="68" y="96"/>
                        <a:pt x="78" y="94"/>
                        <a:pt x="77" y="103"/>
                      </a:cubicBezTo>
                      <a:cubicBezTo>
                        <a:pt x="69" y="104"/>
                        <a:pt x="68" y="99"/>
                        <a:pt x="61" y="100"/>
                      </a:cubicBezTo>
                      <a:cubicBezTo>
                        <a:pt x="60" y="107"/>
                        <a:pt x="55" y="109"/>
                        <a:pt x="56" y="118"/>
                      </a:cubicBezTo>
                      <a:cubicBezTo>
                        <a:pt x="60" y="121"/>
                        <a:pt x="67" y="122"/>
                        <a:pt x="71" y="125"/>
                      </a:cubicBezTo>
                      <a:cubicBezTo>
                        <a:pt x="66" y="132"/>
                        <a:pt x="57" y="125"/>
                        <a:pt x="53" y="127"/>
                      </a:cubicBezTo>
                      <a:cubicBezTo>
                        <a:pt x="53" y="136"/>
                        <a:pt x="50" y="142"/>
                        <a:pt x="45" y="146"/>
                      </a:cubicBezTo>
                      <a:cubicBezTo>
                        <a:pt x="34" y="147"/>
                        <a:pt x="19" y="144"/>
                        <a:pt x="12" y="149"/>
                      </a:cubicBezTo>
                      <a:cubicBezTo>
                        <a:pt x="12" y="171"/>
                        <a:pt x="13" y="190"/>
                        <a:pt x="18" y="205"/>
                      </a:cubicBezTo>
                      <a:cubicBezTo>
                        <a:pt x="25" y="208"/>
                        <a:pt x="36" y="205"/>
                        <a:pt x="44" y="204"/>
                      </a:cubicBezTo>
                      <a:cubicBezTo>
                        <a:pt x="44" y="195"/>
                        <a:pt x="37" y="182"/>
                        <a:pt x="44" y="177"/>
                      </a:cubicBezTo>
                      <a:cubicBezTo>
                        <a:pt x="52" y="180"/>
                        <a:pt x="47" y="197"/>
                        <a:pt x="50" y="205"/>
                      </a:cubicBezTo>
                      <a:cubicBezTo>
                        <a:pt x="59" y="207"/>
                        <a:pt x="78" y="207"/>
                        <a:pt x="91" y="205"/>
                      </a:cubicBezTo>
                      <a:cubicBezTo>
                        <a:pt x="93" y="194"/>
                        <a:pt x="81" y="178"/>
                        <a:pt x="94" y="175"/>
                      </a:cubicBezTo>
                      <a:cubicBezTo>
                        <a:pt x="97" y="183"/>
                        <a:pt x="94" y="198"/>
                        <a:pt x="98" y="205"/>
                      </a:cubicBezTo>
                      <a:cubicBezTo>
                        <a:pt x="116" y="206"/>
                        <a:pt x="129" y="202"/>
                        <a:pt x="146" y="204"/>
                      </a:cubicBezTo>
                      <a:cubicBezTo>
                        <a:pt x="151" y="200"/>
                        <a:pt x="140" y="178"/>
                        <a:pt x="151" y="174"/>
                      </a:cubicBezTo>
                      <a:cubicBezTo>
                        <a:pt x="159" y="179"/>
                        <a:pt x="147" y="197"/>
                        <a:pt x="155" y="204"/>
                      </a:cubicBezTo>
                      <a:cubicBezTo>
                        <a:pt x="179" y="204"/>
                        <a:pt x="196" y="202"/>
                        <a:pt x="216" y="202"/>
                      </a:cubicBezTo>
                      <a:cubicBezTo>
                        <a:pt x="219" y="192"/>
                        <a:pt x="206" y="173"/>
                        <a:pt x="222" y="174"/>
                      </a:cubicBezTo>
                      <a:cubicBezTo>
                        <a:pt x="221" y="184"/>
                        <a:pt x="222" y="194"/>
                        <a:pt x="223" y="202"/>
                      </a:cubicBezTo>
                      <a:cubicBezTo>
                        <a:pt x="243" y="201"/>
                        <a:pt x="264" y="201"/>
                        <a:pt x="282" y="198"/>
                      </a:cubicBezTo>
                      <a:cubicBezTo>
                        <a:pt x="284" y="187"/>
                        <a:pt x="272" y="173"/>
                        <a:pt x="286" y="172"/>
                      </a:cubicBezTo>
                      <a:cubicBezTo>
                        <a:pt x="287" y="180"/>
                        <a:pt x="289" y="188"/>
                        <a:pt x="289" y="196"/>
                      </a:cubicBezTo>
                      <a:cubicBezTo>
                        <a:pt x="304" y="195"/>
                        <a:pt x="316" y="192"/>
                        <a:pt x="328" y="189"/>
                      </a:cubicBezTo>
                      <a:cubicBezTo>
                        <a:pt x="327" y="169"/>
                        <a:pt x="326" y="151"/>
                        <a:pt x="324" y="133"/>
                      </a:cubicBezTo>
                      <a:cubicBezTo>
                        <a:pt x="314" y="127"/>
                        <a:pt x="299" y="135"/>
                        <a:pt x="289" y="133"/>
                      </a:cubicBezTo>
                      <a:cubicBezTo>
                        <a:pt x="289" y="127"/>
                        <a:pt x="289" y="121"/>
                        <a:pt x="289" y="115"/>
                      </a:cubicBezTo>
                      <a:cubicBezTo>
                        <a:pt x="279" y="114"/>
                        <a:pt x="282" y="126"/>
                        <a:pt x="273" y="125"/>
                      </a:cubicBezTo>
                      <a:cubicBezTo>
                        <a:pt x="272" y="116"/>
                        <a:pt x="285" y="113"/>
                        <a:pt x="286" y="104"/>
                      </a:cubicBezTo>
                      <a:cubicBezTo>
                        <a:pt x="288" y="96"/>
                        <a:pt x="284" y="88"/>
                        <a:pt x="279" y="80"/>
                      </a:cubicBezTo>
                      <a:cubicBezTo>
                        <a:pt x="273" y="83"/>
                        <a:pt x="272" y="92"/>
                        <a:pt x="265" y="94"/>
                      </a:cubicBezTo>
                      <a:cubicBezTo>
                        <a:pt x="265" y="83"/>
                        <a:pt x="275" y="82"/>
                        <a:pt x="276" y="73"/>
                      </a:cubicBezTo>
                      <a:cubicBezTo>
                        <a:pt x="271" y="64"/>
                        <a:pt x="267" y="54"/>
                        <a:pt x="258" y="50"/>
                      </a:cubicBezTo>
                      <a:cubicBezTo>
                        <a:pt x="254" y="54"/>
                        <a:pt x="256" y="63"/>
                        <a:pt x="250" y="65"/>
                      </a:cubicBezTo>
                      <a:cubicBezTo>
                        <a:pt x="242" y="59"/>
                        <a:pt x="254" y="51"/>
                        <a:pt x="255" y="44"/>
                      </a:cubicBezTo>
                      <a:cubicBezTo>
                        <a:pt x="248" y="41"/>
                        <a:pt x="246" y="34"/>
                        <a:pt x="237" y="34"/>
                      </a:cubicBezTo>
                      <a:cubicBezTo>
                        <a:pt x="232" y="36"/>
                        <a:pt x="235" y="46"/>
                        <a:pt x="228" y="46"/>
                      </a:cubicBezTo>
                      <a:cubicBezTo>
                        <a:pt x="223" y="39"/>
                        <a:pt x="233" y="37"/>
                        <a:pt x="232" y="29"/>
                      </a:cubicBezTo>
                      <a:cubicBezTo>
                        <a:pt x="222" y="26"/>
                        <a:pt x="213" y="23"/>
                        <a:pt x="201" y="23"/>
                      </a:cubicBezTo>
                      <a:cubicBezTo>
                        <a:pt x="197" y="27"/>
                        <a:pt x="202" y="35"/>
                        <a:pt x="199" y="37"/>
                      </a:cubicBezTo>
                      <a:cubicBezTo>
                        <a:pt x="189" y="37"/>
                        <a:pt x="195" y="28"/>
                        <a:pt x="195" y="21"/>
                      </a:cubicBezTo>
                      <a:cubicBezTo>
                        <a:pt x="188" y="21"/>
                        <a:pt x="181" y="21"/>
                        <a:pt x="175" y="21"/>
                      </a:cubicBezTo>
                      <a:cubicBezTo>
                        <a:pt x="174" y="28"/>
                        <a:pt x="178" y="39"/>
                        <a:pt x="169" y="37"/>
                      </a:cubicBezTo>
                      <a:cubicBezTo>
                        <a:pt x="169" y="32"/>
                        <a:pt x="169" y="27"/>
                        <a:pt x="169" y="21"/>
                      </a:cubicBezTo>
                      <a:close/>
                      <a:moveTo>
                        <a:pt x="264" y="40"/>
                      </a:moveTo>
                      <a:cubicBezTo>
                        <a:pt x="264" y="40"/>
                        <a:pt x="264" y="40"/>
                        <a:pt x="264" y="40"/>
                      </a:cubicBezTo>
                      <a:cubicBezTo>
                        <a:pt x="262" y="39"/>
                        <a:pt x="260" y="37"/>
                        <a:pt x="258" y="37"/>
                      </a:cubicBezTo>
                      <a:cubicBezTo>
                        <a:pt x="256" y="40"/>
                        <a:pt x="263" y="43"/>
                        <a:pt x="264" y="40"/>
                      </a:cubicBezTo>
                      <a:close/>
                      <a:moveTo>
                        <a:pt x="217" y="210"/>
                      </a:moveTo>
                      <a:cubicBezTo>
                        <a:pt x="217" y="210"/>
                        <a:pt x="217" y="210"/>
                        <a:pt x="217" y="210"/>
                      </a:cubicBezTo>
                      <a:cubicBezTo>
                        <a:pt x="222" y="210"/>
                        <a:pt x="228" y="210"/>
                        <a:pt x="229" y="207"/>
                      </a:cubicBezTo>
                      <a:cubicBezTo>
                        <a:pt x="225" y="208"/>
                        <a:pt x="216" y="204"/>
                        <a:pt x="217" y="210"/>
                      </a:cubicBezTo>
                      <a:close/>
                      <a:moveTo>
                        <a:pt x="140" y="213"/>
                      </a:moveTo>
                      <a:cubicBezTo>
                        <a:pt x="140" y="213"/>
                        <a:pt x="140" y="213"/>
                        <a:pt x="140" y="213"/>
                      </a:cubicBezTo>
                      <a:cubicBezTo>
                        <a:pt x="149" y="213"/>
                        <a:pt x="159" y="213"/>
                        <a:pt x="164" y="210"/>
                      </a:cubicBezTo>
                      <a:cubicBezTo>
                        <a:pt x="156" y="208"/>
                        <a:pt x="146" y="207"/>
                        <a:pt x="140" y="213"/>
                      </a:cubicBezTo>
                      <a:close/>
                      <a:moveTo>
                        <a:pt x="59" y="213"/>
                      </a:moveTo>
                      <a:cubicBezTo>
                        <a:pt x="59" y="213"/>
                        <a:pt x="59" y="213"/>
                        <a:pt x="59" y="213"/>
                      </a:cubicBezTo>
                      <a:cubicBezTo>
                        <a:pt x="44" y="212"/>
                        <a:pt x="66" y="213"/>
                        <a:pt x="59" y="213"/>
                      </a:cubicBezTo>
                      <a:close/>
                      <a:moveTo>
                        <a:pt x="100" y="216"/>
                      </a:moveTo>
                      <a:cubicBezTo>
                        <a:pt x="100" y="216"/>
                        <a:pt x="100" y="216"/>
                        <a:pt x="100" y="216"/>
                      </a:cubicBezTo>
                      <a:cubicBezTo>
                        <a:pt x="90" y="217"/>
                        <a:pt x="100" y="217"/>
                        <a:pt x="106" y="217"/>
                      </a:cubicBezTo>
                      <a:cubicBezTo>
                        <a:pt x="109" y="217"/>
                        <a:pt x="116" y="222"/>
                        <a:pt x="119" y="216"/>
                      </a:cubicBezTo>
                      <a:cubicBezTo>
                        <a:pt x="111" y="216"/>
                        <a:pt x="104" y="215"/>
                        <a:pt x="100"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1" name="Group 60">
                <a:extLst>
                  <a:ext uri="{FF2B5EF4-FFF2-40B4-BE49-F238E27FC236}">
                    <a16:creationId xmlns:a16="http://schemas.microsoft.com/office/drawing/2014/main" id="{44A0DCF0-1CA0-446A-BC41-6070ED55CA99}"/>
                  </a:ext>
                </a:extLst>
              </p:cNvPr>
              <p:cNvGrpSpPr>
                <a:grpSpLocks noChangeAspect="1"/>
              </p:cNvGrpSpPr>
              <p:nvPr/>
            </p:nvGrpSpPr>
            <p:grpSpPr>
              <a:xfrm rot="16972982">
                <a:off x="15011686" y="4803480"/>
                <a:ext cx="395692" cy="327504"/>
                <a:chOff x="12089718" y="7059272"/>
                <a:chExt cx="1216025" cy="1006475"/>
              </a:xfrm>
              <a:solidFill>
                <a:srgbClr val="FF0000"/>
              </a:solidFill>
            </p:grpSpPr>
            <p:sp>
              <p:nvSpPr>
                <p:cNvPr id="139" name="Freeform 255">
                  <a:extLst>
                    <a:ext uri="{FF2B5EF4-FFF2-40B4-BE49-F238E27FC236}">
                      <a16:creationId xmlns:a16="http://schemas.microsoft.com/office/drawing/2014/main" id="{7F8606D0-F6D1-47D0-A5E0-1AB4E74CF9ED}"/>
                    </a:ext>
                  </a:extLst>
                </p:cNvPr>
                <p:cNvSpPr>
                  <a:spLocks noEditPoints="1"/>
                </p:cNvSpPr>
                <p:nvPr/>
              </p:nvSpPr>
              <p:spPr bwMode="auto">
                <a:xfrm>
                  <a:off x="12089718" y="7059272"/>
                  <a:ext cx="1216025" cy="1006475"/>
                </a:xfrm>
                <a:custGeom>
                  <a:avLst/>
                  <a:gdLst>
                    <a:gd name="T0" fmla="*/ 152 w 384"/>
                    <a:gd name="T1" fmla="*/ 315 h 318"/>
                    <a:gd name="T2" fmla="*/ 70 w 384"/>
                    <a:gd name="T3" fmla="*/ 232 h 318"/>
                    <a:gd name="T4" fmla="*/ 56 w 384"/>
                    <a:gd name="T5" fmla="*/ 178 h 318"/>
                    <a:gd name="T6" fmla="*/ 33 w 384"/>
                    <a:gd name="T7" fmla="*/ 177 h 318"/>
                    <a:gd name="T8" fmla="*/ 4 w 384"/>
                    <a:gd name="T9" fmla="*/ 116 h 318"/>
                    <a:gd name="T10" fmla="*/ 15 w 384"/>
                    <a:gd name="T11" fmla="*/ 80 h 318"/>
                    <a:gd name="T12" fmla="*/ 151 w 384"/>
                    <a:gd name="T13" fmla="*/ 55 h 318"/>
                    <a:gd name="T14" fmla="*/ 185 w 384"/>
                    <a:gd name="T15" fmla="*/ 51 h 318"/>
                    <a:gd name="T16" fmla="*/ 255 w 384"/>
                    <a:gd name="T17" fmla="*/ 31 h 318"/>
                    <a:gd name="T18" fmla="*/ 282 w 384"/>
                    <a:gd name="T19" fmla="*/ 26 h 318"/>
                    <a:gd name="T20" fmla="*/ 308 w 384"/>
                    <a:gd name="T21" fmla="*/ 16 h 318"/>
                    <a:gd name="T22" fmla="*/ 342 w 384"/>
                    <a:gd name="T23" fmla="*/ 6 h 318"/>
                    <a:gd name="T24" fmla="*/ 369 w 384"/>
                    <a:gd name="T25" fmla="*/ 47 h 318"/>
                    <a:gd name="T26" fmla="*/ 372 w 384"/>
                    <a:gd name="T27" fmla="*/ 103 h 318"/>
                    <a:gd name="T28" fmla="*/ 311 w 384"/>
                    <a:gd name="T29" fmla="*/ 131 h 318"/>
                    <a:gd name="T30" fmla="*/ 313 w 384"/>
                    <a:gd name="T31" fmla="*/ 228 h 318"/>
                    <a:gd name="T32" fmla="*/ 280 w 384"/>
                    <a:gd name="T33" fmla="*/ 283 h 318"/>
                    <a:gd name="T34" fmla="*/ 212 w 384"/>
                    <a:gd name="T35" fmla="*/ 315 h 318"/>
                    <a:gd name="T36" fmla="*/ 180 w 384"/>
                    <a:gd name="T37" fmla="*/ 317 h 318"/>
                    <a:gd name="T38" fmla="*/ 50 w 384"/>
                    <a:gd name="T39" fmla="*/ 93 h 318"/>
                    <a:gd name="T40" fmla="*/ 50 w 384"/>
                    <a:gd name="T41" fmla="*/ 127 h 318"/>
                    <a:gd name="T42" fmla="*/ 21 w 384"/>
                    <a:gd name="T43" fmla="*/ 98 h 318"/>
                    <a:gd name="T44" fmla="*/ 57 w 384"/>
                    <a:gd name="T45" fmla="*/ 156 h 318"/>
                    <a:gd name="T46" fmla="*/ 74 w 384"/>
                    <a:gd name="T47" fmla="*/ 180 h 318"/>
                    <a:gd name="T48" fmla="*/ 100 w 384"/>
                    <a:gd name="T49" fmla="*/ 262 h 318"/>
                    <a:gd name="T50" fmla="*/ 173 w 384"/>
                    <a:gd name="T51" fmla="*/ 301 h 318"/>
                    <a:gd name="T52" fmla="*/ 283 w 384"/>
                    <a:gd name="T53" fmla="*/ 257 h 318"/>
                    <a:gd name="T54" fmla="*/ 299 w 384"/>
                    <a:gd name="T55" fmla="*/ 173 h 318"/>
                    <a:gd name="T56" fmla="*/ 294 w 384"/>
                    <a:gd name="T57" fmla="*/ 122 h 318"/>
                    <a:gd name="T58" fmla="*/ 361 w 384"/>
                    <a:gd name="T59" fmla="*/ 85 h 318"/>
                    <a:gd name="T60" fmla="*/ 323 w 384"/>
                    <a:gd name="T61" fmla="*/ 28 h 318"/>
                    <a:gd name="T62" fmla="*/ 310 w 384"/>
                    <a:gd name="T63" fmla="*/ 32 h 318"/>
                    <a:gd name="T64" fmla="*/ 292 w 384"/>
                    <a:gd name="T65" fmla="*/ 61 h 318"/>
                    <a:gd name="T66" fmla="*/ 283 w 384"/>
                    <a:gd name="T67" fmla="*/ 41 h 318"/>
                    <a:gd name="T68" fmla="*/ 269 w 384"/>
                    <a:gd name="T69" fmla="*/ 71 h 318"/>
                    <a:gd name="T70" fmla="*/ 236 w 384"/>
                    <a:gd name="T71" fmla="*/ 56 h 318"/>
                    <a:gd name="T72" fmla="*/ 233 w 384"/>
                    <a:gd name="T73" fmla="*/ 77 h 318"/>
                    <a:gd name="T74" fmla="*/ 208 w 384"/>
                    <a:gd name="T75" fmla="*/ 63 h 318"/>
                    <a:gd name="T76" fmla="*/ 195 w 384"/>
                    <a:gd name="T77" fmla="*/ 65 h 318"/>
                    <a:gd name="T78" fmla="*/ 183 w 384"/>
                    <a:gd name="T79" fmla="*/ 103 h 318"/>
                    <a:gd name="T80" fmla="*/ 143 w 384"/>
                    <a:gd name="T81" fmla="*/ 74 h 318"/>
                    <a:gd name="T82" fmla="*/ 132 w 384"/>
                    <a:gd name="T83" fmla="*/ 76 h 318"/>
                    <a:gd name="T84" fmla="*/ 112 w 384"/>
                    <a:gd name="T85" fmla="*/ 105 h 318"/>
                    <a:gd name="T86" fmla="*/ 100 w 384"/>
                    <a:gd name="T87" fmla="*/ 84 h 318"/>
                    <a:gd name="T88" fmla="*/ 87 w 384"/>
                    <a:gd name="T89" fmla="*/ 12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18">
                      <a:moveTo>
                        <a:pt x="180" y="317"/>
                      </a:moveTo>
                      <a:cubicBezTo>
                        <a:pt x="171" y="316"/>
                        <a:pt x="161" y="316"/>
                        <a:pt x="152" y="315"/>
                      </a:cubicBezTo>
                      <a:cubicBezTo>
                        <a:pt x="116" y="311"/>
                        <a:pt x="94" y="289"/>
                        <a:pt x="80" y="258"/>
                      </a:cubicBezTo>
                      <a:cubicBezTo>
                        <a:pt x="76" y="250"/>
                        <a:pt x="73" y="241"/>
                        <a:pt x="70" y="232"/>
                      </a:cubicBezTo>
                      <a:cubicBezTo>
                        <a:pt x="68" y="226"/>
                        <a:pt x="66" y="219"/>
                        <a:pt x="65" y="213"/>
                      </a:cubicBezTo>
                      <a:cubicBezTo>
                        <a:pt x="62" y="201"/>
                        <a:pt x="59" y="190"/>
                        <a:pt x="56" y="178"/>
                      </a:cubicBezTo>
                      <a:cubicBezTo>
                        <a:pt x="54" y="171"/>
                        <a:pt x="52" y="170"/>
                        <a:pt x="45" y="172"/>
                      </a:cubicBezTo>
                      <a:cubicBezTo>
                        <a:pt x="41" y="173"/>
                        <a:pt x="37" y="175"/>
                        <a:pt x="33" y="177"/>
                      </a:cubicBezTo>
                      <a:cubicBezTo>
                        <a:pt x="25" y="181"/>
                        <a:pt x="19" y="179"/>
                        <a:pt x="16" y="170"/>
                      </a:cubicBezTo>
                      <a:cubicBezTo>
                        <a:pt x="11" y="152"/>
                        <a:pt x="5" y="135"/>
                        <a:pt x="4" y="116"/>
                      </a:cubicBezTo>
                      <a:cubicBezTo>
                        <a:pt x="4" y="109"/>
                        <a:pt x="2" y="102"/>
                        <a:pt x="1" y="95"/>
                      </a:cubicBezTo>
                      <a:cubicBezTo>
                        <a:pt x="0" y="84"/>
                        <a:pt x="4" y="80"/>
                        <a:pt x="15" y="80"/>
                      </a:cubicBezTo>
                      <a:cubicBezTo>
                        <a:pt x="19" y="80"/>
                        <a:pt x="23" y="79"/>
                        <a:pt x="26" y="79"/>
                      </a:cubicBezTo>
                      <a:cubicBezTo>
                        <a:pt x="68" y="71"/>
                        <a:pt x="110" y="63"/>
                        <a:pt x="151" y="55"/>
                      </a:cubicBezTo>
                      <a:cubicBezTo>
                        <a:pt x="156" y="54"/>
                        <a:pt x="161" y="54"/>
                        <a:pt x="166" y="54"/>
                      </a:cubicBezTo>
                      <a:cubicBezTo>
                        <a:pt x="173" y="53"/>
                        <a:pt x="179" y="53"/>
                        <a:pt x="185" y="51"/>
                      </a:cubicBezTo>
                      <a:cubicBezTo>
                        <a:pt x="205" y="47"/>
                        <a:pt x="225" y="42"/>
                        <a:pt x="245" y="36"/>
                      </a:cubicBezTo>
                      <a:cubicBezTo>
                        <a:pt x="249" y="35"/>
                        <a:pt x="253" y="36"/>
                        <a:pt x="255" y="31"/>
                      </a:cubicBezTo>
                      <a:cubicBezTo>
                        <a:pt x="256" y="30"/>
                        <a:pt x="258" y="29"/>
                        <a:pt x="259" y="29"/>
                      </a:cubicBezTo>
                      <a:cubicBezTo>
                        <a:pt x="267" y="33"/>
                        <a:pt x="274" y="27"/>
                        <a:pt x="282" y="26"/>
                      </a:cubicBezTo>
                      <a:cubicBezTo>
                        <a:pt x="287" y="24"/>
                        <a:pt x="293" y="23"/>
                        <a:pt x="298" y="21"/>
                      </a:cubicBezTo>
                      <a:cubicBezTo>
                        <a:pt x="301" y="20"/>
                        <a:pt x="305" y="17"/>
                        <a:pt x="308" y="16"/>
                      </a:cubicBezTo>
                      <a:cubicBezTo>
                        <a:pt x="311" y="15"/>
                        <a:pt x="313" y="13"/>
                        <a:pt x="316" y="13"/>
                      </a:cubicBezTo>
                      <a:cubicBezTo>
                        <a:pt x="325" y="14"/>
                        <a:pt x="334" y="11"/>
                        <a:pt x="342" y="6"/>
                      </a:cubicBezTo>
                      <a:cubicBezTo>
                        <a:pt x="350" y="0"/>
                        <a:pt x="359" y="4"/>
                        <a:pt x="360" y="13"/>
                      </a:cubicBezTo>
                      <a:cubicBezTo>
                        <a:pt x="361" y="25"/>
                        <a:pt x="366" y="36"/>
                        <a:pt x="369" y="47"/>
                      </a:cubicBezTo>
                      <a:cubicBezTo>
                        <a:pt x="372" y="59"/>
                        <a:pt x="377" y="71"/>
                        <a:pt x="381" y="82"/>
                      </a:cubicBezTo>
                      <a:cubicBezTo>
                        <a:pt x="384" y="93"/>
                        <a:pt x="382" y="99"/>
                        <a:pt x="372" y="103"/>
                      </a:cubicBezTo>
                      <a:cubicBezTo>
                        <a:pt x="354" y="110"/>
                        <a:pt x="335" y="117"/>
                        <a:pt x="317" y="124"/>
                      </a:cubicBezTo>
                      <a:cubicBezTo>
                        <a:pt x="313" y="125"/>
                        <a:pt x="311" y="127"/>
                        <a:pt x="311" y="131"/>
                      </a:cubicBezTo>
                      <a:cubicBezTo>
                        <a:pt x="311" y="136"/>
                        <a:pt x="311" y="140"/>
                        <a:pt x="312" y="145"/>
                      </a:cubicBezTo>
                      <a:cubicBezTo>
                        <a:pt x="315" y="173"/>
                        <a:pt x="317" y="200"/>
                        <a:pt x="313" y="228"/>
                      </a:cubicBezTo>
                      <a:cubicBezTo>
                        <a:pt x="312" y="233"/>
                        <a:pt x="311" y="239"/>
                        <a:pt x="308" y="244"/>
                      </a:cubicBezTo>
                      <a:cubicBezTo>
                        <a:pt x="301" y="259"/>
                        <a:pt x="292" y="272"/>
                        <a:pt x="280" y="283"/>
                      </a:cubicBezTo>
                      <a:cubicBezTo>
                        <a:pt x="274" y="289"/>
                        <a:pt x="266" y="295"/>
                        <a:pt x="259" y="298"/>
                      </a:cubicBezTo>
                      <a:cubicBezTo>
                        <a:pt x="244" y="305"/>
                        <a:pt x="228" y="311"/>
                        <a:pt x="212" y="315"/>
                      </a:cubicBezTo>
                      <a:cubicBezTo>
                        <a:pt x="202" y="318"/>
                        <a:pt x="191" y="317"/>
                        <a:pt x="180" y="318"/>
                      </a:cubicBezTo>
                      <a:cubicBezTo>
                        <a:pt x="180" y="318"/>
                        <a:pt x="180" y="318"/>
                        <a:pt x="180" y="317"/>
                      </a:cubicBezTo>
                      <a:close/>
                      <a:moveTo>
                        <a:pt x="71" y="89"/>
                      </a:moveTo>
                      <a:cubicBezTo>
                        <a:pt x="64" y="91"/>
                        <a:pt x="57" y="92"/>
                        <a:pt x="50" y="93"/>
                      </a:cubicBezTo>
                      <a:cubicBezTo>
                        <a:pt x="53" y="106"/>
                        <a:pt x="55" y="117"/>
                        <a:pt x="53" y="129"/>
                      </a:cubicBezTo>
                      <a:cubicBezTo>
                        <a:pt x="51" y="128"/>
                        <a:pt x="50" y="128"/>
                        <a:pt x="50" y="127"/>
                      </a:cubicBezTo>
                      <a:cubicBezTo>
                        <a:pt x="46" y="117"/>
                        <a:pt x="43" y="106"/>
                        <a:pt x="38" y="95"/>
                      </a:cubicBezTo>
                      <a:cubicBezTo>
                        <a:pt x="33" y="96"/>
                        <a:pt x="28" y="97"/>
                        <a:pt x="21" y="98"/>
                      </a:cubicBezTo>
                      <a:cubicBezTo>
                        <a:pt x="22" y="120"/>
                        <a:pt x="22" y="140"/>
                        <a:pt x="30" y="159"/>
                      </a:cubicBezTo>
                      <a:cubicBezTo>
                        <a:pt x="40" y="158"/>
                        <a:pt x="49" y="157"/>
                        <a:pt x="57" y="156"/>
                      </a:cubicBezTo>
                      <a:cubicBezTo>
                        <a:pt x="66" y="155"/>
                        <a:pt x="69" y="158"/>
                        <a:pt x="71" y="166"/>
                      </a:cubicBezTo>
                      <a:cubicBezTo>
                        <a:pt x="72" y="171"/>
                        <a:pt x="73" y="176"/>
                        <a:pt x="74" y="180"/>
                      </a:cubicBezTo>
                      <a:cubicBezTo>
                        <a:pt x="76" y="187"/>
                        <a:pt x="79" y="194"/>
                        <a:pt x="80" y="201"/>
                      </a:cubicBezTo>
                      <a:cubicBezTo>
                        <a:pt x="82" y="223"/>
                        <a:pt x="91" y="243"/>
                        <a:pt x="100" y="262"/>
                      </a:cubicBezTo>
                      <a:cubicBezTo>
                        <a:pt x="110" y="280"/>
                        <a:pt x="124" y="294"/>
                        <a:pt x="145" y="298"/>
                      </a:cubicBezTo>
                      <a:cubicBezTo>
                        <a:pt x="154" y="299"/>
                        <a:pt x="164" y="300"/>
                        <a:pt x="173" y="301"/>
                      </a:cubicBezTo>
                      <a:cubicBezTo>
                        <a:pt x="192" y="303"/>
                        <a:pt x="210" y="302"/>
                        <a:pt x="228" y="295"/>
                      </a:cubicBezTo>
                      <a:cubicBezTo>
                        <a:pt x="250" y="286"/>
                        <a:pt x="269" y="276"/>
                        <a:pt x="283" y="257"/>
                      </a:cubicBezTo>
                      <a:cubicBezTo>
                        <a:pt x="293" y="242"/>
                        <a:pt x="301" y="226"/>
                        <a:pt x="299" y="207"/>
                      </a:cubicBezTo>
                      <a:cubicBezTo>
                        <a:pt x="298" y="196"/>
                        <a:pt x="299" y="184"/>
                        <a:pt x="299" y="173"/>
                      </a:cubicBezTo>
                      <a:cubicBezTo>
                        <a:pt x="298" y="158"/>
                        <a:pt x="297" y="143"/>
                        <a:pt x="295" y="128"/>
                      </a:cubicBezTo>
                      <a:cubicBezTo>
                        <a:pt x="295" y="126"/>
                        <a:pt x="295" y="124"/>
                        <a:pt x="294" y="122"/>
                      </a:cubicBezTo>
                      <a:cubicBezTo>
                        <a:pt x="292" y="114"/>
                        <a:pt x="294" y="109"/>
                        <a:pt x="302" y="108"/>
                      </a:cubicBezTo>
                      <a:cubicBezTo>
                        <a:pt x="323" y="105"/>
                        <a:pt x="340" y="91"/>
                        <a:pt x="361" y="85"/>
                      </a:cubicBezTo>
                      <a:cubicBezTo>
                        <a:pt x="354" y="64"/>
                        <a:pt x="347" y="43"/>
                        <a:pt x="340" y="22"/>
                      </a:cubicBezTo>
                      <a:cubicBezTo>
                        <a:pt x="333" y="24"/>
                        <a:pt x="328" y="26"/>
                        <a:pt x="323" y="28"/>
                      </a:cubicBezTo>
                      <a:cubicBezTo>
                        <a:pt x="323" y="40"/>
                        <a:pt x="327" y="51"/>
                        <a:pt x="325" y="63"/>
                      </a:cubicBezTo>
                      <a:cubicBezTo>
                        <a:pt x="313" y="55"/>
                        <a:pt x="315" y="42"/>
                        <a:pt x="310" y="32"/>
                      </a:cubicBezTo>
                      <a:cubicBezTo>
                        <a:pt x="304" y="34"/>
                        <a:pt x="298" y="36"/>
                        <a:pt x="293" y="38"/>
                      </a:cubicBezTo>
                      <a:cubicBezTo>
                        <a:pt x="292" y="46"/>
                        <a:pt x="295" y="53"/>
                        <a:pt x="292" y="61"/>
                      </a:cubicBezTo>
                      <a:cubicBezTo>
                        <a:pt x="291" y="61"/>
                        <a:pt x="291" y="61"/>
                        <a:pt x="290" y="61"/>
                      </a:cubicBezTo>
                      <a:cubicBezTo>
                        <a:pt x="288" y="54"/>
                        <a:pt x="286" y="48"/>
                        <a:pt x="283" y="41"/>
                      </a:cubicBezTo>
                      <a:cubicBezTo>
                        <a:pt x="278" y="42"/>
                        <a:pt x="274" y="44"/>
                        <a:pt x="269" y="46"/>
                      </a:cubicBezTo>
                      <a:cubicBezTo>
                        <a:pt x="269" y="54"/>
                        <a:pt x="272" y="63"/>
                        <a:pt x="269" y="71"/>
                      </a:cubicBezTo>
                      <a:cubicBezTo>
                        <a:pt x="261" y="65"/>
                        <a:pt x="262" y="56"/>
                        <a:pt x="257" y="49"/>
                      </a:cubicBezTo>
                      <a:cubicBezTo>
                        <a:pt x="250" y="52"/>
                        <a:pt x="243" y="54"/>
                        <a:pt x="236" y="56"/>
                      </a:cubicBezTo>
                      <a:cubicBezTo>
                        <a:pt x="236" y="63"/>
                        <a:pt x="235" y="70"/>
                        <a:pt x="235" y="77"/>
                      </a:cubicBezTo>
                      <a:cubicBezTo>
                        <a:pt x="234" y="77"/>
                        <a:pt x="234" y="77"/>
                        <a:pt x="233" y="77"/>
                      </a:cubicBezTo>
                      <a:cubicBezTo>
                        <a:pt x="230" y="71"/>
                        <a:pt x="228" y="65"/>
                        <a:pt x="225" y="59"/>
                      </a:cubicBezTo>
                      <a:cubicBezTo>
                        <a:pt x="219" y="60"/>
                        <a:pt x="214" y="61"/>
                        <a:pt x="208" y="63"/>
                      </a:cubicBezTo>
                      <a:cubicBezTo>
                        <a:pt x="208" y="74"/>
                        <a:pt x="213" y="85"/>
                        <a:pt x="209" y="96"/>
                      </a:cubicBezTo>
                      <a:cubicBezTo>
                        <a:pt x="199" y="88"/>
                        <a:pt x="199" y="76"/>
                        <a:pt x="195" y="65"/>
                      </a:cubicBezTo>
                      <a:cubicBezTo>
                        <a:pt x="189" y="66"/>
                        <a:pt x="183" y="67"/>
                        <a:pt x="176" y="68"/>
                      </a:cubicBezTo>
                      <a:cubicBezTo>
                        <a:pt x="178" y="80"/>
                        <a:pt x="184" y="91"/>
                        <a:pt x="183" y="103"/>
                      </a:cubicBezTo>
                      <a:cubicBezTo>
                        <a:pt x="172" y="94"/>
                        <a:pt x="171" y="81"/>
                        <a:pt x="166" y="70"/>
                      </a:cubicBezTo>
                      <a:cubicBezTo>
                        <a:pt x="158" y="71"/>
                        <a:pt x="151" y="72"/>
                        <a:pt x="143" y="74"/>
                      </a:cubicBezTo>
                      <a:cubicBezTo>
                        <a:pt x="144" y="84"/>
                        <a:pt x="147" y="94"/>
                        <a:pt x="144" y="106"/>
                      </a:cubicBezTo>
                      <a:cubicBezTo>
                        <a:pt x="137" y="96"/>
                        <a:pt x="136" y="86"/>
                        <a:pt x="132" y="76"/>
                      </a:cubicBezTo>
                      <a:cubicBezTo>
                        <a:pt x="125" y="78"/>
                        <a:pt x="119" y="79"/>
                        <a:pt x="112" y="81"/>
                      </a:cubicBezTo>
                      <a:cubicBezTo>
                        <a:pt x="112" y="90"/>
                        <a:pt x="112" y="97"/>
                        <a:pt x="112" y="105"/>
                      </a:cubicBezTo>
                      <a:cubicBezTo>
                        <a:pt x="111" y="105"/>
                        <a:pt x="110" y="105"/>
                        <a:pt x="110" y="105"/>
                      </a:cubicBezTo>
                      <a:cubicBezTo>
                        <a:pt x="107" y="98"/>
                        <a:pt x="103" y="91"/>
                        <a:pt x="100" y="84"/>
                      </a:cubicBezTo>
                      <a:cubicBezTo>
                        <a:pt x="94" y="85"/>
                        <a:pt x="89" y="86"/>
                        <a:pt x="84" y="88"/>
                      </a:cubicBezTo>
                      <a:cubicBezTo>
                        <a:pt x="83" y="100"/>
                        <a:pt x="90" y="110"/>
                        <a:pt x="87" y="123"/>
                      </a:cubicBezTo>
                      <a:cubicBezTo>
                        <a:pt x="77" y="113"/>
                        <a:pt x="75" y="102"/>
                        <a:pt x="71"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0" name="Freeform 423">
                  <a:extLst>
                    <a:ext uri="{FF2B5EF4-FFF2-40B4-BE49-F238E27FC236}">
                      <a16:creationId xmlns:a16="http://schemas.microsoft.com/office/drawing/2014/main" id="{AB7972E2-CF25-4F5C-9EDC-804A4E5E23EF}"/>
                    </a:ext>
                  </a:extLst>
                </p:cNvPr>
                <p:cNvSpPr>
                  <a:spLocks noEditPoints="1"/>
                </p:cNvSpPr>
                <p:nvPr/>
              </p:nvSpPr>
              <p:spPr bwMode="auto">
                <a:xfrm>
                  <a:off x="12411980" y="7460910"/>
                  <a:ext cx="547688" cy="442913"/>
                </a:xfrm>
                <a:custGeom>
                  <a:avLst/>
                  <a:gdLst>
                    <a:gd name="T0" fmla="*/ 173 w 173"/>
                    <a:gd name="T1" fmla="*/ 28 h 140"/>
                    <a:gd name="T2" fmla="*/ 172 w 173"/>
                    <a:gd name="T3" fmla="*/ 41 h 140"/>
                    <a:gd name="T4" fmla="*/ 169 w 173"/>
                    <a:gd name="T5" fmla="*/ 74 h 140"/>
                    <a:gd name="T6" fmla="*/ 155 w 173"/>
                    <a:gd name="T7" fmla="*/ 106 h 140"/>
                    <a:gd name="T8" fmla="*/ 107 w 173"/>
                    <a:gd name="T9" fmla="*/ 138 h 140"/>
                    <a:gd name="T10" fmla="*/ 98 w 173"/>
                    <a:gd name="T11" fmla="*/ 140 h 140"/>
                    <a:gd name="T12" fmla="*/ 36 w 173"/>
                    <a:gd name="T13" fmla="*/ 118 h 140"/>
                    <a:gd name="T14" fmla="*/ 22 w 173"/>
                    <a:gd name="T15" fmla="*/ 106 h 140"/>
                    <a:gd name="T16" fmla="*/ 4 w 173"/>
                    <a:gd name="T17" fmla="*/ 77 h 140"/>
                    <a:gd name="T18" fmla="*/ 1 w 173"/>
                    <a:gd name="T19" fmla="*/ 48 h 140"/>
                    <a:gd name="T20" fmla="*/ 11 w 173"/>
                    <a:gd name="T21" fmla="*/ 35 h 140"/>
                    <a:gd name="T22" fmla="*/ 51 w 173"/>
                    <a:gd name="T23" fmla="*/ 25 h 140"/>
                    <a:gd name="T24" fmla="*/ 61 w 173"/>
                    <a:gd name="T25" fmla="*/ 31 h 140"/>
                    <a:gd name="T26" fmla="*/ 60 w 173"/>
                    <a:gd name="T27" fmla="*/ 33 h 140"/>
                    <a:gd name="T28" fmla="*/ 76 w 173"/>
                    <a:gd name="T29" fmla="*/ 53 h 140"/>
                    <a:gd name="T30" fmla="*/ 91 w 173"/>
                    <a:gd name="T31" fmla="*/ 42 h 140"/>
                    <a:gd name="T32" fmla="*/ 89 w 173"/>
                    <a:gd name="T33" fmla="*/ 24 h 140"/>
                    <a:gd name="T34" fmla="*/ 94 w 173"/>
                    <a:gd name="T35" fmla="*/ 14 h 140"/>
                    <a:gd name="T36" fmla="*/ 146 w 173"/>
                    <a:gd name="T37" fmla="*/ 5 h 140"/>
                    <a:gd name="T38" fmla="*/ 156 w 173"/>
                    <a:gd name="T39" fmla="*/ 2 h 140"/>
                    <a:gd name="T40" fmla="*/ 169 w 173"/>
                    <a:gd name="T41" fmla="*/ 8 h 140"/>
                    <a:gd name="T42" fmla="*/ 173 w 173"/>
                    <a:gd name="T43" fmla="*/ 28 h 140"/>
                    <a:gd name="T44" fmla="*/ 18 w 173"/>
                    <a:gd name="T45" fmla="*/ 53 h 140"/>
                    <a:gd name="T46" fmla="*/ 20 w 173"/>
                    <a:gd name="T47" fmla="*/ 76 h 140"/>
                    <a:gd name="T48" fmla="*/ 29 w 173"/>
                    <a:gd name="T49" fmla="*/ 92 h 140"/>
                    <a:gd name="T50" fmla="*/ 51 w 173"/>
                    <a:gd name="T51" fmla="*/ 113 h 140"/>
                    <a:gd name="T52" fmla="*/ 102 w 173"/>
                    <a:gd name="T53" fmla="*/ 126 h 140"/>
                    <a:gd name="T54" fmla="*/ 149 w 173"/>
                    <a:gd name="T55" fmla="*/ 94 h 140"/>
                    <a:gd name="T56" fmla="*/ 154 w 173"/>
                    <a:gd name="T57" fmla="*/ 82 h 140"/>
                    <a:gd name="T58" fmla="*/ 159 w 173"/>
                    <a:gd name="T59" fmla="*/ 30 h 140"/>
                    <a:gd name="T60" fmla="*/ 157 w 173"/>
                    <a:gd name="T61" fmla="*/ 19 h 140"/>
                    <a:gd name="T62" fmla="*/ 119 w 173"/>
                    <a:gd name="T63" fmla="*/ 19 h 140"/>
                    <a:gd name="T64" fmla="*/ 102 w 173"/>
                    <a:gd name="T65" fmla="*/ 48 h 140"/>
                    <a:gd name="T66" fmla="*/ 101 w 173"/>
                    <a:gd name="T67" fmla="*/ 51 h 140"/>
                    <a:gd name="T68" fmla="*/ 93 w 173"/>
                    <a:gd name="T69" fmla="*/ 60 h 140"/>
                    <a:gd name="T70" fmla="*/ 48 w 173"/>
                    <a:gd name="T71" fmla="*/ 45 h 140"/>
                    <a:gd name="T72" fmla="*/ 47 w 173"/>
                    <a:gd name="T73" fmla="*/ 44 h 140"/>
                    <a:gd name="T74" fmla="*/ 18 w 173"/>
                    <a:gd name="T75" fmla="*/ 5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140">
                      <a:moveTo>
                        <a:pt x="173" y="28"/>
                      </a:moveTo>
                      <a:cubicBezTo>
                        <a:pt x="172" y="34"/>
                        <a:pt x="172" y="38"/>
                        <a:pt x="172" y="41"/>
                      </a:cubicBezTo>
                      <a:cubicBezTo>
                        <a:pt x="171" y="52"/>
                        <a:pt x="169" y="63"/>
                        <a:pt x="169" y="74"/>
                      </a:cubicBezTo>
                      <a:cubicBezTo>
                        <a:pt x="168" y="86"/>
                        <a:pt x="163" y="97"/>
                        <a:pt x="155" y="106"/>
                      </a:cubicBezTo>
                      <a:cubicBezTo>
                        <a:pt x="142" y="121"/>
                        <a:pt x="126" y="131"/>
                        <a:pt x="107" y="138"/>
                      </a:cubicBezTo>
                      <a:cubicBezTo>
                        <a:pt x="104" y="139"/>
                        <a:pt x="101" y="140"/>
                        <a:pt x="98" y="140"/>
                      </a:cubicBezTo>
                      <a:cubicBezTo>
                        <a:pt x="74" y="140"/>
                        <a:pt x="53" y="136"/>
                        <a:pt x="36" y="118"/>
                      </a:cubicBezTo>
                      <a:cubicBezTo>
                        <a:pt x="32" y="113"/>
                        <a:pt x="27" y="110"/>
                        <a:pt x="22" y="106"/>
                      </a:cubicBezTo>
                      <a:cubicBezTo>
                        <a:pt x="12" y="99"/>
                        <a:pt x="6" y="90"/>
                        <a:pt x="4" y="77"/>
                      </a:cubicBezTo>
                      <a:cubicBezTo>
                        <a:pt x="3" y="67"/>
                        <a:pt x="2" y="58"/>
                        <a:pt x="1" y="48"/>
                      </a:cubicBezTo>
                      <a:cubicBezTo>
                        <a:pt x="0" y="41"/>
                        <a:pt x="4" y="36"/>
                        <a:pt x="11" y="35"/>
                      </a:cubicBezTo>
                      <a:cubicBezTo>
                        <a:pt x="25" y="34"/>
                        <a:pt x="39" y="32"/>
                        <a:pt x="51" y="25"/>
                      </a:cubicBezTo>
                      <a:cubicBezTo>
                        <a:pt x="55" y="22"/>
                        <a:pt x="61" y="26"/>
                        <a:pt x="61" y="31"/>
                      </a:cubicBezTo>
                      <a:cubicBezTo>
                        <a:pt x="61" y="32"/>
                        <a:pt x="60" y="33"/>
                        <a:pt x="60" y="33"/>
                      </a:cubicBezTo>
                      <a:cubicBezTo>
                        <a:pt x="59" y="47"/>
                        <a:pt x="63" y="52"/>
                        <a:pt x="76" y="53"/>
                      </a:cubicBezTo>
                      <a:cubicBezTo>
                        <a:pt x="84" y="54"/>
                        <a:pt x="90" y="50"/>
                        <a:pt x="91" y="42"/>
                      </a:cubicBezTo>
                      <a:cubicBezTo>
                        <a:pt x="92" y="36"/>
                        <a:pt x="95" y="30"/>
                        <a:pt x="89" y="24"/>
                      </a:cubicBezTo>
                      <a:cubicBezTo>
                        <a:pt x="85" y="20"/>
                        <a:pt x="88" y="14"/>
                        <a:pt x="94" y="14"/>
                      </a:cubicBezTo>
                      <a:cubicBezTo>
                        <a:pt x="111" y="12"/>
                        <a:pt x="128" y="3"/>
                        <a:pt x="146" y="5"/>
                      </a:cubicBezTo>
                      <a:cubicBezTo>
                        <a:pt x="149" y="5"/>
                        <a:pt x="153" y="3"/>
                        <a:pt x="156" y="2"/>
                      </a:cubicBezTo>
                      <a:cubicBezTo>
                        <a:pt x="162" y="0"/>
                        <a:pt x="168" y="2"/>
                        <a:pt x="169" y="8"/>
                      </a:cubicBezTo>
                      <a:cubicBezTo>
                        <a:pt x="171" y="16"/>
                        <a:pt x="172" y="23"/>
                        <a:pt x="173" y="28"/>
                      </a:cubicBezTo>
                      <a:close/>
                      <a:moveTo>
                        <a:pt x="18" y="53"/>
                      </a:moveTo>
                      <a:cubicBezTo>
                        <a:pt x="19" y="61"/>
                        <a:pt x="20" y="68"/>
                        <a:pt x="20" y="76"/>
                      </a:cubicBezTo>
                      <a:cubicBezTo>
                        <a:pt x="21" y="82"/>
                        <a:pt x="24" y="88"/>
                        <a:pt x="29" y="92"/>
                      </a:cubicBezTo>
                      <a:cubicBezTo>
                        <a:pt x="36" y="99"/>
                        <a:pt x="44" y="106"/>
                        <a:pt x="51" y="113"/>
                      </a:cubicBezTo>
                      <a:cubicBezTo>
                        <a:pt x="66" y="127"/>
                        <a:pt x="83" y="131"/>
                        <a:pt x="102" y="126"/>
                      </a:cubicBezTo>
                      <a:cubicBezTo>
                        <a:pt x="121" y="122"/>
                        <a:pt x="137" y="110"/>
                        <a:pt x="149" y="94"/>
                      </a:cubicBezTo>
                      <a:cubicBezTo>
                        <a:pt x="151" y="91"/>
                        <a:pt x="154" y="86"/>
                        <a:pt x="154" y="82"/>
                      </a:cubicBezTo>
                      <a:cubicBezTo>
                        <a:pt x="156" y="65"/>
                        <a:pt x="158" y="48"/>
                        <a:pt x="159" y="30"/>
                      </a:cubicBezTo>
                      <a:cubicBezTo>
                        <a:pt x="159" y="26"/>
                        <a:pt x="158" y="23"/>
                        <a:pt x="157" y="19"/>
                      </a:cubicBezTo>
                      <a:cubicBezTo>
                        <a:pt x="143" y="19"/>
                        <a:pt x="130" y="19"/>
                        <a:pt x="119" y="19"/>
                      </a:cubicBezTo>
                      <a:cubicBezTo>
                        <a:pt x="108" y="27"/>
                        <a:pt x="104" y="37"/>
                        <a:pt x="102" y="48"/>
                      </a:cubicBezTo>
                      <a:cubicBezTo>
                        <a:pt x="101" y="49"/>
                        <a:pt x="101" y="51"/>
                        <a:pt x="101" y="51"/>
                      </a:cubicBezTo>
                      <a:cubicBezTo>
                        <a:pt x="98" y="54"/>
                        <a:pt x="96" y="58"/>
                        <a:pt x="93" y="60"/>
                      </a:cubicBezTo>
                      <a:cubicBezTo>
                        <a:pt x="76" y="71"/>
                        <a:pt x="56" y="64"/>
                        <a:pt x="48" y="45"/>
                      </a:cubicBezTo>
                      <a:cubicBezTo>
                        <a:pt x="48" y="45"/>
                        <a:pt x="47" y="45"/>
                        <a:pt x="47" y="44"/>
                      </a:cubicBezTo>
                      <a:cubicBezTo>
                        <a:pt x="38" y="47"/>
                        <a:pt x="29" y="50"/>
                        <a:pt x="1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62" name="Freeform 260">
                <a:extLst>
                  <a:ext uri="{FF2B5EF4-FFF2-40B4-BE49-F238E27FC236}">
                    <a16:creationId xmlns:a16="http://schemas.microsoft.com/office/drawing/2014/main" id="{4AF895BF-1E23-4D4D-AAE2-9E880DCA5039}"/>
                  </a:ext>
                </a:extLst>
              </p:cNvPr>
              <p:cNvSpPr>
                <a:spLocks noChangeAspect="1" noEditPoints="1"/>
              </p:cNvSpPr>
              <p:nvPr/>
            </p:nvSpPr>
            <p:spPr bwMode="auto">
              <a:xfrm rot="6790376">
                <a:off x="14796316" y="4766449"/>
                <a:ext cx="371679" cy="238494"/>
              </a:xfrm>
              <a:custGeom>
                <a:avLst/>
                <a:gdLst>
                  <a:gd name="T0" fmla="*/ 29 w 301"/>
                  <a:gd name="T1" fmla="*/ 76 h 193"/>
                  <a:gd name="T2" fmla="*/ 81 w 301"/>
                  <a:gd name="T3" fmla="*/ 48 h 193"/>
                  <a:gd name="T4" fmla="*/ 137 w 301"/>
                  <a:gd name="T5" fmla="*/ 21 h 193"/>
                  <a:gd name="T6" fmla="*/ 196 w 301"/>
                  <a:gd name="T7" fmla="*/ 4 h 193"/>
                  <a:gd name="T8" fmla="*/ 226 w 301"/>
                  <a:gd name="T9" fmla="*/ 16 h 193"/>
                  <a:gd name="T10" fmla="*/ 275 w 301"/>
                  <a:gd name="T11" fmla="*/ 56 h 193"/>
                  <a:gd name="T12" fmla="*/ 300 w 301"/>
                  <a:gd name="T13" fmla="*/ 73 h 193"/>
                  <a:gd name="T14" fmla="*/ 281 w 301"/>
                  <a:gd name="T15" fmla="*/ 97 h 193"/>
                  <a:gd name="T16" fmla="*/ 249 w 301"/>
                  <a:gd name="T17" fmla="*/ 132 h 193"/>
                  <a:gd name="T18" fmla="*/ 96 w 301"/>
                  <a:gd name="T19" fmla="*/ 191 h 193"/>
                  <a:gd name="T20" fmla="*/ 80 w 301"/>
                  <a:gd name="T21" fmla="*/ 188 h 193"/>
                  <a:gd name="T22" fmla="*/ 5 w 301"/>
                  <a:gd name="T23" fmla="*/ 125 h 193"/>
                  <a:gd name="T24" fmla="*/ 9 w 301"/>
                  <a:gd name="T25" fmla="*/ 109 h 193"/>
                  <a:gd name="T26" fmla="*/ 31 w 301"/>
                  <a:gd name="T27" fmla="*/ 84 h 193"/>
                  <a:gd name="T28" fmla="*/ 146 w 301"/>
                  <a:gd name="T29" fmla="*/ 134 h 193"/>
                  <a:gd name="T30" fmla="*/ 86 w 301"/>
                  <a:gd name="T31" fmla="*/ 99 h 193"/>
                  <a:gd name="T32" fmla="*/ 29 w 301"/>
                  <a:gd name="T33" fmla="*/ 123 h 193"/>
                  <a:gd name="T34" fmla="*/ 126 w 301"/>
                  <a:gd name="T35" fmla="*/ 165 h 193"/>
                  <a:gd name="T36" fmla="*/ 103 w 301"/>
                  <a:gd name="T37" fmla="*/ 90 h 193"/>
                  <a:gd name="T38" fmla="*/ 144 w 301"/>
                  <a:gd name="T39" fmla="*/ 120 h 193"/>
                  <a:gd name="T40" fmla="*/ 180 w 301"/>
                  <a:gd name="T41" fmla="*/ 144 h 193"/>
                  <a:gd name="T42" fmla="*/ 257 w 301"/>
                  <a:gd name="T43" fmla="*/ 119 h 193"/>
                  <a:gd name="T44" fmla="*/ 184 w 301"/>
                  <a:gd name="T45" fmla="*/ 78 h 193"/>
                  <a:gd name="T46" fmla="*/ 103 w 301"/>
                  <a:gd name="T47" fmla="*/ 90 h 193"/>
                  <a:gd name="T48" fmla="*/ 261 w 301"/>
                  <a:gd name="T49" fmla="*/ 60 h 193"/>
                  <a:gd name="T50" fmla="*/ 216 w 301"/>
                  <a:gd name="T51" fmla="*/ 26 h 193"/>
                  <a:gd name="T52" fmla="*/ 175 w 301"/>
                  <a:gd name="T53" fmla="*/ 44 h 193"/>
                  <a:gd name="T54" fmla="*/ 181 w 301"/>
                  <a:gd name="T55" fmla="*/ 63 h 193"/>
                  <a:gd name="T56" fmla="*/ 246 w 301"/>
                  <a:gd name="T57" fmla="*/ 102 h 193"/>
                  <a:gd name="T58" fmla="*/ 283 w 301"/>
                  <a:gd name="T59" fmla="*/ 78 h 193"/>
                  <a:gd name="T60" fmla="*/ 155 w 301"/>
                  <a:gd name="T61" fmla="*/ 23 h 193"/>
                  <a:gd name="T62" fmla="*/ 119 w 301"/>
                  <a:gd name="T63" fmla="*/ 41 h 193"/>
                  <a:gd name="T64" fmla="*/ 182 w 301"/>
                  <a:gd name="T65" fmla="*/ 16 h 193"/>
                  <a:gd name="T66" fmla="*/ 102 w 301"/>
                  <a:gd name="T67" fmla="*/ 48 h 193"/>
                  <a:gd name="T68" fmla="*/ 67 w 301"/>
                  <a:gd name="T69" fmla="*/ 67 h 193"/>
                  <a:gd name="T70" fmla="*/ 36 w 301"/>
                  <a:gd name="T71" fmla="*/ 102 h 193"/>
                  <a:gd name="T72" fmla="*/ 89 w 301"/>
                  <a:gd name="T73" fmla="*/ 8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1" h="193">
                    <a:moveTo>
                      <a:pt x="31" y="84"/>
                    </a:moveTo>
                    <a:cubicBezTo>
                      <a:pt x="30" y="81"/>
                      <a:pt x="30" y="79"/>
                      <a:pt x="29" y="76"/>
                    </a:cubicBezTo>
                    <a:cubicBezTo>
                      <a:pt x="34" y="69"/>
                      <a:pt x="42" y="66"/>
                      <a:pt x="49" y="63"/>
                    </a:cubicBezTo>
                    <a:cubicBezTo>
                      <a:pt x="60" y="58"/>
                      <a:pt x="71" y="53"/>
                      <a:pt x="81" y="48"/>
                    </a:cubicBezTo>
                    <a:cubicBezTo>
                      <a:pt x="95" y="41"/>
                      <a:pt x="109" y="34"/>
                      <a:pt x="124" y="27"/>
                    </a:cubicBezTo>
                    <a:cubicBezTo>
                      <a:pt x="128" y="25"/>
                      <a:pt x="133" y="24"/>
                      <a:pt x="137" y="21"/>
                    </a:cubicBezTo>
                    <a:cubicBezTo>
                      <a:pt x="154" y="12"/>
                      <a:pt x="172" y="7"/>
                      <a:pt x="191" y="4"/>
                    </a:cubicBezTo>
                    <a:cubicBezTo>
                      <a:pt x="193" y="4"/>
                      <a:pt x="195" y="4"/>
                      <a:pt x="196" y="4"/>
                    </a:cubicBezTo>
                    <a:cubicBezTo>
                      <a:pt x="201" y="3"/>
                      <a:pt x="207" y="0"/>
                      <a:pt x="211" y="2"/>
                    </a:cubicBezTo>
                    <a:cubicBezTo>
                      <a:pt x="217" y="5"/>
                      <a:pt x="222" y="10"/>
                      <a:pt x="226" y="16"/>
                    </a:cubicBezTo>
                    <a:cubicBezTo>
                      <a:pt x="230" y="22"/>
                      <a:pt x="235" y="26"/>
                      <a:pt x="241" y="30"/>
                    </a:cubicBezTo>
                    <a:cubicBezTo>
                      <a:pt x="253" y="38"/>
                      <a:pt x="264" y="47"/>
                      <a:pt x="275" y="56"/>
                    </a:cubicBezTo>
                    <a:cubicBezTo>
                      <a:pt x="281" y="61"/>
                      <a:pt x="286" y="66"/>
                      <a:pt x="294" y="67"/>
                    </a:cubicBezTo>
                    <a:cubicBezTo>
                      <a:pt x="297" y="68"/>
                      <a:pt x="300" y="71"/>
                      <a:pt x="300" y="73"/>
                    </a:cubicBezTo>
                    <a:cubicBezTo>
                      <a:pt x="301" y="75"/>
                      <a:pt x="298" y="77"/>
                      <a:pt x="297" y="79"/>
                    </a:cubicBezTo>
                    <a:cubicBezTo>
                      <a:pt x="292" y="85"/>
                      <a:pt x="286" y="91"/>
                      <a:pt x="281" y="97"/>
                    </a:cubicBezTo>
                    <a:cubicBezTo>
                      <a:pt x="278" y="101"/>
                      <a:pt x="275" y="106"/>
                      <a:pt x="273" y="111"/>
                    </a:cubicBezTo>
                    <a:cubicBezTo>
                      <a:pt x="269" y="122"/>
                      <a:pt x="260" y="128"/>
                      <a:pt x="249" y="132"/>
                    </a:cubicBezTo>
                    <a:cubicBezTo>
                      <a:pt x="229" y="140"/>
                      <a:pt x="208" y="146"/>
                      <a:pt x="188" y="154"/>
                    </a:cubicBezTo>
                    <a:cubicBezTo>
                      <a:pt x="157" y="166"/>
                      <a:pt x="127" y="179"/>
                      <a:pt x="96" y="191"/>
                    </a:cubicBezTo>
                    <a:cubicBezTo>
                      <a:pt x="93" y="192"/>
                      <a:pt x="90" y="193"/>
                      <a:pt x="88" y="192"/>
                    </a:cubicBezTo>
                    <a:cubicBezTo>
                      <a:pt x="85" y="191"/>
                      <a:pt x="83" y="190"/>
                      <a:pt x="80" y="188"/>
                    </a:cubicBezTo>
                    <a:cubicBezTo>
                      <a:pt x="64" y="176"/>
                      <a:pt x="47" y="165"/>
                      <a:pt x="33" y="150"/>
                    </a:cubicBezTo>
                    <a:cubicBezTo>
                      <a:pt x="24" y="141"/>
                      <a:pt x="15" y="133"/>
                      <a:pt x="5" y="125"/>
                    </a:cubicBezTo>
                    <a:cubicBezTo>
                      <a:pt x="2" y="122"/>
                      <a:pt x="0" y="119"/>
                      <a:pt x="1" y="115"/>
                    </a:cubicBezTo>
                    <a:cubicBezTo>
                      <a:pt x="2" y="112"/>
                      <a:pt x="5" y="110"/>
                      <a:pt x="9" y="109"/>
                    </a:cubicBezTo>
                    <a:cubicBezTo>
                      <a:pt x="11" y="109"/>
                      <a:pt x="14" y="107"/>
                      <a:pt x="15" y="106"/>
                    </a:cubicBezTo>
                    <a:cubicBezTo>
                      <a:pt x="21" y="99"/>
                      <a:pt x="26" y="92"/>
                      <a:pt x="31" y="84"/>
                    </a:cubicBezTo>
                    <a:close/>
                    <a:moveTo>
                      <a:pt x="165" y="149"/>
                    </a:moveTo>
                    <a:cubicBezTo>
                      <a:pt x="158" y="143"/>
                      <a:pt x="151" y="139"/>
                      <a:pt x="146" y="134"/>
                    </a:cubicBezTo>
                    <a:cubicBezTo>
                      <a:pt x="133" y="118"/>
                      <a:pt x="118" y="107"/>
                      <a:pt x="99" y="100"/>
                    </a:cubicBezTo>
                    <a:cubicBezTo>
                      <a:pt x="95" y="97"/>
                      <a:pt x="91" y="97"/>
                      <a:pt x="86" y="99"/>
                    </a:cubicBezTo>
                    <a:cubicBezTo>
                      <a:pt x="83" y="101"/>
                      <a:pt x="80" y="102"/>
                      <a:pt x="77" y="103"/>
                    </a:cubicBezTo>
                    <a:cubicBezTo>
                      <a:pt x="59" y="105"/>
                      <a:pt x="45" y="116"/>
                      <a:pt x="29" y="123"/>
                    </a:cubicBezTo>
                    <a:cubicBezTo>
                      <a:pt x="38" y="137"/>
                      <a:pt x="73" y="173"/>
                      <a:pt x="87" y="181"/>
                    </a:cubicBezTo>
                    <a:cubicBezTo>
                      <a:pt x="100" y="176"/>
                      <a:pt x="113" y="171"/>
                      <a:pt x="126" y="165"/>
                    </a:cubicBezTo>
                    <a:cubicBezTo>
                      <a:pt x="139" y="160"/>
                      <a:pt x="152" y="155"/>
                      <a:pt x="165" y="149"/>
                    </a:cubicBezTo>
                    <a:close/>
                    <a:moveTo>
                      <a:pt x="103" y="90"/>
                    </a:moveTo>
                    <a:cubicBezTo>
                      <a:pt x="107" y="92"/>
                      <a:pt x="109" y="93"/>
                      <a:pt x="110" y="94"/>
                    </a:cubicBezTo>
                    <a:cubicBezTo>
                      <a:pt x="123" y="100"/>
                      <a:pt x="134" y="109"/>
                      <a:pt x="144" y="120"/>
                    </a:cubicBezTo>
                    <a:cubicBezTo>
                      <a:pt x="151" y="127"/>
                      <a:pt x="160" y="134"/>
                      <a:pt x="167" y="142"/>
                    </a:cubicBezTo>
                    <a:cubicBezTo>
                      <a:pt x="171" y="145"/>
                      <a:pt x="175" y="146"/>
                      <a:pt x="180" y="144"/>
                    </a:cubicBezTo>
                    <a:cubicBezTo>
                      <a:pt x="196" y="139"/>
                      <a:pt x="213" y="134"/>
                      <a:pt x="229" y="129"/>
                    </a:cubicBezTo>
                    <a:cubicBezTo>
                      <a:pt x="238" y="126"/>
                      <a:pt x="247" y="123"/>
                      <a:pt x="257" y="119"/>
                    </a:cubicBezTo>
                    <a:cubicBezTo>
                      <a:pt x="251" y="115"/>
                      <a:pt x="247" y="113"/>
                      <a:pt x="243" y="110"/>
                    </a:cubicBezTo>
                    <a:cubicBezTo>
                      <a:pt x="226" y="94"/>
                      <a:pt x="205" y="86"/>
                      <a:pt x="184" y="78"/>
                    </a:cubicBezTo>
                    <a:cubicBezTo>
                      <a:pt x="174" y="73"/>
                      <a:pt x="164" y="71"/>
                      <a:pt x="159" y="60"/>
                    </a:cubicBezTo>
                    <a:cubicBezTo>
                      <a:pt x="141" y="70"/>
                      <a:pt x="123" y="80"/>
                      <a:pt x="103" y="90"/>
                    </a:cubicBezTo>
                    <a:close/>
                    <a:moveTo>
                      <a:pt x="283" y="78"/>
                    </a:moveTo>
                    <a:cubicBezTo>
                      <a:pt x="275" y="71"/>
                      <a:pt x="268" y="65"/>
                      <a:pt x="261" y="60"/>
                    </a:cubicBezTo>
                    <a:cubicBezTo>
                      <a:pt x="252" y="54"/>
                      <a:pt x="243" y="47"/>
                      <a:pt x="233" y="42"/>
                    </a:cubicBezTo>
                    <a:cubicBezTo>
                      <a:pt x="226" y="38"/>
                      <a:pt x="220" y="33"/>
                      <a:pt x="216" y="26"/>
                    </a:cubicBezTo>
                    <a:cubicBezTo>
                      <a:pt x="211" y="17"/>
                      <a:pt x="202" y="14"/>
                      <a:pt x="193" y="26"/>
                    </a:cubicBezTo>
                    <a:cubicBezTo>
                      <a:pt x="188" y="33"/>
                      <a:pt x="183" y="40"/>
                      <a:pt x="175" y="44"/>
                    </a:cubicBezTo>
                    <a:cubicBezTo>
                      <a:pt x="173" y="45"/>
                      <a:pt x="171" y="46"/>
                      <a:pt x="170" y="47"/>
                    </a:cubicBezTo>
                    <a:cubicBezTo>
                      <a:pt x="172" y="55"/>
                      <a:pt x="175" y="60"/>
                      <a:pt x="181" y="63"/>
                    </a:cubicBezTo>
                    <a:cubicBezTo>
                      <a:pt x="195" y="69"/>
                      <a:pt x="209" y="75"/>
                      <a:pt x="222" y="83"/>
                    </a:cubicBezTo>
                    <a:cubicBezTo>
                      <a:pt x="230" y="88"/>
                      <a:pt x="238" y="96"/>
                      <a:pt x="246" y="102"/>
                    </a:cubicBezTo>
                    <a:cubicBezTo>
                      <a:pt x="251" y="107"/>
                      <a:pt x="256" y="112"/>
                      <a:pt x="262" y="118"/>
                    </a:cubicBezTo>
                    <a:cubicBezTo>
                      <a:pt x="270" y="103"/>
                      <a:pt x="276" y="91"/>
                      <a:pt x="283" y="78"/>
                    </a:cubicBezTo>
                    <a:close/>
                    <a:moveTo>
                      <a:pt x="182" y="16"/>
                    </a:moveTo>
                    <a:cubicBezTo>
                      <a:pt x="173" y="16"/>
                      <a:pt x="164" y="20"/>
                      <a:pt x="155" y="23"/>
                    </a:cubicBezTo>
                    <a:cubicBezTo>
                      <a:pt x="145" y="28"/>
                      <a:pt x="134" y="33"/>
                      <a:pt x="123" y="38"/>
                    </a:cubicBezTo>
                    <a:cubicBezTo>
                      <a:pt x="122" y="39"/>
                      <a:pt x="120" y="40"/>
                      <a:pt x="119" y="41"/>
                    </a:cubicBezTo>
                    <a:cubicBezTo>
                      <a:pt x="115" y="51"/>
                      <a:pt x="111" y="62"/>
                      <a:pt x="106" y="73"/>
                    </a:cubicBezTo>
                    <a:cubicBezTo>
                      <a:pt x="136" y="64"/>
                      <a:pt x="177" y="33"/>
                      <a:pt x="182" y="16"/>
                    </a:cubicBezTo>
                    <a:close/>
                    <a:moveTo>
                      <a:pt x="103" y="49"/>
                    </a:moveTo>
                    <a:cubicBezTo>
                      <a:pt x="103" y="49"/>
                      <a:pt x="102" y="48"/>
                      <a:pt x="102" y="48"/>
                    </a:cubicBezTo>
                    <a:cubicBezTo>
                      <a:pt x="99" y="49"/>
                      <a:pt x="96" y="51"/>
                      <a:pt x="93" y="53"/>
                    </a:cubicBezTo>
                    <a:cubicBezTo>
                      <a:pt x="85" y="58"/>
                      <a:pt x="76" y="64"/>
                      <a:pt x="67" y="67"/>
                    </a:cubicBezTo>
                    <a:cubicBezTo>
                      <a:pt x="59" y="70"/>
                      <a:pt x="54" y="75"/>
                      <a:pt x="50" y="82"/>
                    </a:cubicBezTo>
                    <a:cubicBezTo>
                      <a:pt x="46" y="89"/>
                      <a:pt x="41" y="95"/>
                      <a:pt x="36" y="102"/>
                    </a:cubicBezTo>
                    <a:cubicBezTo>
                      <a:pt x="51" y="98"/>
                      <a:pt x="65" y="94"/>
                      <a:pt x="78" y="89"/>
                    </a:cubicBezTo>
                    <a:cubicBezTo>
                      <a:pt x="83" y="88"/>
                      <a:pt x="88" y="85"/>
                      <a:pt x="89" y="81"/>
                    </a:cubicBezTo>
                    <a:cubicBezTo>
                      <a:pt x="95" y="71"/>
                      <a:pt x="99" y="60"/>
                      <a:pt x="103"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63" name="Group 62">
                <a:extLst>
                  <a:ext uri="{FF2B5EF4-FFF2-40B4-BE49-F238E27FC236}">
                    <a16:creationId xmlns:a16="http://schemas.microsoft.com/office/drawing/2014/main" id="{432D8CBB-1343-4680-9DF3-4EF2C77B2A62}"/>
                  </a:ext>
                </a:extLst>
              </p:cNvPr>
              <p:cNvGrpSpPr>
                <a:grpSpLocks noChangeAspect="1"/>
              </p:cNvGrpSpPr>
              <p:nvPr/>
            </p:nvGrpSpPr>
            <p:grpSpPr>
              <a:xfrm rot="207189">
                <a:off x="15501826" y="4539084"/>
                <a:ext cx="410184" cy="528425"/>
                <a:chOff x="8118476" y="8350251"/>
                <a:chExt cx="1068387" cy="1376361"/>
              </a:xfrm>
              <a:solidFill>
                <a:schemeClr val="accent6"/>
              </a:solidFill>
            </p:grpSpPr>
            <p:sp>
              <p:nvSpPr>
                <p:cNvPr id="134" name="Freeform 141">
                  <a:extLst>
                    <a:ext uri="{FF2B5EF4-FFF2-40B4-BE49-F238E27FC236}">
                      <a16:creationId xmlns:a16="http://schemas.microsoft.com/office/drawing/2014/main" id="{584EB2EE-C3D7-4C28-8D97-CA1A26AEC2DF}"/>
                    </a:ext>
                  </a:extLst>
                </p:cNvPr>
                <p:cNvSpPr>
                  <a:spLocks noEditPoints="1"/>
                </p:cNvSpPr>
                <p:nvPr/>
              </p:nvSpPr>
              <p:spPr bwMode="auto">
                <a:xfrm>
                  <a:off x="8343900" y="8407400"/>
                  <a:ext cx="200025" cy="236537"/>
                </a:xfrm>
                <a:custGeom>
                  <a:avLst/>
                  <a:gdLst>
                    <a:gd name="T0" fmla="*/ 24 w 45"/>
                    <a:gd name="T1" fmla="*/ 6 h 54"/>
                    <a:gd name="T2" fmla="*/ 0 w 45"/>
                    <a:gd name="T3" fmla="*/ 20 h 54"/>
                    <a:gd name="T4" fmla="*/ 24 w 45"/>
                    <a:gd name="T5" fmla="*/ 6 h 54"/>
                    <a:gd name="T6" fmla="*/ 11 w 45"/>
                    <a:gd name="T7" fmla="*/ 27 h 54"/>
                    <a:gd name="T8" fmla="*/ 11 w 45"/>
                    <a:gd name="T9" fmla="*/ 27 h 54"/>
                    <a:gd name="T10" fmla="*/ 8 w 45"/>
                    <a:gd name="T11" fmla="*/ 16 h 54"/>
                    <a:gd name="T12" fmla="*/ 11 w 45"/>
                    <a:gd name="T13" fmla="*/ 27 h 54"/>
                    <a:gd name="T14" fmla="*/ 22 w 45"/>
                    <a:gd name="T15" fmla="*/ 24 h 54"/>
                    <a:gd name="T16" fmla="*/ 22 w 45"/>
                    <a:gd name="T17" fmla="*/ 24 h 54"/>
                    <a:gd name="T18" fmla="*/ 23 w 45"/>
                    <a:gd name="T19" fmla="*/ 17 h 54"/>
                    <a:gd name="T20" fmla="*/ 22 w 45"/>
                    <a:gd name="T21" fmla="*/ 24 h 54"/>
                    <a:gd name="T22" fmla="*/ 19 w 45"/>
                    <a:gd name="T23" fmla="*/ 30 h 54"/>
                    <a:gd name="T24" fmla="*/ 19 w 45"/>
                    <a:gd name="T25" fmla="*/ 30 h 54"/>
                    <a:gd name="T26" fmla="*/ 11 w 45"/>
                    <a:gd name="T27" fmla="*/ 30 h 54"/>
                    <a:gd name="T28" fmla="*/ 19 w 45"/>
                    <a:gd name="T2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4">
                      <a:moveTo>
                        <a:pt x="24" y="6"/>
                      </a:moveTo>
                      <a:cubicBezTo>
                        <a:pt x="45" y="26"/>
                        <a:pt x="4" y="54"/>
                        <a:pt x="0" y="20"/>
                      </a:cubicBezTo>
                      <a:cubicBezTo>
                        <a:pt x="1" y="11"/>
                        <a:pt x="13" y="0"/>
                        <a:pt x="24" y="6"/>
                      </a:cubicBezTo>
                      <a:close/>
                      <a:moveTo>
                        <a:pt x="11" y="27"/>
                      </a:moveTo>
                      <a:cubicBezTo>
                        <a:pt x="11" y="27"/>
                        <a:pt x="11" y="27"/>
                        <a:pt x="11" y="27"/>
                      </a:cubicBezTo>
                      <a:cubicBezTo>
                        <a:pt x="11" y="24"/>
                        <a:pt x="10" y="16"/>
                        <a:pt x="8" y="16"/>
                      </a:cubicBezTo>
                      <a:cubicBezTo>
                        <a:pt x="6" y="17"/>
                        <a:pt x="5" y="27"/>
                        <a:pt x="11" y="27"/>
                      </a:cubicBezTo>
                      <a:close/>
                      <a:moveTo>
                        <a:pt x="22" y="24"/>
                      </a:moveTo>
                      <a:cubicBezTo>
                        <a:pt x="22" y="24"/>
                        <a:pt x="22" y="24"/>
                        <a:pt x="22" y="24"/>
                      </a:cubicBezTo>
                      <a:cubicBezTo>
                        <a:pt x="23" y="22"/>
                        <a:pt x="26" y="18"/>
                        <a:pt x="23" y="17"/>
                      </a:cubicBezTo>
                      <a:cubicBezTo>
                        <a:pt x="23" y="20"/>
                        <a:pt x="18" y="23"/>
                        <a:pt x="22" y="24"/>
                      </a:cubicBezTo>
                      <a:close/>
                      <a:moveTo>
                        <a:pt x="19" y="30"/>
                      </a:moveTo>
                      <a:cubicBezTo>
                        <a:pt x="19" y="30"/>
                        <a:pt x="19" y="30"/>
                        <a:pt x="19" y="30"/>
                      </a:cubicBezTo>
                      <a:cubicBezTo>
                        <a:pt x="17" y="30"/>
                        <a:pt x="15" y="28"/>
                        <a:pt x="11" y="30"/>
                      </a:cubicBezTo>
                      <a:cubicBezTo>
                        <a:pt x="11" y="35"/>
                        <a:pt x="20" y="34"/>
                        <a:pt x="1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5" name="Freeform 142">
                  <a:extLst>
                    <a:ext uri="{FF2B5EF4-FFF2-40B4-BE49-F238E27FC236}">
                      <a16:creationId xmlns:a16="http://schemas.microsoft.com/office/drawing/2014/main" id="{7D704772-2BF1-4CF0-91A2-B2F214A76BE4}"/>
                    </a:ext>
                  </a:extLst>
                </p:cNvPr>
                <p:cNvSpPr>
                  <a:spLocks noEditPoints="1"/>
                </p:cNvSpPr>
                <p:nvPr/>
              </p:nvSpPr>
              <p:spPr bwMode="auto">
                <a:xfrm>
                  <a:off x="8118476" y="8504238"/>
                  <a:ext cx="128587" cy="179387"/>
                </a:xfrm>
                <a:custGeom>
                  <a:avLst/>
                  <a:gdLst>
                    <a:gd name="T0" fmla="*/ 1 w 29"/>
                    <a:gd name="T1" fmla="*/ 15 h 41"/>
                    <a:gd name="T2" fmla="*/ 28 w 29"/>
                    <a:gd name="T3" fmla="*/ 16 h 41"/>
                    <a:gd name="T4" fmla="*/ 21 w 29"/>
                    <a:gd name="T5" fmla="*/ 34 h 41"/>
                    <a:gd name="T6" fmla="*/ 1 w 29"/>
                    <a:gd name="T7" fmla="*/ 15 h 41"/>
                    <a:gd name="T8" fmla="*/ 13 w 29"/>
                    <a:gd name="T9" fmla="*/ 27 h 41"/>
                    <a:gd name="T10" fmla="*/ 13 w 29"/>
                    <a:gd name="T11" fmla="*/ 27 h 41"/>
                    <a:gd name="T12" fmla="*/ 11 w 29"/>
                    <a:gd name="T13" fmla="*/ 19 h 41"/>
                    <a:gd name="T14" fmla="*/ 13 w 29"/>
                    <a:gd name="T15" fmla="*/ 2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 y="15"/>
                      </a:moveTo>
                      <a:cubicBezTo>
                        <a:pt x="7" y="5"/>
                        <a:pt x="23" y="0"/>
                        <a:pt x="28" y="16"/>
                      </a:cubicBezTo>
                      <a:cubicBezTo>
                        <a:pt x="29" y="21"/>
                        <a:pt x="26" y="32"/>
                        <a:pt x="21" y="34"/>
                      </a:cubicBezTo>
                      <a:cubicBezTo>
                        <a:pt x="9" y="41"/>
                        <a:pt x="0" y="28"/>
                        <a:pt x="1" y="15"/>
                      </a:cubicBezTo>
                      <a:close/>
                      <a:moveTo>
                        <a:pt x="13" y="27"/>
                      </a:moveTo>
                      <a:cubicBezTo>
                        <a:pt x="13" y="27"/>
                        <a:pt x="13" y="27"/>
                        <a:pt x="13" y="27"/>
                      </a:cubicBezTo>
                      <a:cubicBezTo>
                        <a:pt x="17" y="27"/>
                        <a:pt x="13" y="19"/>
                        <a:pt x="11" y="19"/>
                      </a:cubicBezTo>
                      <a:cubicBezTo>
                        <a:pt x="10" y="21"/>
                        <a:pt x="12" y="24"/>
                        <a:pt x="1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6" name="Freeform 143">
                  <a:extLst>
                    <a:ext uri="{FF2B5EF4-FFF2-40B4-BE49-F238E27FC236}">
                      <a16:creationId xmlns:a16="http://schemas.microsoft.com/office/drawing/2014/main" id="{95CABC10-2DBA-4A51-8B50-71D9D6804739}"/>
                    </a:ext>
                  </a:extLst>
                </p:cNvPr>
                <p:cNvSpPr>
                  <a:spLocks noEditPoints="1"/>
                </p:cNvSpPr>
                <p:nvPr/>
              </p:nvSpPr>
              <p:spPr bwMode="auto">
                <a:xfrm>
                  <a:off x="8566150" y="8350251"/>
                  <a:ext cx="155575" cy="201612"/>
                </a:xfrm>
                <a:custGeom>
                  <a:avLst/>
                  <a:gdLst>
                    <a:gd name="T0" fmla="*/ 7 w 35"/>
                    <a:gd name="T1" fmla="*/ 10 h 46"/>
                    <a:gd name="T2" fmla="*/ 29 w 35"/>
                    <a:gd name="T3" fmla="*/ 27 h 46"/>
                    <a:gd name="T4" fmla="*/ 5 w 35"/>
                    <a:gd name="T5" fmla="*/ 33 h 46"/>
                    <a:gd name="T6" fmla="*/ 7 w 35"/>
                    <a:gd name="T7" fmla="*/ 10 h 46"/>
                    <a:gd name="T8" fmla="*/ 11 w 35"/>
                    <a:gd name="T9" fmla="*/ 28 h 46"/>
                    <a:gd name="T10" fmla="*/ 11 w 35"/>
                    <a:gd name="T11" fmla="*/ 28 h 46"/>
                    <a:gd name="T12" fmla="*/ 15 w 35"/>
                    <a:gd name="T13" fmla="*/ 11 h 46"/>
                    <a:gd name="T14" fmla="*/ 11 w 35"/>
                    <a:gd name="T15" fmla="*/ 28 h 46"/>
                    <a:gd name="T16" fmla="*/ 17 w 35"/>
                    <a:gd name="T17" fmla="*/ 26 h 46"/>
                    <a:gd name="T18" fmla="*/ 17 w 35"/>
                    <a:gd name="T19" fmla="*/ 26 h 46"/>
                    <a:gd name="T20" fmla="*/ 19 w 35"/>
                    <a:gd name="T21" fmla="*/ 19 h 46"/>
                    <a:gd name="T22" fmla="*/ 17 w 35"/>
                    <a:gd name="T2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6">
                      <a:moveTo>
                        <a:pt x="7" y="10"/>
                      </a:moveTo>
                      <a:cubicBezTo>
                        <a:pt x="20" y="0"/>
                        <a:pt x="35" y="12"/>
                        <a:pt x="29" y="27"/>
                      </a:cubicBezTo>
                      <a:cubicBezTo>
                        <a:pt x="27" y="34"/>
                        <a:pt x="13" y="46"/>
                        <a:pt x="5" y="33"/>
                      </a:cubicBezTo>
                      <a:cubicBezTo>
                        <a:pt x="0" y="26"/>
                        <a:pt x="1" y="15"/>
                        <a:pt x="7" y="10"/>
                      </a:cubicBezTo>
                      <a:close/>
                      <a:moveTo>
                        <a:pt x="11" y="28"/>
                      </a:moveTo>
                      <a:cubicBezTo>
                        <a:pt x="11" y="28"/>
                        <a:pt x="11" y="28"/>
                        <a:pt x="11" y="28"/>
                      </a:cubicBezTo>
                      <a:cubicBezTo>
                        <a:pt x="9" y="21"/>
                        <a:pt x="15" y="17"/>
                        <a:pt x="15" y="11"/>
                      </a:cubicBezTo>
                      <a:cubicBezTo>
                        <a:pt x="6" y="12"/>
                        <a:pt x="7" y="23"/>
                        <a:pt x="11" y="28"/>
                      </a:cubicBezTo>
                      <a:close/>
                      <a:moveTo>
                        <a:pt x="17" y="26"/>
                      </a:moveTo>
                      <a:cubicBezTo>
                        <a:pt x="17" y="26"/>
                        <a:pt x="17" y="26"/>
                        <a:pt x="17" y="26"/>
                      </a:cubicBezTo>
                      <a:cubicBezTo>
                        <a:pt x="21" y="26"/>
                        <a:pt x="23" y="20"/>
                        <a:pt x="19" y="19"/>
                      </a:cubicBezTo>
                      <a:cubicBezTo>
                        <a:pt x="20" y="22"/>
                        <a:pt x="14" y="22"/>
                        <a:pt x="1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7" name="Freeform 144">
                  <a:extLst>
                    <a:ext uri="{FF2B5EF4-FFF2-40B4-BE49-F238E27FC236}">
                      <a16:creationId xmlns:a16="http://schemas.microsoft.com/office/drawing/2014/main" id="{84186350-D793-41BD-B948-6FC3F282A193}"/>
                    </a:ext>
                  </a:extLst>
                </p:cNvPr>
                <p:cNvSpPr>
                  <a:spLocks noEditPoints="1"/>
                </p:cNvSpPr>
                <p:nvPr/>
              </p:nvSpPr>
              <p:spPr bwMode="auto">
                <a:xfrm>
                  <a:off x="8424863" y="9056688"/>
                  <a:ext cx="663575" cy="555625"/>
                </a:xfrm>
                <a:custGeom>
                  <a:avLst/>
                  <a:gdLst>
                    <a:gd name="T0" fmla="*/ 103 w 150"/>
                    <a:gd name="T1" fmla="*/ 118 h 127"/>
                    <a:gd name="T2" fmla="*/ 75 w 150"/>
                    <a:gd name="T3" fmla="*/ 32 h 127"/>
                    <a:gd name="T4" fmla="*/ 37 w 150"/>
                    <a:gd name="T5" fmla="*/ 49 h 127"/>
                    <a:gd name="T6" fmla="*/ 37 w 150"/>
                    <a:gd name="T7" fmla="*/ 49 h 127"/>
                    <a:gd name="T8" fmla="*/ 123 w 150"/>
                    <a:gd name="T9" fmla="*/ 19 h 127"/>
                    <a:gd name="T10" fmla="*/ 21 w 150"/>
                    <a:gd name="T11" fmla="*/ 54 h 127"/>
                    <a:gd name="T12" fmla="*/ 115 w 150"/>
                    <a:gd name="T13" fmla="*/ 31 h 127"/>
                    <a:gd name="T14" fmla="*/ 125 w 150"/>
                    <a:gd name="T15" fmla="*/ 30 h 127"/>
                    <a:gd name="T16" fmla="*/ 22 w 150"/>
                    <a:gd name="T17" fmla="*/ 64 h 127"/>
                    <a:gd name="T18" fmla="*/ 86 w 150"/>
                    <a:gd name="T19" fmla="*/ 47 h 127"/>
                    <a:gd name="T20" fmla="*/ 92 w 150"/>
                    <a:gd name="T21" fmla="*/ 35 h 127"/>
                    <a:gd name="T22" fmla="*/ 133 w 150"/>
                    <a:gd name="T23" fmla="*/ 23 h 127"/>
                    <a:gd name="T24" fmla="*/ 120 w 150"/>
                    <a:gd name="T25" fmla="*/ 37 h 127"/>
                    <a:gd name="T26" fmla="*/ 105 w 150"/>
                    <a:gd name="T27" fmla="*/ 35 h 127"/>
                    <a:gd name="T28" fmla="*/ 21 w 150"/>
                    <a:gd name="T29" fmla="*/ 70 h 127"/>
                    <a:gd name="T30" fmla="*/ 71 w 150"/>
                    <a:gd name="T31" fmla="*/ 54 h 127"/>
                    <a:gd name="T32" fmla="*/ 14 w 150"/>
                    <a:gd name="T33" fmla="*/ 77 h 127"/>
                    <a:gd name="T34" fmla="*/ 68 w 150"/>
                    <a:gd name="T35" fmla="*/ 61 h 127"/>
                    <a:gd name="T36" fmla="*/ 85 w 150"/>
                    <a:gd name="T37" fmla="*/ 58 h 127"/>
                    <a:gd name="T38" fmla="*/ 17 w 150"/>
                    <a:gd name="T39" fmla="*/ 78 h 127"/>
                    <a:gd name="T40" fmla="*/ 17 w 150"/>
                    <a:gd name="T41" fmla="*/ 91 h 127"/>
                    <a:gd name="T42" fmla="*/ 17 w 150"/>
                    <a:gd name="T43" fmla="*/ 91 h 127"/>
                    <a:gd name="T44" fmla="*/ 127 w 150"/>
                    <a:gd name="T45" fmla="*/ 46 h 127"/>
                    <a:gd name="T46" fmla="*/ 55 w 150"/>
                    <a:gd name="T47" fmla="*/ 84 h 127"/>
                    <a:gd name="T48" fmla="*/ 63 w 150"/>
                    <a:gd name="T49" fmla="*/ 65 h 127"/>
                    <a:gd name="T50" fmla="*/ 95 w 150"/>
                    <a:gd name="T51" fmla="*/ 66 h 127"/>
                    <a:gd name="T52" fmla="*/ 58 w 150"/>
                    <a:gd name="T53" fmla="*/ 90 h 127"/>
                    <a:gd name="T54" fmla="*/ 55 w 150"/>
                    <a:gd name="T55" fmla="*/ 88 h 127"/>
                    <a:gd name="T56" fmla="*/ 129 w 150"/>
                    <a:gd name="T57" fmla="*/ 49 h 127"/>
                    <a:gd name="T58" fmla="*/ 38 w 150"/>
                    <a:gd name="T59" fmla="*/ 87 h 127"/>
                    <a:gd name="T60" fmla="*/ 38 w 150"/>
                    <a:gd name="T61" fmla="*/ 87 h 127"/>
                    <a:gd name="T62" fmla="*/ 79 w 150"/>
                    <a:gd name="T63" fmla="*/ 73 h 127"/>
                    <a:gd name="T64" fmla="*/ 73 w 150"/>
                    <a:gd name="T65" fmla="*/ 86 h 127"/>
                    <a:gd name="T66" fmla="*/ 97 w 150"/>
                    <a:gd name="T67" fmla="*/ 67 h 127"/>
                    <a:gd name="T68" fmla="*/ 113 w 150"/>
                    <a:gd name="T69" fmla="*/ 66 h 127"/>
                    <a:gd name="T70" fmla="*/ 94 w 150"/>
                    <a:gd name="T71" fmla="*/ 77 h 127"/>
                    <a:gd name="T72" fmla="*/ 113 w 150"/>
                    <a:gd name="T73" fmla="*/ 70 h 127"/>
                    <a:gd name="T74" fmla="*/ 126 w 150"/>
                    <a:gd name="T75" fmla="*/ 77 h 127"/>
                    <a:gd name="T76" fmla="*/ 43 w 150"/>
                    <a:gd name="T77" fmla="*/ 103 h 127"/>
                    <a:gd name="T78" fmla="*/ 65 w 150"/>
                    <a:gd name="T79" fmla="*/ 96 h 127"/>
                    <a:gd name="T80" fmla="*/ 47 w 150"/>
                    <a:gd name="T81" fmla="*/ 116 h 127"/>
                    <a:gd name="T82" fmla="*/ 59 w 150"/>
                    <a:gd name="T83" fmla="*/ 110 h 127"/>
                    <a:gd name="T84" fmla="*/ 75 w 150"/>
                    <a:gd name="T85" fmla="*/ 109 h 127"/>
                    <a:gd name="T86" fmla="*/ 80 w 150"/>
                    <a:gd name="T87" fmla="*/ 100 h 127"/>
                    <a:gd name="T88" fmla="*/ 133 w 150"/>
                    <a:gd name="T89" fmla="*/ 87 h 127"/>
                    <a:gd name="T90" fmla="*/ 67 w 150"/>
                    <a:gd name="T91" fmla="*/ 112 h 127"/>
                    <a:gd name="T92" fmla="*/ 79 w 150"/>
                    <a:gd name="T93" fmla="*/ 110 h 127"/>
                    <a:gd name="T94" fmla="*/ 93 w 150"/>
                    <a:gd name="T95" fmla="*/ 108 h 127"/>
                    <a:gd name="T96" fmla="*/ 93 w 150"/>
                    <a:gd name="T97" fmla="*/ 108 h 127"/>
                    <a:gd name="T98" fmla="*/ 68 w 150"/>
                    <a:gd name="T99" fmla="*/ 119 h 127"/>
                    <a:gd name="T100" fmla="*/ 114 w 150"/>
                    <a:gd name="T101" fmla="*/ 10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27">
                      <a:moveTo>
                        <a:pt x="127" y="0"/>
                      </a:moveTo>
                      <a:cubicBezTo>
                        <a:pt x="136" y="1"/>
                        <a:pt x="141" y="15"/>
                        <a:pt x="144" y="26"/>
                      </a:cubicBezTo>
                      <a:cubicBezTo>
                        <a:pt x="149" y="44"/>
                        <a:pt x="150" y="66"/>
                        <a:pt x="142" y="81"/>
                      </a:cubicBezTo>
                      <a:cubicBezTo>
                        <a:pt x="136" y="94"/>
                        <a:pt x="117" y="110"/>
                        <a:pt x="103" y="118"/>
                      </a:cubicBezTo>
                      <a:cubicBezTo>
                        <a:pt x="87" y="127"/>
                        <a:pt x="52" y="127"/>
                        <a:pt x="38" y="120"/>
                      </a:cubicBezTo>
                      <a:cubicBezTo>
                        <a:pt x="20" y="111"/>
                        <a:pt x="0" y="84"/>
                        <a:pt x="4" y="56"/>
                      </a:cubicBezTo>
                      <a:cubicBezTo>
                        <a:pt x="46" y="38"/>
                        <a:pt x="91" y="22"/>
                        <a:pt x="127" y="0"/>
                      </a:cubicBezTo>
                      <a:close/>
                      <a:moveTo>
                        <a:pt x="75" y="32"/>
                      </a:moveTo>
                      <a:cubicBezTo>
                        <a:pt x="75" y="32"/>
                        <a:pt x="75" y="32"/>
                        <a:pt x="75" y="32"/>
                      </a:cubicBezTo>
                      <a:cubicBezTo>
                        <a:pt x="78" y="33"/>
                        <a:pt x="86" y="31"/>
                        <a:pt x="85" y="27"/>
                      </a:cubicBezTo>
                      <a:cubicBezTo>
                        <a:pt x="82" y="26"/>
                        <a:pt x="76" y="29"/>
                        <a:pt x="75" y="32"/>
                      </a:cubicBezTo>
                      <a:close/>
                      <a:moveTo>
                        <a:pt x="37" y="49"/>
                      </a:moveTo>
                      <a:cubicBezTo>
                        <a:pt x="37" y="49"/>
                        <a:pt x="37" y="49"/>
                        <a:pt x="37" y="49"/>
                      </a:cubicBezTo>
                      <a:cubicBezTo>
                        <a:pt x="39" y="49"/>
                        <a:pt x="40" y="51"/>
                        <a:pt x="43" y="51"/>
                      </a:cubicBezTo>
                      <a:cubicBezTo>
                        <a:pt x="42" y="48"/>
                        <a:pt x="44" y="47"/>
                        <a:pt x="44" y="45"/>
                      </a:cubicBezTo>
                      <a:cubicBezTo>
                        <a:pt x="42" y="44"/>
                        <a:pt x="36" y="45"/>
                        <a:pt x="37" y="49"/>
                      </a:cubicBezTo>
                      <a:close/>
                      <a:moveTo>
                        <a:pt x="118" y="21"/>
                      </a:moveTo>
                      <a:cubicBezTo>
                        <a:pt x="118" y="21"/>
                        <a:pt x="118" y="21"/>
                        <a:pt x="118" y="21"/>
                      </a:cubicBezTo>
                      <a:cubicBezTo>
                        <a:pt x="119" y="22"/>
                        <a:pt x="119" y="23"/>
                        <a:pt x="119" y="24"/>
                      </a:cubicBezTo>
                      <a:cubicBezTo>
                        <a:pt x="122" y="27"/>
                        <a:pt x="122" y="20"/>
                        <a:pt x="123" y="19"/>
                      </a:cubicBezTo>
                      <a:cubicBezTo>
                        <a:pt x="120" y="19"/>
                        <a:pt x="120" y="21"/>
                        <a:pt x="118" y="21"/>
                      </a:cubicBezTo>
                      <a:close/>
                      <a:moveTo>
                        <a:pt x="19" y="62"/>
                      </a:moveTo>
                      <a:cubicBezTo>
                        <a:pt x="19" y="62"/>
                        <a:pt x="19" y="62"/>
                        <a:pt x="19" y="62"/>
                      </a:cubicBezTo>
                      <a:cubicBezTo>
                        <a:pt x="19" y="59"/>
                        <a:pt x="23" y="58"/>
                        <a:pt x="21" y="54"/>
                      </a:cubicBezTo>
                      <a:cubicBezTo>
                        <a:pt x="18" y="55"/>
                        <a:pt x="15" y="61"/>
                        <a:pt x="19" y="62"/>
                      </a:cubicBezTo>
                      <a:close/>
                      <a:moveTo>
                        <a:pt x="103" y="32"/>
                      </a:moveTo>
                      <a:cubicBezTo>
                        <a:pt x="103" y="32"/>
                        <a:pt x="103" y="32"/>
                        <a:pt x="103" y="32"/>
                      </a:cubicBezTo>
                      <a:cubicBezTo>
                        <a:pt x="107" y="32"/>
                        <a:pt x="110" y="34"/>
                        <a:pt x="115" y="31"/>
                      </a:cubicBezTo>
                      <a:cubicBezTo>
                        <a:pt x="114" y="26"/>
                        <a:pt x="111" y="29"/>
                        <a:pt x="112" y="24"/>
                      </a:cubicBezTo>
                      <a:cubicBezTo>
                        <a:pt x="109" y="26"/>
                        <a:pt x="101" y="27"/>
                        <a:pt x="103" y="32"/>
                      </a:cubicBezTo>
                      <a:close/>
                      <a:moveTo>
                        <a:pt x="125" y="30"/>
                      </a:moveTo>
                      <a:cubicBezTo>
                        <a:pt x="125" y="30"/>
                        <a:pt x="125" y="30"/>
                        <a:pt x="125" y="30"/>
                      </a:cubicBezTo>
                      <a:cubicBezTo>
                        <a:pt x="127" y="28"/>
                        <a:pt x="128" y="26"/>
                        <a:pt x="126" y="21"/>
                      </a:cubicBezTo>
                      <a:cubicBezTo>
                        <a:pt x="122" y="22"/>
                        <a:pt x="121" y="31"/>
                        <a:pt x="125" y="30"/>
                      </a:cubicBezTo>
                      <a:close/>
                      <a:moveTo>
                        <a:pt x="22" y="64"/>
                      </a:moveTo>
                      <a:cubicBezTo>
                        <a:pt x="22" y="64"/>
                        <a:pt x="22" y="64"/>
                        <a:pt x="22" y="64"/>
                      </a:cubicBezTo>
                      <a:cubicBezTo>
                        <a:pt x="25" y="63"/>
                        <a:pt x="26" y="61"/>
                        <a:pt x="25" y="58"/>
                      </a:cubicBezTo>
                      <a:cubicBezTo>
                        <a:pt x="22" y="59"/>
                        <a:pt x="21" y="61"/>
                        <a:pt x="22" y="64"/>
                      </a:cubicBezTo>
                      <a:close/>
                      <a:moveTo>
                        <a:pt x="86" y="47"/>
                      </a:moveTo>
                      <a:cubicBezTo>
                        <a:pt x="86" y="47"/>
                        <a:pt x="86" y="47"/>
                        <a:pt x="86" y="47"/>
                      </a:cubicBezTo>
                      <a:cubicBezTo>
                        <a:pt x="89" y="47"/>
                        <a:pt x="90" y="49"/>
                        <a:pt x="92" y="52"/>
                      </a:cubicBezTo>
                      <a:cubicBezTo>
                        <a:pt x="92" y="56"/>
                        <a:pt x="87" y="58"/>
                        <a:pt x="89" y="64"/>
                      </a:cubicBezTo>
                      <a:cubicBezTo>
                        <a:pt x="94" y="62"/>
                        <a:pt x="94" y="57"/>
                        <a:pt x="96" y="53"/>
                      </a:cubicBezTo>
                      <a:cubicBezTo>
                        <a:pt x="88" y="51"/>
                        <a:pt x="98" y="36"/>
                        <a:pt x="92" y="35"/>
                      </a:cubicBezTo>
                      <a:cubicBezTo>
                        <a:pt x="89" y="39"/>
                        <a:pt x="83" y="41"/>
                        <a:pt x="86" y="47"/>
                      </a:cubicBezTo>
                      <a:close/>
                      <a:moveTo>
                        <a:pt x="136" y="37"/>
                      </a:moveTo>
                      <a:cubicBezTo>
                        <a:pt x="136" y="37"/>
                        <a:pt x="136" y="37"/>
                        <a:pt x="136" y="37"/>
                      </a:cubicBezTo>
                      <a:cubicBezTo>
                        <a:pt x="142" y="35"/>
                        <a:pt x="136" y="24"/>
                        <a:pt x="133" y="23"/>
                      </a:cubicBezTo>
                      <a:cubicBezTo>
                        <a:pt x="134" y="28"/>
                        <a:pt x="134" y="31"/>
                        <a:pt x="136" y="37"/>
                      </a:cubicBezTo>
                      <a:close/>
                      <a:moveTo>
                        <a:pt x="110" y="53"/>
                      </a:moveTo>
                      <a:cubicBezTo>
                        <a:pt x="110" y="53"/>
                        <a:pt x="110" y="53"/>
                        <a:pt x="110" y="53"/>
                      </a:cubicBezTo>
                      <a:cubicBezTo>
                        <a:pt x="115" y="53"/>
                        <a:pt x="126" y="43"/>
                        <a:pt x="120" y="37"/>
                      </a:cubicBezTo>
                      <a:cubicBezTo>
                        <a:pt x="116" y="42"/>
                        <a:pt x="114" y="48"/>
                        <a:pt x="110" y="53"/>
                      </a:cubicBezTo>
                      <a:close/>
                      <a:moveTo>
                        <a:pt x="114" y="43"/>
                      </a:moveTo>
                      <a:cubicBezTo>
                        <a:pt x="114" y="43"/>
                        <a:pt x="114" y="43"/>
                        <a:pt x="114" y="43"/>
                      </a:cubicBezTo>
                      <a:cubicBezTo>
                        <a:pt x="112" y="38"/>
                        <a:pt x="109" y="37"/>
                        <a:pt x="105" y="35"/>
                      </a:cubicBezTo>
                      <a:cubicBezTo>
                        <a:pt x="96" y="37"/>
                        <a:pt x="95" y="43"/>
                        <a:pt x="98" y="51"/>
                      </a:cubicBezTo>
                      <a:cubicBezTo>
                        <a:pt x="104" y="56"/>
                        <a:pt x="113" y="49"/>
                        <a:pt x="114" y="43"/>
                      </a:cubicBezTo>
                      <a:close/>
                      <a:moveTo>
                        <a:pt x="21" y="70"/>
                      </a:moveTo>
                      <a:cubicBezTo>
                        <a:pt x="21" y="70"/>
                        <a:pt x="21" y="70"/>
                        <a:pt x="21" y="70"/>
                      </a:cubicBezTo>
                      <a:cubicBezTo>
                        <a:pt x="25" y="72"/>
                        <a:pt x="26" y="71"/>
                        <a:pt x="28" y="68"/>
                      </a:cubicBezTo>
                      <a:cubicBezTo>
                        <a:pt x="28" y="65"/>
                        <a:pt x="25" y="65"/>
                        <a:pt x="23" y="64"/>
                      </a:cubicBezTo>
                      <a:cubicBezTo>
                        <a:pt x="26" y="68"/>
                        <a:pt x="20" y="67"/>
                        <a:pt x="21" y="70"/>
                      </a:cubicBezTo>
                      <a:close/>
                      <a:moveTo>
                        <a:pt x="71" y="54"/>
                      </a:moveTo>
                      <a:cubicBezTo>
                        <a:pt x="71" y="54"/>
                        <a:pt x="71" y="54"/>
                        <a:pt x="71" y="54"/>
                      </a:cubicBezTo>
                      <a:cubicBezTo>
                        <a:pt x="71" y="52"/>
                        <a:pt x="69" y="49"/>
                        <a:pt x="69" y="52"/>
                      </a:cubicBezTo>
                      <a:cubicBezTo>
                        <a:pt x="70" y="53"/>
                        <a:pt x="72" y="56"/>
                        <a:pt x="71" y="54"/>
                      </a:cubicBezTo>
                      <a:close/>
                      <a:moveTo>
                        <a:pt x="14" y="77"/>
                      </a:moveTo>
                      <a:cubicBezTo>
                        <a:pt x="14" y="77"/>
                        <a:pt x="14" y="77"/>
                        <a:pt x="14" y="77"/>
                      </a:cubicBezTo>
                      <a:cubicBezTo>
                        <a:pt x="16" y="75"/>
                        <a:pt x="18" y="73"/>
                        <a:pt x="19" y="70"/>
                      </a:cubicBezTo>
                      <a:cubicBezTo>
                        <a:pt x="15" y="68"/>
                        <a:pt x="11" y="72"/>
                        <a:pt x="14" y="77"/>
                      </a:cubicBezTo>
                      <a:close/>
                      <a:moveTo>
                        <a:pt x="68" y="61"/>
                      </a:moveTo>
                      <a:cubicBezTo>
                        <a:pt x="68" y="61"/>
                        <a:pt x="68" y="61"/>
                        <a:pt x="68" y="61"/>
                      </a:cubicBezTo>
                      <a:cubicBezTo>
                        <a:pt x="74" y="61"/>
                        <a:pt x="71" y="53"/>
                        <a:pt x="67" y="55"/>
                      </a:cubicBezTo>
                      <a:cubicBezTo>
                        <a:pt x="66" y="57"/>
                        <a:pt x="66" y="59"/>
                        <a:pt x="68" y="61"/>
                      </a:cubicBezTo>
                      <a:close/>
                      <a:moveTo>
                        <a:pt x="85" y="58"/>
                      </a:moveTo>
                      <a:cubicBezTo>
                        <a:pt x="85" y="58"/>
                        <a:pt x="85" y="58"/>
                        <a:pt x="85" y="58"/>
                      </a:cubicBezTo>
                      <a:cubicBezTo>
                        <a:pt x="89" y="57"/>
                        <a:pt x="90" y="52"/>
                        <a:pt x="86" y="52"/>
                      </a:cubicBezTo>
                      <a:cubicBezTo>
                        <a:pt x="87" y="55"/>
                        <a:pt x="83" y="55"/>
                        <a:pt x="85" y="58"/>
                      </a:cubicBezTo>
                      <a:close/>
                      <a:moveTo>
                        <a:pt x="17" y="78"/>
                      </a:moveTo>
                      <a:cubicBezTo>
                        <a:pt x="17" y="78"/>
                        <a:pt x="17" y="78"/>
                        <a:pt x="17" y="78"/>
                      </a:cubicBezTo>
                      <a:cubicBezTo>
                        <a:pt x="15" y="97"/>
                        <a:pt x="40" y="82"/>
                        <a:pt x="26" y="74"/>
                      </a:cubicBezTo>
                      <a:cubicBezTo>
                        <a:pt x="21" y="74"/>
                        <a:pt x="21" y="77"/>
                        <a:pt x="17" y="78"/>
                      </a:cubicBezTo>
                      <a:close/>
                      <a:moveTo>
                        <a:pt x="17" y="91"/>
                      </a:moveTo>
                      <a:cubicBezTo>
                        <a:pt x="17" y="91"/>
                        <a:pt x="17" y="91"/>
                        <a:pt x="17" y="91"/>
                      </a:cubicBezTo>
                      <a:cubicBezTo>
                        <a:pt x="14" y="86"/>
                        <a:pt x="15" y="86"/>
                        <a:pt x="14" y="80"/>
                      </a:cubicBezTo>
                      <a:cubicBezTo>
                        <a:pt x="12" y="81"/>
                        <a:pt x="12" y="79"/>
                        <a:pt x="10" y="80"/>
                      </a:cubicBezTo>
                      <a:cubicBezTo>
                        <a:pt x="12" y="84"/>
                        <a:pt x="13" y="91"/>
                        <a:pt x="17" y="91"/>
                      </a:cubicBezTo>
                      <a:close/>
                      <a:moveTo>
                        <a:pt x="127" y="46"/>
                      </a:moveTo>
                      <a:cubicBezTo>
                        <a:pt x="127" y="46"/>
                        <a:pt x="127" y="46"/>
                        <a:pt x="127" y="46"/>
                      </a:cubicBezTo>
                      <a:cubicBezTo>
                        <a:pt x="130" y="46"/>
                        <a:pt x="129" y="43"/>
                        <a:pt x="129" y="41"/>
                      </a:cubicBezTo>
                      <a:cubicBezTo>
                        <a:pt x="126" y="41"/>
                        <a:pt x="125" y="43"/>
                        <a:pt x="127" y="46"/>
                      </a:cubicBezTo>
                      <a:close/>
                      <a:moveTo>
                        <a:pt x="63" y="65"/>
                      </a:moveTo>
                      <a:cubicBezTo>
                        <a:pt x="63" y="65"/>
                        <a:pt x="63" y="65"/>
                        <a:pt x="63" y="65"/>
                      </a:cubicBezTo>
                      <a:cubicBezTo>
                        <a:pt x="58" y="67"/>
                        <a:pt x="58" y="71"/>
                        <a:pt x="52" y="72"/>
                      </a:cubicBezTo>
                      <a:cubicBezTo>
                        <a:pt x="52" y="76"/>
                        <a:pt x="53" y="80"/>
                        <a:pt x="55" y="84"/>
                      </a:cubicBezTo>
                      <a:cubicBezTo>
                        <a:pt x="57" y="85"/>
                        <a:pt x="61" y="83"/>
                        <a:pt x="65" y="82"/>
                      </a:cubicBezTo>
                      <a:cubicBezTo>
                        <a:pt x="62" y="77"/>
                        <a:pt x="71" y="72"/>
                        <a:pt x="66" y="69"/>
                      </a:cubicBezTo>
                      <a:cubicBezTo>
                        <a:pt x="66" y="70"/>
                        <a:pt x="67" y="73"/>
                        <a:pt x="64" y="74"/>
                      </a:cubicBezTo>
                      <a:cubicBezTo>
                        <a:pt x="66" y="70"/>
                        <a:pt x="64" y="70"/>
                        <a:pt x="63" y="65"/>
                      </a:cubicBezTo>
                      <a:close/>
                      <a:moveTo>
                        <a:pt x="95" y="66"/>
                      </a:moveTo>
                      <a:cubicBezTo>
                        <a:pt x="95" y="66"/>
                        <a:pt x="95" y="66"/>
                        <a:pt x="95" y="66"/>
                      </a:cubicBezTo>
                      <a:cubicBezTo>
                        <a:pt x="99" y="63"/>
                        <a:pt x="101" y="60"/>
                        <a:pt x="100" y="55"/>
                      </a:cubicBezTo>
                      <a:cubicBezTo>
                        <a:pt x="95" y="57"/>
                        <a:pt x="95" y="61"/>
                        <a:pt x="95" y="66"/>
                      </a:cubicBezTo>
                      <a:close/>
                      <a:moveTo>
                        <a:pt x="52" y="91"/>
                      </a:moveTo>
                      <a:cubicBezTo>
                        <a:pt x="52" y="91"/>
                        <a:pt x="52" y="91"/>
                        <a:pt x="52" y="91"/>
                      </a:cubicBezTo>
                      <a:cubicBezTo>
                        <a:pt x="52" y="96"/>
                        <a:pt x="44" y="103"/>
                        <a:pt x="49" y="107"/>
                      </a:cubicBezTo>
                      <a:cubicBezTo>
                        <a:pt x="52" y="102"/>
                        <a:pt x="53" y="95"/>
                        <a:pt x="58" y="90"/>
                      </a:cubicBezTo>
                      <a:cubicBezTo>
                        <a:pt x="59" y="99"/>
                        <a:pt x="50" y="103"/>
                        <a:pt x="52" y="112"/>
                      </a:cubicBezTo>
                      <a:cubicBezTo>
                        <a:pt x="59" y="110"/>
                        <a:pt x="58" y="103"/>
                        <a:pt x="60" y="98"/>
                      </a:cubicBezTo>
                      <a:cubicBezTo>
                        <a:pt x="62" y="94"/>
                        <a:pt x="65" y="91"/>
                        <a:pt x="65" y="86"/>
                      </a:cubicBezTo>
                      <a:cubicBezTo>
                        <a:pt x="62" y="85"/>
                        <a:pt x="58" y="87"/>
                        <a:pt x="55" y="88"/>
                      </a:cubicBezTo>
                      <a:cubicBezTo>
                        <a:pt x="48" y="86"/>
                        <a:pt x="52" y="76"/>
                        <a:pt x="47" y="75"/>
                      </a:cubicBezTo>
                      <a:cubicBezTo>
                        <a:pt x="47" y="81"/>
                        <a:pt x="45" y="95"/>
                        <a:pt x="52" y="91"/>
                      </a:cubicBezTo>
                      <a:close/>
                      <a:moveTo>
                        <a:pt x="129" y="49"/>
                      </a:moveTo>
                      <a:cubicBezTo>
                        <a:pt x="129" y="49"/>
                        <a:pt x="129" y="49"/>
                        <a:pt x="129" y="49"/>
                      </a:cubicBezTo>
                      <a:cubicBezTo>
                        <a:pt x="129" y="51"/>
                        <a:pt x="130" y="52"/>
                        <a:pt x="131" y="52"/>
                      </a:cubicBezTo>
                      <a:cubicBezTo>
                        <a:pt x="134" y="52"/>
                        <a:pt x="134" y="50"/>
                        <a:pt x="133" y="47"/>
                      </a:cubicBezTo>
                      <a:cubicBezTo>
                        <a:pt x="131" y="47"/>
                        <a:pt x="130" y="48"/>
                        <a:pt x="129" y="49"/>
                      </a:cubicBezTo>
                      <a:close/>
                      <a:moveTo>
                        <a:pt x="38" y="87"/>
                      </a:moveTo>
                      <a:cubicBezTo>
                        <a:pt x="38" y="87"/>
                        <a:pt x="38" y="87"/>
                        <a:pt x="38" y="87"/>
                      </a:cubicBezTo>
                      <a:cubicBezTo>
                        <a:pt x="40" y="87"/>
                        <a:pt x="41" y="88"/>
                        <a:pt x="43" y="88"/>
                      </a:cubicBezTo>
                      <a:cubicBezTo>
                        <a:pt x="41" y="85"/>
                        <a:pt x="44" y="82"/>
                        <a:pt x="39" y="82"/>
                      </a:cubicBezTo>
                      <a:cubicBezTo>
                        <a:pt x="40" y="84"/>
                        <a:pt x="37" y="84"/>
                        <a:pt x="38" y="87"/>
                      </a:cubicBezTo>
                      <a:close/>
                      <a:moveTo>
                        <a:pt x="79" y="81"/>
                      </a:moveTo>
                      <a:cubicBezTo>
                        <a:pt x="79" y="81"/>
                        <a:pt x="79" y="81"/>
                        <a:pt x="79" y="81"/>
                      </a:cubicBezTo>
                      <a:cubicBezTo>
                        <a:pt x="79" y="83"/>
                        <a:pt x="77" y="85"/>
                        <a:pt x="79" y="89"/>
                      </a:cubicBezTo>
                      <a:cubicBezTo>
                        <a:pt x="85" y="85"/>
                        <a:pt x="76" y="78"/>
                        <a:pt x="79" y="73"/>
                      </a:cubicBezTo>
                      <a:cubicBezTo>
                        <a:pt x="75" y="73"/>
                        <a:pt x="77" y="70"/>
                        <a:pt x="73" y="70"/>
                      </a:cubicBezTo>
                      <a:cubicBezTo>
                        <a:pt x="74" y="77"/>
                        <a:pt x="66" y="80"/>
                        <a:pt x="67" y="86"/>
                      </a:cubicBezTo>
                      <a:cubicBezTo>
                        <a:pt x="74" y="84"/>
                        <a:pt x="71" y="77"/>
                        <a:pt x="75" y="74"/>
                      </a:cubicBezTo>
                      <a:cubicBezTo>
                        <a:pt x="77" y="78"/>
                        <a:pt x="71" y="80"/>
                        <a:pt x="73" y="86"/>
                      </a:cubicBezTo>
                      <a:cubicBezTo>
                        <a:pt x="78" y="86"/>
                        <a:pt x="77" y="79"/>
                        <a:pt x="79" y="81"/>
                      </a:cubicBezTo>
                      <a:close/>
                      <a:moveTo>
                        <a:pt x="91" y="71"/>
                      </a:moveTo>
                      <a:cubicBezTo>
                        <a:pt x="91" y="71"/>
                        <a:pt x="91" y="71"/>
                        <a:pt x="91" y="71"/>
                      </a:cubicBezTo>
                      <a:cubicBezTo>
                        <a:pt x="92" y="75"/>
                        <a:pt x="100" y="71"/>
                        <a:pt x="97" y="67"/>
                      </a:cubicBezTo>
                      <a:cubicBezTo>
                        <a:pt x="94" y="70"/>
                        <a:pt x="93" y="69"/>
                        <a:pt x="91" y="71"/>
                      </a:cubicBezTo>
                      <a:close/>
                      <a:moveTo>
                        <a:pt x="113" y="66"/>
                      </a:moveTo>
                      <a:cubicBezTo>
                        <a:pt x="113" y="66"/>
                        <a:pt x="113" y="66"/>
                        <a:pt x="113" y="66"/>
                      </a:cubicBezTo>
                      <a:cubicBezTo>
                        <a:pt x="106" y="65"/>
                        <a:pt x="111" y="70"/>
                        <a:pt x="113" y="66"/>
                      </a:cubicBezTo>
                      <a:close/>
                      <a:moveTo>
                        <a:pt x="94" y="77"/>
                      </a:moveTo>
                      <a:cubicBezTo>
                        <a:pt x="94" y="77"/>
                        <a:pt x="94" y="77"/>
                        <a:pt x="94" y="77"/>
                      </a:cubicBezTo>
                      <a:cubicBezTo>
                        <a:pt x="92" y="85"/>
                        <a:pt x="94" y="96"/>
                        <a:pt x="102" y="99"/>
                      </a:cubicBezTo>
                      <a:cubicBezTo>
                        <a:pt x="130" y="96"/>
                        <a:pt x="109" y="56"/>
                        <a:pt x="94" y="77"/>
                      </a:cubicBezTo>
                      <a:close/>
                      <a:moveTo>
                        <a:pt x="119" y="79"/>
                      </a:moveTo>
                      <a:cubicBezTo>
                        <a:pt x="119" y="79"/>
                        <a:pt x="119" y="79"/>
                        <a:pt x="119" y="79"/>
                      </a:cubicBezTo>
                      <a:cubicBezTo>
                        <a:pt x="124" y="77"/>
                        <a:pt x="119" y="75"/>
                        <a:pt x="120" y="70"/>
                      </a:cubicBezTo>
                      <a:cubicBezTo>
                        <a:pt x="116" y="72"/>
                        <a:pt x="116" y="68"/>
                        <a:pt x="113" y="70"/>
                      </a:cubicBezTo>
                      <a:cubicBezTo>
                        <a:pt x="114" y="75"/>
                        <a:pt x="118" y="74"/>
                        <a:pt x="119" y="79"/>
                      </a:cubicBezTo>
                      <a:close/>
                      <a:moveTo>
                        <a:pt x="134" y="63"/>
                      </a:moveTo>
                      <a:cubicBezTo>
                        <a:pt x="134" y="63"/>
                        <a:pt x="134" y="63"/>
                        <a:pt x="134" y="63"/>
                      </a:cubicBezTo>
                      <a:cubicBezTo>
                        <a:pt x="132" y="68"/>
                        <a:pt x="128" y="72"/>
                        <a:pt x="126" y="77"/>
                      </a:cubicBezTo>
                      <a:cubicBezTo>
                        <a:pt x="124" y="80"/>
                        <a:pt x="116" y="84"/>
                        <a:pt x="120" y="87"/>
                      </a:cubicBezTo>
                      <a:cubicBezTo>
                        <a:pt x="127" y="84"/>
                        <a:pt x="139" y="70"/>
                        <a:pt x="137" y="62"/>
                      </a:cubicBezTo>
                      <a:cubicBezTo>
                        <a:pt x="136" y="62"/>
                        <a:pt x="135" y="63"/>
                        <a:pt x="134" y="63"/>
                      </a:cubicBezTo>
                      <a:close/>
                      <a:moveTo>
                        <a:pt x="43" y="103"/>
                      </a:moveTo>
                      <a:cubicBezTo>
                        <a:pt x="43" y="103"/>
                        <a:pt x="43" y="103"/>
                        <a:pt x="43" y="103"/>
                      </a:cubicBezTo>
                      <a:cubicBezTo>
                        <a:pt x="46" y="102"/>
                        <a:pt x="47" y="99"/>
                        <a:pt x="46" y="96"/>
                      </a:cubicBezTo>
                      <a:cubicBezTo>
                        <a:pt x="43" y="97"/>
                        <a:pt x="43" y="101"/>
                        <a:pt x="43" y="103"/>
                      </a:cubicBezTo>
                      <a:close/>
                      <a:moveTo>
                        <a:pt x="65" y="96"/>
                      </a:moveTo>
                      <a:cubicBezTo>
                        <a:pt x="65" y="96"/>
                        <a:pt x="65" y="96"/>
                        <a:pt x="65" y="96"/>
                      </a:cubicBezTo>
                      <a:cubicBezTo>
                        <a:pt x="72" y="92"/>
                        <a:pt x="66" y="89"/>
                        <a:pt x="65" y="96"/>
                      </a:cubicBezTo>
                      <a:close/>
                      <a:moveTo>
                        <a:pt x="47" y="116"/>
                      </a:moveTo>
                      <a:cubicBezTo>
                        <a:pt x="47" y="116"/>
                        <a:pt x="47" y="116"/>
                        <a:pt x="47" y="116"/>
                      </a:cubicBezTo>
                      <a:cubicBezTo>
                        <a:pt x="44" y="109"/>
                        <a:pt x="39" y="107"/>
                        <a:pt x="33" y="108"/>
                      </a:cubicBezTo>
                      <a:cubicBezTo>
                        <a:pt x="36" y="114"/>
                        <a:pt x="40" y="117"/>
                        <a:pt x="47" y="116"/>
                      </a:cubicBezTo>
                      <a:close/>
                      <a:moveTo>
                        <a:pt x="59" y="110"/>
                      </a:moveTo>
                      <a:cubicBezTo>
                        <a:pt x="59" y="110"/>
                        <a:pt x="59" y="110"/>
                        <a:pt x="59" y="110"/>
                      </a:cubicBezTo>
                      <a:cubicBezTo>
                        <a:pt x="66" y="109"/>
                        <a:pt x="65" y="102"/>
                        <a:pt x="66" y="97"/>
                      </a:cubicBezTo>
                      <a:cubicBezTo>
                        <a:pt x="60" y="100"/>
                        <a:pt x="60" y="106"/>
                        <a:pt x="59" y="110"/>
                      </a:cubicBezTo>
                      <a:close/>
                      <a:moveTo>
                        <a:pt x="75" y="109"/>
                      </a:moveTo>
                      <a:cubicBezTo>
                        <a:pt x="75" y="109"/>
                        <a:pt x="75" y="109"/>
                        <a:pt x="75" y="109"/>
                      </a:cubicBezTo>
                      <a:cubicBezTo>
                        <a:pt x="76" y="106"/>
                        <a:pt x="80" y="104"/>
                        <a:pt x="78" y="99"/>
                      </a:cubicBezTo>
                      <a:cubicBezTo>
                        <a:pt x="75" y="101"/>
                        <a:pt x="71" y="107"/>
                        <a:pt x="75" y="109"/>
                      </a:cubicBezTo>
                      <a:close/>
                      <a:moveTo>
                        <a:pt x="80" y="100"/>
                      </a:moveTo>
                      <a:cubicBezTo>
                        <a:pt x="80" y="100"/>
                        <a:pt x="80" y="100"/>
                        <a:pt x="80" y="100"/>
                      </a:cubicBezTo>
                      <a:cubicBezTo>
                        <a:pt x="80" y="98"/>
                        <a:pt x="82" y="97"/>
                        <a:pt x="82" y="95"/>
                      </a:cubicBezTo>
                      <a:cubicBezTo>
                        <a:pt x="80" y="96"/>
                        <a:pt x="79" y="94"/>
                        <a:pt x="77" y="96"/>
                      </a:cubicBezTo>
                      <a:cubicBezTo>
                        <a:pt x="77" y="98"/>
                        <a:pt x="78" y="100"/>
                        <a:pt x="80" y="100"/>
                      </a:cubicBezTo>
                      <a:close/>
                      <a:moveTo>
                        <a:pt x="133" y="87"/>
                      </a:moveTo>
                      <a:cubicBezTo>
                        <a:pt x="133" y="87"/>
                        <a:pt x="133" y="87"/>
                        <a:pt x="133" y="87"/>
                      </a:cubicBezTo>
                      <a:cubicBezTo>
                        <a:pt x="136" y="84"/>
                        <a:pt x="140" y="81"/>
                        <a:pt x="139" y="76"/>
                      </a:cubicBezTo>
                      <a:cubicBezTo>
                        <a:pt x="135" y="79"/>
                        <a:pt x="134" y="83"/>
                        <a:pt x="133" y="87"/>
                      </a:cubicBezTo>
                      <a:close/>
                      <a:moveTo>
                        <a:pt x="67" y="112"/>
                      </a:moveTo>
                      <a:cubicBezTo>
                        <a:pt x="67" y="112"/>
                        <a:pt x="67" y="112"/>
                        <a:pt x="67" y="112"/>
                      </a:cubicBezTo>
                      <a:cubicBezTo>
                        <a:pt x="71" y="111"/>
                        <a:pt x="71" y="101"/>
                        <a:pt x="68" y="103"/>
                      </a:cubicBezTo>
                      <a:cubicBezTo>
                        <a:pt x="67" y="106"/>
                        <a:pt x="64" y="107"/>
                        <a:pt x="67" y="112"/>
                      </a:cubicBezTo>
                      <a:close/>
                      <a:moveTo>
                        <a:pt x="79" y="110"/>
                      </a:moveTo>
                      <a:cubicBezTo>
                        <a:pt x="79" y="110"/>
                        <a:pt x="79" y="110"/>
                        <a:pt x="79" y="110"/>
                      </a:cubicBezTo>
                      <a:cubicBezTo>
                        <a:pt x="84" y="108"/>
                        <a:pt x="85" y="104"/>
                        <a:pt x="85" y="99"/>
                      </a:cubicBezTo>
                      <a:cubicBezTo>
                        <a:pt x="80" y="98"/>
                        <a:pt x="78" y="105"/>
                        <a:pt x="79" y="110"/>
                      </a:cubicBezTo>
                      <a:close/>
                      <a:moveTo>
                        <a:pt x="93" y="108"/>
                      </a:moveTo>
                      <a:cubicBezTo>
                        <a:pt x="93" y="108"/>
                        <a:pt x="93" y="108"/>
                        <a:pt x="93" y="108"/>
                      </a:cubicBezTo>
                      <a:cubicBezTo>
                        <a:pt x="96" y="106"/>
                        <a:pt x="98" y="103"/>
                        <a:pt x="97" y="99"/>
                      </a:cubicBezTo>
                      <a:cubicBezTo>
                        <a:pt x="95" y="99"/>
                        <a:pt x="94" y="98"/>
                        <a:pt x="92" y="98"/>
                      </a:cubicBezTo>
                      <a:cubicBezTo>
                        <a:pt x="92" y="101"/>
                        <a:pt x="94" y="105"/>
                        <a:pt x="93" y="108"/>
                      </a:cubicBezTo>
                      <a:close/>
                      <a:moveTo>
                        <a:pt x="68" y="119"/>
                      </a:moveTo>
                      <a:cubicBezTo>
                        <a:pt x="68" y="119"/>
                        <a:pt x="68" y="119"/>
                        <a:pt x="68" y="119"/>
                      </a:cubicBezTo>
                      <a:cubicBezTo>
                        <a:pt x="66" y="120"/>
                        <a:pt x="62" y="117"/>
                        <a:pt x="62" y="121"/>
                      </a:cubicBezTo>
                      <a:cubicBezTo>
                        <a:pt x="63" y="121"/>
                        <a:pt x="69" y="122"/>
                        <a:pt x="68" y="119"/>
                      </a:cubicBezTo>
                      <a:close/>
                      <a:moveTo>
                        <a:pt x="111" y="104"/>
                      </a:moveTo>
                      <a:cubicBezTo>
                        <a:pt x="111" y="104"/>
                        <a:pt x="111" y="104"/>
                        <a:pt x="111" y="104"/>
                      </a:cubicBezTo>
                      <a:cubicBezTo>
                        <a:pt x="102" y="115"/>
                        <a:pt x="83" y="116"/>
                        <a:pt x="71" y="120"/>
                      </a:cubicBezTo>
                      <a:cubicBezTo>
                        <a:pt x="83" y="121"/>
                        <a:pt x="104" y="117"/>
                        <a:pt x="114" y="106"/>
                      </a:cubicBezTo>
                      <a:cubicBezTo>
                        <a:pt x="113" y="105"/>
                        <a:pt x="113" y="103"/>
                        <a:pt x="111"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8" name="Freeform 145">
                  <a:extLst>
                    <a:ext uri="{FF2B5EF4-FFF2-40B4-BE49-F238E27FC236}">
                      <a16:creationId xmlns:a16="http://schemas.microsoft.com/office/drawing/2014/main" id="{99095FC9-6EAB-4EB7-8A38-F3590FA1AFAF}"/>
                    </a:ext>
                  </a:extLst>
                </p:cNvPr>
                <p:cNvSpPr>
                  <a:spLocks noEditPoints="1"/>
                </p:cNvSpPr>
                <p:nvPr/>
              </p:nvSpPr>
              <p:spPr bwMode="auto">
                <a:xfrm>
                  <a:off x="8348663" y="8569325"/>
                  <a:ext cx="838200" cy="1157287"/>
                </a:xfrm>
                <a:custGeom>
                  <a:avLst/>
                  <a:gdLst>
                    <a:gd name="T0" fmla="*/ 84 w 189"/>
                    <a:gd name="T1" fmla="*/ 4 h 264"/>
                    <a:gd name="T2" fmla="*/ 71 w 189"/>
                    <a:gd name="T3" fmla="*/ 18 h 264"/>
                    <a:gd name="T4" fmla="*/ 97 w 189"/>
                    <a:gd name="T5" fmla="*/ 84 h 264"/>
                    <a:gd name="T6" fmla="*/ 176 w 189"/>
                    <a:gd name="T7" fmla="*/ 133 h 264"/>
                    <a:gd name="T8" fmla="*/ 166 w 189"/>
                    <a:gd name="T9" fmla="*/ 203 h 264"/>
                    <a:gd name="T10" fmla="*/ 126 w 189"/>
                    <a:gd name="T11" fmla="*/ 237 h 264"/>
                    <a:gd name="T12" fmla="*/ 60 w 189"/>
                    <a:gd name="T13" fmla="*/ 246 h 264"/>
                    <a:gd name="T14" fmla="*/ 9 w 189"/>
                    <a:gd name="T15" fmla="*/ 179 h 264"/>
                    <a:gd name="T16" fmla="*/ 50 w 189"/>
                    <a:gd name="T17" fmla="*/ 106 h 264"/>
                    <a:gd name="T18" fmla="*/ 21 w 189"/>
                    <a:gd name="T19" fmla="*/ 37 h 264"/>
                    <a:gd name="T20" fmla="*/ 5 w 189"/>
                    <a:gd name="T21" fmla="*/ 35 h 264"/>
                    <a:gd name="T22" fmla="*/ 56 w 189"/>
                    <a:gd name="T23" fmla="*/ 5 h 264"/>
                    <a:gd name="T24" fmla="*/ 84 w 189"/>
                    <a:gd name="T25" fmla="*/ 4 h 264"/>
                    <a:gd name="T26" fmla="*/ 44 w 189"/>
                    <a:gd name="T27" fmla="*/ 17 h 264"/>
                    <a:gd name="T28" fmla="*/ 44 w 189"/>
                    <a:gd name="T29" fmla="*/ 17 h 264"/>
                    <a:gd name="T30" fmla="*/ 45 w 189"/>
                    <a:gd name="T31" fmla="*/ 13 h 264"/>
                    <a:gd name="T32" fmla="*/ 42 w 189"/>
                    <a:gd name="T33" fmla="*/ 14 h 264"/>
                    <a:gd name="T34" fmla="*/ 44 w 189"/>
                    <a:gd name="T35" fmla="*/ 17 h 264"/>
                    <a:gd name="T36" fmla="*/ 52 w 189"/>
                    <a:gd name="T37" fmla="*/ 13 h 264"/>
                    <a:gd name="T38" fmla="*/ 52 w 189"/>
                    <a:gd name="T39" fmla="*/ 13 h 264"/>
                    <a:gd name="T40" fmla="*/ 54 w 189"/>
                    <a:gd name="T41" fmla="*/ 13 h 264"/>
                    <a:gd name="T42" fmla="*/ 53 w 189"/>
                    <a:gd name="T43" fmla="*/ 10 h 264"/>
                    <a:gd name="T44" fmla="*/ 51 w 189"/>
                    <a:gd name="T45" fmla="*/ 11 h 264"/>
                    <a:gd name="T46" fmla="*/ 52 w 189"/>
                    <a:gd name="T47" fmla="*/ 13 h 264"/>
                    <a:gd name="T48" fmla="*/ 56 w 189"/>
                    <a:gd name="T49" fmla="*/ 13 h 264"/>
                    <a:gd name="T50" fmla="*/ 56 w 189"/>
                    <a:gd name="T51" fmla="*/ 13 h 264"/>
                    <a:gd name="T52" fmla="*/ 78 w 189"/>
                    <a:gd name="T53" fmla="*/ 6 h 264"/>
                    <a:gd name="T54" fmla="*/ 56 w 189"/>
                    <a:gd name="T55" fmla="*/ 13 h 264"/>
                    <a:gd name="T56" fmla="*/ 27 w 189"/>
                    <a:gd name="T57" fmla="*/ 33 h 264"/>
                    <a:gd name="T58" fmla="*/ 27 w 189"/>
                    <a:gd name="T59" fmla="*/ 33 h 264"/>
                    <a:gd name="T60" fmla="*/ 34 w 189"/>
                    <a:gd name="T61" fmla="*/ 56 h 264"/>
                    <a:gd name="T62" fmla="*/ 43 w 189"/>
                    <a:gd name="T63" fmla="*/ 77 h 264"/>
                    <a:gd name="T64" fmla="*/ 57 w 189"/>
                    <a:gd name="T65" fmla="*/ 109 h 264"/>
                    <a:gd name="T66" fmla="*/ 38 w 189"/>
                    <a:gd name="T67" fmla="*/ 116 h 264"/>
                    <a:gd name="T68" fmla="*/ 25 w 189"/>
                    <a:gd name="T69" fmla="*/ 130 h 264"/>
                    <a:gd name="T70" fmla="*/ 50 w 189"/>
                    <a:gd name="T71" fmla="*/ 235 h 264"/>
                    <a:gd name="T72" fmla="*/ 175 w 189"/>
                    <a:gd name="T73" fmla="*/ 181 h 264"/>
                    <a:gd name="T74" fmla="*/ 112 w 189"/>
                    <a:gd name="T75" fmla="*/ 90 h 264"/>
                    <a:gd name="T76" fmla="*/ 93 w 189"/>
                    <a:gd name="T77" fmla="*/ 91 h 264"/>
                    <a:gd name="T78" fmla="*/ 65 w 189"/>
                    <a:gd name="T79" fmla="*/ 20 h 264"/>
                    <a:gd name="T80" fmla="*/ 27 w 189"/>
                    <a:gd name="T81" fmla="*/ 3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264">
                      <a:moveTo>
                        <a:pt x="84" y="4"/>
                      </a:moveTo>
                      <a:cubicBezTo>
                        <a:pt x="86" y="12"/>
                        <a:pt x="75" y="13"/>
                        <a:pt x="71" y="18"/>
                      </a:cubicBezTo>
                      <a:cubicBezTo>
                        <a:pt x="80" y="43"/>
                        <a:pt x="88" y="61"/>
                        <a:pt x="97" y="84"/>
                      </a:cubicBezTo>
                      <a:cubicBezTo>
                        <a:pt x="127" y="82"/>
                        <a:pt x="162" y="102"/>
                        <a:pt x="176" y="133"/>
                      </a:cubicBezTo>
                      <a:cubicBezTo>
                        <a:pt x="189" y="163"/>
                        <a:pt x="180" y="185"/>
                        <a:pt x="166" y="203"/>
                      </a:cubicBezTo>
                      <a:cubicBezTo>
                        <a:pt x="157" y="215"/>
                        <a:pt x="144" y="229"/>
                        <a:pt x="126" y="237"/>
                      </a:cubicBezTo>
                      <a:cubicBezTo>
                        <a:pt x="104" y="248"/>
                        <a:pt x="77" y="252"/>
                        <a:pt x="60" y="246"/>
                      </a:cubicBezTo>
                      <a:cubicBezTo>
                        <a:pt x="35" y="237"/>
                        <a:pt x="14" y="205"/>
                        <a:pt x="9" y="179"/>
                      </a:cubicBezTo>
                      <a:cubicBezTo>
                        <a:pt x="4" y="153"/>
                        <a:pt x="17" y="115"/>
                        <a:pt x="50" y="106"/>
                      </a:cubicBezTo>
                      <a:cubicBezTo>
                        <a:pt x="40" y="84"/>
                        <a:pt x="32" y="62"/>
                        <a:pt x="21" y="37"/>
                      </a:cubicBezTo>
                      <a:cubicBezTo>
                        <a:pt x="15" y="37"/>
                        <a:pt x="9" y="39"/>
                        <a:pt x="5" y="35"/>
                      </a:cubicBezTo>
                      <a:cubicBezTo>
                        <a:pt x="6" y="16"/>
                        <a:pt x="36" y="11"/>
                        <a:pt x="56" y="5"/>
                      </a:cubicBezTo>
                      <a:cubicBezTo>
                        <a:pt x="66" y="3"/>
                        <a:pt x="77" y="0"/>
                        <a:pt x="84" y="4"/>
                      </a:cubicBezTo>
                      <a:close/>
                      <a:moveTo>
                        <a:pt x="44" y="17"/>
                      </a:moveTo>
                      <a:cubicBezTo>
                        <a:pt x="44" y="17"/>
                        <a:pt x="44" y="17"/>
                        <a:pt x="44" y="17"/>
                      </a:cubicBezTo>
                      <a:cubicBezTo>
                        <a:pt x="44" y="15"/>
                        <a:pt x="47" y="15"/>
                        <a:pt x="45" y="13"/>
                      </a:cubicBezTo>
                      <a:cubicBezTo>
                        <a:pt x="44" y="13"/>
                        <a:pt x="43" y="14"/>
                        <a:pt x="42" y="14"/>
                      </a:cubicBezTo>
                      <a:cubicBezTo>
                        <a:pt x="42" y="15"/>
                        <a:pt x="43" y="17"/>
                        <a:pt x="44" y="17"/>
                      </a:cubicBezTo>
                      <a:close/>
                      <a:moveTo>
                        <a:pt x="52" y="13"/>
                      </a:moveTo>
                      <a:cubicBezTo>
                        <a:pt x="52" y="13"/>
                        <a:pt x="52" y="13"/>
                        <a:pt x="52" y="13"/>
                      </a:cubicBezTo>
                      <a:cubicBezTo>
                        <a:pt x="52" y="13"/>
                        <a:pt x="53" y="13"/>
                        <a:pt x="54" y="13"/>
                      </a:cubicBezTo>
                      <a:cubicBezTo>
                        <a:pt x="54" y="12"/>
                        <a:pt x="53" y="11"/>
                        <a:pt x="53" y="10"/>
                      </a:cubicBezTo>
                      <a:cubicBezTo>
                        <a:pt x="52" y="10"/>
                        <a:pt x="52" y="11"/>
                        <a:pt x="51" y="11"/>
                      </a:cubicBezTo>
                      <a:cubicBezTo>
                        <a:pt x="51" y="12"/>
                        <a:pt x="51" y="13"/>
                        <a:pt x="52" y="13"/>
                      </a:cubicBezTo>
                      <a:close/>
                      <a:moveTo>
                        <a:pt x="56" y="13"/>
                      </a:moveTo>
                      <a:cubicBezTo>
                        <a:pt x="56" y="13"/>
                        <a:pt x="56" y="13"/>
                        <a:pt x="56" y="13"/>
                      </a:cubicBezTo>
                      <a:cubicBezTo>
                        <a:pt x="61" y="12"/>
                        <a:pt x="76" y="17"/>
                        <a:pt x="78" y="6"/>
                      </a:cubicBezTo>
                      <a:cubicBezTo>
                        <a:pt x="72" y="7"/>
                        <a:pt x="59" y="6"/>
                        <a:pt x="56" y="13"/>
                      </a:cubicBezTo>
                      <a:close/>
                      <a:moveTo>
                        <a:pt x="27" y="33"/>
                      </a:moveTo>
                      <a:cubicBezTo>
                        <a:pt x="27" y="33"/>
                        <a:pt x="27" y="33"/>
                        <a:pt x="27" y="33"/>
                      </a:cubicBezTo>
                      <a:cubicBezTo>
                        <a:pt x="26" y="40"/>
                        <a:pt x="31" y="48"/>
                        <a:pt x="34" y="56"/>
                      </a:cubicBezTo>
                      <a:cubicBezTo>
                        <a:pt x="37" y="62"/>
                        <a:pt x="40" y="70"/>
                        <a:pt x="43" y="77"/>
                      </a:cubicBezTo>
                      <a:cubicBezTo>
                        <a:pt x="48" y="89"/>
                        <a:pt x="57" y="100"/>
                        <a:pt x="57" y="109"/>
                      </a:cubicBezTo>
                      <a:cubicBezTo>
                        <a:pt x="51" y="111"/>
                        <a:pt x="44" y="112"/>
                        <a:pt x="38" y="116"/>
                      </a:cubicBezTo>
                      <a:cubicBezTo>
                        <a:pt x="32" y="120"/>
                        <a:pt x="30" y="127"/>
                        <a:pt x="25" y="130"/>
                      </a:cubicBezTo>
                      <a:cubicBezTo>
                        <a:pt x="0" y="164"/>
                        <a:pt x="22" y="216"/>
                        <a:pt x="50" y="235"/>
                      </a:cubicBezTo>
                      <a:cubicBezTo>
                        <a:pt x="92" y="264"/>
                        <a:pt x="165" y="217"/>
                        <a:pt x="175" y="181"/>
                      </a:cubicBezTo>
                      <a:cubicBezTo>
                        <a:pt x="188" y="139"/>
                        <a:pt x="148" y="92"/>
                        <a:pt x="112" y="90"/>
                      </a:cubicBezTo>
                      <a:cubicBezTo>
                        <a:pt x="104" y="89"/>
                        <a:pt x="99" y="92"/>
                        <a:pt x="93" y="91"/>
                      </a:cubicBezTo>
                      <a:cubicBezTo>
                        <a:pt x="82" y="65"/>
                        <a:pt x="77" y="48"/>
                        <a:pt x="65" y="20"/>
                      </a:cubicBezTo>
                      <a:cubicBezTo>
                        <a:pt x="49" y="27"/>
                        <a:pt x="39" y="26"/>
                        <a:pt x="2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4" name="Group 63">
                <a:extLst>
                  <a:ext uri="{FF2B5EF4-FFF2-40B4-BE49-F238E27FC236}">
                    <a16:creationId xmlns:a16="http://schemas.microsoft.com/office/drawing/2014/main" id="{52B812FD-87A9-41B5-9CEF-16E3850285AE}"/>
                  </a:ext>
                </a:extLst>
              </p:cNvPr>
              <p:cNvGrpSpPr>
                <a:grpSpLocks noChangeAspect="1"/>
              </p:cNvGrpSpPr>
              <p:nvPr/>
            </p:nvGrpSpPr>
            <p:grpSpPr>
              <a:xfrm rot="16886465">
                <a:off x="16042869" y="4346465"/>
                <a:ext cx="284684" cy="205927"/>
                <a:chOff x="11876089" y="2444750"/>
                <a:chExt cx="1325563" cy="958850"/>
              </a:xfrm>
              <a:solidFill>
                <a:srgbClr val="FF0000"/>
              </a:solidFill>
            </p:grpSpPr>
            <p:sp>
              <p:nvSpPr>
                <p:cNvPr id="132" name="Freeform 223">
                  <a:extLst>
                    <a:ext uri="{FF2B5EF4-FFF2-40B4-BE49-F238E27FC236}">
                      <a16:creationId xmlns:a16="http://schemas.microsoft.com/office/drawing/2014/main" id="{898562EF-27A7-45CC-9C6D-8CDC869B79A0}"/>
                    </a:ext>
                  </a:extLst>
                </p:cNvPr>
                <p:cNvSpPr>
                  <a:spLocks noEditPoints="1"/>
                </p:cNvSpPr>
                <p:nvPr/>
              </p:nvSpPr>
              <p:spPr bwMode="auto">
                <a:xfrm>
                  <a:off x="11876089" y="2444750"/>
                  <a:ext cx="1325563" cy="958850"/>
                </a:xfrm>
                <a:custGeom>
                  <a:avLst/>
                  <a:gdLst>
                    <a:gd name="T0" fmla="*/ 331 w 419"/>
                    <a:gd name="T1" fmla="*/ 107 h 303"/>
                    <a:gd name="T2" fmla="*/ 243 w 419"/>
                    <a:gd name="T3" fmla="*/ 84 h 303"/>
                    <a:gd name="T4" fmla="*/ 196 w 419"/>
                    <a:gd name="T5" fmla="*/ 92 h 303"/>
                    <a:gd name="T6" fmla="*/ 66 w 419"/>
                    <a:gd name="T7" fmla="*/ 198 h 303"/>
                    <a:gd name="T8" fmla="*/ 85 w 419"/>
                    <a:gd name="T9" fmla="*/ 203 h 303"/>
                    <a:gd name="T10" fmla="*/ 209 w 419"/>
                    <a:gd name="T11" fmla="*/ 100 h 303"/>
                    <a:gd name="T12" fmla="*/ 172 w 419"/>
                    <a:gd name="T13" fmla="*/ 136 h 303"/>
                    <a:gd name="T14" fmla="*/ 90 w 419"/>
                    <a:gd name="T15" fmla="*/ 210 h 303"/>
                    <a:gd name="T16" fmla="*/ 195 w 419"/>
                    <a:gd name="T17" fmla="*/ 216 h 303"/>
                    <a:gd name="T18" fmla="*/ 91 w 419"/>
                    <a:gd name="T19" fmla="*/ 225 h 303"/>
                    <a:gd name="T20" fmla="*/ 63 w 419"/>
                    <a:gd name="T21" fmla="*/ 224 h 303"/>
                    <a:gd name="T22" fmla="*/ 30 w 419"/>
                    <a:gd name="T23" fmla="*/ 245 h 303"/>
                    <a:gd name="T24" fmla="*/ 135 w 419"/>
                    <a:gd name="T25" fmla="*/ 270 h 303"/>
                    <a:gd name="T26" fmla="*/ 243 w 419"/>
                    <a:gd name="T27" fmla="*/ 286 h 303"/>
                    <a:gd name="T28" fmla="*/ 325 w 419"/>
                    <a:gd name="T29" fmla="*/ 222 h 303"/>
                    <a:gd name="T30" fmla="*/ 401 w 419"/>
                    <a:gd name="T31" fmla="*/ 160 h 303"/>
                    <a:gd name="T32" fmla="*/ 419 w 419"/>
                    <a:gd name="T33" fmla="*/ 168 h 303"/>
                    <a:gd name="T34" fmla="*/ 340 w 419"/>
                    <a:gd name="T35" fmla="*/ 230 h 303"/>
                    <a:gd name="T36" fmla="*/ 259 w 419"/>
                    <a:gd name="T37" fmla="*/ 296 h 303"/>
                    <a:gd name="T38" fmla="*/ 142 w 419"/>
                    <a:gd name="T39" fmla="*/ 292 h 303"/>
                    <a:gd name="T40" fmla="*/ 85 w 419"/>
                    <a:gd name="T41" fmla="*/ 279 h 303"/>
                    <a:gd name="T42" fmla="*/ 9 w 419"/>
                    <a:gd name="T43" fmla="*/ 257 h 303"/>
                    <a:gd name="T44" fmla="*/ 20 w 419"/>
                    <a:gd name="T45" fmla="*/ 227 h 303"/>
                    <a:gd name="T46" fmla="*/ 41 w 419"/>
                    <a:gd name="T47" fmla="*/ 197 h 303"/>
                    <a:gd name="T48" fmla="*/ 44 w 419"/>
                    <a:gd name="T49" fmla="*/ 130 h 303"/>
                    <a:gd name="T50" fmla="*/ 34 w 419"/>
                    <a:gd name="T51" fmla="*/ 118 h 303"/>
                    <a:gd name="T52" fmla="*/ 23 w 419"/>
                    <a:gd name="T53" fmla="*/ 65 h 303"/>
                    <a:gd name="T54" fmla="*/ 29 w 419"/>
                    <a:gd name="T55" fmla="*/ 50 h 303"/>
                    <a:gd name="T56" fmla="*/ 38 w 419"/>
                    <a:gd name="T57" fmla="*/ 39 h 303"/>
                    <a:gd name="T58" fmla="*/ 60 w 419"/>
                    <a:gd name="T59" fmla="*/ 30 h 303"/>
                    <a:gd name="T60" fmla="*/ 71 w 419"/>
                    <a:gd name="T61" fmla="*/ 37 h 303"/>
                    <a:gd name="T62" fmla="*/ 68 w 419"/>
                    <a:gd name="T63" fmla="*/ 79 h 303"/>
                    <a:gd name="T64" fmla="*/ 61 w 419"/>
                    <a:gd name="T65" fmla="*/ 104 h 303"/>
                    <a:gd name="T66" fmla="*/ 63 w 419"/>
                    <a:gd name="T67" fmla="*/ 171 h 303"/>
                    <a:gd name="T68" fmla="*/ 104 w 419"/>
                    <a:gd name="T69" fmla="*/ 141 h 303"/>
                    <a:gd name="T70" fmla="*/ 99 w 419"/>
                    <a:gd name="T71" fmla="*/ 86 h 303"/>
                    <a:gd name="T72" fmla="*/ 101 w 419"/>
                    <a:gd name="T73" fmla="*/ 63 h 303"/>
                    <a:gd name="T74" fmla="*/ 209 w 419"/>
                    <a:gd name="T75" fmla="*/ 3 h 303"/>
                    <a:gd name="T76" fmla="*/ 346 w 419"/>
                    <a:gd name="T77" fmla="*/ 34 h 303"/>
                    <a:gd name="T78" fmla="*/ 355 w 419"/>
                    <a:gd name="T79" fmla="*/ 69 h 303"/>
                    <a:gd name="T80" fmla="*/ 419 w 419"/>
                    <a:gd name="T81" fmla="*/ 115 h 303"/>
                    <a:gd name="T82" fmla="*/ 116 w 419"/>
                    <a:gd name="T83" fmla="*/ 132 h 303"/>
                    <a:gd name="T84" fmla="*/ 194 w 419"/>
                    <a:gd name="T85" fmla="*/ 71 h 303"/>
                    <a:gd name="T86" fmla="*/ 220 w 419"/>
                    <a:gd name="T87" fmla="*/ 58 h 303"/>
                    <a:gd name="T88" fmla="*/ 342 w 419"/>
                    <a:gd name="T89" fmla="*/ 92 h 303"/>
                    <a:gd name="T90" fmla="*/ 339 w 419"/>
                    <a:gd name="T91" fmla="*/ 54 h 303"/>
                    <a:gd name="T92" fmla="*/ 291 w 419"/>
                    <a:gd name="T93" fmla="*/ 28 h 303"/>
                    <a:gd name="T94" fmla="*/ 169 w 419"/>
                    <a:gd name="T95" fmla="*/ 29 h 303"/>
                    <a:gd name="T96" fmla="*/ 114 w 419"/>
                    <a:gd name="T97" fmla="*/ 75 h 303"/>
                    <a:gd name="T98" fmla="*/ 116 w 419"/>
                    <a:gd name="T99" fmla="*/ 13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9" h="303">
                      <a:moveTo>
                        <a:pt x="419" y="133"/>
                      </a:moveTo>
                      <a:cubicBezTo>
                        <a:pt x="390" y="125"/>
                        <a:pt x="360" y="116"/>
                        <a:pt x="331" y="107"/>
                      </a:cubicBezTo>
                      <a:cubicBezTo>
                        <a:pt x="319" y="104"/>
                        <a:pt x="307" y="100"/>
                        <a:pt x="295" y="97"/>
                      </a:cubicBezTo>
                      <a:cubicBezTo>
                        <a:pt x="278" y="93"/>
                        <a:pt x="260" y="88"/>
                        <a:pt x="243" y="84"/>
                      </a:cubicBezTo>
                      <a:cubicBezTo>
                        <a:pt x="234" y="81"/>
                        <a:pt x="226" y="79"/>
                        <a:pt x="217" y="76"/>
                      </a:cubicBezTo>
                      <a:cubicBezTo>
                        <a:pt x="210" y="81"/>
                        <a:pt x="203" y="86"/>
                        <a:pt x="196" y="92"/>
                      </a:cubicBezTo>
                      <a:cubicBezTo>
                        <a:pt x="167" y="114"/>
                        <a:pt x="138" y="136"/>
                        <a:pt x="110" y="159"/>
                      </a:cubicBezTo>
                      <a:cubicBezTo>
                        <a:pt x="95" y="171"/>
                        <a:pt x="81" y="185"/>
                        <a:pt x="66" y="198"/>
                      </a:cubicBezTo>
                      <a:cubicBezTo>
                        <a:pt x="64" y="200"/>
                        <a:pt x="63" y="203"/>
                        <a:pt x="61" y="205"/>
                      </a:cubicBezTo>
                      <a:cubicBezTo>
                        <a:pt x="71" y="210"/>
                        <a:pt x="77" y="209"/>
                        <a:pt x="85" y="203"/>
                      </a:cubicBezTo>
                      <a:cubicBezTo>
                        <a:pt x="109" y="186"/>
                        <a:pt x="131" y="166"/>
                        <a:pt x="152" y="145"/>
                      </a:cubicBezTo>
                      <a:cubicBezTo>
                        <a:pt x="169" y="128"/>
                        <a:pt x="188" y="113"/>
                        <a:pt x="209" y="100"/>
                      </a:cubicBezTo>
                      <a:cubicBezTo>
                        <a:pt x="209" y="99"/>
                        <a:pt x="210" y="99"/>
                        <a:pt x="213" y="99"/>
                      </a:cubicBezTo>
                      <a:cubicBezTo>
                        <a:pt x="200" y="114"/>
                        <a:pt x="185" y="124"/>
                        <a:pt x="172" y="136"/>
                      </a:cubicBezTo>
                      <a:cubicBezTo>
                        <a:pt x="158" y="149"/>
                        <a:pt x="145" y="162"/>
                        <a:pt x="131" y="174"/>
                      </a:cubicBezTo>
                      <a:cubicBezTo>
                        <a:pt x="118" y="186"/>
                        <a:pt x="104" y="198"/>
                        <a:pt x="90" y="210"/>
                      </a:cubicBezTo>
                      <a:cubicBezTo>
                        <a:pt x="128" y="210"/>
                        <a:pt x="165" y="209"/>
                        <a:pt x="204" y="211"/>
                      </a:cubicBezTo>
                      <a:cubicBezTo>
                        <a:pt x="201" y="215"/>
                        <a:pt x="198" y="216"/>
                        <a:pt x="195" y="216"/>
                      </a:cubicBezTo>
                      <a:cubicBezTo>
                        <a:pt x="179" y="218"/>
                        <a:pt x="163" y="220"/>
                        <a:pt x="146" y="221"/>
                      </a:cubicBezTo>
                      <a:cubicBezTo>
                        <a:pt x="128" y="223"/>
                        <a:pt x="110" y="224"/>
                        <a:pt x="91" y="225"/>
                      </a:cubicBezTo>
                      <a:cubicBezTo>
                        <a:pt x="87" y="225"/>
                        <a:pt x="82" y="224"/>
                        <a:pt x="78" y="224"/>
                      </a:cubicBezTo>
                      <a:cubicBezTo>
                        <a:pt x="73" y="224"/>
                        <a:pt x="68" y="224"/>
                        <a:pt x="63" y="224"/>
                      </a:cubicBezTo>
                      <a:cubicBezTo>
                        <a:pt x="58" y="225"/>
                        <a:pt x="54" y="224"/>
                        <a:pt x="48" y="224"/>
                      </a:cubicBezTo>
                      <a:cubicBezTo>
                        <a:pt x="43" y="230"/>
                        <a:pt x="37" y="237"/>
                        <a:pt x="30" y="245"/>
                      </a:cubicBezTo>
                      <a:cubicBezTo>
                        <a:pt x="35" y="247"/>
                        <a:pt x="38" y="248"/>
                        <a:pt x="41" y="249"/>
                      </a:cubicBezTo>
                      <a:cubicBezTo>
                        <a:pt x="72" y="256"/>
                        <a:pt x="104" y="261"/>
                        <a:pt x="135" y="270"/>
                      </a:cubicBezTo>
                      <a:cubicBezTo>
                        <a:pt x="153" y="275"/>
                        <a:pt x="171" y="276"/>
                        <a:pt x="190" y="279"/>
                      </a:cubicBezTo>
                      <a:cubicBezTo>
                        <a:pt x="207" y="281"/>
                        <a:pt x="225" y="283"/>
                        <a:pt x="243" y="286"/>
                      </a:cubicBezTo>
                      <a:cubicBezTo>
                        <a:pt x="247" y="287"/>
                        <a:pt x="250" y="286"/>
                        <a:pt x="253" y="283"/>
                      </a:cubicBezTo>
                      <a:cubicBezTo>
                        <a:pt x="279" y="265"/>
                        <a:pt x="301" y="243"/>
                        <a:pt x="325" y="222"/>
                      </a:cubicBezTo>
                      <a:cubicBezTo>
                        <a:pt x="337" y="212"/>
                        <a:pt x="350" y="204"/>
                        <a:pt x="362" y="194"/>
                      </a:cubicBezTo>
                      <a:cubicBezTo>
                        <a:pt x="375" y="183"/>
                        <a:pt x="388" y="171"/>
                        <a:pt x="401" y="160"/>
                      </a:cubicBezTo>
                      <a:cubicBezTo>
                        <a:pt x="407" y="155"/>
                        <a:pt x="413" y="150"/>
                        <a:pt x="419" y="146"/>
                      </a:cubicBezTo>
                      <a:cubicBezTo>
                        <a:pt x="419" y="153"/>
                        <a:pt x="419" y="160"/>
                        <a:pt x="419" y="168"/>
                      </a:cubicBezTo>
                      <a:cubicBezTo>
                        <a:pt x="418" y="169"/>
                        <a:pt x="417" y="169"/>
                        <a:pt x="416" y="170"/>
                      </a:cubicBezTo>
                      <a:cubicBezTo>
                        <a:pt x="393" y="193"/>
                        <a:pt x="366" y="211"/>
                        <a:pt x="340" y="230"/>
                      </a:cubicBezTo>
                      <a:cubicBezTo>
                        <a:pt x="321" y="245"/>
                        <a:pt x="302" y="259"/>
                        <a:pt x="283" y="274"/>
                      </a:cubicBezTo>
                      <a:cubicBezTo>
                        <a:pt x="275" y="281"/>
                        <a:pt x="267" y="289"/>
                        <a:pt x="259" y="296"/>
                      </a:cubicBezTo>
                      <a:cubicBezTo>
                        <a:pt x="255" y="301"/>
                        <a:pt x="251" y="303"/>
                        <a:pt x="245" y="303"/>
                      </a:cubicBezTo>
                      <a:cubicBezTo>
                        <a:pt x="211" y="299"/>
                        <a:pt x="176" y="296"/>
                        <a:pt x="142" y="292"/>
                      </a:cubicBezTo>
                      <a:cubicBezTo>
                        <a:pt x="135" y="291"/>
                        <a:pt x="129" y="289"/>
                        <a:pt x="122" y="287"/>
                      </a:cubicBezTo>
                      <a:cubicBezTo>
                        <a:pt x="110" y="284"/>
                        <a:pt x="97" y="281"/>
                        <a:pt x="85" y="279"/>
                      </a:cubicBezTo>
                      <a:cubicBezTo>
                        <a:pt x="68" y="275"/>
                        <a:pt x="52" y="274"/>
                        <a:pt x="35" y="269"/>
                      </a:cubicBezTo>
                      <a:cubicBezTo>
                        <a:pt x="26" y="267"/>
                        <a:pt x="17" y="262"/>
                        <a:pt x="9" y="257"/>
                      </a:cubicBezTo>
                      <a:cubicBezTo>
                        <a:pt x="0" y="251"/>
                        <a:pt x="0" y="244"/>
                        <a:pt x="8" y="237"/>
                      </a:cubicBezTo>
                      <a:cubicBezTo>
                        <a:pt x="12" y="233"/>
                        <a:pt x="16" y="231"/>
                        <a:pt x="20" y="227"/>
                      </a:cubicBezTo>
                      <a:cubicBezTo>
                        <a:pt x="25" y="222"/>
                        <a:pt x="30" y="217"/>
                        <a:pt x="33" y="209"/>
                      </a:cubicBezTo>
                      <a:cubicBezTo>
                        <a:pt x="34" y="205"/>
                        <a:pt x="39" y="202"/>
                        <a:pt x="41" y="197"/>
                      </a:cubicBezTo>
                      <a:cubicBezTo>
                        <a:pt x="43" y="195"/>
                        <a:pt x="46" y="192"/>
                        <a:pt x="46" y="189"/>
                      </a:cubicBezTo>
                      <a:cubicBezTo>
                        <a:pt x="47" y="169"/>
                        <a:pt x="48" y="150"/>
                        <a:pt x="44" y="130"/>
                      </a:cubicBezTo>
                      <a:cubicBezTo>
                        <a:pt x="42" y="129"/>
                        <a:pt x="39" y="129"/>
                        <a:pt x="37" y="127"/>
                      </a:cubicBezTo>
                      <a:cubicBezTo>
                        <a:pt x="35" y="125"/>
                        <a:pt x="34" y="121"/>
                        <a:pt x="34" y="118"/>
                      </a:cubicBezTo>
                      <a:cubicBezTo>
                        <a:pt x="32" y="111"/>
                        <a:pt x="32" y="103"/>
                        <a:pt x="30" y="96"/>
                      </a:cubicBezTo>
                      <a:cubicBezTo>
                        <a:pt x="28" y="86"/>
                        <a:pt x="25" y="75"/>
                        <a:pt x="23" y="65"/>
                      </a:cubicBezTo>
                      <a:cubicBezTo>
                        <a:pt x="22" y="64"/>
                        <a:pt x="22" y="62"/>
                        <a:pt x="22" y="61"/>
                      </a:cubicBezTo>
                      <a:cubicBezTo>
                        <a:pt x="20" y="53"/>
                        <a:pt x="21" y="52"/>
                        <a:pt x="29" y="50"/>
                      </a:cubicBezTo>
                      <a:cubicBezTo>
                        <a:pt x="30" y="49"/>
                        <a:pt x="32" y="49"/>
                        <a:pt x="31" y="49"/>
                      </a:cubicBezTo>
                      <a:cubicBezTo>
                        <a:pt x="34" y="45"/>
                        <a:pt x="36" y="42"/>
                        <a:pt x="38" y="39"/>
                      </a:cubicBezTo>
                      <a:cubicBezTo>
                        <a:pt x="40" y="38"/>
                        <a:pt x="44" y="40"/>
                        <a:pt x="47" y="40"/>
                      </a:cubicBezTo>
                      <a:cubicBezTo>
                        <a:pt x="48" y="35"/>
                        <a:pt x="51" y="28"/>
                        <a:pt x="60" y="30"/>
                      </a:cubicBezTo>
                      <a:cubicBezTo>
                        <a:pt x="62" y="33"/>
                        <a:pt x="64" y="36"/>
                        <a:pt x="66" y="40"/>
                      </a:cubicBezTo>
                      <a:cubicBezTo>
                        <a:pt x="68" y="39"/>
                        <a:pt x="69" y="37"/>
                        <a:pt x="71" y="37"/>
                      </a:cubicBezTo>
                      <a:cubicBezTo>
                        <a:pt x="75" y="36"/>
                        <a:pt x="79" y="39"/>
                        <a:pt x="77" y="45"/>
                      </a:cubicBezTo>
                      <a:cubicBezTo>
                        <a:pt x="75" y="56"/>
                        <a:pt x="72" y="68"/>
                        <a:pt x="68" y="79"/>
                      </a:cubicBezTo>
                      <a:cubicBezTo>
                        <a:pt x="66" y="84"/>
                        <a:pt x="65" y="89"/>
                        <a:pt x="65" y="94"/>
                      </a:cubicBezTo>
                      <a:cubicBezTo>
                        <a:pt x="65" y="98"/>
                        <a:pt x="64" y="102"/>
                        <a:pt x="61" y="104"/>
                      </a:cubicBezTo>
                      <a:cubicBezTo>
                        <a:pt x="59" y="107"/>
                        <a:pt x="58" y="110"/>
                        <a:pt x="59" y="113"/>
                      </a:cubicBezTo>
                      <a:cubicBezTo>
                        <a:pt x="60" y="132"/>
                        <a:pt x="61" y="152"/>
                        <a:pt x="63" y="171"/>
                      </a:cubicBezTo>
                      <a:cubicBezTo>
                        <a:pt x="63" y="172"/>
                        <a:pt x="63" y="174"/>
                        <a:pt x="63" y="177"/>
                      </a:cubicBezTo>
                      <a:cubicBezTo>
                        <a:pt x="78" y="164"/>
                        <a:pt x="91" y="152"/>
                        <a:pt x="104" y="141"/>
                      </a:cubicBezTo>
                      <a:cubicBezTo>
                        <a:pt x="104" y="126"/>
                        <a:pt x="104" y="111"/>
                        <a:pt x="103" y="96"/>
                      </a:cubicBezTo>
                      <a:cubicBezTo>
                        <a:pt x="103" y="93"/>
                        <a:pt x="101" y="88"/>
                        <a:pt x="99" y="86"/>
                      </a:cubicBezTo>
                      <a:cubicBezTo>
                        <a:pt x="93" y="82"/>
                        <a:pt x="94" y="77"/>
                        <a:pt x="96" y="72"/>
                      </a:cubicBezTo>
                      <a:cubicBezTo>
                        <a:pt x="97" y="69"/>
                        <a:pt x="98" y="65"/>
                        <a:pt x="101" y="63"/>
                      </a:cubicBezTo>
                      <a:cubicBezTo>
                        <a:pt x="113" y="51"/>
                        <a:pt x="126" y="38"/>
                        <a:pt x="139" y="28"/>
                      </a:cubicBezTo>
                      <a:cubicBezTo>
                        <a:pt x="160" y="12"/>
                        <a:pt x="183" y="6"/>
                        <a:pt x="209" y="3"/>
                      </a:cubicBezTo>
                      <a:cubicBezTo>
                        <a:pt x="246" y="0"/>
                        <a:pt x="282" y="8"/>
                        <a:pt x="317" y="20"/>
                      </a:cubicBezTo>
                      <a:cubicBezTo>
                        <a:pt x="327" y="24"/>
                        <a:pt x="336" y="30"/>
                        <a:pt x="346" y="34"/>
                      </a:cubicBezTo>
                      <a:cubicBezTo>
                        <a:pt x="352" y="38"/>
                        <a:pt x="355" y="43"/>
                        <a:pt x="354" y="51"/>
                      </a:cubicBezTo>
                      <a:cubicBezTo>
                        <a:pt x="353" y="57"/>
                        <a:pt x="354" y="63"/>
                        <a:pt x="355" y="69"/>
                      </a:cubicBezTo>
                      <a:cubicBezTo>
                        <a:pt x="356" y="78"/>
                        <a:pt x="358" y="87"/>
                        <a:pt x="360" y="97"/>
                      </a:cubicBezTo>
                      <a:cubicBezTo>
                        <a:pt x="379" y="103"/>
                        <a:pt x="398" y="111"/>
                        <a:pt x="419" y="115"/>
                      </a:cubicBezTo>
                      <a:cubicBezTo>
                        <a:pt x="419" y="121"/>
                        <a:pt x="419" y="127"/>
                        <a:pt x="419" y="133"/>
                      </a:cubicBezTo>
                      <a:close/>
                      <a:moveTo>
                        <a:pt x="116" y="132"/>
                      </a:moveTo>
                      <a:cubicBezTo>
                        <a:pt x="120" y="129"/>
                        <a:pt x="122" y="128"/>
                        <a:pt x="123" y="127"/>
                      </a:cubicBezTo>
                      <a:cubicBezTo>
                        <a:pt x="147" y="109"/>
                        <a:pt x="171" y="90"/>
                        <a:pt x="194" y="71"/>
                      </a:cubicBezTo>
                      <a:cubicBezTo>
                        <a:pt x="197" y="68"/>
                        <a:pt x="199" y="65"/>
                        <a:pt x="202" y="63"/>
                      </a:cubicBezTo>
                      <a:cubicBezTo>
                        <a:pt x="208" y="56"/>
                        <a:pt x="212" y="55"/>
                        <a:pt x="220" y="58"/>
                      </a:cubicBezTo>
                      <a:cubicBezTo>
                        <a:pt x="242" y="64"/>
                        <a:pt x="263" y="71"/>
                        <a:pt x="284" y="77"/>
                      </a:cubicBezTo>
                      <a:cubicBezTo>
                        <a:pt x="303" y="82"/>
                        <a:pt x="323" y="87"/>
                        <a:pt x="342" y="92"/>
                      </a:cubicBezTo>
                      <a:cubicBezTo>
                        <a:pt x="343" y="92"/>
                        <a:pt x="345" y="92"/>
                        <a:pt x="347" y="92"/>
                      </a:cubicBezTo>
                      <a:cubicBezTo>
                        <a:pt x="344" y="79"/>
                        <a:pt x="340" y="67"/>
                        <a:pt x="339" y="54"/>
                      </a:cubicBezTo>
                      <a:cubicBezTo>
                        <a:pt x="338" y="49"/>
                        <a:pt x="336" y="46"/>
                        <a:pt x="331" y="44"/>
                      </a:cubicBezTo>
                      <a:cubicBezTo>
                        <a:pt x="318" y="38"/>
                        <a:pt x="305" y="32"/>
                        <a:pt x="291" y="28"/>
                      </a:cubicBezTo>
                      <a:cubicBezTo>
                        <a:pt x="257" y="18"/>
                        <a:pt x="223" y="15"/>
                        <a:pt x="188" y="22"/>
                      </a:cubicBezTo>
                      <a:cubicBezTo>
                        <a:pt x="182" y="24"/>
                        <a:pt x="175" y="26"/>
                        <a:pt x="169" y="29"/>
                      </a:cubicBezTo>
                      <a:cubicBezTo>
                        <a:pt x="147" y="39"/>
                        <a:pt x="131" y="56"/>
                        <a:pt x="114" y="72"/>
                      </a:cubicBezTo>
                      <a:cubicBezTo>
                        <a:pt x="114" y="73"/>
                        <a:pt x="114" y="74"/>
                        <a:pt x="114" y="75"/>
                      </a:cubicBezTo>
                      <a:cubicBezTo>
                        <a:pt x="120" y="83"/>
                        <a:pt x="120" y="92"/>
                        <a:pt x="119" y="102"/>
                      </a:cubicBezTo>
                      <a:cubicBezTo>
                        <a:pt x="118" y="111"/>
                        <a:pt x="117" y="120"/>
                        <a:pt x="11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3" name="Freeform 369">
                  <a:extLst>
                    <a:ext uri="{FF2B5EF4-FFF2-40B4-BE49-F238E27FC236}">
                      <a16:creationId xmlns:a16="http://schemas.microsoft.com/office/drawing/2014/main" id="{EB79D4AB-8D82-4CD9-A11D-32CC64DBC968}"/>
                    </a:ext>
                  </a:extLst>
                </p:cNvPr>
                <p:cNvSpPr>
                  <a:spLocks/>
                </p:cNvSpPr>
                <p:nvPr/>
              </p:nvSpPr>
              <p:spPr bwMode="auto">
                <a:xfrm>
                  <a:off x="12628564" y="2751138"/>
                  <a:ext cx="531813" cy="165100"/>
                </a:xfrm>
                <a:custGeom>
                  <a:avLst/>
                  <a:gdLst>
                    <a:gd name="T0" fmla="*/ 168 w 168"/>
                    <a:gd name="T1" fmla="*/ 49 h 52"/>
                    <a:gd name="T2" fmla="*/ 0 w 168"/>
                    <a:gd name="T3" fmla="*/ 3 h 52"/>
                    <a:gd name="T4" fmla="*/ 25 w 168"/>
                    <a:gd name="T5" fmla="*/ 5 h 52"/>
                    <a:gd name="T6" fmla="*/ 61 w 168"/>
                    <a:gd name="T7" fmla="*/ 18 h 52"/>
                    <a:gd name="T8" fmla="*/ 141 w 168"/>
                    <a:gd name="T9" fmla="*/ 38 h 52"/>
                    <a:gd name="T10" fmla="*/ 158 w 168"/>
                    <a:gd name="T11" fmla="*/ 43 h 52"/>
                    <a:gd name="T12" fmla="*/ 168 w 168"/>
                    <a:gd name="T13" fmla="*/ 49 h 52"/>
                  </a:gdLst>
                  <a:ahLst/>
                  <a:cxnLst>
                    <a:cxn ang="0">
                      <a:pos x="T0" y="T1"/>
                    </a:cxn>
                    <a:cxn ang="0">
                      <a:pos x="T2" y="T3"/>
                    </a:cxn>
                    <a:cxn ang="0">
                      <a:pos x="T4" y="T5"/>
                    </a:cxn>
                    <a:cxn ang="0">
                      <a:pos x="T6" y="T7"/>
                    </a:cxn>
                    <a:cxn ang="0">
                      <a:pos x="T8" y="T9"/>
                    </a:cxn>
                    <a:cxn ang="0">
                      <a:pos x="T10" y="T11"/>
                    </a:cxn>
                    <a:cxn ang="0">
                      <a:pos x="T12" y="T13"/>
                    </a:cxn>
                  </a:cxnLst>
                  <a:rect l="0" t="0" r="r" b="b"/>
                  <a:pathLst>
                    <a:path w="168" h="52">
                      <a:moveTo>
                        <a:pt x="168" y="49"/>
                      </a:moveTo>
                      <a:cubicBezTo>
                        <a:pt x="145" y="52"/>
                        <a:pt x="16" y="16"/>
                        <a:pt x="0" y="3"/>
                      </a:cubicBezTo>
                      <a:cubicBezTo>
                        <a:pt x="9" y="0"/>
                        <a:pt x="17" y="2"/>
                        <a:pt x="25" y="5"/>
                      </a:cubicBezTo>
                      <a:cubicBezTo>
                        <a:pt x="37" y="10"/>
                        <a:pt x="49" y="14"/>
                        <a:pt x="61" y="18"/>
                      </a:cubicBezTo>
                      <a:cubicBezTo>
                        <a:pt x="88" y="25"/>
                        <a:pt x="114" y="31"/>
                        <a:pt x="141" y="38"/>
                      </a:cubicBezTo>
                      <a:cubicBezTo>
                        <a:pt x="146" y="40"/>
                        <a:pt x="152" y="41"/>
                        <a:pt x="158" y="43"/>
                      </a:cubicBezTo>
                      <a:cubicBezTo>
                        <a:pt x="161" y="44"/>
                        <a:pt x="163" y="47"/>
                        <a:pt x="16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65" name="Freeform 158">
                <a:extLst>
                  <a:ext uri="{FF2B5EF4-FFF2-40B4-BE49-F238E27FC236}">
                    <a16:creationId xmlns:a16="http://schemas.microsoft.com/office/drawing/2014/main" id="{5718D699-ADE0-45F6-9AD6-4814DE55A861}"/>
                  </a:ext>
                </a:extLst>
              </p:cNvPr>
              <p:cNvSpPr>
                <a:spLocks noChangeAspect="1" noEditPoints="1"/>
              </p:cNvSpPr>
              <p:nvPr/>
            </p:nvSpPr>
            <p:spPr bwMode="auto">
              <a:xfrm rot="681640">
                <a:off x="15801279" y="4416438"/>
                <a:ext cx="239925" cy="273082"/>
              </a:xfrm>
              <a:custGeom>
                <a:avLst/>
                <a:gdLst>
                  <a:gd name="T0" fmla="*/ 15 w 186"/>
                  <a:gd name="T1" fmla="*/ 214 h 214"/>
                  <a:gd name="T2" fmla="*/ 58 w 186"/>
                  <a:gd name="T3" fmla="*/ 140 h 214"/>
                  <a:gd name="T4" fmla="*/ 60 w 186"/>
                  <a:gd name="T5" fmla="*/ 62 h 214"/>
                  <a:gd name="T6" fmla="*/ 164 w 186"/>
                  <a:gd name="T7" fmla="*/ 10 h 214"/>
                  <a:gd name="T8" fmla="*/ 173 w 186"/>
                  <a:gd name="T9" fmla="*/ 2 h 214"/>
                  <a:gd name="T10" fmla="*/ 178 w 186"/>
                  <a:gd name="T11" fmla="*/ 91 h 214"/>
                  <a:gd name="T12" fmla="*/ 72 w 186"/>
                  <a:gd name="T13" fmla="*/ 140 h 214"/>
                  <a:gd name="T14" fmla="*/ 135 w 186"/>
                  <a:gd name="T15" fmla="*/ 64 h 214"/>
                  <a:gd name="T16" fmla="*/ 135 w 186"/>
                  <a:gd name="T17" fmla="*/ 64 h 214"/>
                  <a:gd name="T18" fmla="*/ 143 w 186"/>
                  <a:gd name="T19" fmla="*/ 66 h 214"/>
                  <a:gd name="T20" fmla="*/ 172 w 186"/>
                  <a:gd name="T21" fmla="*/ 21 h 214"/>
                  <a:gd name="T22" fmla="*/ 119 w 186"/>
                  <a:gd name="T23" fmla="*/ 33 h 214"/>
                  <a:gd name="T24" fmla="*/ 114 w 186"/>
                  <a:gd name="T25" fmla="*/ 86 h 214"/>
                  <a:gd name="T26" fmla="*/ 143 w 186"/>
                  <a:gd name="T27" fmla="*/ 25 h 214"/>
                  <a:gd name="T28" fmla="*/ 169 w 186"/>
                  <a:gd name="T29" fmla="*/ 65 h 214"/>
                  <a:gd name="T30" fmla="*/ 151 w 186"/>
                  <a:gd name="T31" fmla="*/ 72 h 214"/>
                  <a:gd name="T32" fmla="*/ 169 w 186"/>
                  <a:gd name="T33" fmla="*/ 65 h 214"/>
                  <a:gd name="T34" fmla="*/ 83 w 186"/>
                  <a:gd name="T35" fmla="*/ 54 h 214"/>
                  <a:gd name="T36" fmla="*/ 107 w 186"/>
                  <a:gd name="T37" fmla="*/ 90 h 214"/>
                  <a:gd name="T38" fmla="*/ 109 w 186"/>
                  <a:gd name="T39" fmla="*/ 35 h 214"/>
                  <a:gd name="T40" fmla="*/ 133 w 186"/>
                  <a:gd name="T41" fmla="*/ 74 h 214"/>
                  <a:gd name="T42" fmla="*/ 126 w 186"/>
                  <a:gd name="T43" fmla="*/ 84 h 214"/>
                  <a:gd name="T44" fmla="*/ 164 w 186"/>
                  <a:gd name="T45" fmla="*/ 94 h 214"/>
                  <a:gd name="T46" fmla="*/ 117 w 186"/>
                  <a:gd name="T47" fmla="*/ 108 h 214"/>
                  <a:gd name="T48" fmla="*/ 141 w 186"/>
                  <a:gd name="T49" fmla="*/ 119 h 214"/>
                  <a:gd name="T50" fmla="*/ 85 w 186"/>
                  <a:gd name="T51" fmla="*/ 117 h 214"/>
                  <a:gd name="T52" fmla="*/ 125 w 186"/>
                  <a:gd name="T53" fmla="*/ 128 h 214"/>
                  <a:gd name="T54" fmla="*/ 158 w 186"/>
                  <a:gd name="T55" fmla="*/ 104 h 214"/>
                  <a:gd name="T56" fmla="*/ 117 w 186"/>
                  <a:gd name="T57" fmla="*/ 108 h 214"/>
                  <a:gd name="T58" fmla="*/ 63 w 186"/>
                  <a:gd name="T59" fmla="*/ 86 h 214"/>
                  <a:gd name="T60" fmla="*/ 75 w 186"/>
                  <a:gd name="T61" fmla="*/ 63 h 214"/>
                  <a:gd name="T62" fmla="*/ 61 w 186"/>
                  <a:gd name="T63" fmla="*/ 93 h 214"/>
                  <a:gd name="T64" fmla="*/ 65 w 186"/>
                  <a:gd name="T65" fmla="*/ 130 h 214"/>
                  <a:gd name="T66" fmla="*/ 61 w 186"/>
                  <a:gd name="T67" fmla="*/ 93 h 214"/>
                  <a:gd name="T68" fmla="*/ 82 w 186"/>
                  <a:gd name="T69" fmla="*/ 122 h 214"/>
                  <a:gd name="T70" fmla="*/ 110 w 186"/>
                  <a:gd name="T71" fmla="*/ 136 h 214"/>
                  <a:gd name="T72" fmla="*/ 82 w 186"/>
                  <a:gd name="T73" fmla="*/ 122 h 214"/>
                  <a:gd name="T74" fmla="*/ 22 w 186"/>
                  <a:gd name="T75" fmla="*/ 182 h 214"/>
                  <a:gd name="T76" fmla="*/ 22 w 186"/>
                  <a:gd name="T77" fmla="*/ 18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214">
                    <a:moveTo>
                      <a:pt x="72" y="140"/>
                    </a:moveTo>
                    <a:cubicBezTo>
                      <a:pt x="55" y="170"/>
                      <a:pt x="31" y="179"/>
                      <a:pt x="15" y="214"/>
                    </a:cubicBezTo>
                    <a:cubicBezTo>
                      <a:pt x="5" y="209"/>
                      <a:pt x="0" y="204"/>
                      <a:pt x="0" y="196"/>
                    </a:cubicBezTo>
                    <a:cubicBezTo>
                      <a:pt x="15" y="176"/>
                      <a:pt x="40" y="159"/>
                      <a:pt x="58" y="140"/>
                    </a:cubicBezTo>
                    <a:cubicBezTo>
                      <a:pt x="57" y="128"/>
                      <a:pt x="50" y="123"/>
                      <a:pt x="48" y="113"/>
                    </a:cubicBezTo>
                    <a:cubicBezTo>
                      <a:pt x="46" y="97"/>
                      <a:pt x="53" y="74"/>
                      <a:pt x="60" y="62"/>
                    </a:cubicBezTo>
                    <a:cubicBezTo>
                      <a:pt x="69" y="45"/>
                      <a:pt x="86" y="30"/>
                      <a:pt x="103" y="24"/>
                    </a:cubicBezTo>
                    <a:cubicBezTo>
                      <a:pt x="124" y="17"/>
                      <a:pt x="147" y="21"/>
                      <a:pt x="164" y="10"/>
                    </a:cubicBezTo>
                    <a:cubicBezTo>
                      <a:pt x="166" y="6"/>
                      <a:pt x="167" y="1"/>
                      <a:pt x="170" y="0"/>
                    </a:cubicBezTo>
                    <a:cubicBezTo>
                      <a:pt x="171" y="1"/>
                      <a:pt x="172" y="1"/>
                      <a:pt x="173" y="2"/>
                    </a:cubicBezTo>
                    <a:cubicBezTo>
                      <a:pt x="178" y="8"/>
                      <a:pt x="182" y="18"/>
                      <a:pt x="183" y="27"/>
                    </a:cubicBezTo>
                    <a:cubicBezTo>
                      <a:pt x="186" y="44"/>
                      <a:pt x="184" y="71"/>
                      <a:pt x="178" y="91"/>
                    </a:cubicBezTo>
                    <a:cubicBezTo>
                      <a:pt x="174" y="106"/>
                      <a:pt x="163" y="118"/>
                      <a:pt x="155" y="133"/>
                    </a:cubicBezTo>
                    <a:cubicBezTo>
                      <a:pt x="130" y="146"/>
                      <a:pt x="107" y="161"/>
                      <a:pt x="72" y="140"/>
                    </a:cubicBezTo>
                    <a:close/>
                    <a:moveTo>
                      <a:pt x="135" y="64"/>
                    </a:moveTo>
                    <a:cubicBezTo>
                      <a:pt x="135" y="64"/>
                      <a:pt x="135" y="64"/>
                      <a:pt x="135" y="64"/>
                    </a:cubicBezTo>
                    <a:cubicBezTo>
                      <a:pt x="145" y="49"/>
                      <a:pt x="165" y="34"/>
                      <a:pt x="166" y="14"/>
                    </a:cubicBezTo>
                    <a:cubicBezTo>
                      <a:pt x="153" y="22"/>
                      <a:pt x="129" y="45"/>
                      <a:pt x="135" y="64"/>
                    </a:cubicBezTo>
                    <a:close/>
                    <a:moveTo>
                      <a:pt x="143" y="66"/>
                    </a:moveTo>
                    <a:cubicBezTo>
                      <a:pt x="143" y="66"/>
                      <a:pt x="143" y="66"/>
                      <a:pt x="143" y="66"/>
                    </a:cubicBezTo>
                    <a:cubicBezTo>
                      <a:pt x="154" y="64"/>
                      <a:pt x="166" y="66"/>
                      <a:pt x="175" y="56"/>
                    </a:cubicBezTo>
                    <a:cubicBezTo>
                      <a:pt x="174" y="44"/>
                      <a:pt x="178" y="31"/>
                      <a:pt x="172" y="21"/>
                    </a:cubicBezTo>
                    <a:cubicBezTo>
                      <a:pt x="165" y="41"/>
                      <a:pt x="149" y="51"/>
                      <a:pt x="143" y="66"/>
                    </a:cubicBezTo>
                    <a:close/>
                    <a:moveTo>
                      <a:pt x="119" y="33"/>
                    </a:moveTo>
                    <a:cubicBezTo>
                      <a:pt x="119" y="33"/>
                      <a:pt x="119" y="33"/>
                      <a:pt x="119" y="33"/>
                    </a:cubicBezTo>
                    <a:cubicBezTo>
                      <a:pt x="111" y="46"/>
                      <a:pt x="101" y="73"/>
                      <a:pt x="114" y="86"/>
                    </a:cubicBezTo>
                    <a:cubicBezTo>
                      <a:pt x="119" y="82"/>
                      <a:pt x="123" y="77"/>
                      <a:pt x="127" y="72"/>
                    </a:cubicBezTo>
                    <a:cubicBezTo>
                      <a:pt x="125" y="58"/>
                      <a:pt x="136" y="39"/>
                      <a:pt x="143" y="25"/>
                    </a:cubicBezTo>
                    <a:cubicBezTo>
                      <a:pt x="135" y="27"/>
                      <a:pt x="126" y="27"/>
                      <a:pt x="119" y="33"/>
                    </a:cubicBezTo>
                    <a:close/>
                    <a:moveTo>
                      <a:pt x="169" y="65"/>
                    </a:moveTo>
                    <a:cubicBezTo>
                      <a:pt x="169" y="65"/>
                      <a:pt x="169" y="65"/>
                      <a:pt x="169" y="65"/>
                    </a:cubicBezTo>
                    <a:cubicBezTo>
                      <a:pt x="164" y="68"/>
                      <a:pt x="157" y="69"/>
                      <a:pt x="151" y="72"/>
                    </a:cubicBezTo>
                    <a:cubicBezTo>
                      <a:pt x="155" y="78"/>
                      <a:pt x="160" y="83"/>
                      <a:pt x="166" y="88"/>
                    </a:cubicBezTo>
                    <a:cubicBezTo>
                      <a:pt x="169" y="80"/>
                      <a:pt x="174" y="71"/>
                      <a:pt x="169" y="65"/>
                    </a:cubicBezTo>
                    <a:close/>
                    <a:moveTo>
                      <a:pt x="83" y="54"/>
                    </a:moveTo>
                    <a:cubicBezTo>
                      <a:pt x="83" y="54"/>
                      <a:pt x="83" y="54"/>
                      <a:pt x="83" y="54"/>
                    </a:cubicBezTo>
                    <a:cubicBezTo>
                      <a:pt x="74" y="68"/>
                      <a:pt x="80" y="91"/>
                      <a:pt x="89" y="103"/>
                    </a:cubicBezTo>
                    <a:cubicBezTo>
                      <a:pt x="95" y="100"/>
                      <a:pt x="101" y="95"/>
                      <a:pt x="107" y="90"/>
                    </a:cubicBezTo>
                    <a:cubicBezTo>
                      <a:pt x="103" y="74"/>
                      <a:pt x="95" y="60"/>
                      <a:pt x="112" y="38"/>
                    </a:cubicBezTo>
                    <a:cubicBezTo>
                      <a:pt x="110" y="37"/>
                      <a:pt x="111" y="36"/>
                      <a:pt x="109" y="35"/>
                    </a:cubicBezTo>
                    <a:cubicBezTo>
                      <a:pt x="101" y="43"/>
                      <a:pt x="89" y="44"/>
                      <a:pt x="83" y="54"/>
                    </a:cubicBezTo>
                    <a:close/>
                    <a:moveTo>
                      <a:pt x="133" y="74"/>
                    </a:moveTo>
                    <a:cubicBezTo>
                      <a:pt x="133" y="74"/>
                      <a:pt x="133" y="74"/>
                      <a:pt x="133" y="74"/>
                    </a:cubicBezTo>
                    <a:cubicBezTo>
                      <a:pt x="131" y="75"/>
                      <a:pt x="129" y="82"/>
                      <a:pt x="126" y="84"/>
                    </a:cubicBezTo>
                    <a:cubicBezTo>
                      <a:pt x="120" y="90"/>
                      <a:pt x="112" y="91"/>
                      <a:pt x="107" y="98"/>
                    </a:cubicBezTo>
                    <a:cubicBezTo>
                      <a:pt x="129" y="105"/>
                      <a:pt x="146" y="99"/>
                      <a:pt x="164" y="94"/>
                    </a:cubicBezTo>
                    <a:cubicBezTo>
                      <a:pt x="151" y="85"/>
                      <a:pt x="148" y="65"/>
                      <a:pt x="133" y="74"/>
                    </a:cubicBezTo>
                    <a:close/>
                    <a:moveTo>
                      <a:pt x="117" y="108"/>
                    </a:moveTo>
                    <a:cubicBezTo>
                      <a:pt x="117" y="108"/>
                      <a:pt x="117" y="108"/>
                      <a:pt x="117" y="108"/>
                    </a:cubicBezTo>
                    <a:cubicBezTo>
                      <a:pt x="125" y="114"/>
                      <a:pt x="137" y="117"/>
                      <a:pt x="141" y="119"/>
                    </a:cubicBezTo>
                    <a:cubicBezTo>
                      <a:pt x="132" y="129"/>
                      <a:pt x="111" y="110"/>
                      <a:pt x="103" y="104"/>
                    </a:cubicBezTo>
                    <a:cubicBezTo>
                      <a:pt x="95" y="104"/>
                      <a:pt x="90" y="110"/>
                      <a:pt x="85" y="117"/>
                    </a:cubicBezTo>
                    <a:cubicBezTo>
                      <a:pt x="93" y="121"/>
                      <a:pt x="106" y="127"/>
                      <a:pt x="117" y="129"/>
                    </a:cubicBezTo>
                    <a:cubicBezTo>
                      <a:pt x="120" y="129"/>
                      <a:pt x="123" y="127"/>
                      <a:pt x="125" y="128"/>
                    </a:cubicBezTo>
                    <a:cubicBezTo>
                      <a:pt x="126" y="129"/>
                      <a:pt x="126" y="133"/>
                      <a:pt x="127" y="133"/>
                    </a:cubicBezTo>
                    <a:cubicBezTo>
                      <a:pt x="136" y="133"/>
                      <a:pt x="153" y="119"/>
                      <a:pt x="158" y="104"/>
                    </a:cubicBezTo>
                    <a:cubicBezTo>
                      <a:pt x="159" y="103"/>
                      <a:pt x="158" y="102"/>
                      <a:pt x="156" y="102"/>
                    </a:cubicBezTo>
                    <a:cubicBezTo>
                      <a:pt x="144" y="107"/>
                      <a:pt x="129" y="105"/>
                      <a:pt x="117" y="108"/>
                    </a:cubicBezTo>
                    <a:close/>
                    <a:moveTo>
                      <a:pt x="63" y="86"/>
                    </a:moveTo>
                    <a:cubicBezTo>
                      <a:pt x="63" y="86"/>
                      <a:pt x="63" y="86"/>
                      <a:pt x="63" y="86"/>
                    </a:cubicBezTo>
                    <a:cubicBezTo>
                      <a:pt x="67" y="88"/>
                      <a:pt x="71" y="92"/>
                      <a:pt x="75" y="91"/>
                    </a:cubicBezTo>
                    <a:cubicBezTo>
                      <a:pt x="76" y="81"/>
                      <a:pt x="74" y="73"/>
                      <a:pt x="75" y="63"/>
                    </a:cubicBezTo>
                    <a:cubicBezTo>
                      <a:pt x="70" y="69"/>
                      <a:pt x="64" y="79"/>
                      <a:pt x="63" y="86"/>
                    </a:cubicBezTo>
                    <a:close/>
                    <a:moveTo>
                      <a:pt x="61" y="93"/>
                    </a:moveTo>
                    <a:cubicBezTo>
                      <a:pt x="61" y="93"/>
                      <a:pt x="61" y="93"/>
                      <a:pt x="61" y="93"/>
                    </a:cubicBezTo>
                    <a:cubicBezTo>
                      <a:pt x="57" y="107"/>
                      <a:pt x="58" y="119"/>
                      <a:pt x="65" y="130"/>
                    </a:cubicBezTo>
                    <a:cubicBezTo>
                      <a:pt x="71" y="124"/>
                      <a:pt x="77" y="116"/>
                      <a:pt x="83" y="108"/>
                    </a:cubicBezTo>
                    <a:cubicBezTo>
                      <a:pt x="83" y="98"/>
                      <a:pt x="71" y="93"/>
                      <a:pt x="61" y="93"/>
                    </a:cubicBezTo>
                    <a:close/>
                    <a:moveTo>
                      <a:pt x="82" y="122"/>
                    </a:moveTo>
                    <a:cubicBezTo>
                      <a:pt x="82" y="122"/>
                      <a:pt x="82" y="122"/>
                      <a:pt x="82" y="122"/>
                    </a:cubicBezTo>
                    <a:cubicBezTo>
                      <a:pt x="78" y="122"/>
                      <a:pt x="76" y="129"/>
                      <a:pt x="72" y="132"/>
                    </a:cubicBezTo>
                    <a:cubicBezTo>
                      <a:pt x="81" y="139"/>
                      <a:pt x="100" y="138"/>
                      <a:pt x="110" y="136"/>
                    </a:cubicBezTo>
                    <a:cubicBezTo>
                      <a:pt x="112" y="136"/>
                      <a:pt x="122" y="138"/>
                      <a:pt x="118" y="133"/>
                    </a:cubicBezTo>
                    <a:cubicBezTo>
                      <a:pt x="107" y="131"/>
                      <a:pt x="95" y="128"/>
                      <a:pt x="82" y="122"/>
                    </a:cubicBezTo>
                    <a:close/>
                    <a:moveTo>
                      <a:pt x="22" y="182"/>
                    </a:moveTo>
                    <a:cubicBezTo>
                      <a:pt x="22" y="182"/>
                      <a:pt x="22" y="182"/>
                      <a:pt x="22" y="182"/>
                    </a:cubicBezTo>
                    <a:cubicBezTo>
                      <a:pt x="23" y="180"/>
                      <a:pt x="30" y="177"/>
                      <a:pt x="28" y="173"/>
                    </a:cubicBezTo>
                    <a:cubicBezTo>
                      <a:pt x="27" y="177"/>
                      <a:pt x="19" y="178"/>
                      <a:pt x="22" y="182"/>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66" name="Freeform 249">
                <a:extLst>
                  <a:ext uri="{FF2B5EF4-FFF2-40B4-BE49-F238E27FC236}">
                    <a16:creationId xmlns:a16="http://schemas.microsoft.com/office/drawing/2014/main" id="{175886CE-77D7-4A9E-8A90-9EB65B44EF6F}"/>
                  </a:ext>
                </a:extLst>
              </p:cNvPr>
              <p:cNvSpPr>
                <a:spLocks noChangeAspect="1" noEditPoints="1"/>
              </p:cNvSpPr>
              <p:nvPr/>
            </p:nvSpPr>
            <p:spPr bwMode="auto">
              <a:xfrm rot="19762511">
                <a:off x="15317769" y="4650990"/>
                <a:ext cx="294359" cy="470304"/>
              </a:xfrm>
              <a:custGeom>
                <a:avLst/>
                <a:gdLst>
                  <a:gd name="T0" fmla="*/ 39 w 308"/>
                  <a:gd name="T1" fmla="*/ 373 h 492"/>
                  <a:gd name="T2" fmla="*/ 62 w 308"/>
                  <a:gd name="T3" fmla="*/ 253 h 492"/>
                  <a:gd name="T4" fmla="*/ 54 w 308"/>
                  <a:gd name="T5" fmla="*/ 208 h 492"/>
                  <a:gd name="T6" fmla="*/ 50 w 308"/>
                  <a:gd name="T7" fmla="*/ 173 h 492"/>
                  <a:gd name="T8" fmla="*/ 35 w 308"/>
                  <a:gd name="T9" fmla="*/ 86 h 492"/>
                  <a:gd name="T10" fmla="*/ 36 w 308"/>
                  <a:gd name="T11" fmla="*/ 21 h 492"/>
                  <a:gd name="T12" fmla="*/ 56 w 308"/>
                  <a:gd name="T13" fmla="*/ 1 h 492"/>
                  <a:gd name="T14" fmla="*/ 165 w 308"/>
                  <a:gd name="T15" fmla="*/ 22 h 492"/>
                  <a:gd name="T16" fmla="*/ 293 w 308"/>
                  <a:gd name="T17" fmla="*/ 57 h 492"/>
                  <a:gd name="T18" fmla="*/ 303 w 308"/>
                  <a:gd name="T19" fmla="*/ 86 h 492"/>
                  <a:gd name="T20" fmla="*/ 239 w 308"/>
                  <a:gd name="T21" fmla="*/ 183 h 492"/>
                  <a:gd name="T22" fmla="*/ 187 w 308"/>
                  <a:gd name="T23" fmla="*/ 266 h 492"/>
                  <a:gd name="T24" fmla="*/ 169 w 308"/>
                  <a:gd name="T25" fmla="*/ 278 h 492"/>
                  <a:gd name="T26" fmla="*/ 150 w 308"/>
                  <a:gd name="T27" fmla="*/ 304 h 492"/>
                  <a:gd name="T28" fmla="*/ 126 w 308"/>
                  <a:gd name="T29" fmla="*/ 401 h 492"/>
                  <a:gd name="T30" fmla="*/ 113 w 308"/>
                  <a:gd name="T31" fmla="*/ 450 h 492"/>
                  <a:gd name="T32" fmla="*/ 113 w 308"/>
                  <a:gd name="T33" fmla="*/ 486 h 492"/>
                  <a:gd name="T34" fmla="*/ 84 w 308"/>
                  <a:gd name="T35" fmla="*/ 488 h 492"/>
                  <a:gd name="T36" fmla="*/ 42 w 308"/>
                  <a:gd name="T37" fmla="*/ 475 h 492"/>
                  <a:gd name="T38" fmla="*/ 11 w 308"/>
                  <a:gd name="T39" fmla="*/ 467 h 492"/>
                  <a:gd name="T40" fmla="*/ 11 w 308"/>
                  <a:gd name="T41" fmla="*/ 437 h 492"/>
                  <a:gd name="T42" fmla="*/ 55 w 308"/>
                  <a:gd name="T43" fmla="*/ 20 h 492"/>
                  <a:gd name="T44" fmla="*/ 53 w 308"/>
                  <a:gd name="T45" fmla="*/ 94 h 492"/>
                  <a:gd name="T46" fmla="*/ 68 w 308"/>
                  <a:gd name="T47" fmla="*/ 178 h 492"/>
                  <a:gd name="T48" fmla="*/ 98 w 308"/>
                  <a:gd name="T49" fmla="*/ 202 h 492"/>
                  <a:gd name="T50" fmla="*/ 151 w 308"/>
                  <a:gd name="T51" fmla="*/ 200 h 492"/>
                  <a:gd name="T52" fmla="*/ 227 w 308"/>
                  <a:gd name="T53" fmla="*/ 158 h 492"/>
                  <a:gd name="T54" fmla="*/ 290 w 308"/>
                  <a:gd name="T55" fmla="*/ 74 h 492"/>
                  <a:gd name="T56" fmla="*/ 183 w 308"/>
                  <a:gd name="T57" fmla="*/ 44 h 492"/>
                  <a:gd name="T58" fmla="*/ 93 w 308"/>
                  <a:gd name="T59" fmla="*/ 25 h 492"/>
                  <a:gd name="T60" fmla="*/ 109 w 308"/>
                  <a:gd name="T61" fmla="*/ 474 h 492"/>
                  <a:gd name="T62" fmla="*/ 93 w 308"/>
                  <a:gd name="T63" fmla="*/ 444 h 492"/>
                  <a:gd name="T64" fmla="*/ 117 w 308"/>
                  <a:gd name="T65" fmla="*/ 374 h 492"/>
                  <a:gd name="T66" fmla="*/ 149 w 308"/>
                  <a:gd name="T67" fmla="*/ 279 h 492"/>
                  <a:gd name="T68" fmla="*/ 165 w 308"/>
                  <a:gd name="T69" fmla="*/ 256 h 492"/>
                  <a:gd name="T70" fmla="*/ 114 w 308"/>
                  <a:gd name="T71" fmla="*/ 234 h 492"/>
                  <a:gd name="T72" fmla="*/ 74 w 308"/>
                  <a:gd name="T73" fmla="*/ 203 h 492"/>
                  <a:gd name="T74" fmla="*/ 72 w 308"/>
                  <a:gd name="T75" fmla="*/ 299 h 492"/>
                  <a:gd name="T76" fmla="*/ 40 w 308"/>
                  <a:gd name="T77" fmla="*/ 430 h 492"/>
                  <a:gd name="T78" fmla="*/ 19 w 308"/>
                  <a:gd name="T79" fmla="*/ 450 h 492"/>
                  <a:gd name="T80" fmla="*/ 81 w 308"/>
                  <a:gd name="T81" fmla="*/ 470 h 492"/>
                  <a:gd name="T82" fmla="*/ 109 w 308"/>
                  <a:gd name="T83" fmla="*/ 474 h 492"/>
                  <a:gd name="T84" fmla="*/ 148 w 308"/>
                  <a:gd name="T85" fmla="*/ 245 h 492"/>
                  <a:gd name="T86" fmla="*/ 182 w 308"/>
                  <a:gd name="T87" fmla="*/ 229 h 492"/>
                  <a:gd name="T88" fmla="*/ 160 w 308"/>
                  <a:gd name="T89" fmla="*/ 21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8" h="492">
                    <a:moveTo>
                      <a:pt x="30" y="433"/>
                    </a:moveTo>
                    <a:cubicBezTo>
                      <a:pt x="33" y="414"/>
                      <a:pt x="36" y="393"/>
                      <a:pt x="39" y="373"/>
                    </a:cubicBezTo>
                    <a:cubicBezTo>
                      <a:pt x="42" y="347"/>
                      <a:pt x="48" y="321"/>
                      <a:pt x="56" y="295"/>
                    </a:cubicBezTo>
                    <a:cubicBezTo>
                      <a:pt x="60" y="281"/>
                      <a:pt x="62" y="267"/>
                      <a:pt x="62" y="253"/>
                    </a:cubicBezTo>
                    <a:cubicBezTo>
                      <a:pt x="62" y="248"/>
                      <a:pt x="62" y="243"/>
                      <a:pt x="60" y="240"/>
                    </a:cubicBezTo>
                    <a:cubicBezTo>
                      <a:pt x="54" y="230"/>
                      <a:pt x="54" y="219"/>
                      <a:pt x="54" y="208"/>
                    </a:cubicBezTo>
                    <a:cubicBezTo>
                      <a:pt x="54" y="202"/>
                      <a:pt x="55" y="195"/>
                      <a:pt x="51" y="189"/>
                    </a:cubicBezTo>
                    <a:cubicBezTo>
                      <a:pt x="49" y="185"/>
                      <a:pt x="51" y="179"/>
                      <a:pt x="50" y="173"/>
                    </a:cubicBezTo>
                    <a:cubicBezTo>
                      <a:pt x="50" y="168"/>
                      <a:pt x="49" y="163"/>
                      <a:pt x="48" y="158"/>
                    </a:cubicBezTo>
                    <a:cubicBezTo>
                      <a:pt x="40" y="135"/>
                      <a:pt x="36" y="111"/>
                      <a:pt x="35" y="86"/>
                    </a:cubicBezTo>
                    <a:cubicBezTo>
                      <a:pt x="34" y="83"/>
                      <a:pt x="34" y="81"/>
                      <a:pt x="33" y="78"/>
                    </a:cubicBezTo>
                    <a:cubicBezTo>
                      <a:pt x="27" y="59"/>
                      <a:pt x="31" y="40"/>
                      <a:pt x="36" y="21"/>
                    </a:cubicBezTo>
                    <a:cubicBezTo>
                      <a:pt x="36" y="18"/>
                      <a:pt x="38" y="14"/>
                      <a:pt x="39" y="11"/>
                    </a:cubicBezTo>
                    <a:cubicBezTo>
                      <a:pt x="43" y="4"/>
                      <a:pt x="48" y="0"/>
                      <a:pt x="56" y="1"/>
                    </a:cubicBezTo>
                    <a:cubicBezTo>
                      <a:pt x="70" y="3"/>
                      <a:pt x="85" y="5"/>
                      <a:pt x="100" y="7"/>
                    </a:cubicBezTo>
                    <a:cubicBezTo>
                      <a:pt x="121" y="12"/>
                      <a:pt x="143" y="17"/>
                      <a:pt x="165" y="22"/>
                    </a:cubicBezTo>
                    <a:cubicBezTo>
                      <a:pt x="182" y="25"/>
                      <a:pt x="199" y="30"/>
                      <a:pt x="217" y="33"/>
                    </a:cubicBezTo>
                    <a:cubicBezTo>
                      <a:pt x="243" y="38"/>
                      <a:pt x="269" y="45"/>
                      <a:pt x="293" y="57"/>
                    </a:cubicBezTo>
                    <a:cubicBezTo>
                      <a:pt x="304" y="63"/>
                      <a:pt x="308" y="70"/>
                      <a:pt x="305" y="81"/>
                    </a:cubicBezTo>
                    <a:cubicBezTo>
                      <a:pt x="305" y="82"/>
                      <a:pt x="304" y="85"/>
                      <a:pt x="303" y="86"/>
                    </a:cubicBezTo>
                    <a:cubicBezTo>
                      <a:pt x="291" y="98"/>
                      <a:pt x="284" y="113"/>
                      <a:pt x="275" y="127"/>
                    </a:cubicBezTo>
                    <a:cubicBezTo>
                      <a:pt x="264" y="146"/>
                      <a:pt x="251" y="164"/>
                      <a:pt x="239" y="183"/>
                    </a:cubicBezTo>
                    <a:cubicBezTo>
                      <a:pt x="227" y="203"/>
                      <a:pt x="214" y="224"/>
                      <a:pt x="201" y="244"/>
                    </a:cubicBezTo>
                    <a:cubicBezTo>
                      <a:pt x="197" y="251"/>
                      <a:pt x="192" y="259"/>
                      <a:pt x="187" y="266"/>
                    </a:cubicBezTo>
                    <a:cubicBezTo>
                      <a:pt x="184" y="270"/>
                      <a:pt x="180" y="275"/>
                      <a:pt x="174" y="275"/>
                    </a:cubicBezTo>
                    <a:cubicBezTo>
                      <a:pt x="173" y="275"/>
                      <a:pt x="171" y="277"/>
                      <a:pt x="169" y="278"/>
                    </a:cubicBezTo>
                    <a:cubicBezTo>
                      <a:pt x="165" y="283"/>
                      <a:pt x="160" y="289"/>
                      <a:pt x="156" y="294"/>
                    </a:cubicBezTo>
                    <a:cubicBezTo>
                      <a:pt x="153" y="297"/>
                      <a:pt x="151" y="300"/>
                      <a:pt x="150" y="304"/>
                    </a:cubicBezTo>
                    <a:cubicBezTo>
                      <a:pt x="147" y="318"/>
                      <a:pt x="143" y="333"/>
                      <a:pt x="141" y="347"/>
                    </a:cubicBezTo>
                    <a:cubicBezTo>
                      <a:pt x="138" y="366"/>
                      <a:pt x="132" y="383"/>
                      <a:pt x="126" y="401"/>
                    </a:cubicBezTo>
                    <a:cubicBezTo>
                      <a:pt x="122" y="415"/>
                      <a:pt x="117" y="429"/>
                      <a:pt x="112" y="444"/>
                    </a:cubicBezTo>
                    <a:cubicBezTo>
                      <a:pt x="111" y="446"/>
                      <a:pt x="112" y="448"/>
                      <a:pt x="113" y="450"/>
                    </a:cubicBezTo>
                    <a:cubicBezTo>
                      <a:pt x="115" y="456"/>
                      <a:pt x="119" y="462"/>
                      <a:pt x="121" y="468"/>
                    </a:cubicBezTo>
                    <a:cubicBezTo>
                      <a:pt x="125" y="477"/>
                      <a:pt x="122" y="483"/>
                      <a:pt x="113" y="486"/>
                    </a:cubicBezTo>
                    <a:cubicBezTo>
                      <a:pt x="109" y="487"/>
                      <a:pt x="105" y="488"/>
                      <a:pt x="101" y="490"/>
                    </a:cubicBezTo>
                    <a:cubicBezTo>
                      <a:pt x="95" y="492"/>
                      <a:pt x="90" y="491"/>
                      <a:pt x="84" y="488"/>
                    </a:cubicBezTo>
                    <a:cubicBezTo>
                      <a:pt x="80" y="486"/>
                      <a:pt x="76" y="484"/>
                      <a:pt x="72" y="484"/>
                    </a:cubicBezTo>
                    <a:cubicBezTo>
                      <a:pt x="62" y="482"/>
                      <a:pt x="51" y="480"/>
                      <a:pt x="42" y="475"/>
                    </a:cubicBezTo>
                    <a:cubicBezTo>
                      <a:pt x="40" y="475"/>
                      <a:pt x="39" y="474"/>
                      <a:pt x="37" y="474"/>
                    </a:cubicBezTo>
                    <a:cubicBezTo>
                      <a:pt x="28" y="474"/>
                      <a:pt x="19" y="471"/>
                      <a:pt x="11" y="467"/>
                    </a:cubicBezTo>
                    <a:cubicBezTo>
                      <a:pt x="4" y="464"/>
                      <a:pt x="0" y="459"/>
                      <a:pt x="0" y="452"/>
                    </a:cubicBezTo>
                    <a:cubicBezTo>
                      <a:pt x="0" y="444"/>
                      <a:pt x="5" y="439"/>
                      <a:pt x="11" y="437"/>
                    </a:cubicBezTo>
                    <a:cubicBezTo>
                      <a:pt x="17" y="435"/>
                      <a:pt x="23" y="435"/>
                      <a:pt x="30" y="433"/>
                    </a:cubicBezTo>
                    <a:close/>
                    <a:moveTo>
                      <a:pt x="55" y="20"/>
                    </a:moveTo>
                    <a:cubicBezTo>
                      <a:pt x="49" y="38"/>
                      <a:pt x="45" y="54"/>
                      <a:pt x="50" y="72"/>
                    </a:cubicBezTo>
                    <a:cubicBezTo>
                      <a:pt x="52" y="79"/>
                      <a:pt x="52" y="86"/>
                      <a:pt x="53" y="94"/>
                    </a:cubicBezTo>
                    <a:cubicBezTo>
                      <a:pt x="54" y="100"/>
                      <a:pt x="55" y="106"/>
                      <a:pt x="55" y="113"/>
                    </a:cubicBezTo>
                    <a:cubicBezTo>
                      <a:pt x="58" y="135"/>
                      <a:pt x="68" y="155"/>
                      <a:pt x="68" y="178"/>
                    </a:cubicBezTo>
                    <a:cubicBezTo>
                      <a:pt x="68" y="182"/>
                      <a:pt x="70" y="184"/>
                      <a:pt x="73" y="186"/>
                    </a:cubicBezTo>
                    <a:cubicBezTo>
                      <a:pt x="81" y="191"/>
                      <a:pt x="90" y="196"/>
                      <a:pt x="98" y="202"/>
                    </a:cubicBezTo>
                    <a:cubicBezTo>
                      <a:pt x="106" y="208"/>
                      <a:pt x="115" y="209"/>
                      <a:pt x="124" y="207"/>
                    </a:cubicBezTo>
                    <a:cubicBezTo>
                      <a:pt x="133" y="204"/>
                      <a:pt x="142" y="202"/>
                      <a:pt x="151" y="200"/>
                    </a:cubicBezTo>
                    <a:cubicBezTo>
                      <a:pt x="166" y="196"/>
                      <a:pt x="180" y="196"/>
                      <a:pt x="191" y="210"/>
                    </a:cubicBezTo>
                    <a:cubicBezTo>
                      <a:pt x="203" y="192"/>
                      <a:pt x="212" y="173"/>
                      <a:pt x="227" y="158"/>
                    </a:cubicBezTo>
                    <a:cubicBezTo>
                      <a:pt x="229" y="159"/>
                      <a:pt x="230" y="159"/>
                      <a:pt x="230" y="159"/>
                    </a:cubicBezTo>
                    <a:cubicBezTo>
                      <a:pt x="256" y="135"/>
                      <a:pt x="273" y="105"/>
                      <a:pt x="290" y="74"/>
                    </a:cubicBezTo>
                    <a:cubicBezTo>
                      <a:pt x="276" y="69"/>
                      <a:pt x="264" y="63"/>
                      <a:pt x="251" y="60"/>
                    </a:cubicBezTo>
                    <a:cubicBezTo>
                      <a:pt x="229" y="54"/>
                      <a:pt x="206" y="49"/>
                      <a:pt x="183" y="44"/>
                    </a:cubicBezTo>
                    <a:cubicBezTo>
                      <a:pt x="175" y="42"/>
                      <a:pt x="167" y="41"/>
                      <a:pt x="159" y="39"/>
                    </a:cubicBezTo>
                    <a:cubicBezTo>
                      <a:pt x="137" y="35"/>
                      <a:pt x="115" y="30"/>
                      <a:pt x="93" y="25"/>
                    </a:cubicBezTo>
                    <a:cubicBezTo>
                      <a:pt x="81" y="22"/>
                      <a:pt x="68" y="20"/>
                      <a:pt x="55" y="20"/>
                    </a:cubicBezTo>
                    <a:close/>
                    <a:moveTo>
                      <a:pt x="109" y="474"/>
                    </a:moveTo>
                    <a:cubicBezTo>
                      <a:pt x="106" y="467"/>
                      <a:pt x="102" y="462"/>
                      <a:pt x="96" y="459"/>
                    </a:cubicBezTo>
                    <a:cubicBezTo>
                      <a:pt x="89" y="456"/>
                      <a:pt x="89" y="450"/>
                      <a:pt x="93" y="444"/>
                    </a:cubicBezTo>
                    <a:cubicBezTo>
                      <a:pt x="95" y="441"/>
                      <a:pt x="98" y="439"/>
                      <a:pt x="98" y="436"/>
                    </a:cubicBezTo>
                    <a:cubicBezTo>
                      <a:pt x="105" y="415"/>
                      <a:pt x="112" y="395"/>
                      <a:pt x="117" y="374"/>
                    </a:cubicBezTo>
                    <a:cubicBezTo>
                      <a:pt x="121" y="356"/>
                      <a:pt x="123" y="338"/>
                      <a:pt x="127" y="320"/>
                    </a:cubicBezTo>
                    <a:cubicBezTo>
                      <a:pt x="131" y="305"/>
                      <a:pt x="135" y="290"/>
                      <a:pt x="149" y="279"/>
                    </a:cubicBezTo>
                    <a:cubicBezTo>
                      <a:pt x="154" y="275"/>
                      <a:pt x="158" y="268"/>
                      <a:pt x="162" y="263"/>
                    </a:cubicBezTo>
                    <a:cubicBezTo>
                      <a:pt x="163" y="261"/>
                      <a:pt x="164" y="259"/>
                      <a:pt x="165" y="256"/>
                    </a:cubicBezTo>
                    <a:cubicBezTo>
                      <a:pt x="153" y="258"/>
                      <a:pt x="144" y="253"/>
                      <a:pt x="135" y="247"/>
                    </a:cubicBezTo>
                    <a:cubicBezTo>
                      <a:pt x="128" y="243"/>
                      <a:pt x="121" y="238"/>
                      <a:pt x="114" y="234"/>
                    </a:cubicBezTo>
                    <a:cubicBezTo>
                      <a:pt x="106" y="229"/>
                      <a:pt x="99" y="224"/>
                      <a:pt x="93" y="216"/>
                    </a:cubicBezTo>
                    <a:cubicBezTo>
                      <a:pt x="88" y="210"/>
                      <a:pt x="82" y="207"/>
                      <a:pt x="74" y="203"/>
                    </a:cubicBezTo>
                    <a:cubicBezTo>
                      <a:pt x="75" y="215"/>
                      <a:pt x="75" y="225"/>
                      <a:pt x="77" y="235"/>
                    </a:cubicBezTo>
                    <a:cubicBezTo>
                      <a:pt x="80" y="257"/>
                      <a:pt x="78" y="278"/>
                      <a:pt x="72" y="299"/>
                    </a:cubicBezTo>
                    <a:cubicBezTo>
                      <a:pt x="67" y="316"/>
                      <a:pt x="62" y="333"/>
                      <a:pt x="58" y="350"/>
                    </a:cubicBezTo>
                    <a:cubicBezTo>
                      <a:pt x="52" y="377"/>
                      <a:pt x="49" y="404"/>
                      <a:pt x="40" y="430"/>
                    </a:cubicBezTo>
                    <a:cubicBezTo>
                      <a:pt x="37" y="438"/>
                      <a:pt x="34" y="445"/>
                      <a:pt x="26" y="446"/>
                    </a:cubicBezTo>
                    <a:cubicBezTo>
                      <a:pt x="23" y="447"/>
                      <a:pt x="22" y="448"/>
                      <a:pt x="19" y="450"/>
                    </a:cubicBezTo>
                    <a:cubicBezTo>
                      <a:pt x="22" y="455"/>
                      <a:pt x="27" y="456"/>
                      <a:pt x="32" y="457"/>
                    </a:cubicBezTo>
                    <a:cubicBezTo>
                      <a:pt x="48" y="461"/>
                      <a:pt x="65" y="466"/>
                      <a:pt x="81" y="470"/>
                    </a:cubicBezTo>
                    <a:cubicBezTo>
                      <a:pt x="84" y="471"/>
                      <a:pt x="87" y="473"/>
                      <a:pt x="89" y="474"/>
                    </a:cubicBezTo>
                    <a:cubicBezTo>
                      <a:pt x="96" y="479"/>
                      <a:pt x="102" y="478"/>
                      <a:pt x="109" y="474"/>
                    </a:cubicBezTo>
                    <a:close/>
                    <a:moveTo>
                      <a:pt x="117" y="223"/>
                    </a:moveTo>
                    <a:cubicBezTo>
                      <a:pt x="128" y="231"/>
                      <a:pt x="138" y="239"/>
                      <a:pt x="148" y="245"/>
                    </a:cubicBezTo>
                    <a:cubicBezTo>
                      <a:pt x="157" y="251"/>
                      <a:pt x="170" y="250"/>
                      <a:pt x="174" y="243"/>
                    </a:cubicBezTo>
                    <a:cubicBezTo>
                      <a:pt x="177" y="239"/>
                      <a:pt x="179" y="234"/>
                      <a:pt x="182" y="229"/>
                    </a:cubicBezTo>
                    <a:cubicBezTo>
                      <a:pt x="184" y="225"/>
                      <a:pt x="183" y="222"/>
                      <a:pt x="181" y="219"/>
                    </a:cubicBezTo>
                    <a:cubicBezTo>
                      <a:pt x="175" y="211"/>
                      <a:pt x="168" y="211"/>
                      <a:pt x="160" y="212"/>
                    </a:cubicBezTo>
                    <a:cubicBezTo>
                      <a:pt x="146" y="216"/>
                      <a:pt x="132" y="219"/>
                      <a:pt x="117" y="22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67" name="Group 66">
                <a:extLst>
                  <a:ext uri="{FF2B5EF4-FFF2-40B4-BE49-F238E27FC236}">
                    <a16:creationId xmlns:a16="http://schemas.microsoft.com/office/drawing/2014/main" id="{56FA55AC-7A11-4260-9753-498056C65DF9}"/>
                  </a:ext>
                </a:extLst>
              </p:cNvPr>
              <p:cNvGrpSpPr>
                <a:grpSpLocks noChangeAspect="1"/>
              </p:cNvGrpSpPr>
              <p:nvPr/>
            </p:nvGrpSpPr>
            <p:grpSpPr>
              <a:xfrm>
                <a:off x="15208132" y="5136880"/>
                <a:ext cx="320321" cy="391760"/>
                <a:chOff x="8709026" y="4597400"/>
                <a:chExt cx="882650" cy="1079501"/>
              </a:xfrm>
              <a:solidFill>
                <a:schemeClr val="accent1"/>
              </a:solidFill>
            </p:grpSpPr>
            <p:sp>
              <p:nvSpPr>
                <p:cNvPr id="121" name="Freeform 23">
                  <a:extLst>
                    <a:ext uri="{FF2B5EF4-FFF2-40B4-BE49-F238E27FC236}">
                      <a16:creationId xmlns:a16="http://schemas.microsoft.com/office/drawing/2014/main" id="{2E36D5DA-3749-46FB-9D8F-F5AC7F311EEE}"/>
                    </a:ext>
                  </a:extLst>
                </p:cNvPr>
                <p:cNvSpPr>
                  <a:spLocks/>
                </p:cNvSpPr>
                <p:nvPr/>
              </p:nvSpPr>
              <p:spPr bwMode="auto">
                <a:xfrm>
                  <a:off x="8912226" y="4684713"/>
                  <a:ext cx="98425" cy="153988"/>
                </a:xfrm>
                <a:custGeom>
                  <a:avLst/>
                  <a:gdLst>
                    <a:gd name="T0" fmla="*/ 0 w 22"/>
                    <a:gd name="T1" fmla="*/ 0 h 35"/>
                    <a:gd name="T2" fmla="*/ 17 w 22"/>
                    <a:gd name="T3" fmla="*/ 35 h 35"/>
                    <a:gd name="T4" fmla="*/ 0 w 22"/>
                    <a:gd name="T5" fmla="*/ 0 h 35"/>
                  </a:gdLst>
                  <a:ahLst/>
                  <a:cxnLst>
                    <a:cxn ang="0">
                      <a:pos x="T0" y="T1"/>
                    </a:cxn>
                    <a:cxn ang="0">
                      <a:pos x="T2" y="T3"/>
                    </a:cxn>
                    <a:cxn ang="0">
                      <a:pos x="T4" y="T5"/>
                    </a:cxn>
                  </a:cxnLst>
                  <a:rect l="0" t="0" r="r" b="b"/>
                  <a:pathLst>
                    <a:path w="22" h="35">
                      <a:moveTo>
                        <a:pt x="0" y="0"/>
                      </a:moveTo>
                      <a:cubicBezTo>
                        <a:pt x="13" y="0"/>
                        <a:pt x="22" y="26"/>
                        <a:pt x="17" y="35"/>
                      </a:cubicBezTo>
                      <a:cubicBezTo>
                        <a:pt x="5" y="35"/>
                        <a:pt x="0"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2" name="Freeform 24">
                  <a:extLst>
                    <a:ext uri="{FF2B5EF4-FFF2-40B4-BE49-F238E27FC236}">
                      <a16:creationId xmlns:a16="http://schemas.microsoft.com/office/drawing/2014/main" id="{7F9C947C-B8E3-486D-9F2C-F8E2ED4E7B18}"/>
                    </a:ext>
                  </a:extLst>
                </p:cNvPr>
                <p:cNvSpPr>
                  <a:spLocks/>
                </p:cNvSpPr>
                <p:nvPr/>
              </p:nvSpPr>
              <p:spPr bwMode="auto">
                <a:xfrm>
                  <a:off x="9077326" y="4597400"/>
                  <a:ext cx="79375" cy="149225"/>
                </a:xfrm>
                <a:custGeom>
                  <a:avLst/>
                  <a:gdLst>
                    <a:gd name="T0" fmla="*/ 13 w 18"/>
                    <a:gd name="T1" fmla="*/ 3 h 34"/>
                    <a:gd name="T2" fmla="*/ 13 w 18"/>
                    <a:gd name="T3" fmla="*/ 33 h 34"/>
                    <a:gd name="T4" fmla="*/ 7 w 18"/>
                    <a:gd name="T5" fmla="*/ 33 h 34"/>
                    <a:gd name="T6" fmla="*/ 13 w 18"/>
                    <a:gd name="T7" fmla="*/ 3 h 34"/>
                  </a:gdLst>
                  <a:ahLst/>
                  <a:cxnLst>
                    <a:cxn ang="0">
                      <a:pos x="T0" y="T1"/>
                    </a:cxn>
                    <a:cxn ang="0">
                      <a:pos x="T2" y="T3"/>
                    </a:cxn>
                    <a:cxn ang="0">
                      <a:pos x="T4" y="T5"/>
                    </a:cxn>
                    <a:cxn ang="0">
                      <a:pos x="T6" y="T7"/>
                    </a:cxn>
                  </a:cxnLst>
                  <a:rect l="0" t="0" r="r" b="b"/>
                  <a:pathLst>
                    <a:path w="18" h="34">
                      <a:moveTo>
                        <a:pt x="13" y="3"/>
                      </a:moveTo>
                      <a:cubicBezTo>
                        <a:pt x="18" y="14"/>
                        <a:pt x="17" y="24"/>
                        <a:pt x="13" y="33"/>
                      </a:cubicBezTo>
                      <a:cubicBezTo>
                        <a:pt x="11" y="31"/>
                        <a:pt x="9" y="34"/>
                        <a:pt x="7" y="33"/>
                      </a:cubicBezTo>
                      <a:cubicBezTo>
                        <a:pt x="5" y="23"/>
                        <a:pt x="0"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3" name="Freeform 25">
                  <a:extLst>
                    <a:ext uri="{FF2B5EF4-FFF2-40B4-BE49-F238E27FC236}">
                      <a16:creationId xmlns:a16="http://schemas.microsoft.com/office/drawing/2014/main" id="{FAD6EEBC-DAB3-41F0-A146-3A53D7177387}"/>
                    </a:ext>
                  </a:extLst>
                </p:cNvPr>
                <p:cNvSpPr>
                  <a:spLocks/>
                </p:cNvSpPr>
                <p:nvPr/>
              </p:nvSpPr>
              <p:spPr bwMode="auto">
                <a:xfrm>
                  <a:off x="8743951" y="4826000"/>
                  <a:ext cx="155575" cy="131763"/>
                </a:xfrm>
                <a:custGeom>
                  <a:avLst/>
                  <a:gdLst>
                    <a:gd name="T0" fmla="*/ 27 w 35"/>
                    <a:gd name="T1" fmla="*/ 15 h 30"/>
                    <a:gd name="T2" fmla="*/ 35 w 35"/>
                    <a:gd name="T3" fmla="*/ 25 h 30"/>
                    <a:gd name="T4" fmla="*/ 32 w 35"/>
                    <a:gd name="T5" fmla="*/ 30 h 30"/>
                    <a:gd name="T6" fmla="*/ 0 w 35"/>
                    <a:gd name="T7" fmla="*/ 11 h 30"/>
                    <a:gd name="T8" fmla="*/ 27 w 35"/>
                    <a:gd name="T9" fmla="*/ 15 h 30"/>
                  </a:gdLst>
                  <a:ahLst/>
                  <a:cxnLst>
                    <a:cxn ang="0">
                      <a:pos x="T0" y="T1"/>
                    </a:cxn>
                    <a:cxn ang="0">
                      <a:pos x="T2" y="T3"/>
                    </a:cxn>
                    <a:cxn ang="0">
                      <a:pos x="T4" y="T5"/>
                    </a:cxn>
                    <a:cxn ang="0">
                      <a:pos x="T6" y="T7"/>
                    </a:cxn>
                    <a:cxn ang="0">
                      <a:pos x="T8" y="T9"/>
                    </a:cxn>
                  </a:cxnLst>
                  <a:rect l="0" t="0" r="r" b="b"/>
                  <a:pathLst>
                    <a:path w="35" h="30">
                      <a:moveTo>
                        <a:pt x="27" y="15"/>
                      </a:moveTo>
                      <a:cubicBezTo>
                        <a:pt x="25" y="22"/>
                        <a:pt x="32" y="21"/>
                        <a:pt x="35" y="25"/>
                      </a:cubicBezTo>
                      <a:cubicBezTo>
                        <a:pt x="35" y="27"/>
                        <a:pt x="31" y="28"/>
                        <a:pt x="32" y="30"/>
                      </a:cubicBezTo>
                      <a:cubicBezTo>
                        <a:pt x="21" y="24"/>
                        <a:pt x="9" y="22"/>
                        <a:pt x="0" y="11"/>
                      </a:cubicBezTo>
                      <a:cubicBezTo>
                        <a:pt x="9" y="0"/>
                        <a:pt x="17" y="18"/>
                        <a:pt x="2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4" name="Freeform 26">
                  <a:extLst>
                    <a:ext uri="{FF2B5EF4-FFF2-40B4-BE49-F238E27FC236}">
                      <a16:creationId xmlns:a16="http://schemas.microsoft.com/office/drawing/2014/main" id="{D0DEE554-97D1-4837-8E1B-FFFFD903F3FE}"/>
                    </a:ext>
                  </a:extLst>
                </p:cNvPr>
                <p:cNvSpPr>
                  <a:spLocks/>
                </p:cNvSpPr>
                <p:nvPr/>
              </p:nvSpPr>
              <p:spPr bwMode="auto">
                <a:xfrm>
                  <a:off x="9228138" y="4632325"/>
                  <a:ext cx="133350" cy="166688"/>
                </a:xfrm>
                <a:custGeom>
                  <a:avLst/>
                  <a:gdLst>
                    <a:gd name="T0" fmla="*/ 22 w 30"/>
                    <a:gd name="T1" fmla="*/ 0 h 38"/>
                    <a:gd name="T2" fmla="*/ 15 w 30"/>
                    <a:gd name="T3" fmla="*/ 38 h 38"/>
                    <a:gd name="T4" fmla="*/ 22 w 30"/>
                    <a:gd name="T5" fmla="*/ 0 h 38"/>
                  </a:gdLst>
                  <a:ahLst/>
                  <a:cxnLst>
                    <a:cxn ang="0">
                      <a:pos x="T0" y="T1"/>
                    </a:cxn>
                    <a:cxn ang="0">
                      <a:pos x="T2" y="T3"/>
                    </a:cxn>
                    <a:cxn ang="0">
                      <a:pos x="T4" y="T5"/>
                    </a:cxn>
                  </a:cxnLst>
                  <a:rect l="0" t="0" r="r" b="b"/>
                  <a:pathLst>
                    <a:path w="30" h="38">
                      <a:moveTo>
                        <a:pt x="22" y="0"/>
                      </a:moveTo>
                      <a:cubicBezTo>
                        <a:pt x="30" y="15"/>
                        <a:pt x="18" y="25"/>
                        <a:pt x="15" y="38"/>
                      </a:cubicBezTo>
                      <a:cubicBezTo>
                        <a:pt x="0" y="31"/>
                        <a:pt x="12" y="6"/>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5" name="Freeform 27">
                  <a:extLst>
                    <a:ext uri="{FF2B5EF4-FFF2-40B4-BE49-F238E27FC236}">
                      <a16:creationId xmlns:a16="http://schemas.microsoft.com/office/drawing/2014/main" id="{BDBBFC11-1FDD-4408-A48E-678A61B83BD1}"/>
                    </a:ext>
                  </a:extLst>
                </p:cNvPr>
                <p:cNvSpPr>
                  <a:spLocks/>
                </p:cNvSpPr>
                <p:nvPr/>
              </p:nvSpPr>
              <p:spPr bwMode="auto">
                <a:xfrm>
                  <a:off x="8716963" y="4970463"/>
                  <a:ext cx="138113" cy="96838"/>
                </a:xfrm>
                <a:custGeom>
                  <a:avLst/>
                  <a:gdLst>
                    <a:gd name="T0" fmla="*/ 6 w 31"/>
                    <a:gd name="T1" fmla="*/ 0 h 22"/>
                    <a:gd name="T2" fmla="*/ 31 w 31"/>
                    <a:gd name="T3" fmla="*/ 12 h 22"/>
                    <a:gd name="T4" fmla="*/ 0 w 31"/>
                    <a:gd name="T5" fmla="*/ 5 h 22"/>
                    <a:gd name="T6" fmla="*/ 6 w 31"/>
                    <a:gd name="T7" fmla="*/ 0 h 22"/>
                  </a:gdLst>
                  <a:ahLst/>
                  <a:cxnLst>
                    <a:cxn ang="0">
                      <a:pos x="T0" y="T1"/>
                    </a:cxn>
                    <a:cxn ang="0">
                      <a:pos x="T2" y="T3"/>
                    </a:cxn>
                    <a:cxn ang="0">
                      <a:pos x="T4" y="T5"/>
                    </a:cxn>
                    <a:cxn ang="0">
                      <a:pos x="T6" y="T7"/>
                    </a:cxn>
                  </a:cxnLst>
                  <a:rect l="0" t="0" r="r" b="b"/>
                  <a:pathLst>
                    <a:path w="31" h="22">
                      <a:moveTo>
                        <a:pt x="6" y="0"/>
                      </a:moveTo>
                      <a:cubicBezTo>
                        <a:pt x="15" y="4"/>
                        <a:pt x="23" y="8"/>
                        <a:pt x="31" y="12"/>
                      </a:cubicBezTo>
                      <a:cubicBezTo>
                        <a:pt x="23" y="22"/>
                        <a:pt x="9" y="14"/>
                        <a:pt x="0" y="5"/>
                      </a:cubicBezTo>
                      <a:cubicBezTo>
                        <a:pt x="1" y="3"/>
                        <a:pt x="4"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6" name="Freeform 28">
                  <a:extLst>
                    <a:ext uri="{FF2B5EF4-FFF2-40B4-BE49-F238E27FC236}">
                      <a16:creationId xmlns:a16="http://schemas.microsoft.com/office/drawing/2014/main" id="{D1FCEF42-A717-4092-9FD6-4AED4E0EFD02}"/>
                    </a:ext>
                  </a:extLst>
                </p:cNvPr>
                <p:cNvSpPr>
                  <a:spLocks/>
                </p:cNvSpPr>
                <p:nvPr/>
              </p:nvSpPr>
              <p:spPr bwMode="auto">
                <a:xfrm>
                  <a:off x="8709026" y="5080000"/>
                  <a:ext cx="146050" cy="96838"/>
                </a:xfrm>
                <a:custGeom>
                  <a:avLst/>
                  <a:gdLst>
                    <a:gd name="T0" fmla="*/ 0 w 33"/>
                    <a:gd name="T1" fmla="*/ 3 h 22"/>
                    <a:gd name="T2" fmla="*/ 33 w 33"/>
                    <a:gd name="T3" fmla="*/ 6 h 22"/>
                    <a:gd name="T4" fmla="*/ 33 w 33"/>
                    <a:gd name="T5" fmla="*/ 11 h 22"/>
                    <a:gd name="T6" fmla="*/ 0 w 33"/>
                    <a:gd name="T7" fmla="*/ 3 h 22"/>
                  </a:gdLst>
                  <a:ahLst/>
                  <a:cxnLst>
                    <a:cxn ang="0">
                      <a:pos x="T0" y="T1"/>
                    </a:cxn>
                    <a:cxn ang="0">
                      <a:pos x="T2" y="T3"/>
                    </a:cxn>
                    <a:cxn ang="0">
                      <a:pos x="T4" y="T5"/>
                    </a:cxn>
                    <a:cxn ang="0">
                      <a:pos x="T6" y="T7"/>
                    </a:cxn>
                  </a:cxnLst>
                  <a:rect l="0" t="0" r="r" b="b"/>
                  <a:pathLst>
                    <a:path w="33" h="22">
                      <a:moveTo>
                        <a:pt x="0" y="3"/>
                      </a:moveTo>
                      <a:cubicBezTo>
                        <a:pt x="12" y="0"/>
                        <a:pt x="23" y="2"/>
                        <a:pt x="33" y="6"/>
                      </a:cubicBezTo>
                      <a:cubicBezTo>
                        <a:pt x="32" y="7"/>
                        <a:pt x="32" y="9"/>
                        <a:pt x="33" y="11"/>
                      </a:cubicBezTo>
                      <a:cubicBezTo>
                        <a:pt x="20" y="16"/>
                        <a:pt x="3" y="2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7" name="Freeform 29">
                  <a:extLst>
                    <a:ext uri="{FF2B5EF4-FFF2-40B4-BE49-F238E27FC236}">
                      <a16:creationId xmlns:a16="http://schemas.microsoft.com/office/drawing/2014/main" id="{34855C5F-EFCA-4160-905E-A089A977B5AE}"/>
                    </a:ext>
                  </a:extLst>
                </p:cNvPr>
                <p:cNvSpPr>
                  <a:spLocks/>
                </p:cNvSpPr>
                <p:nvPr/>
              </p:nvSpPr>
              <p:spPr bwMode="auto">
                <a:xfrm>
                  <a:off x="9428163" y="4733925"/>
                  <a:ext cx="101600" cy="144463"/>
                </a:xfrm>
                <a:custGeom>
                  <a:avLst/>
                  <a:gdLst>
                    <a:gd name="T0" fmla="*/ 22 w 23"/>
                    <a:gd name="T1" fmla="*/ 0 h 33"/>
                    <a:gd name="T2" fmla="*/ 1 w 23"/>
                    <a:gd name="T3" fmla="*/ 33 h 33"/>
                    <a:gd name="T4" fmla="*/ 6 w 23"/>
                    <a:gd name="T5" fmla="*/ 18 h 33"/>
                    <a:gd name="T6" fmla="*/ 22 w 23"/>
                    <a:gd name="T7" fmla="*/ 0 h 33"/>
                  </a:gdLst>
                  <a:ahLst/>
                  <a:cxnLst>
                    <a:cxn ang="0">
                      <a:pos x="T0" y="T1"/>
                    </a:cxn>
                    <a:cxn ang="0">
                      <a:pos x="T2" y="T3"/>
                    </a:cxn>
                    <a:cxn ang="0">
                      <a:pos x="T4" y="T5"/>
                    </a:cxn>
                    <a:cxn ang="0">
                      <a:pos x="T6" y="T7"/>
                    </a:cxn>
                  </a:cxnLst>
                  <a:rect l="0" t="0" r="r" b="b"/>
                  <a:pathLst>
                    <a:path w="23" h="33">
                      <a:moveTo>
                        <a:pt x="22" y="0"/>
                      </a:moveTo>
                      <a:cubicBezTo>
                        <a:pt x="23" y="13"/>
                        <a:pt x="14" y="24"/>
                        <a:pt x="1" y="33"/>
                      </a:cubicBezTo>
                      <a:cubicBezTo>
                        <a:pt x="0" y="29"/>
                        <a:pt x="3" y="23"/>
                        <a:pt x="6" y="18"/>
                      </a:cubicBezTo>
                      <a:cubicBezTo>
                        <a:pt x="9" y="12"/>
                        <a:pt x="12"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8" name="Freeform 30">
                  <a:extLst>
                    <a:ext uri="{FF2B5EF4-FFF2-40B4-BE49-F238E27FC236}">
                      <a16:creationId xmlns:a16="http://schemas.microsoft.com/office/drawing/2014/main" id="{B703313B-0420-4FCD-ADDD-F2D979C8F16D}"/>
                    </a:ext>
                  </a:extLst>
                </p:cNvPr>
                <p:cNvSpPr>
                  <a:spLocks/>
                </p:cNvSpPr>
                <p:nvPr/>
              </p:nvSpPr>
              <p:spPr bwMode="auto">
                <a:xfrm>
                  <a:off x="8726488" y="5181600"/>
                  <a:ext cx="128588" cy="104775"/>
                </a:xfrm>
                <a:custGeom>
                  <a:avLst/>
                  <a:gdLst>
                    <a:gd name="T0" fmla="*/ 24 w 29"/>
                    <a:gd name="T1" fmla="*/ 10 h 24"/>
                    <a:gd name="T2" fmla="*/ 28 w 29"/>
                    <a:gd name="T3" fmla="*/ 15 h 24"/>
                    <a:gd name="T4" fmla="*/ 4 w 29"/>
                    <a:gd name="T5" fmla="*/ 24 h 24"/>
                    <a:gd name="T6" fmla="*/ 0 w 29"/>
                    <a:gd name="T7" fmla="*/ 16 h 24"/>
                    <a:gd name="T8" fmla="*/ 29 w 29"/>
                    <a:gd name="T9" fmla="*/ 8 h 24"/>
                    <a:gd name="T10" fmla="*/ 24 w 29"/>
                    <a:gd name="T11" fmla="*/ 10 h 24"/>
                  </a:gdLst>
                  <a:ahLst/>
                  <a:cxnLst>
                    <a:cxn ang="0">
                      <a:pos x="T0" y="T1"/>
                    </a:cxn>
                    <a:cxn ang="0">
                      <a:pos x="T2" y="T3"/>
                    </a:cxn>
                    <a:cxn ang="0">
                      <a:pos x="T4" y="T5"/>
                    </a:cxn>
                    <a:cxn ang="0">
                      <a:pos x="T6" y="T7"/>
                    </a:cxn>
                    <a:cxn ang="0">
                      <a:pos x="T8" y="T9"/>
                    </a:cxn>
                    <a:cxn ang="0">
                      <a:pos x="T10" y="T11"/>
                    </a:cxn>
                  </a:cxnLst>
                  <a:rect l="0" t="0" r="r" b="b"/>
                  <a:pathLst>
                    <a:path w="29" h="24">
                      <a:moveTo>
                        <a:pt x="24" y="10"/>
                      </a:moveTo>
                      <a:cubicBezTo>
                        <a:pt x="22" y="12"/>
                        <a:pt x="28" y="12"/>
                        <a:pt x="28" y="15"/>
                      </a:cubicBezTo>
                      <a:cubicBezTo>
                        <a:pt x="22" y="24"/>
                        <a:pt x="12" y="21"/>
                        <a:pt x="4" y="24"/>
                      </a:cubicBezTo>
                      <a:cubicBezTo>
                        <a:pt x="3" y="21"/>
                        <a:pt x="1" y="19"/>
                        <a:pt x="0" y="16"/>
                      </a:cubicBezTo>
                      <a:cubicBezTo>
                        <a:pt x="10" y="11"/>
                        <a:pt x="22" y="0"/>
                        <a:pt x="29" y="8"/>
                      </a:cubicBezTo>
                      <a:cubicBezTo>
                        <a:pt x="27" y="9"/>
                        <a:pt x="25" y="11"/>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9" name="Freeform 31">
                  <a:extLst>
                    <a:ext uri="{FF2B5EF4-FFF2-40B4-BE49-F238E27FC236}">
                      <a16:creationId xmlns:a16="http://schemas.microsoft.com/office/drawing/2014/main" id="{66976DDE-792B-468D-8D64-5B1A4AD91266}"/>
                    </a:ext>
                  </a:extLst>
                </p:cNvPr>
                <p:cNvSpPr>
                  <a:spLocks/>
                </p:cNvSpPr>
                <p:nvPr/>
              </p:nvSpPr>
              <p:spPr bwMode="auto">
                <a:xfrm>
                  <a:off x="9494838" y="4903788"/>
                  <a:ext cx="96838" cy="101600"/>
                </a:xfrm>
                <a:custGeom>
                  <a:avLst/>
                  <a:gdLst>
                    <a:gd name="T0" fmla="*/ 21 w 22"/>
                    <a:gd name="T1" fmla="*/ 1 h 23"/>
                    <a:gd name="T2" fmla="*/ 1 w 22"/>
                    <a:gd name="T3" fmla="*/ 17 h 23"/>
                    <a:gd name="T4" fmla="*/ 21 w 22"/>
                    <a:gd name="T5" fmla="*/ 1 h 23"/>
                  </a:gdLst>
                  <a:ahLst/>
                  <a:cxnLst>
                    <a:cxn ang="0">
                      <a:pos x="T0" y="T1"/>
                    </a:cxn>
                    <a:cxn ang="0">
                      <a:pos x="T2" y="T3"/>
                    </a:cxn>
                    <a:cxn ang="0">
                      <a:pos x="T4" y="T5"/>
                    </a:cxn>
                  </a:cxnLst>
                  <a:rect l="0" t="0" r="r" b="b"/>
                  <a:pathLst>
                    <a:path w="22" h="23">
                      <a:moveTo>
                        <a:pt x="21" y="1"/>
                      </a:moveTo>
                      <a:cubicBezTo>
                        <a:pt x="22" y="9"/>
                        <a:pt x="10" y="23"/>
                        <a:pt x="1" y="17"/>
                      </a:cubicBezTo>
                      <a:cubicBezTo>
                        <a:pt x="0" y="8"/>
                        <a:pt x="12"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0" name="Freeform 32">
                  <a:extLst>
                    <a:ext uri="{FF2B5EF4-FFF2-40B4-BE49-F238E27FC236}">
                      <a16:creationId xmlns:a16="http://schemas.microsoft.com/office/drawing/2014/main" id="{524A8B95-1847-40EF-AD2F-E8C65422C62B}"/>
                    </a:ext>
                  </a:extLst>
                </p:cNvPr>
                <p:cNvSpPr>
                  <a:spLocks noEditPoints="1"/>
                </p:cNvSpPr>
                <p:nvPr/>
              </p:nvSpPr>
              <p:spPr bwMode="auto">
                <a:xfrm>
                  <a:off x="8886826" y="4799013"/>
                  <a:ext cx="687388" cy="877888"/>
                </a:xfrm>
                <a:custGeom>
                  <a:avLst/>
                  <a:gdLst>
                    <a:gd name="T0" fmla="*/ 149 w 155"/>
                    <a:gd name="T1" fmla="*/ 133 h 200"/>
                    <a:gd name="T2" fmla="*/ 155 w 155"/>
                    <a:gd name="T3" fmla="*/ 167 h 200"/>
                    <a:gd name="T4" fmla="*/ 153 w 155"/>
                    <a:gd name="T5" fmla="*/ 184 h 200"/>
                    <a:gd name="T6" fmla="*/ 119 w 155"/>
                    <a:gd name="T7" fmla="*/ 191 h 200"/>
                    <a:gd name="T8" fmla="*/ 102 w 155"/>
                    <a:gd name="T9" fmla="*/ 181 h 200"/>
                    <a:gd name="T10" fmla="*/ 82 w 155"/>
                    <a:gd name="T11" fmla="*/ 170 h 200"/>
                    <a:gd name="T12" fmla="*/ 19 w 155"/>
                    <a:gd name="T13" fmla="*/ 117 h 200"/>
                    <a:gd name="T14" fmla="*/ 42 w 155"/>
                    <a:gd name="T15" fmla="*/ 7 h 200"/>
                    <a:gd name="T16" fmla="*/ 138 w 155"/>
                    <a:gd name="T17" fmla="*/ 60 h 200"/>
                    <a:gd name="T18" fmla="*/ 137 w 155"/>
                    <a:gd name="T19" fmla="*/ 132 h 200"/>
                    <a:gd name="T20" fmla="*/ 126 w 155"/>
                    <a:gd name="T21" fmla="*/ 55 h 200"/>
                    <a:gd name="T22" fmla="*/ 36 w 155"/>
                    <a:gd name="T23" fmla="*/ 21 h 200"/>
                    <a:gd name="T24" fmla="*/ 77 w 155"/>
                    <a:gd name="T25" fmla="*/ 143 h 200"/>
                    <a:gd name="T26" fmla="*/ 98 w 155"/>
                    <a:gd name="T27" fmla="*/ 157 h 200"/>
                    <a:gd name="T28" fmla="*/ 45 w 155"/>
                    <a:gd name="T29" fmla="*/ 89 h 200"/>
                    <a:gd name="T30" fmla="*/ 72 w 155"/>
                    <a:gd name="T31" fmla="*/ 74 h 200"/>
                    <a:gd name="T32" fmla="*/ 96 w 155"/>
                    <a:gd name="T33" fmla="*/ 60 h 200"/>
                    <a:gd name="T34" fmla="*/ 131 w 155"/>
                    <a:gd name="T35" fmla="*/ 137 h 200"/>
                    <a:gd name="T36" fmla="*/ 81 w 155"/>
                    <a:gd name="T37" fmla="*/ 94 h 200"/>
                    <a:gd name="T38" fmla="*/ 71 w 155"/>
                    <a:gd name="T39" fmla="*/ 79 h 200"/>
                    <a:gd name="T40" fmla="*/ 72 w 155"/>
                    <a:gd name="T41" fmla="*/ 103 h 200"/>
                    <a:gd name="T42" fmla="*/ 64 w 155"/>
                    <a:gd name="T43" fmla="*/ 97 h 200"/>
                    <a:gd name="T44" fmla="*/ 104 w 155"/>
                    <a:gd name="T45" fmla="*/ 152 h 200"/>
                    <a:gd name="T46" fmla="*/ 88 w 155"/>
                    <a:gd name="T47" fmla="*/ 72 h 200"/>
                    <a:gd name="T48" fmla="*/ 76 w 155"/>
                    <a:gd name="T49" fmla="*/ 74 h 200"/>
                    <a:gd name="T50" fmla="*/ 109 w 155"/>
                    <a:gd name="T51" fmla="*/ 173 h 200"/>
                    <a:gd name="T52" fmla="*/ 115 w 155"/>
                    <a:gd name="T53" fmla="*/ 155 h 200"/>
                    <a:gd name="T54" fmla="*/ 116 w 155"/>
                    <a:gd name="T55" fmla="*/ 158 h 200"/>
                    <a:gd name="T56" fmla="*/ 108 w 155"/>
                    <a:gd name="T57" fmla="*/ 154 h 200"/>
                    <a:gd name="T58" fmla="*/ 129 w 155"/>
                    <a:gd name="T59" fmla="*/ 155 h 200"/>
                    <a:gd name="T60" fmla="*/ 135 w 155"/>
                    <a:gd name="T61" fmla="*/ 145 h 200"/>
                    <a:gd name="T62" fmla="*/ 144 w 155"/>
                    <a:gd name="T63" fmla="*/ 144 h 200"/>
                    <a:gd name="T64" fmla="*/ 144 w 155"/>
                    <a:gd name="T65" fmla="*/ 137 h 200"/>
                    <a:gd name="T66" fmla="*/ 122 w 155"/>
                    <a:gd name="T67" fmla="*/ 160 h 200"/>
                    <a:gd name="T68" fmla="*/ 129 w 155"/>
                    <a:gd name="T69" fmla="*/ 155 h 200"/>
                    <a:gd name="T70" fmla="*/ 98 w 155"/>
                    <a:gd name="T71" fmla="*/ 173 h 200"/>
                    <a:gd name="T72" fmla="*/ 96 w 155"/>
                    <a:gd name="T73" fmla="*/ 177 h 200"/>
                    <a:gd name="T74" fmla="*/ 98 w 155"/>
                    <a:gd name="T75" fmla="*/ 173 h 200"/>
                    <a:gd name="T76" fmla="*/ 91 w 155"/>
                    <a:gd name="T77" fmla="*/ 176 h 200"/>
                    <a:gd name="T78" fmla="*/ 91 w 155"/>
                    <a:gd name="T79" fmla="*/ 176 h 200"/>
                    <a:gd name="T80" fmla="*/ 110 w 155"/>
                    <a:gd name="T81" fmla="*/ 183 h 200"/>
                    <a:gd name="T82" fmla="*/ 110 w 155"/>
                    <a:gd name="T83" fmla="*/ 183 h 200"/>
                    <a:gd name="T84" fmla="*/ 113 w 155"/>
                    <a:gd name="T85" fmla="*/ 185 h 200"/>
                    <a:gd name="T86" fmla="*/ 113 w 155"/>
                    <a:gd name="T87" fmla="*/ 185 h 200"/>
                    <a:gd name="T88" fmla="*/ 125 w 155"/>
                    <a:gd name="T89" fmla="*/ 177 h 200"/>
                    <a:gd name="T90" fmla="*/ 134 w 155"/>
                    <a:gd name="T91" fmla="*/ 163 h 200"/>
                    <a:gd name="T92" fmla="*/ 122 w 155"/>
                    <a:gd name="T93" fmla="*/ 171 h 200"/>
                    <a:gd name="T94" fmla="*/ 119 w 155"/>
                    <a:gd name="T95" fmla="*/ 171 h 200"/>
                    <a:gd name="T96" fmla="*/ 122 w 155"/>
                    <a:gd name="T97" fmla="*/ 171 h 200"/>
                    <a:gd name="T98" fmla="*/ 137 w 155"/>
                    <a:gd name="T99" fmla="*/ 166 h 200"/>
                    <a:gd name="T100" fmla="*/ 138 w 155"/>
                    <a:gd name="T101" fmla="*/ 161 h 200"/>
                    <a:gd name="T102" fmla="*/ 137 w 155"/>
                    <a:gd name="T103" fmla="*/ 166 h 200"/>
                    <a:gd name="T104" fmla="*/ 127 w 155"/>
                    <a:gd name="T105" fmla="*/ 182 h 200"/>
                    <a:gd name="T106" fmla="*/ 127 w 155"/>
                    <a:gd name="T107" fmla="*/ 182 h 200"/>
                    <a:gd name="T108" fmla="*/ 144 w 155"/>
                    <a:gd name="T109" fmla="*/ 184 h 200"/>
                    <a:gd name="T110" fmla="*/ 141 w 155"/>
                    <a:gd name="T111" fmla="*/ 176 h 200"/>
                    <a:gd name="T112" fmla="*/ 127 w 155"/>
                    <a:gd name="T113" fmla="*/ 190 h 200"/>
                    <a:gd name="T114" fmla="*/ 128 w 155"/>
                    <a:gd name="T115" fmla="*/ 189 h 200"/>
                    <a:gd name="T116" fmla="*/ 127 w 155"/>
                    <a:gd name="T117" fmla="*/ 190 h 200"/>
                    <a:gd name="T118" fmla="*/ 131 w 155"/>
                    <a:gd name="T119" fmla="*/ 188 h 200"/>
                    <a:gd name="T120" fmla="*/ 132 w 155"/>
                    <a:gd name="T121" fmla="*/ 183 h 200"/>
                    <a:gd name="T122" fmla="*/ 131 w 155"/>
                    <a:gd name="T123"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200">
                      <a:moveTo>
                        <a:pt x="137" y="132"/>
                      </a:moveTo>
                      <a:cubicBezTo>
                        <a:pt x="140" y="135"/>
                        <a:pt x="145" y="130"/>
                        <a:pt x="149" y="133"/>
                      </a:cubicBezTo>
                      <a:cubicBezTo>
                        <a:pt x="154" y="141"/>
                        <a:pt x="155" y="148"/>
                        <a:pt x="149" y="153"/>
                      </a:cubicBezTo>
                      <a:cubicBezTo>
                        <a:pt x="152" y="158"/>
                        <a:pt x="154" y="163"/>
                        <a:pt x="155" y="167"/>
                      </a:cubicBezTo>
                      <a:cubicBezTo>
                        <a:pt x="154" y="170"/>
                        <a:pt x="153" y="172"/>
                        <a:pt x="149" y="174"/>
                      </a:cubicBezTo>
                      <a:cubicBezTo>
                        <a:pt x="150" y="177"/>
                        <a:pt x="154" y="182"/>
                        <a:pt x="153" y="184"/>
                      </a:cubicBezTo>
                      <a:cubicBezTo>
                        <a:pt x="144" y="190"/>
                        <a:pt x="135" y="195"/>
                        <a:pt x="125" y="200"/>
                      </a:cubicBezTo>
                      <a:cubicBezTo>
                        <a:pt x="123" y="199"/>
                        <a:pt x="121" y="194"/>
                        <a:pt x="119" y="191"/>
                      </a:cubicBezTo>
                      <a:cubicBezTo>
                        <a:pt x="116" y="190"/>
                        <a:pt x="111" y="193"/>
                        <a:pt x="108" y="192"/>
                      </a:cubicBezTo>
                      <a:cubicBezTo>
                        <a:pt x="106" y="189"/>
                        <a:pt x="104" y="185"/>
                        <a:pt x="102" y="181"/>
                      </a:cubicBezTo>
                      <a:cubicBezTo>
                        <a:pt x="97" y="181"/>
                        <a:pt x="92" y="183"/>
                        <a:pt x="89" y="182"/>
                      </a:cubicBezTo>
                      <a:cubicBezTo>
                        <a:pt x="86" y="178"/>
                        <a:pt x="84" y="174"/>
                        <a:pt x="82" y="170"/>
                      </a:cubicBezTo>
                      <a:cubicBezTo>
                        <a:pt x="84" y="168"/>
                        <a:pt x="87" y="165"/>
                        <a:pt x="90" y="163"/>
                      </a:cubicBezTo>
                      <a:cubicBezTo>
                        <a:pt x="70" y="151"/>
                        <a:pt x="36" y="143"/>
                        <a:pt x="19" y="117"/>
                      </a:cubicBezTo>
                      <a:cubicBezTo>
                        <a:pt x="2" y="94"/>
                        <a:pt x="0" y="65"/>
                        <a:pt x="5" y="45"/>
                      </a:cubicBezTo>
                      <a:cubicBezTo>
                        <a:pt x="12" y="30"/>
                        <a:pt x="21" y="17"/>
                        <a:pt x="42" y="7"/>
                      </a:cubicBezTo>
                      <a:cubicBezTo>
                        <a:pt x="57" y="1"/>
                        <a:pt x="72" y="0"/>
                        <a:pt x="83" y="3"/>
                      </a:cubicBezTo>
                      <a:cubicBezTo>
                        <a:pt x="101" y="10"/>
                        <a:pt x="131" y="33"/>
                        <a:pt x="138" y="60"/>
                      </a:cubicBezTo>
                      <a:cubicBezTo>
                        <a:pt x="141" y="70"/>
                        <a:pt x="137" y="82"/>
                        <a:pt x="136" y="92"/>
                      </a:cubicBezTo>
                      <a:cubicBezTo>
                        <a:pt x="133" y="107"/>
                        <a:pt x="126" y="117"/>
                        <a:pt x="137" y="132"/>
                      </a:cubicBezTo>
                      <a:close/>
                      <a:moveTo>
                        <a:pt x="126" y="55"/>
                      </a:moveTo>
                      <a:cubicBezTo>
                        <a:pt x="126" y="55"/>
                        <a:pt x="126" y="55"/>
                        <a:pt x="126" y="55"/>
                      </a:cubicBezTo>
                      <a:cubicBezTo>
                        <a:pt x="116" y="30"/>
                        <a:pt x="100" y="28"/>
                        <a:pt x="84" y="13"/>
                      </a:cubicBezTo>
                      <a:cubicBezTo>
                        <a:pt x="67" y="8"/>
                        <a:pt x="50" y="8"/>
                        <a:pt x="36" y="21"/>
                      </a:cubicBezTo>
                      <a:cubicBezTo>
                        <a:pt x="10" y="45"/>
                        <a:pt x="3" y="78"/>
                        <a:pt x="29" y="112"/>
                      </a:cubicBezTo>
                      <a:cubicBezTo>
                        <a:pt x="42" y="130"/>
                        <a:pt x="62" y="133"/>
                        <a:pt x="77" y="143"/>
                      </a:cubicBezTo>
                      <a:cubicBezTo>
                        <a:pt x="81" y="145"/>
                        <a:pt x="83" y="149"/>
                        <a:pt x="86" y="152"/>
                      </a:cubicBezTo>
                      <a:cubicBezTo>
                        <a:pt x="89" y="154"/>
                        <a:pt x="92" y="161"/>
                        <a:pt x="98" y="157"/>
                      </a:cubicBezTo>
                      <a:cubicBezTo>
                        <a:pt x="99" y="151"/>
                        <a:pt x="92" y="145"/>
                        <a:pt x="87" y="140"/>
                      </a:cubicBezTo>
                      <a:cubicBezTo>
                        <a:pt x="73" y="125"/>
                        <a:pt x="53" y="107"/>
                        <a:pt x="45" y="89"/>
                      </a:cubicBezTo>
                      <a:cubicBezTo>
                        <a:pt x="48" y="88"/>
                        <a:pt x="50" y="92"/>
                        <a:pt x="54" y="89"/>
                      </a:cubicBezTo>
                      <a:cubicBezTo>
                        <a:pt x="54" y="80"/>
                        <a:pt x="64" y="76"/>
                        <a:pt x="72" y="74"/>
                      </a:cubicBezTo>
                      <a:cubicBezTo>
                        <a:pt x="73" y="66"/>
                        <a:pt x="83" y="71"/>
                        <a:pt x="84" y="63"/>
                      </a:cubicBezTo>
                      <a:cubicBezTo>
                        <a:pt x="89" y="66"/>
                        <a:pt x="91" y="60"/>
                        <a:pt x="96" y="60"/>
                      </a:cubicBezTo>
                      <a:cubicBezTo>
                        <a:pt x="112" y="88"/>
                        <a:pt x="110" y="117"/>
                        <a:pt x="124" y="141"/>
                      </a:cubicBezTo>
                      <a:cubicBezTo>
                        <a:pt x="126" y="140"/>
                        <a:pt x="128" y="138"/>
                        <a:pt x="131" y="137"/>
                      </a:cubicBezTo>
                      <a:cubicBezTo>
                        <a:pt x="111" y="110"/>
                        <a:pt x="140" y="85"/>
                        <a:pt x="126" y="55"/>
                      </a:cubicBezTo>
                      <a:close/>
                      <a:moveTo>
                        <a:pt x="81" y="94"/>
                      </a:moveTo>
                      <a:cubicBezTo>
                        <a:pt x="81" y="94"/>
                        <a:pt x="81" y="94"/>
                        <a:pt x="81" y="94"/>
                      </a:cubicBezTo>
                      <a:cubicBezTo>
                        <a:pt x="76" y="91"/>
                        <a:pt x="75" y="81"/>
                        <a:pt x="71" y="79"/>
                      </a:cubicBezTo>
                      <a:cubicBezTo>
                        <a:pt x="70" y="80"/>
                        <a:pt x="68" y="80"/>
                        <a:pt x="67" y="81"/>
                      </a:cubicBezTo>
                      <a:cubicBezTo>
                        <a:pt x="67" y="86"/>
                        <a:pt x="80" y="98"/>
                        <a:pt x="72" y="103"/>
                      </a:cubicBezTo>
                      <a:cubicBezTo>
                        <a:pt x="68" y="97"/>
                        <a:pt x="65" y="91"/>
                        <a:pt x="61" y="84"/>
                      </a:cubicBezTo>
                      <a:cubicBezTo>
                        <a:pt x="51" y="88"/>
                        <a:pt x="61" y="93"/>
                        <a:pt x="64" y="97"/>
                      </a:cubicBezTo>
                      <a:cubicBezTo>
                        <a:pt x="65" y="100"/>
                        <a:pt x="63" y="102"/>
                        <a:pt x="65" y="106"/>
                      </a:cubicBezTo>
                      <a:cubicBezTo>
                        <a:pt x="79" y="116"/>
                        <a:pt x="91" y="137"/>
                        <a:pt x="104" y="152"/>
                      </a:cubicBezTo>
                      <a:cubicBezTo>
                        <a:pt x="109" y="150"/>
                        <a:pt x="113" y="147"/>
                        <a:pt x="116" y="144"/>
                      </a:cubicBezTo>
                      <a:cubicBezTo>
                        <a:pt x="104" y="119"/>
                        <a:pt x="104" y="90"/>
                        <a:pt x="88" y="72"/>
                      </a:cubicBezTo>
                      <a:cubicBezTo>
                        <a:pt x="82" y="75"/>
                        <a:pt x="92" y="82"/>
                        <a:pt x="86" y="85"/>
                      </a:cubicBezTo>
                      <a:cubicBezTo>
                        <a:pt x="83" y="81"/>
                        <a:pt x="82" y="71"/>
                        <a:pt x="76" y="74"/>
                      </a:cubicBezTo>
                      <a:cubicBezTo>
                        <a:pt x="81" y="80"/>
                        <a:pt x="87" y="88"/>
                        <a:pt x="81" y="94"/>
                      </a:cubicBezTo>
                      <a:close/>
                      <a:moveTo>
                        <a:pt x="109" y="173"/>
                      </a:moveTo>
                      <a:cubicBezTo>
                        <a:pt x="109" y="173"/>
                        <a:pt x="109" y="173"/>
                        <a:pt x="109" y="173"/>
                      </a:cubicBezTo>
                      <a:cubicBezTo>
                        <a:pt x="112" y="169"/>
                        <a:pt x="107" y="161"/>
                        <a:pt x="115" y="155"/>
                      </a:cubicBezTo>
                      <a:cubicBezTo>
                        <a:pt x="116" y="160"/>
                        <a:pt x="110" y="167"/>
                        <a:pt x="114" y="170"/>
                      </a:cubicBezTo>
                      <a:cubicBezTo>
                        <a:pt x="119" y="167"/>
                        <a:pt x="119" y="163"/>
                        <a:pt x="116" y="158"/>
                      </a:cubicBezTo>
                      <a:cubicBezTo>
                        <a:pt x="118" y="155"/>
                        <a:pt x="122" y="152"/>
                        <a:pt x="120" y="147"/>
                      </a:cubicBezTo>
                      <a:cubicBezTo>
                        <a:pt x="118" y="147"/>
                        <a:pt x="114" y="152"/>
                        <a:pt x="108" y="154"/>
                      </a:cubicBezTo>
                      <a:cubicBezTo>
                        <a:pt x="110" y="160"/>
                        <a:pt x="104" y="169"/>
                        <a:pt x="109" y="173"/>
                      </a:cubicBezTo>
                      <a:close/>
                      <a:moveTo>
                        <a:pt x="129" y="155"/>
                      </a:moveTo>
                      <a:cubicBezTo>
                        <a:pt x="129" y="155"/>
                        <a:pt x="129" y="155"/>
                        <a:pt x="129" y="155"/>
                      </a:cubicBezTo>
                      <a:cubicBezTo>
                        <a:pt x="131" y="153"/>
                        <a:pt x="132" y="144"/>
                        <a:pt x="135" y="145"/>
                      </a:cubicBezTo>
                      <a:cubicBezTo>
                        <a:pt x="136" y="149"/>
                        <a:pt x="132" y="151"/>
                        <a:pt x="134" y="156"/>
                      </a:cubicBezTo>
                      <a:cubicBezTo>
                        <a:pt x="141" y="154"/>
                        <a:pt x="137" y="144"/>
                        <a:pt x="144" y="144"/>
                      </a:cubicBezTo>
                      <a:cubicBezTo>
                        <a:pt x="143" y="147"/>
                        <a:pt x="141" y="150"/>
                        <a:pt x="143" y="154"/>
                      </a:cubicBezTo>
                      <a:cubicBezTo>
                        <a:pt x="151" y="150"/>
                        <a:pt x="150" y="142"/>
                        <a:pt x="144" y="137"/>
                      </a:cubicBezTo>
                      <a:cubicBezTo>
                        <a:pt x="136" y="142"/>
                        <a:pt x="130" y="141"/>
                        <a:pt x="122" y="145"/>
                      </a:cubicBezTo>
                      <a:cubicBezTo>
                        <a:pt x="124" y="151"/>
                        <a:pt x="120" y="154"/>
                        <a:pt x="122" y="160"/>
                      </a:cubicBezTo>
                      <a:cubicBezTo>
                        <a:pt x="128" y="157"/>
                        <a:pt x="125" y="146"/>
                        <a:pt x="130" y="146"/>
                      </a:cubicBezTo>
                      <a:cubicBezTo>
                        <a:pt x="131" y="149"/>
                        <a:pt x="125" y="155"/>
                        <a:pt x="129" y="155"/>
                      </a:cubicBezTo>
                      <a:close/>
                      <a:moveTo>
                        <a:pt x="98" y="173"/>
                      </a:moveTo>
                      <a:cubicBezTo>
                        <a:pt x="98" y="173"/>
                        <a:pt x="98" y="173"/>
                        <a:pt x="98" y="173"/>
                      </a:cubicBezTo>
                      <a:cubicBezTo>
                        <a:pt x="97" y="171"/>
                        <a:pt x="98" y="170"/>
                        <a:pt x="97" y="168"/>
                      </a:cubicBezTo>
                      <a:cubicBezTo>
                        <a:pt x="94" y="170"/>
                        <a:pt x="96" y="174"/>
                        <a:pt x="96" y="177"/>
                      </a:cubicBezTo>
                      <a:cubicBezTo>
                        <a:pt x="107" y="176"/>
                        <a:pt x="103" y="163"/>
                        <a:pt x="107" y="157"/>
                      </a:cubicBezTo>
                      <a:cubicBezTo>
                        <a:pt x="98" y="157"/>
                        <a:pt x="104" y="169"/>
                        <a:pt x="98" y="173"/>
                      </a:cubicBezTo>
                      <a:close/>
                      <a:moveTo>
                        <a:pt x="91" y="176"/>
                      </a:moveTo>
                      <a:cubicBezTo>
                        <a:pt x="91" y="176"/>
                        <a:pt x="91" y="176"/>
                        <a:pt x="91" y="176"/>
                      </a:cubicBezTo>
                      <a:cubicBezTo>
                        <a:pt x="95" y="174"/>
                        <a:pt x="92" y="170"/>
                        <a:pt x="92" y="168"/>
                      </a:cubicBezTo>
                      <a:cubicBezTo>
                        <a:pt x="88" y="169"/>
                        <a:pt x="89" y="172"/>
                        <a:pt x="91" y="176"/>
                      </a:cubicBezTo>
                      <a:close/>
                      <a:moveTo>
                        <a:pt x="110" y="183"/>
                      </a:moveTo>
                      <a:cubicBezTo>
                        <a:pt x="110" y="183"/>
                        <a:pt x="110" y="183"/>
                        <a:pt x="110" y="183"/>
                      </a:cubicBezTo>
                      <a:cubicBezTo>
                        <a:pt x="110" y="180"/>
                        <a:pt x="108" y="176"/>
                        <a:pt x="105" y="178"/>
                      </a:cubicBezTo>
                      <a:cubicBezTo>
                        <a:pt x="105" y="180"/>
                        <a:pt x="107" y="184"/>
                        <a:pt x="110" y="183"/>
                      </a:cubicBezTo>
                      <a:close/>
                      <a:moveTo>
                        <a:pt x="113" y="185"/>
                      </a:moveTo>
                      <a:cubicBezTo>
                        <a:pt x="113" y="185"/>
                        <a:pt x="113" y="185"/>
                        <a:pt x="113" y="185"/>
                      </a:cubicBezTo>
                      <a:cubicBezTo>
                        <a:pt x="116" y="182"/>
                        <a:pt x="113" y="177"/>
                        <a:pt x="115" y="174"/>
                      </a:cubicBezTo>
                      <a:cubicBezTo>
                        <a:pt x="110" y="177"/>
                        <a:pt x="111" y="181"/>
                        <a:pt x="113" y="185"/>
                      </a:cubicBezTo>
                      <a:close/>
                      <a:moveTo>
                        <a:pt x="125" y="177"/>
                      </a:moveTo>
                      <a:cubicBezTo>
                        <a:pt x="125" y="177"/>
                        <a:pt x="125" y="177"/>
                        <a:pt x="125" y="177"/>
                      </a:cubicBezTo>
                      <a:cubicBezTo>
                        <a:pt x="129" y="174"/>
                        <a:pt x="128" y="170"/>
                        <a:pt x="130" y="167"/>
                      </a:cubicBezTo>
                      <a:cubicBezTo>
                        <a:pt x="132" y="170"/>
                        <a:pt x="137" y="167"/>
                        <a:pt x="134" y="163"/>
                      </a:cubicBezTo>
                      <a:cubicBezTo>
                        <a:pt x="127" y="167"/>
                        <a:pt x="121" y="170"/>
                        <a:pt x="125" y="177"/>
                      </a:cubicBezTo>
                      <a:close/>
                      <a:moveTo>
                        <a:pt x="122" y="171"/>
                      </a:moveTo>
                      <a:cubicBezTo>
                        <a:pt x="122" y="171"/>
                        <a:pt x="122" y="171"/>
                        <a:pt x="122" y="171"/>
                      </a:cubicBezTo>
                      <a:cubicBezTo>
                        <a:pt x="121" y="170"/>
                        <a:pt x="121" y="170"/>
                        <a:pt x="119" y="171"/>
                      </a:cubicBezTo>
                      <a:cubicBezTo>
                        <a:pt x="116" y="175"/>
                        <a:pt x="115" y="180"/>
                        <a:pt x="118" y="185"/>
                      </a:cubicBezTo>
                      <a:cubicBezTo>
                        <a:pt x="123" y="181"/>
                        <a:pt x="123" y="176"/>
                        <a:pt x="122" y="171"/>
                      </a:cubicBezTo>
                      <a:close/>
                      <a:moveTo>
                        <a:pt x="137" y="166"/>
                      </a:moveTo>
                      <a:cubicBezTo>
                        <a:pt x="137" y="166"/>
                        <a:pt x="137" y="166"/>
                        <a:pt x="137" y="166"/>
                      </a:cubicBezTo>
                      <a:cubicBezTo>
                        <a:pt x="138" y="165"/>
                        <a:pt x="139" y="165"/>
                        <a:pt x="140" y="164"/>
                      </a:cubicBezTo>
                      <a:cubicBezTo>
                        <a:pt x="139" y="163"/>
                        <a:pt x="139" y="162"/>
                        <a:pt x="138" y="161"/>
                      </a:cubicBezTo>
                      <a:cubicBezTo>
                        <a:pt x="137" y="161"/>
                        <a:pt x="136" y="162"/>
                        <a:pt x="135" y="163"/>
                      </a:cubicBezTo>
                      <a:cubicBezTo>
                        <a:pt x="136" y="164"/>
                        <a:pt x="136" y="165"/>
                        <a:pt x="137" y="166"/>
                      </a:cubicBezTo>
                      <a:close/>
                      <a:moveTo>
                        <a:pt x="127" y="182"/>
                      </a:moveTo>
                      <a:cubicBezTo>
                        <a:pt x="127" y="182"/>
                        <a:pt x="127" y="182"/>
                        <a:pt x="127" y="182"/>
                      </a:cubicBezTo>
                      <a:cubicBezTo>
                        <a:pt x="131" y="178"/>
                        <a:pt x="144" y="176"/>
                        <a:pt x="140" y="170"/>
                      </a:cubicBezTo>
                      <a:cubicBezTo>
                        <a:pt x="135" y="172"/>
                        <a:pt x="126" y="175"/>
                        <a:pt x="127" y="182"/>
                      </a:cubicBezTo>
                      <a:close/>
                      <a:moveTo>
                        <a:pt x="144" y="184"/>
                      </a:moveTo>
                      <a:cubicBezTo>
                        <a:pt x="144" y="184"/>
                        <a:pt x="144" y="184"/>
                        <a:pt x="144" y="184"/>
                      </a:cubicBezTo>
                      <a:cubicBezTo>
                        <a:pt x="145" y="183"/>
                        <a:pt x="147" y="182"/>
                        <a:pt x="148" y="181"/>
                      </a:cubicBezTo>
                      <a:cubicBezTo>
                        <a:pt x="147" y="177"/>
                        <a:pt x="144" y="176"/>
                        <a:pt x="141" y="176"/>
                      </a:cubicBezTo>
                      <a:cubicBezTo>
                        <a:pt x="141" y="179"/>
                        <a:pt x="142" y="181"/>
                        <a:pt x="144" y="184"/>
                      </a:cubicBezTo>
                      <a:close/>
                      <a:moveTo>
                        <a:pt x="127" y="190"/>
                      </a:moveTo>
                      <a:cubicBezTo>
                        <a:pt x="127" y="190"/>
                        <a:pt x="127" y="190"/>
                        <a:pt x="127" y="190"/>
                      </a:cubicBezTo>
                      <a:cubicBezTo>
                        <a:pt x="127" y="190"/>
                        <a:pt x="127" y="189"/>
                        <a:pt x="128" y="189"/>
                      </a:cubicBezTo>
                      <a:cubicBezTo>
                        <a:pt x="127" y="187"/>
                        <a:pt x="126" y="186"/>
                        <a:pt x="124" y="188"/>
                      </a:cubicBezTo>
                      <a:cubicBezTo>
                        <a:pt x="125" y="189"/>
                        <a:pt x="126" y="191"/>
                        <a:pt x="127" y="190"/>
                      </a:cubicBezTo>
                      <a:close/>
                      <a:moveTo>
                        <a:pt x="131" y="188"/>
                      </a:moveTo>
                      <a:cubicBezTo>
                        <a:pt x="131" y="188"/>
                        <a:pt x="131" y="188"/>
                        <a:pt x="131" y="188"/>
                      </a:cubicBezTo>
                      <a:cubicBezTo>
                        <a:pt x="133" y="187"/>
                        <a:pt x="135" y="186"/>
                        <a:pt x="134" y="184"/>
                      </a:cubicBezTo>
                      <a:cubicBezTo>
                        <a:pt x="133" y="184"/>
                        <a:pt x="132" y="184"/>
                        <a:pt x="132" y="183"/>
                      </a:cubicBezTo>
                      <a:cubicBezTo>
                        <a:pt x="131" y="184"/>
                        <a:pt x="130" y="184"/>
                        <a:pt x="130" y="184"/>
                      </a:cubicBezTo>
                      <a:cubicBezTo>
                        <a:pt x="131" y="186"/>
                        <a:pt x="131" y="187"/>
                        <a:pt x="131" y="1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1" name="Freeform 33">
                  <a:extLst>
                    <a:ext uri="{FF2B5EF4-FFF2-40B4-BE49-F238E27FC236}">
                      <a16:creationId xmlns:a16="http://schemas.microsoft.com/office/drawing/2014/main" id="{07819C1E-F45D-4E7C-8BC7-3F170FF361E9}"/>
                    </a:ext>
                  </a:extLst>
                </p:cNvPr>
                <p:cNvSpPr>
                  <a:spLocks/>
                </p:cNvSpPr>
                <p:nvPr/>
              </p:nvSpPr>
              <p:spPr bwMode="auto">
                <a:xfrm>
                  <a:off x="8810626" y="5303838"/>
                  <a:ext cx="128588" cy="127000"/>
                </a:xfrm>
                <a:custGeom>
                  <a:avLst/>
                  <a:gdLst>
                    <a:gd name="T0" fmla="*/ 29 w 29"/>
                    <a:gd name="T1" fmla="*/ 3 h 29"/>
                    <a:gd name="T2" fmla="*/ 0 w 29"/>
                    <a:gd name="T3" fmla="*/ 17 h 29"/>
                    <a:gd name="T4" fmla="*/ 29 w 29"/>
                    <a:gd name="T5" fmla="*/ 3 h 29"/>
                  </a:gdLst>
                  <a:ahLst/>
                  <a:cxnLst>
                    <a:cxn ang="0">
                      <a:pos x="T0" y="T1"/>
                    </a:cxn>
                    <a:cxn ang="0">
                      <a:pos x="T2" y="T3"/>
                    </a:cxn>
                    <a:cxn ang="0">
                      <a:pos x="T4" y="T5"/>
                    </a:cxn>
                  </a:cxnLst>
                  <a:rect l="0" t="0" r="r" b="b"/>
                  <a:pathLst>
                    <a:path w="29" h="29">
                      <a:moveTo>
                        <a:pt x="29" y="3"/>
                      </a:moveTo>
                      <a:cubicBezTo>
                        <a:pt x="27" y="12"/>
                        <a:pt x="8" y="29"/>
                        <a:pt x="0" y="17"/>
                      </a:cubicBezTo>
                      <a:cubicBezTo>
                        <a:pt x="5" y="8"/>
                        <a:pt x="20" y="0"/>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8" name="Group 67">
                <a:extLst>
                  <a:ext uri="{FF2B5EF4-FFF2-40B4-BE49-F238E27FC236}">
                    <a16:creationId xmlns:a16="http://schemas.microsoft.com/office/drawing/2014/main" id="{A1AF9430-A812-4929-8C22-87767C9A2825}"/>
                  </a:ext>
                </a:extLst>
              </p:cNvPr>
              <p:cNvGrpSpPr>
                <a:grpSpLocks noChangeAspect="1"/>
              </p:cNvGrpSpPr>
              <p:nvPr/>
            </p:nvGrpSpPr>
            <p:grpSpPr>
              <a:xfrm rot="21276031">
                <a:off x="16038079" y="3956701"/>
                <a:ext cx="322152" cy="391760"/>
                <a:chOff x="8705851" y="4605338"/>
                <a:chExt cx="889000" cy="1081088"/>
              </a:xfrm>
              <a:solidFill>
                <a:schemeClr val="accent6"/>
              </a:solidFill>
            </p:grpSpPr>
            <p:sp>
              <p:nvSpPr>
                <p:cNvPr id="105" name="Freeform 75">
                  <a:extLst>
                    <a:ext uri="{FF2B5EF4-FFF2-40B4-BE49-F238E27FC236}">
                      <a16:creationId xmlns:a16="http://schemas.microsoft.com/office/drawing/2014/main" id="{F6A00BFF-5A17-4F58-8514-EBDD7578C0A6}"/>
                    </a:ext>
                  </a:extLst>
                </p:cNvPr>
                <p:cNvSpPr>
                  <a:spLocks/>
                </p:cNvSpPr>
                <p:nvPr/>
              </p:nvSpPr>
              <p:spPr bwMode="auto">
                <a:xfrm>
                  <a:off x="9239251" y="4873625"/>
                  <a:ext cx="31750" cy="22225"/>
                </a:xfrm>
                <a:custGeom>
                  <a:avLst/>
                  <a:gdLst>
                    <a:gd name="T0" fmla="*/ 7 w 7"/>
                    <a:gd name="T1" fmla="*/ 2 h 5"/>
                    <a:gd name="T2" fmla="*/ 1 w 7"/>
                    <a:gd name="T3" fmla="*/ 4 h 5"/>
                    <a:gd name="T4" fmla="*/ 7 w 7"/>
                    <a:gd name="T5" fmla="*/ 2 h 5"/>
                  </a:gdLst>
                  <a:ahLst/>
                  <a:cxnLst>
                    <a:cxn ang="0">
                      <a:pos x="T0" y="T1"/>
                    </a:cxn>
                    <a:cxn ang="0">
                      <a:pos x="T2" y="T3"/>
                    </a:cxn>
                    <a:cxn ang="0">
                      <a:pos x="T4" y="T5"/>
                    </a:cxn>
                  </a:cxnLst>
                  <a:rect l="0" t="0" r="r" b="b"/>
                  <a:pathLst>
                    <a:path w="7" h="5">
                      <a:moveTo>
                        <a:pt x="7" y="2"/>
                      </a:moveTo>
                      <a:cubicBezTo>
                        <a:pt x="7" y="5"/>
                        <a:pt x="4" y="4"/>
                        <a:pt x="1" y="4"/>
                      </a:cubicBezTo>
                      <a:cubicBezTo>
                        <a:pt x="0" y="0"/>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6" name="Freeform 76">
                  <a:extLst>
                    <a:ext uri="{FF2B5EF4-FFF2-40B4-BE49-F238E27FC236}">
                      <a16:creationId xmlns:a16="http://schemas.microsoft.com/office/drawing/2014/main" id="{6C94109C-7DF6-4753-A382-0E45B1FB14FF}"/>
                    </a:ext>
                  </a:extLst>
                </p:cNvPr>
                <p:cNvSpPr>
                  <a:spLocks/>
                </p:cNvSpPr>
                <p:nvPr/>
              </p:nvSpPr>
              <p:spPr bwMode="auto">
                <a:xfrm>
                  <a:off x="9310688" y="5014913"/>
                  <a:ext cx="88900" cy="55563"/>
                </a:xfrm>
                <a:custGeom>
                  <a:avLst/>
                  <a:gdLst>
                    <a:gd name="T0" fmla="*/ 20 w 20"/>
                    <a:gd name="T1" fmla="*/ 0 h 13"/>
                    <a:gd name="T2" fmla="*/ 0 w 20"/>
                    <a:gd name="T3" fmla="*/ 13 h 13"/>
                    <a:gd name="T4" fmla="*/ 20 w 20"/>
                    <a:gd name="T5" fmla="*/ 0 h 13"/>
                  </a:gdLst>
                  <a:ahLst/>
                  <a:cxnLst>
                    <a:cxn ang="0">
                      <a:pos x="T0" y="T1"/>
                    </a:cxn>
                    <a:cxn ang="0">
                      <a:pos x="T2" y="T3"/>
                    </a:cxn>
                    <a:cxn ang="0">
                      <a:pos x="T4" y="T5"/>
                    </a:cxn>
                  </a:cxnLst>
                  <a:rect l="0" t="0" r="r" b="b"/>
                  <a:pathLst>
                    <a:path w="20" h="13">
                      <a:moveTo>
                        <a:pt x="20" y="0"/>
                      </a:moveTo>
                      <a:cubicBezTo>
                        <a:pt x="17" y="7"/>
                        <a:pt x="6" y="13"/>
                        <a:pt x="0" y="13"/>
                      </a:cubicBezTo>
                      <a:cubicBezTo>
                        <a:pt x="6" y="8"/>
                        <a:pt x="12" y="3"/>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7" name="Freeform 77">
                  <a:extLst>
                    <a:ext uri="{FF2B5EF4-FFF2-40B4-BE49-F238E27FC236}">
                      <a16:creationId xmlns:a16="http://schemas.microsoft.com/office/drawing/2014/main" id="{5A68824D-5E3A-4EFF-9041-A170AEE5D516}"/>
                    </a:ext>
                  </a:extLst>
                </p:cNvPr>
                <p:cNvSpPr>
                  <a:spLocks/>
                </p:cNvSpPr>
                <p:nvPr/>
              </p:nvSpPr>
              <p:spPr bwMode="auto">
                <a:xfrm>
                  <a:off x="9328151" y="5022850"/>
                  <a:ext cx="147638" cy="96838"/>
                </a:xfrm>
                <a:custGeom>
                  <a:avLst/>
                  <a:gdLst>
                    <a:gd name="T0" fmla="*/ 27 w 33"/>
                    <a:gd name="T1" fmla="*/ 0 h 22"/>
                    <a:gd name="T2" fmla="*/ 12 w 33"/>
                    <a:gd name="T3" fmla="*/ 12 h 22"/>
                    <a:gd name="T4" fmla="*/ 33 w 33"/>
                    <a:gd name="T5" fmla="*/ 4 h 22"/>
                    <a:gd name="T6" fmla="*/ 17 w 33"/>
                    <a:gd name="T7" fmla="*/ 13 h 22"/>
                    <a:gd name="T8" fmla="*/ 0 w 33"/>
                    <a:gd name="T9" fmla="*/ 22 h 22"/>
                    <a:gd name="T10" fmla="*/ 0 w 33"/>
                    <a:gd name="T11" fmla="*/ 13 h 22"/>
                    <a:gd name="T12" fmla="*/ 27 w 3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33" h="22">
                      <a:moveTo>
                        <a:pt x="27" y="0"/>
                      </a:moveTo>
                      <a:cubicBezTo>
                        <a:pt x="24" y="6"/>
                        <a:pt x="15" y="6"/>
                        <a:pt x="12" y="12"/>
                      </a:cubicBezTo>
                      <a:cubicBezTo>
                        <a:pt x="21" y="11"/>
                        <a:pt x="23" y="4"/>
                        <a:pt x="33" y="4"/>
                      </a:cubicBezTo>
                      <a:cubicBezTo>
                        <a:pt x="29" y="9"/>
                        <a:pt x="22" y="10"/>
                        <a:pt x="17" y="13"/>
                      </a:cubicBezTo>
                      <a:cubicBezTo>
                        <a:pt x="12" y="16"/>
                        <a:pt x="7" y="21"/>
                        <a:pt x="0" y="22"/>
                      </a:cubicBezTo>
                      <a:cubicBezTo>
                        <a:pt x="1" y="16"/>
                        <a:pt x="3" y="18"/>
                        <a:pt x="0" y="13"/>
                      </a:cubicBezTo>
                      <a:cubicBezTo>
                        <a:pt x="10" y="10"/>
                        <a:pt x="16" y="2"/>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8" name="Freeform 78">
                  <a:extLst>
                    <a:ext uri="{FF2B5EF4-FFF2-40B4-BE49-F238E27FC236}">
                      <a16:creationId xmlns:a16="http://schemas.microsoft.com/office/drawing/2014/main" id="{66B2C854-27FA-4E29-BD72-934A9E14F40E}"/>
                    </a:ext>
                  </a:extLst>
                </p:cNvPr>
                <p:cNvSpPr>
                  <a:spLocks/>
                </p:cNvSpPr>
                <p:nvPr/>
              </p:nvSpPr>
              <p:spPr bwMode="auto">
                <a:xfrm>
                  <a:off x="9342438" y="5049838"/>
                  <a:ext cx="146050" cy="92075"/>
                </a:xfrm>
                <a:custGeom>
                  <a:avLst/>
                  <a:gdLst>
                    <a:gd name="T0" fmla="*/ 32 w 33"/>
                    <a:gd name="T1" fmla="*/ 0 h 21"/>
                    <a:gd name="T2" fmla="*/ 33 w 33"/>
                    <a:gd name="T3" fmla="*/ 4 h 21"/>
                    <a:gd name="T4" fmla="*/ 16 w 33"/>
                    <a:gd name="T5" fmla="*/ 13 h 21"/>
                    <a:gd name="T6" fmla="*/ 0 w 33"/>
                    <a:gd name="T7" fmla="*/ 19 h 21"/>
                    <a:gd name="T8" fmla="*/ 16 w 33"/>
                    <a:gd name="T9" fmla="*/ 10 h 21"/>
                    <a:gd name="T10" fmla="*/ 32 w 33"/>
                    <a:gd name="T11" fmla="*/ 0 h 21"/>
                  </a:gdLst>
                  <a:ahLst/>
                  <a:cxnLst>
                    <a:cxn ang="0">
                      <a:pos x="T0" y="T1"/>
                    </a:cxn>
                    <a:cxn ang="0">
                      <a:pos x="T2" y="T3"/>
                    </a:cxn>
                    <a:cxn ang="0">
                      <a:pos x="T4" y="T5"/>
                    </a:cxn>
                    <a:cxn ang="0">
                      <a:pos x="T6" y="T7"/>
                    </a:cxn>
                    <a:cxn ang="0">
                      <a:pos x="T8" y="T9"/>
                    </a:cxn>
                    <a:cxn ang="0">
                      <a:pos x="T10" y="T11"/>
                    </a:cxn>
                  </a:cxnLst>
                  <a:rect l="0" t="0" r="r" b="b"/>
                  <a:pathLst>
                    <a:path w="33" h="21">
                      <a:moveTo>
                        <a:pt x="32" y="0"/>
                      </a:moveTo>
                      <a:cubicBezTo>
                        <a:pt x="33" y="0"/>
                        <a:pt x="33" y="2"/>
                        <a:pt x="33" y="4"/>
                      </a:cubicBezTo>
                      <a:cubicBezTo>
                        <a:pt x="28" y="7"/>
                        <a:pt x="22" y="10"/>
                        <a:pt x="16" y="13"/>
                      </a:cubicBezTo>
                      <a:cubicBezTo>
                        <a:pt x="11" y="16"/>
                        <a:pt x="5" y="21"/>
                        <a:pt x="0" y="19"/>
                      </a:cubicBezTo>
                      <a:cubicBezTo>
                        <a:pt x="4" y="15"/>
                        <a:pt x="11" y="13"/>
                        <a:pt x="16" y="10"/>
                      </a:cubicBezTo>
                      <a:cubicBezTo>
                        <a:pt x="22" y="7"/>
                        <a:pt x="27" y="4"/>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9" name="Freeform 79">
                  <a:extLst>
                    <a:ext uri="{FF2B5EF4-FFF2-40B4-BE49-F238E27FC236}">
                      <a16:creationId xmlns:a16="http://schemas.microsoft.com/office/drawing/2014/main" id="{F81AFF85-4F82-40AD-ADEC-3A4EC1C401C4}"/>
                    </a:ext>
                  </a:extLst>
                </p:cNvPr>
                <p:cNvSpPr>
                  <a:spLocks/>
                </p:cNvSpPr>
                <p:nvPr/>
              </p:nvSpPr>
              <p:spPr bwMode="auto">
                <a:xfrm>
                  <a:off x="9359901" y="5075238"/>
                  <a:ext cx="146050" cy="101600"/>
                </a:xfrm>
                <a:custGeom>
                  <a:avLst/>
                  <a:gdLst>
                    <a:gd name="T0" fmla="*/ 32 w 33"/>
                    <a:gd name="T1" fmla="*/ 0 h 23"/>
                    <a:gd name="T2" fmla="*/ 33 w 33"/>
                    <a:gd name="T3" fmla="*/ 4 h 23"/>
                    <a:gd name="T4" fmla="*/ 0 w 33"/>
                    <a:gd name="T5" fmla="*/ 23 h 23"/>
                    <a:gd name="T6" fmla="*/ 32 w 33"/>
                    <a:gd name="T7" fmla="*/ 0 h 23"/>
                  </a:gdLst>
                  <a:ahLst/>
                  <a:cxnLst>
                    <a:cxn ang="0">
                      <a:pos x="T0" y="T1"/>
                    </a:cxn>
                    <a:cxn ang="0">
                      <a:pos x="T2" y="T3"/>
                    </a:cxn>
                    <a:cxn ang="0">
                      <a:pos x="T4" y="T5"/>
                    </a:cxn>
                    <a:cxn ang="0">
                      <a:pos x="T6" y="T7"/>
                    </a:cxn>
                  </a:cxnLst>
                  <a:rect l="0" t="0" r="r" b="b"/>
                  <a:pathLst>
                    <a:path w="33" h="23">
                      <a:moveTo>
                        <a:pt x="32" y="0"/>
                      </a:moveTo>
                      <a:cubicBezTo>
                        <a:pt x="33" y="0"/>
                        <a:pt x="33" y="2"/>
                        <a:pt x="33" y="4"/>
                      </a:cubicBezTo>
                      <a:cubicBezTo>
                        <a:pt x="23" y="11"/>
                        <a:pt x="13" y="18"/>
                        <a:pt x="0" y="23"/>
                      </a:cubicBezTo>
                      <a:cubicBezTo>
                        <a:pt x="9" y="13"/>
                        <a:pt x="23" y="9"/>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0" name="Freeform 80">
                  <a:extLst>
                    <a:ext uri="{FF2B5EF4-FFF2-40B4-BE49-F238E27FC236}">
                      <a16:creationId xmlns:a16="http://schemas.microsoft.com/office/drawing/2014/main" id="{8384A1F9-78DD-4CF4-B8E7-F9303E37C1CF}"/>
                    </a:ext>
                  </a:extLst>
                </p:cNvPr>
                <p:cNvSpPr>
                  <a:spLocks/>
                </p:cNvSpPr>
                <p:nvPr/>
              </p:nvSpPr>
              <p:spPr bwMode="auto">
                <a:xfrm>
                  <a:off x="9367838" y="5110163"/>
                  <a:ext cx="155575" cy="119063"/>
                </a:xfrm>
                <a:custGeom>
                  <a:avLst/>
                  <a:gdLst>
                    <a:gd name="T0" fmla="*/ 28 w 35"/>
                    <a:gd name="T1" fmla="*/ 9 h 27"/>
                    <a:gd name="T2" fmla="*/ 1 w 35"/>
                    <a:gd name="T3" fmla="*/ 21 h 27"/>
                    <a:gd name="T4" fmla="*/ 35 w 35"/>
                    <a:gd name="T5" fmla="*/ 0 h 27"/>
                    <a:gd name="T6" fmla="*/ 33 w 35"/>
                    <a:gd name="T7" fmla="*/ 10 h 27"/>
                    <a:gd name="T8" fmla="*/ 0 w 35"/>
                    <a:gd name="T9" fmla="*/ 27 h 27"/>
                    <a:gd name="T10" fmla="*/ 28 w 35"/>
                    <a:gd name="T11" fmla="*/ 9 h 27"/>
                  </a:gdLst>
                  <a:ahLst/>
                  <a:cxnLst>
                    <a:cxn ang="0">
                      <a:pos x="T0" y="T1"/>
                    </a:cxn>
                    <a:cxn ang="0">
                      <a:pos x="T2" y="T3"/>
                    </a:cxn>
                    <a:cxn ang="0">
                      <a:pos x="T4" y="T5"/>
                    </a:cxn>
                    <a:cxn ang="0">
                      <a:pos x="T6" y="T7"/>
                    </a:cxn>
                    <a:cxn ang="0">
                      <a:pos x="T8" y="T9"/>
                    </a:cxn>
                    <a:cxn ang="0">
                      <a:pos x="T10" y="T11"/>
                    </a:cxn>
                  </a:cxnLst>
                  <a:rect l="0" t="0" r="r" b="b"/>
                  <a:pathLst>
                    <a:path w="35" h="27">
                      <a:moveTo>
                        <a:pt x="28" y="9"/>
                      </a:moveTo>
                      <a:cubicBezTo>
                        <a:pt x="20" y="9"/>
                        <a:pt x="13" y="20"/>
                        <a:pt x="1" y="21"/>
                      </a:cubicBezTo>
                      <a:cubicBezTo>
                        <a:pt x="13" y="14"/>
                        <a:pt x="22" y="5"/>
                        <a:pt x="35" y="0"/>
                      </a:cubicBezTo>
                      <a:cubicBezTo>
                        <a:pt x="34" y="6"/>
                        <a:pt x="29" y="4"/>
                        <a:pt x="33" y="10"/>
                      </a:cubicBezTo>
                      <a:cubicBezTo>
                        <a:pt x="23" y="16"/>
                        <a:pt x="11" y="26"/>
                        <a:pt x="0" y="27"/>
                      </a:cubicBezTo>
                      <a:cubicBezTo>
                        <a:pt x="8" y="20"/>
                        <a:pt x="21" y="17"/>
                        <a:pt x="2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1" name="Freeform 81">
                  <a:extLst>
                    <a:ext uri="{FF2B5EF4-FFF2-40B4-BE49-F238E27FC236}">
                      <a16:creationId xmlns:a16="http://schemas.microsoft.com/office/drawing/2014/main" id="{440E1B64-1F06-410C-A158-0B9D48E5EBC1}"/>
                    </a:ext>
                  </a:extLst>
                </p:cNvPr>
                <p:cNvSpPr>
                  <a:spLocks/>
                </p:cNvSpPr>
                <p:nvPr/>
              </p:nvSpPr>
              <p:spPr bwMode="auto">
                <a:xfrm>
                  <a:off x="9359901" y="5219700"/>
                  <a:ext cx="160338" cy="106363"/>
                </a:xfrm>
                <a:custGeom>
                  <a:avLst/>
                  <a:gdLst>
                    <a:gd name="T0" fmla="*/ 36 w 36"/>
                    <a:gd name="T1" fmla="*/ 0 h 24"/>
                    <a:gd name="T2" fmla="*/ 18 w 36"/>
                    <a:gd name="T3" fmla="*/ 14 h 24"/>
                    <a:gd name="T4" fmla="*/ 0 w 36"/>
                    <a:gd name="T5" fmla="*/ 23 h 24"/>
                    <a:gd name="T6" fmla="*/ 18 w 36"/>
                    <a:gd name="T7" fmla="*/ 11 h 24"/>
                    <a:gd name="T8" fmla="*/ 36 w 36"/>
                    <a:gd name="T9" fmla="*/ 0 h 24"/>
                  </a:gdLst>
                  <a:ahLst/>
                  <a:cxnLst>
                    <a:cxn ang="0">
                      <a:pos x="T0" y="T1"/>
                    </a:cxn>
                    <a:cxn ang="0">
                      <a:pos x="T2" y="T3"/>
                    </a:cxn>
                    <a:cxn ang="0">
                      <a:pos x="T4" y="T5"/>
                    </a:cxn>
                    <a:cxn ang="0">
                      <a:pos x="T6" y="T7"/>
                    </a:cxn>
                    <a:cxn ang="0">
                      <a:pos x="T8" y="T9"/>
                    </a:cxn>
                  </a:cxnLst>
                  <a:rect l="0" t="0" r="r" b="b"/>
                  <a:pathLst>
                    <a:path w="36" h="24">
                      <a:moveTo>
                        <a:pt x="36" y="0"/>
                      </a:moveTo>
                      <a:cubicBezTo>
                        <a:pt x="33" y="7"/>
                        <a:pt x="24" y="10"/>
                        <a:pt x="18" y="14"/>
                      </a:cubicBezTo>
                      <a:cubicBezTo>
                        <a:pt x="12" y="17"/>
                        <a:pt x="7" y="24"/>
                        <a:pt x="0" y="23"/>
                      </a:cubicBezTo>
                      <a:cubicBezTo>
                        <a:pt x="4" y="16"/>
                        <a:pt x="12" y="15"/>
                        <a:pt x="18" y="11"/>
                      </a:cubicBezTo>
                      <a:cubicBezTo>
                        <a:pt x="24" y="8"/>
                        <a:pt x="29" y="1"/>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2" name="Freeform 82">
                  <a:extLst>
                    <a:ext uri="{FF2B5EF4-FFF2-40B4-BE49-F238E27FC236}">
                      <a16:creationId xmlns:a16="http://schemas.microsoft.com/office/drawing/2014/main" id="{401712A6-AC36-4A64-8C5E-2CE24DE8EDAE}"/>
                    </a:ext>
                  </a:extLst>
                </p:cNvPr>
                <p:cNvSpPr>
                  <a:spLocks/>
                </p:cNvSpPr>
                <p:nvPr/>
              </p:nvSpPr>
              <p:spPr bwMode="auto">
                <a:xfrm>
                  <a:off x="9350376" y="5259388"/>
                  <a:ext cx="169863" cy="123825"/>
                </a:xfrm>
                <a:custGeom>
                  <a:avLst/>
                  <a:gdLst>
                    <a:gd name="T0" fmla="*/ 28 w 38"/>
                    <a:gd name="T1" fmla="*/ 8 h 28"/>
                    <a:gd name="T2" fmla="*/ 35 w 38"/>
                    <a:gd name="T3" fmla="*/ 7 h 28"/>
                    <a:gd name="T4" fmla="*/ 0 w 38"/>
                    <a:gd name="T5" fmla="*/ 28 h 28"/>
                    <a:gd name="T6" fmla="*/ 26 w 38"/>
                    <a:gd name="T7" fmla="*/ 9 h 28"/>
                    <a:gd name="T8" fmla="*/ 2 w 38"/>
                    <a:gd name="T9" fmla="*/ 21 h 28"/>
                    <a:gd name="T10" fmla="*/ 19 w 38"/>
                    <a:gd name="T11" fmla="*/ 9 h 28"/>
                    <a:gd name="T12" fmla="*/ 38 w 38"/>
                    <a:gd name="T13" fmla="*/ 0 h 28"/>
                    <a:gd name="T14" fmla="*/ 28 w 38"/>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8">
                      <a:moveTo>
                        <a:pt x="28" y="8"/>
                      </a:moveTo>
                      <a:cubicBezTo>
                        <a:pt x="29" y="11"/>
                        <a:pt x="31" y="5"/>
                        <a:pt x="35" y="7"/>
                      </a:cubicBezTo>
                      <a:cubicBezTo>
                        <a:pt x="26" y="17"/>
                        <a:pt x="14" y="24"/>
                        <a:pt x="0" y="28"/>
                      </a:cubicBezTo>
                      <a:cubicBezTo>
                        <a:pt x="6" y="20"/>
                        <a:pt x="21" y="19"/>
                        <a:pt x="26" y="9"/>
                      </a:cubicBezTo>
                      <a:cubicBezTo>
                        <a:pt x="17" y="12"/>
                        <a:pt x="13" y="20"/>
                        <a:pt x="2" y="21"/>
                      </a:cubicBezTo>
                      <a:cubicBezTo>
                        <a:pt x="7" y="16"/>
                        <a:pt x="14" y="13"/>
                        <a:pt x="19" y="9"/>
                      </a:cubicBezTo>
                      <a:cubicBezTo>
                        <a:pt x="25" y="6"/>
                        <a:pt x="31" y="1"/>
                        <a:pt x="38" y="0"/>
                      </a:cubicBezTo>
                      <a:cubicBezTo>
                        <a:pt x="36" y="4"/>
                        <a:pt x="31" y="5"/>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3" name="Freeform 83">
                  <a:extLst>
                    <a:ext uri="{FF2B5EF4-FFF2-40B4-BE49-F238E27FC236}">
                      <a16:creationId xmlns:a16="http://schemas.microsoft.com/office/drawing/2014/main" id="{151C646B-5204-49DB-B751-EB6143EB312D}"/>
                    </a:ext>
                  </a:extLst>
                </p:cNvPr>
                <p:cNvSpPr>
                  <a:spLocks/>
                </p:cNvSpPr>
                <p:nvPr/>
              </p:nvSpPr>
              <p:spPr bwMode="auto">
                <a:xfrm>
                  <a:off x="9342438" y="5326063"/>
                  <a:ext cx="146050" cy="100013"/>
                </a:xfrm>
                <a:custGeom>
                  <a:avLst/>
                  <a:gdLst>
                    <a:gd name="T0" fmla="*/ 33 w 33"/>
                    <a:gd name="T1" fmla="*/ 0 h 23"/>
                    <a:gd name="T2" fmla="*/ 1 w 33"/>
                    <a:gd name="T3" fmla="*/ 23 h 23"/>
                    <a:gd name="T4" fmla="*/ 15 w 33"/>
                    <a:gd name="T5" fmla="*/ 11 h 23"/>
                    <a:gd name="T6" fmla="*/ 33 w 33"/>
                    <a:gd name="T7" fmla="*/ 0 h 23"/>
                  </a:gdLst>
                  <a:ahLst/>
                  <a:cxnLst>
                    <a:cxn ang="0">
                      <a:pos x="T0" y="T1"/>
                    </a:cxn>
                    <a:cxn ang="0">
                      <a:pos x="T2" y="T3"/>
                    </a:cxn>
                    <a:cxn ang="0">
                      <a:pos x="T4" y="T5"/>
                    </a:cxn>
                    <a:cxn ang="0">
                      <a:pos x="T6" y="T7"/>
                    </a:cxn>
                  </a:cxnLst>
                  <a:rect l="0" t="0" r="r" b="b"/>
                  <a:pathLst>
                    <a:path w="33" h="23">
                      <a:moveTo>
                        <a:pt x="33" y="0"/>
                      </a:moveTo>
                      <a:cubicBezTo>
                        <a:pt x="25" y="11"/>
                        <a:pt x="11" y="15"/>
                        <a:pt x="1" y="23"/>
                      </a:cubicBezTo>
                      <a:cubicBezTo>
                        <a:pt x="0" y="16"/>
                        <a:pt x="10" y="14"/>
                        <a:pt x="15" y="11"/>
                      </a:cubicBezTo>
                      <a:cubicBezTo>
                        <a:pt x="21" y="7"/>
                        <a:pt x="26" y="1"/>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4" name="Freeform 84">
                  <a:extLst>
                    <a:ext uri="{FF2B5EF4-FFF2-40B4-BE49-F238E27FC236}">
                      <a16:creationId xmlns:a16="http://schemas.microsoft.com/office/drawing/2014/main" id="{C5686AD0-20D0-43CE-9D58-1AB151044D5A}"/>
                    </a:ext>
                  </a:extLst>
                </p:cNvPr>
                <p:cNvSpPr>
                  <a:spLocks/>
                </p:cNvSpPr>
                <p:nvPr/>
              </p:nvSpPr>
              <p:spPr bwMode="auto">
                <a:xfrm>
                  <a:off x="9337676" y="5356225"/>
                  <a:ext cx="146050" cy="101600"/>
                </a:xfrm>
                <a:custGeom>
                  <a:avLst/>
                  <a:gdLst>
                    <a:gd name="T0" fmla="*/ 33 w 33"/>
                    <a:gd name="T1" fmla="*/ 0 h 23"/>
                    <a:gd name="T2" fmla="*/ 0 w 33"/>
                    <a:gd name="T3" fmla="*/ 23 h 23"/>
                    <a:gd name="T4" fmla="*/ 16 w 33"/>
                    <a:gd name="T5" fmla="*/ 11 h 23"/>
                    <a:gd name="T6" fmla="*/ 33 w 33"/>
                    <a:gd name="T7" fmla="*/ 0 h 23"/>
                  </a:gdLst>
                  <a:ahLst/>
                  <a:cxnLst>
                    <a:cxn ang="0">
                      <a:pos x="T0" y="T1"/>
                    </a:cxn>
                    <a:cxn ang="0">
                      <a:pos x="T2" y="T3"/>
                    </a:cxn>
                    <a:cxn ang="0">
                      <a:pos x="T4" y="T5"/>
                    </a:cxn>
                    <a:cxn ang="0">
                      <a:pos x="T6" y="T7"/>
                    </a:cxn>
                  </a:cxnLst>
                  <a:rect l="0" t="0" r="r" b="b"/>
                  <a:pathLst>
                    <a:path w="33" h="23">
                      <a:moveTo>
                        <a:pt x="33" y="0"/>
                      </a:moveTo>
                      <a:cubicBezTo>
                        <a:pt x="24" y="10"/>
                        <a:pt x="12" y="17"/>
                        <a:pt x="0" y="23"/>
                      </a:cubicBezTo>
                      <a:cubicBezTo>
                        <a:pt x="2" y="16"/>
                        <a:pt x="11" y="15"/>
                        <a:pt x="16" y="11"/>
                      </a:cubicBezTo>
                      <a:cubicBezTo>
                        <a:pt x="22" y="8"/>
                        <a:pt x="26" y="1"/>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5" name="Freeform 85">
                  <a:extLst>
                    <a:ext uri="{FF2B5EF4-FFF2-40B4-BE49-F238E27FC236}">
                      <a16:creationId xmlns:a16="http://schemas.microsoft.com/office/drawing/2014/main" id="{25F7F05D-B950-4FB2-92C8-A635C4E657EA}"/>
                    </a:ext>
                  </a:extLst>
                </p:cNvPr>
                <p:cNvSpPr>
                  <a:spLocks/>
                </p:cNvSpPr>
                <p:nvPr/>
              </p:nvSpPr>
              <p:spPr bwMode="auto">
                <a:xfrm>
                  <a:off x="9283701" y="5400675"/>
                  <a:ext cx="177800" cy="157163"/>
                </a:xfrm>
                <a:custGeom>
                  <a:avLst/>
                  <a:gdLst>
                    <a:gd name="T0" fmla="*/ 0 w 40"/>
                    <a:gd name="T1" fmla="*/ 36 h 36"/>
                    <a:gd name="T2" fmla="*/ 29 w 40"/>
                    <a:gd name="T3" fmla="*/ 10 h 36"/>
                    <a:gd name="T4" fmla="*/ 9 w 40"/>
                    <a:gd name="T5" fmla="*/ 20 h 36"/>
                    <a:gd name="T6" fmla="*/ 40 w 40"/>
                    <a:gd name="T7" fmla="*/ 0 h 36"/>
                    <a:gd name="T8" fmla="*/ 35 w 40"/>
                    <a:gd name="T9" fmla="*/ 10 h 36"/>
                    <a:gd name="T10" fmla="*/ 8 w 40"/>
                    <a:gd name="T11" fmla="*/ 29 h 36"/>
                    <a:gd name="T12" fmla="*/ 39 w 40"/>
                    <a:gd name="T13" fmla="*/ 13 h 36"/>
                    <a:gd name="T14" fmla="*/ 0 w 40"/>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6">
                      <a:moveTo>
                        <a:pt x="0" y="36"/>
                      </a:moveTo>
                      <a:cubicBezTo>
                        <a:pt x="0" y="21"/>
                        <a:pt x="22" y="22"/>
                        <a:pt x="29" y="10"/>
                      </a:cubicBezTo>
                      <a:cubicBezTo>
                        <a:pt x="22" y="12"/>
                        <a:pt x="17" y="18"/>
                        <a:pt x="9" y="20"/>
                      </a:cubicBezTo>
                      <a:cubicBezTo>
                        <a:pt x="17" y="11"/>
                        <a:pt x="29" y="6"/>
                        <a:pt x="40" y="0"/>
                      </a:cubicBezTo>
                      <a:cubicBezTo>
                        <a:pt x="40" y="5"/>
                        <a:pt x="32" y="4"/>
                        <a:pt x="35" y="10"/>
                      </a:cubicBezTo>
                      <a:cubicBezTo>
                        <a:pt x="27" y="17"/>
                        <a:pt x="17" y="22"/>
                        <a:pt x="8" y="29"/>
                      </a:cubicBezTo>
                      <a:cubicBezTo>
                        <a:pt x="20" y="26"/>
                        <a:pt x="28" y="13"/>
                        <a:pt x="39" y="13"/>
                      </a:cubicBezTo>
                      <a:cubicBezTo>
                        <a:pt x="27" y="22"/>
                        <a:pt x="14" y="30"/>
                        <a:pt x="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6" name="Freeform 86">
                  <a:extLst>
                    <a:ext uri="{FF2B5EF4-FFF2-40B4-BE49-F238E27FC236}">
                      <a16:creationId xmlns:a16="http://schemas.microsoft.com/office/drawing/2014/main" id="{B9F8A1C1-76A2-4F7C-B082-95848572D6B0}"/>
                    </a:ext>
                  </a:extLst>
                </p:cNvPr>
                <p:cNvSpPr>
                  <a:spLocks/>
                </p:cNvSpPr>
                <p:nvPr/>
              </p:nvSpPr>
              <p:spPr bwMode="auto">
                <a:xfrm>
                  <a:off x="9301163" y="5475288"/>
                  <a:ext cx="155575" cy="92075"/>
                </a:xfrm>
                <a:custGeom>
                  <a:avLst/>
                  <a:gdLst>
                    <a:gd name="T0" fmla="*/ 35 w 35"/>
                    <a:gd name="T1" fmla="*/ 1 h 21"/>
                    <a:gd name="T2" fmla="*/ 0 w 35"/>
                    <a:gd name="T3" fmla="*/ 21 h 21"/>
                    <a:gd name="T4" fmla="*/ 18 w 35"/>
                    <a:gd name="T5" fmla="*/ 10 h 21"/>
                    <a:gd name="T6" fmla="*/ 35 w 35"/>
                    <a:gd name="T7" fmla="*/ 1 h 21"/>
                  </a:gdLst>
                  <a:ahLst/>
                  <a:cxnLst>
                    <a:cxn ang="0">
                      <a:pos x="T0" y="T1"/>
                    </a:cxn>
                    <a:cxn ang="0">
                      <a:pos x="T2" y="T3"/>
                    </a:cxn>
                    <a:cxn ang="0">
                      <a:pos x="T4" y="T5"/>
                    </a:cxn>
                    <a:cxn ang="0">
                      <a:pos x="T6" y="T7"/>
                    </a:cxn>
                  </a:cxnLst>
                  <a:rect l="0" t="0" r="r" b="b"/>
                  <a:pathLst>
                    <a:path w="35" h="21">
                      <a:moveTo>
                        <a:pt x="35" y="1"/>
                      </a:moveTo>
                      <a:cubicBezTo>
                        <a:pt x="26" y="9"/>
                        <a:pt x="12" y="19"/>
                        <a:pt x="0" y="21"/>
                      </a:cubicBezTo>
                      <a:cubicBezTo>
                        <a:pt x="4" y="16"/>
                        <a:pt x="12" y="14"/>
                        <a:pt x="18" y="10"/>
                      </a:cubicBezTo>
                      <a:cubicBezTo>
                        <a:pt x="24" y="7"/>
                        <a:pt x="29" y="0"/>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7" name="Freeform 87">
                  <a:extLst>
                    <a:ext uri="{FF2B5EF4-FFF2-40B4-BE49-F238E27FC236}">
                      <a16:creationId xmlns:a16="http://schemas.microsoft.com/office/drawing/2014/main" id="{1D24331E-7818-41F5-B257-E2AC7A5A31C8}"/>
                    </a:ext>
                  </a:extLst>
                </p:cNvPr>
                <p:cNvSpPr>
                  <a:spLocks/>
                </p:cNvSpPr>
                <p:nvPr/>
              </p:nvSpPr>
              <p:spPr bwMode="auto">
                <a:xfrm>
                  <a:off x="9288463" y="5510213"/>
                  <a:ext cx="165100" cy="96838"/>
                </a:xfrm>
                <a:custGeom>
                  <a:avLst/>
                  <a:gdLst>
                    <a:gd name="T0" fmla="*/ 37 w 37"/>
                    <a:gd name="T1" fmla="*/ 0 h 22"/>
                    <a:gd name="T2" fmla="*/ 0 w 37"/>
                    <a:gd name="T3" fmla="*/ 22 h 22"/>
                    <a:gd name="T4" fmla="*/ 37 w 37"/>
                    <a:gd name="T5" fmla="*/ 0 h 22"/>
                  </a:gdLst>
                  <a:ahLst/>
                  <a:cxnLst>
                    <a:cxn ang="0">
                      <a:pos x="T0" y="T1"/>
                    </a:cxn>
                    <a:cxn ang="0">
                      <a:pos x="T2" y="T3"/>
                    </a:cxn>
                    <a:cxn ang="0">
                      <a:pos x="T4" y="T5"/>
                    </a:cxn>
                  </a:cxnLst>
                  <a:rect l="0" t="0" r="r" b="b"/>
                  <a:pathLst>
                    <a:path w="37" h="22">
                      <a:moveTo>
                        <a:pt x="37" y="0"/>
                      </a:moveTo>
                      <a:cubicBezTo>
                        <a:pt x="28" y="11"/>
                        <a:pt x="13" y="15"/>
                        <a:pt x="0" y="22"/>
                      </a:cubicBezTo>
                      <a:cubicBezTo>
                        <a:pt x="8" y="12"/>
                        <a:pt x="25" y="8"/>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8" name="Freeform 88">
                  <a:extLst>
                    <a:ext uri="{FF2B5EF4-FFF2-40B4-BE49-F238E27FC236}">
                      <a16:creationId xmlns:a16="http://schemas.microsoft.com/office/drawing/2014/main" id="{71209A0D-4623-498D-8654-956288802E44}"/>
                    </a:ext>
                  </a:extLst>
                </p:cNvPr>
                <p:cNvSpPr>
                  <a:spLocks/>
                </p:cNvSpPr>
                <p:nvPr/>
              </p:nvSpPr>
              <p:spPr bwMode="auto">
                <a:xfrm>
                  <a:off x="9315451" y="5624513"/>
                  <a:ext cx="12700" cy="12700"/>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3" y="2"/>
                        <a:pt x="2" y="3"/>
                        <a:pt x="0" y="3"/>
                      </a:cubicBezTo>
                      <a:cubicBezTo>
                        <a:pt x="0" y="1"/>
                        <a:pt x="1"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9" name="Freeform 89">
                  <a:extLst>
                    <a:ext uri="{FF2B5EF4-FFF2-40B4-BE49-F238E27FC236}">
                      <a16:creationId xmlns:a16="http://schemas.microsoft.com/office/drawing/2014/main" id="{C695AED7-BE84-46ED-BD2B-B80667B7D7AB}"/>
                    </a:ext>
                  </a:extLst>
                </p:cNvPr>
                <p:cNvSpPr>
                  <a:spLocks noEditPoints="1"/>
                </p:cNvSpPr>
                <p:nvPr/>
              </p:nvSpPr>
              <p:spPr bwMode="auto">
                <a:xfrm>
                  <a:off x="8705851" y="4605338"/>
                  <a:ext cx="889000" cy="1081088"/>
                </a:xfrm>
                <a:custGeom>
                  <a:avLst/>
                  <a:gdLst>
                    <a:gd name="T0" fmla="*/ 109 w 200"/>
                    <a:gd name="T1" fmla="*/ 58 h 246"/>
                    <a:gd name="T2" fmla="*/ 196 w 200"/>
                    <a:gd name="T3" fmla="*/ 144 h 246"/>
                    <a:gd name="T4" fmla="*/ 91 w 200"/>
                    <a:gd name="T5" fmla="*/ 244 h 246"/>
                    <a:gd name="T6" fmla="*/ 3 w 200"/>
                    <a:gd name="T7" fmla="*/ 46 h 246"/>
                    <a:gd name="T8" fmla="*/ 16 w 200"/>
                    <a:gd name="T9" fmla="*/ 13 h 246"/>
                    <a:gd name="T10" fmla="*/ 11 w 200"/>
                    <a:gd name="T11" fmla="*/ 31 h 246"/>
                    <a:gd name="T12" fmla="*/ 39 w 200"/>
                    <a:gd name="T13" fmla="*/ 25 h 246"/>
                    <a:gd name="T14" fmla="*/ 22 w 200"/>
                    <a:gd name="T15" fmla="*/ 31 h 246"/>
                    <a:gd name="T16" fmla="*/ 27 w 200"/>
                    <a:gd name="T17" fmla="*/ 33 h 246"/>
                    <a:gd name="T18" fmla="*/ 43 w 200"/>
                    <a:gd name="T19" fmla="*/ 27 h 246"/>
                    <a:gd name="T20" fmla="*/ 43 w 200"/>
                    <a:gd name="T21" fmla="*/ 27 h 246"/>
                    <a:gd name="T22" fmla="*/ 77 w 200"/>
                    <a:gd name="T23" fmla="*/ 40 h 246"/>
                    <a:gd name="T24" fmla="*/ 34 w 200"/>
                    <a:gd name="T25" fmla="*/ 31 h 246"/>
                    <a:gd name="T26" fmla="*/ 51 w 200"/>
                    <a:gd name="T27" fmla="*/ 27 h 246"/>
                    <a:gd name="T28" fmla="*/ 38 w 200"/>
                    <a:gd name="T29" fmla="*/ 37 h 246"/>
                    <a:gd name="T30" fmla="*/ 47 w 200"/>
                    <a:gd name="T31" fmla="*/ 38 h 246"/>
                    <a:gd name="T32" fmla="*/ 25 w 200"/>
                    <a:gd name="T33" fmla="*/ 37 h 246"/>
                    <a:gd name="T34" fmla="*/ 21 w 200"/>
                    <a:gd name="T35" fmla="*/ 49 h 246"/>
                    <a:gd name="T36" fmla="*/ 21 w 200"/>
                    <a:gd name="T37" fmla="*/ 49 h 246"/>
                    <a:gd name="T38" fmla="*/ 21 w 200"/>
                    <a:gd name="T39" fmla="*/ 41 h 246"/>
                    <a:gd name="T40" fmla="*/ 57 w 200"/>
                    <a:gd name="T41" fmla="*/ 40 h 246"/>
                    <a:gd name="T42" fmla="*/ 33 w 200"/>
                    <a:gd name="T43" fmla="*/ 53 h 246"/>
                    <a:gd name="T44" fmla="*/ 33 w 200"/>
                    <a:gd name="T45" fmla="*/ 53 h 246"/>
                    <a:gd name="T46" fmla="*/ 38 w 200"/>
                    <a:gd name="T47" fmla="*/ 50 h 246"/>
                    <a:gd name="T48" fmla="*/ 62 w 200"/>
                    <a:gd name="T49" fmla="*/ 44 h 246"/>
                    <a:gd name="T50" fmla="*/ 66 w 200"/>
                    <a:gd name="T51" fmla="*/ 58 h 246"/>
                    <a:gd name="T52" fmla="*/ 69 w 200"/>
                    <a:gd name="T53" fmla="*/ 45 h 246"/>
                    <a:gd name="T54" fmla="*/ 51 w 200"/>
                    <a:gd name="T55" fmla="*/ 59 h 246"/>
                    <a:gd name="T56" fmla="*/ 68 w 200"/>
                    <a:gd name="T57" fmla="*/ 53 h 246"/>
                    <a:gd name="T58" fmla="*/ 84 w 200"/>
                    <a:gd name="T59" fmla="*/ 47 h 246"/>
                    <a:gd name="T60" fmla="*/ 47 w 200"/>
                    <a:gd name="T61" fmla="*/ 49 h 246"/>
                    <a:gd name="T62" fmla="*/ 46 w 200"/>
                    <a:gd name="T63" fmla="*/ 55 h 246"/>
                    <a:gd name="T64" fmla="*/ 81 w 200"/>
                    <a:gd name="T65" fmla="*/ 50 h 246"/>
                    <a:gd name="T66" fmla="*/ 54 w 200"/>
                    <a:gd name="T67" fmla="*/ 59 h 246"/>
                    <a:gd name="T68" fmla="*/ 35 w 200"/>
                    <a:gd name="T69" fmla="*/ 63 h 246"/>
                    <a:gd name="T70" fmla="*/ 84 w 200"/>
                    <a:gd name="T71" fmla="*/ 67 h 246"/>
                    <a:gd name="T72" fmla="*/ 62 w 200"/>
                    <a:gd name="T73" fmla="*/ 68 h 246"/>
                    <a:gd name="T74" fmla="*/ 66 w 200"/>
                    <a:gd name="T75" fmla="*/ 68 h 246"/>
                    <a:gd name="T76" fmla="*/ 27 w 200"/>
                    <a:gd name="T77" fmla="*/ 64 h 246"/>
                    <a:gd name="T78" fmla="*/ 121 w 200"/>
                    <a:gd name="T79" fmla="*/ 65 h 246"/>
                    <a:gd name="T80" fmla="*/ 64 w 200"/>
                    <a:gd name="T81" fmla="*/ 80 h 246"/>
                    <a:gd name="T82" fmla="*/ 68 w 200"/>
                    <a:gd name="T83" fmla="*/ 75 h 246"/>
                    <a:gd name="T84" fmla="*/ 89 w 200"/>
                    <a:gd name="T85" fmla="*/ 77 h 246"/>
                    <a:gd name="T86" fmla="*/ 72 w 200"/>
                    <a:gd name="T87" fmla="*/ 77 h 246"/>
                    <a:gd name="T88" fmla="*/ 72 w 200"/>
                    <a:gd name="T89" fmla="*/ 77 h 246"/>
                    <a:gd name="T90" fmla="*/ 97 w 200"/>
                    <a:gd name="T91" fmla="*/ 81 h 246"/>
                    <a:gd name="T92" fmla="*/ 107 w 200"/>
                    <a:gd name="T93" fmla="*/ 92 h 246"/>
                    <a:gd name="T94" fmla="*/ 145 w 200"/>
                    <a:gd name="T95" fmla="*/ 231 h 246"/>
                    <a:gd name="T96" fmla="*/ 192 w 200"/>
                    <a:gd name="T97" fmla="*/ 143 h 246"/>
                    <a:gd name="T98" fmla="*/ 41 w 200"/>
                    <a:gd name="T99" fmla="*/ 143 h 246"/>
                    <a:gd name="T100" fmla="*/ 110 w 200"/>
                    <a:gd name="T101" fmla="*/ 239 h 246"/>
                    <a:gd name="T102" fmla="*/ 145 w 200"/>
                    <a:gd name="T103" fmla="*/ 231 h 246"/>
                    <a:gd name="T104" fmla="*/ 137 w 200"/>
                    <a:gd name="T105" fmla="*/ 23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46">
                      <a:moveTo>
                        <a:pt x="6" y="0"/>
                      </a:moveTo>
                      <a:cubicBezTo>
                        <a:pt x="26" y="14"/>
                        <a:pt x="58" y="17"/>
                        <a:pt x="78" y="34"/>
                      </a:cubicBezTo>
                      <a:cubicBezTo>
                        <a:pt x="94" y="48"/>
                        <a:pt x="99" y="61"/>
                        <a:pt x="113" y="82"/>
                      </a:cubicBezTo>
                      <a:cubicBezTo>
                        <a:pt x="114" y="72"/>
                        <a:pt x="111" y="65"/>
                        <a:pt x="109" y="58"/>
                      </a:cubicBezTo>
                      <a:cubicBezTo>
                        <a:pt x="115" y="58"/>
                        <a:pt x="129" y="57"/>
                        <a:pt x="134" y="57"/>
                      </a:cubicBezTo>
                      <a:cubicBezTo>
                        <a:pt x="132" y="69"/>
                        <a:pt x="125" y="76"/>
                        <a:pt x="125" y="90"/>
                      </a:cubicBezTo>
                      <a:cubicBezTo>
                        <a:pt x="141" y="86"/>
                        <a:pt x="160" y="80"/>
                        <a:pt x="175" y="87"/>
                      </a:cubicBezTo>
                      <a:cubicBezTo>
                        <a:pt x="188" y="93"/>
                        <a:pt x="200" y="121"/>
                        <a:pt x="196" y="144"/>
                      </a:cubicBezTo>
                      <a:cubicBezTo>
                        <a:pt x="194" y="159"/>
                        <a:pt x="185" y="175"/>
                        <a:pt x="179" y="194"/>
                      </a:cubicBezTo>
                      <a:cubicBezTo>
                        <a:pt x="172" y="214"/>
                        <a:pt x="168" y="235"/>
                        <a:pt x="157" y="241"/>
                      </a:cubicBezTo>
                      <a:cubicBezTo>
                        <a:pt x="148" y="245"/>
                        <a:pt x="135" y="242"/>
                        <a:pt x="130" y="239"/>
                      </a:cubicBezTo>
                      <a:cubicBezTo>
                        <a:pt x="120" y="246"/>
                        <a:pt x="98" y="244"/>
                        <a:pt x="91" y="244"/>
                      </a:cubicBezTo>
                      <a:cubicBezTo>
                        <a:pt x="67" y="229"/>
                        <a:pt x="36" y="190"/>
                        <a:pt x="35" y="148"/>
                      </a:cubicBezTo>
                      <a:cubicBezTo>
                        <a:pt x="35" y="119"/>
                        <a:pt x="54" y="94"/>
                        <a:pt x="85" y="93"/>
                      </a:cubicBezTo>
                      <a:cubicBezTo>
                        <a:pt x="82" y="89"/>
                        <a:pt x="74" y="89"/>
                        <a:pt x="69" y="87"/>
                      </a:cubicBezTo>
                      <a:cubicBezTo>
                        <a:pt x="46" y="79"/>
                        <a:pt x="9" y="72"/>
                        <a:pt x="3" y="46"/>
                      </a:cubicBezTo>
                      <a:cubicBezTo>
                        <a:pt x="0" y="33"/>
                        <a:pt x="4" y="16"/>
                        <a:pt x="6" y="0"/>
                      </a:cubicBezTo>
                      <a:close/>
                      <a:moveTo>
                        <a:pt x="13" y="13"/>
                      </a:moveTo>
                      <a:cubicBezTo>
                        <a:pt x="13" y="13"/>
                        <a:pt x="13" y="13"/>
                        <a:pt x="13" y="13"/>
                      </a:cubicBezTo>
                      <a:cubicBezTo>
                        <a:pt x="14" y="13"/>
                        <a:pt x="15" y="13"/>
                        <a:pt x="16" y="13"/>
                      </a:cubicBezTo>
                      <a:cubicBezTo>
                        <a:pt x="16" y="12"/>
                        <a:pt x="16" y="11"/>
                        <a:pt x="16" y="10"/>
                      </a:cubicBezTo>
                      <a:cubicBezTo>
                        <a:pt x="15" y="10"/>
                        <a:pt x="14" y="10"/>
                        <a:pt x="13" y="10"/>
                      </a:cubicBezTo>
                      <a:cubicBezTo>
                        <a:pt x="13" y="11"/>
                        <a:pt x="13" y="12"/>
                        <a:pt x="13" y="13"/>
                      </a:cubicBezTo>
                      <a:close/>
                      <a:moveTo>
                        <a:pt x="11" y="31"/>
                      </a:moveTo>
                      <a:cubicBezTo>
                        <a:pt x="11" y="31"/>
                        <a:pt x="11" y="31"/>
                        <a:pt x="11" y="31"/>
                      </a:cubicBezTo>
                      <a:cubicBezTo>
                        <a:pt x="11" y="27"/>
                        <a:pt x="18" y="22"/>
                        <a:pt x="13" y="20"/>
                      </a:cubicBezTo>
                      <a:cubicBezTo>
                        <a:pt x="13" y="23"/>
                        <a:pt x="8" y="28"/>
                        <a:pt x="11" y="31"/>
                      </a:cubicBezTo>
                      <a:close/>
                      <a:moveTo>
                        <a:pt x="39" y="25"/>
                      </a:moveTo>
                      <a:cubicBezTo>
                        <a:pt x="39" y="25"/>
                        <a:pt x="39" y="25"/>
                        <a:pt x="39" y="25"/>
                      </a:cubicBezTo>
                      <a:cubicBezTo>
                        <a:pt x="39" y="21"/>
                        <a:pt x="36" y="21"/>
                        <a:pt x="33" y="21"/>
                      </a:cubicBezTo>
                      <a:cubicBezTo>
                        <a:pt x="33" y="25"/>
                        <a:pt x="36" y="25"/>
                        <a:pt x="39" y="25"/>
                      </a:cubicBezTo>
                      <a:close/>
                      <a:moveTo>
                        <a:pt x="22" y="31"/>
                      </a:moveTo>
                      <a:cubicBezTo>
                        <a:pt x="22" y="31"/>
                        <a:pt x="22" y="31"/>
                        <a:pt x="22" y="31"/>
                      </a:cubicBezTo>
                      <a:cubicBezTo>
                        <a:pt x="26" y="31"/>
                        <a:pt x="27" y="27"/>
                        <a:pt x="27" y="22"/>
                      </a:cubicBezTo>
                      <a:cubicBezTo>
                        <a:pt x="21" y="21"/>
                        <a:pt x="20" y="28"/>
                        <a:pt x="22" y="31"/>
                      </a:cubicBezTo>
                      <a:close/>
                      <a:moveTo>
                        <a:pt x="27" y="33"/>
                      </a:moveTo>
                      <a:cubicBezTo>
                        <a:pt x="27" y="33"/>
                        <a:pt x="27" y="33"/>
                        <a:pt x="27" y="33"/>
                      </a:cubicBezTo>
                      <a:cubicBezTo>
                        <a:pt x="30" y="31"/>
                        <a:pt x="33" y="29"/>
                        <a:pt x="33" y="25"/>
                      </a:cubicBezTo>
                      <a:cubicBezTo>
                        <a:pt x="28" y="24"/>
                        <a:pt x="28" y="29"/>
                        <a:pt x="27" y="33"/>
                      </a:cubicBezTo>
                      <a:close/>
                      <a:moveTo>
                        <a:pt x="43" y="27"/>
                      </a:moveTo>
                      <a:cubicBezTo>
                        <a:pt x="43" y="27"/>
                        <a:pt x="43" y="27"/>
                        <a:pt x="43" y="27"/>
                      </a:cubicBezTo>
                      <a:cubicBezTo>
                        <a:pt x="43" y="27"/>
                        <a:pt x="44" y="27"/>
                        <a:pt x="45" y="27"/>
                      </a:cubicBezTo>
                      <a:cubicBezTo>
                        <a:pt x="47" y="24"/>
                        <a:pt x="41" y="24"/>
                        <a:pt x="41" y="26"/>
                      </a:cubicBezTo>
                      <a:cubicBezTo>
                        <a:pt x="42" y="26"/>
                        <a:pt x="43" y="26"/>
                        <a:pt x="43" y="27"/>
                      </a:cubicBezTo>
                      <a:close/>
                      <a:moveTo>
                        <a:pt x="77" y="40"/>
                      </a:moveTo>
                      <a:cubicBezTo>
                        <a:pt x="77" y="40"/>
                        <a:pt x="77" y="40"/>
                        <a:pt x="77" y="40"/>
                      </a:cubicBezTo>
                      <a:cubicBezTo>
                        <a:pt x="78" y="33"/>
                        <a:pt x="62" y="26"/>
                        <a:pt x="56" y="26"/>
                      </a:cubicBezTo>
                      <a:cubicBezTo>
                        <a:pt x="64" y="29"/>
                        <a:pt x="71" y="34"/>
                        <a:pt x="77" y="40"/>
                      </a:cubicBezTo>
                      <a:close/>
                      <a:moveTo>
                        <a:pt x="34" y="31"/>
                      </a:moveTo>
                      <a:cubicBezTo>
                        <a:pt x="34" y="31"/>
                        <a:pt x="34" y="31"/>
                        <a:pt x="34" y="31"/>
                      </a:cubicBezTo>
                      <a:cubicBezTo>
                        <a:pt x="38" y="32"/>
                        <a:pt x="39" y="26"/>
                        <a:pt x="35" y="26"/>
                      </a:cubicBezTo>
                      <a:cubicBezTo>
                        <a:pt x="35" y="28"/>
                        <a:pt x="34" y="28"/>
                        <a:pt x="34" y="31"/>
                      </a:cubicBezTo>
                      <a:close/>
                      <a:moveTo>
                        <a:pt x="47" y="30"/>
                      </a:moveTo>
                      <a:cubicBezTo>
                        <a:pt x="47" y="30"/>
                        <a:pt x="47" y="30"/>
                        <a:pt x="47" y="30"/>
                      </a:cubicBezTo>
                      <a:cubicBezTo>
                        <a:pt x="48" y="30"/>
                        <a:pt x="50" y="30"/>
                        <a:pt x="51" y="30"/>
                      </a:cubicBezTo>
                      <a:cubicBezTo>
                        <a:pt x="51" y="29"/>
                        <a:pt x="51" y="28"/>
                        <a:pt x="51" y="27"/>
                      </a:cubicBezTo>
                      <a:cubicBezTo>
                        <a:pt x="50" y="27"/>
                        <a:pt x="48" y="27"/>
                        <a:pt x="47" y="27"/>
                      </a:cubicBezTo>
                      <a:cubicBezTo>
                        <a:pt x="47" y="28"/>
                        <a:pt x="47" y="29"/>
                        <a:pt x="47" y="30"/>
                      </a:cubicBezTo>
                      <a:close/>
                      <a:moveTo>
                        <a:pt x="38" y="37"/>
                      </a:moveTo>
                      <a:cubicBezTo>
                        <a:pt x="38" y="37"/>
                        <a:pt x="38" y="37"/>
                        <a:pt x="38" y="37"/>
                      </a:cubicBezTo>
                      <a:cubicBezTo>
                        <a:pt x="42" y="37"/>
                        <a:pt x="42" y="33"/>
                        <a:pt x="44" y="31"/>
                      </a:cubicBezTo>
                      <a:cubicBezTo>
                        <a:pt x="42" y="30"/>
                        <a:pt x="42" y="29"/>
                        <a:pt x="40" y="28"/>
                      </a:cubicBezTo>
                      <a:cubicBezTo>
                        <a:pt x="39" y="31"/>
                        <a:pt x="35" y="34"/>
                        <a:pt x="38" y="37"/>
                      </a:cubicBezTo>
                      <a:close/>
                      <a:moveTo>
                        <a:pt x="47" y="38"/>
                      </a:moveTo>
                      <a:cubicBezTo>
                        <a:pt x="47" y="38"/>
                        <a:pt x="47" y="38"/>
                        <a:pt x="47" y="38"/>
                      </a:cubicBezTo>
                      <a:cubicBezTo>
                        <a:pt x="47" y="36"/>
                        <a:pt x="49" y="31"/>
                        <a:pt x="45" y="32"/>
                      </a:cubicBezTo>
                      <a:cubicBezTo>
                        <a:pt x="43" y="34"/>
                        <a:pt x="43" y="39"/>
                        <a:pt x="47" y="38"/>
                      </a:cubicBezTo>
                      <a:close/>
                      <a:moveTo>
                        <a:pt x="25" y="37"/>
                      </a:moveTo>
                      <a:cubicBezTo>
                        <a:pt x="25" y="37"/>
                        <a:pt x="25" y="37"/>
                        <a:pt x="25" y="37"/>
                      </a:cubicBezTo>
                      <a:cubicBezTo>
                        <a:pt x="26" y="37"/>
                        <a:pt x="27" y="38"/>
                        <a:pt x="29" y="38"/>
                      </a:cubicBezTo>
                      <a:cubicBezTo>
                        <a:pt x="30" y="34"/>
                        <a:pt x="25" y="33"/>
                        <a:pt x="25" y="37"/>
                      </a:cubicBezTo>
                      <a:close/>
                      <a:moveTo>
                        <a:pt x="21" y="49"/>
                      </a:moveTo>
                      <a:cubicBezTo>
                        <a:pt x="21" y="49"/>
                        <a:pt x="21" y="49"/>
                        <a:pt x="21" y="49"/>
                      </a:cubicBezTo>
                      <a:cubicBezTo>
                        <a:pt x="25" y="49"/>
                        <a:pt x="25" y="45"/>
                        <a:pt x="25" y="41"/>
                      </a:cubicBezTo>
                      <a:cubicBezTo>
                        <a:pt x="23" y="41"/>
                        <a:pt x="22" y="41"/>
                        <a:pt x="21" y="41"/>
                      </a:cubicBezTo>
                      <a:cubicBezTo>
                        <a:pt x="22" y="45"/>
                        <a:pt x="18" y="46"/>
                        <a:pt x="21" y="49"/>
                      </a:cubicBezTo>
                      <a:close/>
                      <a:moveTo>
                        <a:pt x="17" y="37"/>
                      </a:moveTo>
                      <a:cubicBezTo>
                        <a:pt x="17" y="37"/>
                        <a:pt x="17" y="37"/>
                        <a:pt x="17" y="37"/>
                      </a:cubicBezTo>
                      <a:cubicBezTo>
                        <a:pt x="16" y="38"/>
                        <a:pt x="16" y="40"/>
                        <a:pt x="16" y="43"/>
                      </a:cubicBezTo>
                      <a:cubicBezTo>
                        <a:pt x="18" y="43"/>
                        <a:pt x="20" y="42"/>
                        <a:pt x="21" y="41"/>
                      </a:cubicBezTo>
                      <a:cubicBezTo>
                        <a:pt x="21" y="38"/>
                        <a:pt x="21" y="36"/>
                        <a:pt x="17" y="37"/>
                      </a:cubicBezTo>
                      <a:close/>
                      <a:moveTo>
                        <a:pt x="53" y="45"/>
                      </a:moveTo>
                      <a:cubicBezTo>
                        <a:pt x="53" y="45"/>
                        <a:pt x="53" y="45"/>
                        <a:pt x="53" y="45"/>
                      </a:cubicBezTo>
                      <a:cubicBezTo>
                        <a:pt x="56" y="45"/>
                        <a:pt x="57" y="43"/>
                        <a:pt x="57" y="40"/>
                      </a:cubicBezTo>
                      <a:cubicBezTo>
                        <a:pt x="56" y="40"/>
                        <a:pt x="54" y="40"/>
                        <a:pt x="53" y="40"/>
                      </a:cubicBezTo>
                      <a:cubicBezTo>
                        <a:pt x="53" y="42"/>
                        <a:pt x="53" y="43"/>
                        <a:pt x="53" y="45"/>
                      </a:cubicBezTo>
                      <a:close/>
                      <a:moveTo>
                        <a:pt x="33" y="53"/>
                      </a:moveTo>
                      <a:cubicBezTo>
                        <a:pt x="33" y="53"/>
                        <a:pt x="33" y="53"/>
                        <a:pt x="33" y="53"/>
                      </a:cubicBezTo>
                      <a:cubicBezTo>
                        <a:pt x="30" y="51"/>
                        <a:pt x="35" y="50"/>
                        <a:pt x="34" y="45"/>
                      </a:cubicBezTo>
                      <a:cubicBezTo>
                        <a:pt x="31" y="45"/>
                        <a:pt x="32" y="41"/>
                        <a:pt x="28" y="41"/>
                      </a:cubicBezTo>
                      <a:cubicBezTo>
                        <a:pt x="29" y="45"/>
                        <a:pt x="32" y="47"/>
                        <a:pt x="29" y="51"/>
                      </a:cubicBezTo>
                      <a:cubicBezTo>
                        <a:pt x="32" y="50"/>
                        <a:pt x="32" y="57"/>
                        <a:pt x="33" y="53"/>
                      </a:cubicBezTo>
                      <a:close/>
                      <a:moveTo>
                        <a:pt x="38" y="50"/>
                      </a:moveTo>
                      <a:cubicBezTo>
                        <a:pt x="38" y="50"/>
                        <a:pt x="38" y="50"/>
                        <a:pt x="38" y="50"/>
                      </a:cubicBezTo>
                      <a:cubicBezTo>
                        <a:pt x="43" y="51"/>
                        <a:pt x="42" y="43"/>
                        <a:pt x="38" y="44"/>
                      </a:cubicBezTo>
                      <a:cubicBezTo>
                        <a:pt x="38" y="46"/>
                        <a:pt x="38" y="48"/>
                        <a:pt x="38" y="50"/>
                      </a:cubicBezTo>
                      <a:close/>
                      <a:moveTo>
                        <a:pt x="59" y="46"/>
                      </a:moveTo>
                      <a:cubicBezTo>
                        <a:pt x="59" y="46"/>
                        <a:pt x="59" y="46"/>
                        <a:pt x="59" y="46"/>
                      </a:cubicBezTo>
                      <a:cubicBezTo>
                        <a:pt x="60" y="46"/>
                        <a:pt x="61" y="46"/>
                        <a:pt x="62" y="46"/>
                      </a:cubicBezTo>
                      <a:cubicBezTo>
                        <a:pt x="62" y="45"/>
                        <a:pt x="62" y="45"/>
                        <a:pt x="62" y="44"/>
                      </a:cubicBezTo>
                      <a:cubicBezTo>
                        <a:pt x="61" y="44"/>
                        <a:pt x="60" y="44"/>
                        <a:pt x="59" y="44"/>
                      </a:cubicBezTo>
                      <a:cubicBezTo>
                        <a:pt x="59" y="45"/>
                        <a:pt x="59" y="45"/>
                        <a:pt x="59" y="46"/>
                      </a:cubicBezTo>
                      <a:close/>
                      <a:moveTo>
                        <a:pt x="66" y="58"/>
                      </a:moveTo>
                      <a:cubicBezTo>
                        <a:pt x="66" y="58"/>
                        <a:pt x="66" y="58"/>
                        <a:pt x="66" y="58"/>
                      </a:cubicBezTo>
                      <a:cubicBezTo>
                        <a:pt x="71" y="59"/>
                        <a:pt x="70" y="55"/>
                        <a:pt x="74" y="55"/>
                      </a:cubicBezTo>
                      <a:cubicBezTo>
                        <a:pt x="75" y="51"/>
                        <a:pt x="72" y="51"/>
                        <a:pt x="72" y="49"/>
                      </a:cubicBezTo>
                      <a:cubicBezTo>
                        <a:pt x="68" y="49"/>
                        <a:pt x="67" y="54"/>
                        <a:pt x="66" y="58"/>
                      </a:cubicBezTo>
                      <a:close/>
                      <a:moveTo>
                        <a:pt x="69" y="45"/>
                      </a:moveTo>
                      <a:cubicBezTo>
                        <a:pt x="69" y="45"/>
                        <a:pt x="69" y="45"/>
                        <a:pt x="69" y="45"/>
                      </a:cubicBezTo>
                      <a:cubicBezTo>
                        <a:pt x="65" y="45"/>
                        <a:pt x="65" y="48"/>
                        <a:pt x="62" y="49"/>
                      </a:cubicBezTo>
                      <a:cubicBezTo>
                        <a:pt x="63" y="57"/>
                        <a:pt x="57" y="58"/>
                        <a:pt x="56" y="64"/>
                      </a:cubicBezTo>
                      <a:cubicBezTo>
                        <a:pt x="54" y="63"/>
                        <a:pt x="53" y="61"/>
                        <a:pt x="51" y="59"/>
                      </a:cubicBezTo>
                      <a:cubicBezTo>
                        <a:pt x="52" y="64"/>
                        <a:pt x="52" y="63"/>
                        <a:pt x="51" y="68"/>
                      </a:cubicBezTo>
                      <a:cubicBezTo>
                        <a:pt x="54" y="66"/>
                        <a:pt x="58" y="67"/>
                        <a:pt x="57" y="72"/>
                      </a:cubicBezTo>
                      <a:cubicBezTo>
                        <a:pt x="63" y="71"/>
                        <a:pt x="59" y="67"/>
                        <a:pt x="58" y="64"/>
                      </a:cubicBezTo>
                      <a:cubicBezTo>
                        <a:pt x="63" y="63"/>
                        <a:pt x="61" y="53"/>
                        <a:pt x="68" y="53"/>
                      </a:cubicBezTo>
                      <a:cubicBezTo>
                        <a:pt x="65" y="49"/>
                        <a:pt x="69" y="50"/>
                        <a:pt x="69" y="45"/>
                      </a:cubicBezTo>
                      <a:close/>
                      <a:moveTo>
                        <a:pt x="88" y="51"/>
                      </a:moveTo>
                      <a:cubicBezTo>
                        <a:pt x="88" y="51"/>
                        <a:pt x="88" y="51"/>
                        <a:pt x="88" y="51"/>
                      </a:cubicBezTo>
                      <a:cubicBezTo>
                        <a:pt x="88" y="48"/>
                        <a:pt x="87" y="47"/>
                        <a:pt x="84" y="47"/>
                      </a:cubicBezTo>
                      <a:cubicBezTo>
                        <a:pt x="84" y="50"/>
                        <a:pt x="85" y="51"/>
                        <a:pt x="88" y="51"/>
                      </a:cubicBezTo>
                      <a:close/>
                      <a:moveTo>
                        <a:pt x="46" y="55"/>
                      </a:moveTo>
                      <a:cubicBezTo>
                        <a:pt x="46" y="55"/>
                        <a:pt x="46" y="55"/>
                        <a:pt x="46" y="55"/>
                      </a:cubicBezTo>
                      <a:cubicBezTo>
                        <a:pt x="45" y="51"/>
                        <a:pt x="48" y="51"/>
                        <a:pt x="47" y="49"/>
                      </a:cubicBezTo>
                      <a:cubicBezTo>
                        <a:pt x="43" y="48"/>
                        <a:pt x="42" y="50"/>
                        <a:pt x="41" y="53"/>
                      </a:cubicBezTo>
                      <a:cubicBezTo>
                        <a:pt x="44" y="56"/>
                        <a:pt x="46" y="59"/>
                        <a:pt x="50" y="61"/>
                      </a:cubicBezTo>
                      <a:cubicBezTo>
                        <a:pt x="47" y="54"/>
                        <a:pt x="54" y="53"/>
                        <a:pt x="51" y="49"/>
                      </a:cubicBezTo>
                      <a:cubicBezTo>
                        <a:pt x="48" y="50"/>
                        <a:pt x="48" y="53"/>
                        <a:pt x="46" y="55"/>
                      </a:cubicBezTo>
                      <a:close/>
                      <a:moveTo>
                        <a:pt x="78" y="52"/>
                      </a:moveTo>
                      <a:cubicBezTo>
                        <a:pt x="78" y="52"/>
                        <a:pt x="78" y="52"/>
                        <a:pt x="78" y="52"/>
                      </a:cubicBezTo>
                      <a:cubicBezTo>
                        <a:pt x="79" y="52"/>
                        <a:pt x="80" y="52"/>
                        <a:pt x="81" y="52"/>
                      </a:cubicBezTo>
                      <a:cubicBezTo>
                        <a:pt x="81" y="51"/>
                        <a:pt x="81" y="51"/>
                        <a:pt x="81" y="50"/>
                      </a:cubicBezTo>
                      <a:cubicBezTo>
                        <a:pt x="80" y="50"/>
                        <a:pt x="79" y="50"/>
                        <a:pt x="78" y="50"/>
                      </a:cubicBezTo>
                      <a:cubicBezTo>
                        <a:pt x="78" y="51"/>
                        <a:pt x="78" y="51"/>
                        <a:pt x="78" y="52"/>
                      </a:cubicBezTo>
                      <a:close/>
                      <a:moveTo>
                        <a:pt x="54" y="59"/>
                      </a:moveTo>
                      <a:cubicBezTo>
                        <a:pt x="54" y="59"/>
                        <a:pt x="54" y="59"/>
                        <a:pt x="54" y="59"/>
                      </a:cubicBezTo>
                      <a:cubicBezTo>
                        <a:pt x="56" y="58"/>
                        <a:pt x="56" y="55"/>
                        <a:pt x="53" y="55"/>
                      </a:cubicBezTo>
                      <a:cubicBezTo>
                        <a:pt x="52" y="56"/>
                        <a:pt x="52" y="59"/>
                        <a:pt x="54" y="59"/>
                      </a:cubicBezTo>
                      <a:close/>
                      <a:moveTo>
                        <a:pt x="35" y="63"/>
                      </a:moveTo>
                      <a:cubicBezTo>
                        <a:pt x="35" y="63"/>
                        <a:pt x="35" y="63"/>
                        <a:pt x="35" y="63"/>
                      </a:cubicBezTo>
                      <a:cubicBezTo>
                        <a:pt x="39" y="65"/>
                        <a:pt x="39" y="58"/>
                        <a:pt x="37" y="58"/>
                      </a:cubicBezTo>
                      <a:cubicBezTo>
                        <a:pt x="36" y="60"/>
                        <a:pt x="35" y="60"/>
                        <a:pt x="35" y="63"/>
                      </a:cubicBezTo>
                      <a:close/>
                      <a:moveTo>
                        <a:pt x="84" y="67"/>
                      </a:moveTo>
                      <a:cubicBezTo>
                        <a:pt x="84" y="67"/>
                        <a:pt x="84" y="67"/>
                        <a:pt x="84" y="67"/>
                      </a:cubicBezTo>
                      <a:cubicBezTo>
                        <a:pt x="80" y="62"/>
                        <a:pt x="83" y="62"/>
                        <a:pt x="78" y="58"/>
                      </a:cubicBezTo>
                      <a:cubicBezTo>
                        <a:pt x="80" y="62"/>
                        <a:pt x="75" y="65"/>
                        <a:pt x="77" y="65"/>
                      </a:cubicBezTo>
                      <a:cubicBezTo>
                        <a:pt x="80" y="62"/>
                        <a:pt x="81" y="67"/>
                        <a:pt x="84" y="67"/>
                      </a:cubicBezTo>
                      <a:close/>
                      <a:moveTo>
                        <a:pt x="62" y="68"/>
                      </a:moveTo>
                      <a:cubicBezTo>
                        <a:pt x="62" y="68"/>
                        <a:pt x="62" y="68"/>
                        <a:pt x="62" y="68"/>
                      </a:cubicBezTo>
                      <a:cubicBezTo>
                        <a:pt x="67" y="68"/>
                        <a:pt x="66" y="73"/>
                        <a:pt x="71" y="74"/>
                      </a:cubicBezTo>
                      <a:cubicBezTo>
                        <a:pt x="68" y="70"/>
                        <a:pt x="73" y="66"/>
                        <a:pt x="69" y="64"/>
                      </a:cubicBezTo>
                      <a:cubicBezTo>
                        <a:pt x="69" y="66"/>
                        <a:pt x="69" y="68"/>
                        <a:pt x="66" y="68"/>
                      </a:cubicBezTo>
                      <a:cubicBezTo>
                        <a:pt x="67" y="65"/>
                        <a:pt x="69" y="60"/>
                        <a:pt x="65" y="59"/>
                      </a:cubicBezTo>
                      <a:cubicBezTo>
                        <a:pt x="64" y="62"/>
                        <a:pt x="62" y="64"/>
                        <a:pt x="62" y="68"/>
                      </a:cubicBezTo>
                      <a:close/>
                      <a:moveTo>
                        <a:pt x="27" y="64"/>
                      </a:moveTo>
                      <a:cubicBezTo>
                        <a:pt x="27" y="64"/>
                        <a:pt x="27" y="64"/>
                        <a:pt x="27" y="64"/>
                      </a:cubicBezTo>
                      <a:cubicBezTo>
                        <a:pt x="25" y="64"/>
                        <a:pt x="22" y="58"/>
                        <a:pt x="20" y="62"/>
                      </a:cubicBezTo>
                      <a:cubicBezTo>
                        <a:pt x="22" y="62"/>
                        <a:pt x="25" y="68"/>
                        <a:pt x="27" y="64"/>
                      </a:cubicBezTo>
                      <a:close/>
                      <a:moveTo>
                        <a:pt x="121" y="65"/>
                      </a:moveTo>
                      <a:cubicBezTo>
                        <a:pt x="121" y="65"/>
                        <a:pt x="121" y="65"/>
                        <a:pt x="121" y="65"/>
                      </a:cubicBezTo>
                      <a:cubicBezTo>
                        <a:pt x="124" y="65"/>
                        <a:pt x="127" y="66"/>
                        <a:pt x="127" y="63"/>
                      </a:cubicBezTo>
                      <a:cubicBezTo>
                        <a:pt x="125" y="61"/>
                        <a:pt x="120" y="61"/>
                        <a:pt x="121" y="65"/>
                      </a:cubicBezTo>
                      <a:close/>
                      <a:moveTo>
                        <a:pt x="64" y="80"/>
                      </a:moveTo>
                      <a:cubicBezTo>
                        <a:pt x="64" y="80"/>
                        <a:pt x="64" y="80"/>
                        <a:pt x="64" y="80"/>
                      </a:cubicBezTo>
                      <a:cubicBezTo>
                        <a:pt x="58" y="73"/>
                        <a:pt x="48" y="72"/>
                        <a:pt x="39" y="69"/>
                      </a:cubicBezTo>
                      <a:cubicBezTo>
                        <a:pt x="44" y="76"/>
                        <a:pt x="55" y="77"/>
                        <a:pt x="64" y="80"/>
                      </a:cubicBezTo>
                      <a:close/>
                      <a:moveTo>
                        <a:pt x="68" y="75"/>
                      </a:moveTo>
                      <a:cubicBezTo>
                        <a:pt x="68" y="75"/>
                        <a:pt x="68" y="75"/>
                        <a:pt x="68" y="75"/>
                      </a:cubicBezTo>
                      <a:cubicBezTo>
                        <a:pt x="65" y="75"/>
                        <a:pt x="66" y="72"/>
                        <a:pt x="63" y="72"/>
                      </a:cubicBezTo>
                      <a:cubicBezTo>
                        <a:pt x="62" y="75"/>
                        <a:pt x="67" y="77"/>
                        <a:pt x="68" y="75"/>
                      </a:cubicBezTo>
                      <a:close/>
                      <a:moveTo>
                        <a:pt x="89" y="77"/>
                      </a:moveTo>
                      <a:cubicBezTo>
                        <a:pt x="89" y="77"/>
                        <a:pt x="89" y="77"/>
                        <a:pt x="89" y="77"/>
                      </a:cubicBezTo>
                      <a:cubicBezTo>
                        <a:pt x="89" y="75"/>
                        <a:pt x="89" y="73"/>
                        <a:pt x="87" y="72"/>
                      </a:cubicBezTo>
                      <a:cubicBezTo>
                        <a:pt x="87" y="75"/>
                        <a:pt x="85" y="78"/>
                        <a:pt x="89" y="77"/>
                      </a:cubicBezTo>
                      <a:close/>
                      <a:moveTo>
                        <a:pt x="72" y="77"/>
                      </a:moveTo>
                      <a:cubicBezTo>
                        <a:pt x="72" y="77"/>
                        <a:pt x="72" y="77"/>
                        <a:pt x="72" y="77"/>
                      </a:cubicBezTo>
                      <a:cubicBezTo>
                        <a:pt x="73" y="77"/>
                        <a:pt x="74" y="77"/>
                        <a:pt x="75" y="77"/>
                      </a:cubicBezTo>
                      <a:cubicBezTo>
                        <a:pt x="75" y="76"/>
                        <a:pt x="75" y="76"/>
                        <a:pt x="75" y="75"/>
                      </a:cubicBezTo>
                      <a:cubicBezTo>
                        <a:pt x="74" y="75"/>
                        <a:pt x="73" y="75"/>
                        <a:pt x="72" y="75"/>
                      </a:cubicBezTo>
                      <a:cubicBezTo>
                        <a:pt x="72" y="76"/>
                        <a:pt x="72" y="76"/>
                        <a:pt x="72" y="77"/>
                      </a:cubicBezTo>
                      <a:close/>
                      <a:moveTo>
                        <a:pt x="95" y="86"/>
                      </a:moveTo>
                      <a:cubicBezTo>
                        <a:pt x="95" y="86"/>
                        <a:pt x="95" y="86"/>
                        <a:pt x="95" y="86"/>
                      </a:cubicBezTo>
                      <a:cubicBezTo>
                        <a:pt x="96" y="86"/>
                        <a:pt x="97" y="86"/>
                        <a:pt x="97" y="86"/>
                      </a:cubicBezTo>
                      <a:cubicBezTo>
                        <a:pt x="97" y="84"/>
                        <a:pt x="97" y="82"/>
                        <a:pt x="97" y="81"/>
                      </a:cubicBezTo>
                      <a:cubicBezTo>
                        <a:pt x="97" y="81"/>
                        <a:pt x="96" y="81"/>
                        <a:pt x="95" y="81"/>
                      </a:cubicBezTo>
                      <a:cubicBezTo>
                        <a:pt x="95" y="82"/>
                        <a:pt x="95" y="84"/>
                        <a:pt x="95" y="86"/>
                      </a:cubicBezTo>
                      <a:close/>
                      <a:moveTo>
                        <a:pt x="107" y="92"/>
                      </a:moveTo>
                      <a:cubicBezTo>
                        <a:pt x="107" y="92"/>
                        <a:pt x="107" y="92"/>
                        <a:pt x="107" y="92"/>
                      </a:cubicBezTo>
                      <a:cubicBezTo>
                        <a:pt x="111" y="93"/>
                        <a:pt x="112" y="86"/>
                        <a:pt x="108" y="86"/>
                      </a:cubicBezTo>
                      <a:cubicBezTo>
                        <a:pt x="107" y="87"/>
                        <a:pt x="107" y="89"/>
                        <a:pt x="107" y="92"/>
                      </a:cubicBezTo>
                      <a:close/>
                      <a:moveTo>
                        <a:pt x="145" y="231"/>
                      </a:moveTo>
                      <a:cubicBezTo>
                        <a:pt x="145" y="231"/>
                        <a:pt x="145" y="231"/>
                        <a:pt x="145" y="231"/>
                      </a:cubicBezTo>
                      <a:cubicBezTo>
                        <a:pt x="151" y="229"/>
                        <a:pt x="157" y="221"/>
                        <a:pt x="162" y="223"/>
                      </a:cubicBezTo>
                      <a:cubicBezTo>
                        <a:pt x="158" y="230"/>
                        <a:pt x="150" y="232"/>
                        <a:pt x="145" y="238"/>
                      </a:cubicBezTo>
                      <a:cubicBezTo>
                        <a:pt x="168" y="238"/>
                        <a:pt x="169" y="207"/>
                        <a:pt x="175" y="191"/>
                      </a:cubicBezTo>
                      <a:cubicBezTo>
                        <a:pt x="181" y="174"/>
                        <a:pt x="190" y="158"/>
                        <a:pt x="192" y="143"/>
                      </a:cubicBezTo>
                      <a:cubicBezTo>
                        <a:pt x="194" y="120"/>
                        <a:pt x="184" y="97"/>
                        <a:pt x="173" y="92"/>
                      </a:cubicBezTo>
                      <a:cubicBezTo>
                        <a:pt x="154" y="82"/>
                        <a:pt x="131" y="96"/>
                        <a:pt x="119" y="98"/>
                      </a:cubicBezTo>
                      <a:cubicBezTo>
                        <a:pt x="104" y="99"/>
                        <a:pt x="95" y="94"/>
                        <a:pt x="79" y="96"/>
                      </a:cubicBezTo>
                      <a:cubicBezTo>
                        <a:pt x="59" y="100"/>
                        <a:pt x="42" y="119"/>
                        <a:pt x="41" y="143"/>
                      </a:cubicBezTo>
                      <a:cubicBezTo>
                        <a:pt x="41" y="168"/>
                        <a:pt x="51" y="191"/>
                        <a:pt x="63" y="207"/>
                      </a:cubicBezTo>
                      <a:cubicBezTo>
                        <a:pt x="69" y="216"/>
                        <a:pt x="77" y="228"/>
                        <a:pt x="82" y="231"/>
                      </a:cubicBezTo>
                      <a:cubicBezTo>
                        <a:pt x="86" y="234"/>
                        <a:pt x="90" y="233"/>
                        <a:pt x="95" y="235"/>
                      </a:cubicBezTo>
                      <a:cubicBezTo>
                        <a:pt x="101" y="237"/>
                        <a:pt x="105" y="243"/>
                        <a:pt x="110" y="239"/>
                      </a:cubicBezTo>
                      <a:cubicBezTo>
                        <a:pt x="114" y="235"/>
                        <a:pt x="117" y="229"/>
                        <a:pt x="125" y="228"/>
                      </a:cubicBezTo>
                      <a:cubicBezTo>
                        <a:pt x="129" y="227"/>
                        <a:pt x="129" y="232"/>
                        <a:pt x="134" y="231"/>
                      </a:cubicBezTo>
                      <a:cubicBezTo>
                        <a:pt x="145" y="226"/>
                        <a:pt x="156" y="216"/>
                        <a:pt x="164" y="214"/>
                      </a:cubicBezTo>
                      <a:cubicBezTo>
                        <a:pt x="161" y="222"/>
                        <a:pt x="145" y="224"/>
                        <a:pt x="145" y="231"/>
                      </a:cubicBezTo>
                      <a:close/>
                      <a:moveTo>
                        <a:pt x="137" y="235"/>
                      </a:moveTo>
                      <a:cubicBezTo>
                        <a:pt x="137" y="235"/>
                        <a:pt x="137" y="235"/>
                        <a:pt x="137" y="235"/>
                      </a:cubicBezTo>
                      <a:cubicBezTo>
                        <a:pt x="139" y="235"/>
                        <a:pt x="140" y="234"/>
                        <a:pt x="140" y="232"/>
                      </a:cubicBezTo>
                      <a:cubicBezTo>
                        <a:pt x="138" y="232"/>
                        <a:pt x="137" y="233"/>
                        <a:pt x="137"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0" name="Freeform 90">
                  <a:extLst>
                    <a:ext uri="{FF2B5EF4-FFF2-40B4-BE49-F238E27FC236}">
                      <a16:creationId xmlns:a16="http://schemas.microsoft.com/office/drawing/2014/main" id="{2A6CAFE0-8599-4FBD-9202-A647DACACCD7}"/>
                    </a:ext>
                  </a:extLst>
                </p:cNvPr>
                <p:cNvSpPr>
                  <a:spLocks/>
                </p:cNvSpPr>
                <p:nvPr/>
              </p:nvSpPr>
              <p:spPr bwMode="auto">
                <a:xfrm>
                  <a:off x="9355138" y="5164138"/>
                  <a:ext cx="182563" cy="127000"/>
                </a:xfrm>
                <a:custGeom>
                  <a:avLst/>
                  <a:gdLst>
                    <a:gd name="T0" fmla="*/ 24 w 41"/>
                    <a:gd name="T1" fmla="*/ 13 h 29"/>
                    <a:gd name="T2" fmla="*/ 5 w 41"/>
                    <a:gd name="T3" fmla="*/ 21 h 29"/>
                    <a:gd name="T4" fmla="*/ 36 w 41"/>
                    <a:gd name="T5" fmla="*/ 0 h 29"/>
                    <a:gd name="T6" fmla="*/ 34 w 41"/>
                    <a:gd name="T7" fmla="*/ 6 h 29"/>
                    <a:gd name="T8" fmla="*/ 35 w 41"/>
                    <a:gd name="T9" fmla="*/ 11 h 29"/>
                    <a:gd name="T10" fmla="*/ 0 w 41"/>
                    <a:gd name="T11" fmla="*/ 29 h 29"/>
                    <a:gd name="T12" fmla="*/ 24 w 41"/>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24" y="13"/>
                      </a:moveTo>
                      <a:cubicBezTo>
                        <a:pt x="18" y="11"/>
                        <a:pt x="13" y="21"/>
                        <a:pt x="5" y="21"/>
                      </a:cubicBezTo>
                      <a:cubicBezTo>
                        <a:pt x="14" y="12"/>
                        <a:pt x="27" y="8"/>
                        <a:pt x="36" y="0"/>
                      </a:cubicBezTo>
                      <a:cubicBezTo>
                        <a:pt x="41" y="2"/>
                        <a:pt x="36" y="5"/>
                        <a:pt x="34" y="6"/>
                      </a:cubicBezTo>
                      <a:cubicBezTo>
                        <a:pt x="34" y="9"/>
                        <a:pt x="37" y="9"/>
                        <a:pt x="35" y="11"/>
                      </a:cubicBezTo>
                      <a:cubicBezTo>
                        <a:pt x="22" y="16"/>
                        <a:pt x="15" y="26"/>
                        <a:pt x="0" y="29"/>
                      </a:cubicBezTo>
                      <a:cubicBezTo>
                        <a:pt x="5" y="21"/>
                        <a:pt x="18" y="20"/>
                        <a:pt x="2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69" name="Group 68">
                <a:extLst>
                  <a:ext uri="{FF2B5EF4-FFF2-40B4-BE49-F238E27FC236}">
                    <a16:creationId xmlns:a16="http://schemas.microsoft.com/office/drawing/2014/main" id="{973470EB-EA64-422B-B3B8-BCA7E9DB2475}"/>
                  </a:ext>
                </a:extLst>
              </p:cNvPr>
              <p:cNvGrpSpPr>
                <a:grpSpLocks noChangeAspect="1"/>
              </p:cNvGrpSpPr>
              <p:nvPr/>
            </p:nvGrpSpPr>
            <p:grpSpPr>
              <a:xfrm rot="21031412">
                <a:off x="15611755" y="4995184"/>
                <a:ext cx="433221" cy="387856"/>
                <a:chOff x="8253413" y="8278813"/>
                <a:chExt cx="1379538" cy="1235075"/>
              </a:xfrm>
              <a:solidFill>
                <a:schemeClr val="accent2"/>
              </a:solidFill>
            </p:grpSpPr>
            <p:sp>
              <p:nvSpPr>
                <p:cNvPr id="99" name="Freeform 149">
                  <a:extLst>
                    <a:ext uri="{FF2B5EF4-FFF2-40B4-BE49-F238E27FC236}">
                      <a16:creationId xmlns:a16="http://schemas.microsoft.com/office/drawing/2014/main" id="{8B760668-50FA-4202-B406-C164A0D8C795}"/>
                    </a:ext>
                  </a:extLst>
                </p:cNvPr>
                <p:cNvSpPr>
                  <a:spLocks/>
                </p:cNvSpPr>
                <p:nvPr/>
              </p:nvSpPr>
              <p:spPr bwMode="auto">
                <a:xfrm>
                  <a:off x="8567738" y="8766175"/>
                  <a:ext cx="57150" cy="77788"/>
                </a:xfrm>
                <a:custGeom>
                  <a:avLst/>
                  <a:gdLst>
                    <a:gd name="T0" fmla="*/ 2 w 13"/>
                    <a:gd name="T1" fmla="*/ 2 h 18"/>
                    <a:gd name="T2" fmla="*/ 13 w 13"/>
                    <a:gd name="T3" fmla="*/ 8 h 18"/>
                    <a:gd name="T4" fmla="*/ 6 w 13"/>
                    <a:gd name="T5" fmla="*/ 18 h 18"/>
                    <a:gd name="T6" fmla="*/ 0 w 13"/>
                    <a:gd name="T7" fmla="*/ 5 h 18"/>
                    <a:gd name="T8" fmla="*/ 2 w 13"/>
                    <a:gd name="T9" fmla="*/ 2 h 18"/>
                  </a:gdLst>
                  <a:ahLst/>
                  <a:cxnLst>
                    <a:cxn ang="0">
                      <a:pos x="T0" y="T1"/>
                    </a:cxn>
                    <a:cxn ang="0">
                      <a:pos x="T2" y="T3"/>
                    </a:cxn>
                    <a:cxn ang="0">
                      <a:pos x="T4" y="T5"/>
                    </a:cxn>
                    <a:cxn ang="0">
                      <a:pos x="T6" y="T7"/>
                    </a:cxn>
                    <a:cxn ang="0">
                      <a:pos x="T8" y="T9"/>
                    </a:cxn>
                  </a:cxnLst>
                  <a:rect l="0" t="0" r="r" b="b"/>
                  <a:pathLst>
                    <a:path w="13" h="18">
                      <a:moveTo>
                        <a:pt x="2" y="2"/>
                      </a:moveTo>
                      <a:cubicBezTo>
                        <a:pt x="9" y="0"/>
                        <a:pt x="6" y="8"/>
                        <a:pt x="13" y="8"/>
                      </a:cubicBezTo>
                      <a:cubicBezTo>
                        <a:pt x="13" y="12"/>
                        <a:pt x="10" y="16"/>
                        <a:pt x="6" y="18"/>
                      </a:cubicBezTo>
                      <a:cubicBezTo>
                        <a:pt x="6" y="12"/>
                        <a:pt x="6" y="8"/>
                        <a:pt x="0" y="5"/>
                      </a:cubicBezTo>
                      <a:cubicBezTo>
                        <a:pt x="0" y="4"/>
                        <a:pt x="3"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0" name="Freeform 150">
                  <a:extLst>
                    <a:ext uri="{FF2B5EF4-FFF2-40B4-BE49-F238E27FC236}">
                      <a16:creationId xmlns:a16="http://schemas.microsoft.com/office/drawing/2014/main" id="{25408578-56B0-4E15-913A-11AE860BD546}"/>
                    </a:ext>
                  </a:extLst>
                </p:cNvPr>
                <p:cNvSpPr>
                  <a:spLocks/>
                </p:cNvSpPr>
                <p:nvPr/>
              </p:nvSpPr>
              <p:spPr bwMode="auto">
                <a:xfrm>
                  <a:off x="9147175" y="8529638"/>
                  <a:ext cx="44450" cy="60325"/>
                </a:xfrm>
                <a:custGeom>
                  <a:avLst/>
                  <a:gdLst>
                    <a:gd name="T0" fmla="*/ 1 w 10"/>
                    <a:gd name="T1" fmla="*/ 1 h 14"/>
                    <a:gd name="T2" fmla="*/ 9 w 10"/>
                    <a:gd name="T3" fmla="*/ 13 h 14"/>
                    <a:gd name="T4" fmla="*/ 0 w 10"/>
                    <a:gd name="T5" fmla="*/ 11 h 14"/>
                    <a:gd name="T6" fmla="*/ 1 w 10"/>
                    <a:gd name="T7" fmla="*/ 1 h 14"/>
                  </a:gdLst>
                  <a:ahLst/>
                  <a:cxnLst>
                    <a:cxn ang="0">
                      <a:pos x="T0" y="T1"/>
                    </a:cxn>
                    <a:cxn ang="0">
                      <a:pos x="T2" y="T3"/>
                    </a:cxn>
                    <a:cxn ang="0">
                      <a:pos x="T4" y="T5"/>
                    </a:cxn>
                    <a:cxn ang="0">
                      <a:pos x="T6" y="T7"/>
                    </a:cxn>
                  </a:cxnLst>
                  <a:rect l="0" t="0" r="r" b="b"/>
                  <a:pathLst>
                    <a:path w="10" h="14">
                      <a:moveTo>
                        <a:pt x="1" y="1"/>
                      </a:moveTo>
                      <a:cubicBezTo>
                        <a:pt x="7" y="0"/>
                        <a:pt x="10" y="8"/>
                        <a:pt x="9" y="13"/>
                      </a:cubicBezTo>
                      <a:cubicBezTo>
                        <a:pt x="5" y="13"/>
                        <a:pt x="2" y="14"/>
                        <a:pt x="0" y="11"/>
                      </a:cubicBezTo>
                      <a:cubicBezTo>
                        <a:pt x="1" y="8"/>
                        <a:pt x="0" y="4"/>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1" name="Freeform 151">
                  <a:extLst>
                    <a:ext uri="{FF2B5EF4-FFF2-40B4-BE49-F238E27FC236}">
                      <a16:creationId xmlns:a16="http://schemas.microsoft.com/office/drawing/2014/main" id="{969B6BA0-4437-424C-8C70-9F4658BDC088}"/>
                    </a:ext>
                  </a:extLst>
                </p:cNvPr>
                <p:cNvSpPr>
                  <a:spLocks/>
                </p:cNvSpPr>
                <p:nvPr/>
              </p:nvSpPr>
              <p:spPr bwMode="auto">
                <a:xfrm>
                  <a:off x="8443913" y="8843963"/>
                  <a:ext cx="88900" cy="49213"/>
                </a:xfrm>
                <a:custGeom>
                  <a:avLst/>
                  <a:gdLst>
                    <a:gd name="T0" fmla="*/ 7 w 20"/>
                    <a:gd name="T1" fmla="*/ 0 h 11"/>
                    <a:gd name="T2" fmla="*/ 10 w 20"/>
                    <a:gd name="T3" fmla="*/ 6 h 11"/>
                    <a:gd name="T4" fmla="*/ 20 w 20"/>
                    <a:gd name="T5" fmla="*/ 1 h 11"/>
                    <a:gd name="T6" fmla="*/ 6 w 20"/>
                    <a:gd name="T7" fmla="*/ 11 h 11"/>
                    <a:gd name="T8" fmla="*/ 0 w 20"/>
                    <a:gd name="T9" fmla="*/ 6 h 11"/>
                    <a:gd name="T10" fmla="*/ 7 w 20"/>
                    <a:gd name="T11" fmla="*/ 0 h 11"/>
                  </a:gdLst>
                  <a:ahLst/>
                  <a:cxnLst>
                    <a:cxn ang="0">
                      <a:pos x="T0" y="T1"/>
                    </a:cxn>
                    <a:cxn ang="0">
                      <a:pos x="T2" y="T3"/>
                    </a:cxn>
                    <a:cxn ang="0">
                      <a:pos x="T4" y="T5"/>
                    </a:cxn>
                    <a:cxn ang="0">
                      <a:pos x="T6" y="T7"/>
                    </a:cxn>
                    <a:cxn ang="0">
                      <a:pos x="T8" y="T9"/>
                    </a:cxn>
                    <a:cxn ang="0">
                      <a:pos x="T10" y="T11"/>
                    </a:cxn>
                  </a:cxnLst>
                  <a:rect l="0" t="0" r="r" b="b"/>
                  <a:pathLst>
                    <a:path w="20" h="11">
                      <a:moveTo>
                        <a:pt x="7" y="0"/>
                      </a:moveTo>
                      <a:cubicBezTo>
                        <a:pt x="8" y="2"/>
                        <a:pt x="9" y="4"/>
                        <a:pt x="10" y="6"/>
                      </a:cubicBezTo>
                      <a:cubicBezTo>
                        <a:pt x="15" y="5"/>
                        <a:pt x="17" y="1"/>
                        <a:pt x="20" y="1"/>
                      </a:cubicBezTo>
                      <a:cubicBezTo>
                        <a:pt x="19" y="6"/>
                        <a:pt x="11" y="11"/>
                        <a:pt x="6" y="11"/>
                      </a:cubicBezTo>
                      <a:cubicBezTo>
                        <a:pt x="5" y="6"/>
                        <a:pt x="4" y="5"/>
                        <a:pt x="0" y="6"/>
                      </a:cubicBezTo>
                      <a:cubicBezTo>
                        <a:pt x="0" y="2"/>
                        <a:pt x="4"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2" name="Freeform 152">
                  <a:extLst>
                    <a:ext uri="{FF2B5EF4-FFF2-40B4-BE49-F238E27FC236}">
                      <a16:creationId xmlns:a16="http://schemas.microsoft.com/office/drawing/2014/main" id="{897F0742-8A7B-4E65-9942-9C5DD2BD5C9A}"/>
                    </a:ext>
                  </a:extLst>
                </p:cNvPr>
                <p:cNvSpPr>
                  <a:spLocks/>
                </p:cNvSpPr>
                <p:nvPr/>
              </p:nvSpPr>
              <p:spPr bwMode="auto">
                <a:xfrm>
                  <a:off x="8377238" y="8893175"/>
                  <a:ext cx="44450" cy="60325"/>
                </a:xfrm>
                <a:custGeom>
                  <a:avLst/>
                  <a:gdLst>
                    <a:gd name="T0" fmla="*/ 1 w 10"/>
                    <a:gd name="T1" fmla="*/ 0 h 14"/>
                    <a:gd name="T2" fmla="*/ 5 w 10"/>
                    <a:gd name="T3" fmla="*/ 0 h 14"/>
                    <a:gd name="T4" fmla="*/ 9 w 10"/>
                    <a:gd name="T5" fmla="*/ 12 h 14"/>
                    <a:gd name="T6" fmla="*/ 1 w 10"/>
                    <a:gd name="T7" fmla="*/ 0 h 14"/>
                  </a:gdLst>
                  <a:ahLst/>
                  <a:cxnLst>
                    <a:cxn ang="0">
                      <a:pos x="T0" y="T1"/>
                    </a:cxn>
                    <a:cxn ang="0">
                      <a:pos x="T2" y="T3"/>
                    </a:cxn>
                    <a:cxn ang="0">
                      <a:pos x="T4" y="T5"/>
                    </a:cxn>
                    <a:cxn ang="0">
                      <a:pos x="T6" y="T7"/>
                    </a:cxn>
                  </a:cxnLst>
                  <a:rect l="0" t="0" r="r" b="b"/>
                  <a:pathLst>
                    <a:path w="10" h="14">
                      <a:moveTo>
                        <a:pt x="1" y="0"/>
                      </a:moveTo>
                      <a:cubicBezTo>
                        <a:pt x="2" y="0"/>
                        <a:pt x="3" y="0"/>
                        <a:pt x="5" y="0"/>
                      </a:cubicBezTo>
                      <a:cubicBezTo>
                        <a:pt x="6" y="4"/>
                        <a:pt x="10" y="9"/>
                        <a:pt x="9" y="12"/>
                      </a:cubicBezTo>
                      <a:cubicBezTo>
                        <a:pt x="3" y="14"/>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3" name="Freeform 153">
                  <a:extLst>
                    <a:ext uri="{FF2B5EF4-FFF2-40B4-BE49-F238E27FC236}">
                      <a16:creationId xmlns:a16="http://schemas.microsoft.com/office/drawing/2014/main" id="{7F6C5FF5-EEA1-4A92-ACC9-50C4EEFF7FDE}"/>
                    </a:ext>
                  </a:extLst>
                </p:cNvPr>
                <p:cNvSpPr>
                  <a:spLocks noEditPoints="1"/>
                </p:cNvSpPr>
                <p:nvPr/>
              </p:nvSpPr>
              <p:spPr bwMode="auto">
                <a:xfrm>
                  <a:off x="8545513" y="8594725"/>
                  <a:ext cx="609600" cy="534988"/>
                </a:xfrm>
                <a:custGeom>
                  <a:avLst/>
                  <a:gdLst>
                    <a:gd name="T0" fmla="*/ 131 w 138"/>
                    <a:gd name="T1" fmla="*/ 1 h 122"/>
                    <a:gd name="T2" fmla="*/ 133 w 138"/>
                    <a:gd name="T3" fmla="*/ 0 h 122"/>
                    <a:gd name="T4" fmla="*/ 125 w 138"/>
                    <a:gd name="T5" fmla="*/ 18 h 122"/>
                    <a:gd name="T6" fmla="*/ 109 w 138"/>
                    <a:gd name="T7" fmla="*/ 33 h 122"/>
                    <a:gd name="T8" fmla="*/ 23 w 138"/>
                    <a:gd name="T9" fmla="*/ 122 h 122"/>
                    <a:gd name="T10" fmla="*/ 0 w 138"/>
                    <a:gd name="T11" fmla="*/ 69 h 122"/>
                    <a:gd name="T12" fmla="*/ 131 w 138"/>
                    <a:gd name="T13" fmla="*/ 1 h 122"/>
                    <a:gd name="T14" fmla="*/ 6 w 138"/>
                    <a:gd name="T15" fmla="*/ 71 h 122"/>
                    <a:gd name="T16" fmla="*/ 6 w 138"/>
                    <a:gd name="T17" fmla="*/ 71 h 122"/>
                    <a:gd name="T18" fmla="*/ 25 w 138"/>
                    <a:gd name="T19" fmla="*/ 114 h 122"/>
                    <a:gd name="T20" fmla="*/ 118 w 138"/>
                    <a:gd name="T21" fmla="*/ 14 h 122"/>
                    <a:gd name="T22" fmla="*/ 6 w 138"/>
                    <a:gd name="T23"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22">
                      <a:moveTo>
                        <a:pt x="131" y="1"/>
                      </a:moveTo>
                      <a:cubicBezTo>
                        <a:pt x="131" y="1"/>
                        <a:pt x="132" y="0"/>
                        <a:pt x="133" y="0"/>
                      </a:cubicBezTo>
                      <a:cubicBezTo>
                        <a:pt x="138" y="8"/>
                        <a:pt x="129" y="14"/>
                        <a:pt x="125" y="18"/>
                      </a:cubicBezTo>
                      <a:cubicBezTo>
                        <a:pt x="120" y="23"/>
                        <a:pt x="113" y="28"/>
                        <a:pt x="109" y="33"/>
                      </a:cubicBezTo>
                      <a:cubicBezTo>
                        <a:pt x="83" y="61"/>
                        <a:pt x="57" y="95"/>
                        <a:pt x="23" y="122"/>
                      </a:cubicBezTo>
                      <a:cubicBezTo>
                        <a:pt x="12" y="106"/>
                        <a:pt x="5" y="88"/>
                        <a:pt x="0" y="69"/>
                      </a:cubicBezTo>
                      <a:cubicBezTo>
                        <a:pt x="38" y="46"/>
                        <a:pt x="93" y="26"/>
                        <a:pt x="131" y="1"/>
                      </a:cubicBezTo>
                      <a:close/>
                      <a:moveTo>
                        <a:pt x="6" y="71"/>
                      </a:moveTo>
                      <a:cubicBezTo>
                        <a:pt x="6" y="71"/>
                        <a:pt x="6" y="71"/>
                        <a:pt x="6" y="71"/>
                      </a:cubicBezTo>
                      <a:cubicBezTo>
                        <a:pt x="10" y="84"/>
                        <a:pt x="18" y="102"/>
                        <a:pt x="25" y="114"/>
                      </a:cubicBezTo>
                      <a:cubicBezTo>
                        <a:pt x="61" y="82"/>
                        <a:pt x="89" y="48"/>
                        <a:pt x="118" y="14"/>
                      </a:cubicBezTo>
                      <a:cubicBezTo>
                        <a:pt x="84" y="33"/>
                        <a:pt x="41" y="51"/>
                        <a:pt x="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4" name="Freeform 154">
                  <a:extLst>
                    <a:ext uri="{FF2B5EF4-FFF2-40B4-BE49-F238E27FC236}">
                      <a16:creationId xmlns:a16="http://schemas.microsoft.com/office/drawing/2014/main" id="{23853233-5EA2-405C-8629-46B12508560D}"/>
                    </a:ext>
                  </a:extLst>
                </p:cNvPr>
                <p:cNvSpPr>
                  <a:spLocks noEditPoints="1"/>
                </p:cNvSpPr>
                <p:nvPr/>
              </p:nvSpPr>
              <p:spPr bwMode="auto">
                <a:xfrm>
                  <a:off x="8253413" y="8278813"/>
                  <a:ext cx="1379538" cy="1235075"/>
                </a:xfrm>
                <a:custGeom>
                  <a:avLst/>
                  <a:gdLst>
                    <a:gd name="T0" fmla="*/ 194 w 312"/>
                    <a:gd name="T1" fmla="*/ 150 h 282"/>
                    <a:gd name="T2" fmla="*/ 24 w 312"/>
                    <a:gd name="T3" fmla="*/ 168 h 282"/>
                    <a:gd name="T4" fmla="*/ 31 w 312"/>
                    <a:gd name="T5" fmla="*/ 105 h 282"/>
                    <a:gd name="T6" fmla="*/ 144 w 312"/>
                    <a:gd name="T7" fmla="*/ 60 h 282"/>
                    <a:gd name="T8" fmla="*/ 64 w 312"/>
                    <a:gd name="T9" fmla="*/ 97 h 282"/>
                    <a:gd name="T10" fmla="*/ 89 w 312"/>
                    <a:gd name="T11" fmla="*/ 86 h 282"/>
                    <a:gd name="T12" fmla="*/ 111 w 312"/>
                    <a:gd name="T13" fmla="*/ 79 h 282"/>
                    <a:gd name="T14" fmla="*/ 111 w 312"/>
                    <a:gd name="T15" fmla="*/ 79 h 282"/>
                    <a:gd name="T16" fmla="*/ 114 w 312"/>
                    <a:gd name="T17" fmla="*/ 75 h 282"/>
                    <a:gd name="T18" fmla="*/ 145 w 312"/>
                    <a:gd name="T19" fmla="*/ 65 h 282"/>
                    <a:gd name="T20" fmla="*/ 163 w 312"/>
                    <a:gd name="T21" fmla="*/ 56 h 282"/>
                    <a:gd name="T22" fmla="*/ 192 w 312"/>
                    <a:gd name="T23" fmla="*/ 45 h 282"/>
                    <a:gd name="T24" fmla="*/ 192 w 312"/>
                    <a:gd name="T25" fmla="*/ 45 h 282"/>
                    <a:gd name="T26" fmla="*/ 92 w 312"/>
                    <a:gd name="T27" fmla="*/ 94 h 282"/>
                    <a:gd name="T28" fmla="*/ 100 w 312"/>
                    <a:gd name="T29" fmla="*/ 92 h 282"/>
                    <a:gd name="T30" fmla="*/ 117 w 312"/>
                    <a:gd name="T31" fmla="*/ 83 h 282"/>
                    <a:gd name="T32" fmla="*/ 117 w 312"/>
                    <a:gd name="T33" fmla="*/ 83 h 282"/>
                    <a:gd name="T34" fmla="*/ 135 w 312"/>
                    <a:gd name="T35" fmla="*/ 75 h 282"/>
                    <a:gd name="T36" fmla="*/ 168 w 312"/>
                    <a:gd name="T37" fmla="*/ 65 h 282"/>
                    <a:gd name="T38" fmla="*/ 171 w 312"/>
                    <a:gd name="T39" fmla="*/ 63 h 282"/>
                    <a:gd name="T40" fmla="*/ 171 w 312"/>
                    <a:gd name="T41" fmla="*/ 63 h 282"/>
                    <a:gd name="T42" fmla="*/ 28 w 312"/>
                    <a:gd name="T43" fmla="*/ 137 h 282"/>
                    <a:gd name="T44" fmla="*/ 12 w 312"/>
                    <a:gd name="T45" fmla="*/ 134 h 282"/>
                    <a:gd name="T46" fmla="*/ 180 w 312"/>
                    <a:gd name="T47" fmla="*/ 151 h 282"/>
                    <a:gd name="T48" fmla="*/ 272 w 312"/>
                    <a:gd name="T49" fmla="*/ 34 h 282"/>
                    <a:gd name="T50" fmla="*/ 253 w 312"/>
                    <a:gd name="T51" fmla="*/ 44 h 282"/>
                    <a:gd name="T52" fmla="*/ 233 w 312"/>
                    <a:gd name="T53" fmla="*/ 44 h 282"/>
                    <a:gd name="T54" fmla="*/ 220 w 312"/>
                    <a:gd name="T55" fmla="*/ 47 h 282"/>
                    <a:gd name="T56" fmla="*/ 190 w 312"/>
                    <a:gd name="T57" fmla="*/ 64 h 282"/>
                    <a:gd name="T58" fmla="*/ 177 w 312"/>
                    <a:gd name="T59" fmla="*/ 73 h 282"/>
                    <a:gd name="T60" fmla="*/ 161 w 312"/>
                    <a:gd name="T61" fmla="*/ 85 h 282"/>
                    <a:gd name="T62" fmla="*/ 129 w 312"/>
                    <a:gd name="T63" fmla="*/ 89 h 282"/>
                    <a:gd name="T64" fmla="*/ 131 w 312"/>
                    <a:gd name="T65" fmla="*/ 96 h 282"/>
                    <a:gd name="T66" fmla="*/ 101 w 312"/>
                    <a:gd name="T67" fmla="*/ 99 h 282"/>
                    <a:gd name="T68" fmla="*/ 98 w 312"/>
                    <a:gd name="T69" fmla="*/ 104 h 282"/>
                    <a:gd name="T70" fmla="*/ 59 w 312"/>
                    <a:gd name="T71" fmla="*/ 120 h 282"/>
                    <a:gd name="T72" fmla="*/ 43 w 312"/>
                    <a:gd name="T73" fmla="*/ 127 h 282"/>
                    <a:gd name="T74" fmla="*/ 24 w 312"/>
                    <a:gd name="T75" fmla="*/ 128 h 282"/>
                    <a:gd name="T76" fmla="*/ 187 w 312"/>
                    <a:gd name="T77" fmla="*/ 55 h 282"/>
                    <a:gd name="T78" fmla="*/ 273 w 312"/>
                    <a:gd name="T79" fmla="*/ 25 h 282"/>
                    <a:gd name="T80" fmla="*/ 290 w 312"/>
                    <a:gd name="T81" fmla="*/ 15 h 282"/>
                    <a:gd name="T82" fmla="*/ 113 w 312"/>
                    <a:gd name="T83" fmla="*/ 24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282">
                      <a:moveTo>
                        <a:pt x="301" y="0"/>
                      </a:moveTo>
                      <a:cubicBezTo>
                        <a:pt x="312" y="23"/>
                        <a:pt x="290" y="38"/>
                        <a:pt x="275" y="54"/>
                      </a:cubicBezTo>
                      <a:cubicBezTo>
                        <a:pt x="247" y="86"/>
                        <a:pt x="220" y="119"/>
                        <a:pt x="194" y="150"/>
                      </a:cubicBezTo>
                      <a:cubicBezTo>
                        <a:pt x="155" y="195"/>
                        <a:pt x="125" y="239"/>
                        <a:pt x="96" y="281"/>
                      </a:cubicBezTo>
                      <a:cubicBezTo>
                        <a:pt x="91" y="282"/>
                        <a:pt x="88" y="276"/>
                        <a:pt x="83" y="282"/>
                      </a:cubicBezTo>
                      <a:cubicBezTo>
                        <a:pt x="64" y="247"/>
                        <a:pt x="45" y="207"/>
                        <a:pt x="24" y="168"/>
                      </a:cubicBezTo>
                      <a:cubicBezTo>
                        <a:pt x="19" y="157"/>
                        <a:pt x="13" y="145"/>
                        <a:pt x="5" y="136"/>
                      </a:cubicBezTo>
                      <a:cubicBezTo>
                        <a:pt x="7" y="130"/>
                        <a:pt x="3" y="127"/>
                        <a:pt x="0" y="120"/>
                      </a:cubicBezTo>
                      <a:cubicBezTo>
                        <a:pt x="12" y="116"/>
                        <a:pt x="23" y="113"/>
                        <a:pt x="31" y="105"/>
                      </a:cubicBezTo>
                      <a:cubicBezTo>
                        <a:pt x="40" y="108"/>
                        <a:pt x="55" y="96"/>
                        <a:pt x="68" y="92"/>
                      </a:cubicBezTo>
                      <a:cubicBezTo>
                        <a:pt x="66" y="87"/>
                        <a:pt x="72" y="86"/>
                        <a:pt x="74" y="90"/>
                      </a:cubicBezTo>
                      <a:cubicBezTo>
                        <a:pt x="96" y="78"/>
                        <a:pt x="119" y="71"/>
                        <a:pt x="144" y="60"/>
                      </a:cubicBezTo>
                      <a:cubicBezTo>
                        <a:pt x="159" y="53"/>
                        <a:pt x="175" y="47"/>
                        <a:pt x="194" y="40"/>
                      </a:cubicBezTo>
                      <a:cubicBezTo>
                        <a:pt x="224" y="30"/>
                        <a:pt x="266" y="16"/>
                        <a:pt x="301" y="0"/>
                      </a:cubicBezTo>
                      <a:close/>
                      <a:moveTo>
                        <a:pt x="64" y="97"/>
                      </a:moveTo>
                      <a:cubicBezTo>
                        <a:pt x="64" y="97"/>
                        <a:pt x="64" y="97"/>
                        <a:pt x="64" y="97"/>
                      </a:cubicBezTo>
                      <a:cubicBezTo>
                        <a:pt x="53" y="101"/>
                        <a:pt x="60" y="103"/>
                        <a:pt x="64" y="97"/>
                      </a:cubicBezTo>
                      <a:close/>
                      <a:moveTo>
                        <a:pt x="89" y="86"/>
                      </a:moveTo>
                      <a:cubicBezTo>
                        <a:pt x="89" y="86"/>
                        <a:pt x="89" y="86"/>
                        <a:pt x="89" y="86"/>
                      </a:cubicBezTo>
                      <a:cubicBezTo>
                        <a:pt x="85" y="91"/>
                        <a:pt x="94" y="88"/>
                        <a:pt x="89" y="86"/>
                      </a:cubicBezTo>
                      <a:close/>
                      <a:moveTo>
                        <a:pt x="111" y="79"/>
                      </a:moveTo>
                      <a:cubicBezTo>
                        <a:pt x="111" y="79"/>
                        <a:pt x="111" y="79"/>
                        <a:pt x="111" y="79"/>
                      </a:cubicBezTo>
                      <a:cubicBezTo>
                        <a:pt x="109" y="75"/>
                        <a:pt x="102" y="82"/>
                        <a:pt x="98" y="82"/>
                      </a:cubicBezTo>
                      <a:cubicBezTo>
                        <a:pt x="100" y="87"/>
                        <a:pt x="107" y="80"/>
                        <a:pt x="111" y="79"/>
                      </a:cubicBezTo>
                      <a:close/>
                      <a:moveTo>
                        <a:pt x="122" y="73"/>
                      </a:moveTo>
                      <a:cubicBezTo>
                        <a:pt x="122" y="73"/>
                        <a:pt x="122" y="73"/>
                        <a:pt x="122" y="73"/>
                      </a:cubicBezTo>
                      <a:cubicBezTo>
                        <a:pt x="119" y="75"/>
                        <a:pt x="117" y="75"/>
                        <a:pt x="114" y="75"/>
                      </a:cubicBezTo>
                      <a:cubicBezTo>
                        <a:pt x="114" y="80"/>
                        <a:pt x="123" y="75"/>
                        <a:pt x="122" y="73"/>
                      </a:cubicBezTo>
                      <a:close/>
                      <a:moveTo>
                        <a:pt x="145" y="65"/>
                      </a:moveTo>
                      <a:cubicBezTo>
                        <a:pt x="145" y="65"/>
                        <a:pt x="145" y="65"/>
                        <a:pt x="145" y="65"/>
                      </a:cubicBezTo>
                      <a:cubicBezTo>
                        <a:pt x="133" y="67"/>
                        <a:pt x="135" y="73"/>
                        <a:pt x="145" y="65"/>
                      </a:cubicBezTo>
                      <a:close/>
                      <a:moveTo>
                        <a:pt x="163" y="56"/>
                      </a:moveTo>
                      <a:cubicBezTo>
                        <a:pt x="163" y="56"/>
                        <a:pt x="163" y="56"/>
                        <a:pt x="163" y="56"/>
                      </a:cubicBezTo>
                      <a:cubicBezTo>
                        <a:pt x="159" y="59"/>
                        <a:pt x="152" y="60"/>
                        <a:pt x="151" y="63"/>
                      </a:cubicBezTo>
                      <a:cubicBezTo>
                        <a:pt x="154" y="61"/>
                        <a:pt x="162" y="60"/>
                        <a:pt x="163" y="56"/>
                      </a:cubicBezTo>
                      <a:close/>
                      <a:moveTo>
                        <a:pt x="192" y="45"/>
                      </a:moveTo>
                      <a:cubicBezTo>
                        <a:pt x="192" y="45"/>
                        <a:pt x="192" y="45"/>
                        <a:pt x="192" y="45"/>
                      </a:cubicBezTo>
                      <a:cubicBezTo>
                        <a:pt x="174" y="51"/>
                        <a:pt x="198" y="48"/>
                        <a:pt x="199" y="43"/>
                      </a:cubicBezTo>
                      <a:cubicBezTo>
                        <a:pt x="198" y="45"/>
                        <a:pt x="195" y="44"/>
                        <a:pt x="192" y="45"/>
                      </a:cubicBezTo>
                      <a:close/>
                      <a:moveTo>
                        <a:pt x="96" y="93"/>
                      </a:moveTo>
                      <a:cubicBezTo>
                        <a:pt x="96" y="93"/>
                        <a:pt x="96" y="93"/>
                        <a:pt x="96" y="93"/>
                      </a:cubicBezTo>
                      <a:cubicBezTo>
                        <a:pt x="95" y="92"/>
                        <a:pt x="92" y="92"/>
                        <a:pt x="92" y="94"/>
                      </a:cubicBezTo>
                      <a:cubicBezTo>
                        <a:pt x="93" y="97"/>
                        <a:pt x="98" y="94"/>
                        <a:pt x="96" y="93"/>
                      </a:cubicBezTo>
                      <a:close/>
                      <a:moveTo>
                        <a:pt x="100" y="92"/>
                      </a:moveTo>
                      <a:cubicBezTo>
                        <a:pt x="100" y="92"/>
                        <a:pt x="100" y="92"/>
                        <a:pt x="100" y="92"/>
                      </a:cubicBezTo>
                      <a:cubicBezTo>
                        <a:pt x="104" y="90"/>
                        <a:pt x="112" y="90"/>
                        <a:pt x="113" y="85"/>
                      </a:cubicBezTo>
                      <a:cubicBezTo>
                        <a:pt x="110" y="84"/>
                        <a:pt x="101" y="88"/>
                        <a:pt x="100" y="92"/>
                      </a:cubicBezTo>
                      <a:close/>
                      <a:moveTo>
                        <a:pt x="117" y="83"/>
                      </a:moveTo>
                      <a:cubicBezTo>
                        <a:pt x="117" y="83"/>
                        <a:pt x="117" y="83"/>
                        <a:pt x="117" y="83"/>
                      </a:cubicBezTo>
                      <a:cubicBezTo>
                        <a:pt x="120" y="87"/>
                        <a:pt x="132" y="80"/>
                        <a:pt x="132" y="77"/>
                      </a:cubicBezTo>
                      <a:cubicBezTo>
                        <a:pt x="127" y="77"/>
                        <a:pt x="122" y="81"/>
                        <a:pt x="117" y="83"/>
                      </a:cubicBezTo>
                      <a:close/>
                      <a:moveTo>
                        <a:pt x="147" y="71"/>
                      </a:moveTo>
                      <a:cubicBezTo>
                        <a:pt x="147" y="71"/>
                        <a:pt x="147" y="71"/>
                        <a:pt x="147" y="71"/>
                      </a:cubicBezTo>
                      <a:cubicBezTo>
                        <a:pt x="145" y="69"/>
                        <a:pt x="139" y="74"/>
                        <a:pt x="135" y="75"/>
                      </a:cubicBezTo>
                      <a:cubicBezTo>
                        <a:pt x="136" y="81"/>
                        <a:pt x="149" y="75"/>
                        <a:pt x="147" y="71"/>
                      </a:cubicBezTo>
                      <a:close/>
                      <a:moveTo>
                        <a:pt x="168" y="65"/>
                      </a:moveTo>
                      <a:cubicBezTo>
                        <a:pt x="168" y="65"/>
                        <a:pt x="168" y="65"/>
                        <a:pt x="168" y="65"/>
                      </a:cubicBezTo>
                      <a:cubicBezTo>
                        <a:pt x="165" y="59"/>
                        <a:pt x="157" y="67"/>
                        <a:pt x="151" y="68"/>
                      </a:cubicBezTo>
                      <a:cubicBezTo>
                        <a:pt x="153" y="76"/>
                        <a:pt x="165" y="67"/>
                        <a:pt x="168" y="65"/>
                      </a:cubicBezTo>
                      <a:close/>
                      <a:moveTo>
                        <a:pt x="171" y="63"/>
                      </a:moveTo>
                      <a:cubicBezTo>
                        <a:pt x="171" y="63"/>
                        <a:pt x="171" y="63"/>
                        <a:pt x="171" y="63"/>
                      </a:cubicBezTo>
                      <a:cubicBezTo>
                        <a:pt x="174" y="64"/>
                        <a:pt x="183" y="61"/>
                        <a:pt x="182" y="57"/>
                      </a:cubicBezTo>
                      <a:cubicBezTo>
                        <a:pt x="179" y="58"/>
                        <a:pt x="170" y="59"/>
                        <a:pt x="171" y="63"/>
                      </a:cubicBezTo>
                      <a:close/>
                      <a:moveTo>
                        <a:pt x="24" y="128"/>
                      </a:moveTo>
                      <a:cubicBezTo>
                        <a:pt x="24" y="128"/>
                        <a:pt x="24" y="128"/>
                        <a:pt x="24" y="128"/>
                      </a:cubicBezTo>
                      <a:cubicBezTo>
                        <a:pt x="21" y="131"/>
                        <a:pt x="30" y="135"/>
                        <a:pt x="28" y="137"/>
                      </a:cubicBezTo>
                      <a:cubicBezTo>
                        <a:pt x="25" y="137"/>
                        <a:pt x="26" y="139"/>
                        <a:pt x="24" y="140"/>
                      </a:cubicBezTo>
                      <a:cubicBezTo>
                        <a:pt x="21" y="139"/>
                        <a:pt x="20" y="134"/>
                        <a:pt x="19" y="131"/>
                      </a:cubicBezTo>
                      <a:cubicBezTo>
                        <a:pt x="17" y="132"/>
                        <a:pt x="14" y="133"/>
                        <a:pt x="12" y="134"/>
                      </a:cubicBezTo>
                      <a:cubicBezTo>
                        <a:pt x="38" y="183"/>
                        <a:pt x="59" y="229"/>
                        <a:pt x="86" y="274"/>
                      </a:cubicBezTo>
                      <a:cubicBezTo>
                        <a:pt x="103" y="254"/>
                        <a:pt x="117" y="233"/>
                        <a:pt x="132" y="212"/>
                      </a:cubicBezTo>
                      <a:cubicBezTo>
                        <a:pt x="148" y="192"/>
                        <a:pt x="163" y="171"/>
                        <a:pt x="180" y="151"/>
                      </a:cubicBezTo>
                      <a:cubicBezTo>
                        <a:pt x="205" y="120"/>
                        <a:pt x="232" y="91"/>
                        <a:pt x="258" y="62"/>
                      </a:cubicBezTo>
                      <a:cubicBezTo>
                        <a:pt x="266" y="52"/>
                        <a:pt x="277" y="43"/>
                        <a:pt x="280" y="30"/>
                      </a:cubicBezTo>
                      <a:cubicBezTo>
                        <a:pt x="277" y="32"/>
                        <a:pt x="276" y="34"/>
                        <a:pt x="272" y="34"/>
                      </a:cubicBezTo>
                      <a:cubicBezTo>
                        <a:pt x="271" y="31"/>
                        <a:pt x="270" y="28"/>
                        <a:pt x="268" y="28"/>
                      </a:cubicBezTo>
                      <a:cubicBezTo>
                        <a:pt x="264" y="29"/>
                        <a:pt x="261" y="30"/>
                        <a:pt x="258" y="32"/>
                      </a:cubicBezTo>
                      <a:cubicBezTo>
                        <a:pt x="264" y="37"/>
                        <a:pt x="261" y="45"/>
                        <a:pt x="253" y="44"/>
                      </a:cubicBezTo>
                      <a:cubicBezTo>
                        <a:pt x="252" y="41"/>
                        <a:pt x="257" y="34"/>
                        <a:pt x="251" y="35"/>
                      </a:cubicBezTo>
                      <a:cubicBezTo>
                        <a:pt x="246" y="38"/>
                        <a:pt x="254" y="46"/>
                        <a:pt x="248" y="48"/>
                      </a:cubicBezTo>
                      <a:cubicBezTo>
                        <a:pt x="246" y="44"/>
                        <a:pt x="240" y="37"/>
                        <a:pt x="233" y="44"/>
                      </a:cubicBezTo>
                      <a:cubicBezTo>
                        <a:pt x="238" y="50"/>
                        <a:pt x="237" y="58"/>
                        <a:pt x="231" y="58"/>
                      </a:cubicBezTo>
                      <a:cubicBezTo>
                        <a:pt x="229" y="55"/>
                        <a:pt x="234" y="54"/>
                        <a:pt x="231" y="50"/>
                      </a:cubicBezTo>
                      <a:cubicBezTo>
                        <a:pt x="227" y="51"/>
                        <a:pt x="225" y="46"/>
                        <a:pt x="220" y="47"/>
                      </a:cubicBezTo>
                      <a:cubicBezTo>
                        <a:pt x="216" y="48"/>
                        <a:pt x="214" y="52"/>
                        <a:pt x="209" y="55"/>
                      </a:cubicBezTo>
                      <a:cubicBezTo>
                        <a:pt x="207" y="55"/>
                        <a:pt x="205" y="54"/>
                        <a:pt x="203" y="55"/>
                      </a:cubicBezTo>
                      <a:cubicBezTo>
                        <a:pt x="195" y="57"/>
                        <a:pt x="190" y="61"/>
                        <a:pt x="190" y="64"/>
                      </a:cubicBezTo>
                      <a:cubicBezTo>
                        <a:pt x="187" y="66"/>
                        <a:pt x="186" y="62"/>
                        <a:pt x="183" y="63"/>
                      </a:cubicBezTo>
                      <a:cubicBezTo>
                        <a:pt x="181" y="69"/>
                        <a:pt x="190" y="67"/>
                        <a:pt x="188" y="72"/>
                      </a:cubicBezTo>
                      <a:cubicBezTo>
                        <a:pt x="183" y="75"/>
                        <a:pt x="180" y="78"/>
                        <a:pt x="177" y="73"/>
                      </a:cubicBezTo>
                      <a:cubicBezTo>
                        <a:pt x="178" y="71"/>
                        <a:pt x="181" y="70"/>
                        <a:pt x="179" y="66"/>
                      </a:cubicBezTo>
                      <a:cubicBezTo>
                        <a:pt x="171" y="70"/>
                        <a:pt x="165" y="70"/>
                        <a:pt x="157" y="75"/>
                      </a:cubicBezTo>
                      <a:cubicBezTo>
                        <a:pt x="156" y="80"/>
                        <a:pt x="157" y="82"/>
                        <a:pt x="161" y="85"/>
                      </a:cubicBezTo>
                      <a:cubicBezTo>
                        <a:pt x="159" y="88"/>
                        <a:pt x="155" y="89"/>
                        <a:pt x="153" y="86"/>
                      </a:cubicBezTo>
                      <a:cubicBezTo>
                        <a:pt x="153" y="82"/>
                        <a:pt x="153" y="80"/>
                        <a:pt x="150" y="78"/>
                      </a:cubicBezTo>
                      <a:cubicBezTo>
                        <a:pt x="140" y="77"/>
                        <a:pt x="141" y="88"/>
                        <a:pt x="129" y="89"/>
                      </a:cubicBezTo>
                      <a:cubicBezTo>
                        <a:pt x="131" y="93"/>
                        <a:pt x="135" y="90"/>
                        <a:pt x="136" y="93"/>
                      </a:cubicBezTo>
                      <a:cubicBezTo>
                        <a:pt x="136" y="96"/>
                        <a:pt x="131" y="103"/>
                        <a:pt x="127" y="99"/>
                      </a:cubicBezTo>
                      <a:cubicBezTo>
                        <a:pt x="129" y="99"/>
                        <a:pt x="129" y="97"/>
                        <a:pt x="131" y="96"/>
                      </a:cubicBezTo>
                      <a:cubicBezTo>
                        <a:pt x="128" y="94"/>
                        <a:pt x="123" y="93"/>
                        <a:pt x="124" y="87"/>
                      </a:cubicBezTo>
                      <a:cubicBezTo>
                        <a:pt x="121" y="88"/>
                        <a:pt x="122" y="92"/>
                        <a:pt x="118" y="93"/>
                      </a:cubicBezTo>
                      <a:cubicBezTo>
                        <a:pt x="114" y="88"/>
                        <a:pt x="104" y="96"/>
                        <a:pt x="101" y="99"/>
                      </a:cubicBezTo>
                      <a:cubicBezTo>
                        <a:pt x="102" y="104"/>
                        <a:pt x="105" y="96"/>
                        <a:pt x="108" y="100"/>
                      </a:cubicBezTo>
                      <a:cubicBezTo>
                        <a:pt x="107" y="105"/>
                        <a:pt x="115" y="104"/>
                        <a:pt x="110" y="108"/>
                      </a:cubicBezTo>
                      <a:cubicBezTo>
                        <a:pt x="105" y="111"/>
                        <a:pt x="104" y="102"/>
                        <a:pt x="98" y="104"/>
                      </a:cubicBezTo>
                      <a:cubicBezTo>
                        <a:pt x="95" y="103"/>
                        <a:pt x="98" y="102"/>
                        <a:pt x="96" y="99"/>
                      </a:cubicBezTo>
                      <a:cubicBezTo>
                        <a:pt x="83" y="103"/>
                        <a:pt x="78" y="106"/>
                        <a:pt x="64" y="112"/>
                      </a:cubicBezTo>
                      <a:cubicBezTo>
                        <a:pt x="64" y="115"/>
                        <a:pt x="63" y="118"/>
                        <a:pt x="59" y="120"/>
                      </a:cubicBezTo>
                      <a:cubicBezTo>
                        <a:pt x="57" y="119"/>
                        <a:pt x="57" y="115"/>
                        <a:pt x="54" y="114"/>
                      </a:cubicBezTo>
                      <a:cubicBezTo>
                        <a:pt x="49" y="118"/>
                        <a:pt x="46" y="116"/>
                        <a:pt x="41" y="119"/>
                      </a:cubicBezTo>
                      <a:cubicBezTo>
                        <a:pt x="38" y="122"/>
                        <a:pt x="45" y="125"/>
                        <a:pt x="43" y="127"/>
                      </a:cubicBezTo>
                      <a:cubicBezTo>
                        <a:pt x="42" y="128"/>
                        <a:pt x="42" y="130"/>
                        <a:pt x="39" y="130"/>
                      </a:cubicBezTo>
                      <a:cubicBezTo>
                        <a:pt x="38" y="127"/>
                        <a:pt x="37" y="124"/>
                        <a:pt x="35" y="123"/>
                      </a:cubicBezTo>
                      <a:cubicBezTo>
                        <a:pt x="30" y="126"/>
                        <a:pt x="26" y="124"/>
                        <a:pt x="24" y="128"/>
                      </a:cubicBezTo>
                      <a:close/>
                      <a:moveTo>
                        <a:pt x="200" y="52"/>
                      </a:moveTo>
                      <a:cubicBezTo>
                        <a:pt x="200" y="52"/>
                        <a:pt x="200" y="52"/>
                        <a:pt x="200" y="52"/>
                      </a:cubicBezTo>
                      <a:cubicBezTo>
                        <a:pt x="198" y="47"/>
                        <a:pt x="191" y="55"/>
                        <a:pt x="187" y="55"/>
                      </a:cubicBezTo>
                      <a:cubicBezTo>
                        <a:pt x="189" y="60"/>
                        <a:pt x="196" y="52"/>
                        <a:pt x="200" y="52"/>
                      </a:cubicBezTo>
                      <a:close/>
                      <a:moveTo>
                        <a:pt x="273" y="25"/>
                      </a:moveTo>
                      <a:cubicBezTo>
                        <a:pt x="273" y="25"/>
                        <a:pt x="273" y="25"/>
                        <a:pt x="273" y="25"/>
                      </a:cubicBezTo>
                      <a:cubicBezTo>
                        <a:pt x="274" y="27"/>
                        <a:pt x="274" y="28"/>
                        <a:pt x="275" y="30"/>
                      </a:cubicBezTo>
                      <a:cubicBezTo>
                        <a:pt x="279" y="28"/>
                        <a:pt x="281" y="23"/>
                        <a:pt x="284" y="28"/>
                      </a:cubicBezTo>
                      <a:cubicBezTo>
                        <a:pt x="287" y="24"/>
                        <a:pt x="292" y="21"/>
                        <a:pt x="290" y="15"/>
                      </a:cubicBezTo>
                      <a:cubicBezTo>
                        <a:pt x="284" y="22"/>
                        <a:pt x="280" y="21"/>
                        <a:pt x="273" y="25"/>
                      </a:cubicBezTo>
                      <a:close/>
                      <a:moveTo>
                        <a:pt x="113" y="248"/>
                      </a:moveTo>
                      <a:cubicBezTo>
                        <a:pt x="113" y="248"/>
                        <a:pt x="113" y="248"/>
                        <a:pt x="113" y="248"/>
                      </a:cubicBezTo>
                      <a:cubicBezTo>
                        <a:pt x="114" y="246"/>
                        <a:pt x="117" y="245"/>
                        <a:pt x="117" y="243"/>
                      </a:cubicBezTo>
                      <a:cubicBezTo>
                        <a:pt x="113" y="243"/>
                        <a:pt x="111" y="251"/>
                        <a:pt x="113"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70" name="Freeform 531">
                <a:extLst>
                  <a:ext uri="{FF2B5EF4-FFF2-40B4-BE49-F238E27FC236}">
                    <a16:creationId xmlns:a16="http://schemas.microsoft.com/office/drawing/2014/main" id="{C188A03A-B6A0-485C-9572-1A89ADB92241}"/>
                  </a:ext>
                </a:extLst>
              </p:cNvPr>
              <p:cNvSpPr>
                <a:spLocks noChangeAspect="1" noEditPoints="1"/>
              </p:cNvSpPr>
              <p:nvPr/>
            </p:nvSpPr>
            <p:spPr bwMode="auto">
              <a:xfrm rot="20488861">
                <a:off x="15223561" y="5459232"/>
                <a:ext cx="308369" cy="350944"/>
              </a:xfrm>
              <a:custGeom>
                <a:avLst/>
                <a:gdLst>
                  <a:gd name="T0" fmla="*/ 181 w 278"/>
                  <a:gd name="T1" fmla="*/ 147 h 320"/>
                  <a:gd name="T2" fmla="*/ 278 w 278"/>
                  <a:gd name="T3" fmla="*/ 197 h 320"/>
                  <a:gd name="T4" fmla="*/ 180 w 278"/>
                  <a:gd name="T5" fmla="*/ 292 h 320"/>
                  <a:gd name="T6" fmla="*/ 97 w 278"/>
                  <a:gd name="T7" fmla="*/ 192 h 320"/>
                  <a:gd name="T8" fmla="*/ 67 w 278"/>
                  <a:gd name="T9" fmla="*/ 310 h 320"/>
                  <a:gd name="T10" fmla="*/ 6 w 278"/>
                  <a:gd name="T11" fmla="*/ 177 h 320"/>
                  <a:gd name="T12" fmla="*/ 76 w 278"/>
                  <a:gd name="T13" fmla="*/ 37 h 320"/>
                  <a:gd name="T14" fmla="*/ 40 w 278"/>
                  <a:gd name="T15" fmla="*/ 24 h 320"/>
                  <a:gd name="T16" fmla="*/ 36 w 278"/>
                  <a:gd name="T17" fmla="*/ 41 h 320"/>
                  <a:gd name="T18" fmla="*/ 63 w 278"/>
                  <a:gd name="T19" fmla="*/ 32 h 320"/>
                  <a:gd name="T20" fmla="*/ 45 w 278"/>
                  <a:gd name="T21" fmla="*/ 50 h 320"/>
                  <a:gd name="T22" fmla="*/ 48 w 278"/>
                  <a:gd name="T23" fmla="*/ 58 h 320"/>
                  <a:gd name="T24" fmla="*/ 66 w 278"/>
                  <a:gd name="T25" fmla="*/ 48 h 320"/>
                  <a:gd name="T26" fmla="*/ 67 w 278"/>
                  <a:gd name="T27" fmla="*/ 86 h 320"/>
                  <a:gd name="T28" fmla="*/ 66 w 278"/>
                  <a:gd name="T29" fmla="*/ 48 h 320"/>
                  <a:gd name="T30" fmla="*/ 42 w 278"/>
                  <a:gd name="T31" fmla="*/ 59 h 320"/>
                  <a:gd name="T32" fmla="*/ 54 w 278"/>
                  <a:gd name="T33" fmla="*/ 57 h 320"/>
                  <a:gd name="T34" fmla="*/ 55 w 278"/>
                  <a:gd name="T35" fmla="*/ 70 h 320"/>
                  <a:gd name="T36" fmla="*/ 74 w 278"/>
                  <a:gd name="T37" fmla="*/ 69 h 320"/>
                  <a:gd name="T38" fmla="*/ 80 w 278"/>
                  <a:gd name="T39" fmla="*/ 72 h 320"/>
                  <a:gd name="T40" fmla="*/ 89 w 278"/>
                  <a:gd name="T41" fmla="*/ 88 h 320"/>
                  <a:gd name="T42" fmla="*/ 88 w 278"/>
                  <a:gd name="T43" fmla="*/ 101 h 320"/>
                  <a:gd name="T44" fmla="*/ 98 w 278"/>
                  <a:gd name="T45" fmla="*/ 98 h 320"/>
                  <a:gd name="T46" fmla="*/ 129 w 278"/>
                  <a:gd name="T47" fmla="*/ 133 h 320"/>
                  <a:gd name="T48" fmla="*/ 186 w 278"/>
                  <a:gd name="T49" fmla="*/ 106 h 320"/>
                  <a:gd name="T50" fmla="*/ 184 w 278"/>
                  <a:gd name="T51" fmla="*/ 99 h 320"/>
                  <a:gd name="T52" fmla="*/ 176 w 278"/>
                  <a:gd name="T53" fmla="*/ 80 h 320"/>
                  <a:gd name="T54" fmla="*/ 14 w 278"/>
                  <a:gd name="T55" fmla="*/ 183 h 320"/>
                  <a:gd name="T56" fmla="*/ 113 w 278"/>
                  <a:gd name="T57" fmla="*/ 141 h 320"/>
                  <a:gd name="T58" fmla="*/ 113 w 278"/>
                  <a:gd name="T59" fmla="*/ 141 h 320"/>
                  <a:gd name="T60" fmla="*/ 126 w 278"/>
                  <a:gd name="T61" fmla="*/ 142 h 320"/>
                  <a:gd name="T62" fmla="*/ 205 w 278"/>
                  <a:gd name="T63" fmla="*/ 257 h 320"/>
                  <a:gd name="T64" fmla="*/ 85 w 278"/>
                  <a:gd name="T65" fmla="*/ 186 h 320"/>
                  <a:gd name="T66" fmla="*/ 172 w 278"/>
                  <a:gd name="T67" fmla="*/ 127 h 320"/>
                  <a:gd name="T68" fmla="*/ 66 w 278"/>
                  <a:gd name="T69" fmla="*/ 202 h 320"/>
                  <a:gd name="T70" fmla="*/ 89 w 278"/>
                  <a:gd name="T71" fmla="*/ 200 h 320"/>
                  <a:gd name="T72" fmla="*/ 173 w 278"/>
                  <a:gd name="T73" fmla="*/ 140 h 320"/>
                  <a:gd name="T74" fmla="*/ 169 w 278"/>
                  <a:gd name="T75" fmla="*/ 154 h 320"/>
                  <a:gd name="T76" fmla="*/ 77 w 278"/>
                  <a:gd name="T77" fmla="*/ 205 h 320"/>
                  <a:gd name="T78" fmla="*/ 188 w 278"/>
                  <a:gd name="T79" fmla="*/ 170 h 320"/>
                  <a:gd name="T80" fmla="*/ 188 w 278"/>
                  <a:gd name="T81" fmla="*/ 170 h 320"/>
                  <a:gd name="T82" fmla="*/ 89 w 278"/>
                  <a:gd name="T83" fmla="*/ 214 h 320"/>
                  <a:gd name="T84" fmla="*/ 91 w 278"/>
                  <a:gd name="T85" fmla="*/ 220 h 320"/>
                  <a:gd name="T86" fmla="*/ 78 w 278"/>
                  <a:gd name="T87" fmla="*/ 220 h 320"/>
                  <a:gd name="T88" fmla="*/ 209 w 278"/>
                  <a:gd name="T89" fmla="*/ 182 h 320"/>
                  <a:gd name="T90" fmla="*/ 209 w 278"/>
                  <a:gd name="T91" fmla="*/ 182 h 320"/>
                  <a:gd name="T92" fmla="*/ 95 w 278"/>
                  <a:gd name="T93" fmla="*/ 247 h 320"/>
                  <a:gd name="T94" fmla="*/ 210 w 278"/>
                  <a:gd name="T95" fmla="*/ 170 h 320"/>
                  <a:gd name="T96" fmla="*/ 224 w 278"/>
                  <a:gd name="T97" fmla="*/ 172 h 320"/>
                  <a:gd name="T98" fmla="*/ 247 w 278"/>
                  <a:gd name="T99" fmla="*/ 178 h 320"/>
                  <a:gd name="T100" fmla="*/ 242 w 278"/>
                  <a:gd name="T101" fmla="*/ 184 h 320"/>
                  <a:gd name="T102" fmla="*/ 98 w 278"/>
                  <a:gd name="T103" fmla="*/ 262 h 320"/>
                  <a:gd name="T104" fmla="*/ 89 w 278"/>
                  <a:gd name="T105" fmla="*/ 278 h 320"/>
                  <a:gd name="T106" fmla="*/ 255 w 278"/>
                  <a:gd name="T107" fmla="*/ 179 h 320"/>
                  <a:gd name="T108" fmla="*/ 255 w 278"/>
                  <a:gd name="T109" fmla="*/ 179 h 320"/>
                  <a:gd name="T110" fmla="*/ 75 w 278"/>
                  <a:gd name="T111" fmla="*/ 2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 h="320">
                    <a:moveTo>
                      <a:pt x="118" y="108"/>
                    </a:moveTo>
                    <a:cubicBezTo>
                      <a:pt x="127" y="96"/>
                      <a:pt x="128" y="80"/>
                      <a:pt x="141" y="72"/>
                    </a:cubicBezTo>
                    <a:cubicBezTo>
                      <a:pt x="172" y="53"/>
                      <a:pt x="207" y="94"/>
                      <a:pt x="201" y="127"/>
                    </a:cubicBezTo>
                    <a:cubicBezTo>
                      <a:pt x="193" y="133"/>
                      <a:pt x="193" y="142"/>
                      <a:pt x="181" y="147"/>
                    </a:cubicBezTo>
                    <a:cubicBezTo>
                      <a:pt x="201" y="166"/>
                      <a:pt x="225" y="168"/>
                      <a:pt x="250" y="170"/>
                    </a:cubicBezTo>
                    <a:cubicBezTo>
                      <a:pt x="258" y="165"/>
                      <a:pt x="267" y="159"/>
                      <a:pt x="273" y="165"/>
                    </a:cubicBezTo>
                    <a:cubicBezTo>
                      <a:pt x="271" y="171"/>
                      <a:pt x="262" y="176"/>
                      <a:pt x="260" y="182"/>
                    </a:cubicBezTo>
                    <a:cubicBezTo>
                      <a:pt x="265" y="190"/>
                      <a:pt x="273" y="188"/>
                      <a:pt x="278" y="197"/>
                    </a:cubicBezTo>
                    <a:cubicBezTo>
                      <a:pt x="247" y="208"/>
                      <a:pt x="214" y="191"/>
                      <a:pt x="186" y="176"/>
                    </a:cubicBezTo>
                    <a:cubicBezTo>
                      <a:pt x="196" y="203"/>
                      <a:pt x="219" y="215"/>
                      <a:pt x="239" y="218"/>
                    </a:cubicBezTo>
                    <a:cubicBezTo>
                      <a:pt x="251" y="239"/>
                      <a:pt x="226" y="249"/>
                      <a:pt x="206" y="261"/>
                    </a:cubicBezTo>
                    <a:cubicBezTo>
                      <a:pt x="221" y="278"/>
                      <a:pt x="198" y="298"/>
                      <a:pt x="180" y="292"/>
                    </a:cubicBezTo>
                    <a:cubicBezTo>
                      <a:pt x="177" y="287"/>
                      <a:pt x="175" y="282"/>
                      <a:pt x="171" y="279"/>
                    </a:cubicBezTo>
                    <a:cubicBezTo>
                      <a:pt x="155" y="284"/>
                      <a:pt x="137" y="300"/>
                      <a:pt x="124" y="294"/>
                    </a:cubicBezTo>
                    <a:cubicBezTo>
                      <a:pt x="118" y="282"/>
                      <a:pt x="126" y="270"/>
                      <a:pt x="123" y="257"/>
                    </a:cubicBezTo>
                    <a:cubicBezTo>
                      <a:pt x="120" y="235"/>
                      <a:pt x="103" y="216"/>
                      <a:pt x="97" y="192"/>
                    </a:cubicBezTo>
                    <a:cubicBezTo>
                      <a:pt x="92" y="202"/>
                      <a:pt x="97" y="214"/>
                      <a:pt x="99" y="225"/>
                    </a:cubicBezTo>
                    <a:cubicBezTo>
                      <a:pt x="104" y="257"/>
                      <a:pt x="107" y="290"/>
                      <a:pt x="95" y="320"/>
                    </a:cubicBezTo>
                    <a:cubicBezTo>
                      <a:pt x="92" y="315"/>
                      <a:pt x="88" y="309"/>
                      <a:pt x="84" y="302"/>
                    </a:cubicBezTo>
                    <a:cubicBezTo>
                      <a:pt x="76" y="305"/>
                      <a:pt x="72" y="312"/>
                      <a:pt x="67" y="310"/>
                    </a:cubicBezTo>
                    <a:cubicBezTo>
                      <a:pt x="67" y="297"/>
                      <a:pt x="76" y="289"/>
                      <a:pt x="78" y="276"/>
                    </a:cubicBezTo>
                    <a:cubicBezTo>
                      <a:pt x="83" y="254"/>
                      <a:pt x="70" y="232"/>
                      <a:pt x="71" y="208"/>
                    </a:cubicBezTo>
                    <a:cubicBezTo>
                      <a:pt x="64" y="210"/>
                      <a:pt x="63" y="217"/>
                      <a:pt x="57" y="220"/>
                    </a:cubicBezTo>
                    <a:cubicBezTo>
                      <a:pt x="39" y="227"/>
                      <a:pt x="14" y="198"/>
                      <a:pt x="6" y="177"/>
                    </a:cubicBezTo>
                    <a:cubicBezTo>
                      <a:pt x="5" y="144"/>
                      <a:pt x="59" y="128"/>
                      <a:pt x="85" y="131"/>
                    </a:cubicBezTo>
                    <a:cubicBezTo>
                      <a:pt x="89" y="129"/>
                      <a:pt x="82" y="124"/>
                      <a:pt x="88" y="122"/>
                    </a:cubicBezTo>
                    <a:cubicBezTo>
                      <a:pt x="67" y="90"/>
                      <a:pt x="28" y="68"/>
                      <a:pt x="26" y="28"/>
                    </a:cubicBezTo>
                    <a:cubicBezTo>
                      <a:pt x="42" y="0"/>
                      <a:pt x="64" y="11"/>
                      <a:pt x="76" y="37"/>
                    </a:cubicBezTo>
                    <a:cubicBezTo>
                      <a:pt x="83" y="52"/>
                      <a:pt x="90" y="73"/>
                      <a:pt x="96" y="87"/>
                    </a:cubicBezTo>
                    <a:cubicBezTo>
                      <a:pt x="102" y="98"/>
                      <a:pt x="108" y="108"/>
                      <a:pt x="118" y="108"/>
                    </a:cubicBezTo>
                    <a:close/>
                    <a:moveTo>
                      <a:pt x="40" y="24"/>
                    </a:moveTo>
                    <a:cubicBezTo>
                      <a:pt x="40" y="24"/>
                      <a:pt x="40" y="24"/>
                      <a:pt x="40" y="24"/>
                    </a:cubicBezTo>
                    <a:cubicBezTo>
                      <a:pt x="43" y="19"/>
                      <a:pt x="43" y="25"/>
                      <a:pt x="47" y="25"/>
                    </a:cubicBezTo>
                    <a:cubicBezTo>
                      <a:pt x="47" y="20"/>
                      <a:pt x="57" y="27"/>
                      <a:pt x="55" y="19"/>
                    </a:cubicBezTo>
                    <a:cubicBezTo>
                      <a:pt x="49" y="18"/>
                      <a:pt x="39" y="15"/>
                      <a:pt x="40" y="24"/>
                    </a:cubicBezTo>
                    <a:close/>
                    <a:moveTo>
                      <a:pt x="36" y="41"/>
                    </a:moveTo>
                    <a:cubicBezTo>
                      <a:pt x="36" y="41"/>
                      <a:pt x="36" y="41"/>
                      <a:pt x="36" y="41"/>
                    </a:cubicBezTo>
                    <a:cubicBezTo>
                      <a:pt x="35" y="37"/>
                      <a:pt x="40" y="27"/>
                      <a:pt x="33" y="29"/>
                    </a:cubicBezTo>
                    <a:cubicBezTo>
                      <a:pt x="34" y="32"/>
                      <a:pt x="31" y="40"/>
                      <a:pt x="36" y="41"/>
                    </a:cubicBezTo>
                    <a:close/>
                    <a:moveTo>
                      <a:pt x="63" y="32"/>
                    </a:moveTo>
                    <a:cubicBezTo>
                      <a:pt x="63" y="32"/>
                      <a:pt x="63" y="32"/>
                      <a:pt x="63" y="32"/>
                    </a:cubicBezTo>
                    <a:cubicBezTo>
                      <a:pt x="65" y="28"/>
                      <a:pt x="62" y="23"/>
                      <a:pt x="57" y="24"/>
                    </a:cubicBezTo>
                    <a:cubicBezTo>
                      <a:pt x="56" y="27"/>
                      <a:pt x="60" y="31"/>
                      <a:pt x="63" y="32"/>
                    </a:cubicBezTo>
                    <a:close/>
                    <a:moveTo>
                      <a:pt x="45" y="50"/>
                    </a:moveTo>
                    <a:cubicBezTo>
                      <a:pt x="45" y="50"/>
                      <a:pt x="45" y="50"/>
                      <a:pt x="45" y="50"/>
                    </a:cubicBezTo>
                    <a:cubicBezTo>
                      <a:pt x="47" y="46"/>
                      <a:pt x="46" y="41"/>
                      <a:pt x="45" y="36"/>
                    </a:cubicBezTo>
                    <a:cubicBezTo>
                      <a:pt x="41" y="39"/>
                      <a:pt x="39" y="48"/>
                      <a:pt x="45" y="50"/>
                    </a:cubicBezTo>
                    <a:close/>
                    <a:moveTo>
                      <a:pt x="48" y="58"/>
                    </a:moveTo>
                    <a:cubicBezTo>
                      <a:pt x="48" y="58"/>
                      <a:pt x="48" y="58"/>
                      <a:pt x="48" y="58"/>
                    </a:cubicBezTo>
                    <a:cubicBezTo>
                      <a:pt x="53" y="56"/>
                      <a:pt x="52" y="46"/>
                      <a:pt x="50" y="44"/>
                    </a:cubicBezTo>
                    <a:cubicBezTo>
                      <a:pt x="48" y="49"/>
                      <a:pt x="45" y="53"/>
                      <a:pt x="48" y="58"/>
                    </a:cubicBezTo>
                    <a:close/>
                    <a:moveTo>
                      <a:pt x="66" y="48"/>
                    </a:moveTo>
                    <a:cubicBezTo>
                      <a:pt x="66" y="48"/>
                      <a:pt x="66" y="48"/>
                      <a:pt x="66" y="48"/>
                    </a:cubicBezTo>
                    <a:cubicBezTo>
                      <a:pt x="65" y="47"/>
                      <a:pt x="63" y="46"/>
                      <a:pt x="61" y="47"/>
                    </a:cubicBezTo>
                    <a:cubicBezTo>
                      <a:pt x="61" y="50"/>
                      <a:pt x="63" y="53"/>
                      <a:pt x="60" y="54"/>
                    </a:cubicBezTo>
                    <a:cubicBezTo>
                      <a:pt x="70" y="64"/>
                      <a:pt x="60" y="74"/>
                      <a:pt x="67" y="86"/>
                    </a:cubicBezTo>
                    <a:cubicBezTo>
                      <a:pt x="73" y="75"/>
                      <a:pt x="68" y="61"/>
                      <a:pt x="69" y="50"/>
                    </a:cubicBezTo>
                    <a:cubicBezTo>
                      <a:pt x="69" y="45"/>
                      <a:pt x="72" y="41"/>
                      <a:pt x="69" y="36"/>
                    </a:cubicBezTo>
                    <a:cubicBezTo>
                      <a:pt x="68" y="37"/>
                      <a:pt x="67" y="38"/>
                      <a:pt x="66" y="38"/>
                    </a:cubicBezTo>
                    <a:cubicBezTo>
                      <a:pt x="67" y="42"/>
                      <a:pt x="67" y="45"/>
                      <a:pt x="66" y="48"/>
                    </a:cubicBezTo>
                    <a:close/>
                    <a:moveTo>
                      <a:pt x="52" y="67"/>
                    </a:moveTo>
                    <a:cubicBezTo>
                      <a:pt x="52" y="67"/>
                      <a:pt x="52" y="67"/>
                      <a:pt x="52" y="67"/>
                    </a:cubicBezTo>
                    <a:cubicBezTo>
                      <a:pt x="49" y="62"/>
                      <a:pt x="46" y="63"/>
                      <a:pt x="46" y="58"/>
                    </a:cubicBezTo>
                    <a:cubicBezTo>
                      <a:pt x="45" y="58"/>
                      <a:pt x="44" y="57"/>
                      <a:pt x="42" y="59"/>
                    </a:cubicBezTo>
                    <a:cubicBezTo>
                      <a:pt x="45" y="61"/>
                      <a:pt x="47" y="68"/>
                      <a:pt x="52" y="67"/>
                    </a:cubicBezTo>
                    <a:close/>
                    <a:moveTo>
                      <a:pt x="55" y="64"/>
                    </a:moveTo>
                    <a:cubicBezTo>
                      <a:pt x="55" y="64"/>
                      <a:pt x="55" y="64"/>
                      <a:pt x="55" y="64"/>
                    </a:cubicBezTo>
                    <a:cubicBezTo>
                      <a:pt x="58" y="63"/>
                      <a:pt x="57" y="56"/>
                      <a:pt x="54" y="57"/>
                    </a:cubicBezTo>
                    <a:cubicBezTo>
                      <a:pt x="54" y="59"/>
                      <a:pt x="51" y="61"/>
                      <a:pt x="55" y="64"/>
                    </a:cubicBezTo>
                    <a:close/>
                    <a:moveTo>
                      <a:pt x="59" y="79"/>
                    </a:moveTo>
                    <a:cubicBezTo>
                      <a:pt x="59" y="79"/>
                      <a:pt x="59" y="79"/>
                      <a:pt x="59" y="79"/>
                    </a:cubicBezTo>
                    <a:cubicBezTo>
                      <a:pt x="62" y="77"/>
                      <a:pt x="59" y="68"/>
                      <a:pt x="55" y="70"/>
                    </a:cubicBezTo>
                    <a:cubicBezTo>
                      <a:pt x="54" y="75"/>
                      <a:pt x="56" y="74"/>
                      <a:pt x="59" y="79"/>
                    </a:cubicBezTo>
                    <a:close/>
                    <a:moveTo>
                      <a:pt x="76" y="90"/>
                    </a:moveTo>
                    <a:cubicBezTo>
                      <a:pt x="76" y="90"/>
                      <a:pt x="76" y="90"/>
                      <a:pt x="76" y="90"/>
                    </a:cubicBezTo>
                    <a:cubicBezTo>
                      <a:pt x="76" y="84"/>
                      <a:pt x="77" y="73"/>
                      <a:pt x="74" y="69"/>
                    </a:cubicBezTo>
                    <a:cubicBezTo>
                      <a:pt x="73" y="75"/>
                      <a:pt x="70" y="86"/>
                      <a:pt x="76" y="90"/>
                    </a:cubicBezTo>
                    <a:close/>
                    <a:moveTo>
                      <a:pt x="82" y="104"/>
                    </a:moveTo>
                    <a:cubicBezTo>
                      <a:pt x="82" y="104"/>
                      <a:pt x="82" y="104"/>
                      <a:pt x="82" y="104"/>
                    </a:cubicBezTo>
                    <a:cubicBezTo>
                      <a:pt x="85" y="98"/>
                      <a:pt x="90" y="73"/>
                      <a:pt x="80" y="72"/>
                    </a:cubicBezTo>
                    <a:cubicBezTo>
                      <a:pt x="82" y="83"/>
                      <a:pt x="75" y="96"/>
                      <a:pt x="82" y="104"/>
                    </a:cubicBezTo>
                    <a:close/>
                    <a:moveTo>
                      <a:pt x="92" y="92"/>
                    </a:moveTo>
                    <a:cubicBezTo>
                      <a:pt x="92" y="92"/>
                      <a:pt x="92" y="92"/>
                      <a:pt x="92" y="92"/>
                    </a:cubicBezTo>
                    <a:cubicBezTo>
                      <a:pt x="92" y="92"/>
                      <a:pt x="92" y="86"/>
                      <a:pt x="89" y="88"/>
                    </a:cubicBezTo>
                    <a:cubicBezTo>
                      <a:pt x="89" y="89"/>
                      <a:pt x="89" y="94"/>
                      <a:pt x="92" y="92"/>
                    </a:cubicBezTo>
                    <a:close/>
                    <a:moveTo>
                      <a:pt x="91" y="107"/>
                    </a:moveTo>
                    <a:cubicBezTo>
                      <a:pt x="91" y="107"/>
                      <a:pt x="91" y="107"/>
                      <a:pt x="91" y="107"/>
                    </a:cubicBezTo>
                    <a:cubicBezTo>
                      <a:pt x="88" y="105"/>
                      <a:pt x="93" y="100"/>
                      <a:pt x="88" y="101"/>
                    </a:cubicBezTo>
                    <a:cubicBezTo>
                      <a:pt x="89" y="102"/>
                      <a:pt x="86" y="108"/>
                      <a:pt x="91" y="107"/>
                    </a:cubicBezTo>
                    <a:close/>
                    <a:moveTo>
                      <a:pt x="104" y="108"/>
                    </a:moveTo>
                    <a:cubicBezTo>
                      <a:pt x="104" y="108"/>
                      <a:pt x="104" y="108"/>
                      <a:pt x="104" y="108"/>
                    </a:cubicBezTo>
                    <a:cubicBezTo>
                      <a:pt x="102" y="104"/>
                      <a:pt x="97" y="103"/>
                      <a:pt x="98" y="98"/>
                    </a:cubicBezTo>
                    <a:cubicBezTo>
                      <a:pt x="95" y="101"/>
                      <a:pt x="99" y="112"/>
                      <a:pt x="104" y="108"/>
                    </a:cubicBezTo>
                    <a:close/>
                    <a:moveTo>
                      <a:pt x="122" y="117"/>
                    </a:moveTo>
                    <a:cubicBezTo>
                      <a:pt x="122" y="117"/>
                      <a:pt x="122" y="117"/>
                      <a:pt x="122" y="117"/>
                    </a:cubicBezTo>
                    <a:cubicBezTo>
                      <a:pt x="123" y="124"/>
                      <a:pt x="129" y="127"/>
                      <a:pt x="129" y="133"/>
                    </a:cubicBezTo>
                    <a:cubicBezTo>
                      <a:pt x="149" y="120"/>
                      <a:pt x="166" y="120"/>
                      <a:pt x="181" y="123"/>
                    </a:cubicBezTo>
                    <a:cubicBezTo>
                      <a:pt x="182" y="117"/>
                      <a:pt x="173" y="117"/>
                      <a:pt x="176" y="110"/>
                    </a:cubicBezTo>
                    <a:cubicBezTo>
                      <a:pt x="172" y="110"/>
                      <a:pt x="165" y="106"/>
                      <a:pt x="166" y="101"/>
                    </a:cubicBezTo>
                    <a:cubicBezTo>
                      <a:pt x="173" y="100"/>
                      <a:pt x="180" y="101"/>
                      <a:pt x="186" y="106"/>
                    </a:cubicBezTo>
                    <a:cubicBezTo>
                      <a:pt x="186" y="114"/>
                      <a:pt x="186" y="122"/>
                      <a:pt x="194" y="125"/>
                    </a:cubicBezTo>
                    <a:cubicBezTo>
                      <a:pt x="201" y="121"/>
                      <a:pt x="198" y="111"/>
                      <a:pt x="194" y="103"/>
                    </a:cubicBezTo>
                    <a:cubicBezTo>
                      <a:pt x="190" y="96"/>
                      <a:pt x="183" y="84"/>
                      <a:pt x="177" y="85"/>
                    </a:cubicBezTo>
                    <a:cubicBezTo>
                      <a:pt x="179" y="92"/>
                      <a:pt x="188" y="94"/>
                      <a:pt x="184" y="99"/>
                    </a:cubicBezTo>
                    <a:cubicBezTo>
                      <a:pt x="176" y="96"/>
                      <a:pt x="162" y="99"/>
                      <a:pt x="159" y="90"/>
                    </a:cubicBezTo>
                    <a:cubicBezTo>
                      <a:pt x="163" y="89"/>
                      <a:pt x="167" y="85"/>
                      <a:pt x="170" y="86"/>
                    </a:cubicBezTo>
                    <a:cubicBezTo>
                      <a:pt x="167" y="81"/>
                      <a:pt x="161" y="87"/>
                      <a:pt x="158" y="82"/>
                    </a:cubicBezTo>
                    <a:cubicBezTo>
                      <a:pt x="165" y="77"/>
                      <a:pt x="169" y="81"/>
                      <a:pt x="176" y="80"/>
                    </a:cubicBezTo>
                    <a:cubicBezTo>
                      <a:pt x="154" y="59"/>
                      <a:pt x="119" y="99"/>
                      <a:pt x="122" y="117"/>
                    </a:cubicBezTo>
                    <a:close/>
                    <a:moveTo>
                      <a:pt x="89" y="136"/>
                    </a:moveTo>
                    <a:cubicBezTo>
                      <a:pt x="89" y="136"/>
                      <a:pt x="89" y="136"/>
                      <a:pt x="89" y="136"/>
                    </a:cubicBezTo>
                    <a:cubicBezTo>
                      <a:pt x="65" y="135"/>
                      <a:pt x="0" y="150"/>
                      <a:pt x="14" y="183"/>
                    </a:cubicBezTo>
                    <a:cubicBezTo>
                      <a:pt x="21" y="199"/>
                      <a:pt x="37" y="207"/>
                      <a:pt x="50" y="213"/>
                    </a:cubicBezTo>
                    <a:cubicBezTo>
                      <a:pt x="47" y="186"/>
                      <a:pt x="70" y="162"/>
                      <a:pt x="97" y="147"/>
                    </a:cubicBezTo>
                    <a:cubicBezTo>
                      <a:pt x="98" y="143"/>
                      <a:pt x="92" y="140"/>
                      <a:pt x="89" y="136"/>
                    </a:cubicBezTo>
                    <a:close/>
                    <a:moveTo>
                      <a:pt x="113" y="141"/>
                    </a:moveTo>
                    <a:cubicBezTo>
                      <a:pt x="113" y="141"/>
                      <a:pt x="113" y="141"/>
                      <a:pt x="113" y="141"/>
                    </a:cubicBezTo>
                    <a:cubicBezTo>
                      <a:pt x="112" y="140"/>
                      <a:pt x="112" y="139"/>
                      <a:pt x="111" y="137"/>
                    </a:cubicBezTo>
                    <a:cubicBezTo>
                      <a:pt x="110" y="138"/>
                      <a:pt x="109" y="139"/>
                      <a:pt x="107" y="140"/>
                    </a:cubicBezTo>
                    <a:cubicBezTo>
                      <a:pt x="109" y="142"/>
                      <a:pt x="111" y="143"/>
                      <a:pt x="113" y="141"/>
                    </a:cubicBezTo>
                    <a:close/>
                    <a:moveTo>
                      <a:pt x="190" y="197"/>
                    </a:moveTo>
                    <a:cubicBezTo>
                      <a:pt x="190" y="197"/>
                      <a:pt x="190" y="197"/>
                      <a:pt x="190" y="197"/>
                    </a:cubicBezTo>
                    <a:cubicBezTo>
                      <a:pt x="178" y="179"/>
                      <a:pt x="163" y="157"/>
                      <a:pt x="147" y="147"/>
                    </a:cubicBezTo>
                    <a:cubicBezTo>
                      <a:pt x="139" y="142"/>
                      <a:pt x="133" y="145"/>
                      <a:pt x="126" y="142"/>
                    </a:cubicBezTo>
                    <a:cubicBezTo>
                      <a:pt x="97" y="153"/>
                      <a:pt x="97" y="174"/>
                      <a:pt x="104" y="195"/>
                    </a:cubicBezTo>
                    <a:cubicBezTo>
                      <a:pt x="109" y="212"/>
                      <a:pt x="124" y="231"/>
                      <a:pt x="129" y="249"/>
                    </a:cubicBezTo>
                    <a:cubicBezTo>
                      <a:pt x="133" y="267"/>
                      <a:pt x="123" y="277"/>
                      <a:pt x="129" y="289"/>
                    </a:cubicBezTo>
                    <a:cubicBezTo>
                      <a:pt x="149" y="285"/>
                      <a:pt x="181" y="270"/>
                      <a:pt x="205" y="257"/>
                    </a:cubicBezTo>
                    <a:cubicBezTo>
                      <a:pt x="219" y="249"/>
                      <a:pt x="236" y="240"/>
                      <a:pt x="236" y="226"/>
                    </a:cubicBezTo>
                    <a:cubicBezTo>
                      <a:pt x="219" y="221"/>
                      <a:pt x="202" y="214"/>
                      <a:pt x="190" y="197"/>
                    </a:cubicBezTo>
                    <a:close/>
                    <a:moveTo>
                      <a:pt x="85" y="186"/>
                    </a:moveTo>
                    <a:cubicBezTo>
                      <a:pt x="85" y="186"/>
                      <a:pt x="85" y="186"/>
                      <a:pt x="85" y="186"/>
                    </a:cubicBezTo>
                    <a:cubicBezTo>
                      <a:pt x="89" y="181"/>
                      <a:pt x="97" y="177"/>
                      <a:pt x="92" y="169"/>
                    </a:cubicBezTo>
                    <a:cubicBezTo>
                      <a:pt x="88" y="174"/>
                      <a:pt x="84" y="180"/>
                      <a:pt x="85" y="186"/>
                    </a:cubicBezTo>
                    <a:close/>
                    <a:moveTo>
                      <a:pt x="172" y="127"/>
                    </a:moveTo>
                    <a:cubicBezTo>
                      <a:pt x="172" y="127"/>
                      <a:pt x="172" y="127"/>
                      <a:pt x="172" y="127"/>
                    </a:cubicBezTo>
                    <a:cubicBezTo>
                      <a:pt x="170" y="127"/>
                      <a:pt x="169" y="126"/>
                      <a:pt x="167" y="126"/>
                    </a:cubicBezTo>
                    <a:cubicBezTo>
                      <a:pt x="165" y="131"/>
                      <a:pt x="174" y="131"/>
                      <a:pt x="172" y="127"/>
                    </a:cubicBezTo>
                    <a:close/>
                    <a:moveTo>
                      <a:pt x="66" y="202"/>
                    </a:moveTo>
                    <a:cubicBezTo>
                      <a:pt x="66" y="202"/>
                      <a:pt x="66" y="202"/>
                      <a:pt x="66" y="202"/>
                    </a:cubicBezTo>
                    <a:cubicBezTo>
                      <a:pt x="70" y="198"/>
                      <a:pt x="75" y="195"/>
                      <a:pt x="72" y="190"/>
                    </a:cubicBezTo>
                    <a:cubicBezTo>
                      <a:pt x="68" y="190"/>
                      <a:pt x="67" y="198"/>
                      <a:pt x="66" y="202"/>
                    </a:cubicBezTo>
                    <a:close/>
                    <a:moveTo>
                      <a:pt x="89" y="200"/>
                    </a:moveTo>
                    <a:cubicBezTo>
                      <a:pt x="89" y="200"/>
                      <a:pt x="89" y="200"/>
                      <a:pt x="89" y="200"/>
                    </a:cubicBezTo>
                    <a:cubicBezTo>
                      <a:pt x="87" y="197"/>
                      <a:pt x="90" y="188"/>
                      <a:pt x="83" y="190"/>
                    </a:cubicBezTo>
                    <a:cubicBezTo>
                      <a:pt x="86" y="194"/>
                      <a:pt x="84" y="200"/>
                      <a:pt x="89" y="200"/>
                    </a:cubicBezTo>
                    <a:close/>
                    <a:moveTo>
                      <a:pt x="173" y="140"/>
                    </a:moveTo>
                    <a:cubicBezTo>
                      <a:pt x="173" y="140"/>
                      <a:pt x="173" y="140"/>
                      <a:pt x="173" y="140"/>
                    </a:cubicBezTo>
                    <a:cubicBezTo>
                      <a:pt x="178" y="145"/>
                      <a:pt x="193" y="138"/>
                      <a:pt x="188" y="130"/>
                    </a:cubicBezTo>
                    <a:cubicBezTo>
                      <a:pt x="183" y="135"/>
                      <a:pt x="177" y="136"/>
                      <a:pt x="173" y="140"/>
                    </a:cubicBezTo>
                    <a:close/>
                    <a:moveTo>
                      <a:pt x="169" y="154"/>
                    </a:moveTo>
                    <a:cubicBezTo>
                      <a:pt x="169" y="154"/>
                      <a:pt x="169" y="154"/>
                      <a:pt x="169" y="154"/>
                    </a:cubicBezTo>
                    <a:cubicBezTo>
                      <a:pt x="173" y="151"/>
                      <a:pt x="169" y="147"/>
                      <a:pt x="165" y="148"/>
                    </a:cubicBezTo>
                    <a:cubicBezTo>
                      <a:pt x="164" y="152"/>
                      <a:pt x="167" y="150"/>
                      <a:pt x="169" y="154"/>
                    </a:cubicBezTo>
                    <a:close/>
                    <a:moveTo>
                      <a:pt x="77" y="205"/>
                    </a:moveTo>
                    <a:cubicBezTo>
                      <a:pt x="77" y="205"/>
                      <a:pt x="77" y="205"/>
                      <a:pt x="77" y="205"/>
                    </a:cubicBezTo>
                    <a:cubicBezTo>
                      <a:pt x="78" y="204"/>
                      <a:pt x="79" y="204"/>
                      <a:pt x="80" y="203"/>
                    </a:cubicBezTo>
                    <a:cubicBezTo>
                      <a:pt x="80" y="201"/>
                      <a:pt x="79" y="200"/>
                      <a:pt x="77" y="200"/>
                    </a:cubicBezTo>
                    <a:cubicBezTo>
                      <a:pt x="77" y="202"/>
                      <a:pt x="76" y="203"/>
                      <a:pt x="77" y="205"/>
                    </a:cubicBezTo>
                    <a:close/>
                    <a:moveTo>
                      <a:pt x="188" y="170"/>
                    </a:moveTo>
                    <a:cubicBezTo>
                      <a:pt x="188" y="170"/>
                      <a:pt x="188" y="170"/>
                      <a:pt x="188" y="170"/>
                    </a:cubicBezTo>
                    <a:cubicBezTo>
                      <a:pt x="182" y="164"/>
                      <a:pt x="183" y="155"/>
                      <a:pt x="177" y="151"/>
                    </a:cubicBezTo>
                    <a:cubicBezTo>
                      <a:pt x="175" y="152"/>
                      <a:pt x="174" y="151"/>
                      <a:pt x="172" y="152"/>
                    </a:cubicBezTo>
                    <a:cubicBezTo>
                      <a:pt x="177" y="159"/>
                      <a:pt x="181" y="172"/>
                      <a:pt x="188" y="170"/>
                    </a:cubicBezTo>
                    <a:close/>
                    <a:moveTo>
                      <a:pt x="89" y="214"/>
                    </a:moveTo>
                    <a:cubicBezTo>
                      <a:pt x="89" y="214"/>
                      <a:pt x="89" y="214"/>
                      <a:pt x="89" y="214"/>
                    </a:cubicBezTo>
                    <a:cubicBezTo>
                      <a:pt x="95" y="212"/>
                      <a:pt x="89" y="204"/>
                      <a:pt x="85" y="207"/>
                    </a:cubicBezTo>
                    <a:cubicBezTo>
                      <a:pt x="86" y="209"/>
                      <a:pt x="88" y="212"/>
                      <a:pt x="89" y="214"/>
                    </a:cubicBezTo>
                    <a:close/>
                    <a:moveTo>
                      <a:pt x="91" y="220"/>
                    </a:moveTo>
                    <a:cubicBezTo>
                      <a:pt x="91" y="220"/>
                      <a:pt x="91" y="220"/>
                      <a:pt x="91" y="220"/>
                    </a:cubicBezTo>
                    <a:cubicBezTo>
                      <a:pt x="89" y="216"/>
                      <a:pt x="86" y="210"/>
                      <a:pt x="82" y="210"/>
                    </a:cubicBezTo>
                    <a:cubicBezTo>
                      <a:pt x="85" y="214"/>
                      <a:pt x="87" y="221"/>
                      <a:pt x="91" y="220"/>
                    </a:cubicBezTo>
                    <a:close/>
                    <a:moveTo>
                      <a:pt x="78" y="220"/>
                    </a:moveTo>
                    <a:cubicBezTo>
                      <a:pt x="78" y="220"/>
                      <a:pt x="78" y="220"/>
                      <a:pt x="78" y="220"/>
                    </a:cubicBezTo>
                    <a:cubicBezTo>
                      <a:pt x="79" y="219"/>
                      <a:pt x="75" y="213"/>
                      <a:pt x="76" y="219"/>
                    </a:cubicBezTo>
                    <a:cubicBezTo>
                      <a:pt x="76" y="219"/>
                      <a:pt x="78" y="221"/>
                      <a:pt x="78" y="220"/>
                    </a:cubicBezTo>
                    <a:close/>
                    <a:moveTo>
                      <a:pt x="185" y="159"/>
                    </a:moveTo>
                    <a:cubicBezTo>
                      <a:pt x="185" y="159"/>
                      <a:pt x="185" y="159"/>
                      <a:pt x="185" y="159"/>
                    </a:cubicBezTo>
                    <a:cubicBezTo>
                      <a:pt x="191" y="175"/>
                      <a:pt x="191" y="159"/>
                      <a:pt x="185" y="159"/>
                    </a:cubicBezTo>
                    <a:close/>
                    <a:moveTo>
                      <a:pt x="209" y="182"/>
                    </a:moveTo>
                    <a:cubicBezTo>
                      <a:pt x="209" y="182"/>
                      <a:pt x="209" y="182"/>
                      <a:pt x="209" y="182"/>
                    </a:cubicBezTo>
                    <a:cubicBezTo>
                      <a:pt x="214" y="179"/>
                      <a:pt x="206" y="168"/>
                      <a:pt x="202" y="165"/>
                    </a:cubicBezTo>
                    <a:cubicBezTo>
                      <a:pt x="201" y="166"/>
                      <a:pt x="200" y="167"/>
                      <a:pt x="199" y="167"/>
                    </a:cubicBezTo>
                    <a:cubicBezTo>
                      <a:pt x="202" y="174"/>
                      <a:pt x="206" y="175"/>
                      <a:pt x="209" y="182"/>
                    </a:cubicBezTo>
                    <a:close/>
                    <a:moveTo>
                      <a:pt x="95" y="247"/>
                    </a:moveTo>
                    <a:cubicBezTo>
                      <a:pt x="95" y="247"/>
                      <a:pt x="95" y="247"/>
                      <a:pt x="95" y="247"/>
                    </a:cubicBezTo>
                    <a:cubicBezTo>
                      <a:pt x="92" y="243"/>
                      <a:pt x="88" y="239"/>
                      <a:pt x="84" y="236"/>
                    </a:cubicBezTo>
                    <a:cubicBezTo>
                      <a:pt x="84" y="241"/>
                      <a:pt x="91" y="248"/>
                      <a:pt x="95" y="247"/>
                    </a:cubicBezTo>
                    <a:close/>
                    <a:moveTo>
                      <a:pt x="221" y="184"/>
                    </a:moveTo>
                    <a:cubicBezTo>
                      <a:pt x="221" y="184"/>
                      <a:pt x="221" y="184"/>
                      <a:pt x="221" y="184"/>
                    </a:cubicBezTo>
                    <a:cubicBezTo>
                      <a:pt x="221" y="180"/>
                      <a:pt x="216" y="174"/>
                      <a:pt x="216" y="170"/>
                    </a:cubicBezTo>
                    <a:cubicBezTo>
                      <a:pt x="214" y="171"/>
                      <a:pt x="213" y="168"/>
                      <a:pt x="210" y="170"/>
                    </a:cubicBezTo>
                    <a:cubicBezTo>
                      <a:pt x="213" y="176"/>
                      <a:pt x="216" y="183"/>
                      <a:pt x="221" y="184"/>
                    </a:cubicBezTo>
                    <a:close/>
                    <a:moveTo>
                      <a:pt x="224" y="178"/>
                    </a:moveTo>
                    <a:cubicBezTo>
                      <a:pt x="224" y="178"/>
                      <a:pt x="224" y="178"/>
                      <a:pt x="224" y="178"/>
                    </a:cubicBezTo>
                    <a:cubicBezTo>
                      <a:pt x="224" y="176"/>
                      <a:pt x="224" y="174"/>
                      <a:pt x="224" y="172"/>
                    </a:cubicBezTo>
                    <a:cubicBezTo>
                      <a:pt x="222" y="173"/>
                      <a:pt x="221" y="172"/>
                      <a:pt x="220" y="173"/>
                    </a:cubicBezTo>
                    <a:cubicBezTo>
                      <a:pt x="221" y="174"/>
                      <a:pt x="222" y="180"/>
                      <a:pt x="224" y="178"/>
                    </a:cubicBezTo>
                    <a:close/>
                    <a:moveTo>
                      <a:pt x="247" y="178"/>
                    </a:moveTo>
                    <a:cubicBezTo>
                      <a:pt x="247" y="178"/>
                      <a:pt x="247" y="178"/>
                      <a:pt x="247" y="178"/>
                    </a:cubicBezTo>
                    <a:cubicBezTo>
                      <a:pt x="244" y="175"/>
                      <a:pt x="234" y="171"/>
                      <a:pt x="226" y="174"/>
                    </a:cubicBezTo>
                    <a:cubicBezTo>
                      <a:pt x="230" y="178"/>
                      <a:pt x="231" y="186"/>
                      <a:pt x="236" y="185"/>
                    </a:cubicBezTo>
                    <a:cubicBezTo>
                      <a:pt x="235" y="182"/>
                      <a:pt x="230" y="178"/>
                      <a:pt x="235" y="177"/>
                    </a:cubicBezTo>
                    <a:cubicBezTo>
                      <a:pt x="237" y="181"/>
                      <a:pt x="239" y="184"/>
                      <a:pt x="242" y="184"/>
                    </a:cubicBezTo>
                    <a:cubicBezTo>
                      <a:pt x="240" y="181"/>
                      <a:pt x="238" y="178"/>
                      <a:pt x="242" y="176"/>
                    </a:cubicBezTo>
                    <a:cubicBezTo>
                      <a:pt x="243" y="178"/>
                      <a:pt x="244" y="180"/>
                      <a:pt x="247" y="178"/>
                    </a:cubicBezTo>
                    <a:close/>
                    <a:moveTo>
                      <a:pt x="98" y="262"/>
                    </a:moveTo>
                    <a:cubicBezTo>
                      <a:pt x="98" y="262"/>
                      <a:pt x="98" y="262"/>
                      <a:pt x="98" y="262"/>
                    </a:cubicBezTo>
                    <a:cubicBezTo>
                      <a:pt x="101" y="261"/>
                      <a:pt x="100" y="254"/>
                      <a:pt x="96" y="255"/>
                    </a:cubicBezTo>
                    <a:cubicBezTo>
                      <a:pt x="97" y="257"/>
                      <a:pt x="96" y="259"/>
                      <a:pt x="98" y="262"/>
                    </a:cubicBezTo>
                    <a:close/>
                    <a:moveTo>
                      <a:pt x="89" y="278"/>
                    </a:moveTo>
                    <a:cubicBezTo>
                      <a:pt x="89" y="278"/>
                      <a:pt x="89" y="278"/>
                      <a:pt x="89" y="278"/>
                    </a:cubicBezTo>
                    <a:cubicBezTo>
                      <a:pt x="90" y="275"/>
                      <a:pt x="87" y="273"/>
                      <a:pt x="84" y="273"/>
                    </a:cubicBezTo>
                    <a:cubicBezTo>
                      <a:pt x="86" y="274"/>
                      <a:pt x="87" y="280"/>
                      <a:pt x="89" y="278"/>
                    </a:cubicBezTo>
                    <a:close/>
                    <a:moveTo>
                      <a:pt x="255" y="179"/>
                    </a:moveTo>
                    <a:cubicBezTo>
                      <a:pt x="255" y="179"/>
                      <a:pt x="255" y="179"/>
                      <a:pt x="255" y="179"/>
                    </a:cubicBezTo>
                    <a:cubicBezTo>
                      <a:pt x="256" y="178"/>
                      <a:pt x="256" y="178"/>
                      <a:pt x="257" y="177"/>
                    </a:cubicBezTo>
                    <a:cubicBezTo>
                      <a:pt x="257" y="176"/>
                      <a:pt x="256" y="176"/>
                      <a:pt x="256" y="175"/>
                    </a:cubicBezTo>
                    <a:cubicBezTo>
                      <a:pt x="255" y="175"/>
                      <a:pt x="254" y="176"/>
                      <a:pt x="253" y="176"/>
                    </a:cubicBezTo>
                    <a:cubicBezTo>
                      <a:pt x="254" y="177"/>
                      <a:pt x="254" y="178"/>
                      <a:pt x="255" y="179"/>
                    </a:cubicBezTo>
                    <a:close/>
                    <a:moveTo>
                      <a:pt x="76" y="300"/>
                    </a:moveTo>
                    <a:cubicBezTo>
                      <a:pt x="76" y="300"/>
                      <a:pt x="76" y="300"/>
                      <a:pt x="76" y="300"/>
                    </a:cubicBezTo>
                    <a:cubicBezTo>
                      <a:pt x="77" y="300"/>
                      <a:pt x="78" y="299"/>
                      <a:pt x="78" y="299"/>
                    </a:cubicBezTo>
                    <a:cubicBezTo>
                      <a:pt x="79" y="296"/>
                      <a:pt x="78" y="295"/>
                      <a:pt x="75" y="296"/>
                    </a:cubicBezTo>
                    <a:cubicBezTo>
                      <a:pt x="76" y="297"/>
                      <a:pt x="75" y="298"/>
                      <a:pt x="76" y="300"/>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71" name="Group 70">
                <a:extLst>
                  <a:ext uri="{FF2B5EF4-FFF2-40B4-BE49-F238E27FC236}">
                    <a16:creationId xmlns:a16="http://schemas.microsoft.com/office/drawing/2014/main" id="{6621564A-0CED-4875-9571-41498F907772}"/>
                  </a:ext>
                </a:extLst>
              </p:cNvPr>
              <p:cNvGrpSpPr>
                <a:grpSpLocks noChangeAspect="1"/>
              </p:cNvGrpSpPr>
              <p:nvPr/>
            </p:nvGrpSpPr>
            <p:grpSpPr>
              <a:xfrm rot="20079040">
                <a:off x="14971142" y="5314264"/>
                <a:ext cx="282139" cy="303280"/>
                <a:chOff x="8577263" y="4514851"/>
                <a:chExt cx="1165225" cy="1252538"/>
              </a:xfrm>
              <a:solidFill>
                <a:schemeClr val="accent6"/>
              </a:solidFill>
            </p:grpSpPr>
            <p:sp>
              <p:nvSpPr>
                <p:cNvPr id="97" name="Freeform 610">
                  <a:extLst>
                    <a:ext uri="{FF2B5EF4-FFF2-40B4-BE49-F238E27FC236}">
                      <a16:creationId xmlns:a16="http://schemas.microsoft.com/office/drawing/2014/main" id="{EB71AD60-2704-463B-A189-ABA99DB63CFD}"/>
                    </a:ext>
                  </a:extLst>
                </p:cNvPr>
                <p:cNvSpPr>
                  <a:spLocks noEditPoints="1"/>
                </p:cNvSpPr>
                <p:nvPr/>
              </p:nvSpPr>
              <p:spPr bwMode="auto">
                <a:xfrm>
                  <a:off x="8886826" y="4638676"/>
                  <a:ext cx="146050" cy="249238"/>
                </a:xfrm>
                <a:custGeom>
                  <a:avLst/>
                  <a:gdLst>
                    <a:gd name="T0" fmla="*/ 33 w 33"/>
                    <a:gd name="T1" fmla="*/ 6 h 57"/>
                    <a:gd name="T2" fmla="*/ 20 w 33"/>
                    <a:gd name="T3" fmla="*/ 33 h 57"/>
                    <a:gd name="T4" fmla="*/ 8 w 33"/>
                    <a:gd name="T5" fmla="*/ 57 h 57"/>
                    <a:gd name="T6" fmla="*/ 8 w 33"/>
                    <a:gd name="T7" fmla="*/ 0 h 57"/>
                    <a:gd name="T8" fmla="*/ 33 w 33"/>
                    <a:gd name="T9" fmla="*/ 6 h 57"/>
                    <a:gd name="T10" fmla="*/ 12 w 33"/>
                    <a:gd name="T11" fmla="*/ 39 h 57"/>
                    <a:gd name="T12" fmla="*/ 12 w 33"/>
                    <a:gd name="T13" fmla="*/ 39 h 57"/>
                    <a:gd name="T14" fmla="*/ 25 w 33"/>
                    <a:gd name="T15" fmla="*/ 11 h 57"/>
                    <a:gd name="T16" fmla="*/ 13 w 33"/>
                    <a:gd name="T17" fmla="*/ 8 h 57"/>
                    <a:gd name="T18" fmla="*/ 12 w 33"/>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33" y="6"/>
                      </a:moveTo>
                      <a:cubicBezTo>
                        <a:pt x="29" y="15"/>
                        <a:pt x="24" y="24"/>
                        <a:pt x="20" y="33"/>
                      </a:cubicBezTo>
                      <a:cubicBezTo>
                        <a:pt x="16" y="42"/>
                        <a:pt x="14" y="51"/>
                        <a:pt x="8" y="57"/>
                      </a:cubicBezTo>
                      <a:cubicBezTo>
                        <a:pt x="0" y="43"/>
                        <a:pt x="6" y="20"/>
                        <a:pt x="8" y="0"/>
                      </a:cubicBezTo>
                      <a:cubicBezTo>
                        <a:pt x="12" y="0"/>
                        <a:pt x="23" y="9"/>
                        <a:pt x="33" y="6"/>
                      </a:cubicBezTo>
                      <a:close/>
                      <a:moveTo>
                        <a:pt x="12" y="39"/>
                      </a:moveTo>
                      <a:cubicBezTo>
                        <a:pt x="12" y="39"/>
                        <a:pt x="12" y="39"/>
                        <a:pt x="12" y="39"/>
                      </a:cubicBezTo>
                      <a:cubicBezTo>
                        <a:pt x="15" y="28"/>
                        <a:pt x="21" y="22"/>
                        <a:pt x="25" y="11"/>
                      </a:cubicBezTo>
                      <a:cubicBezTo>
                        <a:pt x="23" y="9"/>
                        <a:pt x="17" y="9"/>
                        <a:pt x="13" y="8"/>
                      </a:cubicBezTo>
                      <a:cubicBezTo>
                        <a:pt x="10" y="18"/>
                        <a:pt x="6" y="32"/>
                        <a:pt x="1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8" name="Freeform 611">
                  <a:extLst>
                    <a:ext uri="{FF2B5EF4-FFF2-40B4-BE49-F238E27FC236}">
                      <a16:creationId xmlns:a16="http://schemas.microsoft.com/office/drawing/2014/main" id="{E3EC746B-61E8-4FF2-89D0-C8F8DCF49AED}"/>
                    </a:ext>
                  </a:extLst>
                </p:cNvPr>
                <p:cNvSpPr>
                  <a:spLocks noEditPoints="1"/>
                </p:cNvSpPr>
                <p:nvPr/>
              </p:nvSpPr>
              <p:spPr bwMode="auto">
                <a:xfrm>
                  <a:off x="8577263" y="4514851"/>
                  <a:ext cx="1165225" cy="1252538"/>
                </a:xfrm>
                <a:custGeom>
                  <a:avLst/>
                  <a:gdLst>
                    <a:gd name="T0" fmla="*/ 129 w 263"/>
                    <a:gd name="T1" fmla="*/ 224 h 286"/>
                    <a:gd name="T2" fmla="*/ 69 w 263"/>
                    <a:gd name="T3" fmla="*/ 219 h 286"/>
                    <a:gd name="T4" fmla="*/ 72 w 263"/>
                    <a:gd name="T5" fmla="*/ 0 h 286"/>
                    <a:gd name="T6" fmla="*/ 130 w 263"/>
                    <a:gd name="T7" fmla="*/ 22 h 286"/>
                    <a:gd name="T8" fmla="*/ 71 w 263"/>
                    <a:gd name="T9" fmla="*/ 25 h 286"/>
                    <a:gd name="T10" fmla="*/ 156 w 263"/>
                    <a:gd name="T11" fmla="*/ 171 h 286"/>
                    <a:gd name="T12" fmla="*/ 147 w 263"/>
                    <a:gd name="T13" fmla="*/ 150 h 286"/>
                    <a:gd name="T14" fmla="*/ 158 w 263"/>
                    <a:gd name="T15" fmla="*/ 122 h 286"/>
                    <a:gd name="T16" fmla="*/ 166 w 263"/>
                    <a:gd name="T17" fmla="*/ 97 h 286"/>
                    <a:gd name="T18" fmla="*/ 167 w 263"/>
                    <a:gd name="T19" fmla="*/ 63 h 286"/>
                    <a:gd name="T20" fmla="*/ 190 w 263"/>
                    <a:gd name="T21" fmla="*/ 48 h 286"/>
                    <a:gd name="T22" fmla="*/ 214 w 263"/>
                    <a:gd name="T23" fmla="*/ 57 h 286"/>
                    <a:gd name="T24" fmla="*/ 22 w 263"/>
                    <a:gd name="T25" fmla="*/ 43 h 286"/>
                    <a:gd name="T26" fmla="*/ 185 w 263"/>
                    <a:gd name="T27" fmla="*/ 70 h 286"/>
                    <a:gd name="T28" fmla="*/ 56 w 263"/>
                    <a:gd name="T29" fmla="*/ 37 h 286"/>
                    <a:gd name="T30" fmla="*/ 227 w 263"/>
                    <a:gd name="T31" fmla="*/ 83 h 286"/>
                    <a:gd name="T32" fmla="*/ 200 w 263"/>
                    <a:gd name="T33" fmla="*/ 75 h 286"/>
                    <a:gd name="T34" fmla="*/ 234 w 263"/>
                    <a:gd name="T35" fmla="*/ 89 h 286"/>
                    <a:gd name="T36" fmla="*/ 182 w 263"/>
                    <a:gd name="T37" fmla="*/ 88 h 286"/>
                    <a:gd name="T38" fmla="*/ 228 w 263"/>
                    <a:gd name="T39" fmla="*/ 101 h 286"/>
                    <a:gd name="T40" fmla="*/ 181 w 263"/>
                    <a:gd name="T41" fmla="*/ 90 h 286"/>
                    <a:gd name="T42" fmla="*/ 25 w 263"/>
                    <a:gd name="T43" fmla="*/ 56 h 286"/>
                    <a:gd name="T44" fmla="*/ 180 w 263"/>
                    <a:gd name="T45" fmla="*/ 105 h 286"/>
                    <a:gd name="T46" fmla="*/ 227 w 263"/>
                    <a:gd name="T47" fmla="*/ 119 h 286"/>
                    <a:gd name="T48" fmla="*/ 178 w 263"/>
                    <a:gd name="T49" fmla="*/ 113 h 286"/>
                    <a:gd name="T50" fmla="*/ 192 w 263"/>
                    <a:gd name="T51" fmla="*/ 115 h 286"/>
                    <a:gd name="T52" fmla="*/ 172 w 263"/>
                    <a:gd name="T53" fmla="*/ 127 h 286"/>
                    <a:gd name="T54" fmla="*/ 190 w 263"/>
                    <a:gd name="T55" fmla="*/ 123 h 286"/>
                    <a:gd name="T56" fmla="*/ 32 w 263"/>
                    <a:gd name="T57" fmla="*/ 97 h 286"/>
                    <a:gd name="T58" fmla="*/ 168 w 263"/>
                    <a:gd name="T59" fmla="*/ 129 h 286"/>
                    <a:gd name="T60" fmla="*/ 49 w 263"/>
                    <a:gd name="T61" fmla="*/ 106 h 286"/>
                    <a:gd name="T62" fmla="*/ 162 w 263"/>
                    <a:gd name="T63" fmla="*/ 153 h 286"/>
                    <a:gd name="T64" fmla="*/ 156 w 263"/>
                    <a:gd name="T65" fmla="*/ 160 h 286"/>
                    <a:gd name="T66" fmla="*/ 146 w 263"/>
                    <a:gd name="T67" fmla="*/ 163 h 286"/>
                    <a:gd name="T68" fmla="*/ 130 w 263"/>
                    <a:gd name="T69" fmla="*/ 200 h 286"/>
                    <a:gd name="T70" fmla="*/ 102 w 263"/>
                    <a:gd name="T71" fmla="*/ 199 h 286"/>
                    <a:gd name="T72" fmla="*/ 105 w 263"/>
                    <a:gd name="T73" fmla="*/ 227 h 286"/>
                    <a:gd name="T74" fmla="*/ 61 w 263"/>
                    <a:gd name="T75" fmla="*/ 232 h 286"/>
                    <a:gd name="T76" fmla="*/ 81 w 263"/>
                    <a:gd name="T77" fmla="*/ 227 h 286"/>
                    <a:gd name="T78" fmla="*/ 77 w 263"/>
                    <a:gd name="T79" fmla="*/ 242 h 286"/>
                    <a:gd name="T80" fmla="*/ 111 w 263"/>
                    <a:gd name="T81" fmla="*/ 242 h 286"/>
                    <a:gd name="T82" fmla="*/ 91 w 263"/>
                    <a:gd name="T83" fmla="*/ 248 h 286"/>
                    <a:gd name="T84" fmla="*/ 80 w 263"/>
                    <a:gd name="T85" fmla="*/ 232 h 286"/>
                    <a:gd name="T86" fmla="*/ 103 w 263"/>
                    <a:gd name="T87" fmla="*/ 250 h 286"/>
                    <a:gd name="T88" fmla="*/ 120 w 263"/>
                    <a:gd name="T89" fmla="*/ 254 h 286"/>
                    <a:gd name="T90" fmla="*/ 123 w 263"/>
                    <a:gd name="T91" fmla="*/ 276 h 286"/>
                    <a:gd name="T92" fmla="*/ 143 w 263"/>
                    <a:gd name="T93" fmla="*/ 264 h 286"/>
                    <a:gd name="T94" fmla="*/ 28 w 263"/>
                    <a:gd name="T95" fmla="*/ 246 h 286"/>
                    <a:gd name="T96" fmla="*/ 51 w 263"/>
                    <a:gd name="T97" fmla="*/ 241 h 286"/>
                    <a:gd name="T98" fmla="*/ 46 w 263"/>
                    <a:gd name="T99" fmla="*/ 265 h 286"/>
                    <a:gd name="T100" fmla="*/ 47 w 263"/>
                    <a:gd name="T101" fmla="*/ 260 h 286"/>
                    <a:gd name="T102" fmla="*/ 69 w 263"/>
                    <a:gd name="T103" fmla="*/ 267 h 286"/>
                    <a:gd name="T104" fmla="*/ 99 w 263"/>
                    <a:gd name="T105" fmla="*/ 263 h 286"/>
                    <a:gd name="T106" fmla="*/ 100 w 263"/>
                    <a:gd name="T107" fmla="*/ 272 h 286"/>
                    <a:gd name="T108" fmla="*/ 117 w 263"/>
                    <a:gd name="T109" fmla="*/ 270 h 286"/>
                    <a:gd name="T110" fmla="*/ 73 w 263"/>
                    <a:gd name="T111" fmla="*/ 2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86">
                      <a:moveTo>
                        <a:pt x="214" y="32"/>
                      </a:moveTo>
                      <a:cubicBezTo>
                        <a:pt x="216" y="40"/>
                        <a:pt x="220" y="41"/>
                        <a:pt x="215" y="52"/>
                      </a:cubicBezTo>
                      <a:cubicBezTo>
                        <a:pt x="247" y="63"/>
                        <a:pt x="263" y="106"/>
                        <a:pt x="238" y="132"/>
                      </a:cubicBezTo>
                      <a:cubicBezTo>
                        <a:pt x="227" y="144"/>
                        <a:pt x="208" y="149"/>
                        <a:pt x="188" y="147"/>
                      </a:cubicBezTo>
                      <a:cubicBezTo>
                        <a:pt x="175" y="171"/>
                        <a:pt x="156" y="185"/>
                        <a:pt x="136" y="197"/>
                      </a:cubicBezTo>
                      <a:cubicBezTo>
                        <a:pt x="134" y="207"/>
                        <a:pt x="133" y="217"/>
                        <a:pt x="129" y="224"/>
                      </a:cubicBezTo>
                      <a:cubicBezTo>
                        <a:pt x="139" y="230"/>
                        <a:pt x="150" y="236"/>
                        <a:pt x="144" y="253"/>
                      </a:cubicBezTo>
                      <a:cubicBezTo>
                        <a:pt x="161" y="263"/>
                        <a:pt x="157" y="286"/>
                        <a:pt x="133" y="286"/>
                      </a:cubicBezTo>
                      <a:cubicBezTo>
                        <a:pt x="126" y="285"/>
                        <a:pt x="116" y="282"/>
                        <a:pt x="105" y="280"/>
                      </a:cubicBezTo>
                      <a:cubicBezTo>
                        <a:pt x="80" y="276"/>
                        <a:pt x="46" y="273"/>
                        <a:pt x="34" y="268"/>
                      </a:cubicBezTo>
                      <a:cubicBezTo>
                        <a:pt x="14" y="260"/>
                        <a:pt x="13" y="232"/>
                        <a:pt x="45" y="234"/>
                      </a:cubicBezTo>
                      <a:cubicBezTo>
                        <a:pt x="48" y="221"/>
                        <a:pt x="60" y="221"/>
                        <a:pt x="69" y="219"/>
                      </a:cubicBezTo>
                      <a:cubicBezTo>
                        <a:pt x="72" y="211"/>
                        <a:pt x="76" y="196"/>
                        <a:pt x="75" y="188"/>
                      </a:cubicBezTo>
                      <a:cubicBezTo>
                        <a:pt x="71" y="176"/>
                        <a:pt x="57" y="168"/>
                        <a:pt x="53" y="156"/>
                      </a:cubicBezTo>
                      <a:cubicBezTo>
                        <a:pt x="49" y="144"/>
                        <a:pt x="51" y="132"/>
                        <a:pt x="50" y="118"/>
                      </a:cubicBezTo>
                      <a:cubicBezTo>
                        <a:pt x="15" y="112"/>
                        <a:pt x="0" y="82"/>
                        <a:pt x="9" y="54"/>
                      </a:cubicBezTo>
                      <a:cubicBezTo>
                        <a:pt x="16" y="28"/>
                        <a:pt x="43" y="24"/>
                        <a:pt x="64" y="18"/>
                      </a:cubicBezTo>
                      <a:cubicBezTo>
                        <a:pt x="64" y="11"/>
                        <a:pt x="67" y="4"/>
                        <a:pt x="72" y="0"/>
                      </a:cubicBezTo>
                      <a:cubicBezTo>
                        <a:pt x="113" y="9"/>
                        <a:pt x="165" y="25"/>
                        <a:pt x="214" y="32"/>
                      </a:cubicBezTo>
                      <a:close/>
                      <a:moveTo>
                        <a:pt x="130" y="22"/>
                      </a:moveTo>
                      <a:cubicBezTo>
                        <a:pt x="130" y="22"/>
                        <a:pt x="130" y="22"/>
                        <a:pt x="130" y="22"/>
                      </a:cubicBezTo>
                      <a:cubicBezTo>
                        <a:pt x="129" y="22"/>
                        <a:pt x="128" y="22"/>
                        <a:pt x="130" y="23"/>
                      </a:cubicBezTo>
                      <a:cubicBezTo>
                        <a:pt x="149" y="28"/>
                        <a:pt x="173" y="35"/>
                        <a:pt x="192" y="36"/>
                      </a:cubicBezTo>
                      <a:cubicBezTo>
                        <a:pt x="174" y="30"/>
                        <a:pt x="148" y="23"/>
                        <a:pt x="130" y="22"/>
                      </a:cubicBezTo>
                      <a:close/>
                      <a:moveTo>
                        <a:pt x="206" y="37"/>
                      </a:moveTo>
                      <a:cubicBezTo>
                        <a:pt x="206" y="37"/>
                        <a:pt x="206" y="37"/>
                        <a:pt x="206" y="37"/>
                      </a:cubicBezTo>
                      <a:cubicBezTo>
                        <a:pt x="198" y="34"/>
                        <a:pt x="202" y="41"/>
                        <a:pt x="206" y="37"/>
                      </a:cubicBezTo>
                      <a:close/>
                      <a:moveTo>
                        <a:pt x="72" y="17"/>
                      </a:moveTo>
                      <a:cubicBezTo>
                        <a:pt x="72" y="17"/>
                        <a:pt x="72" y="17"/>
                        <a:pt x="72" y="17"/>
                      </a:cubicBezTo>
                      <a:cubicBezTo>
                        <a:pt x="70" y="21"/>
                        <a:pt x="72" y="22"/>
                        <a:pt x="71" y="25"/>
                      </a:cubicBezTo>
                      <a:cubicBezTo>
                        <a:pt x="61" y="40"/>
                        <a:pt x="63" y="58"/>
                        <a:pt x="61" y="77"/>
                      </a:cubicBezTo>
                      <a:cubicBezTo>
                        <a:pt x="54" y="130"/>
                        <a:pt x="64" y="183"/>
                        <a:pt x="115" y="193"/>
                      </a:cubicBezTo>
                      <a:cubicBezTo>
                        <a:pt x="116" y="190"/>
                        <a:pt x="121" y="194"/>
                        <a:pt x="121" y="189"/>
                      </a:cubicBezTo>
                      <a:cubicBezTo>
                        <a:pt x="117" y="188"/>
                        <a:pt x="110" y="192"/>
                        <a:pt x="107" y="187"/>
                      </a:cubicBezTo>
                      <a:cubicBezTo>
                        <a:pt x="115" y="185"/>
                        <a:pt x="126" y="184"/>
                        <a:pt x="135" y="182"/>
                      </a:cubicBezTo>
                      <a:cubicBezTo>
                        <a:pt x="143" y="180"/>
                        <a:pt x="156" y="179"/>
                        <a:pt x="156" y="171"/>
                      </a:cubicBezTo>
                      <a:cubicBezTo>
                        <a:pt x="142" y="173"/>
                        <a:pt x="127" y="185"/>
                        <a:pt x="112" y="180"/>
                      </a:cubicBezTo>
                      <a:cubicBezTo>
                        <a:pt x="118" y="177"/>
                        <a:pt x="128" y="179"/>
                        <a:pt x="131" y="172"/>
                      </a:cubicBezTo>
                      <a:cubicBezTo>
                        <a:pt x="128" y="171"/>
                        <a:pt x="127" y="170"/>
                        <a:pt x="128" y="167"/>
                      </a:cubicBezTo>
                      <a:cubicBezTo>
                        <a:pt x="133" y="166"/>
                        <a:pt x="138" y="167"/>
                        <a:pt x="139" y="162"/>
                      </a:cubicBezTo>
                      <a:cubicBezTo>
                        <a:pt x="139" y="159"/>
                        <a:pt x="131" y="161"/>
                        <a:pt x="133" y="157"/>
                      </a:cubicBezTo>
                      <a:cubicBezTo>
                        <a:pt x="139" y="157"/>
                        <a:pt x="145" y="157"/>
                        <a:pt x="147" y="150"/>
                      </a:cubicBezTo>
                      <a:cubicBezTo>
                        <a:pt x="143" y="148"/>
                        <a:pt x="135" y="149"/>
                        <a:pt x="136" y="145"/>
                      </a:cubicBezTo>
                      <a:cubicBezTo>
                        <a:pt x="140" y="142"/>
                        <a:pt x="148" y="147"/>
                        <a:pt x="150" y="141"/>
                      </a:cubicBezTo>
                      <a:cubicBezTo>
                        <a:pt x="151" y="138"/>
                        <a:pt x="144" y="140"/>
                        <a:pt x="147" y="136"/>
                      </a:cubicBezTo>
                      <a:cubicBezTo>
                        <a:pt x="151" y="137"/>
                        <a:pt x="154" y="136"/>
                        <a:pt x="155" y="132"/>
                      </a:cubicBezTo>
                      <a:cubicBezTo>
                        <a:pt x="155" y="129"/>
                        <a:pt x="149" y="130"/>
                        <a:pt x="149" y="127"/>
                      </a:cubicBezTo>
                      <a:cubicBezTo>
                        <a:pt x="152" y="125"/>
                        <a:pt x="157" y="127"/>
                        <a:pt x="158" y="122"/>
                      </a:cubicBezTo>
                      <a:cubicBezTo>
                        <a:pt x="157" y="121"/>
                        <a:pt x="154" y="121"/>
                        <a:pt x="155" y="119"/>
                      </a:cubicBezTo>
                      <a:cubicBezTo>
                        <a:pt x="156" y="116"/>
                        <a:pt x="161" y="119"/>
                        <a:pt x="161" y="114"/>
                      </a:cubicBezTo>
                      <a:cubicBezTo>
                        <a:pt x="161" y="112"/>
                        <a:pt x="156" y="113"/>
                        <a:pt x="156" y="110"/>
                      </a:cubicBezTo>
                      <a:cubicBezTo>
                        <a:pt x="158" y="107"/>
                        <a:pt x="164" y="110"/>
                        <a:pt x="164" y="105"/>
                      </a:cubicBezTo>
                      <a:cubicBezTo>
                        <a:pt x="163" y="102"/>
                        <a:pt x="155" y="103"/>
                        <a:pt x="156" y="99"/>
                      </a:cubicBezTo>
                      <a:cubicBezTo>
                        <a:pt x="158" y="96"/>
                        <a:pt x="166" y="103"/>
                        <a:pt x="166" y="97"/>
                      </a:cubicBezTo>
                      <a:cubicBezTo>
                        <a:pt x="170" y="96"/>
                        <a:pt x="164" y="92"/>
                        <a:pt x="163" y="91"/>
                      </a:cubicBezTo>
                      <a:cubicBezTo>
                        <a:pt x="165" y="90"/>
                        <a:pt x="169" y="91"/>
                        <a:pt x="170" y="87"/>
                      </a:cubicBezTo>
                      <a:cubicBezTo>
                        <a:pt x="169" y="84"/>
                        <a:pt x="163" y="85"/>
                        <a:pt x="163" y="82"/>
                      </a:cubicBezTo>
                      <a:cubicBezTo>
                        <a:pt x="165" y="80"/>
                        <a:pt x="170" y="82"/>
                        <a:pt x="171" y="79"/>
                      </a:cubicBezTo>
                      <a:cubicBezTo>
                        <a:pt x="170" y="76"/>
                        <a:pt x="167" y="75"/>
                        <a:pt x="165" y="73"/>
                      </a:cubicBezTo>
                      <a:cubicBezTo>
                        <a:pt x="172" y="72"/>
                        <a:pt x="170" y="66"/>
                        <a:pt x="167" y="63"/>
                      </a:cubicBezTo>
                      <a:cubicBezTo>
                        <a:pt x="169" y="62"/>
                        <a:pt x="170" y="61"/>
                        <a:pt x="173" y="62"/>
                      </a:cubicBezTo>
                      <a:cubicBezTo>
                        <a:pt x="173" y="55"/>
                        <a:pt x="173" y="55"/>
                        <a:pt x="177" y="51"/>
                      </a:cubicBezTo>
                      <a:cubicBezTo>
                        <a:pt x="175" y="49"/>
                        <a:pt x="172" y="48"/>
                        <a:pt x="172" y="46"/>
                      </a:cubicBezTo>
                      <a:cubicBezTo>
                        <a:pt x="181" y="44"/>
                        <a:pt x="194" y="49"/>
                        <a:pt x="198" y="41"/>
                      </a:cubicBezTo>
                      <a:cubicBezTo>
                        <a:pt x="159" y="41"/>
                        <a:pt x="114" y="16"/>
                        <a:pt x="72" y="17"/>
                      </a:cubicBezTo>
                      <a:close/>
                      <a:moveTo>
                        <a:pt x="190" y="48"/>
                      </a:moveTo>
                      <a:cubicBezTo>
                        <a:pt x="190" y="48"/>
                        <a:pt x="190" y="48"/>
                        <a:pt x="190" y="48"/>
                      </a:cubicBezTo>
                      <a:cubicBezTo>
                        <a:pt x="187" y="57"/>
                        <a:pt x="202" y="54"/>
                        <a:pt x="203" y="49"/>
                      </a:cubicBezTo>
                      <a:cubicBezTo>
                        <a:pt x="198" y="47"/>
                        <a:pt x="195" y="49"/>
                        <a:pt x="190" y="48"/>
                      </a:cubicBezTo>
                      <a:close/>
                      <a:moveTo>
                        <a:pt x="215" y="65"/>
                      </a:moveTo>
                      <a:cubicBezTo>
                        <a:pt x="215" y="65"/>
                        <a:pt x="215" y="65"/>
                        <a:pt x="215" y="65"/>
                      </a:cubicBezTo>
                      <a:cubicBezTo>
                        <a:pt x="215" y="62"/>
                        <a:pt x="219" y="57"/>
                        <a:pt x="214" y="57"/>
                      </a:cubicBezTo>
                      <a:cubicBezTo>
                        <a:pt x="212" y="58"/>
                        <a:pt x="210" y="65"/>
                        <a:pt x="215" y="65"/>
                      </a:cubicBezTo>
                      <a:close/>
                      <a:moveTo>
                        <a:pt x="187" y="61"/>
                      </a:moveTo>
                      <a:cubicBezTo>
                        <a:pt x="187" y="61"/>
                        <a:pt x="187" y="61"/>
                        <a:pt x="187" y="61"/>
                      </a:cubicBezTo>
                      <a:cubicBezTo>
                        <a:pt x="192" y="64"/>
                        <a:pt x="202" y="62"/>
                        <a:pt x="205" y="58"/>
                      </a:cubicBezTo>
                      <a:cubicBezTo>
                        <a:pt x="201" y="56"/>
                        <a:pt x="189" y="54"/>
                        <a:pt x="187" y="61"/>
                      </a:cubicBezTo>
                      <a:close/>
                      <a:moveTo>
                        <a:pt x="22" y="43"/>
                      </a:moveTo>
                      <a:cubicBezTo>
                        <a:pt x="22" y="43"/>
                        <a:pt x="22" y="43"/>
                        <a:pt x="22" y="43"/>
                      </a:cubicBezTo>
                      <a:cubicBezTo>
                        <a:pt x="27" y="42"/>
                        <a:pt x="35" y="36"/>
                        <a:pt x="34" y="31"/>
                      </a:cubicBezTo>
                      <a:cubicBezTo>
                        <a:pt x="30" y="35"/>
                        <a:pt x="25" y="38"/>
                        <a:pt x="22" y="43"/>
                      </a:cubicBezTo>
                      <a:close/>
                      <a:moveTo>
                        <a:pt x="186" y="65"/>
                      </a:moveTo>
                      <a:cubicBezTo>
                        <a:pt x="186" y="65"/>
                        <a:pt x="186" y="65"/>
                        <a:pt x="186" y="65"/>
                      </a:cubicBezTo>
                      <a:cubicBezTo>
                        <a:pt x="186" y="67"/>
                        <a:pt x="186" y="69"/>
                        <a:pt x="185" y="70"/>
                      </a:cubicBezTo>
                      <a:cubicBezTo>
                        <a:pt x="189" y="72"/>
                        <a:pt x="200" y="72"/>
                        <a:pt x="202" y="65"/>
                      </a:cubicBezTo>
                      <a:cubicBezTo>
                        <a:pt x="197" y="66"/>
                        <a:pt x="191" y="64"/>
                        <a:pt x="186" y="65"/>
                      </a:cubicBezTo>
                      <a:close/>
                      <a:moveTo>
                        <a:pt x="49" y="99"/>
                      </a:moveTo>
                      <a:cubicBezTo>
                        <a:pt x="49" y="99"/>
                        <a:pt x="49" y="99"/>
                        <a:pt x="49" y="99"/>
                      </a:cubicBezTo>
                      <a:cubicBezTo>
                        <a:pt x="53" y="84"/>
                        <a:pt x="53" y="61"/>
                        <a:pt x="58" y="40"/>
                      </a:cubicBezTo>
                      <a:cubicBezTo>
                        <a:pt x="58" y="39"/>
                        <a:pt x="57" y="38"/>
                        <a:pt x="56" y="37"/>
                      </a:cubicBezTo>
                      <a:cubicBezTo>
                        <a:pt x="34" y="43"/>
                        <a:pt x="18" y="91"/>
                        <a:pt x="49" y="99"/>
                      </a:cubicBezTo>
                      <a:close/>
                      <a:moveTo>
                        <a:pt x="194" y="129"/>
                      </a:moveTo>
                      <a:cubicBezTo>
                        <a:pt x="194" y="129"/>
                        <a:pt x="194" y="129"/>
                        <a:pt x="194" y="129"/>
                      </a:cubicBezTo>
                      <a:cubicBezTo>
                        <a:pt x="223" y="133"/>
                        <a:pt x="231" y="81"/>
                        <a:pt x="211" y="69"/>
                      </a:cubicBezTo>
                      <a:cubicBezTo>
                        <a:pt x="206" y="89"/>
                        <a:pt x="197" y="112"/>
                        <a:pt x="194" y="129"/>
                      </a:cubicBezTo>
                      <a:close/>
                      <a:moveTo>
                        <a:pt x="227" y="83"/>
                      </a:moveTo>
                      <a:cubicBezTo>
                        <a:pt x="227" y="83"/>
                        <a:pt x="227" y="83"/>
                        <a:pt x="227" y="83"/>
                      </a:cubicBezTo>
                      <a:cubicBezTo>
                        <a:pt x="228" y="81"/>
                        <a:pt x="231" y="81"/>
                        <a:pt x="231" y="77"/>
                      </a:cubicBezTo>
                      <a:cubicBezTo>
                        <a:pt x="227" y="75"/>
                        <a:pt x="222" y="81"/>
                        <a:pt x="227" y="83"/>
                      </a:cubicBezTo>
                      <a:close/>
                      <a:moveTo>
                        <a:pt x="183" y="80"/>
                      </a:moveTo>
                      <a:cubicBezTo>
                        <a:pt x="183" y="80"/>
                        <a:pt x="183" y="80"/>
                        <a:pt x="183" y="80"/>
                      </a:cubicBezTo>
                      <a:cubicBezTo>
                        <a:pt x="191" y="81"/>
                        <a:pt x="196" y="79"/>
                        <a:pt x="200" y="75"/>
                      </a:cubicBezTo>
                      <a:cubicBezTo>
                        <a:pt x="200" y="73"/>
                        <a:pt x="199" y="72"/>
                        <a:pt x="198" y="71"/>
                      </a:cubicBezTo>
                      <a:cubicBezTo>
                        <a:pt x="194" y="76"/>
                        <a:pt x="183" y="69"/>
                        <a:pt x="183" y="80"/>
                      </a:cubicBezTo>
                      <a:close/>
                      <a:moveTo>
                        <a:pt x="234" y="89"/>
                      </a:moveTo>
                      <a:cubicBezTo>
                        <a:pt x="234" y="89"/>
                        <a:pt x="234" y="89"/>
                        <a:pt x="234" y="89"/>
                      </a:cubicBezTo>
                      <a:cubicBezTo>
                        <a:pt x="237" y="89"/>
                        <a:pt x="239" y="88"/>
                        <a:pt x="239" y="85"/>
                      </a:cubicBezTo>
                      <a:cubicBezTo>
                        <a:pt x="236" y="84"/>
                        <a:pt x="236" y="88"/>
                        <a:pt x="234" y="89"/>
                      </a:cubicBezTo>
                      <a:close/>
                      <a:moveTo>
                        <a:pt x="24" y="53"/>
                      </a:moveTo>
                      <a:cubicBezTo>
                        <a:pt x="24" y="53"/>
                        <a:pt x="24" y="53"/>
                        <a:pt x="24" y="53"/>
                      </a:cubicBezTo>
                      <a:cubicBezTo>
                        <a:pt x="29" y="55"/>
                        <a:pt x="34" y="49"/>
                        <a:pt x="32" y="46"/>
                      </a:cubicBezTo>
                      <a:cubicBezTo>
                        <a:pt x="30" y="49"/>
                        <a:pt x="25" y="48"/>
                        <a:pt x="24" y="53"/>
                      </a:cubicBezTo>
                      <a:close/>
                      <a:moveTo>
                        <a:pt x="182" y="88"/>
                      </a:moveTo>
                      <a:cubicBezTo>
                        <a:pt x="182" y="88"/>
                        <a:pt x="182" y="88"/>
                        <a:pt x="182" y="88"/>
                      </a:cubicBezTo>
                      <a:cubicBezTo>
                        <a:pt x="187" y="87"/>
                        <a:pt x="194" y="88"/>
                        <a:pt x="197" y="82"/>
                      </a:cubicBezTo>
                      <a:cubicBezTo>
                        <a:pt x="191" y="83"/>
                        <a:pt x="183" y="81"/>
                        <a:pt x="182" y="88"/>
                      </a:cubicBezTo>
                      <a:close/>
                      <a:moveTo>
                        <a:pt x="228" y="101"/>
                      </a:moveTo>
                      <a:cubicBezTo>
                        <a:pt x="228" y="101"/>
                        <a:pt x="228" y="101"/>
                        <a:pt x="228" y="101"/>
                      </a:cubicBezTo>
                      <a:cubicBezTo>
                        <a:pt x="233" y="101"/>
                        <a:pt x="236" y="98"/>
                        <a:pt x="239" y="94"/>
                      </a:cubicBezTo>
                      <a:cubicBezTo>
                        <a:pt x="233" y="93"/>
                        <a:pt x="230" y="97"/>
                        <a:pt x="228" y="101"/>
                      </a:cubicBezTo>
                      <a:close/>
                      <a:moveTo>
                        <a:pt x="15" y="58"/>
                      </a:moveTo>
                      <a:cubicBezTo>
                        <a:pt x="15" y="58"/>
                        <a:pt x="15" y="58"/>
                        <a:pt x="15" y="58"/>
                      </a:cubicBezTo>
                      <a:cubicBezTo>
                        <a:pt x="18" y="58"/>
                        <a:pt x="20" y="57"/>
                        <a:pt x="21" y="54"/>
                      </a:cubicBezTo>
                      <a:cubicBezTo>
                        <a:pt x="18" y="53"/>
                        <a:pt x="16" y="54"/>
                        <a:pt x="15" y="58"/>
                      </a:cubicBezTo>
                      <a:close/>
                      <a:moveTo>
                        <a:pt x="181" y="90"/>
                      </a:moveTo>
                      <a:cubicBezTo>
                        <a:pt x="181" y="90"/>
                        <a:pt x="181" y="90"/>
                        <a:pt x="181" y="90"/>
                      </a:cubicBezTo>
                      <a:cubicBezTo>
                        <a:pt x="181" y="92"/>
                        <a:pt x="180" y="95"/>
                        <a:pt x="180" y="97"/>
                      </a:cubicBezTo>
                      <a:cubicBezTo>
                        <a:pt x="187" y="96"/>
                        <a:pt x="196" y="99"/>
                        <a:pt x="197" y="89"/>
                      </a:cubicBezTo>
                      <a:cubicBezTo>
                        <a:pt x="189" y="90"/>
                        <a:pt x="188" y="90"/>
                        <a:pt x="181" y="90"/>
                      </a:cubicBezTo>
                      <a:close/>
                      <a:moveTo>
                        <a:pt x="22" y="61"/>
                      </a:moveTo>
                      <a:cubicBezTo>
                        <a:pt x="22" y="61"/>
                        <a:pt x="22" y="61"/>
                        <a:pt x="22" y="61"/>
                      </a:cubicBezTo>
                      <a:cubicBezTo>
                        <a:pt x="23" y="59"/>
                        <a:pt x="29" y="58"/>
                        <a:pt x="25" y="56"/>
                      </a:cubicBezTo>
                      <a:cubicBezTo>
                        <a:pt x="25" y="57"/>
                        <a:pt x="19" y="59"/>
                        <a:pt x="22" y="61"/>
                      </a:cubicBezTo>
                      <a:close/>
                      <a:moveTo>
                        <a:pt x="19" y="70"/>
                      </a:moveTo>
                      <a:cubicBezTo>
                        <a:pt x="19" y="70"/>
                        <a:pt x="19" y="70"/>
                        <a:pt x="19" y="70"/>
                      </a:cubicBezTo>
                      <a:cubicBezTo>
                        <a:pt x="23" y="71"/>
                        <a:pt x="27" y="65"/>
                        <a:pt x="25" y="63"/>
                      </a:cubicBezTo>
                      <a:cubicBezTo>
                        <a:pt x="24" y="67"/>
                        <a:pt x="20" y="66"/>
                        <a:pt x="19" y="70"/>
                      </a:cubicBezTo>
                      <a:close/>
                      <a:moveTo>
                        <a:pt x="180" y="105"/>
                      </a:moveTo>
                      <a:cubicBezTo>
                        <a:pt x="180" y="105"/>
                        <a:pt x="180" y="105"/>
                        <a:pt x="180" y="105"/>
                      </a:cubicBezTo>
                      <a:cubicBezTo>
                        <a:pt x="182" y="108"/>
                        <a:pt x="186" y="105"/>
                        <a:pt x="189" y="104"/>
                      </a:cubicBezTo>
                      <a:cubicBezTo>
                        <a:pt x="190" y="102"/>
                        <a:pt x="191" y="100"/>
                        <a:pt x="189" y="99"/>
                      </a:cubicBezTo>
                      <a:cubicBezTo>
                        <a:pt x="188" y="104"/>
                        <a:pt x="179" y="97"/>
                        <a:pt x="180" y="105"/>
                      </a:cubicBezTo>
                      <a:close/>
                      <a:moveTo>
                        <a:pt x="227" y="119"/>
                      </a:moveTo>
                      <a:cubicBezTo>
                        <a:pt x="227" y="119"/>
                        <a:pt x="227" y="119"/>
                        <a:pt x="227" y="119"/>
                      </a:cubicBezTo>
                      <a:cubicBezTo>
                        <a:pt x="231" y="119"/>
                        <a:pt x="237" y="114"/>
                        <a:pt x="235" y="111"/>
                      </a:cubicBezTo>
                      <a:cubicBezTo>
                        <a:pt x="233" y="115"/>
                        <a:pt x="228" y="114"/>
                        <a:pt x="227" y="119"/>
                      </a:cubicBezTo>
                      <a:close/>
                      <a:moveTo>
                        <a:pt x="21" y="76"/>
                      </a:moveTo>
                      <a:cubicBezTo>
                        <a:pt x="21" y="76"/>
                        <a:pt x="21" y="76"/>
                        <a:pt x="21" y="76"/>
                      </a:cubicBezTo>
                      <a:cubicBezTo>
                        <a:pt x="28" y="75"/>
                        <a:pt x="24" y="70"/>
                        <a:pt x="21" y="76"/>
                      </a:cubicBezTo>
                      <a:close/>
                      <a:moveTo>
                        <a:pt x="178" y="113"/>
                      </a:moveTo>
                      <a:cubicBezTo>
                        <a:pt x="178" y="113"/>
                        <a:pt x="178" y="113"/>
                        <a:pt x="178" y="113"/>
                      </a:cubicBezTo>
                      <a:cubicBezTo>
                        <a:pt x="182" y="115"/>
                        <a:pt x="184" y="113"/>
                        <a:pt x="185" y="111"/>
                      </a:cubicBezTo>
                      <a:cubicBezTo>
                        <a:pt x="182" y="109"/>
                        <a:pt x="178" y="109"/>
                        <a:pt x="178" y="113"/>
                      </a:cubicBezTo>
                      <a:close/>
                      <a:moveTo>
                        <a:pt x="177" y="120"/>
                      </a:moveTo>
                      <a:cubicBezTo>
                        <a:pt x="177" y="120"/>
                        <a:pt x="177" y="120"/>
                        <a:pt x="177" y="120"/>
                      </a:cubicBezTo>
                      <a:cubicBezTo>
                        <a:pt x="182" y="118"/>
                        <a:pt x="191" y="123"/>
                        <a:pt x="192" y="115"/>
                      </a:cubicBezTo>
                      <a:cubicBezTo>
                        <a:pt x="187" y="117"/>
                        <a:pt x="178" y="112"/>
                        <a:pt x="177" y="120"/>
                      </a:cubicBezTo>
                      <a:close/>
                      <a:moveTo>
                        <a:pt x="20" y="87"/>
                      </a:moveTo>
                      <a:cubicBezTo>
                        <a:pt x="20" y="87"/>
                        <a:pt x="20" y="87"/>
                        <a:pt x="20" y="87"/>
                      </a:cubicBezTo>
                      <a:cubicBezTo>
                        <a:pt x="14" y="92"/>
                        <a:pt x="27" y="90"/>
                        <a:pt x="20" y="87"/>
                      </a:cubicBezTo>
                      <a:close/>
                      <a:moveTo>
                        <a:pt x="172" y="127"/>
                      </a:moveTo>
                      <a:cubicBezTo>
                        <a:pt x="172" y="127"/>
                        <a:pt x="172" y="127"/>
                        <a:pt x="172" y="127"/>
                      </a:cubicBezTo>
                      <a:cubicBezTo>
                        <a:pt x="170" y="131"/>
                        <a:pt x="175" y="131"/>
                        <a:pt x="175" y="133"/>
                      </a:cubicBezTo>
                      <a:cubicBezTo>
                        <a:pt x="172" y="134"/>
                        <a:pt x="169" y="135"/>
                        <a:pt x="169" y="139"/>
                      </a:cubicBezTo>
                      <a:cubicBezTo>
                        <a:pt x="176" y="142"/>
                        <a:pt x="177" y="135"/>
                        <a:pt x="184" y="138"/>
                      </a:cubicBezTo>
                      <a:cubicBezTo>
                        <a:pt x="184" y="136"/>
                        <a:pt x="185" y="134"/>
                        <a:pt x="185" y="133"/>
                      </a:cubicBezTo>
                      <a:cubicBezTo>
                        <a:pt x="182" y="130"/>
                        <a:pt x="178" y="135"/>
                        <a:pt x="177" y="131"/>
                      </a:cubicBezTo>
                      <a:cubicBezTo>
                        <a:pt x="183" y="130"/>
                        <a:pt x="189" y="131"/>
                        <a:pt x="190" y="123"/>
                      </a:cubicBezTo>
                      <a:cubicBezTo>
                        <a:pt x="183" y="123"/>
                        <a:pt x="176" y="123"/>
                        <a:pt x="172" y="127"/>
                      </a:cubicBezTo>
                      <a:close/>
                      <a:moveTo>
                        <a:pt x="28" y="96"/>
                      </a:moveTo>
                      <a:cubicBezTo>
                        <a:pt x="28" y="96"/>
                        <a:pt x="28" y="96"/>
                        <a:pt x="28" y="96"/>
                      </a:cubicBezTo>
                      <a:cubicBezTo>
                        <a:pt x="28" y="94"/>
                        <a:pt x="31" y="96"/>
                        <a:pt x="31" y="93"/>
                      </a:cubicBezTo>
                      <a:cubicBezTo>
                        <a:pt x="29" y="91"/>
                        <a:pt x="24" y="95"/>
                        <a:pt x="28" y="96"/>
                      </a:cubicBezTo>
                      <a:close/>
                      <a:moveTo>
                        <a:pt x="32" y="97"/>
                      </a:moveTo>
                      <a:cubicBezTo>
                        <a:pt x="32" y="97"/>
                        <a:pt x="32" y="97"/>
                        <a:pt x="32" y="97"/>
                      </a:cubicBezTo>
                      <a:cubicBezTo>
                        <a:pt x="30" y="101"/>
                        <a:pt x="35" y="101"/>
                        <a:pt x="37" y="103"/>
                      </a:cubicBezTo>
                      <a:cubicBezTo>
                        <a:pt x="40" y="97"/>
                        <a:pt x="35" y="95"/>
                        <a:pt x="32" y="97"/>
                      </a:cubicBezTo>
                      <a:close/>
                      <a:moveTo>
                        <a:pt x="163" y="134"/>
                      </a:moveTo>
                      <a:cubicBezTo>
                        <a:pt x="163" y="134"/>
                        <a:pt x="163" y="134"/>
                        <a:pt x="163" y="134"/>
                      </a:cubicBezTo>
                      <a:cubicBezTo>
                        <a:pt x="166" y="135"/>
                        <a:pt x="167" y="132"/>
                        <a:pt x="168" y="129"/>
                      </a:cubicBezTo>
                      <a:cubicBezTo>
                        <a:pt x="166" y="129"/>
                        <a:pt x="165" y="129"/>
                        <a:pt x="164" y="128"/>
                      </a:cubicBezTo>
                      <a:cubicBezTo>
                        <a:pt x="163" y="132"/>
                        <a:pt x="161" y="131"/>
                        <a:pt x="163" y="134"/>
                      </a:cubicBezTo>
                      <a:close/>
                      <a:moveTo>
                        <a:pt x="46" y="108"/>
                      </a:moveTo>
                      <a:cubicBezTo>
                        <a:pt x="46" y="108"/>
                        <a:pt x="46" y="108"/>
                        <a:pt x="46" y="108"/>
                      </a:cubicBezTo>
                      <a:cubicBezTo>
                        <a:pt x="47" y="109"/>
                        <a:pt x="48" y="109"/>
                        <a:pt x="49" y="109"/>
                      </a:cubicBezTo>
                      <a:cubicBezTo>
                        <a:pt x="49" y="108"/>
                        <a:pt x="49" y="107"/>
                        <a:pt x="49" y="106"/>
                      </a:cubicBezTo>
                      <a:cubicBezTo>
                        <a:pt x="48" y="106"/>
                        <a:pt x="47" y="106"/>
                        <a:pt x="46" y="106"/>
                      </a:cubicBezTo>
                      <a:cubicBezTo>
                        <a:pt x="46" y="107"/>
                        <a:pt x="46" y="108"/>
                        <a:pt x="46" y="108"/>
                      </a:cubicBezTo>
                      <a:close/>
                      <a:moveTo>
                        <a:pt x="162" y="153"/>
                      </a:moveTo>
                      <a:cubicBezTo>
                        <a:pt x="162" y="153"/>
                        <a:pt x="162" y="153"/>
                        <a:pt x="162" y="153"/>
                      </a:cubicBezTo>
                      <a:cubicBezTo>
                        <a:pt x="170" y="153"/>
                        <a:pt x="185" y="150"/>
                        <a:pt x="179" y="140"/>
                      </a:cubicBezTo>
                      <a:cubicBezTo>
                        <a:pt x="173" y="143"/>
                        <a:pt x="160" y="144"/>
                        <a:pt x="162" y="153"/>
                      </a:cubicBezTo>
                      <a:close/>
                      <a:moveTo>
                        <a:pt x="154" y="154"/>
                      </a:moveTo>
                      <a:cubicBezTo>
                        <a:pt x="154" y="154"/>
                        <a:pt x="154" y="154"/>
                        <a:pt x="154" y="154"/>
                      </a:cubicBezTo>
                      <a:cubicBezTo>
                        <a:pt x="155" y="153"/>
                        <a:pt x="159" y="150"/>
                        <a:pt x="155" y="149"/>
                      </a:cubicBezTo>
                      <a:cubicBezTo>
                        <a:pt x="155" y="150"/>
                        <a:pt x="151" y="153"/>
                        <a:pt x="154" y="154"/>
                      </a:cubicBezTo>
                      <a:close/>
                      <a:moveTo>
                        <a:pt x="156" y="160"/>
                      </a:moveTo>
                      <a:cubicBezTo>
                        <a:pt x="156" y="160"/>
                        <a:pt x="156" y="160"/>
                        <a:pt x="156" y="160"/>
                      </a:cubicBezTo>
                      <a:cubicBezTo>
                        <a:pt x="162" y="163"/>
                        <a:pt x="165" y="155"/>
                        <a:pt x="168" y="160"/>
                      </a:cubicBezTo>
                      <a:cubicBezTo>
                        <a:pt x="163" y="166"/>
                        <a:pt x="150" y="162"/>
                        <a:pt x="147" y="171"/>
                      </a:cubicBezTo>
                      <a:cubicBezTo>
                        <a:pt x="153" y="172"/>
                        <a:pt x="157" y="164"/>
                        <a:pt x="162" y="170"/>
                      </a:cubicBezTo>
                      <a:cubicBezTo>
                        <a:pt x="165" y="164"/>
                        <a:pt x="172" y="163"/>
                        <a:pt x="174" y="155"/>
                      </a:cubicBezTo>
                      <a:cubicBezTo>
                        <a:pt x="167" y="155"/>
                        <a:pt x="159" y="154"/>
                        <a:pt x="156" y="160"/>
                      </a:cubicBezTo>
                      <a:close/>
                      <a:moveTo>
                        <a:pt x="146" y="163"/>
                      </a:moveTo>
                      <a:cubicBezTo>
                        <a:pt x="146" y="163"/>
                        <a:pt x="146" y="163"/>
                        <a:pt x="146" y="163"/>
                      </a:cubicBezTo>
                      <a:cubicBezTo>
                        <a:pt x="149" y="165"/>
                        <a:pt x="150" y="161"/>
                        <a:pt x="151" y="159"/>
                      </a:cubicBezTo>
                      <a:cubicBezTo>
                        <a:pt x="147" y="158"/>
                        <a:pt x="144" y="161"/>
                        <a:pt x="146" y="163"/>
                      </a:cubicBezTo>
                      <a:close/>
                      <a:moveTo>
                        <a:pt x="118" y="229"/>
                      </a:moveTo>
                      <a:cubicBezTo>
                        <a:pt x="118" y="229"/>
                        <a:pt x="118" y="229"/>
                        <a:pt x="118" y="229"/>
                      </a:cubicBezTo>
                      <a:cubicBezTo>
                        <a:pt x="128" y="228"/>
                        <a:pt x="126" y="210"/>
                        <a:pt x="130" y="200"/>
                      </a:cubicBezTo>
                      <a:cubicBezTo>
                        <a:pt x="130" y="199"/>
                        <a:pt x="129" y="199"/>
                        <a:pt x="127" y="198"/>
                      </a:cubicBezTo>
                      <a:cubicBezTo>
                        <a:pt x="119" y="203"/>
                        <a:pt x="119" y="218"/>
                        <a:pt x="118" y="229"/>
                      </a:cubicBezTo>
                      <a:close/>
                      <a:moveTo>
                        <a:pt x="76" y="217"/>
                      </a:moveTo>
                      <a:cubicBezTo>
                        <a:pt x="76" y="217"/>
                        <a:pt x="76" y="217"/>
                        <a:pt x="76" y="217"/>
                      </a:cubicBezTo>
                      <a:cubicBezTo>
                        <a:pt x="80" y="221"/>
                        <a:pt x="87" y="222"/>
                        <a:pt x="93" y="225"/>
                      </a:cubicBezTo>
                      <a:cubicBezTo>
                        <a:pt x="98" y="219"/>
                        <a:pt x="100" y="209"/>
                        <a:pt x="102" y="199"/>
                      </a:cubicBezTo>
                      <a:cubicBezTo>
                        <a:pt x="97" y="196"/>
                        <a:pt x="88" y="194"/>
                        <a:pt x="82" y="192"/>
                      </a:cubicBezTo>
                      <a:cubicBezTo>
                        <a:pt x="80" y="200"/>
                        <a:pt x="78" y="209"/>
                        <a:pt x="76" y="217"/>
                      </a:cubicBezTo>
                      <a:close/>
                      <a:moveTo>
                        <a:pt x="105" y="227"/>
                      </a:moveTo>
                      <a:cubicBezTo>
                        <a:pt x="105" y="227"/>
                        <a:pt x="105" y="227"/>
                        <a:pt x="105" y="227"/>
                      </a:cubicBezTo>
                      <a:cubicBezTo>
                        <a:pt x="106" y="222"/>
                        <a:pt x="103" y="221"/>
                        <a:pt x="100" y="219"/>
                      </a:cubicBezTo>
                      <a:cubicBezTo>
                        <a:pt x="98" y="224"/>
                        <a:pt x="99" y="227"/>
                        <a:pt x="105" y="227"/>
                      </a:cubicBezTo>
                      <a:close/>
                      <a:moveTo>
                        <a:pt x="131" y="237"/>
                      </a:moveTo>
                      <a:cubicBezTo>
                        <a:pt x="131" y="237"/>
                        <a:pt x="131" y="237"/>
                        <a:pt x="131" y="237"/>
                      </a:cubicBezTo>
                      <a:cubicBezTo>
                        <a:pt x="132" y="235"/>
                        <a:pt x="133" y="234"/>
                        <a:pt x="134" y="232"/>
                      </a:cubicBezTo>
                      <a:cubicBezTo>
                        <a:pt x="133" y="230"/>
                        <a:pt x="131" y="229"/>
                        <a:pt x="128" y="229"/>
                      </a:cubicBezTo>
                      <a:cubicBezTo>
                        <a:pt x="127" y="233"/>
                        <a:pt x="129" y="235"/>
                        <a:pt x="131" y="237"/>
                      </a:cubicBezTo>
                      <a:close/>
                      <a:moveTo>
                        <a:pt x="61" y="232"/>
                      </a:moveTo>
                      <a:cubicBezTo>
                        <a:pt x="61" y="232"/>
                        <a:pt x="61" y="232"/>
                        <a:pt x="61" y="232"/>
                      </a:cubicBezTo>
                      <a:cubicBezTo>
                        <a:pt x="67" y="232"/>
                        <a:pt x="71" y="227"/>
                        <a:pt x="75" y="224"/>
                      </a:cubicBezTo>
                      <a:cubicBezTo>
                        <a:pt x="70" y="225"/>
                        <a:pt x="64" y="226"/>
                        <a:pt x="61" y="232"/>
                      </a:cubicBezTo>
                      <a:close/>
                      <a:moveTo>
                        <a:pt x="64" y="240"/>
                      </a:moveTo>
                      <a:cubicBezTo>
                        <a:pt x="64" y="240"/>
                        <a:pt x="64" y="240"/>
                        <a:pt x="64" y="240"/>
                      </a:cubicBezTo>
                      <a:cubicBezTo>
                        <a:pt x="69" y="235"/>
                        <a:pt x="76" y="232"/>
                        <a:pt x="81" y="227"/>
                      </a:cubicBezTo>
                      <a:cubicBezTo>
                        <a:pt x="81" y="225"/>
                        <a:pt x="81" y="225"/>
                        <a:pt x="79" y="225"/>
                      </a:cubicBezTo>
                      <a:cubicBezTo>
                        <a:pt x="76" y="232"/>
                        <a:pt x="62" y="231"/>
                        <a:pt x="64" y="240"/>
                      </a:cubicBezTo>
                      <a:close/>
                      <a:moveTo>
                        <a:pt x="77" y="242"/>
                      </a:moveTo>
                      <a:cubicBezTo>
                        <a:pt x="77" y="242"/>
                        <a:pt x="77" y="242"/>
                        <a:pt x="77" y="242"/>
                      </a:cubicBezTo>
                      <a:cubicBezTo>
                        <a:pt x="86" y="241"/>
                        <a:pt x="93" y="237"/>
                        <a:pt x="99" y="230"/>
                      </a:cubicBezTo>
                      <a:cubicBezTo>
                        <a:pt x="89" y="231"/>
                        <a:pt x="83" y="236"/>
                        <a:pt x="77" y="242"/>
                      </a:cubicBezTo>
                      <a:close/>
                      <a:moveTo>
                        <a:pt x="130" y="238"/>
                      </a:moveTo>
                      <a:cubicBezTo>
                        <a:pt x="130" y="238"/>
                        <a:pt x="130" y="238"/>
                        <a:pt x="130" y="238"/>
                      </a:cubicBezTo>
                      <a:cubicBezTo>
                        <a:pt x="130" y="239"/>
                        <a:pt x="130" y="240"/>
                        <a:pt x="130" y="241"/>
                      </a:cubicBezTo>
                      <a:cubicBezTo>
                        <a:pt x="133" y="243"/>
                        <a:pt x="135" y="237"/>
                        <a:pt x="132" y="237"/>
                      </a:cubicBezTo>
                      <a:cubicBezTo>
                        <a:pt x="132" y="238"/>
                        <a:pt x="131" y="238"/>
                        <a:pt x="130" y="238"/>
                      </a:cubicBezTo>
                      <a:close/>
                      <a:moveTo>
                        <a:pt x="111" y="242"/>
                      </a:moveTo>
                      <a:cubicBezTo>
                        <a:pt x="111" y="242"/>
                        <a:pt x="111" y="242"/>
                        <a:pt x="111" y="242"/>
                      </a:cubicBezTo>
                      <a:cubicBezTo>
                        <a:pt x="112" y="245"/>
                        <a:pt x="110" y="249"/>
                        <a:pt x="114" y="250"/>
                      </a:cubicBezTo>
                      <a:cubicBezTo>
                        <a:pt x="118" y="245"/>
                        <a:pt x="119" y="243"/>
                        <a:pt x="122" y="236"/>
                      </a:cubicBezTo>
                      <a:cubicBezTo>
                        <a:pt x="117" y="236"/>
                        <a:pt x="115" y="240"/>
                        <a:pt x="111" y="242"/>
                      </a:cubicBezTo>
                      <a:close/>
                      <a:moveTo>
                        <a:pt x="91" y="248"/>
                      </a:moveTo>
                      <a:cubicBezTo>
                        <a:pt x="91" y="248"/>
                        <a:pt x="91" y="248"/>
                        <a:pt x="91" y="248"/>
                      </a:cubicBezTo>
                      <a:cubicBezTo>
                        <a:pt x="97" y="249"/>
                        <a:pt x="100" y="246"/>
                        <a:pt x="102" y="242"/>
                      </a:cubicBezTo>
                      <a:cubicBezTo>
                        <a:pt x="104" y="241"/>
                        <a:pt x="113" y="236"/>
                        <a:pt x="107" y="235"/>
                      </a:cubicBezTo>
                      <a:cubicBezTo>
                        <a:pt x="102" y="239"/>
                        <a:pt x="94" y="240"/>
                        <a:pt x="91" y="248"/>
                      </a:cubicBezTo>
                      <a:close/>
                      <a:moveTo>
                        <a:pt x="69" y="241"/>
                      </a:moveTo>
                      <a:cubicBezTo>
                        <a:pt x="69" y="241"/>
                        <a:pt x="69" y="241"/>
                        <a:pt x="69" y="241"/>
                      </a:cubicBezTo>
                      <a:cubicBezTo>
                        <a:pt x="74" y="240"/>
                        <a:pt x="81" y="235"/>
                        <a:pt x="80" y="232"/>
                      </a:cubicBezTo>
                      <a:cubicBezTo>
                        <a:pt x="77" y="235"/>
                        <a:pt x="71" y="235"/>
                        <a:pt x="69" y="241"/>
                      </a:cubicBezTo>
                      <a:close/>
                      <a:moveTo>
                        <a:pt x="134" y="257"/>
                      </a:moveTo>
                      <a:cubicBezTo>
                        <a:pt x="134" y="257"/>
                        <a:pt x="134" y="257"/>
                        <a:pt x="134" y="257"/>
                      </a:cubicBezTo>
                      <a:cubicBezTo>
                        <a:pt x="141" y="258"/>
                        <a:pt x="141" y="248"/>
                        <a:pt x="139" y="244"/>
                      </a:cubicBezTo>
                      <a:cubicBezTo>
                        <a:pt x="138" y="250"/>
                        <a:pt x="134" y="251"/>
                        <a:pt x="134" y="257"/>
                      </a:cubicBezTo>
                      <a:close/>
                      <a:moveTo>
                        <a:pt x="103" y="250"/>
                      </a:moveTo>
                      <a:cubicBezTo>
                        <a:pt x="103" y="250"/>
                        <a:pt x="103" y="250"/>
                        <a:pt x="103" y="250"/>
                      </a:cubicBezTo>
                      <a:cubicBezTo>
                        <a:pt x="103" y="248"/>
                        <a:pt x="107" y="249"/>
                        <a:pt x="107" y="246"/>
                      </a:cubicBezTo>
                      <a:cubicBezTo>
                        <a:pt x="105" y="245"/>
                        <a:pt x="104" y="245"/>
                        <a:pt x="103" y="245"/>
                      </a:cubicBezTo>
                      <a:cubicBezTo>
                        <a:pt x="102" y="247"/>
                        <a:pt x="101" y="250"/>
                        <a:pt x="103" y="250"/>
                      </a:cubicBezTo>
                      <a:close/>
                      <a:moveTo>
                        <a:pt x="120" y="254"/>
                      </a:moveTo>
                      <a:cubicBezTo>
                        <a:pt x="120" y="254"/>
                        <a:pt x="120" y="254"/>
                        <a:pt x="120" y="254"/>
                      </a:cubicBezTo>
                      <a:cubicBezTo>
                        <a:pt x="122" y="254"/>
                        <a:pt x="123" y="254"/>
                        <a:pt x="124" y="255"/>
                      </a:cubicBezTo>
                      <a:cubicBezTo>
                        <a:pt x="124" y="253"/>
                        <a:pt x="125" y="252"/>
                        <a:pt x="125" y="251"/>
                      </a:cubicBezTo>
                      <a:cubicBezTo>
                        <a:pt x="124" y="250"/>
                        <a:pt x="122" y="250"/>
                        <a:pt x="121" y="250"/>
                      </a:cubicBezTo>
                      <a:cubicBezTo>
                        <a:pt x="121" y="251"/>
                        <a:pt x="120" y="252"/>
                        <a:pt x="120" y="254"/>
                      </a:cubicBezTo>
                      <a:close/>
                      <a:moveTo>
                        <a:pt x="123" y="276"/>
                      </a:moveTo>
                      <a:cubicBezTo>
                        <a:pt x="123" y="276"/>
                        <a:pt x="123" y="276"/>
                        <a:pt x="123" y="276"/>
                      </a:cubicBezTo>
                      <a:cubicBezTo>
                        <a:pt x="116" y="274"/>
                        <a:pt x="110" y="269"/>
                        <a:pt x="105" y="276"/>
                      </a:cubicBezTo>
                      <a:cubicBezTo>
                        <a:pt x="114" y="277"/>
                        <a:pt x="122" y="279"/>
                        <a:pt x="131" y="281"/>
                      </a:cubicBezTo>
                      <a:cubicBezTo>
                        <a:pt x="131" y="278"/>
                        <a:pt x="133" y="273"/>
                        <a:pt x="129" y="272"/>
                      </a:cubicBezTo>
                      <a:cubicBezTo>
                        <a:pt x="127" y="274"/>
                        <a:pt x="125" y="276"/>
                        <a:pt x="123" y="276"/>
                      </a:cubicBezTo>
                      <a:close/>
                      <a:moveTo>
                        <a:pt x="143" y="264"/>
                      </a:moveTo>
                      <a:cubicBezTo>
                        <a:pt x="143" y="264"/>
                        <a:pt x="143" y="264"/>
                        <a:pt x="143" y="264"/>
                      </a:cubicBezTo>
                      <a:cubicBezTo>
                        <a:pt x="141" y="269"/>
                        <a:pt x="136" y="268"/>
                        <a:pt x="135" y="275"/>
                      </a:cubicBezTo>
                      <a:cubicBezTo>
                        <a:pt x="142" y="275"/>
                        <a:pt x="143" y="267"/>
                        <a:pt x="147" y="264"/>
                      </a:cubicBezTo>
                      <a:cubicBezTo>
                        <a:pt x="147" y="260"/>
                        <a:pt x="144" y="258"/>
                        <a:pt x="140" y="257"/>
                      </a:cubicBezTo>
                      <a:cubicBezTo>
                        <a:pt x="138" y="265"/>
                        <a:pt x="130" y="265"/>
                        <a:pt x="126" y="272"/>
                      </a:cubicBezTo>
                      <a:cubicBezTo>
                        <a:pt x="134" y="273"/>
                        <a:pt x="139" y="262"/>
                        <a:pt x="143" y="264"/>
                      </a:cubicBezTo>
                      <a:close/>
                      <a:moveTo>
                        <a:pt x="28" y="246"/>
                      </a:moveTo>
                      <a:cubicBezTo>
                        <a:pt x="28" y="246"/>
                        <a:pt x="28" y="246"/>
                        <a:pt x="28" y="246"/>
                      </a:cubicBezTo>
                      <a:cubicBezTo>
                        <a:pt x="33" y="246"/>
                        <a:pt x="37" y="244"/>
                        <a:pt x="40" y="240"/>
                      </a:cubicBezTo>
                      <a:cubicBezTo>
                        <a:pt x="37" y="238"/>
                        <a:pt x="28" y="239"/>
                        <a:pt x="28" y="246"/>
                      </a:cubicBezTo>
                      <a:close/>
                      <a:moveTo>
                        <a:pt x="29" y="255"/>
                      </a:moveTo>
                      <a:cubicBezTo>
                        <a:pt x="29" y="255"/>
                        <a:pt x="29" y="255"/>
                        <a:pt x="29" y="255"/>
                      </a:cubicBezTo>
                      <a:cubicBezTo>
                        <a:pt x="37" y="251"/>
                        <a:pt x="47" y="250"/>
                        <a:pt x="51" y="241"/>
                      </a:cubicBezTo>
                      <a:cubicBezTo>
                        <a:pt x="42" y="243"/>
                        <a:pt x="33" y="246"/>
                        <a:pt x="29" y="255"/>
                      </a:cubicBezTo>
                      <a:close/>
                      <a:moveTo>
                        <a:pt x="37" y="256"/>
                      </a:moveTo>
                      <a:cubicBezTo>
                        <a:pt x="37" y="256"/>
                        <a:pt x="37" y="256"/>
                        <a:pt x="37" y="256"/>
                      </a:cubicBezTo>
                      <a:cubicBezTo>
                        <a:pt x="46" y="256"/>
                        <a:pt x="55" y="254"/>
                        <a:pt x="60" y="246"/>
                      </a:cubicBezTo>
                      <a:cubicBezTo>
                        <a:pt x="49" y="245"/>
                        <a:pt x="44" y="252"/>
                        <a:pt x="37" y="256"/>
                      </a:cubicBezTo>
                      <a:close/>
                      <a:moveTo>
                        <a:pt x="46" y="265"/>
                      </a:moveTo>
                      <a:cubicBezTo>
                        <a:pt x="46" y="265"/>
                        <a:pt x="46" y="265"/>
                        <a:pt x="46" y="265"/>
                      </a:cubicBezTo>
                      <a:cubicBezTo>
                        <a:pt x="51" y="268"/>
                        <a:pt x="66" y="272"/>
                        <a:pt x="63" y="263"/>
                      </a:cubicBezTo>
                      <a:cubicBezTo>
                        <a:pt x="58" y="267"/>
                        <a:pt x="51" y="257"/>
                        <a:pt x="46" y="265"/>
                      </a:cubicBezTo>
                      <a:close/>
                      <a:moveTo>
                        <a:pt x="70" y="248"/>
                      </a:moveTo>
                      <a:cubicBezTo>
                        <a:pt x="70" y="248"/>
                        <a:pt x="70" y="248"/>
                        <a:pt x="70" y="248"/>
                      </a:cubicBezTo>
                      <a:cubicBezTo>
                        <a:pt x="61" y="249"/>
                        <a:pt x="54" y="254"/>
                        <a:pt x="47" y="260"/>
                      </a:cubicBezTo>
                      <a:cubicBezTo>
                        <a:pt x="57" y="260"/>
                        <a:pt x="68" y="254"/>
                        <a:pt x="70" y="248"/>
                      </a:cubicBezTo>
                      <a:close/>
                      <a:moveTo>
                        <a:pt x="62" y="260"/>
                      </a:moveTo>
                      <a:cubicBezTo>
                        <a:pt x="62" y="260"/>
                        <a:pt x="62" y="260"/>
                        <a:pt x="62" y="260"/>
                      </a:cubicBezTo>
                      <a:cubicBezTo>
                        <a:pt x="71" y="261"/>
                        <a:pt x="77" y="257"/>
                        <a:pt x="82" y="252"/>
                      </a:cubicBezTo>
                      <a:cubicBezTo>
                        <a:pt x="75" y="247"/>
                        <a:pt x="68" y="257"/>
                        <a:pt x="62" y="260"/>
                      </a:cubicBezTo>
                      <a:close/>
                      <a:moveTo>
                        <a:pt x="69" y="267"/>
                      </a:moveTo>
                      <a:cubicBezTo>
                        <a:pt x="69" y="267"/>
                        <a:pt x="69" y="267"/>
                        <a:pt x="69" y="267"/>
                      </a:cubicBezTo>
                      <a:cubicBezTo>
                        <a:pt x="78" y="264"/>
                        <a:pt x="89" y="263"/>
                        <a:pt x="94" y="253"/>
                      </a:cubicBezTo>
                      <a:cubicBezTo>
                        <a:pt x="83" y="253"/>
                        <a:pt x="75" y="258"/>
                        <a:pt x="69" y="267"/>
                      </a:cubicBezTo>
                      <a:close/>
                      <a:moveTo>
                        <a:pt x="88" y="274"/>
                      </a:moveTo>
                      <a:cubicBezTo>
                        <a:pt x="88" y="274"/>
                        <a:pt x="88" y="274"/>
                        <a:pt x="88" y="274"/>
                      </a:cubicBezTo>
                      <a:cubicBezTo>
                        <a:pt x="96" y="277"/>
                        <a:pt x="98" y="270"/>
                        <a:pt x="99" y="263"/>
                      </a:cubicBezTo>
                      <a:cubicBezTo>
                        <a:pt x="103" y="262"/>
                        <a:pt x="108" y="261"/>
                        <a:pt x="110" y="256"/>
                      </a:cubicBezTo>
                      <a:cubicBezTo>
                        <a:pt x="96" y="253"/>
                        <a:pt x="89" y="261"/>
                        <a:pt x="82" y="270"/>
                      </a:cubicBezTo>
                      <a:cubicBezTo>
                        <a:pt x="89" y="270"/>
                        <a:pt x="91" y="265"/>
                        <a:pt x="97" y="266"/>
                      </a:cubicBezTo>
                      <a:cubicBezTo>
                        <a:pt x="94" y="268"/>
                        <a:pt x="89" y="267"/>
                        <a:pt x="88" y="274"/>
                      </a:cubicBezTo>
                      <a:close/>
                      <a:moveTo>
                        <a:pt x="100" y="272"/>
                      </a:moveTo>
                      <a:cubicBezTo>
                        <a:pt x="100" y="272"/>
                        <a:pt x="100" y="272"/>
                        <a:pt x="100" y="272"/>
                      </a:cubicBezTo>
                      <a:cubicBezTo>
                        <a:pt x="110" y="272"/>
                        <a:pt x="117" y="266"/>
                        <a:pt x="122" y="258"/>
                      </a:cubicBezTo>
                      <a:cubicBezTo>
                        <a:pt x="110" y="257"/>
                        <a:pt x="105" y="265"/>
                        <a:pt x="100" y="272"/>
                      </a:cubicBezTo>
                      <a:close/>
                      <a:moveTo>
                        <a:pt x="117" y="270"/>
                      </a:moveTo>
                      <a:cubicBezTo>
                        <a:pt x="117" y="270"/>
                        <a:pt x="117" y="270"/>
                        <a:pt x="117" y="270"/>
                      </a:cubicBezTo>
                      <a:cubicBezTo>
                        <a:pt x="119" y="274"/>
                        <a:pt x="128" y="266"/>
                        <a:pt x="126" y="262"/>
                      </a:cubicBezTo>
                      <a:cubicBezTo>
                        <a:pt x="123" y="265"/>
                        <a:pt x="119" y="266"/>
                        <a:pt x="117" y="270"/>
                      </a:cubicBezTo>
                      <a:close/>
                      <a:moveTo>
                        <a:pt x="36" y="262"/>
                      </a:moveTo>
                      <a:cubicBezTo>
                        <a:pt x="36" y="262"/>
                        <a:pt x="36" y="262"/>
                        <a:pt x="36" y="262"/>
                      </a:cubicBezTo>
                      <a:cubicBezTo>
                        <a:pt x="37" y="262"/>
                        <a:pt x="38" y="264"/>
                        <a:pt x="41" y="264"/>
                      </a:cubicBezTo>
                      <a:cubicBezTo>
                        <a:pt x="41" y="262"/>
                        <a:pt x="41" y="260"/>
                        <a:pt x="42" y="259"/>
                      </a:cubicBezTo>
                      <a:cubicBezTo>
                        <a:pt x="38" y="258"/>
                        <a:pt x="37" y="260"/>
                        <a:pt x="36" y="262"/>
                      </a:cubicBezTo>
                      <a:close/>
                      <a:moveTo>
                        <a:pt x="73" y="270"/>
                      </a:moveTo>
                      <a:cubicBezTo>
                        <a:pt x="73" y="270"/>
                        <a:pt x="73" y="270"/>
                        <a:pt x="73" y="270"/>
                      </a:cubicBezTo>
                      <a:cubicBezTo>
                        <a:pt x="74" y="271"/>
                        <a:pt x="75" y="271"/>
                        <a:pt x="76" y="271"/>
                      </a:cubicBezTo>
                      <a:cubicBezTo>
                        <a:pt x="77" y="270"/>
                        <a:pt x="77" y="269"/>
                        <a:pt x="77" y="267"/>
                      </a:cubicBezTo>
                      <a:cubicBezTo>
                        <a:pt x="76" y="267"/>
                        <a:pt x="76" y="267"/>
                        <a:pt x="75" y="267"/>
                      </a:cubicBezTo>
                      <a:cubicBezTo>
                        <a:pt x="74" y="268"/>
                        <a:pt x="73" y="268"/>
                        <a:pt x="73" y="270"/>
                      </a:cubicBez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72" name="Freeform 619">
                <a:extLst>
                  <a:ext uri="{FF2B5EF4-FFF2-40B4-BE49-F238E27FC236}">
                    <a16:creationId xmlns:a16="http://schemas.microsoft.com/office/drawing/2014/main" id="{C11FC2A8-1377-4D62-9E23-31D29746446B}"/>
                  </a:ext>
                </a:extLst>
              </p:cNvPr>
              <p:cNvSpPr>
                <a:spLocks noChangeAspect="1" noEditPoints="1"/>
              </p:cNvSpPr>
              <p:nvPr/>
            </p:nvSpPr>
            <p:spPr bwMode="auto">
              <a:xfrm rot="16738148">
                <a:off x="15436989" y="5467433"/>
                <a:ext cx="391760" cy="189754"/>
              </a:xfrm>
              <a:custGeom>
                <a:avLst/>
                <a:gdLst>
                  <a:gd name="T0" fmla="*/ 286 w 426"/>
                  <a:gd name="T1" fmla="*/ 188 h 207"/>
                  <a:gd name="T2" fmla="*/ 175 w 426"/>
                  <a:gd name="T3" fmla="*/ 123 h 207"/>
                  <a:gd name="T4" fmla="*/ 29 w 426"/>
                  <a:gd name="T5" fmla="*/ 79 h 207"/>
                  <a:gd name="T6" fmla="*/ 53 w 426"/>
                  <a:gd name="T7" fmla="*/ 12 h 207"/>
                  <a:gd name="T8" fmla="*/ 232 w 426"/>
                  <a:gd name="T9" fmla="*/ 60 h 207"/>
                  <a:gd name="T10" fmla="*/ 236 w 426"/>
                  <a:gd name="T11" fmla="*/ 91 h 207"/>
                  <a:gd name="T12" fmla="*/ 238 w 426"/>
                  <a:gd name="T13" fmla="*/ 88 h 207"/>
                  <a:gd name="T14" fmla="*/ 24 w 426"/>
                  <a:gd name="T15" fmla="*/ 13 h 207"/>
                  <a:gd name="T16" fmla="*/ 42 w 426"/>
                  <a:gd name="T17" fmla="*/ 18 h 207"/>
                  <a:gd name="T18" fmla="*/ 53 w 426"/>
                  <a:gd name="T19" fmla="*/ 16 h 207"/>
                  <a:gd name="T20" fmla="*/ 105 w 426"/>
                  <a:gd name="T21" fmla="*/ 31 h 207"/>
                  <a:gd name="T22" fmla="*/ 116 w 426"/>
                  <a:gd name="T23" fmla="*/ 35 h 207"/>
                  <a:gd name="T24" fmla="*/ 35 w 426"/>
                  <a:gd name="T25" fmla="*/ 27 h 207"/>
                  <a:gd name="T26" fmla="*/ 46 w 426"/>
                  <a:gd name="T27" fmla="*/ 23 h 207"/>
                  <a:gd name="T28" fmla="*/ 63 w 426"/>
                  <a:gd name="T29" fmla="*/ 34 h 207"/>
                  <a:gd name="T30" fmla="*/ 163 w 426"/>
                  <a:gd name="T31" fmla="*/ 45 h 207"/>
                  <a:gd name="T32" fmla="*/ 118 w 426"/>
                  <a:gd name="T33" fmla="*/ 41 h 207"/>
                  <a:gd name="T34" fmla="*/ 149 w 426"/>
                  <a:gd name="T35" fmla="*/ 47 h 207"/>
                  <a:gd name="T36" fmla="*/ 282 w 426"/>
                  <a:gd name="T37" fmla="*/ 66 h 207"/>
                  <a:gd name="T38" fmla="*/ 290 w 426"/>
                  <a:gd name="T39" fmla="*/ 70 h 207"/>
                  <a:gd name="T40" fmla="*/ 219 w 426"/>
                  <a:gd name="T41" fmla="*/ 61 h 207"/>
                  <a:gd name="T42" fmla="*/ 222 w 426"/>
                  <a:gd name="T43" fmla="*/ 67 h 207"/>
                  <a:gd name="T44" fmla="*/ 278 w 426"/>
                  <a:gd name="T45" fmla="*/ 160 h 207"/>
                  <a:gd name="T46" fmla="*/ 302 w 426"/>
                  <a:gd name="T47" fmla="*/ 82 h 207"/>
                  <a:gd name="T48" fmla="*/ 225 w 426"/>
                  <a:gd name="T49" fmla="*/ 73 h 207"/>
                  <a:gd name="T50" fmla="*/ 370 w 426"/>
                  <a:gd name="T51" fmla="*/ 98 h 207"/>
                  <a:gd name="T52" fmla="*/ 387 w 426"/>
                  <a:gd name="T53" fmla="*/ 113 h 207"/>
                  <a:gd name="T54" fmla="*/ 190 w 426"/>
                  <a:gd name="T55" fmla="*/ 75 h 207"/>
                  <a:gd name="T56" fmla="*/ 190 w 426"/>
                  <a:gd name="T57" fmla="*/ 75 h 207"/>
                  <a:gd name="T58" fmla="*/ 416 w 426"/>
                  <a:gd name="T59" fmla="*/ 110 h 207"/>
                  <a:gd name="T60" fmla="*/ 235 w 426"/>
                  <a:gd name="T61" fmla="*/ 114 h 207"/>
                  <a:gd name="T62" fmla="*/ 38 w 426"/>
                  <a:gd name="T63" fmla="*/ 60 h 207"/>
                  <a:gd name="T64" fmla="*/ 188 w 426"/>
                  <a:gd name="T65" fmla="*/ 83 h 207"/>
                  <a:gd name="T66" fmla="*/ 42 w 426"/>
                  <a:gd name="T67" fmla="*/ 62 h 207"/>
                  <a:gd name="T68" fmla="*/ 387 w 426"/>
                  <a:gd name="T69" fmla="*/ 127 h 207"/>
                  <a:gd name="T70" fmla="*/ 387 w 426"/>
                  <a:gd name="T71" fmla="*/ 127 h 207"/>
                  <a:gd name="T72" fmla="*/ 253 w 426"/>
                  <a:gd name="T73" fmla="*/ 103 h 207"/>
                  <a:gd name="T74" fmla="*/ 38 w 426"/>
                  <a:gd name="T75" fmla="*/ 84 h 207"/>
                  <a:gd name="T76" fmla="*/ 124 w 426"/>
                  <a:gd name="T77" fmla="*/ 140 h 207"/>
                  <a:gd name="T78" fmla="*/ 245 w 426"/>
                  <a:gd name="T79" fmla="*/ 118 h 207"/>
                  <a:gd name="T80" fmla="*/ 148 w 426"/>
                  <a:gd name="T81" fmla="*/ 131 h 207"/>
                  <a:gd name="T82" fmla="*/ 255 w 426"/>
                  <a:gd name="T83" fmla="*/ 123 h 207"/>
                  <a:gd name="T84" fmla="*/ 248 w 426"/>
                  <a:gd name="T85" fmla="*/ 136 h 207"/>
                  <a:gd name="T86" fmla="*/ 375 w 426"/>
                  <a:gd name="T87" fmla="*/ 152 h 207"/>
                  <a:gd name="T88" fmla="*/ 261 w 426"/>
                  <a:gd name="T89" fmla="*/ 138 h 207"/>
                  <a:gd name="T90" fmla="*/ 348 w 426"/>
                  <a:gd name="T91" fmla="*/ 176 h 207"/>
                  <a:gd name="T92" fmla="*/ 166 w 426"/>
                  <a:gd name="T93" fmla="*/ 127 h 207"/>
                  <a:gd name="T94" fmla="*/ 119 w 426"/>
                  <a:gd name="T95" fmla="*/ 134 h 207"/>
                  <a:gd name="T96" fmla="*/ 74 w 426"/>
                  <a:gd name="T97" fmla="*/ 124 h 207"/>
                  <a:gd name="T98" fmla="*/ 106 w 426"/>
                  <a:gd name="T99" fmla="*/ 122 h 207"/>
                  <a:gd name="T100" fmla="*/ 108 w 426"/>
                  <a:gd name="T101" fmla="*/ 133 h 207"/>
                  <a:gd name="T102" fmla="*/ 62 w 426"/>
                  <a:gd name="T103" fmla="*/ 126 h 207"/>
                  <a:gd name="T104" fmla="*/ 350 w 426"/>
                  <a:gd name="T105" fmla="*/ 189 h 207"/>
                  <a:gd name="T106" fmla="*/ 266 w 426"/>
                  <a:gd name="T107" fmla="*/ 152 h 207"/>
                  <a:gd name="T108" fmla="*/ 112 w 426"/>
                  <a:gd name="T109" fmla="*/ 145 h 207"/>
                  <a:gd name="T110" fmla="*/ 249 w 426"/>
                  <a:gd name="T111" fmla="*/ 160 h 207"/>
                  <a:gd name="T112" fmla="*/ 260 w 426"/>
                  <a:gd name="T113" fmla="*/ 168 h 207"/>
                  <a:gd name="T114" fmla="*/ 274 w 426"/>
                  <a:gd name="T115" fmla="*/ 181 h 207"/>
                  <a:gd name="T116" fmla="*/ 297 w 426"/>
                  <a:gd name="T117" fmla="*/ 171 h 207"/>
                  <a:gd name="T118" fmla="*/ 338 w 426"/>
                  <a:gd name="T119" fmla="*/ 188 h 207"/>
                  <a:gd name="T120" fmla="*/ 326 w 426"/>
                  <a:gd name="T121" fmla="*/ 194 h 207"/>
                  <a:gd name="T122" fmla="*/ 283 w 426"/>
                  <a:gd name="T123" fmla="*/ 183 h 207"/>
                  <a:gd name="T124" fmla="*/ 298 w 426"/>
                  <a:gd name="T125" fmla="*/ 1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207">
                    <a:moveTo>
                      <a:pt x="426" y="100"/>
                    </a:moveTo>
                    <a:cubicBezTo>
                      <a:pt x="425" y="106"/>
                      <a:pt x="422" y="110"/>
                      <a:pt x="421" y="115"/>
                    </a:cubicBezTo>
                    <a:cubicBezTo>
                      <a:pt x="405" y="113"/>
                      <a:pt x="404" y="124"/>
                      <a:pt x="397" y="138"/>
                    </a:cubicBezTo>
                    <a:cubicBezTo>
                      <a:pt x="390" y="151"/>
                      <a:pt x="383" y="163"/>
                      <a:pt x="382" y="176"/>
                    </a:cubicBezTo>
                    <a:cubicBezTo>
                      <a:pt x="375" y="177"/>
                      <a:pt x="374" y="185"/>
                      <a:pt x="370" y="189"/>
                    </a:cubicBezTo>
                    <a:cubicBezTo>
                      <a:pt x="368" y="190"/>
                      <a:pt x="357" y="198"/>
                      <a:pt x="354" y="200"/>
                    </a:cubicBezTo>
                    <a:cubicBezTo>
                      <a:pt x="334" y="207"/>
                      <a:pt x="305" y="194"/>
                      <a:pt x="286" y="188"/>
                    </a:cubicBezTo>
                    <a:cubicBezTo>
                      <a:pt x="273" y="185"/>
                      <a:pt x="261" y="181"/>
                      <a:pt x="255" y="177"/>
                    </a:cubicBezTo>
                    <a:cubicBezTo>
                      <a:pt x="249" y="172"/>
                      <a:pt x="247" y="164"/>
                      <a:pt x="243" y="162"/>
                    </a:cubicBezTo>
                    <a:cubicBezTo>
                      <a:pt x="235" y="141"/>
                      <a:pt x="234" y="114"/>
                      <a:pt x="223" y="95"/>
                    </a:cubicBezTo>
                    <a:cubicBezTo>
                      <a:pt x="229" y="89"/>
                      <a:pt x="225" y="88"/>
                      <a:pt x="229" y="81"/>
                    </a:cubicBezTo>
                    <a:cubicBezTo>
                      <a:pt x="225" y="73"/>
                      <a:pt x="201" y="68"/>
                      <a:pt x="198" y="79"/>
                    </a:cubicBezTo>
                    <a:cubicBezTo>
                      <a:pt x="196" y="85"/>
                      <a:pt x="202" y="86"/>
                      <a:pt x="202" y="90"/>
                    </a:cubicBezTo>
                    <a:cubicBezTo>
                      <a:pt x="191" y="98"/>
                      <a:pt x="183" y="111"/>
                      <a:pt x="175" y="123"/>
                    </a:cubicBezTo>
                    <a:cubicBezTo>
                      <a:pt x="172" y="127"/>
                      <a:pt x="174" y="128"/>
                      <a:pt x="173" y="133"/>
                    </a:cubicBezTo>
                    <a:cubicBezTo>
                      <a:pt x="165" y="137"/>
                      <a:pt x="162" y="146"/>
                      <a:pt x="154" y="149"/>
                    </a:cubicBezTo>
                    <a:cubicBezTo>
                      <a:pt x="142" y="154"/>
                      <a:pt x="109" y="156"/>
                      <a:pt x="94" y="151"/>
                    </a:cubicBezTo>
                    <a:cubicBezTo>
                      <a:pt x="78" y="147"/>
                      <a:pt x="67" y="136"/>
                      <a:pt x="57" y="127"/>
                    </a:cubicBezTo>
                    <a:cubicBezTo>
                      <a:pt x="51" y="121"/>
                      <a:pt x="46" y="112"/>
                      <a:pt x="39" y="110"/>
                    </a:cubicBezTo>
                    <a:cubicBezTo>
                      <a:pt x="41" y="101"/>
                      <a:pt x="38" y="96"/>
                      <a:pt x="33" y="93"/>
                    </a:cubicBezTo>
                    <a:cubicBezTo>
                      <a:pt x="34" y="86"/>
                      <a:pt x="33" y="82"/>
                      <a:pt x="29" y="79"/>
                    </a:cubicBezTo>
                    <a:cubicBezTo>
                      <a:pt x="32" y="71"/>
                      <a:pt x="28" y="63"/>
                      <a:pt x="27" y="55"/>
                    </a:cubicBezTo>
                    <a:cubicBezTo>
                      <a:pt x="26" y="47"/>
                      <a:pt x="25" y="36"/>
                      <a:pt x="18" y="28"/>
                    </a:cubicBezTo>
                    <a:cubicBezTo>
                      <a:pt x="14" y="26"/>
                      <a:pt x="8" y="25"/>
                      <a:pt x="4" y="23"/>
                    </a:cubicBezTo>
                    <a:cubicBezTo>
                      <a:pt x="0" y="15"/>
                      <a:pt x="4" y="9"/>
                      <a:pt x="7" y="0"/>
                    </a:cubicBezTo>
                    <a:cubicBezTo>
                      <a:pt x="15" y="0"/>
                      <a:pt x="18" y="4"/>
                      <a:pt x="25" y="4"/>
                    </a:cubicBezTo>
                    <a:cubicBezTo>
                      <a:pt x="32" y="0"/>
                      <a:pt x="35" y="8"/>
                      <a:pt x="40" y="10"/>
                    </a:cubicBezTo>
                    <a:cubicBezTo>
                      <a:pt x="44" y="11"/>
                      <a:pt x="49" y="11"/>
                      <a:pt x="53" y="12"/>
                    </a:cubicBezTo>
                    <a:cubicBezTo>
                      <a:pt x="67" y="14"/>
                      <a:pt x="83" y="20"/>
                      <a:pt x="96" y="23"/>
                    </a:cubicBezTo>
                    <a:cubicBezTo>
                      <a:pt x="114" y="26"/>
                      <a:pt x="133" y="26"/>
                      <a:pt x="148" y="30"/>
                    </a:cubicBezTo>
                    <a:cubicBezTo>
                      <a:pt x="151" y="31"/>
                      <a:pt x="154" y="34"/>
                      <a:pt x="157" y="35"/>
                    </a:cubicBezTo>
                    <a:cubicBezTo>
                      <a:pt x="162" y="37"/>
                      <a:pt x="167" y="37"/>
                      <a:pt x="171" y="38"/>
                    </a:cubicBezTo>
                    <a:cubicBezTo>
                      <a:pt x="177" y="41"/>
                      <a:pt x="183" y="47"/>
                      <a:pt x="190" y="49"/>
                    </a:cubicBezTo>
                    <a:cubicBezTo>
                      <a:pt x="196" y="51"/>
                      <a:pt x="204" y="53"/>
                      <a:pt x="211" y="55"/>
                    </a:cubicBezTo>
                    <a:cubicBezTo>
                      <a:pt x="218" y="57"/>
                      <a:pt x="227" y="60"/>
                      <a:pt x="232" y="60"/>
                    </a:cubicBezTo>
                    <a:cubicBezTo>
                      <a:pt x="245" y="61"/>
                      <a:pt x="260" y="54"/>
                      <a:pt x="275" y="57"/>
                    </a:cubicBezTo>
                    <a:cubicBezTo>
                      <a:pt x="277" y="57"/>
                      <a:pt x="278" y="59"/>
                      <a:pt x="281" y="60"/>
                    </a:cubicBezTo>
                    <a:cubicBezTo>
                      <a:pt x="293" y="64"/>
                      <a:pt x="308" y="65"/>
                      <a:pt x="321" y="68"/>
                    </a:cubicBezTo>
                    <a:cubicBezTo>
                      <a:pt x="339" y="72"/>
                      <a:pt x="356" y="74"/>
                      <a:pt x="374" y="79"/>
                    </a:cubicBezTo>
                    <a:cubicBezTo>
                      <a:pt x="381" y="82"/>
                      <a:pt x="387" y="87"/>
                      <a:pt x="394" y="90"/>
                    </a:cubicBezTo>
                    <a:cubicBezTo>
                      <a:pt x="407" y="94"/>
                      <a:pt x="418" y="92"/>
                      <a:pt x="426" y="100"/>
                    </a:cubicBezTo>
                    <a:close/>
                    <a:moveTo>
                      <a:pt x="236" y="91"/>
                    </a:moveTo>
                    <a:cubicBezTo>
                      <a:pt x="236" y="91"/>
                      <a:pt x="236" y="91"/>
                      <a:pt x="236" y="91"/>
                    </a:cubicBezTo>
                    <a:cubicBezTo>
                      <a:pt x="248" y="90"/>
                      <a:pt x="254" y="81"/>
                      <a:pt x="263" y="77"/>
                    </a:cubicBezTo>
                    <a:cubicBezTo>
                      <a:pt x="267" y="80"/>
                      <a:pt x="273" y="73"/>
                      <a:pt x="277" y="72"/>
                    </a:cubicBezTo>
                    <a:cubicBezTo>
                      <a:pt x="272" y="70"/>
                      <a:pt x="265" y="78"/>
                      <a:pt x="263" y="72"/>
                    </a:cubicBezTo>
                    <a:cubicBezTo>
                      <a:pt x="266" y="68"/>
                      <a:pt x="273" y="69"/>
                      <a:pt x="275" y="64"/>
                    </a:cubicBezTo>
                    <a:cubicBezTo>
                      <a:pt x="270" y="59"/>
                      <a:pt x="259" y="63"/>
                      <a:pt x="252" y="63"/>
                    </a:cubicBezTo>
                    <a:cubicBezTo>
                      <a:pt x="247" y="72"/>
                      <a:pt x="231" y="78"/>
                      <a:pt x="238" y="88"/>
                    </a:cubicBezTo>
                    <a:cubicBezTo>
                      <a:pt x="242" y="76"/>
                      <a:pt x="252" y="72"/>
                      <a:pt x="261" y="67"/>
                    </a:cubicBezTo>
                    <a:cubicBezTo>
                      <a:pt x="254" y="77"/>
                      <a:pt x="242" y="80"/>
                      <a:pt x="236" y="91"/>
                    </a:cubicBezTo>
                    <a:close/>
                    <a:moveTo>
                      <a:pt x="24" y="13"/>
                    </a:moveTo>
                    <a:cubicBezTo>
                      <a:pt x="24" y="13"/>
                      <a:pt x="24" y="13"/>
                      <a:pt x="24" y="13"/>
                    </a:cubicBezTo>
                    <a:cubicBezTo>
                      <a:pt x="28" y="15"/>
                      <a:pt x="29" y="13"/>
                      <a:pt x="31" y="11"/>
                    </a:cubicBezTo>
                    <a:cubicBezTo>
                      <a:pt x="29" y="10"/>
                      <a:pt x="29" y="9"/>
                      <a:pt x="26" y="9"/>
                    </a:cubicBezTo>
                    <a:cubicBezTo>
                      <a:pt x="26" y="11"/>
                      <a:pt x="24" y="11"/>
                      <a:pt x="24" y="13"/>
                    </a:cubicBezTo>
                    <a:close/>
                    <a:moveTo>
                      <a:pt x="22" y="19"/>
                    </a:moveTo>
                    <a:cubicBezTo>
                      <a:pt x="22" y="19"/>
                      <a:pt x="22" y="19"/>
                      <a:pt x="22" y="19"/>
                    </a:cubicBezTo>
                    <a:cubicBezTo>
                      <a:pt x="22" y="22"/>
                      <a:pt x="24" y="24"/>
                      <a:pt x="25" y="26"/>
                    </a:cubicBezTo>
                    <a:cubicBezTo>
                      <a:pt x="26" y="17"/>
                      <a:pt x="35" y="20"/>
                      <a:pt x="38" y="14"/>
                    </a:cubicBezTo>
                    <a:cubicBezTo>
                      <a:pt x="32" y="10"/>
                      <a:pt x="27" y="18"/>
                      <a:pt x="22" y="19"/>
                    </a:cubicBezTo>
                    <a:close/>
                    <a:moveTo>
                      <a:pt x="42" y="18"/>
                    </a:moveTo>
                    <a:cubicBezTo>
                      <a:pt x="42" y="18"/>
                      <a:pt x="42" y="18"/>
                      <a:pt x="42" y="18"/>
                    </a:cubicBezTo>
                    <a:cubicBezTo>
                      <a:pt x="46" y="20"/>
                      <a:pt x="48" y="18"/>
                      <a:pt x="49" y="16"/>
                    </a:cubicBezTo>
                    <a:cubicBezTo>
                      <a:pt x="48" y="14"/>
                      <a:pt x="45" y="14"/>
                      <a:pt x="42" y="14"/>
                    </a:cubicBezTo>
                    <a:cubicBezTo>
                      <a:pt x="42" y="15"/>
                      <a:pt x="42" y="17"/>
                      <a:pt x="42" y="18"/>
                    </a:cubicBezTo>
                    <a:close/>
                    <a:moveTo>
                      <a:pt x="53" y="16"/>
                    </a:moveTo>
                    <a:cubicBezTo>
                      <a:pt x="53" y="16"/>
                      <a:pt x="53" y="16"/>
                      <a:pt x="53" y="16"/>
                    </a:cubicBezTo>
                    <a:cubicBezTo>
                      <a:pt x="55" y="25"/>
                      <a:pt x="65" y="21"/>
                      <a:pt x="72" y="23"/>
                    </a:cubicBezTo>
                    <a:cubicBezTo>
                      <a:pt x="72" y="16"/>
                      <a:pt x="56" y="17"/>
                      <a:pt x="53" y="16"/>
                    </a:cubicBezTo>
                    <a:close/>
                    <a:moveTo>
                      <a:pt x="91" y="27"/>
                    </a:moveTo>
                    <a:cubicBezTo>
                      <a:pt x="91" y="27"/>
                      <a:pt x="91" y="27"/>
                      <a:pt x="91" y="27"/>
                    </a:cubicBezTo>
                    <a:cubicBezTo>
                      <a:pt x="92" y="27"/>
                      <a:pt x="93" y="27"/>
                      <a:pt x="93" y="27"/>
                    </a:cubicBezTo>
                    <a:cubicBezTo>
                      <a:pt x="93" y="26"/>
                      <a:pt x="94" y="25"/>
                      <a:pt x="94" y="25"/>
                    </a:cubicBezTo>
                    <a:cubicBezTo>
                      <a:pt x="93" y="25"/>
                      <a:pt x="92" y="24"/>
                      <a:pt x="91" y="24"/>
                    </a:cubicBezTo>
                    <a:cubicBezTo>
                      <a:pt x="91" y="25"/>
                      <a:pt x="91" y="26"/>
                      <a:pt x="91" y="27"/>
                    </a:cubicBezTo>
                    <a:close/>
                    <a:moveTo>
                      <a:pt x="105" y="31"/>
                    </a:moveTo>
                    <a:cubicBezTo>
                      <a:pt x="105" y="31"/>
                      <a:pt x="105" y="31"/>
                      <a:pt x="105" y="31"/>
                    </a:cubicBezTo>
                    <a:cubicBezTo>
                      <a:pt x="105" y="29"/>
                      <a:pt x="108" y="31"/>
                      <a:pt x="109" y="29"/>
                    </a:cubicBezTo>
                    <a:cubicBezTo>
                      <a:pt x="108" y="26"/>
                      <a:pt x="101" y="29"/>
                      <a:pt x="105" y="31"/>
                    </a:cubicBezTo>
                    <a:close/>
                    <a:moveTo>
                      <a:pt x="116" y="35"/>
                    </a:moveTo>
                    <a:cubicBezTo>
                      <a:pt x="116" y="35"/>
                      <a:pt x="116" y="35"/>
                      <a:pt x="116" y="35"/>
                    </a:cubicBezTo>
                    <a:cubicBezTo>
                      <a:pt x="120" y="38"/>
                      <a:pt x="124" y="34"/>
                      <a:pt x="128" y="34"/>
                    </a:cubicBezTo>
                    <a:cubicBezTo>
                      <a:pt x="129" y="27"/>
                      <a:pt x="117" y="30"/>
                      <a:pt x="116" y="35"/>
                    </a:cubicBezTo>
                    <a:close/>
                    <a:moveTo>
                      <a:pt x="138" y="36"/>
                    </a:moveTo>
                    <a:cubicBezTo>
                      <a:pt x="138" y="36"/>
                      <a:pt x="138" y="36"/>
                      <a:pt x="138" y="36"/>
                    </a:cubicBezTo>
                    <a:cubicBezTo>
                      <a:pt x="139" y="38"/>
                      <a:pt x="143" y="38"/>
                      <a:pt x="144" y="35"/>
                    </a:cubicBezTo>
                    <a:cubicBezTo>
                      <a:pt x="143" y="34"/>
                      <a:pt x="138" y="33"/>
                      <a:pt x="138" y="36"/>
                    </a:cubicBezTo>
                    <a:close/>
                    <a:moveTo>
                      <a:pt x="25" y="33"/>
                    </a:moveTo>
                    <a:cubicBezTo>
                      <a:pt x="25" y="33"/>
                      <a:pt x="25" y="33"/>
                      <a:pt x="25" y="33"/>
                    </a:cubicBezTo>
                    <a:cubicBezTo>
                      <a:pt x="29" y="37"/>
                      <a:pt x="31" y="27"/>
                      <a:pt x="35" y="27"/>
                    </a:cubicBezTo>
                    <a:cubicBezTo>
                      <a:pt x="37" y="28"/>
                      <a:pt x="39" y="32"/>
                      <a:pt x="40" y="28"/>
                    </a:cubicBezTo>
                    <a:cubicBezTo>
                      <a:pt x="37" y="27"/>
                      <a:pt x="36" y="23"/>
                      <a:pt x="36" y="20"/>
                    </a:cubicBezTo>
                    <a:cubicBezTo>
                      <a:pt x="27" y="20"/>
                      <a:pt x="31" y="29"/>
                      <a:pt x="25" y="33"/>
                    </a:cubicBezTo>
                    <a:close/>
                    <a:moveTo>
                      <a:pt x="43" y="25"/>
                    </a:moveTo>
                    <a:cubicBezTo>
                      <a:pt x="43" y="25"/>
                      <a:pt x="43" y="25"/>
                      <a:pt x="43" y="25"/>
                    </a:cubicBezTo>
                    <a:cubicBezTo>
                      <a:pt x="44" y="25"/>
                      <a:pt x="45" y="25"/>
                      <a:pt x="45" y="25"/>
                    </a:cubicBezTo>
                    <a:cubicBezTo>
                      <a:pt x="45" y="24"/>
                      <a:pt x="46" y="23"/>
                      <a:pt x="46" y="23"/>
                    </a:cubicBezTo>
                    <a:cubicBezTo>
                      <a:pt x="45" y="22"/>
                      <a:pt x="44" y="22"/>
                      <a:pt x="43" y="22"/>
                    </a:cubicBezTo>
                    <a:cubicBezTo>
                      <a:pt x="43" y="23"/>
                      <a:pt x="43" y="24"/>
                      <a:pt x="43" y="25"/>
                    </a:cubicBezTo>
                    <a:close/>
                    <a:moveTo>
                      <a:pt x="35" y="39"/>
                    </a:moveTo>
                    <a:cubicBezTo>
                      <a:pt x="35" y="39"/>
                      <a:pt x="35" y="39"/>
                      <a:pt x="35" y="39"/>
                    </a:cubicBezTo>
                    <a:cubicBezTo>
                      <a:pt x="41" y="38"/>
                      <a:pt x="45" y="34"/>
                      <a:pt x="50" y="32"/>
                    </a:cubicBezTo>
                    <a:cubicBezTo>
                      <a:pt x="51" y="37"/>
                      <a:pt x="41" y="39"/>
                      <a:pt x="38" y="44"/>
                    </a:cubicBezTo>
                    <a:cubicBezTo>
                      <a:pt x="49" y="43"/>
                      <a:pt x="54" y="36"/>
                      <a:pt x="63" y="34"/>
                    </a:cubicBezTo>
                    <a:cubicBezTo>
                      <a:pt x="69" y="32"/>
                      <a:pt x="75" y="35"/>
                      <a:pt x="79" y="29"/>
                    </a:cubicBezTo>
                    <a:cubicBezTo>
                      <a:pt x="63" y="33"/>
                      <a:pt x="40" y="21"/>
                      <a:pt x="35" y="39"/>
                    </a:cubicBezTo>
                    <a:close/>
                    <a:moveTo>
                      <a:pt x="163" y="45"/>
                    </a:moveTo>
                    <a:cubicBezTo>
                      <a:pt x="163" y="45"/>
                      <a:pt x="163" y="45"/>
                      <a:pt x="163" y="45"/>
                    </a:cubicBezTo>
                    <a:cubicBezTo>
                      <a:pt x="169" y="43"/>
                      <a:pt x="173" y="54"/>
                      <a:pt x="178" y="49"/>
                    </a:cubicBezTo>
                    <a:cubicBezTo>
                      <a:pt x="172" y="47"/>
                      <a:pt x="170" y="41"/>
                      <a:pt x="161" y="40"/>
                    </a:cubicBezTo>
                    <a:cubicBezTo>
                      <a:pt x="160" y="43"/>
                      <a:pt x="163" y="43"/>
                      <a:pt x="163" y="45"/>
                    </a:cubicBezTo>
                    <a:close/>
                    <a:moveTo>
                      <a:pt x="156" y="93"/>
                    </a:moveTo>
                    <a:cubicBezTo>
                      <a:pt x="156" y="93"/>
                      <a:pt x="156" y="93"/>
                      <a:pt x="156" y="93"/>
                    </a:cubicBezTo>
                    <a:cubicBezTo>
                      <a:pt x="161" y="85"/>
                      <a:pt x="172" y="76"/>
                      <a:pt x="171" y="65"/>
                    </a:cubicBezTo>
                    <a:cubicBezTo>
                      <a:pt x="170" y="58"/>
                      <a:pt x="161" y="54"/>
                      <a:pt x="156" y="54"/>
                    </a:cubicBezTo>
                    <a:cubicBezTo>
                      <a:pt x="154" y="54"/>
                      <a:pt x="153" y="56"/>
                      <a:pt x="152" y="56"/>
                    </a:cubicBezTo>
                    <a:cubicBezTo>
                      <a:pt x="151" y="56"/>
                      <a:pt x="146" y="51"/>
                      <a:pt x="143" y="50"/>
                    </a:cubicBezTo>
                    <a:cubicBezTo>
                      <a:pt x="133" y="45"/>
                      <a:pt x="128" y="44"/>
                      <a:pt x="118" y="41"/>
                    </a:cubicBezTo>
                    <a:cubicBezTo>
                      <a:pt x="113" y="40"/>
                      <a:pt x="108" y="38"/>
                      <a:pt x="104" y="37"/>
                    </a:cubicBezTo>
                    <a:cubicBezTo>
                      <a:pt x="81" y="32"/>
                      <a:pt x="52" y="37"/>
                      <a:pt x="48" y="48"/>
                    </a:cubicBezTo>
                    <a:cubicBezTo>
                      <a:pt x="46" y="53"/>
                      <a:pt x="50" y="61"/>
                      <a:pt x="52" y="70"/>
                    </a:cubicBezTo>
                    <a:cubicBezTo>
                      <a:pt x="60" y="97"/>
                      <a:pt x="63" y="111"/>
                      <a:pt x="94" y="116"/>
                    </a:cubicBezTo>
                    <a:cubicBezTo>
                      <a:pt x="112" y="119"/>
                      <a:pt x="129" y="124"/>
                      <a:pt x="141" y="120"/>
                    </a:cubicBezTo>
                    <a:cubicBezTo>
                      <a:pt x="149" y="111"/>
                      <a:pt x="150" y="102"/>
                      <a:pt x="156" y="93"/>
                    </a:cubicBezTo>
                    <a:close/>
                    <a:moveTo>
                      <a:pt x="149" y="47"/>
                    </a:moveTo>
                    <a:cubicBezTo>
                      <a:pt x="149" y="47"/>
                      <a:pt x="149" y="47"/>
                      <a:pt x="149" y="47"/>
                    </a:cubicBezTo>
                    <a:cubicBezTo>
                      <a:pt x="151" y="48"/>
                      <a:pt x="152" y="49"/>
                      <a:pt x="155" y="49"/>
                    </a:cubicBezTo>
                    <a:cubicBezTo>
                      <a:pt x="155" y="48"/>
                      <a:pt x="156" y="47"/>
                      <a:pt x="157" y="46"/>
                    </a:cubicBezTo>
                    <a:cubicBezTo>
                      <a:pt x="154" y="45"/>
                      <a:pt x="150" y="44"/>
                      <a:pt x="149" y="47"/>
                    </a:cubicBezTo>
                    <a:close/>
                    <a:moveTo>
                      <a:pt x="279" y="66"/>
                    </a:moveTo>
                    <a:cubicBezTo>
                      <a:pt x="279" y="66"/>
                      <a:pt x="279" y="66"/>
                      <a:pt x="279" y="66"/>
                    </a:cubicBezTo>
                    <a:cubicBezTo>
                      <a:pt x="280" y="66"/>
                      <a:pt x="281" y="66"/>
                      <a:pt x="282" y="66"/>
                    </a:cubicBezTo>
                    <a:cubicBezTo>
                      <a:pt x="282" y="65"/>
                      <a:pt x="282" y="65"/>
                      <a:pt x="282" y="64"/>
                    </a:cubicBezTo>
                    <a:cubicBezTo>
                      <a:pt x="281" y="64"/>
                      <a:pt x="280" y="64"/>
                      <a:pt x="280" y="63"/>
                    </a:cubicBezTo>
                    <a:cubicBezTo>
                      <a:pt x="280" y="64"/>
                      <a:pt x="279" y="65"/>
                      <a:pt x="279" y="66"/>
                    </a:cubicBezTo>
                    <a:close/>
                    <a:moveTo>
                      <a:pt x="290" y="70"/>
                    </a:moveTo>
                    <a:cubicBezTo>
                      <a:pt x="290" y="70"/>
                      <a:pt x="290" y="70"/>
                      <a:pt x="290" y="70"/>
                    </a:cubicBezTo>
                    <a:cubicBezTo>
                      <a:pt x="291" y="66"/>
                      <a:pt x="289" y="66"/>
                      <a:pt x="285" y="65"/>
                    </a:cubicBezTo>
                    <a:cubicBezTo>
                      <a:pt x="285" y="69"/>
                      <a:pt x="286" y="70"/>
                      <a:pt x="290" y="70"/>
                    </a:cubicBezTo>
                    <a:close/>
                    <a:moveTo>
                      <a:pt x="175" y="65"/>
                    </a:moveTo>
                    <a:cubicBezTo>
                      <a:pt x="175" y="65"/>
                      <a:pt x="175" y="65"/>
                      <a:pt x="175" y="65"/>
                    </a:cubicBezTo>
                    <a:cubicBezTo>
                      <a:pt x="185" y="66"/>
                      <a:pt x="192" y="61"/>
                      <a:pt x="199" y="57"/>
                    </a:cubicBezTo>
                    <a:cubicBezTo>
                      <a:pt x="190" y="52"/>
                      <a:pt x="177" y="56"/>
                      <a:pt x="175" y="65"/>
                    </a:cubicBezTo>
                    <a:close/>
                    <a:moveTo>
                      <a:pt x="206" y="66"/>
                    </a:moveTo>
                    <a:cubicBezTo>
                      <a:pt x="206" y="66"/>
                      <a:pt x="206" y="66"/>
                      <a:pt x="206" y="66"/>
                    </a:cubicBezTo>
                    <a:cubicBezTo>
                      <a:pt x="210" y="64"/>
                      <a:pt x="217" y="66"/>
                      <a:pt x="219" y="61"/>
                    </a:cubicBezTo>
                    <a:cubicBezTo>
                      <a:pt x="212" y="59"/>
                      <a:pt x="210" y="64"/>
                      <a:pt x="206" y="66"/>
                    </a:cubicBezTo>
                    <a:close/>
                    <a:moveTo>
                      <a:pt x="231" y="72"/>
                    </a:moveTo>
                    <a:cubicBezTo>
                      <a:pt x="231" y="72"/>
                      <a:pt x="231" y="72"/>
                      <a:pt x="231" y="72"/>
                    </a:cubicBezTo>
                    <a:cubicBezTo>
                      <a:pt x="237" y="71"/>
                      <a:pt x="242" y="69"/>
                      <a:pt x="245" y="64"/>
                    </a:cubicBezTo>
                    <a:cubicBezTo>
                      <a:pt x="240" y="66"/>
                      <a:pt x="234" y="67"/>
                      <a:pt x="231" y="72"/>
                    </a:cubicBezTo>
                    <a:close/>
                    <a:moveTo>
                      <a:pt x="222" y="67"/>
                    </a:moveTo>
                    <a:cubicBezTo>
                      <a:pt x="222" y="67"/>
                      <a:pt x="222" y="67"/>
                      <a:pt x="222" y="67"/>
                    </a:cubicBezTo>
                    <a:cubicBezTo>
                      <a:pt x="225" y="67"/>
                      <a:pt x="228" y="67"/>
                      <a:pt x="229" y="65"/>
                    </a:cubicBezTo>
                    <a:cubicBezTo>
                      <a:pt x="225" y="63"/>
                      <a:pt x="224" y="65"/>
                      <a:pt x="222" y="67"/>
                    </a:cubicBezTo>
                    <a:close/>
                    <a:moveTo>
                      <a:pt x="349" y="83"/>
                    </a:moveTo>
                    <a:cubicBezTo>
                      <a:pt x="349" y="83"/>
                      <a:pt x="349" y="83"/>
                      <a:pt x="349" y="83"/>
                    </a:cubicBezTo>
                    <a:cubicBezTo>
                      <a:pt x="343" y="85"/>
                      <a:pt x="353" y="87"/>
                      <a:pt x="349" y="83"/>
                    </a:cubicBezTo>
                    <a:close/>
                    <a:moveTo>
                      <a:pt x="278" y="160"/>
                    </a:moveTo>
                    <a:cubicBezTo>
                      <a:pt x="278" y="160"/>
                      <a:pt x="278" y="160"/>
                      <a:pt x="278" y="160"/>
                    </a:cubicBezTo>
                    <a:cubicBezTo>
                      <a:pt x="285" y="159"/>
                      <a:pt x="285" y="161"/>
                      <a:pt x="288" y="165"/>
                    </a:cubicBezTo>
                    <a:cubicBezTo>
                      <a:pt x="301" y="166"/>
                      <a:pt x="309" y="172"/>
                      <a:pt x="319" y="173"/>
                    </a:cubicBezTo>
                    <a:cubicBezTo>
                      <a:pt x="321" y="173"/>
                      <a:pt x="323" y="171"/>
                      <a:pt x="326" y="171"/>
                    </a:cubicBezTo>
                    <a:cubicBezTo>
                      <a:pt x="351" y="174"/>
                      <a:pt x="360" y="148"/>
                      <a:pt x="373" y="130"/>
                    </a:cubicBezTo>
                    <a:cubicBezTo>
                      <a:pt x="375" y="126"/>
                      <a:pt x="375" y="119"/>
                      <a:pt x="376" y="113"/>
                    </a:cubicBezTo>
                    <a:cubicBezTo>
                      <a:pt x="371" y="101"/>
                      <a:pt x="358" y="92"/>
                      <a:pt x="342" y="88"/>
                    </a:cubicBezTo>
                    <a:cubicBezTo>
                      <a:pt x="329" y="85"/>
                      <a:pt x="315" y="82"/>
                      <a:pt x="302" y="82"/>
                    </a:cubicBezTo>
                    <a:cubicBezTo>
                      <a:pt x="300" y="82"/>
                      <a:pt x="302" y="78"/>
                      <a:pt x="298" y="78"/>
                    </a:cubicBezTo>
                    <a:cubicBezTo>
                      <a:pt x="282" y="77"/>
                      <a:pt x="268" y="77"/>
                      <a:pt x="260" y="90"/>
                    </a:cubicBezTo>
                    <a:cubicBezTo>
                      <a:pt x="262" y="93"/>
                      <a:pt x="264" y="88"/>
                      <a:pt x="263" y="92"/>
                    </a:cubicBezTo>
                    <a:cubicBezTo>
                      <a:pt x="263" y="96"/>
                      <a:pt x="259" y="95"/>
                      <a:pt x="258" y="99"/>
                    </a:cubicBezTo>
                    <a:cubicBezTo>
                      <a:pt x="259" y="123"/>
                      <a:pt x="265" y="144"/>
                      <a:pt x="278" y="160"/>
                    </a:cubicBezTo>
                    <a:close/>
                    <a:moveTo>
                      <a:pt x="225" y="73"/>
                    </a:moveTo>
                    <a:cubicBezTo>
                      <a:pt x="225" y="73"/>
                      <a:pt x="225" y="73"/>
                      <a:pt x="225" y="73"/>
                    </a:cubicBezTo>
                    <a:cubicBezTo>
                      <a:pt x="225" y="72"/>
                      <a:pt x="226" y="71"/>
                      <a:pt x="226" y="70"/>
                    </a:cubicBezTo>
                    <a:cubicBezTo>
                      <a:pt x="224" y="66"/>
                      <a:pt x="219" y="73"/>
                      <a:pt x="225" y="73"/>
                    </a:cubicBezTo>
                    <a:close/>
                    <a:moveTo>
                      <a:pt x="364" y="90"/>
                    </a:moveTo>
                    <a:cubicBezTo>
                      <a:pt x="364" y="90"/>
                      <a:pt x="364" y="90"/>
                      <a:pt x="364" y="90"/>
                    </a:cubicBezTo>
                    <a:cubicBezTo>
                      <a:pt x="363" y="96"/>
                      <a:pt x="371" y="92"/>
                      <a:pt x="372" y="90"/>
                    </a:cubicBezTo>
                    <a:cubicBezTo>
                      <a:pt x="369" y="89"/>
                      <a:pt x="367" y="90"/>
                      <a:pt x="364" y="90"/>
                    </a:cubicBezTo>
                    <a:close/>
                    <a:moveTo>
                      <a:pt x="370" y="98"/>
                    </a:moveTo>
                    <a:cubicBezTo>
                      <a:pt x="370" y="98"/>
                      <a:pt x="370" y="98"/>
                      <a:pt x="370" y="98"/>
                    </a:cubicBezTo>
                    <a:cubicBezTo>
                      <a:pt x="375" y="98"/>
                      <a:pt x="380" y="96"/>
                      <a:pt x="383" y="93"/>
                    </a:cubicBezTo>
                    <a:cubicBezTo>
                      <a:pt x="377" y="93"/>
                      <a:pt x="372" y="93"/>
                      <a:pt x="370" y="98"/>
                    </a:cubicBezTo>
                    <a:close/>
                    <a:moveTo>
                      <a:pt x="375" y="103"/>
                    </a:moveTo>
                    <a:cubicBezTo>
                      <a:pt x="375" y="103"/>
                      <a:pt x="375" y="103"/>
                      <a:pt x="375" y="103"/>
                    </a:cubicBezTo>
                    <a:cubicBezTo>
                      <a:pt x="378" y="108"/>
                      <a:pt x="382" y="113"/>
                      <a:pt x="380" y="122"/>
                    </a:cubicBezTo>
                    <a:cubicBezTo>
                      <a:pt x="384" y="121"/>
                      <a:pt x="387" y="119"/>
                      <a:pt x="387" y="113"/>
                    </a:cubicBezTo>
                    <a:cubicBezTo>
                      <a:pt x="395" y="111"/>
                      <a:pt x="401" y="107"/>
                      <a:pt x="407" y="102"/>
                    </a:cubicBezTo>
                    <a:cubicBezTo>
                      <a:pt x="398" y="103"/>
                      <a:pt x="393" y="108"/>
                      <a:pt x="385" y="110"/>
                    </a:cubicBezTo>
                    <a:cubicBezTo>
                      <a:pt x="382" y="109"/>
                      <a:pt x="381" y="106"/>
                      <a:pt x="380" y="104"/>
                    </a:cubicBezTo>
                    <a:cubicBezTo>
                      <a:pt x="384" y="101"/>
                      <a:pt x="391" y="100"/>
                      <a:pt x="394" y="96"/>
                    </a:cubicBezTo>
                    <a:cubicBezTo>
                      <a:pt x="388" y="93"/>
                      <a:pt x="380" y="98"/>
                      <a:pt x="375" y="103"/>
                    </a:cubicBezTo>
                    <a:close/>
                    <a:moveTo>
                      <a:pt x="190" y="75"/>
                    </a:moveTo>
                    <a:cubicBezTo>
                      <a:pt x="190" y="75"/>
                      <a:pt x="190" y="75"/>
                      <a:pt x="190" y="75"/>
                    </a:cubicBezTo>
                    <a:cubicBezTo>
                      <a:pt x="190" y="73"/>
                      <a:pt x="190" y="72"/>
                      <a:pt x="188" y="72"/>
                    </a:cubicBezTo>
                    <a:cubicBezTo>
                      <a:pt x="181" y="77"/>
                      <a:pt x="172" y="78"/>
                      <a:pt x="168" y="86"/>
                    </a:cubicBezTo>
                    <a:cubicBezTo>
                      <a:pt x="177" y="85"/>
                      <a:pt x="182" y="79"/>
                      <a:pt x="189" y="76"/>
                    </a:cubicBezTo>
                    <a:cubicBezTo>
                      <a:pt x="188" y="79"/>
                      <a:pt x="190" y="81"/>
                      <a:pt x="193" y="81"/>
                    </a:cubicBezTo>
                    <a:cubicBezTo>
                      <a:pt x="192" y="73"/>
                      <a:pt x="198" y="75"/>
                      <a:pt x="199" y="70"/>
                    </a:cubicBezTo>
                    <a:cubicBezTo>
                      <a:pt x="198" y="70"/>
                      <a:pt x="198" y="68"/>
                      <a:pt x="196" y="68"/>
                    </a:cubicBezTo>
                    <a:cubicBezTo>
                      <a:pt x="195" y="72"/>
                      <a:pt x="194" y="75"/>
                      <a:pt x="190" y="75"/>
                    </a:cubicBezTo>
                    <a:close/>
                    <a:moveTo>
                      <a:pt x="233" y="77"/>
                    </a:moveTo>
                    <a:cubicBezTo>
                      <a:pt x="233" y="77"/>
                      <a:pt x="233" y="77"/>
                      <a:pt x="233" y="77"/>
                    </a:cubicBezTo>
                    <a:cubicBezTo>
                      <a:pt x="234" y="77"/>
                      <a:pt x="235" y="77"/>
                      <a:pt x="235" y="78"/>
                    </a:cubicBezTo>
                    <a:cubicBezTo>
                      <a:pt x="238" y="75"/>
                      <a:pt x="232" y="74"/>
                      <a:pt x="232" y="76"/>
                    </a:cubicBezTo>
                    <a:cubicBezTo>
                      <a:pt x="233" y="76"/>
                      <a:pt x="233" y="76"/>
                      <a:pt x="233" y="77"/>
                    </a:cubicBezTo>
                    <a:close/>
                    <a:moveTo>
                      <a:pt x="416" y="110"/>
                    </a:moveTo>
                    <a:cubicBezTo>
                      <a:pt x="416" y="110"/>
                      <a:pt x="416" y="110"/>
                      <a:pt x="416" y="110"/>
                    </a:cubicBezTo>
                    <a:cubicBezTo>
                      <a:pt x="418" y="109"/>
                      <a:pt x="421" y="101"/>
                      <a:pt x="416" y="101"/>
                    </a:cubicBezTo>
                    <a:cubicBezTo>
                      <a:pt x="414" y="103"/>
                      <a:pt x="415" y="107"/>
                      <a:pt x="416" y="110"/>
                    </a:cubicBezTo>
                    <a:close/>
                    <a:moveTo>
                      <a:pt x="174" y="72"/>
                    </a:moveTo>
                    <a:cubicBezTo>
                      <a:pt x="174" y="72"/>
                      <a:pt x="174" y="72"/>
                      <a:pt x="174" y="72"/>
                    </a:cubicBezTo>
                    <a:cubicBezTo>
                      <a:pt x="176" y="75"/>
                      <a:pt x="180" y="73"/>
                      <a:pt x="180" y="70"/>
                    </a:cubicBezTo>
                    <a:cubicBezTo>
                      <a:pt x="177" y="70"/>
                      <a:pt x="175" y="70"/>
                      <a:pt x="174" y="72"/>
                    </a:cubicBezTo>
                    <a:close/>
                    <a:moveTo>
                      <a:pt x="235" y="114"/>
                    </a:moveTo>
                    <a:cubicBezTo>
                      <a:pt x="235" y="114"/>
                      <a:pt x="235" y="114"/>
                      <a:pt x="235" y="114"/>
                    </a:cubicBezTo>
                    <a:cubicBezTo>
                      <a:pt x="245" y="110"/>
                      <a:pt x="243" y="99"/>
                      <a:pt x="253" y="97"/>
                    </a:cubicBezTo>
                    <a:cubicBezTo>
                      <a:pt x="253" y="91"/>
                      <a:pt x="257" y="91"/>
                      <a:pt x="257" y="86"/>
                    </a:cubicBezTo>
                    <a:cubicBezTo>
                      <a:pt x="248" y="88"/>
                      <a:pt x="242" y="96"/>
                      <a:pt x="237" y="103"/>
                    </a:cubicBezTo>
                    <a:cubicBezTo>
                      <a:pt x="238" y="107"/>
                      <a:pt x="242" y="101"/>
                      <a:pt x="243" y="104"/>
                    </a:cubicBezTo>
                    <a:cubicBezTo>
                      <a:pt x="239" y="106"/>
                      <a:pt x="233" y="108"/>
                      <a:pt x="235" y="114"/>
                    </a:cubicBezTo>
                    <a:close/>
                    <a:moveTo>
                      <a:pt x="38" y="60"/>
                    </a:moveTo>
                    <a:cubicBezTo>
                      <a:pt x="38" y="60"/>
                      <a:pt x="38" y="60"/>
                      <a:pt x="38" y="60"/>
                    </a:cubicBezTo>
                    <a:cubicBezTo>
                      <a:pt x="41" y="60"/>
                      <a:pt x="43" y="59"/>
                      <a:pt x="43" y="56"/>
                    </a:cubicBezTo>
                    <a:cubicBezTo>
                      <a:pt x="40" y="56"/>
                      <a:pt x="38" y="57"/>
                      <a:pt x="38" y="60"/>
                    </a:cubicBezTo>
                    <a:close/>
                    <a:moveTo>
                      <a:pt x="188" y="83"/>
                    </a:moveTo>
                    <a:cubicBezTo>
                      <a:pt x="188" y="83"/>
                      <a:pt x="188" y="83"/>
                      <a:pt x="188" y="83"/>
                    </a:cubicBezTo>
                    <a:cubicBezTo>
                      <a:pt x="173" y="86"/>
                      <a:pt x="161" y="92"/>
                      <a:pt x="155" y="107"/>
                    </a:cubicBezTo>
                    <a:cubicBezTo>
                      <a:pt x="167" y="101"/>
                      <a:pt x="181" y="97"/>
                      <a:pt x="188" y="83"/>
                    </a:cubicBezTo>
                    <a:close/>
                    <a:moveTo>
                      <a:pt x="182" y="94"/>
                    </a:moveTo>
                    <a:cubicBezTo>
                      <a:pt x="182" y="94"/>
                      <a:pt x="182" y="94"/>
                      <a:pt x="182" y="94"/>
                    </a:cubicBezTo>
                    <a:cubicBezTo>
                      <a:pt x="185" y="95"/>
                      <a:pt x="183" y="98"/>
                      <a:pt x="185" y="98"/>
                    </a:cubicBezTo>
                    <a:cubicBezTo>
                      <a:pt x="189" y="94"/>
                      <a:pt x="199" y="88"/>
                      <a:pt x="191" y="82"/>
                    </a:cubicBezTo>
                    <a:cubicBezTo>
                      <a:pt x="190" y="89"/>
                      <a:pt x="184" y="88"/>
                      <a:pt x="182" y="94"/>
                    </a:cubicBezTo>
                    <a:close/>
                    <a:moveTo>
                      <a:pt x="42" y="62"/>
                    </a:moveTo>
                    <a:cubicBezTo>
                      <a:pt x="42" y="62"/>
                      <a:pt x="42" y="62"/>
                      <a:pt x="42" y="62"/>
                    </a:cubicBezTo>
                    <a:cubicBezTo>
                      <a:pt x="42" y="62"/>
                      <a:pt x="42" y="63"/>
                      <a:pt x="42" y="63"/>
                    </a:cubicBezTo>
                    <a:cubicBezTo>
                      <a:pt x="36" y="69"/>
                      <a:pt x="48" y="62"/>
                      <a:pt x="42" y="62"/>
                    </a:cubicBezTo>
                    <a:close/>
                    <a:moveTo>
                      <a:pt x="232" y="101"/>
                    </a:moveTo>
                    <a:cubicBezTo>
                      <a:pt x="232" y="101"/>
                      <a:pt x="232" y="101"/>
                      <a:pt x="232" y="101"/>
                    </a:cubicBezTo>
                    <a:cubicBezTo>
                      <a:pt x="238" y="102"/>
                      <a:pt x="239" y="95"/>
                      <a:pt x="243" y="92"/>
                    </a:cubicBezTo>
                    <a:cubicBezTo>
                      <a:pt x="238" y="93"/>
                      <a:pt x="233" y="95"/>
                      <a:pt x="232" y="101"/>
                    </a:cubicBezTo>
                    <a:close/>
                    <a:moveTo>
                      <a:pt x="387" y="127"/>
                    </a:moveTo>
                    <a:cubicBezTo>
                      <a:pt x="387" y="127"/>
                      <a:pt x="387" y="127"/>
                      <a:pt x="387" y="127"/>
                    </a:cubicBezTo>
                    <a:cubicBezTo>
                      <a:pt x="387" y="132"/>
                      <a:pt x="392" y="128"/>
                      <a:pt x="392" y="130"/>
                    </a:cubicBezTo>
                    <a:cubicBezTo>
                      <a:pt x="389" y="137"/>
                      <a:pt x="386" y="143"/>
                      <a:pt x="383" y="149"/>
                    </a:cubicBezTo>
                    <a:cubicBezTo>
                      <a:pt x="387" y="151"/>
                      <a:pt x="389" y="145"/>
                      <a:pt x="391" y="141"/>
                    </a:cubicBezTo>
                    <a:cubicBezTo>
                      <a:pt x="395" y="135"/>
                      <a:pt x="396" y="129"/>
                      <a:pt x="396" y="125"/>
                    </a:cubicBezTo>
                    <a:cubicBezTo>
                      <a:pt x="398" y="125"/>
                      <a:pt x="401" y="120"/>
                      <a:pt x="398" y="119"/>
                    </a:cubicBezTo>
                    <a:cubicBezTo>
                      <a:pt x="395" y="122"/>
                      <a:pt x="390" y="123"/>
                      <a:pt x="387" y="127"/>
                    </a:cubicBezTo>
                    <a:close/>
                    <a:moveTo>
                      <a:pt x="37" y="74"/>
                    </a:moveTo>
                    <a:cubicBezTo>
                      <a:pt x="37" y="74"/>
                      <a:pt x="37" y="74"/>
                      <a:pt x="37" y="74"/>
                    </a:cubicBezTo>
                    <a:cubicBezTo>
                      <a:pt x="39" y="76"/>
                      <a:pt x="46" y="74"/>
                      <a:pt x="46" y="70"/>
                    </a:cubicBezTo>
                    <a:cubicBezTo>
                      <a:pt x="41" y="69"/>
                      <a:pt x="40" y="73"/>
                      <a:pt x="37" y="74"/>
                    </a:cubicBezTo>
                    <a:close/>
                    <a:moveTo>
                      <a:pt x="244" y="110"/>
                    </a:moveTo>
                    <a:cubicBezTo>
                      <a:pt x="244" y="110"/>
                      <a:pt x="244" y="110"/>
                      <a:pt x="244" y="110"/>
                    </a:cubicBezTo>
                    <a:cubicBezTo>
                      <a:pt x="249" y="110"/>
                      <a:pt x="252" y="107"/>
                      <a:pt x="253" y="103"/>
                    </a:cubicBezTo>
                    <a:cubicBezTo>
                      <a:pt x="248" y="102"/>
                      <a:pt x="246" y="107"/>
                      <a:pt x="244" y="110"/>
                    </a:cubicBezTo>
                    <a:close/>
                    <a:moveTo>
                      <a:pt x="53" y="95"/>
                    </a:moveTo>
                    <a:cubicBezTo>
                      <a:pt x="53" y="95"/>
                      <a:pt x="53" y="95"/>
                      <a:pt x="53" y="95"/>
                    </a:cubicBezTo>
                    <a:cubicBezTo>
                      <a:pt x="53" y="100"/>
                      <a:pt x="46" y="101"/>
                      <a:pt x="48" y="105"/>
                    </a:cubicBezTo>
                    <a:cubicBezTo>
                      <a:pt x="52" y="105"/>
                      <a:pt x="54" y="102"/>
                      <a:pt x="57" y="101"/>
                    </a:cubicBezTo>
                    <a:cubicBezTo>
                      <a:pt x="55" y="93"/>
                      <a:pt x="50" y="86"/>
                      <a:pt x="49" y="76"/>
                    </a:cubicBezTo>
                    <a:cubicBezTo>
                      <a:pt x="43" y="76"/>
                      <a:pt x="40" y="79"/>
                      <a:pt x="38" y="84"/>
                    </a:cubicBezTo>
                    <a:cubicBezTo>
                      <a:pt x="44" y="86"/>
                      <a:pt x="48" y="85"/>
                      <a:pt x="50" y="88"/>
                    </a:cubicBezTo>
                    <a:cubicBezTo>
                      <a:pt x="49" y="91"/>
                      <a:pt x="45" y="90"/>
                      <a:pt x="45" y="94"/>
                    </a:cubicBezTo>
                    <a:cubicBezTo>
                      <a:pt x="49" y="94"/>
                      <a:pt x="53" y="90"/>
                      <a:pt x="53" y="95"/>
                    </a:cubicBezTo>
                    <a:close/>
                    <a:moveTo>
                      <a:pt x="151" y="114"/>
                    </a:moveTo>
                    <a:cubicBezTo>
                      <a:pt x="151" y="114"/>
                      <a:pt x="151" y="114"/>
                      <a:pt x="151" y="114"/>
                    </a:cubicBezTo>
                    <a:cubicBezTo>
                      <a:pt x="150" y="122"/>
                      <a:pt x="141" y="120"/>
                      <a:pt x="141" y="129"/>
                    </a:cubicBezTo>
                    <a:cubicBezTo>
                      <a:pt x="135" y="132"/>
                      <a:pt x="128" y="134"/>
                      <a:pt x="124" y="140"/>
                    </a:cubicBezTo>
                    <a:cubicBezTo>
                      <a:pt x="133" y="138"/>
                      <a:pt x="139" y="133"/>
                      <a:pt x="147" y="130"/>
                    </a:cubicBezTo>
                    <a:cubicBezTo>
                      <a:pt x="148" y="127"/>
                      <a:pt x="146" y="127"/>
                      <a:pt x="148" y="125"/>
                    </a:cubicBezTo>
                    <a:cubicBezTo>
                      <a:pt x="159" y="119"/>
                      <a:pt x="168" y="110"/>
                      <a:pt x="178" y="102"/>
                    </a:cubicBezTo>
                    <a:cubicBezTo>
                      <a:pt x="179" y="100"/>
                      <a:pt x="179" y="99"/>
                      <a:pt x="177" y="98"/>
                    </a:cubicBezTo>
                    <a:cubicBezTo>
                      <a:pt x="168" y="103"/>
                      <a:pt x="162" y="112"/>
                      <a:pt x="151" y="114"/>
                    </a:cubicBezTo>
                    <a:close/>
                    <a:moveTo>
                      <a:pt x="245" y="118"/>
                    </a:moveTo>
                    <a:cubicBezTo>
                      <a:pt x="245" y="118"/>
                      <a:pt x="245" y="118"/>
                      <a:pt x="245" y="118"/>
                    </a:cubicBezTo>
                    <a:cubicBezTo>
                      <a:pt x="250" y="119"/>
                      <a:pt x="258" y="114"/>
                      <a:pt x="252" y="110"/>
                    </a:cubicBezTo>
                    <a:cubicBezTo>
                      <a:pt x="250" y="113"/>
                      <a:pt x="247" y="114"/>
                      <a:pt x="245" y="118"/>
                    </a:cubicBezTo>
                    <a:close/>
                    <a:moveTo>
                      <a:pt x="370" y="149"/>
                    </a:moveTo>
                    <a:cubicBezTo>
                      <a:pt x="370" y="149"/>
                      <a:pt x="370" y="149"/>
                      <a:pt x="370" y="149"/>
                    </a:cubicBezTo>
                    <a:cubicBezTo>
                      <a:pt x="373" y="142"/>
                      <a:pt x="387" y="143"/>
                      <a:pt x="385" y="135"/>
                    </a:cubicBezTo>
                    <a:cubicBezTo>
                      <a:pt x="380" y="139"/>
                      <a:pt x="370" y="143"/>
                      <a:pt x="370" y="149"/>
                    </a:cubicBezTo>
                    <a:close/>
                    <a:moveTo>
                      <a:pt x="148" y="131"/>
                    </a:moveTo>
                    <a:cubicBezTo>
                      <a:pt x="148" y="131"/>
                      <a:pt x="148" y="131"/>
                      <a:pt x="148" y="131"/>
                    </a:cubicBezTo>
                    <a:cubicBezTo>
                      <a:pt x="161" y="128"/>
                      <a:pt x="169" y="119"/>
                      <a:pt x="178" y="110"/>
                    </a:cubicBezTo>
                    <a:cubicBezTo>
                      <a:pt x="178" y="109"/>
                      <a:pt x="178" y="107"/>
                      <a:pt x="176" y="108"/>
                    </a:cubicBezTo>
                    <a:cubicBezTo>
                      <a:pt x="167" y="116"/>
                      <a:pt x="156" y="122"/>
                      <a:pt x="148" y="131"/>
                    </a:cubicBezTo>
                    <a:close/>
                    <a:moveTo>
                      <a:pt x="247" y="129"/>
                    </a:moveTo>
                    <a:cubicBezTo>
                      <a:pt x="247" y="129"/>
                      <a:pt x="247" y="129"/>
                      <a:pt x="247" y="129"/>
                    </a:cubicBezTo>
                    <a:cubicBezTo>
                      <a:pt x="250" y="126"/>
                      <a:pt x="254" y="127"/>
                      <a:pt x="255" y="123"/>
                    </a:cubicBezTo>
                    <a:cubicBezTo>
                      <a:pt x="255" y="121"/>
                      <a:pt x="254" y="120"/>
                      <a:pt x="252" y="120"/>
                    </a:cubicBezTo>
                    <a:cubicBezTo>
                      <a:pt x="252" y="123"/>
                      <a:pt x="244" y="124"/>
                      <a:pt x="247" y="129"/>
                    </a:cubicBezTo>
                    <a:close/>
                    <a:moveTo>
                      <a:pt x="239" y="129"/>
                    </a:moveTo>
                    <a:cubicBezTo>
                      <a:pt x="239" y="129"/>
                      <a:pt x="239" y="129"/>
                      <a:pt x="239" y="129"/>
                    </a:cubicBezTo>
                    <a:cubicBezTo>
                      <a:pt x="243" y="128"/>
                      <a:pt x="245" y="125"/>
                      <a:pt x="246" y="121"/>
                    </a:cubicBezTo>
                    <a:cubicBezTo>
                      <a:pt x="242" y="122"/>
                      <a:pt x="237" y="125"/>
                      <a:pt x="239" y="129"/>
                    </a:cubicBezTo>
                    <a:close/>
                    <a:moveTo>
                      <a:pt x="248" y="136"/>
                    </a:moveTo>
                    <a:cubicBezTo>
                      <a:pt x="248" y="136"/>
                      <a:pt x="248" y="136"/>
                      <a:pt x="248" y="136"/>
                    </a:cubicBezTo>
                    <a:cubicBezTo>
                      <a:pt x="250" y="132"/>
                      <a:pt x="257" y="134"/>
                      <a:pt x="258" y="129"/>
                    </a:cubicBezTo>
                    <a:cubicBezTo>
                      <a:pt x="255" y="126"/>
                      <a:pt x="246" y="133"/>
                      <a:pt x="248" y="136"/>
                    </a:cubicBezTo>
                    <a:close/>
                    <a:moveTo>
                      <a:pt x="375" y="152"/>
                    </a:moveTo>
                    <a:cubicBezTo>
                      <a:pt x="375" y="152"/>
                      <a:pt x="375" y="152"/>
                      <a:pt x="375" y="152"/>
                    </a:cubicBezTo>
                    <a:cubicBezTo>
                      <a:pt x="377" y="149"/>
                      <a:pt x="380" y="149"/>
                      <a:pt x="381" y="147"/>
                    </a:cubicBezTo>
                    <a:cubicBezTo>
                      <a:pt x="378" y="146"/>
                      <a:pt x="374" y="151"/>
                      <a:pt x="375" y="152"/>
                    </a:cubicBezTo>
                    <a:close/>
                    <a:moveTo>
                      <a:pt x="52" y="111"/>
                    </a:moveTo>
                    <a:cubicBezTo>
                      <a:pt x="52" y="111"/>
                      <a:pt x="52" y="111"/>
                      <a:pt x="52" y="111"/>
                    </a:cubicBezTo>
                    <a:cubicBezTo>
                      <a:pt x="56" y="111"/>
                      <a:pt x="62" y="111"/>
                      <a:pt x="63" y="106"/>
                    </a:cubicBezTo>
                    <a:cubicBezTo>
                      <a:pt x="57" y="105"/>
                      <a:pt x="54" y="108"/>
                      <a:pt x="52" y="111"/>
                    </a:cubicBezTo>
                    <a:close/>
                    <a:moveTo>
                      <a:pt x="249" y="143"/>
                    </a:moveTo>
                    <a:cubicBezTo>
                      <a:pt x="249" y="143"/>
                      <a:pt x="249" y="143"/>
                      <a:pt x="249" y="143"/>
                    </a:cubicBezTo>
                    <a:cubicBezTo>
                      <a:pt x="254" y="144"/>
                      <a:pt x="258" y="141"/>
                      <a:pt x="261" y="138"/>
                    </a:cubicBezTo>
                    <a:cubicBezTo>
                      <a:pt x="258" y="132"/>
                      <a:pt x="251" y="140"/>
                      <a:pt x="249" y="143"/>
                    </a:cubicBezTo>
                    <a:close/>
                    <a:moveTo>
                      <a:pt x="379" y="154"/>
                    </a:moveTo>
                    <a:cubicBezTo>
                      <a:pt x="379" y="154"/>
                      <a:pt x="379" y="154"/>
                      <a:pt x="379" y="154"/>
                    </a:cubicBezTo>
                    <a:cubicBezTo>
                      <a:pt x="368" y="159"/>
                      <a:pt x="360" y="166"/>
                      <a:pt x="350" y="172"/>
                    </a:cubicBezTo>
                    <a:cubicBezTo>
                      <a:pt x="348" y="172"/>
                      <a:pt x="346" y="172"/>
                      <a:pt x="345" y="172"/>
                    </a:cubicBezTo>
                    <a:cubicBezTo>
                      <a:pt x="341" y="178"/>
                      <a:pt x="327" y="178"/>
                      <a:pt x="328" y="186"/>
                    </a:cubicBezTo>
                    <a:cubicBezTo>
                      <a:pt x="335" y="183"/>
                      <a:pt x="340" y="178"/>
                      <a:pt x="348" y="176"/>
                    </a:cubicBezTo>
                    <a:cubicBezTo>
                      <a:pt x="350" y="176"/>
                      <a:pt x="348" y="180"/>
                      <a:pt x="351" y="180"/>
                    </a:cubicBezTo>
                    <a:cubicBezTo>
                      <a:pt x="361" y="172"/>
                      <a:pt x="373" y="167"/>
                      <a:pt x="381" y="155"/>
                    </a:cubicBezTo>
                    <a:cubicBezTo>
                      <a:pt x="381" y="154"/>
                      <a:pt x="380" y="154"/>
                      <a:pt x="379" y="154"/>
                    </a:cubicBezTo>
                    <a:close/>
                    <a:moveTo>
                      <a:pt x="139" y="146"/>
                    </a:moveTo>
                    <a:cubicBezTo>
                      <a:pt x="139" y="146"/>
                      <a:pt x="139" y="146"/>
                      <a:pt x="139" y="146"/>
                    </a:cubicBezTo>
                    <a:cubicBezTo>
                      <a:pt x="135" y="145"/>
                      <a:pt x="131" y="144"/>
                      <a:pt x="131" y="148"/>
                    </a:cubicBezTo>
                    <a:cubicBezTo>
                      <a:pt x="147" y="147"/>
                      <a:pt x="164" y="141"/>
                      <a:pt x="166" y="127"/>
                    </a:cubicBezTo>
                    <a:cubicBezTo>
                      <a:pt x="158" y="134"/>
                      <a:pt x="148" y="139"/>
                      <a:pt x="139" y="146"/>
                    </a:cubicBezTo>
                    <a:close/>
                    <a:moveTo>
                      <a:pt x="68" y="119"/>
                    </a:moveTo>
                    <a:cubicBezTo>
                      <a:pt x="68" y="119"/>
                      <a:pt x="68" y="119"/>
                      <a:pt x="68" y="119"/>
                    </a:cubicBezTo>
                    <a:cubicBezTo>
                      <a:pt x="71" y="118"/>
                      <a:pt x="74" y="118"/>
                      <a:pt x="75" y="115"/>
                    </a:cubicBezTo>
                    <a:cubicBezTo>
                      <a:pt x="71" y="114"/>
                      <a:pt x="69" y="115"/>
                      <a:pt x="68" y="119"/>
                    </a:cubicBezTo>
                    <a:close/>
                    <a:moveTo>
                      <a:pt x="119" y="134"/>
                    </a:moveTo>
                    <a:cubicBezTo>
                      <a:pt x="119" y="134"/>
                      <a:pt x="119" y="134"/>
                      <a:pt x="119" y="134"/>
                    </a:cubicBezTo>
                    <a:cubicBezTo>
                      <a:pt x="126" y="133"/>
                      <a:pt x="133" y="130"/>
                      <a:pt x="138" y="126"/>
                    </a:cubicBezTo>
                    <a:cubicBezTo>
                      <a:pt x="131" y="123"/>
                      <a:pt x="124" y="130"/>
                      <a:pt x="119" y="134"/>
                    </a:cubicBezTo>
                    <a:close/>
                    <a:moveTo>
                      <a:pt x="247" y="154"/>
                    </a:moveTo>
                    <a:cubicBezTo>
                      <a:pt x="247" y="154"/>
                      <a:pt x="247" y="154"/>
                      <a:pt x="247" y="154"/>
                    </a:cubicBezTo>
                    <a:cubicBezTo>
                      <a:pt x="254" y="154"/>
                      <a:pt x="258" y="150"/>
                      <a:pt x="264" y="149"/>
                    </a:cubicBezTo>
                    <a:cubicBezTo>
                      <a:pt x="263" y="136"/>
                      <a:pt x="251" y="150"/>
                      <a:pt x="247" y="154"/>
                    </a:cubicBezTo>
                    <a:close/>
                    <a:moveTo>
                      <a:pt x="74" y="124"/>
                    </a:moveTo>
                    <a:cubicBezTo>
                      <a:pt x="74" y="124"/>
                      <a:pt x="74" y="124"/>
                      <a:pt x="74" y="124"/>
                    </a:cubicBezTo>
                    <a:cubicBezTo>
                      <a:pt x="79" y="123"/>
                      <a:pt x="85" y="124"/>
                      <a:pt x="86" y="119"/>
                    </a:cubicBezTo>
                    <a:cubicBezTo>
                      <a:pt x="80" y="118"/>
                      <a:pt x="77" y="121"/>
                      <a:pt x="74" y="124"/>
                    </a:cubicBezTo>
                    <a:close/>
                    <a:moveTo>
                      <a:pt x="98" y="130"/>
                    </a:moveTo>
                    <a:cubicBezTo>
                      <a:pt x="98" y="130"/>
                      <a:pt x="98" y="130"/>
                      <a:pt x="98" y="130"/>
                    </a:cubicBezTo>
                    <a:cubicBezTo>
                      <a:pt x="103" y="129"/>
                      <a:pt x="109" y="129"/>
                      <a:pt x="112" y="124"/>
                    </a:cubicBezTo>
                    <a:cubicBezTo>
                      <a:pt x="108" y="124"/>
                      <a:pt x="109" y="122"/>
                      <a:pt x="106" y="122"/>
                    </a:cubicBezTo>
                    <a:cubicBezTo>
                      <a:pt x="104" y="125"/>
                      <a:pt x="100" y="126"/>
                      <a:pt x="98" y="130"/>
                    </a:cubicBezTo>
                    <a:close/>
                    <a:moveTo>
                      <a:pt x="82" y="134"/>
                    </a:moveTo>
                    <a:cubicBezTo>
                      <a:pt x="82" y="134"/>
                      <a:pt x="82" y="134"/>
                      <a:pt x="82" y="134"/>
                    </a:cubicBezTo>
                    <a:cubicBezTo>
                      <a:pt x="87" y="128"/>
                      <a:pt x="96" y="129"/>
                      <a:pt x="100" y="122"/>
                    </a:cubicBezTo>
                    <a:cubicBezTo>
                      <a:pt x="93" y="121"/>
                      <a:pt x="78" y="129"/>
                      <a:pt x="82" y="134"/>
                    </a:cubicBezTo>
                    <a:close/>
                    <a:moveTo>
                      <a:pt x="108" y="133"/>
                    </a:moveTo>
                    <a:cubicBezTo>
                      <a:pt x="108" y="133"/>
                      <a:pt x="108" y="133"/>
                      <a:pt x="108" y="133"/>
                    </a:cubicBezTo>
                    <a:cubicBezTo>
                      <a:pt x="114" y="132"/>
                      <a:pt x="118" y="130"/>
                      <a:pt x="121" y="126"/>
                    </a:cubicBezTo>
                    <a:cubicBezTo>
                      <a:pt x="116" y="127"/>
                      <a:pt x="111" y="129"/>
                      <a:pt x="108" y="133"/>
                    </a:cubicBezTo>
                    <a:close/>
                    <a:moveTo>
                      <a:pt x="58" y="118"/>
                    </a:moveTo>
                    <a:cubicBezTo>
                      <a:pt x="58" y="118"/>
                      <a:pt x="58" y="118"/>
                      <a:pt x="58" y="118"/>
                    </a:cubicBezTo>
                    <a:cubicBezTo>
                      <a:pt x="54" y="122"/>
                      <a:pt x="62" y="123"/>
                      <a:pt x="58" y="118"/>
                    </a:cubicBezTo>
                    <a:close/>
                    <a:moveTo>
                      <a:pt x="62" y="126"/>
                    </a:moveTo>
                    <a:cubicBezTo>
                      <a:pt x="62" y="126"/>
                      <a:pt x="62" y="126"/>
                      <a:pt x="62" y="126"/>
                    </a:cubicBezTo>
                    <a:cubicBezTo>
                      <a:pt x="64" y="129"/>
                      <a:pt x="69" y="127"/>
                      <a:pt x="69" y="122"/>
                    </a:cubicBezTo>
                    <a:cubicBezTo>
                      <a:pt x="66" y="123"/>
                      <a:pt x="63" y="123"/>
                      <a:pt x="62" y="126"/>
                    </a:cubicBezTo>
                    <a:close/>
                    <a:moveTo>
                      <a:pt x="70" y="133"/>
                    </a:moveTo>
                    <a:cubicBezTo>
                      <a:pt x="70" y="133"/>
                      <a:pt x="70" y="133"/>
                      <a:pt x="70" y="133"/>
                    </a:cubicBezTo>
                    <a:cubicBezTo>
                      <a:pt x="76" y="135"/>
                      <a:pt x="84" y="127"/>
                      <a:pt x="81" y="124"/>
                    </a:cubicBezTo>
                    <a:cubicBezTo>
                      <a:pt x="78" y="128"/>
                      <a:pt x="70" y="126"/>
                      <a:pt x="70" y="133"/>
                    </a:cubicBezTo>
                    <a:close/>
                    <a:moveTo>
                      <a:pt x="350" y="189"/>
                    </a:moveTo>
                    <a:cubicBezTo>
                      <a:pt x="350" y="189"/>
                      <a:pt x="350" y="189"/>
                      <a:pt x="350" y="189"/>
                    </a:cubicBezTo>
                    <a:cubicBezTo>
                      <a:pt x="361" y="186"/>
                      <a:pt x="371" y="180"/>
                      <a:pt x="377" y="168"/>
                    </a:cubicBezTo>
                    <a:cubicBezTo>
                      <a:pt x="367" y="168"/>
                      <a:pt x="358" y="182"/>
                      <a:pt x="350" y="189"/>
                    </a:cubicBezTo>
                    <a:close/>
                    <a:moveTo>
                      <a:pt x="256" y="162"/>
                    </a:moveTo>
                    <a:cubicBezTo>
                      <a:pt x="256" y="162"/>
                      <a:pt x="256" y="162"/>
                      <a:pt x="256" y="162"/>
                    </a:cubicBezTo>
                    <a:cubicBezTo>
                      <a:pt x="260" y="161"/>
                      <a:pt x="263" y="159"/>
                      <a:pt x="267" y="158"/>
                    </a:cubicBezTo>
                    <a:cubicBezTo>
                      <a:pt x="268" y="155"/>
                      <a:pt x="268" y="152"/>
                      <a:pt x="266" y="152"/>
                    </a:cubicBezTo>
                    <a:cubicBezTo>
                      <a:pt x="262" y="154"/>
                      <a:pt x="255" y="158"/>
                      <a:pt x="256" y="162"/>
                    </a:cubicBezTo>
                    <a:close/>
                    <a:moveTo>
                      <a:pt x="88" y="137"/>
                    </a:moveTo>
                    <a:cubicBezTo>
                      <a:pt x="88" y="137"/>
                      <a:pt x="88" y="137"/>
                      <a:pt x="88" y="137"/>
                    </a:cubicBezTo>
                    <a:cubicBezTo>
                      <a:pt x="84" y="134"/>
                      <a:pt x="80" y="134"/>
                      <a:pt x="78" y="139"/>
                    </a:cubicBezTo>
                    <a:cubicBezTo>
                      <a:pt x="86" y="144"/>
                      <a:pt x="102" y="148"/>
                      <a:pt x="113" y="148"/>
                    </a:cubicBezTo>
                    <a:cubicBezTo>
                      <a:pt x="117" y="148"/>
                      <a:pt x="126" y="152"/>
                      <a:pt x="125" y="144"/>
                    </a:cubicBezTo>
                    <a:cubicBezTo>
                      <a:pt x="120" y="143"/>
                      <a:pt x="117" y="150"/>
                      <a:pt x="112" y="145"/>
                    </a:cubicBezTo>
                    <a:cubicBezTo>
                      <a:pt x="114" y="142"/>
                      <a:pt x="116" y="141"/>
                      <a:pt x="118" y="139"/>
                    </a:cubicBezTo>
                    <a:cubicBezTo>
                      <a:pt x="112" y="137"/>
                      <a:pt x="113" y="144"/>
                      <a:pt x="107" y="142"/>
                    </a:cubicBezTo>
                    <a:cubicBezTo>
                      <a:pt x="104" y="140"/>
                      <a:pt x="110" y="138"/>
                      <a:pt x="107" y="136"/>
                    </a:cubicBezTo>
                    <a:cubicBezTo>
                      <a:pt x="105" y="138"/>
                      <a:pt x="100" y="143"/>
                      <a:pt x="98" y="139"/>
                    </a:cubicBezTo>
                    <a:cubicBezTo>
                      <a:pt x="97" y="135"/>
                      <a:pt x="105" y="134"/>
                      <a:pt x="101" y="131"/>
                    </a:cubicBezTo>
                    <a:cubicBezTo>
                      <a:pt x="97" y="133"/>
                      <a:pt x="94" y="136"/>
                      <a:pt x="88" y="137"/>
                    </a:cubicBezTo>
                    <a:close/>
                    <a:moveTo>
                      <a:pt x="249" y="160"/>
                    </a:moveTo>
                    <a:cubicBezTo>
                      <a:pt x="249" y="160"/>
                      <a:pt x="249" y="160"/>
                      <a:pt x="249" y="160"/>
                    </a:cubicBezTo>
                    <a:cubicBezTo>
                      <a:pt x="252" y="161"/>
                      <a:pt x="256" y="156"/>
                      <a:pt x="253" y="155"/>
                    </a:cubicBezTo>
                    <a:cubicBezTo>
                      <a:pt x="253" y="158"/>
                      <a:pt x="249" y="156"/>
                      <a:pt x="249" y="160"/>
                    </a:cubicBezTo>
                    <a:close/>
                    <a:moveTo>
                      <a:pt x="260" y="168"/>
                    </a:moveTo>
                    <a:cubicBezTo>
                      <a:pt x="260" y="168"/>
                      <a:pt x="260" y="168"/>
                      <a:pt x="260" y="168"/>
                    </a:cubicBezTo>
                    <a:cubicBezTo>
                      <a:pt x="265" y="167"/>
                      <a:pt x="268" y="164"/>
                      <a:pt x="274" y="164"/>
                    </a:cubicBezTo>
                    <a:cubicBezTo>
                      <a:pt x="273" y="155"/>
                      <a:pt x="261" y="164"/>
                      <a:pt x="260" y="168"/>
                    </a:cubicBezTo>
                    <a:close/>
                    <a:moveTo>
                      <a:pt x="272" y="172"/>
                    </a:moveTo>
                    <a:cubicBezTo>
                      <a:pt x="272" y="172"/>
                      <a:pt x="272" y="172"/>
                      <a:pt x="272" y="172"/>
                    </a:cubicBezTo>
                    <a:cubicBezTo>
                      <a:pt x="277" y="171"/>
                      <a:pt x="281" y="171"/>
                      <a:pt x="284" y="168"/>
                    </a:cubicBezTo>
                    <a:cubicBezTo>
                      <a:pt x="280" y="164"/>
                      <a:pt x="274" y="168"/>
                      <a:pt x="272" y="172"/>
                    </a:cubicBezTo>
                    <a:close/>
                    <a:moveTo>
                      <a:pt x="260" y="173"/>
                    </a:moveTo>
                    <a:cubicBezTo>
                      <a:pt x="260" y="173"/>
                      <a:pt x="260" y="173"/>
                      <a:pt x="260" y="173"/>
                    </a:cubicBezTo>
                    <a:cubicBezTo>
                      <a:pt x="262" y="178"/>
                      <a:pt x="270" y="178"/>
                      <a:pt x="274" y="181"/>
                    </a:cubicBezTo>
                    <a:cubicBezTo>
                      <a:pt x="277" y="179"/>
                      <a:pt x="279" y="177"/>
                      <a:pt x="281" y="173"/>
                    </a:cubicBezTo>
                    <a:cubicBezTo>
                      <a:pt x="276" y="172"/>
                      <a:pt x="272" y="179"/>
                      <a:pt x="267" y="174"/>
                    </a:cubicBezTo>
                    <a:cubicBezTo>
                      <a:pt x="267" y="171"/>
                      <a:pt x="272" y="169"/>
                      <a:pt x="268" y="167"/>
                    </a:cubicBezTo>
                    <a:cubicBezTo>
                      <a:pt x="267" y="170"/>
                      <a:pt x="261" y="168"/>
                      <a:pt x="260" y="173"/>
                    </a:cubicBezTo>
                    <a:close/>
                    <a:moveTo>
                      <a:pt x="284" y="177"/>
                    </a:moveTo>
                    <a:cubicBezTo>
                      <a:pt x="284" y="177"/>
                      <a:pt x="284" y="177"/>
                      <a:pt x="284" y="177"/>
                    </a:cubicBezTo>
                    <a:cubicBezTo>
                      <a:pt x="288" y="175"/>
                      <a:pt x="295" y="176"/>
                      <a:pt x="297" y="171"/>
                    </a:cubicBezTo>
                    <a:cubicBezTo>
                      <a:pt x="290" y="169"/>
                      <a:pt x="286" y="173"/>
                      <a:pt x="284" y="177"/>
                    </a:cubicBezTo>
                    <a:close/>
                    <a:moveTo>
                      <a:pt x="291" y="184"/>
                    </a:moveTo>
                    <a:cubicBezTo>
                      <a:pt x="291" y="184"/>
                      <a:pt x="291" y="184"/>
                      <a:pt x="291" y="184"/>
                    </a:cubicBezTo>
                    <a:cubicBezTo>
                      <a:pt x="299" y="183"/>
                      <a:pt x="307" y="181"/>
                      <a:pt x="312" y="175"/>
                    </a:cubicBezTo>
                    <a:cubicBezTo>
                      <a:pt x="303" y="172"/>
                      <a:pt x="295" y="177"/>
                      <a:pt x="291" y="184"/>
                    </a:cubicBezTo>
                    <a:close/>
                    <a:moveTo>
                      <a:pt x="338" y="188"/>
                    </a:moveTo>
                    <a:cubicBezTo>
                      <a:pt x="338" y="188"/>
                      <a:pt x="338" y="188"/>
                      <a:pt x="338" y="188"/>
                    </a:cubicBezTo>
                    <a:cubicBezTo>
                      <a:pt x="341" y="185"/>
                      <a:pt x="350" y="185"/>
                      <a:pt x="347" y="179"/>
                    </a:cubicBezTo>
                    <a:cubicBezTo>
                      <a:pt x="345" y="182"/>
                      <a:pt x="336" y="183"/>
                      <a:pt x="338" y="188"/>
                    </a:cubicBezTo>
                    <a:close/>
                    <a:moveTo>
                      <a:pt x="309" y="188"/>
                    </a:moveTo>
                    <a:cubicBezTo>
                      <a:pt x="309" y="188"/>
                      <a:pt x="309" y="188"/>
                      <a:pt x="309" y="188"/>
                    </a:cubicBezTo>
                    <a:cubicBezTo>
                      <a:pt x="314" y="184"/>
                      <a:pt x="323" y="183"/>
                      <a:pt x="327" y="178"/>
                    </a:cubicBezTo>
                    <a:cubicBezTo>
                      <a:pt x="318" y="176"/>
                      <a:pt x="309" y="183"/>
                      <a:pt x="309" y="188"/>
                    </a:cubicBezTo>
                    <a:close/>
                    <a:moveTo>
                      <a:pt x="326" y="194"/>
                    </a:moveTo>
                    <a:cubicBezTo>
                      <a:pt x="326" y="194"/>
                      <a:pt x="326" y="194"/>
                      <a:pt x="326" y="194"/>
                    </a:cubicBezTo>
                    <a:cubicBezTo>
                      <a:pt x="328" y="189"/>
                      <a:pt x="318" y="192"/>
                      <a:pt x="321" y="185"/>
                    </a:cubicBezTo>
                    <a:cubicBezTo>
                      <a:pt x="316" y="185"/>
                      <a:pt x="313" y="187"/>
                      <a:pt x="311" y="191"/>
                    </a:cubicBezTo>
                    <a:cubicBezTo>
                      <a:pt x="317" y="195"/>
                      <a:pt x="331" y="197"/>
                      <a:pt x="340" y="196"/>
                    </a:cubicBezTo>
                    <a:cubicBezTo>
                      <a:pt x="341" y="194"/>
                      <a:pt x="346" y="189"/>
                      <a:pt x="344" y="187"/>
                    </a:cubicBezTo>
                    <a:cubicBezTo>
                      <a:pt x="338" y="189"/>
                      <a:pt x="334" y="194"/>
                      <a:pt x="326" y="194"/>
                    </a:cubicBezTo>
                    <a:close/>
                    <a:moveTo>
                      <a:pt x="283" y="183"/>
                    </a:moveTo>
                    <a:cubicBezTo>
                      <a:pt x="283" y="183"/>
                      <a:pt x="283" y="183"/>
                      <a:pt x="283" y="183"/>
                    </a:cubicBezTo>
                    <a:cubicBezTo>
                      <a:pt x="287" y="185"/>
                      <a:pt x="287" y="182"/>
                      <a:pt x="288" y="180"/>
                    </a:cubicBezTo>
                    <a:cubicBezTo>
                      <a:pt x="285" y="180"/>
                      <a:pt x="283" y="180"/>
                      <a:pt x="283" y="183"/>
                    </a:cubicBezTo>
                    <a:close/>
                    <a:moveTo>
                      <a:pt x="298" y="187"/>
                    </a:moveTo>
                    <a:cubicBezTo>
                      <a:pt x="298" y="187"/>
                      <a:pt x="298" y="187"/>
                      <a:pt x="298" y="187"/>
                    </a:cubicBezTo>
                    <a:cubicBezTo>
                      <a:pt x="302" y="188"/>
                      <a:pt x="304" y="186"/>
                      <a:pt x="305" y="183"/>
                    </a:cubicBezTo>
                    <a:cubicBezTo>
                      <a:pt x="302" y="183"/>
                      <a:pt x="299" y="184"/>
                      <a:pt x="298" y="187"/>
                    </a:cubicBezTo>
                    <a:close/>
                    <a:moveTo>
                      <a:pt x="350" y="194"/>
                    </a:moveTo>
                    <a:cubicBezTo>
                      <a:pt x="350" y="194"/>
                      <a:pt x="350" y="194"/>
                      <a:pt x="350" y="194"/>
                    </a:cubicBezTo>
                    <a:cubicBezTo>
                      <a:pt x="352" y="197"/>
                      <a:pt x="358" y="192"/>
                      <a:pt x="353" y="191"/>
                    </a:cubicBezTo>
                    <a:cubicBezTo>
                      <a:pt x="352" y="193"/>
                      <a:pt x="351" y="193"/>
                      <a:pt x="350" y="19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3" name="Freeform 631">
                <a:extLst>
                  <a:ext uri="{FF2B5EF4-FFF2-40B4-BE49-F238E27FC236}">
                    <a16:creationId xmlns:a16="http://schemas.microsoft.com/office/drawing/2014/main" id="{D7ACC727-F3F1-476C-89FB-82A044F0AD1B}"/>
                  </a:ext>
                </a:extLst>
              </p:cNvPr>
              <p:cNvSpPr>
                <a:spLocks noChangeAspect="1" noEditPoints="1"/>
              </p:cNvSpPr>
              <p:nvPr/>
            </p:nvSpPr>
            <p:spPr bwMode="auto">
              <a:xfrm>
                <a:off x="15006566" y="5563980"/>
                <a:ext cx="348736" cy="373154"/>
              </a:xfrm>
              <a:custGeom>
                <a:avLst/>
                <a:gdLst>
                  <a:gd name="T0" fmla="*/ 109 w 163"/>
                  <a:gd name="T1" fmla="*/ 0 h 176"/>
                  <a:gd name="T2" fmla="*/ 111 w 163"/>
                  <a:gd name="T3" fmla="*/ 25 h 176"/>
                  <a:gd name="T4" fmla="*/ 113 w 163"/>
                  <a:gd name="T5" fmla="*/ 73 h 176"/>
                  <a:gd name="T6" fmla="*/ 163 w 163"/>
                  <a:gd name="T7" fmla="*/ 91 h 176"/>
                  <a:gd name="T8" fmla="*/ 134 w 163"/>
                  <a:gd name="T9" fmla="*/ 108 h 176"/>
                  <a:gd name="T10" fmla="*/ 107 w 163"/>
                  <a:gd name="T11" fmla="*/ 126 h 176"/>
                  <a:gd name="T12" fmla="*/ 97 w 163"/>
                  <a:gd name="T13" fmla="*/ 176 h 176"/>
                  <a:gd name="T14" fmla="*/ 72 w 163"/>
                  <a:gd name="T15" fmla="*/ 128 h 176"/>
                  <a:gd name="T16" fmla="*/ 14 w 163"/>
                  <a:gd name="T17" fmla="*/ 153 h 176"/>
                  <a:gd name="T18" fmla="*/ 33 w 163"/>
                  <a:gd name="T19" fmla="*/ 95 h 176"/>
                  <a:gd name="T20" fmla="*/ 0 w 163"/>
                  <a:gd name="T21" fmla="*/ 54 h 176"/>
                  <a:gd name="T22" fmla="*/ 53 w 163"/>
                  <a:gd name="T23" fmla="*/ 54 h 176"/>
                  <a:gd name="T24" fmla="*/ 76 w 163"/>
                  <a:gd name="T25" fmla="*/ 33 h 176"/>
                  <a:gd name="T26" fmla="*/ 109 w 163"/>
                  <a:gd name="T27" fmla="*/ 0 h 176"/>
                  <a:gd name="T28" fmla="*/ 97 w 163"/>
                  <a:gd name="T29" fmla="*/ 50 h 176"/>
                  <a:gd name="T30" fmla="*/ 97 w 163"/>
                  <a:gd name="T31" fmla="*/ 50 h 176"/>
                  <a:gd name="T32" fmla="*/ 72 w 163"/>
                  <a:gd name="T33" fmla="*/ 66 h 176"/>
                  <a:gd name="T34" fmla="*/ 86 w 163"/>
                  <a:gd name="T35" fmla="*/ 64 h 176"/>
                  <a:gd name="T36" fmla="*/ 45 w 163"/>
                  <a:gd name="T37" fmla="*/ 93 h 176"/>
                  <a:gd name="T38" fmla="*/ 80 w 163"/>
                  <a:gd name="T39" fmla="*/ 75 h 176"/>
                  <a:gd name="T40" fmla="*/ 95 w 163"/>
                  <a:gd name="T41" fmla="*/ 62 h 176"/>
                  <a:gd name="T42" fmla="*/ 88 w 163"/>
                  <a:gd name="T43" fmla="*/ 60 h 176"/>
                  <a:gd name="T44" fmla="*/ 97 w 163"/>
                  <a:gd name="T45" fmla="*/ 50 h 176"/>
                  <a:gd name="T46" fmla="*/ 78 w 163"/>
                  <a:gd name="T47" fmla="*/ 89 h 176"/>
                  <a:gd name="T48" fmla="*/ 78 w 163"/>
                  <a:gd name="T49" fmla="*/ 89 h 176"/>
                  <a:gd name="T50" fmla="*/ 97 w 163"/>
                  <a:gd name="T51" fmla="*/ 75 h 176"/>
                  <a:gd name="T52" fmla="*/ 78 w 163"/>
                  <a:gd name="T53" fmla="*/ 89 h 176"/>
                  <a:gd name="T54" fmla="*/ 68 w 163"/>
                  <a:gd name="T55" fmla="*/ 93 h 176"/>
                  <a:gd name="T56" fmla="*/ 68 w 163"/>
                  <a:gd name="T57" fmla="*/ 93 h 176"/>
                  <a:gd name="T58" fmla="*/ 41 w 163"/>
                  <a:gd name="T59" fmla="*/ 116 h 176"/>
                  <a:gd name="T60" fmla="*/ 76 w 163"/>
                  <a:gd name="T61" fmla="*/ 97 h 176"/>
                  <a:gd name="T62" fmla="*/ 45 w 163"/>
                  <a:gd name="T63" fmla="*/ 122 h 176"/>
                  <a:gd name="T64" fmla="*/ 74 w 163"/>
                  <a:gd name="T65" fmla="*/ 112 h 176"/>
                  <a:gd name="T66" fmla="*/ 89 w 163"/>
                  <a:gd name="T67" fmla="*/ 101 h 176"/>
                  <a:gd name="T68" fmla="*/ 84 w 163"/>
                  <a:gd name="T69" fmla="*/ 99 h 176"/>
                  <a:gd name="T70" fmla="*/ 95 w 163"/>
                  <a:gd name="T71" fmla="*/ 85 h 176"/>
                  <a:gd name="T72" fmla="*/ 68 w 163"/>
                  <a:gd name="T73" fmla="*/ 93 h 176"/>
                  <a:gd name="T74" fmla="*/ 49 w 163"/>
                  <a:gd name="T75" fmla="*/ 101 h 176"/>
                  <a:gd name="T76" fmla="*/ 49 w 163"/>
                  <a:gd name="T77" fmla="*/ 101 h 176"/>
                  <a:gd name="T78" fmla="*/ 58 w 163"/>
                  <a:gd name="T79" fmla="*/ 95 h 176"/>
                  <a:gd name="T80" fmla="*/ 49 w 163"/>
                  <a:gd name="T81" fmla="*/ 101 h 176"/>
                  <a:gd name="T82" fmla="*/ 82 w 163"/>
                  <a:gd name="T83" fmla="*/ 116 h 176"/>
                  <a:gd name="T84" fmla="*/ 82 w 163"/>
                  <a:gd name="T85" fmla="*/ 116 h 176"/>
                  <a:gd name="T86" fmla="*/ 101 w 163"/>
                  <a:gd name="T87" fmla="*/ 101 h 176"/>
                  <a:gd name="T88" fmla="*/ 82 w 163"/>
                  <a:gd name="T89" fmla="*/ 116 h 176"/>
                  <a:gd name="T90" fmla="*/ 109 w 163"/>
                  <a:gd name="T91" fmla="*/ 116 h 176"/>
                  <a:gd name="T92" fmla="*/ 109 w 163"/>
                  <a:gd name="T93" fmla="*/ 116 h 176"/>
                  <a:gd name="T94" fmla="*/ 119 w 163"/>
                  <a:gd name="T95" fmla="*/ 108 h 176"/>
                  <a:gd name="T96" fmla="*/ 109 w 163"/>
                  <a:gd name="T97" fmla="*/ 116 h 176"/>
                  <a:gd name="T98" fmla="*/ 86 w 163"/>
                  <a:gd name="T99" fmla="*/ 124 h 176"/>
                  <a:gd name="T100" fmla="*/ 86 w 163"/>
                  <a:gd name="T101" fmla="*/ 124 h 176"/>
                  <a:gd name="T102" fmla="*/ 93 w 163"/>
                  <a:gd name="T103" fmla="*/ 114 h 176"/>
                  <a:gd name="T104" fmla="*/ 86 w 163"/>
                  <a:gd name="T105"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 h="176">
                    <a:moveTo>
                      <a:pt x="109" y="0"/>
                    </a:moveTo>
                    <a:cubicBezTo>
                      <a:pt x="118" y="4"/>
                      <a:pt x="111" y="16"/>
                      <a:pt x="111" y="25"/>
                    </a:cubicBezTo>
                    <a:cubicBezTo>
                      <a:pt x="110" y="41"/>
                      <a:pt x="111" y="59"/>
                      <a:pt x="113" y="73"/>
                    </a:cubicBezTo>
                    <a:cubicBezTo>
                      <a:pt x="128" y="82"/>
                      <a:pt x="155" y="81"/>
                      <a:pt x="163" y="91"/>
                    </a:cubicBezTo>
                    <a:cubicBezTo>
                      <a:pt x="160" y="103"/>
                      <a:pt x="144" y="103"/>
                      <a:pt x="134" y="108"/>
                    </a:cubicBezTo>
                    <a:cubicBezTo>
                      <a:pt x="124" y="114"/>
                      <a:pt x="117" y="123"/>
                      <a:pt x="107" y="126"/>
                    </a:cubicBezTo>
                    <a:cubicBezTo>
                      <a:pt x="101" y="139"/>
                      <a:pt x="107" y="167"/>
                      <a:pt x="97" y="176"/>
                    </a:cubicBezTo>
                    <a:cubicBezTo>
                      <a:pt x="81" y="170"/>
                      <a:pt x="78" y="146"/>
                      <a:pt x="72" y="128"/>
                    </a:cubicBezTo>
                    <a:cubicBezTo>
                      <a:pt x="49" y="132"/>
                      <a:pt x="41" y="152"/>
                      <a:pt x="14" y="153"/>
                    </a:cubicBezTo>
                    <a:cubicBezTo>
                      <a:pt x="18" y="131"/>
                      <a:pt x="29" y="116"/>
                      <a:pt x="33" y="95"/>
                    </a:cubicBezTo>
                    <a:cubicBezTo>
                      <a:pt x="26" y="78"/>
                      <a:pt x="6" y="73"/>
                      <a:pt x="0" y="54"/>
                    </a:cubicBezTo>
                    <a:cubicBezTo>
                      <a:pt x="18" y="50"/>
                      <a:pt x="37" y="58"/>
                      <a:pt x="53" y="54"/>
                    </a:cubicBezTo>
                    <a:cubicBezTo>
                      <a:pt x="58" y="52"/>
                      <a:pt x="65" y="44"/>
                      <a:pt x="76" y="33"/>
                    </a:cubicBezTo>
                    <a:cubicBezTo>
                      <a:pt x="90" y="19"/>
                      <a:pt x="97" y="12"/>
                      <a:pt x="109" y="0"/>
                    </a:cubicBezTo>
                    <a:close/>
                    <a:moveTo>
                      <a:pt x="97" y="50"/>
                    </a:moveTo>
                    <a:cubicBezTo>
                      <a:pt x="97" y="50"/>
                      <a:pt x="97" y="50"/>
                      <a:pt x="97" y="50"/>
                    </a:cubicBezTo>
                    <a:cubicBezTo>
                      <a:pt x="84" y="50"/>
                      <a:pt x="78" y="58"/>
                      <a:pt x="72" y="66"/>
                    </a:cubicBezTo>
                    <a:cubicBezTo>
                      <a:pt x="76" y="71"/>
                      <a:pt x="83" y="59"/>
                      <a:pt x="86" y="64"/>
                    </a:cubicBezTo>
                    <a:cubicBezTo>
                      <a:pt x="73" y="75"/>
                      <a:pt x="54" y="78"/>
                      <a:pt x="45" y="93"/>
                    </a:cubicBezTo>
                    <a:cubicBezTo>
                      <a:pt x="61" y="90"/>
                      <a:pt x="70" y="82"/>
                      <a:pt x="80" y="75"/>
                    </a:cubicBezTo>
                    <a:cubicBezTo>
                      <a:pt x="86" y="71"/>
                      <a:pt x="92" y="68"/>
                      <a:pt x="95" y="62"/>
                    </a:cubicBezTo>
                    <a:cubicBezTo>
                      <a:pt x="95" y="55"/>
                      <a:pt x="87" y="65"/>
                      <a:pt x="88" y="60"/>
                    </a:cubicBezTo>
                    <a:cubicBezTo>
                      <a:pt x="90" y="56"/>
                      <a:pt x="98" y="57"/>
                      <a:pt x="97" y="50"/>
                    </a:cubicBezTo>
                    <a:close/>
                    <a:moveTo>
                      <a:pt x="78" y="89"/>
                    </a:moveTo>
                    <a:cubicBezTo>
                      <a:pt x="78" y="89"/>
                      <a:pt x="78" y="89"/>
                      <a:pt x="78" y="89"/>
                    </a:cubicBezTo>
                    <a:cubicBezTo>
                      <a:pt x="87" y="87"/>
                      <a:pt x="96" y="85"/>
                      <a:pt x="97" y="75"/>
                    </a:cubicBezTo>
                    <a:cubicBezTo>
                      <a:pt x="88" y="77"/>
                      <a:pt x="80" y="80"/>
                      <a:pt x="78" y="89"/>
                    </a:cubicBezTo>
                    <a:close/>
                    <a:moveTo>
                      <a:pt x="68" y="93"/>
                    </a:moveTo>
                    <a:cubicBezTo>
                      <a:pt x="68" y="93"/>
                      <a:pt x="68" y="93"/>
                      <a:pt x="68" y="93"/>
                    </a:cubicBezTo>
                    <a:cubicBezTo>
                      <a:pt x="60" y="102"/>
                      <a:pt x="47" y="105"/>
                      <a:pt x="41" y="116"/>
                    </a:cubicBezTo>
                    <a:cubicBezTo>
                      <a:pt x="55" y="112"/>
                      <a:pt x="61" y="100"/>
                      <a:pt x="76" y="97"/>
                    </a:cubicBezTo>
                    <a:cubicBezTo>
                      <a:pt x="68" y="108"/>
                      <a:pt x="53" y="111"/>
                      <a:pt x="45" y="122"/>
                    </a:cubicBezTo>
                    <a:cubicBezTo>
                      <a:pt x="57" y="123"/>
                      <a:pt x="66" y="102"/>
                      <a:pt x="74" y="112"/>
                    </a:cubicBezTo>
                    <a:cubicBezTo>
                      <a:pt x="81" y="111"/>
                      <a:pt x="87" y="107"/>
                      <a:pt x="89" y="101"/>
                    </a:cubicBezTo>
                    <a:cubicBezTo>
                      <a:pt x="90" y="95"/>
                      <a:pt x="84" y="106"/>
                      <a:pt x="84" y="99"/>
                    </a:cubicBezTo>
                    <a:cubicBezTo>
                      <a:pt x="85" y="92"/>
                      <a:pt x="100" y="91"/>
                      <a:pt x="95" y="85"/>
                    </a:cubicBezTo>
                    <a:cubicBezTo>
                      <a:pt x="86" y="89"/>
                      <a:pt x="81" y="96"/>
                      <a:pt x="68" y="93"/>
                    </a:cubicBezTo>
                    <a:close/>
                    <a:moveTo>
                      <a:pt x="49" y="101"/>
                    </a:moveTo>
                    <a:cubicBezTo>
                      <a:pt x="49" y="101"/>
                      <a:pt x="49" y="101"/>
                      <a:pt x="49" y="101"/>
                    </a:cubicBezTo>
                    <a:cubicBezTo>
                      <a:pt x="52" y="104"/>
                      <a:pt x="58" y="100"/>
                      <a:pt x="58" y="95"/>
                    </a:cubicBezTo>
                    <a:cubicBezTo>
                      <a:pt x="52" y="94"/>
                      <a:pt x="50" y="97"/>
                      <a:pt x="49" y="101"/>
                    </a:cubicBezTo>
                    <a:close/>
                    <a:moveTo>
                      <a:pt x="82" y="116"/>
                    </a:moveTo>
                    <a:cubicBezTo>
                      <a:pt x="82" y="116"/>
                      <a:pt x="82" y="116"/>
                      <a:pt x="82" y="116"/>
                    </a:cubicBezTo>
                    <a:cubicBezTo>
                      <a:pt x="92" y="115"/>
                      <a:pt x="99" y="110"/>
                      <a:pt x="101" y="101"/>
                    </a:cubicBezTo>
                    <a:cubicBezTo>
                      <a:pt x="94" y="105"/>
                      <a:pt x="85" y="108"/>
                      <a:pt x="82" y="116"/>
                    </a:cubicBezTo>
                    <a:close/>
                    <a:moveTo>
                      <a:pt x="109" y="116"/>
                    </a:moveTo>
                    <a:cubicBezTo>
                      <a:pt x="109" y="116"/>
                      <a:pt x="109" y="116"/>
                      <a:pt x="109" y="116"/>
                    </a:cubicBezTo>
                    <a:cubicBezTo>
                      <a:pt x="116" y="118"/>
                      <a:pt x="124" y="112"/>
                      <a:pt x="119" y="108"/>
                    </a:cubicBezTo>
                    <a:cubicBezTo>
                      <a:pt x="116" y="112"/>
                      <a:pt x="109" y="111"/>
                      <a:pt x="109" y="116"/>
                    </a:cubicBezTo>
                    <a:close/>
                    <a:moveTo>
                      <a:pt x="86" y="124"/>
                    </a:moveTo>
                    <a:cubicBezTo>
                      <a:pt x="86" y="124"/>
                      <a:pt x="86" y="124"/>
                      <a:pt x="86" y="124"/>
                    </a:cubicBezTo>
                    <a:cubicBezTo>
                      <a:pt x="92" y="126"/>
                      <a:pt x="99" y="118"/>
                      <a:pt x="93" y="114"/>
                    </a:cubicBezTo>
                    <a:cubicBezTo>
                      <a:pt x="92" y="119"/>
                      <a:pt x="87" y="119"/>
                      <a:pt x="86" y="1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74" name="Group 73">
                <a:extLst>
                  <a:ext uri="{FF2B5EF4-FFF2-40B4-BE49-F238E27FC236}">
                    <a16:creationId xmlns:a16="http://schemas.microsoft.com/office/drawing/2014/main" id="{F7E1966A-6F19-4F60-8E8D-D4CB341CB95C}"/>
                  </a:ext>
                </a:extLst>
              </p:cNvPr>
              <p:cNvGrpSpPr>
                <a:grpSpLocks noChangeAspect="1"/>
              </p:cNvGrpSpPr>
              <p:nvPr/>
            </p:nvGrpSpPr>
            <p:grpSpPr>
              <a:xfrm rot="6081602">
                <a:off x="14872539" y="5071045"/>
                <a:ext cx="261328" cy="244410"/>
                <a:chOff x="10445750" y="4787900"/>
                <a:chExt cx="1814513" cy="1697038"/>
              </a:xfrm>
              <a:solidFill>
                <a:schemeClr val="accent2"/>
              </a:solidFill>
            </p:grpSpPr>
            <p:sp>
              <p:nvSpPr>
                <p:cNvPr id="88" name="Freeform 515">
                  <a:extLst>
                    <a:ext uri="{FF2B5EF4-FFF2-40B4-BE49-F238E27FC236}">
                      <a16:creationId xmlns:a16="http://schemas.microsoft.com/office/drawing/2014/main" id="{F249FAA8-4C70-4106-A1A3-C2252098C0BE}"/>
                    </a:ext>
                  </a:extLst>
                </p:cNvPr>
                <p:cNvSpPr>
                  <a:spLocks/>
                </p:cNvSpPr>
                <p:nvPr/>
              </p:nvSpPr>
              <p:spPr bwMode="auto">
                <a:xfrm>
                  <a:off x="10515600" y="5568950"/>
                  <a:ext cx="61913" cy="134938"/>
                </a:xfrm>
                <a:custGeom>
                  <a:avLst/>
                  <a:gdLst>
                    <a:gd name="T0" fmla="*/ 2 w 14"/>
                    <a:gd name="T1" fmla="*/ 1 h 31"/>
                    <a:gd name="T2" fmla="*/ 7 w 14"/>
                    <a:gd name="T3" fmla="*/ 2 h 31"/>
                    <a:gd name="T4" fmla="*/ 14 w 14"/>
                    <a:gd name="T5" fmla="*/ 27 h 31"/>
                    <a:gd name="T6" fmla="*/ 2 w 14"/>
                    <a:gd name="T7" fmla="*/ 1 h 31"/>
                  </a:gdLst>
                  <a:ahLst/>
                  <a:cxnLst>
                    <a:cxn ang="0">
                      <a:pos x="T0" y="T1"/>
                    </a:cxn>
                    <a:cxn ang="0">
                      <a:pos x="T2" y="T3"/>
                    </a:cxn>
                    <a:cxn ang="0">
                      <a:pos x="T4" y="T5"/>
                    </a:cxn>
                    <a:cxn ang="0">
                      <a:pos x="T6" y="T7"/>
                    </a:cxn>
                  </a:cxnLst>
                  <a:rect l="0" t="0" r="r" b="b"/>
                  <a:pathLst>
                    <a:path w="14" h="31">
                      <a:moveTo>
                        <a:pt x="2" y="1"/>
                      </a:moveTo>
                      <a:cubicBezTo>
                        <a:pt x="4" y="0"/>
                        <a:pt x="5" y="2"/>
                        <a:pt x="7" y="2"/>
                      </a:cubicBezTo>
                      <a:cubicBezTo>
                        <a:pt x="9" y="13"/>
                        <a:pt x="8" y="19"/>
                        <a:pt x="14" y="27"/>
                      </a:cubicBezTo>
                      <a:cubicBezTo>
                        <a:pt x="0" y="31"/>
                        <a:pt x="0" y="9"/>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9" name="Freeform 516">
                  <a:extLst>
                    <a:ext uri="{FF2B5EF4-FFF2-40B4-BE49-F238E27FC236}">
                      <a16:creationId xmlns:a16="http://schemas.microsoft.com/office/drawing/2014/main" id="{12313455-BE96-4DCE-B368-5359E3FDFAED}"/>
                    </a:ext>
                  </a:extLst>
                </p:cNvPr>
                <p:cNvSpPr>
                  <a:spLocks/>
                </p:cNvSpPr>
                <p:nvPr/>
              </p:nvSpPr>
              <p:spPr bwMode="auto">
                <a:xfrm>
                  <a:off x="11850688" y="5372100"/>
                  <a:ext cx="44450" cy="100013"/>
                </a:xfrm>
                <a:custGeom>
                  <a:avLst/>
                  <a:gdLst>
                    <a:gd name="T0" fmla="*/ 0 w 10"/>
                    <a:gd name="T1" fmla="*/ 0 h 23"/>
                    <a:gd name="T2" fmla="*/ 10 w 10"/>
                    <a:gd name="T3" fmla="*/ 22 h 23"/>
                    <a:gd name="T4" fmla="*/ 0 w 10"/>
                    <a:gd name="T5" fmla="*/ 0 h 23"/>
                  </a:gdLst>
                  <a:ahLst/>
                  <a:cxnLst>
                    <a:cxn ang="0">
                      <a:pos x="T0" y="T1"/>
                    </a:cxn>
                    <a:cxn ang="0">
                      <a:pos x="T2" y="T3"/>
                    </a:cxn>
                    <a:cxn ang="0">
                      <a:pos x="T4" y="T5"/>
                    </a:cxn>
                  </a:cxnLst>
                  <a:rect l="0" t="0" r="r" b="b"/>
                  <a:pathLst>
                    <a:path w="10" h="23">
                      <a:moveTo>
                        <a:pt x="0" y="0"/>
                      </a:moveTo>
                      <a:cubicBezTo>
                        <a:pt x="8" y="1"/>
                        <a:pt x="9" y="17"/>
                        <a:pt x="10" y="22"/>
                      </a:cubicBezTo>
                      <a:cubicBezTo>
                        <a:pt x="1" y="23"/>
                        <a:pt x="4"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0" name="Freeform 517">
                  <a:extLst>
                    <a:ext uri="{FF2B5EF4-FFF2-40B4-BE49-F238E27FC236}">
                      <a16:creationId xmlns:a16="http://schemas.microsoft.com/office/drawing/2014/main" id="{38F49760-361E-4629-91A0-6E3A4091BE37}"/>
                    </a:ext>
                  </a:extLst>
                </p:cNvPr>
                <p:cNvSpPr>
                  <a:spLocks/>
                </p:cNvSpPr>
                <p:nvPr/>
              </p:nvSpPr>
              <p:spPr bwMode="auto">
                <a:xfrm>
                  <a:off x="10572750" y="5748338"/>
                  <a:ext cx="88900" cy="95250"/>
                </a:xfrm>
                <a:custGeom>
                  <a:avLst/>
                  <a:gdLst>
                    <a:gd name="T0" fmla="*/ 2 w 20"/>
                    <a:gd name="T1" fmla="*/ 0 h 22"/>
                    <a:gd name="T2" fmla="*/ 20 w 20"/>
                    <a:gd name="T3" fmla="*/ 18 h 22"/>
                    <a:gd name="T4" fmla="*/ 2 w 20"/>
                    <a:gd name="T5" fmla="*/ 0 h 22"/>
                  </a:gdLst>
                  <a:ahLst/>
                  <a:cxnLst>
                    <a:cxn ang="0">
                      <a:pos x="T0" y="T1"/>
                    </a:cxn>
                    <a:cxn ang="0">
                      <a:pos x="T2" y="T3"/>
                    </a:cxn>
                    <a:cxn ang="0">
                      <a:pos x="T4" y="T5"/>
                    </a:cxn>
                  </a:cxnLst>
                  <a:rect l="0" t="0" r="r" b="b"/>
                  <a:pathLst>
                    <a:path w="20" h="22">
                      <a:moveTo>
                        <a:pt x="2" y="0"/>
                      </a:moveTo>
                      <a:cubicBezTo>
                        <a:pt x="11" y="2"/>
                        <a:pt x="13" y="14"/>
                        <a:pt x="20" y="18"/>
                      </a:cubicBezTo>
                      <a:cubicBezTo>
                        <a:pt x="8" y="22"/>
                        <a:pt x="0" y="1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1" name="Freeform 518">
                  <a:extLst>
                    <a:ext uri="{FF2B5EF4-FFF2-40B4-BE49-F238E27FC236}">
                      <a16:creationId xmlns:a16="http://schemas.microsoft.com/office/drawing/2014/main" id="{C8FC521E-67CF-497C-98E1-649DD99F3A1C}"/>
                    </a:ext>
                  </a:extLst>
                </p:cNvPr>
                <p:cNvSpPr>
                  <a:spLocks/>
                </p:cNvSpPr>
                <p:nvPr/>
              </p:nvSpPr>
              <p:spPr bwMode="auto">
                <a:xfrm>
                  <a:off x="11845925" y="5503863"/>
                  <a:ext cx="61913" cy="117475"/>
                </a:xfrm>
                <a:custGeom>
                  <a:avLst/>
                  <a:gdLst>
                    <a:gd name="T0" fmla="*/ 5 w 14"/>
                    <a:gd name="T1" fmla="*/ 1 h 27"/>
                    <a:gd name="T2" fmla="*/ 8 w 14"/>
                    <a:gd name="T3" fmla="*/ 2 h 27"/>
                    <a:gd name="T4" fmla="*/ 9 w 14"/>
                    <a:gd name="T5" fmla="*/ 27 h 27"/>
                    <a:gd name="T6" fmla="*/ 5 w 14"/>
                    <a:gd name="T7" fmla="*/ 1 h 27"/>
                  </a:gdLst>
                  <a:ahLst/>
                  <a:cxnLst>
                    <a:cxn ang="0">
                      <a:pos x="T0" y="T1"/>
                    </a:cxn>
                    <a:cxn ang="0">
                      <a:pos x="T2" y="T3"/>
                    </a:cxn>
                    <a:cxn ang="0">
                      <a:pos x="T4" y="T5"/>
                    </a:cxn>
                    <a:cxn ang="0">
                      <a:pos x="T6" y="T7"/>
                    </a:cxn>
                  </a:cxnLst>
                  <a:rect l="0" t="0" r="r" b="b"/>
                  <a:pathLst>
                    <a:path w="14" h="27">
                      <a:moveTo>
                        <a:pt x="5" y="1"/>
                      </a:moveTo>
                      <a:cubicBezTo>
                        <a:pt x="6" y="0"/>
                        <a:pt x="8" y="1"/>
                        <a:pt x="8" y="2"/>
                      </a:cubicBezTo>
                      <a:cubicBezTo>
                        <a:pt x="14" y="9"/>
                        <a:pt x="10" y="20"/>
                        <a:pt x="9" y="27"/>
                      </a:cubicBezTo>
                      <a:cubicBezTo>
                        <a:pt x="0" y="23"/>
                        <a:pt x="10" y="12"/>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2" name="Freeform 519">
                  <a:extLst>
                    <a:ext uri="{FF2B5EF4-FFF2-40B4-BE49-F238E27FC236}">
                      <a16:creationId xmlns:a16="http://schemas.microsoft.com/office/drawing/2014/main" id="{0797D7B6-EBCD-4B4A-884E-6A253329AC2C}"/>
                    </a:ext>
                  </a:extLst>
                </p:cNvPr>
                <p:cNvSpPr>
                  <a:spLocks/>
                </p:cNvSpPr>
                <p:nvPr/>
              </p:nvSpPr>
              <p:spPr bwMode="auto">
                <a:xfrm>
                  <a:off x="10687050" y="5838825"/>
                  <a:ext cx="88900" cy="49213"/>
                </a:xfrm>
                <a:custGeom>
                  <a:avLst/>
                  <a:gdLst>
                    <a:gd name="T0" fmla="*/ 1 w 20"/>
                    <a:gd name="T1" fmla="*/ 1 h 11"/>
                    <a:gd name="T2" fmla="*/ 20 w 20"/>
                    <a:gd name="T3" fmla="*/ 9 h 11"/>
                    <a:gd name="T4" fmla="*/ 1 w 20"/>
                    <a:gd name="T5" fmla="*/ 7 h 11"/>
                    <a:gd name="T6" fmla="*/ 1 w 20"/>
                    <a:gd name="T7" fmla="*/ 1 h 11"/>
                  </a:gdLst>
                  <a:ahLst/>
                  <a:cxnLst>
                    <a:cxn ang="0">
                      <a:pos x="T0" y="T1"/>
                    </a:cxn>
                    <a:cxn ang="0">
                      <a:pos x="T2" y="T3"/>
                    </a:cxn>
                    <a:cxn ang="0">
                      <a:pos x="T4" y="T5"/>
                    </a:cxn>
                    <a:cxn ang="0">
                      <a:pos x="T6" y="T7"/>
                    </a:cxn>
                  </a:cxnLst>
                  <a:rect l="0" t="0" r="r" b="b"/>
                  <a:pathLst>
                    <a:path w="20" h="11">
                      <a:moveTo>
                        <a:pt x="1" y="1"/>
                      </a:moveTo>
                      <a:cubicBezTo>
                        <a:pt x="7" y="4"/>
                        <a:pt x="18" y="0"/>
                        <a:pt x="20" y="9"/>
                      </a:cubicBezTo>
                      <a:cubicBezTo>
                        <a:pt x="12" y="11"/>
                        <a:pt x="6" y="9"/>
                        <a:pt x="1" y="7"/>
                      </a:cubicBezTo>
                      <a:cubicBezTo>
                        <a:pt x="0" y="4"/>
                        <a:pt x="1" y="3"/>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3" name="Freeform 520">
                  <a:extLst>
                    <a:ext uri="{FF2B5EF4-FFF2-40B4-BE49-F238E27FC236}">
                      <a16:creationId xmlns:a16="http://schemas.microsoft.com/office/drawing/2014/main" id="{903C0F6B-9184-40FA-ADFA-1BC0FF00B4CD}"/>
                    </a:ext>
                  </a:extLst>
                </p:cNvPr>
                <p:cNvSpPr>
                  <a:spLocks/>
                </p:cNvSpPr>
                <p:nvPr/>
              </p:nvSpPr>
              <p:spPr bwMode="auto">
                <a:xfrm>
                  <a:off x="11793538" y="5621338"/>
                  <a:ext cx="69850" cy="69850"/>
                </a:xfrm>
                <a:custGeom>
                  <a:avLst/>
                  <a:gdLst>
                    <a:gd name="T0" fmla="*/ 14 w 16"/>
                    <a:gd name="T1" fmla="*/ 0 h 16"/>
                    <a:gd name="T2" fmla="*/ 0 w 16"/>
                    <a:gd name="T3" fmla="*/ 14 h 16"/>
                    <a:gd name="T4" fmla="*/ 14 w 16"/>
                    <a:gd name="T5" fmla="*/ 0 h 16"/>
                  </a:gdLst>
                  <a:ahLst/>
                  <a:cxnLst>
                    <a:cxn ang="0">
                      <a:pos x="T0" y="T1"/>
                    </a:cxn>
                    <a:cxn ang="0">
                      <a:pos x="T2" y="T3"/>
                    </a:cxn>
                    <a:cxn ang="0">
                      <a:pos x="T4" y="T5"/>
                    </a:cxn>
                  </a:cxnLst>
                  <a:rect l="0" t="0" r="r" b="b"/>
                  <a:pathLst>
                    <a:path w="16" h="16">
                      <a:moveTo>
                        <a:pt x="14" y="0"/>
                      </a:moveTo>
                      <a:cubicBezTo>
                        <a:pt x="16" y="8"/>
                        <a:pt x="8" y="16"/>
                        <a:pt x="0" y="14"/>
                      </a:cubicBezTo>
                      <a:cubicBezTo>
                        <a:pt x="2" y="8"/>
                        <a:pt x="9" y="4"/>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4" name="Freeform 521">
                  <a:extLst>
                    <a:ext uri="{FF2B5EF4-FFF2-40B4-BE49-F238E27FC236}">
                      <a16:creationId xmlns:a16="http://schemas.microsoft.com/office/drawing/2014/main" id="{D70225F5-C360-4013-8625-78598EDAD6E3}"/>
                    </a:ext>
                  </a:extLst>
                </p:cNvPr>
                <p:cNvSpPr>
                  <a:spLocks/>
                </p:cNvSpPr>
                <p:nvPr/>
              </p:nvSpPr>
              <p:spPr bwMode="auto">
                <a:xfrm>
                  <a:off x="11198225" y="5813425"/>
                  <a:ext cx="123825" cy="42863"/>
                </a:xfrm>
                <a:custGeom>
                  <a:avLst/>
                  <a:gdLst>
                    <a:gd name="T0" fmla="*/ 0 w 28"/>
                    <a:gd name="T1" fmla="*/ 4 h 10"/>
                    <a:gd name="T2" fmla="*/ 28 w 28"/>
                    <a:gd name="T3" fmla="*/ 1 h 10"/>
                    <a:gd name="T4" fmla="*/ 1 w 28"/>
                    <a:gd name="T5" fmla="*/ 10 h 10"/>
                    <a:gd name="T6" fmla="*/ 0 w 28"/>
                    <a:gd name="T7" fmla="*/ 4 h 10"/>
                  </a:gdLst>
                  <a:ahLst/>
                  <a:cxnLst>
                    <a:cxn ang="0">
                      <a:pos x="T0" y="T1"/>
                    </a:cxn>
                    <a:cxn ang="0">
                      <a:pos x="T2" y="T3"/>
                    </a:cxn>
                    <a:cxn ang="0">
                      <a:pos x="T4" y="T5"/>
                    </a:cxn>
                    <a:cxn ang="0">
                      <a:pos x="T6" y="T7"/>
                    </a:cxn>
                  </a:cxnLst>
                  <a:rect l="0" t="0" r="r" b="b"/>
                  <a:pathLst>
                    <a:path w="28" h="10">
                      <a:moveTo>
                        <a:pt x="0" y="4"/>
                      </a:moveTo>
                      <a:cubicBezTo>
                        <a:pt x="10" y="2"/>
                        <a:pt x="20" y="0"/>
                        <a:pt x="28" y="1"/>
                      </a:cubicBezTo>
                      <a:cubicBezTo>
                        <a:pt x="24" y="9"/>
                        <a:pt x="11" y="8"/>
                        <a:pt x="1" y="10"/>
                      </a:cubicBezTo>
                      <a:cubicBezTo>
                        <a:pt x="1" y="8"/>
                        <a:pt x="0"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5" name="Freeform 522">
                  <a:extLst>
                    <a:ext uri="{FF2B5EF4-FFF2-40B4-BE49-F238E27FC236}">
                      <a16:creationId xmlns:a16="http://schemas.microsoft.com/office/drawing/2014/main" id="{99D6270A-4479-4E8C-8A0B-FCE3D5C2AF6A}"/>
                    </a:ext>
                  </a:extLst>
                </p:cNvPr>
                <p:cNvSpPr>
                  <a:spLocks/>
                </p:cNvSpPr>
                <p:nvPr/>
              </p:nvSpPr>
              <p:spPr bwMode="auto">
                <a:xfrm>
                  <a:off x="11361738" y="5783263"/>
                  <a:ext cx="79375" cy="42863"/>
                </a:xfrm>
                <a:custGeom>
                  <a:avLst/>
                  <a:gdLst>
                    <a:gd name="T0" fmla="*/ 18 w 18"/>
                    <a:gd name="T1" fmla="*/ 2 h 10"/>
                    <a:gd name="T2" fmla="*/ 1 w 18"/>
                    <a:gd name="T3" fmla="*/ 9 h 10"/>
                    <a:gd name="T4" fmla="*/ 0 w 18"/>
                    <a:gd name="T5" fmla="*/ 5 h 10"/>
                    <a:gd name="T6" fmla="*/ 18 w 18"/>
                    <a:gd name="T7" fmla="*/ 2 h 10"/>
                  </a:gdLst>
                  <a:ahLst/>
                  <a:cxnLst>
                    <a:cxn ang="0">
                      <a:pos x="T0" y="T1"/>
                    </a:cxn>
                    <a:cxn ang="0">
                      <a:pos x="T2" y="T3"/>
                    </a:cxn>
                    <a:cxn ang="0">
                      <a:pos x="T4" y="T5"/>
                    </a:cxn>
                    <a:cxn ang="0">
                      <a:pos x="T6" y="T7"/>
                    </a:cxn>
                  </a:cxnLst>
                  <a:rect l="0" t="0" r="r" b="b"/>
                  <a:pathLst>
                    <a:path w="18" h="10">
                      <a:moveTo>
                        <a:pt x="18" y="2"/>
                      </a:moveTo>
                      <a:cubicBezTo>
                        <a:pt x="18" y="10"/>
                        <a:pt x="7" y="8"/>
                        <a:pt x="1" y="9"/>
                      </a:cubicBezTo>
                      <a:cubicBezTo>
                        <a:pt x="0" y="8"/>
                        <a:pt x="0" y="6"/>
                        <a:pt x="0" y="5"/>
                      </a:cubicBezTo>
                      <a:cubicBezTo>
                        <a:pt x="4" y="0"/>
                        <a:pt x="14"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6" name="Freeform 523">
                  <a:extLst>
                    <a:ext uri="{FF2B5EF4-FFF2-40B4-BE49-F238E27FC236}">
                      <a16:creationId xmlns:a16="http://schemas.microsoft.com/office/drawing/2014/main" id="{72941C8F-69BC-4688-A49D-2C7B1C6B016B}"/>
                    </a:ext>
                  </a:extLst>
                </p:cNvPr>
                <p:cNvSpPr>
                  <a:spLocks noEditPoints="1"/>
                </p:cNvSpPr>
                <p:nvPr/>
              </p:nvSpPr>
              <p:spPr bwMode="auto">
                <a:xfrm>
                  <a:off x="10445750" y="4787900"/>
                  <a:ext cx="1814513" cy="1697038"/>
                </a:xfrm>
                <a:custGeom>
                  <a:avLst/>
                  <a:gdLst>
                    <a:gd name="T0" fmla="*/ 315 w 412"/>
                    <a:gd name="T1" fmla="*/ 72 h 389"/>
                    <a:gd name="T2" fmla="*/ 393 w 412"/>
                    <a:gd name="T3" fmla="*/ 302 h 389"/>
                    <a:gd name="T4" fmla="*/ 98 w 412"/>
                    <a:gd name="T5" fmla="*/ 389 h 389"/>
                    <a:gd name="T6" fmla="*/ 14 w 412"/>
                    <a:gd name="T7" fmla="*/ 227 h 389"/>
                    <a:gd name="T8" fmla="*/ 92 w 412"/>
                    <a:gd name="T9" fmla="*/ 62 h 389"/>
                    <a:gd name="T10" fmla="*/ 225 w 412"/>
                    <a:gd name="T11" fmla="*/ 47 h 389"/>
                    <a:gd name="T12" fmla="*/ 121 w 412"/>
                    <a:gd name="T13" fmla="*/ 88 h 389"/>
                    <a:gd name="T14" fmla="*/ 243 w 412"/>
                    <a:gd name="T15" fmla="*/ 65 h 389"/>
                    <a:gd name="T16" fmla="*/ 92 w 412"/>
                    <a:gd name="T17" fmla="*/ 92 h 389"/>
                    <a:gd name="T18" fmla="*/ 230 w 412"/>
                    <a:gd name="T19" fmla="*/ 89 h 389"/>
                    <a:gd name="T20" fmla="*/ 121 w 412"/>
                    <a:gd name="T21" fmla="*/ 109 h 389"/>
                    <a:gd name="T22" fmla="*/ 251 w 412"/>
                    <a:gd name="T23" fmla="*/ 82 h 389"/>
                    <a:gd name="T24" fmla="*/ 266 w 412"/>
                    <a:gd name="T25" fmla="*/ 79 h 389"/>
                    <a:gd name="T26" fmla="*/ 269 w 412"/>
                    <a:gd name="T27" fmla="*/ 86 h 389"/>
                    <a:gd name="T28" fmla="*/ 19 w 412"/>
                    <a:gd name="T29" fmla="*/ 166 h 389"/>
                    <a:gd name="T30" fmla="*/ 103 w 412"/>
                    <a:gd name="T31" fmla="*/ 236 h 389"/>
                    <a:gd name="T32" fmla="*/ 119 w 412"/>
                    <a:gd name="T33" fmla="*/ 233 h 389"/>
                    <a:gd name="T34" fmla="*/ 144 w 412"/>
                    <a:gd name="T35" fmla="*/ 254 h 389"/>
                    <a:gd name="T36" fmla="*/ 239 w 412"/>
                    <a:gd name="T37" fmla="*/ 136 h 389"/>
                    <a:gd name="T38" fmla="*/ 288 w 412"/>
                    <a:gd name="T39" fmla="*/ 209 h 389"/>
                    <a:gd name="T40" fmla="*/ 330 w 412"/>
                    <a:gd name="T41" fmla="*/ 126 h 389"/>
                    <a:gd name="T42" fmla="*/ 269 w 412"/>
                    <a:gd name="T43" fmla="*/ 86 h 389"/>
                    <a:gd name="T44" fmla="*/ 244 w 412"/>
                    <a:gd name="T45" fmla="*/ 144 h 389"/>
                    <a:gd name="T46" fmla="*/ 352 w 412"/>
                    <a:gd name="T47" fmla="*/ 162 h 389"/>
                    <a:gd name="T48" fmla="*/ 371 w 412"/>
                    <a:gd name="T49" fmla="*/ 193 h 389"/>
                    <a:gd name="T50" fmla="*/ 262 w 412"/>
                    <a:gd name="T51" fmla="*/ 213 h 389"/>
                    <a:gd name="T52" fmla="*/ 117 w 412"/>
                    <a:gd name="T53" fmla="*/ 252 h 389"/>
                    <a:gd name="T54" fmla="*/ 61 w 412"/>
                    <a:gd name="T55" fmla="*/ 328 h 389"/>
                    <a:gd name="T56" fmla="*/ 378 w 412"/>
                    <a:gd name="T57" fmla="*/ 313 h 389"/>
                    <a:gd name="T58" fmla="*/ 313 w 412"/>
                    <a:gd name="T59" fmla="*/ 224 h 389"/>
                    <a:gd name="T60" fmla="*/ 257 w 412"/>
                    <a:gd name="T61" fmla="*/ 236 h 389"/>
                    <a:gd name="T62" fmla="*/ 109 w 412"/>
                    <a:gd name="T63" fmla="*/ 267 h 389"/>
                    <a:gd name="T64" fmla="*/ 259 w 412"/>
                    <a:gd name="T65" fmla="*/ 223 h 389"/>
                    <a:gd name="T66" fmla="*/ 357 w 412"/>
                    <a:gd name="T67" fmla="*/ 205 h 389"/>
                    <a:gd name="T68" fmla="*/ 345 w 412"/>
                    <a:gd name="T69" fmla="*/ 219 h 389"/>
                    <a:gd name="T70" fmla="*/ 106 w 412"/>
                    <a:gd name="T71" fmla="*/ 259 h 389"/>
                    <a:gd name="T72" fmla="*/ 275 w 412"/>
                    <a:gd name="T73" fmla="*/ 228 h 389"/>
                    <a:gd name="T74" fmla="*/ 119 w 412"/>
                    <a:gd name="T75" fmla="*/ 260 h 389"/>
                    <a:gd name="T76" fmla="*/ 118 w 412"/>
                    <a:gd name="T77" fmla="*/ 257 h 389"/>
                    <a:gd name="T78" fmla="*/ 136 w 412"/>
                    <a:gd name="T79" fmla="*/ 258 h 389"/>
                    <a:gd name="T80" fmla="*/ 242 w 412"/>
                    <a:gd name="T81" fmla="*/ 231 h 389"/>
                    <a:gd name="T82" fmla="*/ 373 w 412"/>
                    <a:gd name="T83" fmla="*/ 214 h 389"/>
                    <a:gd name="T84" fmla="*/ 391 w 412"/>
                    <a:gd name="T85" fmla="*/ 231 h 389"/>
                    <a:gd name="T86" fmla="*/ 123 w 412"/>
                    <a:gd name="T87" fmla="*/ 281 h 389"/>
                    <a:gd name="T88" fmla="*/ 123 w 412"/>
                    <a:gd name="T89" fmla="*/ 271 h 389"/>
                    <a:gd name="T90" fmla="*/ 358 w 412"/>
                    <a:gd name="T91" fmla="*/ 227 h 389"/>
                    <a:gd name="T92" fmla="*/ 375 w 412"/>
                    <a:gd name="T93" fmla="*/ 239 h 389"/>
                    <a:gd name="T94" fmla="*/ 375 w 412"/>
                    <a:gd name="T95" fmla="*/ 261 h 389"/>
                    <a:gd name="T96" fmla="*/ 402 w 412"/>
                    <a:gd name="T97" fmla="*/ 252 h 389"/>
                    <a:gd name="T98" fmla="*/ 383 w 412"/>
                    <a:gd name="T99" fmla="*/ 275 h 389"/>
                    <a:gd name="T100" fmla="*/ 134 w 412"/>
                    <a:gd name="T101" fmla="*/ 315 h 389"/>
                    <a:gd name="T102" fmla="*/ 138 w 412"/>
                    <a:gd name="T103" fmla="*/ 341 h 389"/>
                    <a:gd name="T104" fmla="*/ 285 w 412"/>
                    <a:gd name="T105" fmla="*/ 31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2" h="389">
                      <a:moveTo>
                        <a:pt x="253" y="63"/>
                      </a:moveTo>
                      <a:cubicBezTo>
                        <a:pt x="258" y="64"/>
                        <a:pt x="266" y="59"/>
                        <a:pt x="274" y="58"/>
                      </a:cubicBezTo>
                      <a:cubicBezTo>
                        <a:pt x="276" y="68"/>
                        <a:pt x="276" y="69"/>
                        <a:pt x="276" y="79"/>
                      </a:cubicBezTo>
                      <a:cubicBezTo>
                        <a:pt x="289" y="76"/>
                        <a:pt x="303" y="72"/>
                        <a:pt x="315" y="72"/>
                      </a:cubicBezTo>
                      <a:cubicBezTo>
                        <a:pt x="321" y="74"/>
                        <a:pt x="323" y="80"/>
                        <a:pt x="330" y="80"/>
                      </a:cubicBezTo>
                      <a:cubicBezTo>
                        <a:pt x="347" y="125"/>
                        <a:pt x="366" y="173"/>
                        <a:pt x="390" y="214"/>
                      </a:cubicBezTo>
                      <a:cubicBezTo>
                        <a:pt x="397" y="226"/>
                        <a:pt x="407" y="237"/>
                        <a:pt x="408" y="246"/>
                      </a:cubicBezTo>
                      <a:cubicBezTo>
                        <a:pt x="412" y="267"/>
                        <a:pt x="394" y="282"/>
                        <a:pt x="393" y="302"/>
                      </a:cubicBezTo>
                      <a:cubicBezTo>
                        <a:pt x="385" y="307"/>
                        <a:pt x="383" y="317"/>
                        <a:pt x="376" y="323"/>
                      </a:cubicBezTo>
                      <a:cubicBezTo>
                        <a:pt x="358" y="337"/>
                        <a:pt x="322" y="346"/>
                        <a:pt x="293" y="350"/>
                      </a:cubicBezTo>
                      <a:cubicBezTo>
                        <a:pt x="271" y="354"/>
                        <a:pt x="237" y="359"/>
                        <a:pt x="209" y="365"/>
                      </a:cubicBezTo>
                      <a:cubicBezTo>
                        <a:pt x="180" y="371"/>
                        <a:pt x="132" y="389"/>
                        <a:pt x="98" y="389"/>
                      </a:cubicBezTo>
                      <a:cubicBezTo>
                        <a:pt x="72" y="389"/>
                        <a:pt x="58" y="382"/>
                        <a:pt x="53" y="353"/>
                      </a:cubicBezTo>
                      <a:cubicBezTo>
                        <a:pt x="51" y="338"/>
                        <a:pt x="51" y="319"/>
                        <a:pt x="48" y="299"/>
                      </a:cubicBezTo>
                      <a:cubicBezTo>
                        <a:pt x="46" y="285"/>
                        <a:pt x="44" y="267"/>
                        <a:pt x="39" y="258"/>
                      </a:cubicBezTo>
                      <a:cubicBezTo>
                        <a:pt x="34" y="248"/>
                        <a:pt x="19" y="243"/>
                        <a:pt x="14" y="227"/>
                      </a:cubicBezTo>
                      <a:cubicBezTo>
                        <a:pt x="5" y="199"/>
                        <a:pt x="0" y="165"/>
                        <a:pt x="2" y="138"/>
                      </a:cubicBezTo>
                      <a:cubicBezTo>
                        <a:pt x="23" y="126"/>
                        <a:pt x="44" y="123"/>
                        <a:pt x="69" y="119"/>
                      </a:cubicBezTo>
                      <a:cubicBezTo>
                        <a:pt x="72" y="115"/>
                        <a:pt x="65" y="110"/>
                        <a:pt x="66" y="103"/>
                      </a:cubicBezTo>
                      <a:cubicBezTo>
                        <a:pt x="92" y="101"/>
                        <a:pt x="87" y="80"/>
                        <a:pt x="92" y="62"/>
                      </a:cubicBezTo>
                      <a:cubicBezTo>
                        <a:pt x="99" y="34"/>
                        <a:pt x="125" y="9"/>
                        <a:pt x="165" y="5"/>
                      </a:cubicBezTo>
                      <a:cubicBezTo>
                        <a:pt x="206" y="0"/>
                        <a:pt x="235" y="21"/>
                        <a:pt x="253" y="63"/>
                      </a:cubicBezTo>
                      <a:close/>
                      <a:moveTo>
                        <a:pt x="225" y="47"/>
                      </a:moveTo>
                      <a:cubicBezTo>
                        <a:pt x="225" y="47"/>
                        <a:pt x="225" y="47"/>
                        <a:pt x="225" y="47"/>
                      </a:cubicBezTo>
                      <a:cubicBezTo>
                        <a:pt x="220" y="41"/>
                        <a:pt x="217" y="31"/>
                        <a:pt x="209" y="25"/>
                      </a:cubicBezTo>
                      <a:cubicBezTo>
                        <a:pt x="183" y="6"/>
                        <a:pt x="121" y="23"/>
                        <a:pt x="110" y="50"/>
                      </a:cubicBezTo>
                      <a:cubicBezTo>
                        <a:pt x="104" y="63"/>
                        <a:pt x="105" y="79"/>
                        <a:pt x="102" y="93"/>
                      </a:cubicBezTo>
                      <a:cubicBezTo>
                        <a:pt x="108" y="91"/>
                        <a:pt x="115" y="90"/>
                        <a:pt x="121" y="88"/>
                      </a:cubicBezTo>
                      <a:cubicBezTo>
                        <a:pt x="125" y="93"/>
                        <a:pt x="132" y="104"/>
                        <a:pt x="125" y="108"/>
                      </a:cubicBezTo>
                      <a:cubicBezTo>
                        <a:pt x="153" y="104"/>
                        <a:pt x="188" y="99"/>
                        <a:pt x="214" y="92"/>
                      </a:cubicBezTo>
                      <a:cubicBezTo>
                        <a:pt x="218" y="86"/>
                        <a:pt x="207" y="78"/>
                        <a:pt x="211" y="72"/>
                      </a:cubicBezTo>
                      <a:cubicBezTo>
                        <a:pt x="221" y="71"/>
                        <a:pt x="234" y="70"/>
                        <a:pt x="243" y="65"/>
                      </a:cubicBezTo>
                      <a:cubicBezTo>
                        <a:pt x="236" y="58"/>
                        <a:pt x="230" y="54"/>
                        <a:pt x="225" y="47"/>
                      </a:cubicBezTo>
                      <a:close/>
                      <a:moveTo>
                        <a:pt x="98" y="68"/>
                      </a:moveTo>
                      <a:cubicBezTo>
                        <a:pt x="98" y="68"/>
                        <a:pt x="98" y="68"/>
                        <a:pt x="98" y="68"/>
                      </a:cubicBezTo>
                      <a:cubicBezTo>
                        <a:pt x="96" y="76"/>
                        <a:pt x="94" y="84"/>
                        <a:pt x="92" y="92"/>
                      </a:cubicBezTo>
                      <a:cubicBezTo>
                        <a:pt x="98" y="88"/>
                        <a:pt x="99" y="68"/>
                        <a:pt x="98" y="68"/>
                      </a:cubicBezTo>
                      <a:close/>
                      <a:moveTo>
                        <a:pt x="221" y="91"/>
                      </a:moveTo>
                      <a:cubicBezTo>
                        <a:pt x="221" y="91"/>
                        <a:pt x="221" y="91"/>
                        <a:pt x="221" y="91"/>
                      </a:cubicBezTo>
                      <a:cubicBezTo>
                        <a:pt x="224" y="90"/>
                        <a:pt x="227" y="89"/>
                        <a:pt x="230" y="89"/>
                      </a:cubicBezTo>
                      <a:cubicBezTo>
                        <a:pt x="230" y="86"/>
                        <a:pt x="229" y="84"/>
                        <a:pt x="229" y="81"/>
                      </a:cubicBezTo>
                      <a:cubicBezTo>
                        <a:pt x="221" y="86"/>
                        <a:pt x="224" y="75"/>
                        <a:pt x="217" y="79"/>
                      </a:cubicBezTo>
                      <a:cubicBezTo>
                        <a:pt x="219" y="82"/>
                        <a:pt x="221" y="85"/>
                        <a:pt x="221" y="91"/>
                      </a:cubicBezTo>
                      <a:close/>
                      <a:moveTo>
                        <a:pt x="121" y="109"/>
                      </a:moveTo>
                      <a:cubicBezTo>
                        <a:pt x="121" y="109"/>
                        <a:pt x="121" y="109"/>
                        <a:pt x="121" y="109"/>
                      </a:cubicBezTo>
                      <a:cubicBezTo>
                        <a:pt x="119" y="103"/>
                        <a:pt x="109" y="110"/>
                        <a:pt x="104" y="110"/>
                      </a:cubicBezTo>
                      <a:cubicBezTo>
                        <a:pt x="105" y="116"/>
                        <a:pt x="116" y="109"/>
                        <a:pt x="121" y="109"/>
                      </a:cubicBezTo>
                      <a:close/>
                      <a:moveTo>
                        <a:pt x="251" y="82"/>
                      </a:moveTo>
                      <a:cubicBezTo>
                        <a:pt x="251" y="82"/>
                        <a:pt x="251" y="82"/>
                        <a:pt x="251" y="82"/>
                      </a:cubicBezTo>
                      <a:cubicBezTo>
                        <a:pt x="245" y="79"/>
                        <a:pt x="248" y="89"/>
                        <a:pt x="251" y="82"/>
                      </a:cubicBezTo>
                      <a:close/>
                      <a:moveTo>
                        <a:pt x="266" y="79"/>
                      </a:moveTo>
                      <a:cubicBezTo>
                        <a:pt x="266" y="79"/>
                        <a:pt x="266" y="79"/>
                        <a:pt x="266" y="79"/>
                      </a:cubicBezTo>
                      <a:cubicBezTo>
                        <a:pt x="264" y="81"/>
                        <a:pt x="257" y="79"/>
                        <a:pt x="258" y="83"/>
                      </a:cubicBezTo>
                      <a:cubicBezTo>
                        <a:pt x="260" y="81"/>
                        <a:pt x="267" y="83"/>
                        <a:pt x="266" y="79"/>
                      </a:cubicBezTo>
                      <a:close/>
                      <a:moveTo>
                        <a:pt x="269" y="86"/>
                      </a:moveTo>
                      <a:cubicBezTo>
                        <a:pt x="269" y="86"/>
                        <a:pt x="269" y="86"/>
                        <a:pt x="269" y="86"/>
                      </a:cubicBezTo>
                      <a:cubicBezTo>
                        <a:pt x="266" y="87"/>
                        <a:pt x="264" y="84"/>
                        <a:pt x="261" y="85"/>
                      </a:cubicBezTo>
                      <a:cubicBezTo>
                        <a:pt x="235" y="91"/>
                        <a:pt x="209" y="99"/>
                        <a:pt x="181" y="104"/>
                      </a:cubicBezTo>
                      <a:cubicBezTo>
                        <a:pt x="122" y="114"/>
                        <a:pt x="67" y="122"/>
                        <a:pt x="18" y="136"/>
                      </a:cubicBezTo>
                      <a:cubicBezTo>
                        <a:pt x="17" y="144"/>
                        <a:pt x="23" y="157"/>
                        <a:pt x="19" y="166"/>
                      </a:cubicBezTo>
                      <a:cubicBezTo>
                        <a:pt x="9" y="164"/>
                        <a:pt x="16" y="148"/>
                        <a:pt x="10" y="142"/>
                      </a:cubicBezTo>
                      <a:cubicBezTo>
                        <a:pt x="4" y="159"/>
                        <a:pt x="17" y="221"/>
                        <a:pt x="26" y="235"/>
                      </a:cubicBezTo>
                      <a:cubicBezTo>
                        <a:pt x="40" y="256"/>
                        <a:pt x="69" y="258"/>
                        <a:pt x="95" y="259"/>
                      </a:cubicBezTo>
                      <a:cubicBezTo>
                        <a:pt x="89" y="248"/>
                        <a:pt x="101" y="246"/>
                        <a:pt x="103" y="236"/>
                      </a:cubicBezTo>
                      <a:cubicBezTo>
                        <a:pt x="103" y="230"/>
                        <a:pt x="98" y="219"/>
                        <a:pt x="97" y="209"/>
                      </a:cubicBezTo>
                      <a:cubicBezTo>
                        <a:pt x="95" y="194"/>
                        <a:pt x="94" y="180"/>
                        <a:pt x="92" y="164"/>
                      </a:cubicBezTo>
                      <a:cubicBezTo>
                        <a:pt x="98" y="162"/>
                        <a:pt x="101" y="164"/>
                        <a:pt x="107" y="163"/>
                      </a:cubicBezTo>
                      <a:cubicBezTo>
                        <a:pt x="119" y="183"/>
                        <a:pt x="117" y="210"/>
                        <a:pt x="119" y="233"/>
                      </a:cubicBezTo>
                      <a:cubicBezTo>
                        <a:pt x="124" y="232"/>
                        <a:pt x="128" y="231"/>
                        <a:pt x="133" y="230"/>
                      </a:cubicBezTo>
                      <a:cubicBezTo>
                        <a:pt x="136" y="233"/>
                        <a:pt x="140" y="236"/>
                        <a:pt x="141" y="244"/>
                      </a:cubicBezTo>
                      <a:cubicBezTo>
                        <a:pt x="146" y="246"/>
                        <a:pt x="155" y="241"/>
                        <a:pt x="158" y="246"/>
                      </a:cubicBezTo>
                      <a:cubicBezTo>
                        <a:pt x="156" y="253"/>
                        <a:pt x="145" y="247"/>
                        <a:pt x="144" y="254"/>
                      </a:cubicBezTo>
                      <a:cubicBezTo>
                        <a:pt x="175" y="252"/>
                        <a:pt x="217" y="241"/>
                        <a:pt x="240" y="235"/>
                      </a:cubicBezTo>
                      <a:cubicBezTo>
                        <a:pt x="235" y="227"/>
                        <a:pt x="238" y="219"/>
                        <a:pt x="232" y="215"/>
                      </a:cubicBezTo>
                      <a:cubicBezTo>
                        <a:pt x="236" y="208"/>
                        <a:pt x="243" y="205"/>
                        <a:pt x="249" y="203"/>
                      </a:cubicBezTo>
                      <a:cubicBezTo>
                        <a:pt x="245" y="180"/>
                        <a:pt x="235" y="154"/>
                        <a:pt x="239" y="136"/>
                      </a:cubicBezTo>
                      <a:cubicBezTo>
                        <a:pt x="245" y="139"/>
                        <a:pt x="252" y="129"/>
                        <a:pt x="259" y="133"/>
                      </a:cubicBezTo>
                      <a:cubicBezTo>
                        <a:pt x="264" y="151"/>
                        <a:pt x="259" y="174"/>
                        <a:pt x="267" y="199"/>
                      </a:cubicBezTo>
                      <a:cubicBezTo>
                        <a:pt x="272" y="200"/>
                        <a:pt x="278" y="199"/>
                        <a:pt x="284" y="199"/>
                      </a:cubicBezTo>
                      <a:cubicBezTo>
                        <a:pt x="286" y="205"/>
                        <a:pt x="286" y="204"/>
                        <a:pt x="288" y="209"/>
                      </a:cubicBezTo>
                      <a:cubicBezTo>
                        <a:pt x="294" y="208"/>
                        <a:pt x="297" y="199"/>
                        <a:pt x="302" y="203"/>
                      </a:cubicBezTo>
                      <a:cubicBezTo>
                        <a:pt x="304" y="213"/>
                        <a:pt x="282" y="209"/>
                        <a:pt x="289" y="223"/>
                      </a:cubicBezTo>
                      <a:cubicBezTo>
                        <a:pt x="323" y="221"/>
                        <a:pt x="345" y="201"/>
                        <a:pt x="343" y="170"/>
                      </a:cubicBezTo>
                      <a:cubicBezTo>
                        <a:pt x="342" y="156"/>
                        <a:pt x="334" y="141"/>
                        <a:pt x="330" y="126"/>
                      </a:cubicBezTo>
                      <a:cubicBezTo>
                        <a:pt x="325" y="108"/>
                        <a:pt x="324" y="83"/>
                        <a:pt x="309" y="78"/>
                      </a:cubicBezTo>
                      <a:cubicBezTo>
                        <a:pt x="309" y="91"/>
                        <a:pt x="325" y="117"/>
                        <a:pt x="320" y="131"/>
                      </a:cubicBezTo>
                      <a:cubicBezTo>
                        <a:pt x="310" y="117"/>
                        <a:pt x="310" y="88"/>
                        <a:pt x="298" y="79"/>
                      </a:cubicBezTo>
                      <a:cubicBezTo>
                        <a:pt x="288" y="78"/>
                        <a:pt x="279" y="86"/>
                        <a:pt x="269" y="86"/>
                      </a:cubicBezTo>
                      <a:close/>
                      <a:moveTo>
                        <a:pt x="244" y="144"/>
                      </a:moveTo>
                      <a:cubicBezTo>
                        <a:pt x="244" y="144"/>
                        <a:pt x="244" y="144"/>
                        <a:pt x="244" y="144"/>
                      </a:cubicBezTo>
                      <a:cubicBezTo>
                        <a:pt x="246" y="150"/>
                        <a:pt x="247" y="141"/>
                        <a:pt x="253" y="144"/>
                      </a:cubicBezTo>
                      <a:cubicBezTo>
                        <a:pt x="253" y="137"/>
                        <a:pt x="246" y="144"/>
                        <a:pt x="244" y="144"/>
                      </a:cubicBezTo>
                      <a:close/>
                      <a:moveTo>
                        <a:pt x="350" y="166"/>
                      </a:moveTo>
                      <a:cubicBezTo>
                        <a:pt x="350" y="166"/>
                        <a:pt x="350" y="166"/>
                        <a:pt x="350" y="166"/>
                      </a:cubicBezTo>
                      <a:cubicBezTo>
                        <a:pt x="351" y="165"/>
                        <a:pt x="352" y="165"/>
                        <a:pt x="353" y="165"/>
                      </a:cubicBezTo>
                      <a:cubicBezTo>
                        <a:pt x="353" y="164"/>
                        <a:pt x="352" y="163"/>
                        <a:pt x="352" y="162"/>
                      </a:cubicBezTo>
                      <a:cubicBezTo>
                        <a:pt x="351" y="162"/>
                        <a:pt x="350" y="162"/>
                        <a:pt x="349" y="163"/>
                      </a:cubicBezTo>
                      <a:cubicBezTo>
                        <a:pt x="349" y="164"/>
                        <a:pt x="350" y="165"/>
                        <a:pt x="350" y="166"/>
                      </a:cubicBezTo>
                      <a:close/>
                      <a:moveTo>
                        <a:pt x="371" y="193"/>
                      </a:moveTo>
                      <a:cubicBezTo>
                        <a:pt x="371" y="193"/>
                        <a:pt x="371" y="193"/>
                        <a:pt x="371" y="193"/>
                      </a:cubicBezTo>
                      <a:cubicBezTo>
                        <a:pt x="367" y="183"/>
                        <a:pt x="365" y="169"/>
                        <a:pt x="356" y="166"/>
                      </a:cubicBezTo>
                      <a:cubicBezTo>
                        <a:pt x="361" y="175"/>
                        <a:pt x="364" y="187"/>
                        <a:pt x="371" y="193"/>
                      </a:cubicBezTo>
                      <a:close/>
                      <a:moveTo>
                        <a:pt x="262" y="213"/>
                      </a:moveTo>
                      <a:cubicBezTo>
                        <a:pt x="262" y="213"/>
                        <a:pt x="262" y="213"/>
                        <a:pt x="262" y="213"/>
                      </a:cubicBezTo>
                      <a:cubicBezTo>
                        <a:pt x="262" y="212"/>
                        <a:pt x="261" y="211"/>
                        <a:pt x="261" y="210"/>
                      </a:cubicBezTo>
                      <a:cubicBezTo>
                        <a:pt x="257" y="206"/>
                        <a:pt x="255" y="216"/>
                        <a:pt x="262" y="213"/>
                      </a:cubicBezTo>
                      <a:close/>
                      <a:moveTo>
                        <a:pt x="117" y="252"/>
                      </a:moveTo>
                      <a:cubicBezTo>
                        <a:pt x="117" y="252"/>
                        <a:pt x="117" y="252"/>
                        <a:pt x="117" y="252"/>
                      </a:cubicBezTo>
                      <a:cubicBezTo>
                        <a:pt x="120" y="251"/>
                        <a:pt x="127" y="241"/>
                        <a:pt x="123" y="243"/>
                      </a:cubicBezTo>
                      <a:cubicBezTo>
                        <a:pt x="122" y="246"/>
                        <a:pt x="113" y="250"/>
                        <a:pt x="117" y="252"/>
                      </a:cubicBezTo>
                      <a:close/>
                      <a:moveTo>
                        <a:pt x="61" y="328"/>
                      </a:moveTo>
                      <a:cubicBezTo>
                        <a:pt x="61" y="328"/>
                        <a:pt x="61" y="328"/>
                        <a:pt x="61" y="328"/>
                      </a:cubicBezTo>
                      <a:cubicBezTo>
                        <a:pt x="62" y="342"/>
                        <a:pt x="60" y="356"/>
                        <a:pt x="64" y="365"/>
                      </a:cubicBezTo>
                      <a:cubicBezTo>
                        <a:pt x="71" y="383"/>
                        <a:pt x="95" y="383"/>
                        <a:pt x="119" y="380"/>
                      </a:cubicBezTo>
                      <a:cubicBezTo>
                        <a:pt x="154" y="375"/>
                        <a:pt x="206" y="361"/>
                        <a:pt x="239" y="354"/>
                      </a:cubicBezTo>
                      <a:cubicBezTo>
                        <a:pt x="294" y="342"/>
                        <a:pt x="349" y="336"/>
                        <a:pt x="378" y="313"/>
                      </a:cubicBezTo>
                      <a:cubicBezTo>
                        <a:pt x="380" y="309"/>
                        <a:pt x="378" y="303"/>
                        <a:pt x="382" y="301"/>
                      </a:cubicBezTo>
                      <a:cubicBezTo>
                        <a:pt x="380" y="272"/>
                        <a:pt x="359" y="262"/>
                        <a:pt x="349" y="243"/>
                      </a:cubicBezTo>
                      <a:cubicBezTo>
                        <a:pt x="344" y="233"/>
                        <a:pt x="342" y="222"/>
                        <a:pt x="337" y="208"/>
                      </a:cubicBezTo>
                      <a:cubicBezTo>
                        <a:pt x="329" y="211"/>
                        <a:pt x="324" y="220"/>
                        <a:pt x="313" y="224"/>
                      </a:cubicBezTo>
                      <a:cubicBezTo>
                        <a:pt x="301" y="229"/>
                        <a:pt x="286" y="229"/>
                        <a:pt x="273" y="233"/>
                      </a:cubicBezTo>
                      <a:cubicBezTo>
                        <a:pt x="278" y="262"/>
                        <a:pt x="297" y="289"/>
                        <a:pt x="295" y="315"/>
                      </a:cubicBezTo>
                      <a:cubicBezTo>
                        <a:pt x="290" y="314"/>
                        <a:pt x="282" y="319"/>
                        <a:pt x="276" y="316"/>
                      </a:cubicBezTo>
                      <a:cubicBezTo>
                        <a:pt x="268" y="292"/>
                        <a:pt x="267" y="264"/>
                        <a:pt x="257" y="236"/>
                      </a:cubicBezTo>
                      <a:cubicBezTo>
                        <a:pt x="212" y="250"/>
                        <a:pt x="171" y="257"/>
                        <a:pt x="129" y="264"/>
                      </a:cubicBezTo>
                      <a:cubicBezTo>
                        <a:pt x="138" y="290"/>
                        <a:pt x="156" y="323"/>
                        <a:pt x="147" y="348"/>
                      </a:cubicBezTo>
                      <a:cubicBezTo>
                        <a:pt x="140" y="348"/>
                        <a:pt x="131" y="351"/>
                        <a:pt x="127" y="345"/>
                      </a:cubicBezTo>
                      <a:cubicBezTo>
                        <a:pt x="122" y="323"/>
                        <a:pt x="113" y="285"/>
                        <a:pt x="109" y="267"/>
                      </a:cubicBezTo>
                      <a:cubicBezTo>
                        <a:pt x="88" y="265"/>
                        <a:pt x="66" y="265"/>
                        <a:pt x="47" y="259"/>
                      </a:cubicBezTo>
                      <a:cubicBezTo>
                        <a:pt x="52" y="285"/>
                        <a:pt x="58" y="306"/>
                        <a:pt x="61" y="328"/>
                      </a:cubicBezTo>
                      <a:close/>
                      <a:moveTo>
                        <a:pt x="259" y="223"/>
                      </a:moveTo>
                      <a:cubicBezTo>
                        <a:pt x="259" y="223"/>
                        <a:pt x="259" y="223"/>
                        <a:pt x="259" y="223"/>
                      </a:cubicBezTo>
                      <a:cubicBezTo>
                        <a:pt x="263" y="220"/>
                        <a:pt x="270" y="218"/>
                        <a:pt x="269" y="211"/>
                      </a:cubicBezTo>
                      <a:cubicBezTo>
                        <a:pt x="264" y="214"/>
                        <a:pt x="259" y="217"/>
                        <a:pt x="259" y="223"/>
                      </a:cubicBezTo>
                      <a:close/>
                      <a:moveTo>
                        <a:pt x="357" y="205"/>
                      </a:moveTo>
                      <a:cubicBezTo>
                        <a:pt x="357" y="205"/>
                        <a:pt x="357" y="205"/>
                        <a:pt x="357" y="205"/>
                      </a:cubicBezTo>
                      <a:cubicBezTo>
                        <a:pt x="362" y="204"/>
                        <a:pt x="362" y="199"/>
                        <a:pt x="362" y="195"/>
                      </a:cubicBezTo>
                      <a:cubicBezTo>
                        <a:pt x="360" y="195"/>
                        <a:pt x="360" y="193"/>
                        <a:pt x="357" y="194"/>
                      </a:cubicBezTo>
                      <a:cubicBezTo>
                        <a:pt x="359" y="199"/>
                        <a:pt x="355" y="200"/>
                        <a:pt x="357" y="205"/>
                      </a:cubicBezTo>
                      <a:close/>
                      <a:moveTo>
                        <a:pt x="345" y="219"/>
                      </a:moveTo>
                      <a:cubicBezTo>
                        <a:pt x="345" y="219"/>
                        <a:pt x="345" y="219"/>
                        <a:pt x="345" y="219"/>
                      </a:cubicBezTo>
                      <a:cubicBezTo>
                        <a:pt x="352" y="216"/>
                        <a:pt x="355" y="199"/>
                        <a:pt x="350" y="197"/>
                      </a:cubicBezTo>
                      <a:cubicBezTo>
                        <a:pt x="350" y="205"/>
                        <a:pt x="347" y="211"/>
                        <a:pt x="345" y="219"/>
                      </a:cubicBezTo>
                      <a:close/>
                      <a:moveTo>
                        <a:pt x="106" y="259"/>
                      </a:moveTo>
                      <a:cubicBezTo>
                        <a:pt x="106" y="259"/>
                        <a:pt x="106" y="259"/>
                        <a:pt x="106" y="259"/>
                      </a:cubicBezTo>
                      <a:cubicBezTo>
                        <a:pt x="109" y="261"/>
                        <a:pt x="117" y="260"/>
                        <a:pt x="114" y="254"/>
                      </a:cubicBezTo>
                      <a:cubicBezTo>
                        <a:pt x="110" y="255"/>
                        <a:pt x="105" y="255"/>
                        <a:pt x="106" y="259"/>
                      </a:cubicBezTo>
                      <a:close/>
                      <a:moveTo>
                        <a:pt x="275" y="228"/>
                      </a:moveTo>
                      <a:cubicBezTo>
                        <a:pt x="275" y="228"/>
                        <a:pt x="275" y="228"/>
                        <a:pt x="275" y="228"/>
                      </a:cubicBezTo>
                      <a:cubicBezTo>
                        <a:pt x="280" y="230"/>
                        <a:pt x="287" y="225"/>
                        <a:pt x="284" y="218"/>
                      </a:cubicBezTo>
                      <a:cubicBezTo>
                        <a:pt x="278" y="219"/>
                        <a:pt x="274" y="222"/>
                        <a:pt x="275" y="228"/>
                      </a:cubicBezTo>
                      <a:close/>
                      <a:moveTo>
                        <a:pt x="119" y="260"/>
                      </a:moveTo>
                      <a:cubicBezTo>
                        <a:pt x="119" y="260"/>
                        <a:pt x="119" y="260"/>
                        <a:pt x="119" y="260"/>
                      </a:cubicBezTo>
                      <a:cubicBezTo>
                        <a:pt x="120" y="259"/>
                        <a:pt x="122" y="259"/>
                        <a:pt x="123" y="259"/>
                      </a:cubicBezTo>
                      <a:cubicBezTo>
                        <a:pt x="123" y="258"/>
                        <a:pt x="123" y="257"/>
                        <a:pt x="122" y="256"/>
                      </a:cubicBezTo>
                      <a:cubicBezTo>
                        <a:pt x="121" y="256"/>
                        <a:pt x="119" y="256"/>
                        <a:pt x="118" y="257"/>
                      </a:cubicBezTo>
                      <a:cubicBezTo>
                        <a:pt x="118" y="258"/>
                        <a:pt x="118" y="259"/>
                        <a:pt x="119" y="260"/>
                      </a:cubicBezTo>
                      <a:close/>
                      <a:moveTo>
                        <a:pt x="130" y="259"/>
                      </a:moveTo>
                      <a:cubicBezTo>
                        <a:pt x="130" y="259"/>
                        <a:pt x="130" y="259"/>
                        <a:pt x="130" y="259"/>
                      </a:cubicBezTo>
                      <a:cubicBezTo>
                        <a:pt x="132" y="258"/>
                        <a:pt x="134" y="258"/>
                        <a:pt x="136" y="258"/>
                      </a:cubicBezTo>
                      <a:cubicBezTo>
                        <a:pt x="135" y="252"/>
                        <a:pt x="127" y="253"/>
                        <a:pt x="130" y="259"/>
                      </a:cubicBezTo>
                      <a:close/>
                      <a:moveTo>
                        <a:pt x="249" y="232"/>
                      </a:moveTo>
                      <a:cubicBezTo>
                        <a:pt x="249" y="232"/>
                        <a:pt x="249" y="232"/>
                        <a:pt x="249" y="232"/>
                      </a:cubicBezTo>
                      <a:cubicBezTo>
                        <a:pt x="246" y="233"/>
                        <a:pt x="245" y="231"/>
                        <a:pt x="242" y="231"/>
                      </a:cubicBezTo>
                      <a:cubicBezTo>
                        <a:pt x="241" y="236"/>
                        <a:pt x="250" y="234"/>
                        <a:pt x="249" y="232"/>
                      </a:cubicBezTo>
                      <a:close/>
                      <a:moveTo>
                        <a:pt x="364" y="246"/>
                      </a:moveTo>
                      <a:cubicBezTo>
                        <a:pt x="364" y="246"/>
                        <a:pt x="364" y="246"/>
                        <a:pt x="364" y="246"/>
                      </a:cubicBezTo>
                      <a:cubicBezTo>
                        <a:pt x="368" y="236"/>
                        <a:pt x="372" y="226"/>
                        <a:pt x="373" y="214"/>
                      </a:cubicBezTo>
                      <a:cubicBezTo>
                        <a:pt x="372" y="213"/>
                        <a:pt x="371" y="213"/>
                        <a:pt x="370" y="214"/>
                      </a:cubicBezTo>
                      <a:cubicBezTo>
                        <a:pt x="368" y="224"/>
                        <a:pt x="357" y="235"/>
                        <a:pt x="364" y="246"/>
                      </a:cubicBezTo>
                      <a:close/>
                      <a:moveTo>
                        <a:pt x="391" y="231"/>
                      </a:moveTo>
                      <a:cubicBezTo>
                        <a:pt x="391" y="231"/>
                        <a:pt x="391" y="231"/>
                        <a:pt x="391" y="231"/>
                      </a:cubicBezTo>
                      <a:cubicBezTo>
                        <a:pt x="391" y="227"/>
                        <a:pt x="385" y="218"/>
                        <a:pt x="381" y="214"/>
                      </a:cubicBezTo>
                      <a:cubicBezTo>
                        <a:pt x="384" y="219"/>
                        <a:pt x="383" y="232"/>
                        <a:pt x="391" y="231"/>
                      </a:cubicBezTo>
                      <a:close/>
                      <a:moveTo>
                        <a:pt x="123" y="281"/>
                      </a:moveTo>
                      <a:cubicBezTo>
                        <a:pt x="123" y="281"/>
                        <a:pt x="123" y="281"/>
                        <a:pt x="123" y="281"/>
                      </a:cubicBezTo>
                      <a:cubicBezTo>
                        <a:pt x="123" y="279"/>
                        <a:pt x="124" y="277"/>
                        <a:pt x="127" y="277"/>
                      </a:cubicBezTo>
                      <a:cubicBezTo>
                        <a:pt x="129" y="281"/>
                        <a:pt x="125" y="285"/>
                        <a:pt x="131" y="286"/>
                      </a:cubicBezTo>
                      <a:cubicBezTo>
                        <a:pt x="132" y="283"/>
                        <a:pt x="128" y="278"/>
                        <a:pt x="128" y="272"/>
                      </a:cubicBezTo>
                      <a:cubicBezTo>
                        <a:pt x="126" y="272"/>
                        <a:pt x="125" y="271"/>
                        <a:pt x="123" y="271"/>
                      </a:cubicBezTo>
                      <a:cubicBezTo>
                        <a:pt x="123" y="274"/>
                        <a:pt x="118" y="280"/>
                        <a:pt x="123" y="281"/>
                      </a:cubicBezTo>
                      <a:close/>
                      <a:moveTo>
                        <a:pt x="356" y="237"/>
                      </a:moveTo>
                      <a:cubicBezTo>
                        <a:pt x="356" y="237"/>
                        <a:pt x="356" y="237"/>
                        <a:pt x="356" y="237"/>
                      </a:cubicBezTo>
                      <a:cubicBezTo>
                        <a:pt x="361" y="237"/>
                        <a:pt x="361" y="228"/>
                        <a:pt x="358" y="227"/>
                      </a:cubicBezTo>
                      <a:cubicBezTo>
                        <a:pt x="357" y="230"/>
                        <a:pt x="356" y="234"/>
                        <a:pt x="356" y="237"/>
                      </a:cubicBezTo>
                      <a:close/>
                      <a:moveTo>
                        <a:pt x="369" y="253"/>
                      </a:moveTo>
                      <a:cubicBezTo>
                        <a:pt x="369" y="253"/>
                        <a:pt x="369" y="253"/>
                        <a:pt x="369" y="253"/>
                      </a:cubicBezTo>
                      <a:cubicBezTo>
                        <a:pt x="376" y="252"/>
                        <a:pt x="373" y="244"/>
                        <a:pt x="375" y="239"/>
                      </a:cubicBezTo>
                      <a:cubicBezTo>
                        <a:pt x="376" y="236"/>
                        <a:pt x="383" y="225"/>
                        <a:pt x="375" y="225"/>
                      </a:cubicBezTo>
                      <a:cubicBezTo>
                        <a:pt x="372" y="234"/>
                        <a:pt x="368" y="242"/>
                        <a:pt x="369" y="253"/>
                      </a:cubicBezTo>
                      <a:close/>
                      <a:moveTo>
                        <a:pt x="375" y="261"/>
                      </a:moveTo>
                      <a:cubicBezTo>
                        <a:pt x="375" y="261"/>
                        <a:pt x="375" y="261"/>
                        <a:pt x="375" y="261"/>
                      </a:cubicBezTo>
                      <a:cubicBezTo>
                        <a:pt x="380" y="258"/>
                        <a:pt x="388" y="238"/>
                        <a:pt x="381" y="236"/>
                      </a:cubicBezTo>
                      <a:cubicBezTo>
                        <a:pt x="380" y="245"/>
                        <a:pt x="374" y="251"/>
                        <a:pt x="375" y="261"/>
                      </a:cubicBezTo>
                      <a:close/>
                      <a:moveTo>
                        <a:pt x="402" y="252"/>
                      </a:moveTo>
                      <a:cubicBezTo>
                        <a:pt x="402" y="252"/>
                        <a:pt x="402" y="252"/>
                        <a:pt x="402" y="252"/>
                      </a:cubicBezTo>
                      <a:cubicBezTo>
                        <a:pt x="402" y="245"/>
                        <a:pt x="398" y="237"/>
                        <a:pt x="393" y="234"/>
                      </a:cubicBezTo>
                      <a:cubicBezTo>
                        <a:pt x="389" y="239"/>
                        <a:pt x="395" y="252"/>
                        <a:pt x="402" y="252"/>
                      </a:cubicBezTo>
                      <a:close/>
                      <a:moveTo>
                        <a:pt x="383" y="275"/>
                      </a:moveTo>
                      <a:cubicBezTo>
                        <a:pt x="383" y="275"/>
                        <a:pt x="383" y="275"/>
                        <a:pt x="383" y="275"/>
                      </a:cubicBezTo>
                      <a:cubicBezTo>
                        <a:pt x="383" y="269"/>
                        <a:pt x="385" y="264"/>
                        <a:pt x="385" y="258"/>
                      </a:cubicBezTo>
                      <a:cubicBezTo>
                        <a:pt x="387" y="255"/>
                        <a:pt x="395" y="245"/>
                        <a:pt x="387" y="244"/>
                      </a:cubicBezTo>
                      <a:cubicBezTo>
                        <a:pt x="387" y="254"/>
                        <a:pt x="374" y="268"/>
                        <a:pt x="383" y="275"/>
                      </a:cubicBezTo>
                      <a:close/>
                      <a:moveTo>
                        <a:pt x="134" y="315"/>
                      </a:moveTo>
                      <a:cubicBezTo>
                        <a:pt x="134" y="315"/>
                        <a:pt x="134" y="315"/>
                        <a:pt x="134" y="315"/>
                      </a:cubicBezTo>
                      <a:cubicBezTo>
                        <a:pt x="133" y="310"/>
                        <a:pt x="143" y="306"/>
                        <a:pt x="137" y="302"/>
                      </a:cubicBezTo>
                      <a:cubicBezTo>
                        <a:pt x="137" y="306"/>
                        <a:pt x="129" y="312"/>
                        <a:pt x="134" y="315"/>
                      </a:cubicBezTo>
                      <a:close/>
                      <a:moveTo>
                        <a:pt x="138" y="341"/>
                      </a:moveTo>
                      <a:cubicBezTo>
                        <a:pt x="138" y="341"/>
                        <a:pt x="138" y="341"/>
                        <a:pt x="138" y="341"/>
                      </a:cubicBezTo>
                      <a:cubicBezTo>
                        <a:pt x="140" y="340"/>
                        <a:pt x="139" y="328"/>
                        <a:pt x="134" y="331"/>
                      </a:cubicBezTo>
                      <a:cubicBezTo>
                        <a:pt x="132" y="332"/>
                        <a:pt x="133" y="344"/>
                        <a:pt x="138" y="341"/>
                      </a:cubicBezTo>
                      <a:close/>
                      <a:moveTo>
                        <a:pt x="285" y="311"/>
                      </a:moveTo>
                      <a:cubicBezTo>
                        <a:pt x="285" y="311"/>
                        <a:pt x="285" y="311"/>
                        <a:pt x="285" y="311"/>
                      </a:cubicBezTo>
                      <a:cubicBezTo>
                        <a:pt x="287" y="307"/>
                        <a:pt x="284" y="306"/>
                        <a:pt x="280" y="305"/>
                      </a:cubicBezTo>
                      <a:cubicBezTo>
                        <a:pt x="281" y="309"/>
                        <a:pt x="282" y="311"/>
                        <a:pt x="285"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75" name="Freeform 158">
                <a:extLst>
                  <a:ext uri="{FF2B5EF4-FFF2-40B4-BE49-F238E27FC236}">
                    <a16:creationId xmlns:a16="http://schemas.microsoft.com/office/drawing/2014/main" id="{DC143FA8-03AD-4A9F-A026-71071589497E}"/>
                  </a:ext>
                </a:extLst>
              </p:cNvPr>
              <p:cNvSpPr>
                <a:spLocks noChangeAspect="1" noEditPoints="1"/>
              </p:cNvSpPr>
              <p:nvPr/>
            </p:nvSpPr>
            <p:spPr bwMode="auto">
              <a:xfrm rot="2887505">
                <a:off x="15166769" y="5821032"/>
                <a:ext cx="239925" cy="273081"/>
              </a:xfrm>
              <a:custGeom>
                <a:avLst/>
                <a:gdLst>
                  <a:gd name="T0" fmla="*/ 15 w 186"/>
                  <a:gd name="T1" fmla="*/ 214 h 214"/>
                  <a:gd name="T2" fmla="*/ 58 w 186"/>
                  <a:gd name="T3" fmla="*/ 140 h 214"/>
                  <a:gd name="T4" fmla="*/ 60 w 186"/>
                  <a:gd name="T5" fmla="*/ 62 h 214"/>
                  <a:gd name="T6" fmla="*/ 164 w 186"/>
                  <a:gd name="T7" fmla="*/ 10 h 214"/>
                  <a:gd name="T8" fmla="*/ 173 w 186"/>
                  <a:gd name="T9" fmla="*/ 2 h 214"/>
                  <a:gd name="T10" fmla="*/ 178 w 186"/>
                  <a:gd name="T11" fmla="*/ 91 h 214"/>
                  <a:gd name="T12" fmla="*/ 72 w 186"/>
                  <a:gd name="T13" fmla="*/ 140 h 214"/>
                  <a:gd name="T14" fmla="*/ 135 w 186"/>
                  <a:gd name="T15" fmla="*/ 64 h 214"/>
                  <a:gd name="T16" fmla="*/ 135 w 186"/>
                  <a:gd name="T17" fmla="*/ 64 h 214"/>
                  <a:gd name="T18" fmla="*/ 143 w 186"/>
                  <a:gd name="T19" fmla="*/ 66 h 214"/>
                  <a:gd name="T20" fmla="*/ 172 w 186"/>
                  <a:gd name="T21" fmla="*/ 21 h 214"/>
                  <a:gd name="T22" fmla="*/ 119 w 186"/>
                  <a:gd name="T23" fmla="*/ 33 h 214"/>
                  <a:gd name="T24" fmla="*/ 114 w 186"/>
                  <a:gd name="T25" fmla="*/ 86 h 214"/>
                  <a:gd name="T26" fmla="*/ 143 w 186"/>
                  <a:gd name="T27" fmla="*/ 25 h 214"/>
                  <a:gd name="T28" fmla="*/ 169 w 186"/>
                  <a:gd name="T29" fmla="*/ 65 h 214"/>
                  <a:gd name="T30" fmla="*/ 151 w 186"/>
                  <a:gd name="T31" fmla="*/ 72 h 214"/>
                  <a:gd name="T32" fmla="*/ 169 w 186"/>
                  <a:gd name="T33" fmla="*/ 65 h 214"/>
                  <a:gd name="T34" fmla="*/ 83 w 186"/>
                  <a:gd name="T35" fmla="*/ 54 h 214"/>
                  <a:gd name="T36" fmla="*/ 107 w 186"/>
                  <a:gd name="T37" fmla="*/ 90 h 214"/>
                  <a:gd name="T38" fmla="*/ 109 w 186"/>
                  <a:gd name="T39" fmla="*/ 35 h 214"/>
                  <a:gd name="T40" fmla="*/ 133 w 186"/>
                  <a:gd name="T41" fmla="*/ 74 h 214"/>
                  <a:gd name="T42" fmla="*/ 126 w 186"/>
                  <a:gd name="T43" fmla="*/ 84 h 214"/>
                  <a:gd name="T44" fmla="*/ 164 w 186"/>
                  <a:gd name="T45" fmla="*/ 94 h 214"/>
                  <a:gd name="T46" fmla="*/ 117 w 186"/>
                  <a:gd name="T47" fmla="*/ 108 h 214"/>
                  <a:gd name="T48" fmla="*/ 141 w 186"/>
                  <a:gd name="T49" fmla="*/ 119 h 214"/>
                  <a:gd name="T50" fmla="*/ 85 w 186"/>
                  <a:gd name="T51" fmla="*/ 117 h 214"/>
                  <a:gd name="T52" fmla="*/ 125 w 186"/>
                  <a:gd name="T53" fmla="*/ 128 h 214"/>
                  <a:gd name="T54" fmla="*/ 158 w 186"/>
                  <a:gd name="T55" fmla="*/ 104 h 214"/>
                  <a:gd name="T56" fmla="*/ 117 w 186"/>
                  <a:gd name="T57" fmla="*/ 108 h 214"/>
                  <a:gd name="T58" fmla="*/ 63 w 186"/>
                  <a:gd name="T59" fmla="*/ 86 h 214"/>
                  <a:gd name="T60" fmla="*/ 75 w 186"/>
                  <a:gd name="T61" fmla="*/ 63 h 214"/>
                  <a:gd name="T62" fmla="*/ 61 w 186"/>
                  <a:gd name="T63" fmla="*/ 93 h 214"/>
                  <a:gd name="T64" fmla="*/ 65 w 186"/>
                  <a:gd name="T65" fmla="*/ 130 h 214"/>
                  <a:gd name="T66" fmla="*/ 61 w 186"/>
                  <a:gd name="T67" fmla="*/ 93 h 214"/>
                  <a:gd name="T68" fmla="*/ 82 w 186"/>
                  <a:gd name="T69" fmla="*/ 122 h 214"/>
                  <a:gd name="T70" fmla="*/ 110 w 186"/>
                  <a:gd name="T71" fmla="*/ 136 h 214"/>
                  <a:gd name="T72" fmla="*/ 82 w 186"/>
                  <a:gd name="T73" fmla="*/ 122 h 214"/>
                  <a:gd name="T74" fmla="*/ 22 w 186"/>
                  <a:gd name="T75" fmla="*/ 182 h 214"/>
                  <a:gd name="T76" fmla="*/ 22 w 186"/>
                  <a:gd name="T77" fmla="*/ 18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214">
                    <a:moveTo>
                      <a:pt x="72" y="140"/>
                    </a:moveTo>
                    <a:cubicBezTo>
                      <a:pt x="55" y="170"/>
                      <a:pt x="31" y="179"/>
                      <a:pt x="15" y="214"/>
                    </a:cubicBezTo>
                    <a:cubicBezTo>
                      <a:pt x="5" y="209"/>
                      <a:pt x="0" y="204"/>
                      <a:pt x="0" y="196"/>
                    </a:cubicBezTo>
                    <a:cubicBezTo>
                      <a:pt x="15" y="176"/>
                      <a:pt x="40" y="159"/>
                      <a:pt x="58" y="140"/>
                    </a:cubicBezTo>
                    <a:cubicBezTo>
                      <a:pt x="57" y="128"/>
                      <a:pt x="50" y="123"/>
                      <a:pt x="48" y="113"/>
                    </a:cubicBezTo>
                    <a:cubicBezTo>
                      <a:pt x="46" y="97"/>
                      <a:pt x="53" y="74"/>
                      <a:pt x="60" y="62"/>
                    </a:cubicBezTo>
                    <a:cubicBezTo>
                      <a:pt x="69" y="45"/>
                      <a:pt x="86" y="30"/>
                      <a:pt x="103" y="24"/>
                    </a:cubicBezTo>
                    <a:cubicBezTo>
                      <a:pt x="124" y="17"/>
                      <a:pt x="147" y="21"/>
                      <a:pt x="164" y="10"/>
                    </a:cubicBezTo>
                    <a:cubicBezTo>
                      <a:pt x="166" y="6"/>
                      <a:pt x="167" y="1"/>
                      <a:pt x="170" y="0"/>
                    </a:cubicBezTo>
                    <a:cubicBezTo>
                      <a:pt x="171" y="1"/>
                      <a:pt x="172" y="1"/>
                      <a:pt x="173" y="2"/>
                    </a:cubicBezTo>
                    <a:cubicBezTo>
                      <a:pt x="178" y="8"/>
                      <a:pt x="182" y="18"/>
                      <a:pt x="183" y="27"/>
                    </a:cubicBezTo>
                    <a:cubicBezTo>
                      <a:pt x="186" y="44"/>
                      <a:pt x="184" y="71"/>
                      <a:pt x="178" y="91"/>
                    </a:cubicBezTo>
                    <a:cubicBezTo>
                      <a:pt x="174" y="106"/>
                      <a:pt x="163" y="118"/>
                      <a:pt x="155" y="133"/>
                    </a:cubicBezTo>
                    <a:cubicBezTo>
                      <a:pt x="130" y="146"/>
                      <a:pt x="107" y="161"/>
                      <a:pt x="72" y="140"/>
                    </a:cubicBezTo>
                    <a:close/>
                    <a:moveTo>
                      <a:pt x="135" y="64"/>
                    </a:moveTo>
                    <a:cubicBezTo>
                      <a:pt x="135" y="64"/>
                      <a:pt x="135" y="64"/>
                      <a:pt x="135" y="64"/>
                    </a:cubicBezTo>
                    <a:cubicBezTo>
                      <a:pt x="145" y="49"/>
                      <a:pt x="165" y="34"/>
                      <a:pt x="166" y="14"/>
                    </a:cubicBezTo>
                    <a:cubicBezTo>
                      <a:pt x="153" y="22"/>
                      <a:pt x="129" y="45"/>
                      <a:pt x="135" y="64"/>
                    </a:cubicBezTo>
                    <a:close/>
                    <a:moveTo>
                      <a:pt x="143" y="66"/>
                    </a:moveTo>
                    <a:cubicBezTo>
                      <a:pt x="143" y="66"/>
                      <a:pt x="143" y="66"/>
                      <a:pt x="143" y="66"/>
                    </a:cubicBezTo>
                    <a:cubicBezTo>
                      <a:pt x="154" y="64"/>
                      <a:pt x="166" y="66"/>
                      <a:pt x="175" y="56"/>
                    </a:cubicBezTo>
                    <a:cubicBezTo>
                      <a:pt x="174" y="44"/>
                      <a:pt x="178" y="31"/>
                      <a:pt x="172" y="21"/>
                    </a:cubicBezTo>
                    <a:cubicBezTo>
                      <a:pt x="165" y="41"/>
                      <a:pt x="149" y="51"/>
                      <a:pt x="143" y="66"/>
                    </a:cubicBezTo>
                    <a:close/>
                    <a:moveTo>
                      <a:pt x="119" y="33"/>
                    </a:moveTo>
                    <a:cubicBezTo>
                      <a:pt x="119" y="33"/>
                      <a:pt x="119" y="33"/>
                      <a:pt x="119" y="33"/>
                    </a:cubicBezTo>
                    <a:cubicBezTo>
                      <a:pt x="111" y="46"/>
                      <a:pt x="101" y="73"/>
                      <a:pt x="114" y="86"/>
                    </a:cubicBezTo>
                    <a:cubicBezTo>
                      <a:pt x="119" y="82"/>
                      <a:pt x="123" y="77"/>
                      <a:pt x="127" y="72"/>
                    </a:cubicBezTo>
                    <a:cubicBezTo>
                      <a:pt x="125" y="58"/>
                      <a:pt x="136" y="39"/>
                      <a:pt x="143" y="25"/>
                    </a:cubicBezTo>
                    <a:cubicBezTo>
                      <a:pt x="135" y="27"/>
                      <a:pt x="126" y="27"/>
                      <a:pt x="119" y="33"/>
                    </a:cubicBezTo>
                    <a:close/>
                    <a:moveTo>
                      <a:pt x="169" y="65"/>
                    </a:moveTo>
                    <a:cubicBezTo>
                      <a:pt x="169" y="65"/>
                      <a:pt x="169" y="65"/>
                      <a:pt x="169" y="65"/>
                    </a:cubicBezTo>
                    <a:cubicBezTo>
                      <a:pt x="164" y="68"/>
                      <a:pt x="157" y="69"/>
                      <a:pt x="151" y="72"/>
                    </a:cubicBezTo>
                    <a:cubicBezTo>
                      <a:pt x="155" y="78"/>
                      <a:pt x="160" y="83"/>
                      <a:pt x="166" y="88"/>
                    </a:cubicBezTo>
                    <a:cubicBezTo>
                      <a:pt x="169" y="80"/>
                      <a:pt x="174" y="71"/>
                      <a:pt x="169" y="65"/>
                    </a:cubicBezTo>
                    <a:close/>
                    <a:moveTo>
                      <a:pt x="83" y="54"/>
                    </a:moveTo>
                    <a:cubicBezTo>
                      <a:pt x="83" y="54"/>
                      <a:pt x="83" y="54"/>
                      <a:pt x="83" y="54"/>
                    </a:cubicBezTo>
                    <a:cubicBezTo>
                      <a:pt x="74" y="68"/>
                      <a:pt x="80" y="91"/>
                      <a:pt x="89" y="103"/>
                    </a:cubicBezTo>
                    <a:cubicBezTo>
                      <a:pt x="95" y="100"/>
                      <a:pt x="101" y="95"/>
                      <a:pt x="107" y="90"/>
                    </a:cubicBezTo>
                    <a:cubicBezTo>
                      <a:pt x="103" y="74"/>
                      <a:pt x="95" y="60"/>
                      <a:pt x="112" y="38"/>
                    </a:cubicBezTo>
                    <a:cubicBezTo>
                      <a:pt x="110" y="37"/>
                      <a:pt x="111" y="36"/>
                      <a:pt x="109" y="35"/>
                    </a:cubicBezTo>
                    <a:cubicBezTo>
                      <a:pt x="101" y="43"/>
                      <a:pt x="89" y="44"/>
                      <a:pt x="83" y="54"/>
                    </a:cubicBezTo>
                    <a:close/>
                    <a:moveTo>
                      <a:pt x="133" y="74"/>
                    </a:moveTo>
                    <a:cubicBezTo>
                      <a:pt x="133" y="74"/>
                      <a:pt x="133" y="74"/>
                      <a:pt x="133" y="74"/>
                    </a:cubicBezTo>
                    <a:cubicBezTo>
                      <a:pt x="131" y="75"/>
                      <a:pt x="129" y="82"/>
                      <a:pt x="126" y="84"/>
                    </a:cubicBezTo>
                    <a:cubicBezTo>
                      <a:pt x="120" y="90"/>
                      <a:pt x="112" y="91"/>
                      <a:pt x="107" y="98"/>
                    </a:cubicBezTo>
                    <a:cubicBezTo>
                      <a:pt x="129" y="105"/>
                      <a:pt x="146" y="99"/>
                      <a:pt x="164" y="94"/>
                    </a:cubicBezTo>
                    <a:cubicBezTo>
                      <a:pt x="151" y="85"/>
                      <a:pt x="148" y="65"/>
                      <a:pt x="133" y="74"/>
                    </a:cubicBezTo>
                    <a:close/>
                    <a:moveTo>
                      <a:pt x="117" y="108"/>
                    </a:moveTo>
                    <a:cubicBezTo>
                      <a:pt x="117" y="108"/>
                      <a:pt x="117" y="108"/>
                      <a:pt x="117" y="108"/>
                    </a:cubicBezTo>
                    <a:cubicBezTo>
                      <a:pt x="125" y="114"/>
                      <a:pt x="137" y="117"/>
                      <a:pt x="141" y="119"/>
                    </a:cubicBezTo>
                    <a:cubicBezTo>
                      <a:pt x="132" y="129"/>
                      <a:pt x="111" y="110"/>
                      <a:pt x="103" y="104"/>
                    </a:cubicBezTo>
                    <a:cubicBezTo>
                      <a:pt x="95" y="104"/>
                      <a:pt x="90" y="110"/>
                      <a:pt x="85" y="117"/>
                    </a:cubicBezTo>
                    <a:cubicBezTo>
                      <a:pt x="93" y="121"/>
                      <a:pt x="106" y="127"/>
                      <a:pt x="117" y="129"/>
                    </a:cubicBezTo>
                    <a:cubicBezTo>
                      <a:pt x="120" y="129"/>
                      <a:pt x="123" y="127"/>
                      <a:pt x="125" y="128"/>
                    </a:cubicBezTo>
                    <a:cubicBezTo>
                      <a:pt x="126" y="129"/>
                      <a:pt x="126" y="133"/>
                      <a:pt x="127" y="133"/>
                    </a:cubicBezTo>
                    <a:cubicBezTo>
                      <a:pt x="136" y="133"/>
                      <a:pt x="153" y="119"/>
                      <a:pt x="158" y="104"/>
                    </a:cubicBezTo>
                    <a:cubicBezTo>
                      <a:pt x="159" y="103"/>
                      <a:pt x="158" y="102"/>
                      <a:pt x="156" y="102"/>
                    </a:cubicBezTo>
                    <a:cubicBezTo>
                      <a:pt x="144" y="107"/>
                      <a:pt x="129" y="105"/>
                      <a:pt x="117" y="108"/>
                    </a:cubicBezTo>
                    <a:close/>
                    <a:moveTo>
                      <a:pt x="63" y="86"/>
                    </a:moveTo>
                    <a:cubicBezTo>
                      <a:pt x="63" y="86"/>
                      <a:pt x="63" y="86"/>
                      <a:pt x="63" y="86"/>
                    </a:cubicBezTo>
                    <a:cubicBezTo>
                      <a:pt x="67" y="88"/>
                      <a:pt x="71" y="92"/>
                      <a:pt x="75" y="91"/>
                    </a:cubicBezTo>
                    <a:cubicBezTo>
                      <a:pt x="76" y="81"/>
                      <a:pt x="74" y="73"/>
                      <a:pt x="75" y="63"/>
                    </a:cubicBezTo>
                    <a:cubicBezTo>
                      <a:pt x="70" y="69"/>
                      <a:pt x="64" y="79"/>
                      <a:pt x="63" y="86"/>
                    </a:cubicBezTo>
                    <a:close/>
                    <a:moveTo>
                      <a:pt x="61" y="93"/>
                    </a:moveTo>
                    <a:cubicBezTo>
                      <a:pt x="61" y="93"/>
                      <a:pt x="61" y="93"/>
                      <a:pt x="61" y="93"/>
                    </a:cubicBezTo>
                    <a:cubicBezTo>
                      <a:pt x="57" y="107"/>
                      <a:pt x="58" y="119"/>
                      <a:pt x="65" y="130"/>
                    </a:cubicBezTo>
                    <a:cubicBezTo>
                      <a:pt x="71" y="124"/>
                      <a:pt x="77" y="116"/>
                      <a:pt x="83" y="108"/>
                    </a:cubicBezTo>
                    <a:cubicBezTo>
                      <a:pt x="83" y="98"/>
                      <a:pt x="71" y="93"/>
                      <a:pt x="61" y="93"/>
                    </a:cubicBezTo>
                    <a:close/>
                    <a:moveTo>
                      <a:pt x="82" y="122"/>
                    </a:moveTo>
                    <a:cubicBezTo>
                      <a:pt x="82" y="122"/>
                      <a:pt x="82" y="122"/>
                      <a:pt x="82" y="122"/>
                    </a:cubicBezTo>
                    <a:cubicBezTo>
                      <a:pt x="78" y="122"/>
                      <a:pt x="76" y="129"/>
                      <a:pt x="72" y="132"/>
                    </a:cubicBezTo>
                    <a:cubicBezTo>
                      <a:pt x="81" y="139"/>
                      <a:pt x="100" y="138"/>
                      <a:pt x="110" y="136"/>
                    </a:cubicBezTo>
                    <a:cubicBezTo>
                      <a:pt x="112" y="136"/>
                      <a:pt x="122" y="138"/>
                      <a:pt x="118" y="133"/>
                    </a:cubicBezTo>
                    <a:cubicBezTo>
                      <a:pt x="107" y="131"/>
                      <a:pt x="95" y="128"/>
                      <a:pt x="82" y="122"/>
                    </a:cubicBezTo>
                    <a:close/>
                    <a:moveTo>
                      <a:pt x="22" y="182"/>
                    </a:moveTo>
                    <a:cubicBezTo>
                      <a:pt x="22" y="182"/>
                      <a:pt x="22" y="182"/>
                      <a:pt x="22" y="182"/>
                    </a:cubicBezTo>
                    <a:cubicBezTo>
                      <a:pt x="23" y="180"/>
                      <a:pt x="30" y="177"/>
                      <a:pt x="28" y="173"/>
                    </a:cubicBezTo>
                    <a:cubicBezTo>
                      <a:pt x="27" y="177"/>
                      <a:pt x="19" y="178"/>
                      <a:pt x="22" y="182"/>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76" name="Group 75">
                <a:extLst>
                  <a:ext uri="{FF2B5EF4-FFF2-40B4-BE49-F238E27FC236}">
                    <a16:creationId xmlns:a16="http://schemas.microsoft.com/office/drawing/2014/main" id="{8F3B026C-725E-4019-8EAA-8B4B832449DD}"/>
                  </a:ext>
                </a:extLst>
              </p:cNvPr>
              <p:cNvGrpSpPr>
                <a:grpSpLocks noChangeAspect="1"/>
              </p:cNvGrpSpPr>
              <p:nvPr/>
            </p:nvGrpSpPr>
            <p:grpSpPr>
              <a:xfrm rot="759446">
                <a:off x="15126576" y="6018946"/>
                <a:ext cx="293630" cy="245171"/>
                <a:chOff x="10240737" y="4052888"/>
                <a:chExt cx="1462088" cy="1354138"/>
              </a:xfrm>
              <a:solidFill>
                <a:srgbClr val="FF0000"/>
              </a:solidFill>
            </p:grpSpPr>
            <p:sp>
              <p:nvSpPr>
                <p:cNvPr id="86" name="Freeform 224">
                  <a:extLst>
                    <a:ext uri="{FF2B5EF4-FFF2-40B4-BE49-F238E27FC236}">
                      <a16:creationId xmlns:a16="http://schemas.microsoft.com/office/drawing/2014/main" id="{138C9E93-2840-4F79-BF2B-5BF560EDC2D8}"/>
                    </a:ext>
                  </a:extLst>
                </p:cNvPr>
                <p:cNvSpPr>
                  <a:spLocks noEditPoints="1"/>
                </p:cNvSpPr>
                <p:nvPr/>
              </p:nvSpPr>
              <p:spPr bwMode="auto">
                <a:xfrm>
                  <a:off x="10240737" y="4052888"/>
                  <a:ext cx="1462088" cy="1354138"/>
                </a:xfrm>
                <a:custGeom>
                  <a:avLst/>
                  <a:gdLst>
                    <a:gd name="T0" fmla="*/ 456 w 462"/>
                    <a:gd name="T1" fmla="*/ 319 h 428"/>
                    <a:gd name="T2" fmla="*/ 425 w 462"/>
                    <a:gd name="T3" fmla="*/ 348 h 428"/>
                    <a:gd name="T4" fmla="*/ 236 w 462"/>
                    <a:gd name="T5" fmla="*/ 402 h 428"/>
                    <a:gd name="T6" fmla="*/ 103 w 462"/>
                    <a:gd name="T7" fmla="*/ 427 h 428"/>
                    <a:gd name="T8" fmla="*/ 68 w 462"/>
                    <a:gd name="T9" fmla="*/ 394 h 428"/>
                    <a:gd name="T10" fmla="*/ 29 w 462"/>
                    <a:gd name="T11" fmla="*/ 279 h 428"/>
                    <a:gd name="T12" fmla="*/ 2 w 462"/>
                    <a:gd name="T13" fmla="*/ 126 h 428"/>
                    <a:gd name="T14" fmla="*/ 3 w 462"/>
                    <a:gd name="T15" fmla="*/ 105 h 428"/>
                    <a:gd name="T16" fmla="*/ 102 w 462"/>
                    <a:gd name="T17" fmla="*/ 64 h 428"/>
                    <a:gd name="T18" fmla="*/ 149 w 462"/>
                    <a:gd name="T19" fmla="*/ 49 h 428"/>
                    <a:gd name="T20" fmla="*/ 255 w 462"/>
                    <a:gd name="T21" fmla="*/ 25 h 428"/>
                    <a:gd name="T22" fmla="*/ 338 w 462"/>
                    <a:gd name="T23" fmla="*/ 1 h 428"/>
                    <a:gd name="T24" fmla="*/ 381 w 462"/>
                    <a:gd name="T25" fmla="*/ 9 h 428"/>
                    <a:gd name="T26" fmla="*/ 398 w 462"/>
                    <a:gd name="T27" fmla="*/ 54 h 428"/>
                    <a:gd name="T28" fmla="*/ 440 w 462"/>
                    <a:gd name="T29" fmla="*/ 215 h 428"/>
                    <a:gd name="T30" fmla="*/ 462 w 462"/>
                    <a:gd name="T31" fmla="*/ 289 h 428"/>
                    <a:gd name="T32" fmla="*/ 335 w 462"/>
                    <a:gd name="T33" fmla="*/ 24 h 428"/>
                    <a:gd name="T34" fmla="*/ 286 w 462"/>
                    <a:gd name="T35" fmla="*/ 33 h 428"/>
                    <a:gd name="T36" fmla="*/ 194 w 462"/>
                    <a:gd name="T37" fmla="*/ 56 h 428"/>
                    <a:gd name="T38" fmla="*/ 118 w 462"/>
                    <a:gd name="T39" fmla="*/ 75 h 428"/>
                    <a:gd name="T40" fmla="*/ 33 w 462"/>
                    <a:gd name="T41" fmla="*/ 98 h 428"/>
                    <a:gd name="T42" fmla="*/ 21 w 462"/>
                    <a:gd name="T43" fmla="*/ 121 h 428"/>
                    <a:gd name="T44" fmla="*/ 44 w 462"/>
                    <a:gd name="T45" fmla="*/ 269 h 428"/>
                    <a:gd name="T46" fmla="*/ 82 w 462"/>
                    <a:gd name="T47" fmla="*/ 389 h 428"/>
                    <a:gd name="T48" fmla="*/ 111 w 462"/>
                    <a:gd name="T49" fmla="*/ 409 h 428"/>
                    <a:gd name="T50" fmla="*/ 225 w 462"/>
                    <a:gd name="T51" fmla="*/ 390 h 428"/>
                    <a:gd name="T52" fmla="*/ 396 w 462"/>
                    <a:gd name="T53" fmla="*/ 345 h 428"/>
                    <a:gd name="T54" fmla="*/ 417 w 462"/>
                    <a:gd name="T55" fmla="*/ 310 h 428"/>
                    <a:gd name="T56" fmla="*/ 397 w 462"/>
                    <a:gd name="T57" fmla="*/ 242 h 428"/>
                    <a:gd name="T58" fmla="*/ 367 w 462"/>
                    <a:gd name="T59" fmla="*/ 137 h 428"/>
                    <a:gd name="T60" fmla="*/ 345 w 462"/>
                    <a:gd name="T61" fmla="*/ 53 h 428"/>
                    <a:gd name="T62" fmla="*/ 335 w 462"/>
                    <a:gd name="T63" fmla="*/ 24 h 428"/>
                    <a:gd name="T64" fmla="*/ 358 w 462"/>
                    <a:gd name="T65" fmla="*/ 30 h 428"/>
                    <a:gd name="T66" fmla="*/ 378 w 462"/>
                    <a:gd name="T67" fmla="*/ 117 h 428"/>
                    <a:gd name="T68" fmla="*/ 412 w 462"/>
                    <a:gd name="T69" fmla="*/ 256 h 428"/>
                    <a:gd name="T70" fmla="*/ 426 w 462"/>
                    <a:gd name="T71" fmla="*/ 293 h 428"/>
                    <a:gd name="T72" fmla="*/ 435 w 462"/>
                    <a:gd name="T73" fmla="*/ 327 h 428"/>
                    <a:gd name="T74" fmla="*/ 449 w 462"/>
                    <a:gd name="T75" fmla="*/ 297 h 428"/>
                    <a:gd name="T76" fmla="*/ 429 w 462"/>
                    <a:gd name="T77" fmla="*/ 229 h 428"/>
                    <a:gd name="T78" fmla="*/ 401 w 462"/>
                    <a:gd name="T79" fmla="*/ 130 h 428"/>
                    <a:gd name="T80" fmla="*/ 356 w 462"/>
                    <a:gd name="T81" fmla="*/ 2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2" h="428">
                      <a:moveTo>
                        <a:pt x="462" y="317"/>
                      </a:moveTo>
                      <a:cubicBezTo>
                        <a:pt x="460" y="318"/>
                        <a:pt x="458" y="318"/>
                        <a:pt x="456" y="319"/>
                      </a:cubicBezTo>
                      <a:cubicBezTo>
                        <a:pt x="454" y="320"/>
                        <a:pt x="453" y="323"/>
                        <a:pt x="452" y="325"/>
                      </a:cubicBezTo>
                      <a:cubicBezTo>
                        <a:pt x="445" y="335"/>
                        <a:pt x="437" y="343"/>
                        <a:pt x="425" y="348"/>
                      </a:cubicBezTo>
                      <a:cubicBezTo>
                        <a:pt x="386" y="365"/>
                        <a:pt x="345" y="379"/>
                        <a:pt x="304" y="391"/>
                      </a:cubicBezTo>
                      <a:cubicBezTo>
                        <a:pt x="282" y="397"/>
                        <a:pt x="259" y="400"/>
                        <a:pt x="236" y="402"/>
                      </a:cubicBezTo>
                      <a:cubicBezTo>
                        <a:pt x="220" y="404"/>
                        <a:pt x="204" y="409"/>
                        <a:pt x="188" y="411"/>
                      </a:cubicBezTo>
                      <a:cubicBezTo>
                        <a:pt x="159" y="413"/>
                        <a:pt x="131" y="421"/>
                        <a:pt x="103" y="427"/>
                      </a:cubicBezTo>
                      <a:cubicBezTo>
                        <a:pt x="95" y="428"/>
                        <a:pt x="89" y="426"/>
                        <a:pt x="83" y="420"/>
                      </a:cubicBezTo>
                      <a:cubicBezTo>
                        <a:pt x="77" y="412"/>
                        <a:pt x="71" y="404"/>
                        <a:pt x="68" y="394"/>
                      </a:cubicBezTo>
                      <a:cubicBezTo>
                        <a:pt x="59" y="371"/>
                        <a:pt x="50" y="347"/>
                        <a:pt x="42" y="323"/>
                      </a:cubicBezTo>
                      <a:cubicBezTo>
                        <a:pt x="37" y="309"/>
                        <a:pt x="33" y="294"/>
                        <a:pt x="29" y="279"/>
                      </a:cubicBezTo>
                      <a:cubicBezTo>
                        <a:pt x="24" y="259"/>
                        <a:pt x="18" y="239"/>
                        <a:pt x="15" y="218"/>
                      </a:cubicBezTo>
                      <a:cubicBezTo>
                        <a:pt x="9" y="187"/>
                        <a:pt x="6" y="156"/>
                        <a:pt x="2" y="126"/>
                      </a:cubicBezTo>
                      <a:cubicBezTo>
                        <a:pt x="2" y="123"/>
                        <a:pt x="1" y="121"/>
                        <a:pt x="1" y="119"/>
                      </a:cubicBezTo>
                      <a:cubicBezTo>
                        <a:pt x="1" y="114"/>
                        <a:pt x="0" y="107"/>
                        <a:pt x="3" y="105"/>
                      </a:cubicBezTo>
                      <a:cubicBezTo>
                        <a:pt x="13" y="97"/>
                        <a:pt x="18" y="84"/>
                        <a:pt x="34" y="81"/>
                      </a:cubicBezTo>
                      <a:cubicBezTo>
                        <a:pt x="57" y="77"/>
                        <a:pt x="80" y="70"/>
                        <a:pt x="102" y="64"/>
                      </a:cubicBezTo>
                      <a:cubicBezTo>
                        <a:pt x="108" y="62"/>
                        <a:pt x="114" y="59"/>
                        <a:pt x="120" y="57"/>
                      </a:cubicBezTo>
                      <a:cubicBezTo>
                        <a:pt x="130" y="53"/>
                        <a:pt x="139" y="51"/>
                        <a:pt x="149" y="49"/>
                      </a:cubicBezTo>
                      <a:cubicBezTo>
                        <a:pt x="162" y="48"/>
                        <a:pt x="175" y="44"/>
                        <a:pt x="188" y="42"/>
                      </a:cubicBezTo>
                      <a:cubicBezTo>
                        <a:pt x="210" y="36"/>
                        <a:pt x="233" y="31"/>
                        <a:pt x="255" y="25"/>
                      </a:cubicBezTo>
                      <a:cubicBezTo>
                        <a:pt x="269" y="22"/>
                        <a:pt x="282" y="16"/>
                        <a:pt x="296" y="13"/>
                      </a:cubicBezTo>
                      <a:cubicBezTo>
                        <a:pt x="310" y="10"/>
                        <a:pt x="325" y="9"/>
                        <a:pt x="338" y="1"/>
                      </a:cubicBezTo>
                      <a:cubicBezTo>
                        <a:pt x="340" y="0"/>
                        <a:pt x="343" y="0"/>
                        <a:pt x="346" y="0"/>
                      </a:cubicBezTo>
                      <a:cubicBezTo>
                        <a:pt x="358" y="1"/>
                        <a:pt x="370" y="4"/>
                        <a:pt x="381" y="9"/>
                      </a:cubicBezTo>
                      <a:cubicBezTo>
                        <a:pt x="383" y="11"/>
                        <a:pt x="386" y="14"/>
                        <a:pt x="387" y="17"/>
                      </a:cubicBezTo>
                      <a:cubicBezTo>
                        <a:pt x="391" y="29"/>
                        <a:pt x="395" y="42"/>
                        <a:pt x="398" y="54"/>
                      </a:cubicBezTo>
                      <a:cubicBezTo>
                        <a:pt x="409" y="94"/>
                        <a:pt x="420" y="134"/>
                        <a:pt x="430" y="174"/>
                      </a:cubicBezTo>
                      <a:cubicBezTo>
                        <a:pt x="434" y="188"/>
                        <a:pt x="437" y="201"/>
                        <a:pt x="440" y="215"/>
                      </a:cubicBezTo>
                      <a:cubicBezTo>
                        <a:pt x="446" y="238"/>
                        <a:pt x="452" y="261"/>
                        <a:pt x="459" y="284"/>
                      </a:cubicBezTo>
                      <a:cubicBezTo>
                        <a:pt x="459" y="286"/>
                        <a:pt x="461" y="287"/>
                        <a:pt x="462" y="289"/>
                      </a:cubicBezTo>
                      <a:cubicBezTo>
                        <a:pt x="462" y="298"/>
                        <a:pt x="462" y="308"/>
                        <a:pt x="462" y="317"/>
                      </a:cubicBezTo>
                      <a:close/>
                      <a:moveTo>
                        <a:pt x="335" y="24"/>
                      </a:moveTo>
                      <a:cubicBezTo>
                        <a:pt x="327" y="25"/>
                        <a:pt x="320" y="27"/>
                        <a:pt x="312" y="28"/>
                      </a:cubicBezTo>
                      <a:cubicBezTo>
                        <a:pt x="303" y="30"/>
                        <a:pt x="295" y="31"/>
                        <a:pt x="286" y="33"/>
                      </a:cubicBezTo>
                      <a:cubicBezTo>
                        <a:pt x="270" y="37"/>
                        <a:pt x="254" y="42"/>
                        <a:pt x="237" y="46"/>
                      </a:cubicBezTo>
                      <a:cubicBezTo>
                        <a:pt x="223" y="49"/>
                        <a:pt x="209" y="53"/>
                        <a:pt x="194" y="56"/>
                      </a:cubicBezTo>
                      <a:cubicBezTo>
                        <a:pt x="180" y="59"/>
                        <a:pt x="166" y="63"/>
                        <a:pt x="152" y="65"/>
                      </a:cubicBezTo>
                      <a:cubicBezTo>
                        <a:pt x="140" y="66"/>
                        <a:pt x="129" y="70"/>
                        <a:pt x="118" y="75"/>
                      </a:cubicBezTo>
                      <a:cubicBezTo>
                        <a:pt x="113" y="77"/>
                        <a:pt x="107" y="79"/>
                        <a:pt x="102" y="80"/>
                      </a:cubicBezTo>
                      <a:cubicBezTo>
                        <a:pt x="79" y="86"/>
                        <a:pt x="56" y="92"/>
                        <a:pt x="33" y="98"/>
                      </a:cubicBezTo>
                      <a:cubicBezTo>
                        <a:pt x="30" y="99"/>
                        <a:pt x="28" y="101"/>
                        <a:pt x="27" y="102"/>
                      </a:cubicBezTo>
                      <a:cubicBezTo>
                        <a:pt x="22" y="107"/>
                        <a:pt x="20" y="113"/>
                        <a:pt x="21" y="121"/>
                      </a:cubicBezTo>
                      <a:cubicBezTo>
                        <a:pt x="23" y="137"/>
                        <a:pt x="25" y="154"/>
                        <a:pt x="27" y="171"/>
                      </a:cubicBezTo>
                      <a:cubicBezTo>
                        <a:pt x="30" y="204"/>
                        <a:pt x="36" y="237"/>
                        <a:pt x="44" y="269"/>
                      </a:cubicBezTo>
                      <a:cubicBezTo>
                        <a:pt x="50" y="295"/>
                        <a:pt x="57" y="320"/>
                        <a:pt x="67" y="345"/>
                      </a:cubicBezTo>
                      <a:cubicBezTo>
                        <a:pt x="72" y="359"/>
                        <a:pt x="77" y="374"/>
                        <a:pt x="82" y="389"/>
                      </a:cubicBezTo>
                      <a:cubicBezTo>
                        <a:pt x="83" y="392"/>
                        <a:pt x="84" y="395"/>
                        <a:pt x="86" y="398"/>
                      </a:cubicBezTo>
                      <a:cubicBezTo>
                        <a:pt x="92" y="411"/>
                        <a:pt x="97" y="412"/>
                        <a:pt x="111" y="409"/>
                      </a:cubicBezTo>
                      <a:cubicBezTo>
                        <a:pt x="134" y="405"/>
                        <a:pt x="157" y="399"/>
                        <a:pt x="180" y="397"/>
                      </a:cubicBezTo>
                      <a:cubicBezTo>
                        <a:pt x="195" y="396"/>
                        <a:pt x="210" y="392"/>
                        <a:pt x="225" y="390"/>
                      </a:cubicBezTo>
                      <a:cubicBezTo>
                        <a:pt x="253" y="386"/>
                        <a:pt x="280" y="384"/>
                        <a:pt x="307" y="375"/>
                      </a:cubicBezTo>
                      <a:cubicBezTo>
                        <a:pt x="337" y="366"/>
                        <a:pt x="366" y="355"/>
                        <a:pt x="396" y="345"/>
                      </a:cubicBezTo>
                      <a:cubicBezTo>
                        <a:pt x="404" y="342"/>
                        <a:pt x="412" y="338"/>
                        <a:pt x="421" y="334"/>
                      </a:cubicBezTo>
                      <a:cubicBezTo>
                        <a:pt x="419" y="325"/>
                        <a:pt x="418" y="318"/>
                        <a:pt x="417" y="310"/>
                      </a:cubicBezTo>
                      <a:cubicBezTo>
                        <a:pt x="416" y="304"/>
                        <a:pt x="416" y="297"/>
                        <a:pt x="414" y="291"/>
                      </a:cubicBezTo>
                      <a:cubicBezTo>
                        <a:pt x="409" y="275"/>
                        <a:pt x="403" y="258"/>
                        <a:pt x="397" y="242"/>
                      </a:cubicBezTo>
                      <a:cubicBezTo>
                        <a:pt x="393" y="229"/>
                        <a:pt x="388" y="216"/>
                        <a:pt x="386" y="203"/>
                      </a:cubicBezTo>
                      <a:cubicBezTo>
                        <a:pt x="381" y="180"/>
                        <a:pt x="376" y="158"/>
                        <a:pt x="367" y="137"/>
                      </a:cubicBezTo>
                      <a:cubicBezTo>
                        <a:pt x="365" y="133"/>
                        <a:pt x="364" y="129"/>
                        <a:pt x="363" y="125"/>
                      </a:cubicBezTo>
                      <a:cubicBezTo>
                        <a:pt x="357" y="101"/>
                        <a:pt x="351" y="77"/>
                        <a:pt x="345" y="53"/>
                      </a:cubicBezTo>
                      <a:cubicBezTo>
                        <a:pt x="344" y="49"/>
                        <a:pt x="343" y="45"/>
                        <a:pt x="341" y="41"/>
                      </a:cubicBezTo>
                      <a:cubicBezTo>
                        <a:pt x="339" y="36"/>
                        <a:pt x="337" y="30"/>
                        <a:pt x="335" y="24"/>
                      </a:cubicBezTo>
                      <a:close/>
                      <a:moveTo>
                        <a:pt x="356" y="22"/>
                      </a:moveTo>
                      <a:cubicBezTo>
                        <a:pt x="357" y="25"/>
                        <a:pt x="357" y="28"/>
                        <a:pt x="358" y="30"/>
                      </a:cubicBezTo>
                      <a:cubicBezTo>
                        <a:pt x="360" y="38"/>
                        <a:pt x="362" y="46"/>
                        <a:pt x="364" y="53"/>
                      </a:cubicBezTo>
                      <a:cubicBezTo>
                        <a:pt x="369" y="75"/>
                        <a:pt x="373" y="96"/>
                        <a:pt x="378" y="117"/>
                      </a:cubicBezTo>
                      <a:cubicBezTo>
                        <a:pt x="383" y="134"/>
                        <a:pt x="389" y="150"/>
                        <a:pt x="393" y="167"/>
                      </a:cubicBezTo>
                      <a:cubicBezTo>
                        <a:pt x="400" y="196"/>
                        <a:pt x="406" y="226"/>
                        <a:pt x="412" y="256"/>
                      </a:cubicBezTo>
                      <a:cubicBezTo>
                        <a:pt x="413" y="258"/>
                        <a:pt x="413" y="263"/>
                        <a:pt x="415" y="264"/>
                      </a:cubicBezTo>
                      <a:cubicBezTo>
                        <a:pt x="424" y="272"/>
                        <a:pt x="424" y="283"/>
                        <a:pt x="426" y="293"/>
                      </a:cubicBezTo>
                      <a:cubicBezTo>
                        <a:pt x="428" y="303"/>
                        <a:pt x="430" y="312"/>
                        <a:pt x="432" y="321"/>
                      </a:cubicBezTo>
                      <a:cubicBezTo>
                        <a:pt x="432" y="323"/>
                        <a:pt x="434" y="325"/>
                        <a:pt x="435" y="327"/>
                      </a:cubicBezTo>
                      <a:cubicBezTo>
                        <a:pt x="440" y="321"/>
                        <a:pt x="443" y="315"/>
                        <a:pt x="447" y="310"/>
                      </a:cubicBezTo>
                      <a:cubicBezTo>
                        <a:pt x="450" y="306"/>
                        <a:pt x="451" y="302"/>
                        <a:pt x="449" y="297"/>
                      </a:cubicBezTo>
                      <a:cubicBezTo>
                        <a:pt x="444" y="280"/>
                        <a:pt x="439" y="263"/>
                        <a:pt x="434" y="246"/>
                      </a:cubicBezTo>
                      <a:cubicBezTo>
                        <a:pt x="432" y="240"/>
                        <a:pt x="431" y="234"/>
                        <a:pt x="429" y="229"/>
                      </a:cubicBezTo>
                      <a:cubicBezTo>
                        <a:pt x="426" y="217"/>
                        <a:pt x="424" y="204"/>
                        <a:pt x="420" y="192"/>
                      </a:cubicBezTo>
                      <a:cubicBezTo>
                        <a:pt x="414" y="171"/>
                        <a:pt x="407" y="151"/>
                        <a:pt x="401" y="130"/>
                      </a:cubicBezTo>
                      <a:cubicBezTo>
                        <a:pt x="392" y="98"/>
                        <a:pt x="384" y="66"/>
                        <a:pt x="375" y="34"/>
                      </a:cubicBezTo>
                      <a:cubicBezTo>
                        <a:pt x="372" y="22"/>
                        <a:pt x="371" y="22"/>
                        <a:pt x="35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7" name="Freeform 375">
                  <a:extLst>
                    <a:ext uri="{FF2B5EF4-FFF2-40B4-BE49-F238E27FC236}">
                      <a16:creationId xmlns:a16="http://schemas.microsoft.com/office/drawing/2014/main" id="{2D47A7E9-57BC-4F51-BCF1-C27383DFBF9B}"/>
                    </a:ext>
                  </a:extLst>
                </p:cNvPr>
                <p:cNvSpPr>
                  <a:spLocks noEditPoints="1"/>
                </p:cNvSpPr>
                <p:nvPr/>
              </p:nvSpPr>
              <p:spPr bwMode="auto">
                <a:xfrm>
                  <a:off x="10418537" y="4205288"/>
                  <a:ext cx="1076325" cy="1076325"/>
                </a:xfrm>
                <a:custGeom>
                  <a:avLst/>
                  <a:gdLst>
                    <a:gd name="T0" fmla="*/ 304 w 340"/>
                    <a:gd name="T1" fmla="*/ 130 h 340"/>
                    <a:gd name="T2" fmla="*/ 325 w 340"/>
                    <a:gd name="T3" fmla="*/ 225 h 340"/>
                    <a:gd name="T4" fmla="*/ 308 w 340"/>
                    <a:gd name="T5" fmla="*/ 293 h 340"/>
                    <a:gd name="T6" fmla="*/ 78 w 340"/>
                    <a:gd name="T7" fmla="*/ 340 h 340"/>
                    <a:gd name="T8" fmla="*/ 2 w 340"/>
                    <a:gd name="T9" fmla="*/ 142 h 340"/>
                    <a:gd name="T10" fmla="*/ 180 w 340"/>
                    <a:gd name="T11" fmla="*/ 16 h 340"/>
                    <a:gd name="T12" fmla="*/ 287 w 340"/>
                    <a:gd name="T13" fmla="*/ 49 h 340"/>
                    <a:gd name="T14" fmla="*/ 130 w 340"/>
                    <a:gd name="T15" fmla="*/ 190 h 340"/>
                    <a:gd name="T16" fmla="*/ 74 w 340"/>
                    <a:gd name="T17" fmla="*/ 203 h 340"/>
                    <a:gd name="T18" fmla="*/ 132 w 340"/>
                    <a:gd name="T19" fmla="*/ 262 h 340"/>
                    <a:gd name="T20" fmla="*/ 188 w 340"/>
                    <a:gd name="T21" fmla="*/ 233 h 340"/>
                    <a:gd name="T22" fmla="*/ 242 w 340"/>
                    <a:gd name="T23" fmla="*/ 214 h 340"/>
                    <a:gd name="T24" fmla="*/ 297 w 340"/>
                    <a:gd name="T25" fmla="*/ 213 h 340"/>
                    <a:gd name="T26" fmla="*/ 221 w 340"/>
                    <a:gd name="T27" fmla="*/ 173 h 340"/>
                    <a:gd name="T28" fmla="*/ 222 w 340"/>
                    <a:gd name="T29" fmla="*/ 144 h 340"/>
                    <a:gd name="T30" fmla="*/ 251 w 340"/>
                    <a:gd name="T31" fmla="*/ 72 h 340"/>
                    <a:gd name="T32" fmla="*/ 200 w 340"/>
                    <a:gd name="T33" fmla="*/ 102 h 340"/>
                    <a:gd name="T34" fmla="*/ 127 w 340"/>
                    <a:gd name="T35" fmla="*/ 107 h 340"/>
                    <a:gd name="T36" fmla="*/ 48 w 340"/>
                    <a:gd name="T37" fmla="*/ 128 h 340"/>
                    <a:gd name="T38" fmla="*/ 69 w 340"/>
                    <a:gd name="T39" fmla="*/ 175 h 340"/>
                    <a:gd name="T40" fmla="*/ 130 w 340"/>
                    <a:gd name="T41" fmla="*/ 147 h 340"/>
                    <a:gd name="T42" fmla="*/ 181 w 340"/>
                    <a:gd name="T43" fmla="*/ 138 h 340"/>
                    <a:gd name="T44" fmla="*/ 100 w 340"/>
                    <a:gd name="T45" fmla="*/ 324 h 340"/>
                    <a:gd name="T46" fmla="*/ 319 w 340"/>
                    <a:gd name="T47" fmla="*/ 274 h 340"/>
                    <a:gd name="T48" fmla="*/ 288 w 340"/>
                    <a:gd name="T49" fmla="*/ 238 h 340"/>
                    <a:gd name="T50" fmla="*/ 245 w 340"/>
                    <a:gd name="T51" fmla="*/ 253 h 340"/>
                    <a:gd name="T52" fmla="*/ 159 w 340"/>
                    <a:gd name="T53" fmla="*/ 289 h 340"/>
                    <a:gd name="T54" fmla="*/ 99 w 340"/>
                    <a:gd name="T55" fmla="*/ 100 h 340"/>
                    <a:gd name="T56" fmla="*/ 238 w 340"/>
                    <a:gd name="T57" fmla="*/ 44 h 340"/>
                    <a:gd name="T58" fmla="*/ 236 w 340"/>
                    <a:gd name="T59" fmla="*/ 16 h 340"/>
                    <a:gd name="T60" fmla="*/ 84 w 340"/>
                    <a:gd name="T61" fmla="*/ 60 h 340"/>
                    <a:gd name="T62" fmla="*/ 15 w 340"/>
                    <a:gd name="T63" fmla="*/ 120 h 340"/>
                    <a:gd name="T64" fmla="*/ 75 w 340"/>
                    <a:gd name="T65" fmla="*/ 90 h 340"/>
                    <a:gd name="T66" fmla="*/ 168 w 340"/>
                    <a:gd name="T67" fmla="*/ 160 h 340"/>
                    <a:gd name="T68" fmla="*/ 131 w 340"/>
                    <a:gd name="T69" fmla="*/ 177 h 340"/>
                    <a:gd name="T70" fmla="*/ 85 w 340"/>
                    <a:gd name="T71" fmla="*/ 195 h 340"/>
                    <a:gd name="T72" fmla="*/ 113 w 340"/>
                    <a:gd name="T73" fmla="*/ 181 h 340"/>
                    <a:gd name="T74" fmla="*/ 78 w 340"/>
                    <a:gd name="T75" fmla="*/ 179 h 340"/>
                    <a:gd name="T76" fmla="*/ 159 w 340"/>
                    <a:gd name="T77" fmla="*/ 244 h 340"/>
                    <a:gd name="T78" fmla="*/ 205 w 340"/>
                    <a:gd name="T79" fmla="*/ 87 h 340"/>
                    <a:gd name="T80" fmla="*/ 174 w 340"/>
                    <a:gd name="T81" fmla="*/ 94 h 340"/>
                    <a:gd name="T82" fmla="*/ 237 w 340"/>
                    <a:gd name="T83" fmla="*/ 58 h 340"/>
                    <a:gd name="T84" fmla="*/ 233 w 340"/>
                    <a:gd name="T85" fmla="*/ 85 h 340"/>
                    <a:gd name="T86" fmla="*/ 197 w 340"/>
                    <a:gd name="T87" fmla="*/ 140 h 340"/>
                    <a:gd name="T88" fmla="*/ 58 w 340"/>
                    <a:gd name="T89" fmla="*/ 113 h 340"/>
                    <a:gd name="T90" fmla="*/ 85 w 340"/>
                    <a:gd name="T91" fmla="*/ 108 h 340"/>
                    <a:gd name="T92" fmla="*/ 206 w 340"/>
                    <a:gd name="T93" fmla="*/ 257 h 340"/>
                    <a:gd name="T94" fmla="*/ 264 w 340"/>
                    <a:gd name="T95" fmla="*/ 224 h 340"/>
                    <a:gd name="T96" fmla="*/ 278 w 340"/>
                    <a:gd name="T97" fmla="*/ 214 h 340"/>
                    <a:gd name="T98" fmla="*/ 243 w 340"/>
                    <a:gd name="T99" fmla="*/ 24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340">
                      <a:moveTo>
                        <a:pt x="287" y="49"/>
                      </a:moveTo>
                      <a:cubicBezTo>
                        <a:pt x="283" y="55"/>
                        <a:pt x="284" y="60"/>
                        <a:pt x="286" y="66"/>
                      </a:cubicBezTo>
                      <a:cubicBezTo>
                        <a:pt x="289" y="73"/>
                        <a:pt x="291" y="82"/>
                        <a:pt x="293" y="90"/>
                      </a:cubicBezTo>
                      <a:cubicBezTo>
                        <a:pt x="297" y="103"/>
                        <a:pt x="301" y="116"/>
                        <a:pt x="304" y="130"/>
                      </a:cubicBezTo>
                      <a:cubicBezTo>
                        <a:pt x="308" y="143"/>
                        <a:pt x="310" y="157"/>
                        <a:pt x="313" y="170"/>
                      </a:cubicBezTo>
                      <a:cubicBezTo>
                        <a:pt x="314" y="178"/>
                        <a:pt x="315" y="187"/>
                        <a:pt x="317" y="195"/>
                      </a:cubicBezTo>
                      <a:cubicBezTo>
                        <a:pt x="318" y="200"/>
                        <a:pt x="321" y="205"/>
                        <a:pt x="324" y="212"/>
                      </a:cubicBezTo>
                      <a:cubicBezTo>
                        <a:pt x="324" y="215"/>
                        <a:pt x="324" y="220"/>
                        <a:pt x="325" y="225"/>
                      </a:cubicBezTo>
                      <a:cubicBezTo>
                        <a:pt x="327" y="234"/>
                        <a:pt x="329" y="242"/>
                        <a:pt x="331" y="251"/>
                      </a:cubicBezTo>
                      <a:cubicBezTo>
                        <a:pt x="332" y="255"/>
                        <a:pt x="334" y="259"/>
                        <a:pt x="336" y="264"/>
                      </a:cubicBezTo>
                      <a:cubicBezTo>
                        <a:pt x="340" y="271"/>
                        <a:pt x="339" y="279"/>
                        <a:pt x="332" y="283"/>
                      </a:cubicBezTo>
                      <a:cubicBezTo>
                        <a:pt x="324" y="287"/>
                        <a:pt x="316" y="291"/>
                        <a:pt x="308" y="293"/>
                      </a:cubicBezTo>
                      <a:cubicBezTo>
                        <a:pt x="278" y="300"/>
                        <a:pt x="249" y="306"/>
                        <a:pt x="220" y="315"/>
                      </a:cubicBezTo>
                      <a:cubicBezTo>
                        <a:pt x="205" y="320"/>
                        <a:pt x="189" y="322"/>
                        <a:pt x="173" y="326"/>
                      </a:cubicBezTo>
                      <a:cubicBezTo>
                        <a:pt x="160" y="329"/>
                        <a:pt x="146" y="333"/>
                        <a:pt x="133" y="335"/>
                      </a:cubicBezTo>
                      <a:cubicBezTo>
                        <a:pt x="115" y="337"/>
                        <a:pt x="96" y="338"/>
                        <a:pt x="78" y="340"/>
                      </a:cubicBezTo>
                      <a:cubicBezTo>
                        <a:pt x="67" y="340"/>
                        <a:pt x="65" y="338"/>
                        <a:pt x="62" y="328"/>
                      </a:cubicBezTo>
                      <a:cubicBezTo>
                        <a:pt x="56" y="306"/>
                        <a:pt x="50" y="283"/>
                        <a:pt x="43" y="261"/>
                      </a:cubicBezTo>
                      <a:cubicBezTo>
                        <a:pt x="35" y="239"/>
                        <a:pt x="26" y="219"/>
                        <a:pt x="18" y="197"/>
                      </a:cubicBezTo>
                      <a:cubicBezTo>
                        <a:pt x="12" y="179"/>
                        <a:pt x="6" y="160"/>
                        <a:pt x="2" y="142"/>
                      </a:cubicBezTo>
                      <a:cubicBezTo>
                        <a:pt x="0" y="126"/>
                        <a:pt x="0" y="109"/>
                        <a:pt x="2" y="93"/>
                      </a:cubicBezTo>
                      <a:cubicBezTo>
                        <a:pt x="4" y="81"/>
                        <a:pt x="12" y="70"/>
                        <a:pt x="25" y="66"/>
                      </a:cubicBezTo>
                      <a:cubicBezTo>
                        <a:pt x="39" y="61"/>
                        <a:pt x="55" y="58"/>
                        <a:pt x="69" y="51"/>
                      </a:cubicBezTo>
                      <a:cubicBezTo>
                        <a:pt x="105" y="34"/>
                        <a:pt x="143" y="27"/>
                        <a:pt x="180" y="16"/>
                      </a:cubicBezTo>
                      <a:cubicBezTo>
                        <a:pt x="196" y="11"/>
                        <a:pt x="212" y="7"/>
                        <a:pt x="228" y="2"/>
                      </a:cubicBezTo>
                      <a:cubicBezTo>
                        <a:pt x="235" y="0"/>
                        <a:pt x="240" y="1"/>
                        <a:pt x="246" y="6"/>
                      </a:cubicBezTo>
                      <a:cubicBezTo>
                        <a:pt x="259" y="16"/>
                        <a:pt x="270" y="28"/>
                        <a:pt x="278" y="42"/>
                      </a:cubicBezTo>
                      <a:cubicBezTo>
                        <a:pt x="280" y="45"/>
                        <a:pt x="283" y="47"/>
                        <a:pt x="287" y="49"/>
                      </a:cubicBezTo>
                      <a:close/>
                      <a:moveTo>
                        <a:pt x="175" y="164"/>
                      </a:moveTo>
                      <a:cubicBezTo>
                        <a:pt x="176" y="177"/>
                        <a:pt x="172" y="186"/>
                        <a:pt x="165" y="193"/>
                      </a:cubicBezTo>
                      <a:cubicBezTo>
                        <a:pt x="156" y="201"/>
                        <a:pt x="149" y="203"/>
                        <a:pt x="139" y="197"/>
                      </a:cubicBezTo>
                      <a:cubicBezTo>
                        <a:pt x="136" y="195"/>
                        <a:pt x="133" y="192"/>
                        <a:pt x="130" y="190"/>
                      </a:cubicBezTo>
                      <a:cubicBezTo>
                        <a:pt x="129" y="189"/>
                        <a:pt x="127" y="188"/>
                        <a:pt x="124" y="186"/>
                      </a:cubicBezTo>
                      <a:cubicBezTo>
                        <a:pt x="122" y="191"/>
                        <a:pt x="121" y="196"/>
                        <a:pt x="119" y="200"/>
                      </a:cubicBezTo>
                      <a:cubicBezTo>
                        <a:pt x="114" y="213"/>
                        <a:pt x="105" y="217"/>
                        <a:pt x="92" y="212"/>
                      </a:cubicBezTo>
                      <a:cubicBezTo>
                        <a:pt x="86" y="210"/>
                        <a:pt x="80" y="206"/>
                        <a:pt x="74" y="203"/>
                      </a:cubicBezTo>
                      <a:cubicBezTo>
                        <a:pt x="63" y="207"/>
                        <a:pt x="53" y="212"/>
                        <a:pt x="41" y="216"/>
                      </a:cubicBezTo>
                      <a:cubicBezTo>
                        <a:pt x="49" y="238"/>
                        <a:pt x="57" y="260"/>
                        <a:pt x="65" y="282"/>
                      </a:cubicBezTo>
                      <a:cubicBezTo>
                        <a:pt x="70" y="280"/>
                        <a:pt x="74" y="278"/>
                        <a:pt x="78" y="276"/>
                      </a:cubicBezTo>
                      <a:cubicBezTo>
                        <a:pt x="95" y="270"/>
                        <a:pt x="113" y="264"/>
                        <a:pt x="132" y="262"/>
                      </a:cubicBezTo>
                      <a:cubicBezTo>
                        <a:pt x="137" y="262"/>
                        <a:pt x="140" y="259"/>
                        <a:pt x="141" y="255"/>
                      </a:cubicBezTo>
                      <a:cubicBezTo>
                        <a:pt x="144" y="248"/>
                        <a:pt x="147" y="242"/>
                        <a:pt x="151" y="237"/>
                      </a:cubicBezTo>
                      <a:cubicBezTo>
                        <a:pt x="156" y="230"/>
                        <a:pt x="163" y="227"/>
                        <a:pt x="172" y="228"/>
                      </a:cubicBezTo>
                      <a:cubicBezTo>
                        <a:pt x="178" y="230"/>
                        <a:pt x="183" y="232"/>
                        <a:pt x="188" y="233"/>
                      </a:cubicBezTo>
                      <a:cubicBezTo>
                        <a:pt x="193" y="221"/>
                        <a:pt x="197" y="219"/>
                        <a:pt x="210" y="223"/>
                      </a:cubicBezTo>
                      <a:cubicBezTo>
                        <a:pt x="215" y="224"/>
                        <a:pt x="219" y="226"/>
                        <a:pt x="224" y="227"/>
                      </a:cubicBezTo>
                      <a:cubicBezTo>
                        <a:pt x="225" y="225"/>
                        <a:pt x="225" y="224"/>
                        <a:pt x="225" y="223"/>
                      </a:cubicBezTo>
                      <a:cubicBezTo>
                        <a:pt x="229" y="212"/>
                        <a:pt x="231" y="211"/>
                        <a:pt x="242" y="214"/>
                      </a:cubicBezTo>
                      <a:cubicBezTo>
                        <a:pt x="246" y="215"/>
                        <a:pt x="250" y="215"/>
                        <a:pt x="255" y="216"/>
                      </a:cubicBezTo>
                      <a:cubicBezTo>
                        <a:pt x="256" y="214"/>
                        <a:pt x="257" y="212"/>
                        <a:pt x="258" y="211"/>
                      </a:cubicBezTo>
                      <a:cubicBezTo>
                        <a:pt x="264" y="201"/>
                        <a:pt x="270" y="199"/>
                        <a:pt x="280" y="204"/>
                      </a:cubicBezTo>
                      <a:cubicBezTo>
                        <a:pt x="286" y="207"/>
                        <a:pt x="291" y="210"/>
                        <a:pt x="297" y="213"/>
                      </a:cubicBezTo>
                      <a:cubicBezTo>
                        <a:pt x="301" y="211"/>
                        <a:pt x="305" y="209"/>
                        <a:pt x="308" y="208"/>
                      </a:cubicBezTo>
                      <a:cubicBezTo>
                        <a:pt x="303" y="183"/>
                        <a:pt x="298" y="160"/>
                        <a:pt x="293" y="137"/>
                      </a:cubicBezTo>
                      <a:cubicBezTo>
                        <a:pt x="269" y="145"/>
                        <a:pt x="247" y="153"/>
                        <a:pt x="223" y="161"/>
                      </a:cubicBezTo>
                      <a:cubicBezTo>
                        <a:pt x="222" y="164"/>
                        <a:pt x="222" y="168"/>
                        <a:pt x="221" y="173"/>
                      </a:cubicBezTo>
                      <a:cubicBezTo>
                        <a:pt x="220" y="175"/>
                        <a:pt x="220" y="177"/>
                        <a:pt x="219" y="179"/>
                      </a:cubicBezTo>
                      <a:cubicBezTo>
                        <a:pt x="210" y="190"/>
                        <a:pt x="193" y="189"/>
                        <a:pt x="185" y="177"/>
                      </a:cubicBezTo>
                      <a:cubicBezTo>
                        <a:pt x="182" y="174"/>
                        <a:pt x="180" y="170"/>
                        <a:pt x="175" y="164"/>
                      </a:cubicBezTo>
                      <a:close/>
                      <a:moveTo>
                        <a:pt x="222" y="144"/>
                      </a:moveTo>
                      <a:cubicBezTo>
                        <a:pt x="244" y="137"/>
                        <a:pt x="266" y="131"/>
                        <a:pt x="289" y="124"/>
                      </a:cubicBezTo>
                      <a:cubicBezTo>
                        <a:pt x="282" y="103"/>
                        <a:pt x="280" y="81"/>
                        <a:pt x="270" y="62"/>
                      </a:cubicBezTo>
                      <a:cubicBezTo>
                        <a:pt x="263" y="63"/>
                        <a:pt x="258" y="64"/>
                        <a:pt x="252" y="65"/>
                      </a:cubicBezTo>
                      <a:cubicBezTo>
                        <a:pt x="251" y="68"/>
                        <a:pt x="252" y="70"/>
                        <a:pt x="251" y="72"/>
                      </a:cubicBezTo>
                      <a:cubicBezTo>
                        <a:pt x="248" y="80"/>
                        <a:pt x="245" y="88"/>
                        <a:pt x="242" y="95"/>
                      </a:cubicBezTo>
                      <a:cubicBezTo>
                        <a:pt x="238" y="102"/>
                        <a:pt x="236" y="102"/>
                        <a:pt x="229" y="99"/>
                      </a:cubicBezTo>
                      <a:cubicBezTo>
                        <a:pt x="223" y="96"/>
                        <a:pt x="216" y="94"/>
                        <a:pt x="210" y="91"/>
                      </a:cubicBezTo>
                      <a:cubicBezTo>
                        <a:pt x="207" y="95"/>
                        <a:pt x="203" y="98"/>
                        <a:pt x="200" y="102"/>
                      </a:cubicBezTo>
                      <a:cubicBezTo>
                        <a:pt x="192" y="113"/>
                        <a:pt x="180" y="115"/>
                        <a:pt x="170" y="105"/>
                      </a:cubicBezTo>
                      <a:cubicBezTo>
                        <a:pt x="167" y="102"/>
                        <a:pt x="165" y="99"/>
                        <a:pt x="161" y="96"/>
                      </a:cubicBezTo>
                      <a:cubicBezTo>
                        <a:pt x="152" y="99"/>
                        <a:pt x="144" y="102"/>
                        <a:pt x="135" y="104"/>
                      </a:cubicBezTo>
                      <a:cubicBezTo>
                        <a:pt x="132" y="105"/>
                        <a:pt x="130" y="106"/>
                        <a:pt x="127" y="107"/>
                      </a:cubicBezTo>
                      <a:cubicBezTo>
                        <a:pt x="122" y="109"/>
                        <a:pt x="117" y="110"/>
                        <a:pt x="112" y="112"/>
                      </a:cubicBezTo>
                      <a:cubicBezTo>
                        <a:pt x="107" y="114"/>
                        <a:pt x="101" y="118"/>
                        <a:pt x="94" y="114"/>
                      </a:cubicBezTo>
                      <a:cubicBezTo>
                        <a:pt x="89" y="122"/>
                        <a:pt x="87" y="133"/>
                        <a:pt x="75" y="135"/>
                      </a:cubicBezTo>
                      <a:cubicBezTo>
                        <a:pt x="65" y="137"/>
                        <a:pt x="55" y="137"/>
                        <a:pt x="48" y="128"/>
                      </a:cubicBezTo>
                      <a:cubicBezTo>
                        <a:pt x="37" y="132"/>
                        <a:pt x="27" y="135"/>
                        <a:pt x="16" y="139"/>
                      </a:cubicBezTo>
                      <a:cubicBezTo>
                        <a:pt x="19" y="160"/>
                        <a:pt x="24" y="178"/>
                        <a:pt x="33" y="196"/>
                      </a:cubicBezTo>
                      <a:cubicBezTo>
                        <a:pt x="46" y="197"/>
                        <a:pt x="57" y="190"/>
                        <a:pt x="68" y="188"/>
                      </a:cubicBezTo>
                      <a:cubicBezTo>
                        <a:pt x="69" y="183"/>
                        <a:pt x="69" y="179"/>
                        <a:pt x="69" y="175"/>
                      </a:cubicBezTo>
                      <a:cubicBezTo>
                        <a:pt x="70" y="170"/>
                        <a:pt x="70" y="166"/>
                        <a:pt x="71" y="162"/>
                      </a:cubicBezTo>
                      <a:cubicBezTo>
                        <a:pt x="75" y="149"/>
                        <a:pt x="83" y="145"/>
                        <a:pt x="95" y="148"/>
                      </a:cubicBezTo>
                      <a:cubicBezTo>
                        <a:pt x="105" y="151"/>
                        <a:pt x="114" y="156"/>
                        <a:pt x="120" y="166"/>
                      </a:cubicBezTo>
                      <a:cubicBezTo>
                        <a:pt x="124" y="159"/>
                        <a:pt x="127" y="153"/>
                        <a:pt x="130" y="147"/>
                      </a:cubicBezTo>
                      <a:cubicBezTo>
                        <a:pt x="138" y="136"/>
                        <a:pt x="149" y="133"/>
                        <a:pt x="161" y="140"/>
                      </a:cubicBezTo>
                      <a:cubicBezTo>
                        <a:pt x="165" y="143"/>
                        <a:pt x="168" y="146"/>
                        <a:pt x="171" y="149"/>
                      </a:cubicBezTo>
                      <a:cubicBezTo>
                        <a:pt x="173" y="151"/>
                        <a:pt x="174" y="153"/>
                        <a:pt x="176" y="156"/>
                      </a:cubicBezTo>
                      <a:cubicBezTo>
                        <a:pt x="178" y="149"/>
                        <a:pt x="179" y="144"/>
                        <a:pt x="181" y="138"/>
                      </a:cubicBezTo>
                      <a:cubicBezTo>
                        <a:pt x="185" y="129"/>
                        <a:pt x="191" y="127"/>
                        <a:pt x="200" y="129"/>
                      </a:cubicBezTo>
                      <a:cubicBezTo>
                        <a:pt x="209" y="132"/>
                        <a:pt x="217" y="136"/>
                        <a:pt x="222" y="144"/>
                      </a:cubicBezTo>
                      <a:close/>
                      <a:moveTo>
                        <a:pt x="77" y="326"/>
                      </a:moveTo>
                      <a:cubicBezTo>
                        <a:pt x="85" y="325"/>
                        <a:pt x="93" y="325"/>
                        <a:pt x="100" y="324"/>
                      </a:cubicBezTo>
                      <a:cubicBezTo>
                        <a:pt x="113" y="323"/>
                        <a:pt x="126" y="323"/>
                        <a:pt x="139" y="320"/>
                      </a:cubicBezTo>
                      <a:cubicBezTo>
                        <a:pt x="168" y="312"/>
                        <a:pt x="198" y="307"/>
                        <a:pt x="228" y="298"/>
                      </a:cubicBezTo>
                      <a:cubicBezTo>
                        <a:pt x="251" y="291"/>
                        <a:pt x="274" y="287"/>
                        <a:pt x="298" y="281"/>
                      </a:cubicBezTo>
                      <a:cubicBezTo>
                        <a:pt x="305" y="279"/>
                        <a:pt x="312" y="277"/>
                        <a:pt x="319" y="274"/>
                      </a:cubicBezTo>
                      <a:cubicBezTo>
                        <a:pt x="327" y="270"/>
                        <a:pt x="329" y="264"/>
                        <a:pt x="326" y="255"/>
                      </a:cubicBezTo>
                      <a:cubicBezTo>
                        <a:pt x="323" y="246"/>
                        <a:pt x="320" y="236"/>
                        <a:pt x="316" y="227"/>
                      </a:cubicBezTo>
                      <a:cubicBezTo>
                        <a:pt x="316" y="225"/>
                        <a:pt x="315" y="224"/>
                        <a:pt x="314" y="222"/>
                      </a:cubicBezTo>
                      <a:cubicBezTo>
                        <a:pt x="303" y="224"/>
                        <a:pt x="292" y="225"/>
                        <a:pt x="288" y="238"/>
                      </a:cubicBezTo>
                      <a:cubicBezTo>
                        <a:pt x="287" y="240"/>
                        <a:pt x="285" y="241"/>
                        <a:pt x="283" y="243"/>
                      </a:cubicBezTo>
                      <a:cubicBezTo>
                        <a:pt x="278" y="248"/>
                        <a:pt x="275" y="249"/>
                        <a:pt x="268" y="245"/>
                      </a:cubicBezTo>
                      <a:cubicBezTo>
                        <a:pt x="265" y="243"/>
                        <a:pt x="262" y="242"/>
                        <a:pt x="261" y="241"/>
                      </a:cubicBezTo>
                      <a:cubicBezTo>
                        <a:pt x="255" y="246"/>
                        <a:pt x="251" y="251"/>
                        <a:pt x="245" y="253"/>
                      </a:cubicBezTo>
                      <a:cubicBezTo>
                        <a:pt x="240" y="255"/>
                        <a:pt x="233" y="253"/>
                        <a:pt x="227" y="253"/>
                      </a:cubicBezTo>
                      <a:cubicBezTo>
                        <a:pt x="215" y="272"/>
                        <a:pt x="212" y="273"/>
                        <a:pt x="197" y="263"/>
                      </a:cubicBezTo>
                      <a:cubicBezTo>
                        <a:pt x="192" y="270"/>
                        <a:pt x="188" y="278"/>
                        <a:pt x="183" y="284"/>
                      </a:cubicBezTo>
                      <a:cubicBezTo>
                        <a:pt x="175" y="294"/>
                        <a:pt x="170" y="295"/>
                        <a:pt x="159" y="289"/>
                      </a:cubicBezTo>
                      <a:cubicBezTo>
                        <a:pt x="152" y="285"/>
                        <a:pt x="145" y="280"/>
                        <a:pt x="137" y="275"/>
                      </a:cubicBezTo>
                      <a:cubicBezTo>
                        <a:pt x="115" y="282"/>
                        <a:pt x="92" y="290"/>
                        <a:pt x="68" y="298"/>
                      </a:cubicBezTo>
                      <a:cubicBezTo>
                        <a:pt x="67" y="308"/>
                        <a:pt x="73" y="316"/>
                        <a:pt x="77" y="326"/>
                      </a:cubicBezTo>
                      <a:close/>
                      <a:moveTo>
                        <a:pt x="99" y="100"/>
                      </a:moveTo>
                      <a:cubicBezTo>
                        <a:pt x="117" y="90"/>
                        <a:pt x="138" y="85"/>
                        <a:pt x="160" y="83"/>
                      </a:cubicBezTo>
                      <a:cubicBezTo>
                        <a:pt x="167" y="62"/>
                        <a:pt x="175" y="57"/>
                        <a:pt x="200" y="58"/>
                      </a:cubicBezTo>
                      <a:cubicBezTo>
                        <a:pt x="200" y="57"/>
                        <a:pt x="201" y="56"/>
                        <a:pt x="202" y="56"/>
                      </a:cubicBezTo>
                      <a:cubicBezTo>
                        <a:pt x="210" y="40"/>
                        <a:pt x="222" y="36"/>
                        <a:pt x="238" y="44"/>
                      </a:cubicBezTo>
                      <a:cubicBezTo>
                        <a:pt x="243" y="46"/>
                        <a:pt x="248" y="50"/>
                        <a:pt x="254" y="53"/>
                      </a:cubicBezTo>
                      <a:cubicBezTo>
                        <a:pt x="257" y="51"/>
                        <a:pt x="260" y="49"/>
                        <a:pt x="263" y="47"/>
                      </a:cubicBezTo>
                      <a:cubicBezTo>
                        <a:pt x="263" y="46"/>
                        <a:pt x="264" y="46"/>
                        <a:pt x="263" y="46"/>
                      </a:cubicBezTo>
                      <a:cubicBezTo>
                        <a:pt x="258" y="33"/>
                        <a:pt x="247" y="24"/>
                        <a:pt x="236" y="16"/>
                      </a:cubicBezTo>
                      <a:cubicBezTo>
                        <a:pt x="234" y="15"/>
                        <a:pt x="231" y="16"/>
                        <a:pt x="229" y="16"/>
                      </a:cubicBezTo>
                      <a:cubicBezTo>
                        <a:pt x="221" y="18"/>
                        <a:pt x="214" y="20"/>
                        <a:pt x="206" y="23"/>
                      </a:cubicBezTo>
                      <a:cubicBezTo>
                        <a:pt x="183" y="29"/>
                        <a:pt x="159" y="37"/>
                        <a:pt x="135" y="43"/>
                      </a:cubicBezTo>
                      <a:cubicBezTo>
                        <a:pt x="118" y="47"/>
                        <a:pt x="100" y="51"/>
                        <a:pt x="84" y="60"/>
                      </a:cubicBezTo>
                      <a:cubicBezTo>
                        <a:pt x="83" y="61"/>
                        <a:pt x="81" y="61"/>
                        <a:pt x="80" y="62"/>
                      </a:cubicBezTo>
                      <a:cubicBezTo>
                        <a:pt x="64" y="67"/>
                        <a:pt x="48" y="73"/>
                        <a:pt x="31" y="78"/>
                      </a:cubicBezTo>
                      <a:cubicBezTo>
                        <a:pt x="27" y="79"/>
                        <a:pt x="24" y="82"/>
                        <a:pt x="21" y="86"/>
                      </a:cubicBezTo>
                      <a:cubicBezTo>
                        <a:pt x="12" y="96"/>
                        <a:pt x="16" y="108"/>
                        <a:pt x="15" y="120"/>
                      </a:cubicBezTo>
                      <a:cubicBezTo>
                        <a:pt x="20" y="119"/>
                        <a:pt x="23" y="117"/>
                        <a:pt x="26" y="116"/>
                      </a:cubicBezTo>
                      <a:cubicBezTo>
                        <a:pt x="30" y="115"/>
                        <a:pt x="34" y="114"/>
                        <a:pt x="38" y="114"/>
                      </a:cubicBezTo>
                      <a:cubicBezTo>
                        <a:pt x="45" y="113"/>
                        <a:pt x="48" y="110"/>
                        <a:pt x="50" y="104"/>
                      </a:cubicBezTo>
                      <a:cubicBezTo>
                        <a:pt x="55" y="91"/>
                        <a:pt x="62" y="87"/>
                        <a:pt x="75" y="90"/>
                      </a:cubicBezTo>
                      <a:cubicBezTo>
                        <a:pt x="82" y="92"/>
                        <a:pt x="90" y="96"/>
                        <a:pt x="99" y="100"/>
                      </a:cubicBezTo>
                      <a:close/>
                      <a:moveTo>
                        <a:pt x="161" y="189"/>
                      </a:moveTo>
                      <a:cubicBezTo>
                        <a:pt x="163" y="186"/>
                        <a:pt x="165" y="183"/>
                        <a:pt x="166" y="180"/>
                      </a:cubicBezTo>
                      <a:cubicBezTo>
                        <a:pt x="169" y="173"/>
                        <a:pt x="170" y="167"/>
                        <a:pt x="168" y="160"/>
                      </a:cubicBezTo>
                      <a:cubicBezTo>
                        <a:pt x="165" y="152"/>
                        <a:pt x="159" y="148"/>
                        <a:pt x="151" y="146"/>
                      </a:cubicBezTo>
                      <a:cubicBezTo>
                        <a:pt x="143" y="145"/>
                        <a:pt x="139" y="151"/>
                        <a:pt x="136" y="156"/>
                      </a:cubicBezTo>
                      <a:cubicBezTo>
                        <a:pt x="134" y="160"/>
                        <a:pt x="132" y="165"/>
                        <a:pt x="130" y="169"/>
                      </a:cubicBezTo>
                      <a:cubicBezTo>
                        <a:pt x="130" y="171"/>
                        <a:pt x="129" y="176"/>
                        <a:pt x="131" y="177"/>
                      </a:cubicBezTo>
                      <a:cubicBezTo>
                        <a:pt x="139" y="185"/>
                        <a:pt x="147" y="194"/>
                        <a:pt x="161" y="189"/>
                      </a:cubicBezTo>
                      <a:close/>
                      <a:moveTo>
                        <a:pt x="78" y="179"/>
                      </a:moveTo>
                      <a:cubicBezTo>
                        <a:pt x="78" y="183"/>
                        <a:pt x="78" y="187"/>
                        <a:pt x="83" y="189"/>
                      </a:cubicBezTo>
                      <a:cubicBezTo>
                        <a:pt x="84" y="189"/>
                        <a:pt x="84" y="193"/>
                        <a:pt x="85" y="195"/>
                      </a:cubicBezTo>
                      <a:cubicBezTo>
                        <a:pt x="86" y="196"/>
                        <a:pt x="86" y="199"/>
                        <a:pt x="87" y="200"/>
                      </a:cubicBezTo>
                      <a:cubicBezTo>
                        <a:pt x="91" y="203"/>
                        <a:pt x="96" y="206"/>
                        <a:pt x="101" y="203"/>
                      </a:cubicBezTo>
                      <a:cubicBezTo>
                        <a:pt x="106" y="201"/>
                        <a:pt x="110" y="198"/>
                        <a:pt x="111" y="192"/>
                      </a:cubicBezTo>
                      <a:cubicBezTo>
                        <a:pt x="111" y="188"/>
                        <a:pt x="113" y="184"/>
                        <a:pt x="113" y="181"/>
                      </a:cubicBezTo>
                      <a:cubicBezTo>
                        <a:pt x="112" y="177"/>
                        <a:pt x="112" y="172"/>
                        <a:pt x="110" y="168"/>
                      </a:cubicBezTo>
                      <a:cubicBezTo>
                        <a:pt x="106" y="162"/>
                        <a:pt x="100" y="159"/>
                        <a:pt x="93" y="158"/>
                      </a:cubicBezTo>
                      <a:cubicBezTo>
                        <a:pt x="86" y="157"/>
                        <a:pt x="83" y="158"/>
                        <a:pt x="81" y="165"/>
                      </a:cubicBezTo>
                      <a:cubicBezTo>
                        <a:pt x="80" y="169"/>
                        <a:pt x="79" y="174"/>
                        <a:pt x="78" y="179"/>
                      </a:cubicBezTo>
                      <a:close/>
                      <a:moveTo>
                        <a:pt x="150" y="270"/>
                      </a:moveTo>
                      <a:cubicBezTo>
                        <a:pt x="168" y="280"/>
                        <a:pt x="176" y="277"/>
                        <a:pt x="183" y="258"/>
                      </a:cubicBezTo>
                      <a:cubicBezTo>
                        <a:pt x="189" y="245"/>
                        <a:pt x="182" y="237"/>
                        <a:pt x="168" y="239"/>
                      </a:cubicBezTo>
                      <a:cubicBezTo>
                        <a:pt x="165" y="239"/>
                        <a:pt x="161" y="242"/>
                        <a:pt x="159" y="244"/>
                      </a:cubicBezTo>
                      <a:cubicBezTo>
                        <a:pt x="155" y="248"/>
                        <a:pt x="153" y="254"/>
                        <a:pt x="150" y="259"/>
                      </a:cubicBezTo>
                      <a:cubicBezTo>
                        <a:pt x="152" y="261"/>
                        <a:pt x="153" y="262"/>
                        <a:pt x="155" y="264"/>
                      </a:cubicBezTo>
                      <a:cubicBezTo>
                        <a:pt x="153" y="266"/>
                        <a:pt x="152" y="268"/>
                        <a:pt x="150" y="270"/>
                      </a:cubicBezTo>
                      <a:close/>
                      <a:moveTo>
                        <a:pt x="205" y="87"/>
                      </a:moveTo>
                      <a:cubicBezTo>
                        <a:pt x="203" y="81"/>
                        <a:pt x="201" y="74"/>
                        <a:pt x="199" y="67"/>
                      </a:cubicBezTo>
                      <a:cubicBezTo>
                        <a:pt x="185" y="63"/>
                        <a:pt x="175" y="67"/>
                        <a:pt x="169" y="82"/>
                      </a:cubicBezTo>
                      <a:cubicBezTo>
                        <a:pt x="172" y="83"/>
                        <a:pt x="174" y="85"/>
                        <a:pt x="177" y="86"/>
                      </a:cubicBezTo>
                      <a:cubicBezTo>
                        <a:pt x="176" y="89"/>
                        <a:pt x="175" y="91"/>
                        <a:pt x="174" y="94"/>
                      </a:cubicBezTo>
                      <a:cubicBezTo>
                        <a:pt x="184" y="103"/>
                        <a:pt x="189" y="103"/>
                        <a:pt x="198" y="93"/>
                      </a:cubicBezTo>
                      <a:cubicBezTo>
                        <a:pt x="200" y="91"/>
                        <a:pt x="203" y="89"/>
                        <a:pt x="205" y="87"/>
                      </a:cubicBezTo>
                      <a:close/>
                      <a:moveTo>
                        <a:pt x="240" y="72"/>
                      </a:moveTo>
                      <a:cubicBezTo>
                        <a:pt x="239" y="68"/>
                        <a:pt x="238" y="63"/>
                        <a:pt x="237" y="58"/>
                      </a:cubicBezTo>
                      <a:cubicBezTo>
                        <a:pt x="236" y="56"/>
                        <a:pt x="234" y="54"/>
                        <a:pt x="232" y="53"/>
                      </a:cubicBezTo>
                      <a:cubicBezTo>
                        <a:pt x="222" y="48"/>
                        <a:pt x="212" y="53"/>
                        <a:pt x="211" y="64"/>
                      </a:cubicBezTo>
                      <a:cubicBezTo>
                        <a:pt x="211" y="70"/>
                        <a:pt x="213" y="76"/>
                        <a:pt x="217" y="80"/>
                      </a:cubicBezTo>
                      <a:cubicBezTo>
                        <a:pt x="222" y="86"/>
                        <a:pt x="228" y="87"/>
                        <a:pt x="233" y="85"/>
                      </a:cubicBezTo>
                      <a:cubicBezTo>
                        <a:pt x="240" y="83"/>
                        <a:pt x="239" y="78"/>
                        <a:pt x="240" y="72"/>
                      </a:cubicBezTo>
                      <a:close/>
                      <a:moveTo>
                        <a:pt x="200" y="176"/>
                      </a:moveTo>
                      <a:cubicBezTo>
                        <a:pt x="211" y="168"/>
                        <a:pt x="212" y="167"/>
                        <a:pt x="213" y="157"/>
                      </a:cubicBezTo>
                      <a:cubicBezTo>
                        <a:pt x="214" y="148"/>
                        <a:pt x="207" y="140"/>
                        <a:pt x="197" y="140"/>
                      </a:cubicBezTo>
                      <a:cubicBezTo>
                        <a:pt x="195" y="140"/>
                        <a:pt x="192" y="142"/>
                        <a:pt x="191" y="144"/>
                      </a:cubicBezTo>
                      <a:cubicBezTo>
                        <a:pt x="184" y="156"/>
                        <a:pt x="188" y="167"/>
                        <a:pt x="200" y="176"/>
                      </a:cubicBezTo>
                      <a:close/>
                      <a:moveTo>
                        <a:pt x="73" y="99"/>
                      </a:moveTo>
                      <a:cubicBezTo>
                        <a:pt x="63" y="99"/>
                        <a:pt x="58" y="105"/>
                        <a:pt x="58" y="113"/>
                      </a:cubicBezTo>
                      <a:cubicBezTo>
                        <a:pt x="58" y="115"/>
                        <a:pt x="58" y="118"/>
                        <a:pt x="59" y="120"/>
                      </a:cubicBezTo>
                      <a:cubicBezTo>
                        <a:pt x="61" y="122"/>
                        <a:pt x="63" y="125"/>
                        <a:pt x="65" y="126"/>
                      </a:cubicBezTo>
                      <a:cubicBezTo>
                        <a:pt x="74" y="129"/>
                        <a:pt x="82" y="124"/>
                        <a:pt x="84" y="115"/>
                      </a:cubicBezTo>
                      <a:cubicBezTo>
                        <a:pt x="84" y="112"/>
                        <a:pt x="84" y="110"/>
                        <a:pt x="85" y="108"/>
                      </a:cubicBezTo>
                      <a:cubicBezTo>
                        <a:pt x="86" y="104"/>
                        <a:pt x="84" y="101"/>
                        <a:pt x="80" y="100"/>
                      </a:cubicBezTo>
                      <a:cubicBezTo>
                        <a:pt x="78" y="99"/>
                        <a:pt x="75" y="99"/>
                        <a:pt x="73" y="99"/>
                      </a:cubicBezTo>
                      <a:close/>
                      <a:moveTo>
                        <a:pt x="201" y="234"/>
                      </a:moveTo>
                      <a:cubicBezTo>
                        <a:pt x="199" y="242"/>
                        <a:pt x="201" y="252"/>
                        <a:pt x="206" y="257"/>
                      </a:cubicBezTo>
                      <a:cubicBezTo>
                        <a:pt x="209" y="260"/>
                        <a:pt x="213" y="260"/>
                        <a:pt x="215" y="256"/>
                      </a:cubicBezTo>
                      <a:cubicBezTo>
                        <a:pt x="218" y="252"/>
                        <a:pt x="220" y="248"/>
                        <a:pt x="222" y="244"/>
                      </a:cubicBezTo>
                      <a:cubicBezTo>
                        <a:pt x="217" y="234"/>
                        <a:pt x="213" y="232"/>
                        <a:pt x="201" y="234"/>
                      </a:cubicBezTo>
                      <a:close/>
                      <a:moveTo>
                        <a:pt x="264" y="224"/>
                      </a:moveTo>
                      <a:cubicBezTo>
                        <a:pt x="264" y="229"/>
                        <a:pt x="267" y="233"/>
                        <a:pt x="272" y="236"/>
                      </a:cubicBezTo>
                      <a:cubicBezTo>
                        <a:pt x="278" y="238"/>
                        <a:pt x="283" y="236"/>
                        <a:pt x="283" y="229"/>
                      </a:cubicBezTo>
                      <a:cubicBezTo>
                        <a:pt x="283" y="225"/>
                        <a:pt x="282" y="221"/>
                        <a:pt x="281" y="217"/>
                      </a:cubicBezTo>
                      <a:cubicBezTo>
                        <a:pt x="281" y="216"/>
                        <a:pt x="280" y="215"/>
                        <a:pt x="278" y="214"/>
                      </a:cubicBezTo>
                      <a:cubicBezTo>
                        <a:pt x="271" y="210"/>
                        <a:pt x="265" y="214"/>
                        <a:pt x="264" y="224"/>
                      </a:cubicBezTo>
                      <a:close/>
                      <a:moveTo>
                        <a:pt x="236" y="222"/>
                      </a:moveTo>
                      <a:cubicBezTo>
                        <a:pt x="236" y="228"/>
                        <a:pt x="235" y="233"/>
                        <a:pt x="236" y="238"/>
                      </a:cubicBezTo>
                      <a:cubicBezTo>
                        <a:pt x="236" y="243"/>
                        <a:pt x="239" y="244"/>
                        <a:pt x="243" y="242"/>
                      </a:cubicBezTo>
                      <a:cubicBezTo>
                        <a:pt x="246" y="241"/>
                        <a:pt x="249" y="239"/>
                        <a:pt x="251" y="237"/>
                      </a:cubicBezTo>
                      <a:cubicBezTo>
                        <a:pt x="255" y="232"/>
                        <a:pt x="253" y="225"/>
                        <a:pt x="246" y="223"/>
                      </a:cubicBezTo>
                      <a:cubicBezTo>
                        <a:pt x="243" y="222"/>
                        <a:pt x="240" y="222"/>
                        <a:pt x="236"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77" name="Freeform 507">
                <a:extLst>
                  <a:ext uri="{FF2B5EF4-FFF2-40B4-BE49-F238E27FC236}">
                    <a16:creationId xmlns:a16="http://schemas.microsoft.com/office/drawing/2014/main" id="{D4671BA0-98B0-456D-8E2E-3BC163A5AAB1}"/>
                  </a:ext>
                </a:extLst>
              </p:cNvPr>
              <p:cNvSpPr>
                <a:spLocks noChangeAspect="1" noEditPoints="1"/>
              </p:cNvSpPr>
              <p:nvPr/>
            </p:nvSpPr>
            <p:spPr bwMode="auto">
              <a:xfrm rot="21267793">
                <a:off x="15404073" y="5750503"/>
                <a:ext cx="252355" cy="498661"/>
              </a:xfrm>
              <a:custGeom>
                <a:avLst/>
                <a:gdLst>
                  <a:gd name="T0" fmla="*/ 134 w 163"/>
                  <a:gd name="T1" fmla="*/ 141 h 329"/>
                  <a:gd name="T2" fmla="*/ 1 w 163"/>
                  <a:gd name="T3" fmla="*/ 270 h 329"/>
                  <a:gd name="T4" fmla="*/ 79 w 163"/>
                  <a:gd name="T5" fmla="*/ 17 h 329"/>
                  <a:gd name="T6" fmla="*/ 70 w 163"/>
                  <a:gd name="T7" fmla="*/ 239 h 329"/>
                  <a:gd name="T8" fmla="*/ 68 w 163"/>
                  <a:gd name="T9" fmla="*/ 256 h 329"/>
                  <a:gd name="T10" fmla="*/ 86 w 163"/>
                  <a:gd name="T11" fmla="*/ 18 h 329"/>
                  <a:gd name="T12" fmla="*/ 100 w 163"/>
                  <a:gd name="T13" fmla="*/ 42 h 329"/>
                  <a:gd name="T14" fmla="*/ 106 w 163"/>
                  <a:gd name="T15" fmla="*/ 45 h 329"/>
                  <a:gd name="T16" fmla="*/ 127 w 163"/>
                  <a:gd name="T17" fmla="*/ 34 h 329"/>
                  <a:gd name="T18" fmla="*/ 120 w 163"/>
                  <a:gd name="T19" fmla="*/ 24 h 329"/>
                  <a:gd name="T20" fmla="*/ 45 w 163"/>
                  <a:gd name="T21" fmla="*/ 92 h 329"/>
                  <a:gd name="T22" fmla="*/ 65 w 163"/>
                  <a:gd name="T23" fmla="*/ 99 h 329"/>
                  <a:gd name="T24" fmla="*/ 76 w 163"/>
                  <a:gd name="T25" fmla="*/ 53 h 329"/>
                  <a:gd name="T26" fmla="*/ 112 w 163"/>
                  <a:gd name="T27" fmla="*/ 73 h 329"/>
                  <a:gd name="T28" fmla="*/ 100 w 163"/>
                  <a:gd name="T29" fmla="*/ 56 h 329"/>
                  <a:gd name="T30" fmla="*/ 129 w 163"/>
                  <a:gd name="T31" fmla="*/ 129 h 329"/>
                  <a:gd name="T32" fmla="*/ 119 w 163"/>
                  <a:gd name="T33" fmla="*/ 59 h 329"/>
                  <a:gd name="T34" fmla="*/ 117 w 163"/>
                  <a:gd name="T35" fmla="*/ 70 h 329"/>
                  <a:gd name="T36" fmla="*/ 123 w 163"/>
                  <a:gd name="T37" fmla="*/ 106 h 329"/>
                  <a:gd name="T38" fmla="*/ 107 w 163"/>
                  <a:gd name="T39" fmla="*/ 127 h 329"/>
                  <a:gd name="T40" fmla="*/ 21 w 163"/>
                  <a:gd name="T41" fmla="*/ 198 h 329"/>
                  <a:gd name="T42" fmla="*/ 78 w 163"/>
                  <a:gd name="T43" fmla="*/ 310 h 329"/>
                  <a:gd name="T44" fmla="*/ 19 w 163"/>
                  <a:gd name="T45" fmla="*/ 280 h 329"/>
                  <a:gd name="T46" fmla="*/ 85 w 163"/>
                  <a:gd name="T47" fmla="*/ 189 h 329"/>
                  <a:gd name="T48" fmla="*/ 106 w 163"/>
                  <a:gd name="T49" fmla="*/ 131 h 329"/>
                  <a:gd name="T50" fmla="*/ 120 w 163"/>
                  <a:gd name="T51" fmla="*/ 133 h 329"/>
                  <a:gd name="T52" fmla="*/ 117 w 163"/>
                  <a:gd name="T53" fmla="*/ 201 h 329"/>
                  <a:gd name="T54" fmla="*/ 39 w 163"/>
                  <a:gd name="T55" fmla="*/ 191 h 329"/>
                  <a:gd name="T56" fmla="*/ 41 w 163"/>
                  <a:gd name="T57" fmla="*/ 182 h 329"/>
                  <a:gd name="T58" fmla="*/ 35 w 163"/>
                  <a:gd name="T59" fmla="*/ 195 h 329"/>
                  <a:gd name="T60" fmla="*/ 103 w 163"/>
                  <a:gd name="T61" fmla="*/ 204 h 329"/>
                  <a:gd name="T62" fmla="*/ 36 w 163"/>
                  <a:gd name="T63" fmla="*/ 216 h 329"/>
                  <a:gd name="T64" fmla="*/ 106 w 163"/>
                  <a:gd name="T65" fmla="*/ 208 h 329"/>
                  <a:gd name="T66" fmla="*/ 103 w 163"/>
                  <a:gd name="T67" fmla="*/ 243 h 329"/>
                  <a:gd name="T68" fmla="*/ 86 w 163"/>
                  <a:gd name="T69" fmla="*/ 299 h 329"/>
                  <a:gd name="T70" fmla="*/ 113 w 163"/>
                  <a:gd name="T71" fmla="*/ 212 h 329"/>
                  <a:gd name="T72" fmla="*/ 73 w 163"/>
                  <a:gd name="T73" fmla="*/ 214 h 329"/>
                  <a:gd name="T74" fmla="*/ 107 w 163"/>
                  <a:gd name="T75" fmla="*/ 216 h 329"/>
                  <a:gd name="T76" fmla="*/ 38 w 163"/>
                  <a:gd name="T77" fmla="*/ 236 h 329"/>
                  <a:gd name="T78" fmla="*/ 34 w 163"/>
                  <a:gd name="T79" fmla="*/ 231 h 329"/>
                  <a:gd name="T80" fmla="*/ 31 w 163"/>
                  <a:gd name="T81" fmla="*/ 260 h 329"/>
                  <a:gd name="T82" fmla="*/ 85 w 163"/>
                  <a:gd name="T83" fmla="*/ 238 h 329"/>
                  <a:gd name="T84" fmla="*/ 24 w 163"/>
                  <a:gd name="T85" fmla="*/ 233 h 329"/>
                  <a:gd name="T86" fmla="*/ 25 w 163"/>
                  <a:gd name="T87" fmla="*/ 229 h 329"/>
                  <a:gd name="T88" fmla="*/ 95 w 163"/>
                  <a:gd name="T89" fmla="*/ 235 h 329"/>
                  <a:gd name="T90" fmla="*/ 66 w 163"/>
                  <a:gd name="T91" fmla="*/ 280 h 329"/>
                  <a:gd name="T92" fmla="*/ 21 w 163"/>
                  <a:gd name="T93" fmla="*/ 253 h 329"/>
                  <a:gd name="T94" fmla="*/ 79 w 163"/>
                  <a:gd name="T95" fmla="*/ 256 h 329"/>
                  <a:gd name="T96" fmla="*/ 29 w 163"/>
                  <a:gd name="T97" fmla="*/ 272 h 329"/>
                  <a:gd name="T98" fmla="*/ 35 w 163"/>
                  <a:gd name="T99" fmla="*/ 274 h 329"/>
                  <a:gd name="T100" fmla="*/ 78 w 163"/>
                  <a:gd name="T101" fmla="*/ 269 h 329"/>
                  <a:gd name="T102" fmla="*/ 19 w 163"/>
                  <a:gd name="T103" fmla="*/ 265 h 329"/>
                  <a:gd name="T104" fmla="*/ 19 w 163"/>
                  <a:gd name="T105" fmla="*/ 276 h 329"/>
                  <a:gd name="T106" fmla="*/ 78 w 163"/>
                  <a:gd name="T107" fmla="*/ 283 h 329"/>
                  <a:gd name="T108" fmla="*/ 25 w 163"/>
                  <a:gd name="T109" fmla="*/ 286 h 329"/>
                  <a:gd name="T110" fmla="*/ 25 w 163"/>
                  <a:gd name="T111" fmla="*/ 286 h 329"/>
                  <a:gd name="T112" fmla="*/ 36 w 163"/>
                  <a:gd name="T113" fmla="*/ 294 h 329"/>
                  <a:gd name="T114" fmla="*/ 48 w 163"/>
                  <a:gd name="T115" fmla="*/ 296 h 329"/>
                  <a:gd name="T116" fmla="*/ 62 w 163"/>
                  <a:gd name="T117" fmla="*/ 29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3" h="329">
                    <a:moveTo>
                      <a:pt x="129" y="55"/>
                    </a:moveTo>
                    <a:cubicBezTo>
                      <a:pt x="138" y="69"/>
                      <a:pt x="163" y="96"/>
                      <a:pt x="143" y="114"/>
                    </a:cubicBezTo>
                    <a:cubicBezTo>
                      <a:pt x="146" y="120"/>
                      <a:pt x="146" y="129"/>
                      <a:pt x="144" y="136"/>
                    </a:cubicBezTo>
                    <a:cubicBezTo>
                      <a:pt x="143" y="139"/>
                      <a:pt x="138" y="140"/>
                      <a:pt x="134" y="141"/>
                    </a:cubicBezTo>
                    <a:cubicBezTo>
                      <a:pt x="128" y="187"/>
                      <a:pt x="119" y="233"/>
                      <a:pt x="107" y="276"/>
                    </a:cubicBezTo>
                    <a:cubicBezTo>
                      <a:pt x="102" y="298"/>
                      <a:pt x="95" y="322"/>
                      <a:pt x="73" y="325"/>
                    </a:cubicBezTo>
                    <a:cubicBezTo>
                      <a:pt x="52" y="329"/>
                      <a:pt x="13" y="314"/>
                      <a:pt x="5" y="303"/>
                    </a:cubicBezTo>
                    <a:cubicBezTo>
                      <a:pt x="1" y="297"/>
                      <a:pt x="0" y="283"/>
                      <a:pt x="1" y="270"/>
                    </a:cubicBezTo>
                    <a:cubicBezTo>
                      <a:pt x="5" y="220"/>
                      <a:pt x="25" y="157"/>
                      <a:pt x="32" y="117"/>
                    </a:cubicBezTo>
                    <a:cubicBezTo>
                      <a:pt x="21" y="99"/>
                      <a:pt x="43" y="89"/>
                      <a:pt x="36" y="72"/>
                    </a:cubicBezTo>
                    <a:cubicBezTo>
                      <a:pt x="46" y="61"/>
                      <a:pt x="61" y="56"/>
                      <a:pt x="75" y="49"/>
                    </a:cubicBezTo>
                    <a:cubicBezTo>
                      <a:pt x="79" y="37"/>
                      <a:pt x="76" y="25"/>
                      <a:pt x="79" y="17"/>
                    </a:cubicBezTo>
                    <a:cubicBezTo>
                      <a:pt x="82" y="8"/>
                      <a:pt x="94" y="2"/>
                      <a:pt x="104" y="1"/>
                    </a:cubicBezTo>
                    <a:cubicBezTo>
                      <a:pt x="118" y="0"/>
                      <a:pt x="129" y="3"/>
                      <a:pt x="134" y="12"/>
                    </a:cubicBezTo>
                    <a:cubicBezTo>
                      <a:pt x="141" y="23"/>
                      <a:pt x="134" y="41"/>
                      <a:pt x="129" y="55"/>
                    </a:cubicBezTo>
                    <a:close/>
                    <a:moveTo>
                      <a:pt x="70" y="239"/>
                    </a:moveTo>
                    <a:cubicBezTo>
                      <a:pt x="70" y="239"/>
                      <a:pt x="70" y="239"/>
                      <a:pt x="70" y="239"/>
                    </a:cubicBezTo>
                    <a:cubicBezTo>
                      <a:pt x="65" y="240"/>
                      <a:pt x="62" y="245"/>
                      <a:pt x="59" y="249"/>
                    </a:cubicBezTo>
                    <a:cubicBezTo>
                      <a:pt x="66" y="251"/>
                      <a:pt x="67" y="240"/>
                      <a:pt x="70" y="243"/>
                    </a:cubicBezTo>
                    <a:cubicBezTo>
                      <a:pt x="67" y="248"/>
                      <a:pt x="69" y="250"/>
                      <a:pt x="68" y="256"/>
                    </a:cubicBezTo>
                    <a:cubicBezTo>
                      <a:pt x="66" y="259"/>
                      <a:pt x="60" y="261"/>
                      <a:pt x="56" y="265"/>
                    </a:cubicBezTo>
                    <a:cubicBezTo>
                      <a:pt x="53" y="268"/>
                      <a:pt x="46" y="275"/>
                      <a:pt x="51" y="276"/>
                    </a:cubicBezTo>
                    <a:cubicBezTo>
                      <a:pt x="58" y="271"/>
                      <a:pt x="80" y="256"/>
                      <a:pt x="70" y="239"/>
                    </a:cubicBezTo>
                    <a:close/>
                    <a:moveTo>
                      <a:pt x="86" y="18"/>
                    </a:moveTo>
                    <a:cubicBezTo>
                      <a:pt x="86" y="18"/>
                      <a:pt x="86" y="18"/>
                      <a:pt x="86" y="18"/>
                    </a:cubicBezTo>
                    <a:cubicBezTo>
                      <a:pt x="99" y="20"/>
                      <a:pt x="114" y="19"/>
                      <a:pt x="127" y="18"/>
                    </a:cubicBezTo>
                    <a:cubicBezTo>
                      <a:pt x="123" y="1"/>
                      <a:pt x="92" y="6"/>
                      <a:pt x="86" y="18"/>
                    </a:cubicBezTo>
                    <a:close/>
                    <a:moveTo>
                      <a:pt x="100" y="42"/>
                    </a:moveTo>
                    <a:cubicBezTo>
                      <a:pt x="100" y="42"/>
                      <a:pt x="100" y="42"/>
                      <a:pt x="100" y="42"/>
                    </a:cubicBezTo>
                    <a:cubicBezTo>
                      <a:pt x="105" y="40"/>
                      <a:pt x="113" y="27"/>
                      <a:pt x="107" y="24"/>
                    </a:cubicBezTo>
                    <a:cubicBezTo>
                      <a:pt x="105" y="30"/>
                      <a:pt x="101" y="34"/>
                      <a:pt x="100" y="42"/>
                    </a:cubicBezTo>
                    <a:close/>
                    <a:moveTo>
                      <a:pt x="106" y="45"/>
                    </a:moveTo>
                    <a:cubicBezTo>
                      <a:pt x="106" y="45"/>
                      <a:pt x="106" y="45"/>
                      <a:pt x="106" y="45"/>
                    </a:cubicBezTo>
                    <a:cubicBezTo>
                      <a:pt x="113" y="43"/>
                      <a:pt x="118" y="27"/>
                      <a:pt x="114" y="24"/>
                    </a:cubicBezTo>
                    <a:cubicBezTo>
                      <a:pt x="113" y="32"/>
                      <a:pt x="108" y="37"/>
                      <a:pt x="106" y="45"/>
                    </a:cubicBezTo>
                    <a:close/>
                    <a:moveTo>
                      <a:pt x="127" y="34"/>
                    </a:moveTo>
                    <a:cubicBezTo>
                      <a:pt x="127" y="34"/>
                      <a:pt x="127" y="34"/>
                      <a:pt x="127" y="34"/>
                    </a:cubicBezTo>
                    <a:cubicBezTo>
                      <a:pt x="128" y="40"/>
                      <a:pt x="117" y="48"/>
                      <a:pt x="124" y="51"/>
                    </a:cubicBezTo>
                    <a:cubicBezTo>
                      <a:pt x="128" y="44"/>
                      <a:pt x="131" y="35"/>
                      <a:pt x="131" y="25"/>
                    </a:cubicBezTo>
                    <a:cubicBezTo>
                      <a:pt x="128" y="24"/>
                      <a:pt x="125" y="23"/>
                      <a:pt x="120" y="24"/>
                    </a:cubicBezTo>
                    <a:cubicBezTo>
                      <a:pt x="120" y="30"/>
                      <a:pt x="128" y="27"/>
                      <a:pt x="127" y="34"/>
                    </a:cubicBezTo>
                    <a:close/>
                    <a:moveTo>
                      <a:pt x="76" y="53"/>
                    </a:moveTo>
                    <a:cubicBezTo>
                      <a:pt x="76" y="53"/>
                      <a:pt x="76" y="53"/>
                      <a:pt x="76" y="53"/>
                    </a:cubicBezTo>
                    <a:cubicBezTo>
                      <a:pt x="65" y="65"/>
                      <a:pt x="37" y="66"/>
                      <a:pt x="45" y="92"/>
                    </a:cubicBezTo>
                    <a:cubicBezTo>
                      <a:pt x="39" y="94"/>
                      <a:pt x="35" y="98"/>
                      <a:pt x="36" y="107"/>
                    </a:cubicBezTo>
                    <a:cubicBezTo>
                      <a:pt x="57" y="113"/>
                      <a:pt x="74" y="122"/>
                      <a:pt x="97" y="124"/>
                    </a:cubicBezTo>
                    <a:cubicBezTo>
                      <a:pt x="98" y="119"/>
                      <a:pt x="99" y="113"/>
                      <a:pt x="100" y="109"/>
                    </a:cubicBezTo>
                    <a:cubicBezTo>
                      <a:pt x="87" y="106"/>
                      <a:pt x="76" y="102"/>
                      <a:pt x="65" y="99"/>
                    </a:cubicBezTo>
                    <a:cubicBezTo>
                      <a:pt x="59" y="97"/>
                      <a:pt x="48" y="97"/>
                      <a:pt x="48" y="89"/>
                    </a:cubicBezTo>
                    <a:cubicBezTo>
                      <a:pt x="65" y="87"/>
                      <a:pt x="83" y="103"/>
                      <a:pt x="100" y="102"/>
                    </a:cubicBezTo>
                    <a:cubicBezTo>
                      <a:pt x="100" y="86"/>
                      <a:pt x="91" y="73"/>
                      <a:pt x="96" y="58"/>
                    </a:cubicBezTo>
                    <a:cubicBezTo>
                      <a:pt x="89" y="56"/>
                      <a:pt x="83" y="54"/>
                      <a:pt x="76" y="53"/>
                    </a:cubicBezTo>
                    <a:close/>
                    <a:moveTo>
                      <a:pt x="112" y="73"/>
                    </a:moveTo>
                    <a:cubicBezTo>
                      <a:pt x="112" y="73"/>
                      <a:pt x="112" y="73"/>
                      <a:pt x="112" y="73"/>
                    </a:cubicBezTo>
                    <a:cubicBezTo>
                      <a:pt x="110" y="65"/>
                      <a:pt x="114" y="57"/>
                      <a:pt x="109" y="55"/>
                    </a:cubicBezTo>
                    <a:cubicBezTo>
                      <a:pt x="107" y="60"/>
                      <a:pt x="106" y="69"/>
                      <a:pt x="112" y="73"/>
                    </a:cubicBezTo>
                    <a:close/>
                    <a:moveTo>
                      <a:pt x="107" y="90"/>
                    </a:moveTo>
                    <a:cubicBezTo>
                      <a:pt x="107" y="90"/>
                      <a:pt x="107" y="90"/>
                      <a:pt x="107" y="90"/>
                    </a:cubicBezTo>
                    <a:cubicBezTo>
                      <a:pt x="108" y="77"/>
                      <a:pt x="103" y="70"/>
                      <a:pt x="103" y="58"/>
                    </a:cubicBezTo>
                    <a:cubicBezTo>
                      <a:pt x="103" y="57"/>
                      <a:pt x="102" y="56"/>
                      <a:pt x="100" y="56"/>
                    </a:cubicBezTo>
                    <a:cubicBezTo>
                      <a:pt x="99" y="69"/>
                      <a:pt x="101" y="82"/>
                      <a:pt x="107" y="90"/>
                    </a:cubicBezTo>
                    <a:close/>
                    <a:moveTo>
                      <a:pt x="136" y="86"/>
                    </a:moveTo>
                    <a:cubicBezTo>
                      <a:pt x="136" y="86"/>
                      <a:pt x="136" y="86"/>
                      <a:pt x="136" y="86"/>
                    </a:cubicBezTo>
                    <a:cubicBezTo>
                      <a:pt x="137" y="98"/>
                      <a:pt x="127" y="112"/>
                      <a:pt x="129" y="129"/>
                    </a:cubicBezTo>
                    <a:cubicBezTo>
                      <a:pt x="135" y="127"/>
                      <a:pt x="134" y="132"/>
                      <a:pt x="137" y="133"/>
                    </a:cubicBezTo>
                    <a:cubicBezTo>
                      <a:pt x="143" y="127"/>
                      <a:pt x="138" y="118"/>
                      <a:pt x="134" y="113"/>
                    </a:cubicBezTo>
                    <a:cubicBezTo>
                      <a:pt x="155" y="100"/>
                      <a:pt x="133" y="75"/>
                      <a:pt x="126" y="59"/>
                    </a:cubicBezTo>
                    <a:cubicBezTo>
                      <a:pt x="122" y="61"/>
                      <a:pt x="120" y="55"/>
                      <a:pt x="119" y="59"/>
                    </a:cubicBezTo>
                    <a:cubicBezTo>
                      <a:pt x="121" y="70"/>
                      <a:pt x="134" y="74"/>
                      <a:pt x="136" y="86"/>
                    </a:cubicBezTo>
                    <a:close/>
                    <a:moveTo>
                      <a:pt x="129" y="89"/>
                    </a:moveTo>
                    <a:cubicBezTo>
                      <a:pt x="129" y="89"/>
                      <a:pt x="129" y="89"/>
                      <a:pt x="129" y="89"/>
                    </a:cubicBezTo>
                    <a:cubicBezTo>
                      <a:pt x="128" y="79"/>
                      <a:pt x="122" y="75"/>
                      <a:pt x="117" y="70"/>
                    </a:cubicBezTo>
                    <a:cubicBezTo>
                      <a:pt x="118" y="79"/>
                      <a:pt x="122" y="91"/>
                      <a:pt x="129" y="89"/>
                    </a:cubicBezTo>
                    <a:close/>
                    <a:moveTo>
                      <a:pt x="110" y="104"/>
                    </a:moveTo>
                    <a:cubicBezTo>
                      <a:pt x="110" y="104"/>
                      <a:pt x="110" y="104"/>
                      <a:pt x="110" y="104"/>
                    </a:cubicBezTo>
                    <a:cubicBezTo>
                      <a:pt x="112" y="107"/>
                      <a:pt x="118" y="106"/>
                      <a:pt x="123" y="106"/>
                    </a:cubicBezTo>
                    <a:cubicBezTo>
                      <a:pt x="125" y="99"/>
                      <a:pt x="120" y="89"/>
                      <a:pt x="114" y="85"/>
                    </a:cubicBezTo>
                    <a:cubicBezTo>
                      <a:pt x="113" y="91"/>
                      <a:pt x="111" y="97"/>
                      <a:pt x="110" y="104"/>
                    </a:cubicBezTo>
                    <a:close/>
                    <a:moveTo>
                      <a:pt x="107" y="127"/>
                    </a:moveTo>
                    <a:cubicBezTo>
                      <a:pt x="107" y="127"/>
                      <a:pt x="107" y="127"/>
                      <a:pt x="107" y="127"/>
                    </a:cubicBezTo>
                    <a:cubicBezTo>
                      <a:pt x="114" y="126"/>
                      <a:pt x="117" y="129"/>
                      <a:pt x="121" y="127"/>
                    </a:cubicBezTo>
                    <a:cubicBezTo>
                      <a:pt x="122" y="122"/>
                      <a:pt x="124" y="118"/>
                      <a:pt x="123" y="111"/>
                    </a:cubicBezTo>
                    <a:cubicBezTo>
                      <a:pt x="110" y="104"/>
                      <a:pt x="105" y="119"/>
                      <a:pt x="107" y="127"/>
                    </a:cubicBezTo>
                    <a:close/>
                    <a:moveTo>
                      <a:pt x="21" y="198"/>
                    </a:moveTo>
                    <a:cubicBezTo>
                      <a:pt x="21" y="198"/>
                      <a:pt x="21" y="198"/>
                      <a:pt x="21" y="198"/>
                    </a:cubicBezTo>
                    <a:cubicBezTo>
                      <a:pt x="14" y="225"/>
                      <a:pt x="6" y="257"/>
                      <a:pt x="7" y="280"/>
                    </a:cubicBezTo>
                    <a:cubicBezTo>
                      <a:pt x="7" y="300"/>
                      <a:pt x="17" y="304"/>
                      <a:pt x="35" y="311"/>
                    </a:cubicBezTo>
                    <a:cubicBezTo>
                      <a:pt x="50" y="318"/>
                      <a:pt x="75" y="327"/>
                      <a:pt x="78" y="310"/>
                    </a:cubicBezTo>
                    <a:cubicBezTo>
                      <a:pt x="70" y="309"/>
                      <a:pt x="68" y="313"/>
                      <a:pt x="63" y="314"/>
                    </a:cubicBezTo>
                    <a:cubicBezTo>
                      <a:pt x="61" y="313"/>
                      <a:pt x="64" y="306"/>
                      <a:pt x="59" y="307"/>
                    </a:cubicBezTo>
                    <a:cubicBezTo>
                      <a:pt x="38" y="306"/>
                      <a:pt x="24" y="297"/>
                      <a:pt x="11" y="289"/>
                    </a:cubicBezTo>
                    <a:cubicBezTo>
                      <a:pt x="13" y="285"/>
                      <a:pt x="18" y="284"/>
                      <a:pt x="19" y="280"/>
                    </a:cubicBezTo>
                    <a:cubicBezTo>
                      <a:pt x="17" y="280"/>
                      <a:pt x="12" y="282"/>
                      <a:pt x="14" y="277"/>
                    </a:cubicBezTo>
                    <a:cubicBezTo>
                      <a:pt x="15" y="250"/>
                      <a:pt x="20" y="230"/>
                      <a:pt x="25" y="209"/>
                    </a:cubicBezTo>
                    <a:cubicBezTo>
                      <a:pt x="28" y="197"/>
                      <a:pt x="30" y="183"/>
                      <a:pt x="36" y="175"/>
                    </a:cubicBezTo>
                    <a:cubicBezTo>
                      <a:pt x="53" y="179"/>
                      <a:pt x="72" y="182"/>
                      <a:pt x="85" y="189"/>
                    </a:cubicBezTo>
                    <a:cubicBezTo>
                      <a:pt x="89" y="171"/>
                      <a:pt x="93" y="151"/>
                      <a:pt x="96" y="130"/>
                    </a:cubicBezTo>
                    <a:cubicBezTo>
                      <a:pt x="74" y="127"/>
                      <a:pt x="56" y="121"/>
                      <a:pt x="38" y="114"/>
                    </a:cubicBezTo>
                    <a:cubicBezTo>
                      <a:pt x="34" y="140"/>
                      <a:pt x="28" y="168"/>
                      <a:pt x="21" y="198"/>
                    </a:cubicBezTo>
                    <a:close/>
                    <a:moveTo>
                      <a:pt x="106" y="131"/>
                    </a:moveTo>
                    <a:cubicBezTo>
                      <a:pt x="106" y="131"/>
                      <a:pt x="106" y="131"/>
                      <a:pt x="106" y="131"/>
                    </a:cubicBezTo>
                    <a:cubicBezTo>
                      <a:pt x="101" y="152"/>
                      <a:pt x="98" y="173"/>
                      <a:pt x="92" y="192"/>
                    </a:cubicBezTo>
                    <a:cubicBezTo>
                      <a:pt x="96" y="194"/>
                      <a:pt x="100" y="195"/>
                      <a:pt x="104" y="197"/>
                    </a:cubicBezTo>
                    <a:cubicBezTo>
                      <a:pt x="109" y="174"/>
                      <a:pt x="115" y="154"/>
                      <a:pt x="120" y="133"/>
                    </a:cubicBezTo>
                    <a:cubicBezTo>
                      <a:pt x="117" y="130"/>
                      <a:pt x="111" y="132"/>
                      <a:pt x="106" y="131"/>
                    </a:cubicBezTo>
                    <a:close/>
                    <a:moveTo>
                      <a:pt x="109" y="198"/>
                    </a:moveTo>
                    <a:cubicBezTo>
                      <a:pt x="109" y="198"/>
                      <a:pt x="109" y="198"/>
                      <a:pt x="109" y="198"/>
                    </a:cubicBezTo>
                    <a:cubicBezTo>
                      <a:pt x="111" y="199"/>
                      <a:pt x="114" y="200"/>
                      <a:pt x="117" y="201"/>
                    </a:cubicBezTo>
                    <a:cubicBezTo>
                      <a:pt x="123" y="180"/>
                      <a:pt x="123" y="153"/>
                      <a:pt x="131" y="134"/>
                    </a:cubicBezTo>
                    <a:cubicBezTo>
                      <a:pt x="130" y="134"/>
                      <a:pt x="129" y="134"/>
                      <a:pt x="127" y="134"/>
                    </a:cubicBezTo>
                    <a:cubicBezTo>
                      <a:pt x="121" y="155"/>
                      <a:pt x="115" y="177"/>
                      <a:pt x="109" y="198"/>
                    </a:cubicBezTo>
                    <a:close/>
                    <a:moveTo>
                      <a:pt x="39" y="191"/>
                    </a:moveTo>
                    <a:cubicBezTo>
                      <a:pt x="39" y="191"/>
                      <a:pt x="39" y="191"/>
                      <a:pt x="39" y="191"/>
                    </a:cubicBezTo>
                    <a:cubicBezTo>
                      <a:pt x="54" y="195"/>
                      <a:pt x="63" y="205"/>
                      <a:pt x="82" y="205"/>
                    </a:cubicBezTo>
                    <a:cubicBezTo>
                      <a:pt x="81" y="201"/>
                      <a:pt x="84" y="200"/>
                      <a:pt x="83" y="195"/>
                    </a:cubicBezTo>
                    <a:cubicBezTo>
                      <a:pt x="70" y="190"/>
                      <a:pt x="58" y="183"/>
                      <a:pt x="41" y="182"/>
                    </a:cubicBezTo>
                    <a:cubicBezTo>
                      <a:pt x="39" y="185"/>
                      <a:pt x="41" y="187"/>
                      <a:pt x="39" y="191"/>
                    </a:cubicBezTo>
                    <a:close/>
                    <a:moveTo>
                      <a:pt x="34" y="204"/>
                    </a:moveTo>
                    <a:cubicBezTo>
                      <a:pt x="34" y="204"/>
                      <a:pt x="34" y="204"/>
                      <a:pt x="34" y="204"/>
                    </a:cubicBezTo>
                    <a:cubicBezTo>
                      <a:pt x="35" y="202"/>
                      <a:pt x="39" y="197"/>
                      <a:pt x="35" y="195"/>
                    </a:cubicBezTo>
                    <a:cubicBezTo>
                      <a:pt x="35" y="197"/>
                      <a:pt x="30" y="202"/>
                      <a:pt x="34" y="204"/>
                    </a:cubicBezTo>
                    <a:close/>
                    <a:moveTo>
                      <a:pt x="89" y="209"/>
                    </a:moveTo>
                    <a:cubicBezTo>
                      <a:pt x="89" y="209"/>
                      <a:pt x="89" y="209"/>
                      <a:pt x="89" y="209"/>
                    </a:cubicBezTo>
                    <a:cubicBezTo>
                      <a:pt x="95" y="209"/>
                      <a:pt x="103" y="210"/>
                      <a:pt x="103" y="204"/>
                    </a:cubicBezTo>
                    <a:cubicBezTo>
                      <a:pt x="101" y="199"/>
                      <a:pt x="96" y="198"/>
                      <a:pt x="90" y="198"/>
                    </a:cubicBezTo>
                    <a:cubicBezTo>
                      <a:pt x="91" y="203"/>
                      <a:pt x="88" y="204"/>
                      <a:pt x="89" y="209"/>
                    </a:cubicBezTo>
                    <a:close/>
                    <a:moveTo>
                      <a:pt x="36" y="216"/>
                    </a:moveTo>
                    <a:cubicBezTo>
                      <a:pt x="36" y="216"/>
                      <a:pt x="36" y="216"/>
                      <a:pt x="36" y="216"/>
                    </a:cubicBezTo>
                    <a:cubicBezTo>
                      <a:pt x="41" y="213"/>
                      <a:pt x="49" y="207"/>
                      <a:pt x="48" y="204"/>
                    </a:cubicBezTo>
                    <a:cubicBezTo>
                      <a:pt x="46" y="209"/>
                      <a:pt x="33" y="210"/>
                      <a:pt x="36" y="216"/>
                    </a:cubicBezTo>
                    <a:close/>
                    <a:moveTo>
                      <a:pt x="106" y="208"/>
                    </a:moveTo>
                    <a:cubicBezTo>
                      <a:pt x="106" y="208"/>
                      <a:pt x="106" y="208"/>
                      <a:pt x="106" y="208"/>
                    </a:cubicBezTo>
                    <a:cubicBezTo>
                      <a:pt x="107" y="208"/>
                      <a:pt x="109" y="208"/>
                      <a:pt x="110" y="208"/>
                    </a:cubicBezTo>
                    <a:cubicBezTo>
                      <a:pt x="110" y="205"/>
                      <a:pt x="109" y="204"/>
                      <a:pt x="107" y="204"/>
                    </a:cubicBezTo>
                    <a:cubicBezTo>
                      <a:pt x="107" y="206"/>
                      <a:pt x="107" y="207"/>
                      <a:pt x="106" y="208"/>
                    </a:cubicBezTo>
                    <a:close/>
                    <a:moveTo>
                      <a:pt x="103" y="243"/>
                    </a:moveTo>
                    <a:cubicBezTo>
                      <a:pt x="103" y="243"/>
                      <a:pt x="103" y="243"/>
                      <a:pt x="103" y="243"/>
                    </a:cubicBezTo>
                    <a:cubicBezTo>
                      <a:pt x="100" y="252"/>
                      <a:pt x="95" y="262"/>
                      <a:pt x="93" y="270"/>
                    </a:cubicBezTo>
                    <a:cubicBezTo>
                      <a:pt x="92" y="276"/>
                      <a:pt x="93" y="284"/>
                      <a:pt x="92" y="290"/>
                    </a:cubicBezTo>
                    <a:cubicBezTo>
                      <a:pt x="91" y="293"/>
                      <a:pt x="87" y="296"/>
                      <a:pt x="86" y="299"/>
                    </a:cubicBezTo>
                    <a:cubicBezTo>
                      <a:pt x="84" y="303"/>
                      <a:pt x="84" y="307"/>
                      <a:pt x="83" y="311"/>
                    </a:cubicBezTo>
                    <a:cubicBezTo>
                      <a:pt x="96" y="304"/>
                      <a:pt x="97" y="288"/>
                      <a:pt x="102" y="273"/>
                    </a:cubicBezTo>
                    <a:cubicBezTo>
                      <a:pt x="107" y="254"/>
                      <a:pt x="113" y="233"/>
                      <a:pt x="116" y="214"/>
                    </a:cubicBezTo>
                    <a:cubicBezTo>
                      <a:pt x="115" y="212"/>
                      <a:pt x="115" y="212"/>
                      <a:pt x="113" y="212"/>
                    </a:cubicBezTo>
                    <a:cubicBezTo>
                      <a:pt x="110" y="223"/>
                      <a:pt x="106" y="233"/>
                      <a:pt x="103" y="243"/>
                    </a:cubicBezTo>
                    <a:close/>
                    <a:moveTo>
                      <a:pt x="31" y="250"/>
                    </a:moveTo>
                    <a:cubicBezTo>
                      <a:pt x="31" y="250"/>
                      <a:pt x="31" y="250"/>
                      <a:pt x="31" y="250"/>
                    </a:cubicBezTo>
                    <a:cubicBezTo>
                      <a:pt x="47" y="241"/>
                      <a:pt x="66" y="227"/>
                      <a:pt x="73" y="214"/>
                    </a:cubicBezTo>
                    <a:cubicBezTo>
                      <a:pt x="58" y="225"/>
                      <a:pt x="41" y="234"/>
                      <a:pt x="31" y="250"/>
                    </a:cubicBezTo>
                    <a:close/>
                    <a:moveTo>
                      <a:pt x="99" y="246"/>
                    </a:moveTo>
                    <a:cubicBezTo>
                      <a:pt x="99" y="246"/>
                      <a:pt x="99" y="246"/>
                      <a:pt x="99" y="246"/>
                    </a:cubicBezTo>
                    <a:cubicBezTo>
                      <a:pt x="101" y="236"/>
                      <a:pt x="106" y="228"/>
                      <a:pt x="107" y="216"/>
                    </a:cubicBezTo>
                    <a:cubicBezTo>
                      <a:pt x="107" y="215"/>
                      <a:pt x="106" y="215"/>
                      <a:pt x="104" y="215"/>
                    </a:cubicBezTo>
                    <a:cubicBezTo>
                      <a:pt x="103" y="225"/>
                      <a:pt x="97" y="238"/>
                      <a:pt x="99" y="246"/>
                    </a:cubicBezTo>
                    <a:close/>
                    <a:moveTo>
                      <a:pt x="38" y="236"/>
                    </a:moveTo>
                    <a:cubicBezTo>
                      <a:pt x="38" y="236"/>
                      <a:pt x="38" y="236"/>
                      <a:pt x="38" y="236"/>
                    </a:cubicBezTo>
                    <a:cubicBezTo>
                      <a:pt x="45" y="230"/>
                      <a:pt x="55" y="227"/>
                      <a:pt x="59" y="218"/>
                    </a:cubicBezTo>
                    <a:cubicBezTo>
                      <a:pt x="51" y="222"/>
                      <a:pt x="38" y="229"/>
                      <a:pt x="38" y="236"/>
                    </a:cubicBezTo>
                    <a:close/>
                    <a:moveTo>
                      <a:pt x="34" y="231"/>
                    </a:moveTo>
                    <a:cubicBezTo>
                      <a:pt x="34" y="231"/>
                      <a:pt x="34" y="231"/>
                      <a:pt x="34" y="231"/>
                    </a:cubicBezTo>
                    <a:cubicBezTo>
                      <a:pt x="40" y="229"/>
                      <a:pt x="44" y="225"/>
                      <a:pt x="46" y="219"/>
                    </a:cubicBezTo>
                    <a:cubicBezTo>
                      <a:pt x="41" y="221"/>
                      <a:pt x="35" y="224"/>
                      <a:pt x="34" y="231"/>
                    </a:cubicBezTo>
                    <a:close/>
                    <a:moveTo>
                      <a:pt x="31" y="260"/>
                    </a:moveTo>
                    <a:cubicBezTo>
                      <a:pt x="31" y="260"/>
                      <a:pt x="31" y="260"/>
                      <a:pt x="31" y="260"/>
                    </a:cubicBezTo>
                    <a:cubicBezTo>
                      <a:pt x="48" y="254"/>
                      <a:pt x="57" y="239"/>
                      <a:pt x="70" y="229"/>
                    </a:cubicBezTo>
                    <a:cubicBezTo>
                      <a:pt x="70" y="227"/>
                      <a:pt x="71" y="225"/>
                      <a:pt x="69" y="225"/>
                    </a:cubicBezTo>
                    <a:cubicBezTo>
                      <a:pt x="56" y="236"/>
                      <a:pt x="42" y="246"/>
                      <a:pt x="31" y="260"/>
                    </a:cubicBezTo>
                    <a:close/>
                    <a:moveTo>
                      <a:pt x="85" y="238"/>
                    </a:moveTo>
                    <a:cubicBezTo>
                      <a:pt x="85" y="238"/>
                      <a:pt x="85" y="238"/>
                      <a:pt x="85" y="238"/>
                    </a:cubicBezTo>
                    <a:cubicBezTo>
                      <a:pt x="88" y="233"/>
                      <a:pt x="95" y="231"/>
                      <a:pt x="97" y="225"/>
                    </a:cubicBezTo>
                    <a:cubicBezTo>
                      <a:pt x="91" y="226"/>
                      <a:pt x="81" y="232"/>
                      <a:pt x="85" y="238"/>
                    </a:cubicBezTo>
                    <a:close/>
                    <a:moveTo>
                      <a:pt x="24" y="233"/>
                    </a:moveTo>
                    <a:cubicBezTo>
                      <a:pt x="24" y="233"/>
                      <a:pt x="24" y="233"/>
                      <a:pt x="24" y="233"/>
                    </a:cubicBezTo>
                    <a:cubicBezTo>
                      <a:pt x="25" y="233"/>
                      <a:pt x="27" y="233"/>
                      <a:pt x="28" y="233"/>
                    </a:cubicBezTo>
                    <a:cubicBezTo>
                      <a:pt x="28" y="232"/>
                      <a:pt x="28" y="231"/>
                      <a:pt x="28" y="229"/>
                    </a:cubicBezTo>
                    <a:cubicBezTo>
                      <a:pt x="27" y="229"/>
                      <a:pt x="26" y="229"/>
                      <a:pt x="25" y="229"/>
                    </a:cubicBezTo>
                    <a:cubicBezTo>
                      <a:pt x="25" y="231"/>
                      <a:pt x="23" y="231"/>
                      <a:pt x="24" y="233"/>
                    </a:cubicBezTo>
                    <a:close/>
                    <a:moveTo>
                      <a:pt x="80" y="246"/>
                    </a:moveTo>
                    <a:cubicBezTo>
                      <a:pt x="80" y="246"/>
                      <a:pt x="80" y="246"/>
                      <a:pt x="80" y="246"/>
                    </a:cubicBezTo>
                    <a:cubicBezTo>
                      <a:pt x="88" y="245"/>
                      <a:pt x="92" y="241"/>
                      <a:pt x="95" y="235"/>
                    </a:cubicBezTo>
                    <a:cubicBezTo>
                      <a:pt x="88" y="237"/>
                      <a:pt x="84" y="241"/>
                      <a:pt x="80" y="246"/>
                    </a:cubicBezTo>
                    <a:close/>
                    <a:moveTo>
                      <a:pt x="53" y="276"/>
                    </a:moveTo>
                    <a:cubicBezTo>
                      <a:pt x="53" y="276"/>
                      <a:pt x="53" y="276"/>
                      <a:pt x="53" y="276"/>
                    </a:cubicBezTo>
                    <a:cubicBezTo>
                      <a:pt x="56" y="280"/>
                      <a:pt x="60" y="283"/>
                      <a:pt x="66" y="280"/>
                    </a:cubicBezTo>
                    <a:cubicBezTo>
                      <a:pt x="68" y="273"/>
                      <a:pt x="59" y="278"/>
                      <a:pt x="59" y="276"/>
                    </a:cubicBezTo>
                    <a:cubicBezTo>
                      <a:pt x="59" y="272"/>
                      <a:pt x="69" y="271"/>
                      <a:pt x="65" y="267"/>
                    </a:cubicBezTo>
                    <a:cubicBezTo>
                      <a:pt x="61" y="271"/>
                      <a:pt x="60" y="271"/>
                      <a:pt x="53" y="276"/>
                    </a:cubicBezTo>
                    <a:close/>
                    <a:moveTo>
                      <a:pt x="21" y="253"/>
                    </a:moveTo>
                    <a:cubicBezTo>
                      <a:pt x="21" y="253"/>
                      <a:pt x="21" y="253"/>
                      <a:pt x="21" y="253"/>
                    </a:cubicBezTo>
                    <a:cubicBezTo>
                      <a:pt x="25" y="252"/>
                      <a:pt x="35" y="244"/>
                      <a:pt x="29" y="243"/>
                    </a:cubicBezTo>
                    <a:cubicBezTo>
                      <a:pt x="27" y="247"/>
                      <a:pt x="18" y="245"/>
                      <a:pt x="21" y="253"/>
                    </a:cubicBezTo>
                    <a:close/>
                    <a:moveTo>
                      <a:pt x="79" y="256"/>
                    </a:moveTo>
                    <a:cubicBezTo>
                      <a:pt x="79" y="256"/>
                      <a:pt x="79" y="256"/>
                      <a:pt x="79" y="256"/>
                    </a:cubicBezTo>
                    <a:cubicBezTo>
                      <a:pt x="85" y="254"/>
                      <a:pt x="89" y="249"/>
                      <a:pt x="93" y="245"/>
                    </a:cubicBezTo>
                    <a:cubicBezTo>
                      <a:pt x="88" y="248"/>
                      <a:pt x="81" y="249"/>
                      <a:pt x="79" y="256"/>
                    </a:cubicBezTo>
                    <a:close/>
                    <a:moveTo>
                      <a:pt x="29" y="272"/>
                    </a:moveTo>
                    <a:cubicBezTo>
                      <a:pt x="29" y="272"/>
                      <a:pt x="29" y="272"/>
                      <a:pt x="29" y="272"/>
                    </a:cubicBezTo>
                    <a:cubicBezTo>
                      <a:pt x="41" y="267"/>
                      <a:pt x="45" y="255"/>
                      <a:pt x="55" y="249"/>
                    </a:cubicBezTo>
                    <a:cubicBezTo>
                      <a:pt x="44" y="254"/>
                      <a:pt x="36" y="262"/>
                      <a:pt x="29" y="272"/>
                    </a:cubicBezTo>
                    <a:close/>
                    <a:moveTo>
                      <a:pt x="35" y="274"/>
                    </a:moveTo>
                    <a:cubicBezTo>
                      <a:pt x="35" y="274"/>
                      <a:pt x="35" y="274"/>
                      <a:pt x="35" y="274"/>
                    </a:cubicBezTo>
                    <a:cubicBezTo>
                      <a:pt x="49" y="272"/>
                      <a:pt x="56" y="262"/>
                      <a:pt x="63" y="253"/>
                    </a:cubicBezTo>
                    <a:cubicBezTo>
                      <a:pt x="51" y="258"/>
                      <a:pt x="44" y="267"/>
                      <a:pt x="35" y="274"/>
                    </a:cubicBezTo>
                    <a:close/>
                    <a:moveTo>
                      <a:pt x="78" y="269"/>
                    </a:moveTo>
                    <a:cubicBezTo>
                      <a:pt x="78" y="269"/>
                      <a:pt x="78" y="269"/>
                      <a:pt x="78" y="269"/>
                    </a:cubicBezTo>
                    <a:cubicBezTo>
                      <a:pt x="84" y="265"/>
                      <a:pt x="92" y="264"/>
                      <a:pt x="92" y="255"/>
                    </a:cubicBezTo>
                    <a:cubicBezTo>
                      <a:pt x="88" y="254"/>
                      <a:pt x="77" y="260"/>
                      <a:pt x="78" y="269"/>
                    </a:cubicBezTo>
                    <a:close/>
                    <a:moveTo>
                      <a:pt x="19" y="265"/>
                    </a:moveTo>
                    <a:cubicBezTo>
                      <a:pt x="19" y="265"/>
                      <a:pt x="19" y="265"/>
                      <a:pt x="19" y="265"/>
                    </a:cubicBezTo>
                    <a:cubicBezTo>
                      <a:pt x="23" y="265"/>
                      <a:pt x="29" y="260"/>
                      <a:pt x="25" y="257"/>
                    </a:cubicBezTo>
                    <a:cubicBezTo>
                      <a:pt x="24" y="261"/>
                      <a:pt x="18" y="259"/>
                      <a:pt x="19" y="265"/>
                    </a:cubicBezTo>
                    <a:close/>
                    <a:moveTo>
                      <a:pt x="19" y="276"/>
                    </a:moveTo>
                    <a:cubicBezTo>
                      <a:pt x="19" y="276"/>
                      <a:pt x="19" y="276"/>
                      <a:pt x="19" y="276"/>
                    </a:cubicBezTo>
                    <a:cubicBezTo>
                      <a:pt x="24" y="274"/>
                      <a:pt x="28" y="271"/>
                      <a:pt x="29" y="266"/>
                    </a:cubicBezTo>
                    <a:cubicBezTo>
                      <a:pt x="24" y="268"/>
                      <a:pt x="21" y="271"/>
                      <a:pt x="19" y="276"/>
                    </a:cubicBezTo>
                    <a:close/>
                    <a:moveTo>
                      <a:pt x="78" y="283"/>
                    </a:moveTo>
                    <a:cubicBezTo>
                      <a:pt x="78" y="283"/>
                      <a:pt x="78" y="283"/>
                      <a:pt x="78" y="283"/>
                    </a:cubicBezTo>
                    <a:cubicBezTo>
                      <a:pt x="86" y="283"/>
                      <a:pt x="87" y="275"/>
                      <a:pt x="89" y="269"/>
                    </a:cubicBezTo>
                    <a:cubicBezTo>
                      <a:pt x="82" y="270"/>
                      <a:pt x="77" y="274"/>
                      <a:pt x="78" y="283"/>
                    </a:cubicBezTo>
                    <a:close/>
                    <a:moveTo>
                      <a:pt x="25" y="286"/>
                    </a:moveTo>
                    <a:cubicBezTo>
                      <a:pt x="25" y="286"/>
                      <a:pt x="25" y="286"/>
                      <a:pt x="25" y="286"/>
                    </a:cubicBezTo>
                    <a:cubicBezTo>
                      <a:pt x="24" y="291"/>
                      <a:pt x="28" y="292"/>
                      <a:pt x="31" y="294"/>
                    </a:cubicBezTo>
                    <a:cubicBezTo>
                      <a:pt x="31" y="287"/>
                      <a:pt x="41" y="285"/>
                      <a:pt x="38" y="280"/>
                    </a:cubicBezTo>
                    <a:cubicBezTo>
                      <a:pt x="32" y="280"/>
                      <a:pt x="30" y="285"/>
                      <a:pt x="25" y="286"/>
                    </a:cubicBezTo>
                    <a:close/>
                    <a:moveTo>
                      <a:pt x="36" y="294"/>
                    </a:moveTo>
                    <a:cubicBezTo>
                      <a:pt x="36" y="294"/>
                      <a:pt x="36" y="294"/>
                      <a:pt x="36" y="294"/>
                    </a:cubicBezTo>
                    <a:cubicBezTo>
                      <a:pt x="43" y="294"/>
                      <a:pt x="50" y="287"/>
                      <a:pt x="48" y="283"/>
                    </a:cubicBezTo>
                    <a:cubicBezTo>
                      <a:pt x="44" y="287"/>
                      <a:pt x="37" y="288"/>
                      <a:pt x="36" y="294"/>
                    </a:cubicBezTo>
                    <a:close/>
                    <a:moveTo>
                      <a:pt x="48" y="296"/>
                    </a:moveTo>
                    <a:cubicBezTo>
                      <a:pt x="48" y="296"/>
                      <a:pt x="48" y="296"/>
                      <a:pt x="48" y="296"/>
                    </a:cubicBezTo>
                    <a:cubicBezTo>
                      <a:pt x="53" y="296"/>
                      <a:pt x="54" y="293"/>
                      <a:pt x="56" y="290"/>
                    </a:cubicBezTo>
                    <a:cubicBezTo>
                      <a:pt x="53" y="287"/>
                      <a:pt x="48" y="291"/>
                      <a:pt x="48" y="296"/>
                    </a:cubicBezTo>
                    <a:close/>
                    <a:moveTo>
                      <a:pt x="62" y="299"/>
                    </a:moveTo>
                    <a:cubicBezTo>
                      <a:pt x="62" y="299"/>
                      <a:pt x="62" y="299"/>
                      <a:pt x="62" y="299"/>
                    </a:cubicBezTo>
                    <a:cubicBezTo>
                      <a:pt x="58" y="299"/>
                      <a:pt x="53" y="299"/>
                      <a:pt x="49" y="299"/>
                    </a:cubicBezTo>
                    <a:cubicBezTo>
                      <a:pt x="48" y="304"/>
                      <a:pt x="62" y="302"/>
                      <a:pt x="62" y="29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78" name="Freeform 254">
                <a:extLst>
                  <a:ext uri="{FF2B5EF4-FFF2-40B4-BE49-F238E27FC236}">
                    <a16:creationId xmlns:a16="http://schemas.microsoft.com/office/drawing/2014/main" id="{3A4A95F8-2B29-498F-9B9A-9120124E0289}"/>
                  </a:ext>
                </a:extLst>
              </p:cNvPr>
              <p:cNvSpPr>
                <a:spLocks noChangeAspect="1" noEditPoints="1"/>
              </p:cNvSpPr>
              <p:nvPr/>
            </p:nvSpPr>
            <p:spPr bwMode="auto">
              <a:xfrm rot="534842" flipH="1" flipV="1">
                <a:off x="14855336" y="5311911"/>
                <a:ext cx="154480" cy="391760"/>
              </a:xfrm>
              <a:custGeom>
                <a:avLst/>
                <a:gdLst>
                  <a:gd name="T0" fmla="*/ 171 w 188"/>
                  <a:gd name="T1" fmla="*/ 419 h 477"/>
                  <a:gd name="T2" fmla="*/ 152 w 188"/>
                  <a:gd name="T3" fmla="*/ 461 h 477"/>
                  <a:gd name="T4" fmla="*/ 88 w 188"/>
                  <a:gd name="T5" fmla="*/ 471 h 477"/>
                  <a:gd name="T6" fmla="*/ 42 w 188"/>
                  <a:gd name="T7" fmla="*/ 467 h 477"/>
                  <a:gd name="T8" fmla="*/ 49 w 188"/>
                  <a:gd name="T9" fmla="*/ 430 h 477"/>
                  <a:gd name="T10" fmla="*/ 29 w 188"/>
                  <a:gd name="T11" fmla="*/ 334 h 477"/>
                  <a:gd name="T12" fmla="*/ 6 w 188"/>
                  <a:gd name="T13" fmla="*/ 115 h 477"/>
                  <a:gd name="T14" fmla="*/ 25 w 188"/>
                  <a:gd name="T15" fmla="*/ 8 h 477"/>
                  <a:gd name="T16" fmla="*/ 65 w 188"/>
                  <a:gd name="T17" fmla="*/ 4 h 477"/>
                  <a:gd name="T18" fmla="*/ 101 w 188"/>
                  <a:gd name="T19" fmla="*/ 60 h 477"/>
                  <a:gd name="T20" fmla="*/ 113 w 188"/>
                  <a:gd name="T21" fmla="*/ 95 h 477"/>
                  <a:gd name="T22" fmla="*/ 133 w 188"/>
                  <a:gd name="T23" fmla="*/ 247 h 477"/>
                  <a:gd name="T24" fmla="*/ 160 w 188"/>
                  <a:gd name="T25" fmla="*/ 419 h 477"/>
                  <a:gd name="T26" fmla="*/ 62 w 188"/>
                  <a:gd name="T27" fmla="*/ 187 h 477"/>
                  <a:gd name="T28" fmla="*/ 35 w 188"/>
                  <a:gd name="T29" fmla="*/ 240 h 477"/>
                  <a:gd name="T30" fmla="*/ 71 w 188"/>
                  <a:gd name="T31" fmla="*/ 237 h 477"/>
                  <a:gd name="T32" fmla="*/ 117 w 188"/>
                  <a:gd name="T33" fmla="*/ 242 h 477"/>
                  <a:gd name="T34" fmla="*/ 99 w 188"/>
                  <a:gd name="T35" fmla="*/ 128 h 477"/>
                  <a:gd name="T36" fmla="*/ 62 w 188"/>
                  <a:gd name="T37" fmla="*/ 22 h 477"/>
                  <a:gd name="T38" fmla="*/ 33 w 188"/>
                  <a:gd name="T39" fmla="*/ 24 h 477"/>
                  <a:gd name="T40" fmla="*/ 20 w 188"/>
                  <a:gd name="T41" fmla="*/ 80 h 477"/>
                  <a:gd name="T42" fmla="*/ 19 w 188"/>
                  <a:gd name="T43" fmla="*/ 93 h 477"/>
                  <a:gd name="T44" fmla="*/ 55 w 188"/>
                  <a:gd name="T45" fmla="*/ 132 h 477"/>
                  <a:gd name="T46" fmla="*/ 28 w 188"/>
                  <a:gd name="T47" fmla="*/ 180 h 477"/>
                  <a:gd name="T48" fmla="*/ 57 w 188"/>
                  <a:gd name="T49" fmla="*/ 388 h 477"/>
                  <a:gd name="T50" fmla="*/ 59 w 188"/>
                  <a:gd name="T51" fmla="*/ 398 h 477"/>
                  <a:gd name="T52" fmla="*/ 56 w 188"/>
                  <a:gd name="T53" fmla="*/ 445 h 477"/>
                  <a:gd name="T54" fmla="*/ 72 w 188"/>
                  <a:gd name="T55" fmla="*/ 461 h 477"/>
                  <a:gd name="T56" fmla="*/ 151 w 188"/>
                  <a:gd name="T57" fmla="*/ 450 h 477"/>
                  <a:gd name="T58" fmla="*/ 171 w 188"/>
                  <a:gd name="T59" fmla="*/ 433 h 477"/>
                  <a:gd name="T60" fmla="*/ 149 w 188"/>
                  <a:gd name="T61" fmla="*/ 419 h 477"/>
                  <a:gd name="T62" fmla="*/ 123 w 188"/>
                  <a:gd name="T63" fmla="*/ 277 h 477"/>
                  <a:gd name="T64" fmla="*/ 38 w 188"/>
                  <a:gd name="T65" fmla="*/ 277 h 477"/>
                  <a:gd name="T66" fmla="*/ 81 w 188"/>
                  <a:gd name="T67" fmla="*/ 283 h 477"/>
                  <a:gd name="T68" fmla="*/ 47 w 188"/>
                  <a:gd name="T69" fmla="*/ 339 h 477"/>
                  <a:gd name="T70" fmla="*/ 48 w 188"/>
                  <a:gd name="T71" fmla="*/ 350 h 477"/>
                  <a:gd name="T72" fmla="*/ 39 w 188"/>
                  <a:gd name="T73" fmla="*/ 269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477">
                    <a:moveTo>
                      <a:pt x="160" y="419"/>
                    </a:moveTo>
                    <a:cubicBezTo>
                      <a:pt x="165" y="419"/>
                      <a:pt x="168" y="419"/>
                      <a:pt x="171" y="419"/>
                    </a:cubicBezTo>
                    <a:cubicBezTo>
                      <a:pt x="181" y="420"/>
                      <a:pt x="188" y="434"/>
                      <a:pt x="181" y="443"/>
                    </a:cubicBezTo>
                    <a:cubicBezTo>
                      <a:pt x="174" y="452"/>
                      <a:pt x="165" y="460"/>
                      <a:pt x="152" y="461"/>
                    </a:cubicBezTo>
                    <a:cubicBezTo>
                      <a:pt x="138" y="462"/>
                      <a:pt x="125" y="466"/>
                      <a:pt x="111" y="468"/>
                    </a:cubicBezTo>
                    <a:cubicBezTo>
                      <a:pt x="103" y="470"/>
                      <a:pt x="95" y="470"/>
                      <a:pt x="88" y="471"/>
                    </a:cubicBezTo>
                    <a:cubicBezTo>
                      <a:pt x="85" y="472"/>
                      <a:pt x="82" y="472"/>
                      <a:pt x="80" y="473"/>
                    </a:cubicBezTo>
                    <a:cubicBezTo>
                      <a:pt x="66" y="477"/>
                      <a:pt x="54" y="473"/>
                      <a:pt x="42" y="467"/>
                    </a:cubicBezTo>
                    <a:cubicBezTo>
                      <a:pt x="32" y="462"/>
                      <a:pt x="31" y="458"/>
                      <a:pt x="36" y="448"/>
                    </a:cubicBezTo>
                    <a:cubicBezTo>
                      <a:pt x="39" y="442"/>
                      <a:pt x="41" y="435"/>
                      <a:pt x="49" y="430"/>
                    </a:cubicBezTo>
                    <a:cubicBezTo>
                      <a:pt x="46" y="416"/>
                      <a:pt x="44" y="401"/>
                      <a:pt x="40" y="387"/>
                    </a:cubicBezTo>
                    <a:cubicBezTo>
                      <a:pt x="35" y="370"/>
                      <a:pt x="32" y="352"/>
                      <a:pt x="29" y="334"/>
                    </a:cubicBezTo>
                    <a:cubicBezTo>
                      <a:pt x="20" y="283"/>
                      <a:pt x="17" y="231"/>
                      <a:pt x="11" y="180"/>
                    </a:cubicBezTo>
                    <a:cubicBezTo>
                      <a:pt x="8" y="158"/>
                      <a:pt x="8" y="136"/>
                      <a:pt x="6" y="115"/>
                    </a:cubicBezTo>
                    <a:cubicBezTo>
                      <a:pt x="5" y="97"/>
                      <a:pt x="4" y="80"/>
                      <a:pt x="3" y="63"/>
                    </a:cubicBezTo>
                    <a:cubicBezTo>
                      <a:pt x="0" y="41"/>
                      <a:pt x="10" y="23"/>
                      <a:pt x="25" y="8"/>
                    </a:cubicBezTo>
                    <a:cubicBezTo>
                      <a:pt x="26" y="7"/>
                      <a:pt x="28" y="5"/>
                      <a:pt x="30" y="5"/>
                    </a:cubicBezTo>
                    <a:cubicBezTo>
                      <a:pt x="41" y="2"/>
                      <a:pt x="53" y="0"/>
                      <a:pt x="65" y="4"/>
                    </a:cubicBezTo>
                    <a:cubicBezTo>
                      <a:pt x="83" y="11"/>
                      <a:pt x="95" y="24"/>
                      <a:pt x="98" y="44"/>
                    </a:cubicBezTo>
                    <a:cubicBezTo>
                      <a:pt x="99" y="50"/>
                      <a:pt x="100" y="55"/>
                      <a:pt x="101" y="60"/>
                    </a:cubicBezTo>
                    <a:cubicBezTo>
                      <a:pt x="102" y="65"/>
                      <a:pt x="105" y="69"/>
                      <a:pt x="106" y="73"/>
                    </a:cubicBezTo>
                    <a:cubicBezTo>
                      <a:pt x="109" y="81"/>
                      <a:pt x="112" y="88"/>
                      <a:pt x="113" y="95"/>
                    </a:cubicBezTo>
                    <a:cubicBezTo>
                      <a:pt x="118" y="133"/>
                      <a:pt x="123" y="171"/>
                      <a:pt x="128" y="209"/>
                    </a:cubicBezTo>
                    <a:cubicBezTo>
                      <a:pt x="130" y="221"/>
                      <a:pt x="131" y="234"/>
                      <a:pt x="133" y="247"/>
                    </a:cubicBezTo>
                    <a:cubicBezTo>
                      <a:pt x="137" y="273"/>
                      <a:pt x="143" y="300"/>
                      <a:pt x="147" y="326"/>
                    </a:cubicBezTo>
                    <a:cubicBezTo>
                      <a:pt x="152" y="357"/>
                      <a:pt x="156" y="387"/>
                      <a:pt x="160" y="419"/>
                    </a:cubicBezTo>
                    <a:close/>
                    <a:moveTo>
                      <a:pt x="28" y="180"/>
                    </a:moveTo>
                    <a:cubicBezTo>
                      <a:pt x="40" y="181"/>
                      <a:pt x="52" y="178"/>
                      <a:pt x="62" y="187"/>
                    </a:cubicBezTo>
                    <a:cubicBezTo>
                      <a:pt x="52" y="195"/>
                      <a:pt x="40" y="191"/>
                      <a:pt x="29" y="193"/>
                    </a:cubicBezTo>
                    <a:cubicBezTo>
                      <a:pt x="31" y="209"/>
                      <a:pt x="32" y="224"/>
                      <a:pt x="35" y="240"/>
                    </a:cubicBezTo>
                    <a:cubicBezTo>
                      <a:pt x="42" y="238"/>
                      <a:pt x="49" y="237"/>
                      <a:pt x="55" y="235"/>
                    </a:cubicBezTo>
                    <a:cubicBezTo>
                      <a:pt x="61" y="234"/>
                      <a:pt x="66" y="233"/>
                      <a:pt x="71" y="237"/>
                    </a:cubicBezTo>
                    <a:cubicBezTo>
                      <a:pt x="74" y="238"/>
                      <a:pt x="77" y="238"/>
                      <a:pt x="79" y="237"/>
                    </a:cubicBezTo>
                    <a:cubicBezTo>
                      <a:pt x="92" y="236"/>
                      <a:pt x="105" y="235"/>
                      <a:pt x="117" y="242"/>
                    </a:cubicBezTo>
                    <a:cubicBezTo>
                      <a:pt x="117" y="238"/>
                      <a:pt x="117" y="235"/>
                      <a:pt x="117" y="233"/>
                    </a:cubicBezTo>
                    <a:cubicBezTo>
                      <a:pt x="111" y="198"/>
                      <a:pt x="105" y="163"/>
                      <a:pt x="99" y="128"/>
                    </a:cubicBezTo>
                    <a:cubicBezTo>
                      <a:pt x="95" y="103"/>
                      <a:pt x="90" y="78"/>
                      <a:pt x="85" y="53"/>
                    </a:cubicBezTo>
                    <a:cubicBezTo>
                      <a:pt x="82" y="39"/>
                      <a:pt x="76" y="28"/>
                      <a:pt x="62" y="22"/>
                    </a:cubicBezTo>
                    <a:cubicBezTo>
                      <a:pt x="55" y="18"/>
                      <a:pt x="49" y="20"/>
                      <a:pt x="42" y="20"/>
                    </a:cubicBezTo>
                    <a:cubicBezTo>
                      <a:pt x="38" y="19"/>
                      <a:pt x="35" y="21"/>
                      <a:pt x="33" y="24"/>
                    </a:cubicBezTo>
                    <a:cubicBezTo>
                      <a:pt x="32" y="26"/>
                      <a:pt x="31" y="28"/>
                      <a:pt x="29" y="30"/>
                    </a:cubicBezTo>
                    <a:cubicBezTo>
                      <a:pt x="15" y="45"/>
                      <a:pt x="18" y="62"/>
                      <a:pt x="20" y="80"/>
                    </a:cubicBezTo>
                    <a:cubicBezTo>
                      <a:pt x="31" y="79"/>
                      <a:pt x="42" y="76"/>
                      <a:pt x="51" y="86"/>
                    </a:cubicBezTo>
                    <a:cubicBezTo>
                      <a:pt x="41" y="93"/>
                      <a:pt x="30" y="89"/>
                      <a:pt x="19" y="93"/>
                    </a:cubicBezTo>
                    <a:cubicBezTo>
                      <a:pt x="20" y="105"/>
                      <a:pt x="21" y="116"/>
                      <a:pt x="22" y="128"/>
                    </a:cubicBezTo>
                    <a:cubicBezTo>
                      <a:pt x="34" y="128"/>
                      <a:pt x="45" y="126"/>
                      <a:pt x="55" y="132"/>
                    </a:cubicBezTo>
                    <a:cubicBezTo>
                      <a:pt x="47" y="143"/>
                      <a:pt x="35" y="139"/>
                      <a:pt x="24" y="142"/>
                    </a:cubicBezTo>
                    <a:cubicBezTo>
                      <a:pt x="26" y="155"/>
                      <a:pt x="27" y="167"/>
                      <a:pt x="28" y="180"/>
                    </a:cubicBezTo>
                    <a:close/>
                    <a:moveTo>
                      <a:pt x="48" y="350"/>
                    </a:moveTo>
                    <a:cubicBezTo>
                      <a:pt x="51" y="363"/>
                      <a:pt x="54" y="375"/>
                      <a:pt x="57" y="388"/>
                    </a:cubicBezTo>
                    <a:cubicBezTo>
                      <a:pt x="69" y="384"/>
                      <a:pt x="80" y="375"/>
                      <a:pt x="95" y="380"/>
                    </a:cubicBezTo>
                    <a:cubicBezTo>
                      <a:pt x="84" y="391"/>
                      <a:pt x="71" y="393"/>
                      <a:pt x="59" y="398"/>
                    </a:cubicBezTo>
                    <a:cubicBezTo>
                      <a:pt x="58" y="408"/>
                      <a:pt x="61" y="418"/>
                      <a:pt x="63" y="427"/>
                    </a:cubicBezTo>
                    <a:cubicBezTo>
                      <a:pt x="66" y="437"/>
                      <a:pt x="64" y="441"/>
                      <a:pt x="56" y="445"/>
                    </a:cubicBezTo>
                    <a:cubicBezTo>
                      <a:pt x="52" y="447"/>
                      <a:pt x="50" y="450"/>
                      <a:pt x="49" y="455"/>
                    </a:cubicBezTo>
                    <a:cubicBezTo>
                      <a:pt x="56" y="459"/>
                      <a:pt x="64" y="462"/>
                      <a:pt x="72" y="461"/>
                    </a:cubicBezTo>
                    <a:cubicBezTo>
                      <a:pt x="86" y="460"/>
                      <a:pt x="101" y="458"/>
                      <a:pt x="115" y="456"/>
                    </a:cubicBezTo>
                    <a:cubicBezTo>
                      <a:pt x="127" y="455"/>
                      <a:pt x="139" y="452"/>
                      <a:pt x="151" y="450"/>
                    </a:cubicBezTo>
                    <a:cubicBezTo>
                      <a:pt x="158" y="449"/>
                      <a:pt x="164" y="445"/>
                      <a:pt x="169" y="439"/>
                    </a:cubicBezTo>
                    <a:cubicBezTo>
                      <a:pt x="170" y="438"/>
                      <a:pt x="170" y="435"/>
                      <a:pt x="171" y="433"/>
                    </a:cubicBezTo>
                    <a:cubicBezTo>
                      <a:pt x="165" y="432"/>
                      <a:pt x="161" y="432"/>
                      <a:pt x="157" y="431"/>
                    </a:cubicBezTo>
                    <a:cubicBezTo>
                      <a:pt x="150" y="430"/>
                      <a:pt x="148" y="426"/>
                      <a:pt x="149" y="419"/>
                    </a:cubicBezTo>
                    <a:cubicBezTo>
                      <a:pt x="150" y="414"/>
                      <a:pt x="150" y="409"/>
                      <a:pt x="149" y="404"/>
                    </a:cubicBezTo>
                    <a:cubicBezTo>
                      <a:pt x="139" y="362"/>
                      <a:pt x="126" y="320"/>
                      <a:pt x="123" y="277"/>
                    </a:cubicBezTo>
                    <a:cubicBezTo>
                      <a:pt x="122" y="271"/>
                      <a:pt x="121" y="265"/>
                      <a:pt x="120" y="258"/>
                    </a:cubicBezTo>
                    <a:cubicBezTo>
                      <a:pt x="95" y="275"/>
                      <a:pt x="67" y="278"/>
                      <a:pt x="38" y="277"/>
                    </a:cubicBezTo>
                    <a:cubicBezTo>
                      <a:pt x="39" y="281"/>
                      <a:pt x="39" y="285"/>
                      <a:pt x="40" y="289"/>
                    </a:cubicBezTo>
                    <a:cubicBezTo>
                      <a:pt x="66" y="279"/>
                      <a:pt x="72" y="278"/>
                      <a:pt x="81" y="283"/>
                    </a:cubicBezTo>
                    <a:cubicBezTo>
                      <a:pt x="71" y="295"/>
                      <a:pt x="55" y="296"/>
                      <a:pt x="41" y="303"/>
                    </a:cubicBezTo>
                    <a:cubicBezTo>
                      <a:pt x="43" y="315"/>
                      <a:pt x="45" y="327"/>
                      <a:pt x="47" y="339"/>
                    </a:cubicBezTo>
                    <a:cubicBezTo>
                      <a:pt x="59" y="337"/>
                      <a:pt x="70" y="334"/>
                      <a:pt x="82" y="341"/>
                    </a:cubicBezTo>
                    <a:cubicBezTo>
                      <a:pt x="72" y="352"/>
                      <a:pt x="61" y="349"/>
                      <a:pt x="48" y="350"/>
                    </a:cubicBezTo>
                    <a:close/>
                    <a:moveTo>
                      <a:pt x="113" y="254"/>
                    </a:moveTo>
                    <a:cubicBezTo>
                      <a:pt x="92" y="245"/>
                      <a:pt x="56" y="253"/>
                      <a:pt x="39" y="269"/>
                    </a:cubicBezTo>
                    <a:cubicBezTo>
                      <a:pt x="64" y="268"/>
                      <a:pt x="89" y="265"/>
                      <a:pt x="113" y="254"/>
                    </a:cubicBezTo>
                    <a:close/>
                  </a:path>
                </a:pathLst>
              </a:custGeom>
              <a:solidFill>
                <a:srgbClr val="BCB6AC"/>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79" name="Group 78">
                <a:extLst>
                  <a:ext uri="{FF2B5EF4-FFF2-40B4-BE49-F238E27FC236}">
                    <a16:creationId xmlns:a16="http://schemas.microsoft.com/office/drawing/2014/main" id="{76530B01-7449-45E5-B312-36E75F9CF2B0}"/>
                  </a:ext>
                </a:extLst>
              </p:cNvPr>
              <p:cNvGrpSpPr>
                <a:grpSpLocks noChangeAspect="1"/>
              </p:cNvGrpSpPr>
              <p:nvPr/>
            </p:nvGrpSpPr>
            <p:grpSpPr>
              <a:xfrm rot="17633912">
                <a:off x="14794413" y="5861191"/>
                <a:ext cx="433221" cy="387856"/>
                <a:chOff x="8253413" y="8278813"/>
                <a:chExt cx="1379538" cy="1235075"/>
              </a:xfrm>
              <a:solidFill>
                <a:schemeClr val="accent2"/>
              </a:solidFill>
            </p:grpSpPr>
            <p:sp>
              <p:nvSpPr>
                <p:cNvPr id="80" name="Freeform 149">
                  <a:extLst>
                    <a:ext uri="{FF2B5EF4-FFF2-40B4-BE49-F238E27FC236}">
                      <a16:creationId xmlns:a16="http://schemas.microsoft.com/office/drawing/2014/main" id="{CD9DF934-6053-4C5B-8B26-36DD17077976}"/>
                    </a:ext>
                  </a:extLst>
                </p:cNvPr>
                <p:cNvSpPr>
                  <a:spLocks/>
                </p:cNvSpPr>
                <p:nvPr/>
              </p:nvSpPr>
              <p:spPr bwMode="auto">
                <a:xfrm>
                  <a:off x="8567738" y="8766175"/>
                  <a:ext cx="57150" cy="77788"/>
                </a:xfrm>
                <a:custGeom>
                  <a:avLst/>
                  <a:gdLst>
                    <a:gd name="T0" fmla="*/ 2 w 13"/>
                    <a:gd name="T1" fmla="*/ 2 h 18"/>
                    <a:gd name="T2" fmla="*/ 13 w 13"/>
                    <a:gd name="T3" fmla="*/ 8 h 18"/>
                    <a:gd name="T4" fmla="*/ 6 w 13"/>
                    <a:gd name="T5" fmla="*/ 18 h 18"/>
                    <a:gd name="T6" fmla="*/ 0 w 13"/>
                    <a:gd name="T7" fmla="*/ 5 h 18"/>
                    <a:gd name="T8" fmla="*/ 2 w 13"/>
                    <a:gd name="T9" fmla="*/ 2 h 18"/>
                  </a:gdLst>
                  <a:ahLst/>
                  <a:cxnLst>
                    <a:cxn ang="0">
                      <a:pos x="T0" y="T1"/>
                    </a:cxn>
                    <a:cxn ang="0">
                      <a:pos x="T2" y="T3"/>
                    </a:cxn>
                    <a:cxn ang="0">
                      <a:pos x="T4" y="T5"/>
                    </a:cxn>
                    <a:cxn ang="0">
                      <a:pos x="T6" y="T7"/>
                    </a:cxn>
                    <a:cxn ang="0">
                      <a:pos x="T8" y="T9"/>
                    </a:cxn>
                  </a:cxnLst>
                  <a:rect l="0" t="0" r="r" b="b"/>
                  <a:pathLst>
                    <a:path w="13" h="18">
                      <a:moveTo>
                        <a:pt x="2" y="2"/>
                      </a:moveTo>
                      <a:cubicBezTo>
                        <a:pt x="9" y="0"/>
                        <a:pt x="6" y="8"/>
                        <a:pt x="13" y="8"/>
                      </a:cubicBezTo>
                      <a:cubicBezTo>
                        <a:pt x="13" y="12"/>
                        <a:pt x="10" y="16"/>
                        <a:pt x="6" y="18"/>
                      </a:cubicBezTo>
                      <a:cubicBezTo>
                        <a:pt x="6" y="12"/>
                        <a:pt x="6" y="8"/>
                        <a:pt x="0" y="5"/>
                      </a:cubicBezTo>
                      <a:cubicBezTo>
                        <a:pt x="0" y="4"/>
                        <a:pt x="3"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1" name="Freeform 150">
                  <a:extLst>
                    <a:ext uri="{FF2B5EF4-FFF2-40B4-BE49-F238E27FC236}">
                      <a16:creationId xmlns:a16="http://schemas.microsoft.com/office/drawing/2014/main" id="{C858D53D-54BE-491C-B356-CBA5BB92BBFD}"/>
                    </a:ext>
                  </a:extLst>
                </p:cNvPr>
                <p:cNvSpPr>
                  <a:spLocks/>
                </p:cNvSpPr>
                <p:nvPr/>
              </p:nvSpPr>
              <p:spPr bwMode="auto">
                <a:xfrm>
                  <a:off x="9147175" y="8529638"/>
                  <a:ext cx="44450" cy="60325"/>
                </a:xfrm>
                <a:custGeom>
                  <a:avLst/>
                  <a:gdLst>
                    <a:gd name="T0" fmla="*/ 1 w 10"/>
                    <a:gd name="T1" fmla="*/ 1 h 14"/>
                    <a:gd name="T2" fmla="*/ 9 w 10"/>
                    <a:gd name="T3" fmla="*/ 13 h 14"/>
                    <a:gd name="T4" fmla="*/ 0 w 10"/>
                    <a:gd name="T5" fmla="*/ 11 h 14"/>
                    <a:gd name="T6" fmla="*/ 1 w 10"/>
                    <a:gd name="T7" fmla="*/ 1 h 14"/>
                  </a:gdLst>
                  <a:ahLst/>
                  <a:cxnLst>
                    <a:cxn ang="0">
                      <a:pos x="T0" y="T1"/>
                    </a:cxn>
                    <a:cxn ang="0">
                      <a:pos x="T2" y="T3"/>
                    </a:cxn>
                    <a:cxn ang="0">
                      <a:pos x="T4" y="T5"/>
                    </a:cxn>
                    <a:cxn ang="0">
                      <a:pos x="T6" y="T7"/>
                    </a:cxn>
                  </a:cxnLst>
                  <a:rect l="0" t="0" r="r" b="b"/>
                  <a:pathLst>
                    <a:path w="10" h="14">
                      <a:moveTo>
                        <a:pt x="1" y="1"/>
                      </a:moveTo>
                      <a:cubicBezTo>
                        <a:pt x="7" y="0"/>
                        <a:pt x="10" y="8"/>
                        <a:pt x="9" y="13"/>
                      </a:cubicBezTo>
                      <a:cubicBezTo>
                        <a:pt x="5" y="13"/>
                        <a:pt x="2" y="14"/>
                        <a:pt x="0" y="11"/>
                      </a:cubicBezTo>
                      <a:cubicBezTo>
                        <a:pt x="1" y="8"/>
                        <a:pt x="0" y="4"/>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2" name="Freeform 151">
                  <a:extLst>
                    <a:ext uri="{FF2B5EF4-FFF2-40B4-BE49-F238E27FC236}">
                      <a16:creationId xmlns:a16="http://schemas.microsoft.com/office/drawing/2014/main" id="{81738D8D-6123-432F-9BC4-B059934376DC}"/>
                    </a:ext>
                  </a:extLst>
                </p:cNvPr>
                <p:cNvSpPr>
                  <a:spLocks/>
                </p:cNvSpPr>
                <p:nvPr/>
              </p:nvSpPr>
              <p:spPr bwMode="auto">
                <a:xfrm>
                  <a:off x="8443913" y="8843963"/>
                  <a:ext cx="88900" cy="49213"/>
                </a:xfrm>
                <a:custGeom>
                  <a:avLst/>
                  <a:gdLst>
                    <a:gd name="T0" fmla="*/ 7 w 20"/>
                    <a:gd name="T1" fmla="*/ 0 h 11"/>
                    <a:gd name="T2" fmla="*/ 10 w 20"/>
                    <a:gd name="T3" fmla="*/ 6 h 11"/>
                    <a:gd name="T4" fmla="*/ 20 w 20"/>
                    <a:gd name="T5" fmla="*/ 1 h 11"/>
                    <a:gd name="T6" fmla="*/ 6 w 20"/>
                    <a:gd name="T7" fmla="*/ 11 h 11"/>
                    <a:gd name="T8" fmla="*/ 0 w 20"/>
                    <a:gd name="T9" fmla="*/ 6 h 11"/>
                    <a:gd name="T10" fmla="*/ 7 w 20"/>
                    <a:gd name="T11" fmla="*/ 0 h 11"/>
                  </a:gdLst>
                  <a:ahLst/>
                  <a:cxnLst>
                    <a:cxn ang="0">
                      <a:pos x="T0" y="T1"/>
                    </a:cxn>
                    <a:cxn ang="0">
                      <a:pos x="T2" y="T3"/>
                    </a:cxn>
                    <a:cxn ang="0">
                      <a:pos x="T4" y="T5"/>
                    </a:cxn>
                    <a:cxn ang="0">
                      <a:pos x="T6" y="T7"/>
                    </a:cxn>
                    <a:cxn ang="0">
                      <a:pos x="T8" y="T9"/>
                    </a:cxn>
                    <a:cxn ang="0">
                      <a:pos x="T10" y="T11"/>
                    </a:cxn>
                  </a:cxnLst>
                  <a:rect l="0" t="0" r="r" b="b"/>
                  <a:pathLst>
                    <a:path w="20" h="11">
                      <a:moveTo>
                        <a:pt x="7" y="0"/>
                      </a:moveTo>
                      <a:cubicBezTo>
                        <a:pt x="8" y="2"/>
                        <a:pt x="9" y="4"/>
                        <a:pt x="10" y="6"/>
                      </a:cubicBezTo>
                      <a:cubicBezTo>
                        <a:pt x="15" y="5"/>
                        <a:pt x="17" y="1"/>
                        <a:pt x="20" y="1"/>
                      </a:cubicBezTo>
                      <a:cubicBezTo>
                        <a:pt x="19" y="6"/>
                        <a:pt x="11" y="11"/>
                        <a:pt x="6" y="11"/>
                      </a:cubicBezTo>
                      <a:cubicBezTo>
                        <a:pt x="5" y="6"/>
                        <a:pt x="4" y="5"/>
                        <a:pt x="0" y="6"/>
                      </a:cubicBezTo>
                      <a:cubicBezTo>
                        <a:pt x="0" y="2"/>
                        <a:pt x="4"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3" name="Freeform 152">
                  <a:extLst>
                    <a:ext uri="{FF2B5EF4-FFF2-40B4-BE49-F238E27FC236}">
                      <a16:creationId xmlns:a16="http://schemas.microsoft.com/office/drawing/2014/main" id="{76FFC336-A42C-4F87-8519-5D8E3C053FB1}"/>
                    </a:ext>
                  </a:extLst>
                </p:cNvPr>
                <p:cNvSpPr>
                  <a:spLocks/>
                </p:cNvSpPr>
                <p:nvPr/>
              </p:nvSpPr>
              <p:spPr bwMode="auto">
                <a:xfrm>
                  <a:off x="8377238" y="8893175"/>
                  <a:ext cx="44450" cy="60325"/>
                </a:xfrm>
                <a:custGeom>
                  <a:avLst/>
                  <a:gdLst>
                    <a:gd name="T0" fmla="*/ 1 w 10"/>
                    <a:gd name="T1" fmla="*/ 0 h 14"/>
                    <a:gd name="T2" fmla="*/ 5 w 10"/>
                    <a:gd name="T3" fmla="*/ 0 h 14"/>
                    <a:gd name="T4" fmla="*/ 9 w 10"/>
                    <a:gd name="T5" fmla="*/ 12 h 14"/>
                    <a:gd name="T6" fmla="*/ 1 w 10"/>
                    <a:gd name="T7" fmla="*/ 0 h 14"/>
                  </a:gdLst>
                  <a:ahLst/>
                  <a:cxnLst>
                    <a:cxn ang="0">
                      <a:pos x="T0" y="T1"/>
                    </a:cxn>
                    <a:cxn ang="0">
                      <a:pos x="T2" y="T3"/>
                    </a:cxn>
                    <a:cxn ang="0">
                      <a:pos x="T4" y="T5"/>
                    </a:cxn>
                    <a:cxn ang="0">
                      <a:pos x="T6" y="T7"/>
                    </a:cxn>
                  </a:cxnLst>
                  <a:rect l="0" t="0" r="r" b="b"/>
                  <a:pathLst>
                    <a:path w="10" h="14">
                      <a:moveTo>
                        <a:pt x="1" y="0"/>
                      </a:moveTo>
                      <a:cubicBezTo>
                        <a:pt x="2" y="0"/>
                        <a:pt x="3" y="0"/>
                        <a:pt x="5" y="0"/>
                      </a:cubicBezTo>
                      <a:cubicBezTo>
                        <a:pt x="6" y="4"/>
                        <a:pt x="10" y="9"/>
                        <a:pt x="9" y="12"/>
                      </a:cubicBezTo>
                      <a:cubicBezTo>
                        <a:pt x="3" y="14"/>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4" name="Freeform 153">
                  <a:extLst>
                    <a:ext uri="{FF2B5EF4-FFF2-40B4-BE49-F238E27FC236}">
                      <a16:creationId xmlns:a16="http://schemas.microsoft.com/office/drawing/2014/main" id="{82B8D47C-4D7C-4E0B-8E15-DACA4D879738}"/>
                    </a:ext>
                  </a:extLst>
                </p:cNvPr>
                <p:cNvSpPr>
                  <a:spLocks noEditPoints="1"/>
                </p:cNvSpPr>
                <p:nvPr/>
              </p:nvSpPr>
              <p:spPr bwMode="auto">
                <a:xfrm>
                  <a:off x="8545513" y="8594725"/>
                  <a:ext cx="609600" cy="534988"/>
                </a:xfrm>
                <a:custGeom>
                  <a:avLst/>
                  <a:gdLst>
                    <a:gd name="T0" fmla="*/ 131 w 138"/>
                    <a:gd name="T1" fmla="*/ 1 h 122"/>
                    <a:gd name="T2" fmla="*/ 133 w 138"/>
                    <a:gd name="T3" fmla="*/ 0 h 122"/>
                    <a:gd name="T4" fmla="*/ 125 w 138"/>
                    <a:gd name="T5" fmla="*/ 18 h 122"/>
                    <a:gd name="T6" fmla="*/ 109 w 138"/>
                    <a:gd name="T7" fmla="*/ 33 h 122"/>
                    <a:gd name="T8" fmla="*/ 23 w 138"/>
                    <a:gd name="T9" fmla="*/ 122 h 122"/>
                    <a:gd name="T10" fmla="*/ 0 w 138"/>
                    <a:gd name="T11" fmla="*/ 69 h 122"/>
                    <a:gd name="T12" fmla="*/ 131 w 138"/>
                    <a:gd name="T13" fmla="*/ 1 h 122"/>
                    <a:gd name="T14" fmla="*/ 6 w 138"/>
                    <a:gd name="T15" fmla="*/ 71 h 122"/>
                    <a:gd name="T16" fmla="*/ 6 w 138"/>
                    <a:gd name="T17" fmla="*/ 71 h 122"/>
                    <a:gd name="T18" fmla="*/ 25 w 138"/>
                    <a:gd name="T19" fmla="*/ 114 h 122"/>
                    <a:gd name="T20" fmla="*/ 118 w 138"/>
                    <a:gd name="T21" fmla="*/ 14 h 122"/>
                    <a:gd name="T22" fmla="*/ 6 w 138"/>
                    <a:gd name="T23"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22">
                      <a:moveTo>
                        <a:pt x="131" y="1"/>
                      </a:moveTo>
                      <a:cubicBezTo>
                        <a:pt x="131" y="1"/>
                        <a:pt x="132" y="0"/>
                        <a:pt x="133" y="0"/>
                      </a:cubicBezTo>
                      <a:cubicBezTo>
                        <a:pt x="138" y="8"/>
                        <a:pt x="129" y="14"/>
                        <a:pt x="125" y="18"/>
                      </a:cubicBezTo>
                      <a:cubicBezTo>
                        <a:pt x="120" y="23"/>
                        <a:pt x="113" y="28"/>
                        <a:pt x="109" y="33"/>
                      </a:cubicBezTo>
                      <a:cubicBezTo>
                        <a:pt x="83" y="61"/>
                        <a:pt x="57" y="95"/>
                        <a:pt x="23" y="122"/>
                      </a:cubicBezTo>
                      <a:cubicBezTo>
                        <a:pt x="12" y="106"/>
                        <a:pt x="5" y="88"/>
                        <a:pt x="0" y="69"/>
                      </a:cubicBezTo>
                      <a:cubicBezTo>
                        <a:pt x="38" y="46"/>
                        <a:pt x="93" y="26"/>
                        <a:pt x="131" y="1"/>
                      </a:cubicBezTo>
                      <a:close/>
                      <a:moveTo>
                        <a:pt x="6" y="71"/>
                      </a:moveTo>
                      <a:cubicBezTo>
                        <a:pt x="6" y="71"/>
                        <a:pt x="6" y="71"/>
                        <a:pt x="6" y="71"/>
                      </a:cubicBezTo>
                      <a:cubicBezTo>
                        <a:pt x="10" y="84"/>
                        <a:pt x="18" y="102"/>
                        <a:pt x="25" y="114"/>
                      </a:cubicBezTo>
                      <a:cubicBezTo>
                        <a:pt x="61" y="82"/>
                        <a:pt x="89" y="48"/>
                        <a:pt x="118" y="14"/>
                      </a:cubicBezTo>
                      <a:cubicBezTo>
                        <a:pt x="84" y="33"/>
                        <a:pt x="41" y="51"/>
                        <a:pt x="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5" name="Freeform 154">
                  <a:extLst>
                    <a:ext uri="{FF2B5EF4-FFF2-40B4-BE49-F238E27FC236}">
                      <a16:creationId xmlns:a16="http://schemas.microsoft.com/office/drawing/2014/main" id="{A40C2FAC-1E51-4543-BD62-4A3FC15B305B}"/>
                    </a:ext>
                  </a:extLst>
                </p:cNvPr>
                <p:cNvSpPr>
                  <a:spLocks noEditPoints="1"/>
                </p:cNvSpPr>
                <p:nvPr/>
              </p:nvSpPr>
              <p:spPr bwMode="auto">
                <a:xfrm>
                  <a:off x="8253413" y="8278813"/>
                  <a:ext cx="1379538" cy="1235075"/>
                </a:xfrm>
                <a:custGeom>
                  <a:avLst/>
                  <a:gdLst>
                    <a:gd name="T0" fmla="*/ 194 w 312"/>
                    <a:gd name="T1" fmla="*/ 150 h 282"/>
                    <a:gd name="T2" fmla="*/ 24 w 312"/>
                    <a:gd name="T3" fmla="*/ 168 h 282"/>
                    <a:gd name="T4" fmla="*/ 31 w 312"/>
                    <a:gd name="T5" fmla="*/ 105 h 282"/>
                    <a:gd name="T6" fmla="*/ 144 w 312"/>
                    <a:gd name="T7" fmla="*/ 60 h 282"/>
                    <a:gd name="T8" fmla="*/ 64 w 312"/>
                    <a:gd name="T9" fmla="*/ 97 h 282"/>
                    <a:gd name="T10" fmla="*/ 89 w 312"/>
                    <a:gd name="T11" fmla="*/ 86 h 282"/>
                    <a:gd name="T12" fmla="*/ 111 w 312"/>
                    <a:gd name="T13" fmla="*/ 79 h 282"/>
                    <a:gd name="T14" fmla="*/ 111 w 312"/>
                    <a:gd name="T15" fmla="*/ 79 h 282"/>
                    <a:gd name="T16" fmla="*/ 114 w 312"/>
                    <a:gd name="T17" fmla="*/ 75 h 282"/>
                    <a:gd name="T18" fmla="*/ 145 w 312"/>
                    <a:gd name="T19" fmla="*/ 65 h 282"/>
                    <a:gd name="T20" fmla="*/ 163 w 312"/>
                    <a:gd name="T21" fmla="*/ 56 h 282"/>
                    <a:gd name="T22" fmla="*/ 192 w 312"/>
                    <a:gd name="T23" fmla="*/ 45 h 282"/>
                    <a:gd name="T24" fmla="*/ 192 w 312"/>
                    <a:gd name="T25" fmla="*/ 45 h 282"/>
                    <a:gd name="T26" fmla="*/ 92 w 312"/>
                    <a:gd name="T27" fmla="*/ 94 h 282"/>
                    <a:gd name="T28" fmla="*/ 100 w 312"/>
                    <a:gd name="T29" fmla="*/ 92 h 282"/>
                    <a:gd name="T30" fmla="*/ 117 w 312"/>
                    <a:gd name="T31" fmla="*/ 83 h 282"/>
                    <a:gd name="T32" fmla="*/ 117 w 312"/>
                    <a:gd name="T33" fmla="*/ 83 h 282"/>
                    <a:gd name="T34" fmla="*/ 135 w 312"/>
                    <a:gd name="T35" fmla="*/ 75 h 282"/>
                    <a:gd name="T36" fmla="*/ 168 w 312"/>
                    <a:gd name="T37" fmla="*/ 65 h 282"/>
                    <a:gd name="T38" fmla="*/ 171 w 312"/>
                    <a:gd name="T39" fmla="*/ 63 h 282"/>
                    <a:gd name="T40" fmla="*/ 171 w 312"/>
                    <a:gd name="T41" fmla="*/ 63 h 282"/>
                    <a:gd name="T42" fmla="*/ 28 w 312"/>
                    <a:gd name="T43" fmla="*/ 137 h 282"/>
                    <a:gd name="T44" fmla="*/ 12 w 312"/>
                    <a:gd name="T45" fmla="*/ 134 h 282"/>
                    <a:gd name="T46" fmla="*/ 180 w 312"/>
                    <a:gd name="T47" fmla="*/ 151 h 282"/>
                    <a:gd name="T48" fmla="*/ 272 w 312"/>
                    <a:gd name="T49" fmla="*/ 34 h 282"/>
                    <a:gd name="T50" fmla="*/ 253 w 312"/>
                    <a:gd name="T51" fmla="*/ 44 h 282"/>
                    <a:gd name="T52" fmla="*/ 233 w 312"/>
                    <a:gd name="T53" fmla="*/ 44 h 282"/>
                    <a:gd name="T54" fmla="*/ 220 w 312"/>
                    <a:gd name="T55" fmla="*/ 47 h 282"/>
                    <a:gd name="T56" fmla="*/ 190 w 312"/>
                    <a:gd name="T57" fmla="*/ 64 h 282"/>
                    <a:gd name="T58" fmla="*/ 177 w 312"/>
                    <a:gd name="T59" fmla="*/ 73 h 282"/>
                    <a:gd name="T60" fmla="*/ 161 w 312"/>
                    <a:gd name="T61" fmla="*/ 85 h 282"/>
                    <a:gd name="T62" fmla="*/ 129 w 312"/>
                    <a:gd name="T63" fmla="*/ 89 h 282"/>
                    <a:gd name="T64" fmla="*/ 131 w 312"/>
                    <a:gd name="T65" fmla="*/ 96 h 282"/>
                    <a:gd name="T66" fmla="*/ 101 w 312"/>
                    <a:gd name="T67" fmla="*/ 99 h 282"/>
                    <a:gd name="T68" fmla="*/ 98 w 312"/>
                    <a:gd name="T69" fmla="*/ 104 h 282"/>
                    <a:gd name="T70" fmla="*/ 59 w 312"/>
                    <a:gd name="T71" fmla="*/ 120 h 282"/>
                    <a:gd name="T72" fmla="*/ 43 w 312"/>
                    <a:gd name="T73" fmla="*/ 127 h 282"/>
                    <a:gd name="T74" fmla="*/ 24 w 312"/>
                    <a:gd name="T75" fmla="*/ 128 h 282"/>
                    <a:gd name="T76" fmla="*/ 187 w 312"/>
                    <a:gd name="T77" fmla="*/ 55 h 282"/>
                    <a:gd name="T78" fmla="*/ 273 w 312"/>
                    <a:gd name="T79" fmla="*/ 25 h 282"/>
                    <a:gd name="T80" fmla="*/ 290 w 312"/>
                    <a:gd name="T81" fmla="*/ 15 h 282"/>
                    <a:gd name="T82" fmla="*/ 113 w 312"/>
                    <a:gd name="T83" fmla="*/ 24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282">
                      <a:moveTo>
                        <a:pt x="301" y="0"/>
                      </a:moveTo>
                      <a:cubicBezTo>
                        <a:pt x="312" y="23"/>
                        <a:pt x="290" y="38"/>
                        <a:pt x="275" y="54"/>
                      </a:cubicBezTo>
                      <a:cubicBezTo>
                        <a:pt x="247" y="86"/>
                        <a:pt x="220" y="119"/>
                        <a:pt x="194" y="150"/>
                      </a:cubicBezTo>
                      <a:cubicBezTo>
                        <a:pt x="155" y="195"/>
                        <a:pt x="125" y="239"/>
                        <a:pt x="96" y="281"/>
                      </a:cubicBezTo>
                      <a:cubicBezTo>
                        <a:pt x="91" y="282"/>
                        <a:pt x="88" y="276"/>
                        <a:pt x="83" y="282"/>
                      </a:cubicBezTo>
                      <a:cubicBezTo>
                        <a:pt x="64" y="247"/>
                        <a:pt x="45" y="207"/>
                        <a:pt x="24" y="168"/>
                      </a:cubicBezTo>
                      <a:cubicBezTo>
                        <a:pt x="19" y="157"/>
                        <a:pt x="13" y="145"/>
                        <a:pt x="5" y="136"/>
                      </a:cubicBezTo>
                      <a:cubicBezTo>
                        <a:pt x="7" y="130"/>
                        <a:pt x="3" y="127"/>
                        <a:pt x="0" y="120"/>
                      </a:cubicBezTo>
                      <a:cubicBezTo>
                        <a:pt x="12" y="116"/>
                        <a:pt x="23" y="113"/>
                        <a:pt x="31" y="105"/>
                      </a:cubicBezTo>
                      <a:cubicBezTo>
                        <a:pt x="40" y="108"/>
                        <a:pt x="55" y="96"/>
                        <a:pt x="68" y="92"/>
                      </a:cubicBezTo>
                      <a:cubicBezTo>
                        <a:pt x="66" y="87"/>
                        <a:pt x="72" y="86"/>
                        <a:pt x="74" y="90"/>
                      </a:cubicBezTo>
                      <a:cubicBezTo>
                        <a:pt x="96" y="78"/>
                        <a:pt x="119" y="71"/>
                        <a:pt x="144" y="60"/>
                      </a:cubicBezTo>
                      <a:cubicBezTo>
                        <a:pt x="159" y="53"/>
                        <a:pt x="175" y="47"/>
                        <a:pt x="194" y="40"/>
                      </a:cubicBezTo>
                      <a:cubicBezTo>
                        <a:pt x="224" y="30"/>
                        <a:pt x="266" y="16"/>
                        <a:pt x="301" y="0"/>
                      </a:cubicBezTo>
                      <a:close/>
                      <a:moveTo>
                        <a:pt x="64" y="97"/>
                      </a:moveTo>
                      <a:cubicBezTo>
                        <a:pt x="64" y="97"/>
                        <a:pt x="64" y="97"/>
                        <a:pt x="64" y="97"/>
                      </a:cubicBezTo>
                      <a:cubicBezTo>
                        <a:pt x="53" y="101"/>
                        <a:pt x="60" y="103"/>
                        <a:pt x="64" y="97"/>
                      </a:cubicBezTo>
                      <a:close/>
                      <a:moveTo>
                        <a:pt x="89" y="86"/>
                      </a:moveTo>
                      <a:cubicBezTo>
                        <a:pt x="89" y="86"/>
                        <a:pt x="89" y="86"/>
                        <a:pt x="89" y="86"/>
                      </a:cubicBezTo>
                      <a:cubicBezTo>
                        <a:pt x="85" y="91"/>
                        <a:pt x="94" y="88"/>
                        <a:pt x="89" y="86"/>
                      </a:cubicBezTo>
                      <a:close/>
                      <a:moveTo>
                        <a:pt x="111" y="79"/>
                      </a:moveTo>
                      <a:cubicBezTo>
                        <a:pt x="111" y="79"/>
                        <a:pt x="111" y="79"/>
                        <a:pt x="111" y="79"/>
                      </a:cubicBezTo>
                      <a:cubicBezTo>
                        <a:pt x="109" y="75"/>
                        <a:pt x="102" y="82"/>
                        <a:pt x="98" y="82"/>
                      </a:cubicBezTo>
                      <a:cubicBezTo>
                        <a:pt x="100" y="87"/>
                        <a:pt x="107" y="80"/>
                        <a:pt x="111" y="79"/>
                      </a:cubicBezTo>
                      <a:close/>
                      <a:moveTo>
                        <a:pt x="122" y="73"/>
                      </a:moveTo>
                      <a:cubicBezTo>
                        <a:pt x="122" y="73"/>
                        <a:pt x="122" y="73"/>
                        <a:pt x="122" y="73"/>
                      </a:cubicBezTo>
                      <a:cubicBezTo>
                        <a:pt x="119" y="75"/>
                        <a:pt x="117" y="75"/>
                        <a:pt x="114" y="75"/>
                      </a:cubicBezTo>
                      <a:cubicBezTo>
                        <a:pt x="114" y="80"/>
                        <a:pt x="123" y="75"/>
                        <a:pt x="122" y="73"/>
                      </a:cubicBezTo>
                      <a:close/>
                      <a:moveTo>
                        <a:pt x="145" y="65"/>
                      </a:moveTo>
                      <a:cubicBezTo>
                        <a:pt x="145" y="65"/>
                        <a:pt x="145" y="65"/>
                        <a:pt x="145" y="65"/>
                      </a:cubicBezTo>
                      <a:cubicBezTo>
                        <a:pt x="133" y="67"/>
                        <a:pt x="135" y="73"/>
                        <a:pt x="145" y="65"/>
                      </a:cubicBezTo>
                      <a:close/>
                      <a:moveTo>
                        <a:pt x="163" y="56"/>
                      </a:moveTo>
                      <a:cubicBezTo>
                        <a:pt x="163" y="56"/>
                        <a:pt x="163" y="56"/>
                        <a:pt x="163" y="56"/>
                      </a:cubicBezTo>
                      <a:cubicBezTo>
                        <a:pt x="159" y="59"/>
                        <a:pt x="152" y="60"/>
                        <a:pt x="151" y="63"/>
                      </a:cubicBezTo>
                      <a:cubicBezTo>
                        <a:pt x="154" y="61"/>
                        <a:pt x="162" y="60"/>
                        <a:pt x="163" y="56"/>
                      </a:cubicBezTo>
                      <a:close/>
                      <a:moveTo>
                        <a:pt x="192" y="45"/>
                      </a:moveTo>
                      <a:cubicBezTo>
                        <a:pt x="192" y="45"/>
                        <a:pt x="192" y="45"/>
                        <a:pt x="192" y="45"/>
                      </a:cubicBezTo>
                      <a:cubicBezTo>
                        <a:pt x="174" y="51"/>
                        <a:pt x="198" y="48"/>
                        <a:pt x="199" y="43"/>
                      </a:cubicBezTo>
                      <a:cubicBezTo>
                        <a:pt x="198" y="45"/>
                        <a:pt x="195" y="44"/>
                        <a:pt x="192" y="45"/>
                      </a:cubicBezTo>
                      <a:close/>
                      <a:moveTo>
                        <a:pt x="96" y="93"/>
                      </a:moveTo>
                      <a:cubicBezTo>
                        <a:pt x="96" y="93"/>
                        <a:pt x="96" y="93"/>
                        <a:pt x="96" y="93"/>
                      </a:cubicBezTo>
                      <a:cubicBezTo>
                        <a:pt x="95" y="92"/>
                        <a:pt x="92" y="92"/>
                        <a:pt x="92" y="94"/>
                      </a:cubicBezTo>
                      <a:cubicBezTo>
                        <a:pt x="93" y="97"/>
                        <a:pt x="98" y="94"/>
                        <a:pt x="96" y="93"/>
                      </a:cubicBezTo>
                      <a:close/>
                      <a:moveTo>
                        <a:pt x="100" y="92"/>
                      </a:moveTo>
                      <a:cubicBezTo>
                        <a:pt x="100" y="92"/>
                        <a:pt x="100" y="92"/>
                        <a:pt x="100" y="92"/>
                      </a:cubicBezTo>
                      <a:cubicBezTo>
                        <a:pt x="104" y="90"/>
                        <a:pt x="112" y="90"/>
                        <a:pt x="113" y="85"/>
                      </a:cubicBezTo>
                      <a:cubicBezTo>
                        <a:pt x="110" y="84"/>
                        <a:pt x="101" y="88"/>
                        <a:pt x="100" y="92"/>
                      </a:cubicBezTo>
                      <a:close/>
                      <a:moveTo>
                        <a:pt x="117" y="83"/>
                      </a:moveTo>
                      <a:cubicBezTo>
                        <a:pt x="117" y="83"/>
                        <a:pt x="117" y="83"/>
                        <a:pt x="117" y="83"/>
                      </a:cubicBezTo>
                      <a:cubicBezTo>
                        <a:pt x="120" y="87"/>
                        <a:pt x="132" y="80"/>
                        <a:pt x="132" y="77"/>
                      </a:cubicBezTo>
                      <a:cubicBezTo>
                        <a:pt x="127" y="77"/>
                        <a:pt x="122" y="81"/>
                        <a:pt x="117" y="83"/>
                      </a:cubicBezTo>
                      <a:close/>
                      <a:moveTo>
                        <a:pt x="147" y="71"/>
                      </a:moveTo>
                      <a:cubicBezTo>
                        <a:pt x="147" y="71"/>
                        <a:pt x="147" y="71"/>
                        <a:pt x="147" y="71"/>
                      </a:cubicBezTo>
                      <a:cubicBezTo>
                        <a:pt x="145" y="69"/>
                        <a:pt x="139" y="74"/>
                        <a:pt x="135" y="75"/>
                      </a:cubicBezTo>
                      <a:cubicBezTo>
                        <a:pt x="136" y="81"/>
                        <a:pt x="149" y="75"/>
                        <a:pt x="147" y="71"/>
                      </a:cubicBezTo>
                      <a:close/>
                      <a:moveTo>
                        <a:pt x="168" y="65"/>
                      </a:moveTo>
                      <a:cubicBezTo>
                        <a:pt x="168" y="65"/>
                        <a:pt x="168" y="65"/>
                        <a:pt x="168" y="65"/>
                      </a:cubicBezTo>
                      <a:cubicBezTo>
                        <a:pt x="165" y="59"/>
                        <a:pt x="157" y="67"/>
                        <a:pt x="151" y="68"/>
                      </a:cubicBezTo>
                      <a:cubicBezTo>
                        <a:pt x="153" y="76"/>
                        <a:pt x="165" y="67"/>
                        <a:pt x="168" y="65"/>
                      </a:cubicBezTo>
                      <a:close/>
                      <a:moveTo>
                        <a:pt x="171" y="63"/>
                      </a:moveTo>
                      <a:cubicBezTo>
                        <a:pt x="171" y="63"/>
                        <a:pt x="171" y="63"/>
                        <a:pt x="171" y="63"/>
                      </a:cubicBezTo>
                      <a:cubicBezTo>
                        <a:pt x="174" y="64"/>
                        <a:pt x="183" y="61"/>
                        <a:pt x="182" y="57"/>
                      </a:cubicBezTo>
                      <a:cubicBezTo>
                        <a:pt x="179" y="58"/>
                        <a:pt x="170" y="59"/>
                        <a:pt x="171" y="63"/>
                      </a:cubicBezTo>
                      <a:close/>
                      <a:moveTo>
                        <a:pt x="24" y="128"/>
                      </a:moveTo>
                      <a:cubicBezTo>
                        <a:pt x="24" y="128"/>
                        <a:pt x="24" y="128"/>
                        <a:pt x="24" y="128"/>
                      </a:cubicBezTo>
                      <a:cubicBezTo>
                        <a:pt x="21" y="131"/>
                        <a:pt x="30" y="135"/>
                        <a:pt x="28" y="137"/>
                      </a:cubicBezTo>
                      <a:cubicBezTo>
                        <a:pt x="25" y="137"/>
                        <a:pt x="26" y="139"/>
                        <a:pt x="24" y="140"/>
                      </a:cubicBezTo>
                      <a:cubicBezTo>
                        <a:pt x="21" y="139"/>
                        <a:pt x="20" y="134"/>
                        <a:pt x="19" y="131"/>
                      </a:cubicBezTo>
                      <a:cubicBezTo>
                        <a:pt x="17" y="132"/>
                        <a:pt x="14" y="133"/>
                        <a:pt x="12" y="134"/>
                      </a:cubicBezTo>
                      <a:cubicBezTo>
                        <a:pt x="38" y="183"/>
                        <a:pt x="59" y="229"/>
                        <a:pt x="86" y="274"/>
                      </a:cubicBezTo>
                      <a:cubicBezTo>
                        <a:pt x="103" y="254"/>
                        <a:pt x="117" y="233"/>
                        <a:pt x="132" y="212"/>
                      </a:cubicBezTo>
                      <a:cubicBezTo>
                        <a:pt x="148" y="192"/>
                        <a:pt x="163" y="171"/>
                        <a:pt x="180" y="151"/>
                      </a:cubicBezTo>
                      <a:cubicBezTo>
                        <a:pt x="205" y="120"/>
                        <a:pt x="232" y="91"/>
                        <a:pt x="258" y="62"/>
                      </a:cubicBezTo>
                      <a:cubicBezTo>
                        <a:pt x="266" y="52"/>
                        <a:pt x="277" y="43"/>
                        <a:pt x="280" y="30"/>
                      </a:cubicBezTo>
                      <a:cubicBezTo>
                        <a:pt x="277" y="32"/>
                        <a:pt x="276" y="34"/>
                        <a:pt x="272" y="34"/>
                      </a:cubicBezTo>
                      <a:cubicBezTo>
                        <a:pt x="271" y="31"/>
                        <a:pt x="270" y="28"/>
                        <a:pt x="268" y="28"/>
                      </a:cubicBezTo>
                      <a:cubicBezTo>
                        <a:pt x="264" y="29"/>
                        <a:pt x="261" y="30"/>
                        <a:pt x="258" y="32"/>
                      </a:cubicBezTo>
                      <a:cubicBezTo>
                        <a:pt x="264" y="37"/>
                        <a:pt x="261" y="45"/>
                        <a:pt x="253" y="44"/>
                      </a:cubicBezTo>
                      <a:cubicBezTo>
                        <a:pt x="252" y="41"/>
                        <a:pt x="257" y="34"/>
                        <a:pt x="251" y="35"/>
                      </a:cubicBezTo>
                      <a:cubicBezTo>
                        <a:pt x="246" y="38"/>
                        <a:pt x="254" y="46"/>
                        <a:pt x="248" y="48"/>
                      </a:cubicBezTo>
                      <a:cubicBezTo>
                        <a:pt x="246" y="44"/>
                        <a:pt x="240" y="37"/>
                        <a:pt x="233" y="44"/>
                      </a:cubicBezTo>
                      <a:cubicBezTo>
                        <a:pt x="238" y="50"/>
                        <a:pt x="237" y="58"/>
                        <a:pt x="231" y="58"/>
                      </a:cubicBezTo>
                      <a:cubicBezTo>
                        <a:pt x="229" y="55"/>
                        <a:pt x="234" y="54"/>
                        <a:pt x="231" y="50"/>
                      </a:cubicBezTo>
                      <a:cubicBezTo>
                        <a:pt x="227" y="51"/>
                        <a:pt x="225" y="46"/>
                        <a:pt x="220" y="47"/>
                      </a:cubicBezTo>
                      <a:cubicBezTo>
                        <a:pt x="216" y="48"/>
                        <a:pt x="214" y="52"/>
                        <a:pt x="209" y="55"/>
                      </a:cubicBezTo>
                      <a:cubicBezTo>
                        <a:pt x="207" y="55"/>
                        <a:pt x="205" y="54"/>
                        <a:pt x="203" y="55"/>
                      </a:cubicBezTo>
                      <a:cubicBezTo>
                        <a:pt x="195" y="57"/>
                        <a:pt x="190" y="61"/>
                        <a:pt x="190" y="64"/>
                      </a:cubicBezTo>
                      <a:cubicBezTo>
                        <a:pt x="187" y="66"/>
                        <a:pt x="186" y="62"/>
                        <a:pt x="183" y="63"/>
                      </a:cubicBezTo>
                      <a:cubicBezTo>
                        <a:pt x="181" y="69"/>
                        <a:pt x="190" y="67"/>
                        <a:pt x="188" y="72"/>
                      </a:cubicBezTo>
                      <a:cubicBezTo>
                        <a:pt x="183" y="75"/>
                        <a:pt x="180" y="78"/>
                        <a:pt x="177" y="73"/>
                      </a:cubicBezTo>
                      <a:cubicBezTo>
                        <a:pt x="178" y="71"/>
                        <a:pt x="181" y="70"/>
                        <a:pt x="179" y="66"/>
                      </a:cubicBezTo>
                      <a:cubicBezTo>
                        <a:pt x="171" y="70"/>
                        <a:pt x="165" y="70"/>
                        <a:pt x="157" y="75"/>
                      </a:cubicBezTo>
                      <a:cubicBezTo>
                        <a:pt x="156" y="80"/>
                        <a:pt x="157" y="82"/>
                        <a:pt x="161" y="85"/>
                      </a:cubicBezTo>
                      <a:cubicBezTo>
                        <a:pt x="159" y="88"/>
                        <a:pt x="155" y="89"/>
                        <a:pt x="153" y="86"/>
                      </a:cubicBezTo>
                      <a:cubicBezTo>
                        <a:pt x="153" y="82"/>
                        <a:pt x="153" y="80"/>
                        <a:pt x="150" y="78"/>
                      </a:cubicBezTo>
                      <a:cubicBezTo>
                        <a:pt x="140" y="77"/>
                        <a:pt x="141" y="88"/>
                        <a:pt x="129" y="89"/>
                      </a:cubicBezTo>
                      <a:cubicBezTo>
                        <a:pt x="131" y="93"/>
                        <a:pt x="135" y="90"/>
                        <a:pt x="136" y="93"/>
                      </a:cubicBezTo>
                      <a:cubicBezTo>
                        <a:pt x="136" y="96"/>
                        <a:pt x="131" y="103"/>
                        <a:pt x="127" y="99"/>
                      </a:cubicBezTo>
                      <a:cubicBezTo>
                        <a:pt x="129" y="99"/>
                        <a:pt x="129" y="97"/>
                        <a:pt x="131" y="96"/>
                      </a:cubicBezTo>
                      <a:cubicBezTo>
                        <a:pt x="128" y="94"/>
                        <a:pt x="123" y="93"/>
                        <a:pt x="124" y="87"/>
                      </a:cubicBezTo>
                      <a:cubicBezTo>
                        <a:pt x="121" y="88"/>
                        <a:pt x="122" y="92"/>
                        <a:pt x="118" y="93"/>
                      </a:cubicBezTo>
                      <a:cubicBezTo>
                        <a:pt x="114" y="88"/>
                        <a:pt x="104" y="96"/>
                        <a:pt x="101" y="99"/>
                      </a:cubicBezTo>
                      <a:cubicBezTo>
                        <a:pt x="102" y="104"/>
                        <a:pt x="105" y="96"/>
                        <a:pt x="108" y="100"/>
                      </a:cubicBezTo>
                      <a:cubicBezTo>
                        <a:pt x="107" y="105"/>
                        <a:pt x="115" y="104"/>
                        <a:pt x="110" y="108"/>
                      </a:cubicBezTo>
                      <a:cubicBezTo>
                        <a:pt x="105" y="111"/>
                        <a:pt x="104" y="102"/>
                        <a:pt x="98" y="104"/>
                      </a:cubicBezTo>
                      <a:cubicBezTo>
                        <a:pt x="95" y="103"/>
                        <a:pt x="98" y="102"/>
                        <a:pt x="96" y="99"/>
                      </a:cubicBezTo>
                      <a:cubicBezTo>
                        <a:pt x="83" y="103"/>
                        <a:pt x="78" y="106"/>
                        <a:pt x="64" y="112"/>
                      </a:cubicBezTo>
                      <a:cubicBezTo>
                        <a:pt x="64" y="115"/>
                        <a:pt x="63" y="118"/>
                        <a:pt x="59" y="120"/>
                      </a:cubicBezTo>
                      <a:cubicBezTo>
                        <a:pt x="57" y="119"/>
                        <a:pt x="57" y="115"/>
                        <a:pt x="54" y="114"/>
                      </a:cubicBezTo>
                      <a:cubicBezTo>
                        <a:pt x="49" y="118"/>
                        <a:pt x="46" y="116"/>
                        <a:pt x="41" y="119"/>
                      </a:cubicBezTo>
                      <a:cubicBezTo>
                        <a:pt x="38" y="122"/>
                        <a:pt x="45" y="125"/>
                        <a:pt x="43" y="127"/>
                      </a:cubicBezTo>
                      <a:cubicBezTo>
                        <a:pt x="42" y="128"/>
                        <a:pt x="42" y="130"/>
                        <a:pt x="39" y="130"/>
                      </a:cubicBezTo>
                      <a:cubicBezTo>
                        <a:pt x="38" y="127"/>
                        <a:pt x="37" y="124"/>
                        <a:pt x="35" y="123"/>
                      </a:cubicBezTo>
                      <a:cubicBezTo>
                        <a:pt x="30" y="126"/>
                        <a:pt x="26" y="124"/>
                        <a:pt x="24" y="128"/>
                      </a:cubicBezTo>
                      <a:close/>
                      <a:moveTo>
                        <a:pt x="200" y="52"/>
                      </a:moveTo>
                      <a:cubicBezTo>
                        <a:pt x="200" y="52"/>
                        <a:pt x="200" y="52"/>
                        <a:pt x="200" y="52"/>
                      </a:cubicBezTo>
                      <a:cubicBezTo>
                        <a:pt x="198" y="47"/>
                        <a:pt x="191" y="55"/>
                        <a:pt x="187" y="55"/>
                      </a:cubicBezTo>
                      <a:cubicBezTo>
                        <a:pt x="189" y="60"/>
                        <a:pt x="196" y="52"/>
                        <a:pt x="200" y="52"/>
                      </a:cubicBezTo>
                      <a:close/>
                      <a:moveTo>
                        <a:pt x="273" y="25"/>
                      </a:moveTo>
                      <a:cubicBezTo>
                        <a:pt x="273" y="25"/>
                        <a:pt x="273" y="25"/>
                        <a:pt x="273" y="25"/>
                      </a:cubicBezTo>
                      <a:cubicBezTo>
                        <a:pt x="274" y="27"/>
                        <a:pt x="274" y="28"/>
                        <a:pt x="275" y="30"/>
                      </a:cubicBezTo>
                      <a:cubicBezTo>
                        <a:pt x="279" y="28"/>
                        <a:pt x="281" y="23"/>
                        <a:pt x="284" y="28"/>
                      </a:cubicBezTo>
                      <a:cubicBezTo>
                        <a:pt x="287" y="24"/>
                        <a:pt x="292" y="21"/>
                        <a:pt x="290" y="15"/>
                      </a:cubicBezTo>
                      <a:cubicBezTo>
                        <a:pt x="284" y="22"/>
                        <a:pt x="280" y="21"/>
                        <a:pt x="273" y="25"/>
                      </a:cubicBezTo>
                      <a:close/>
                      <a:moveTo>
                        <a:pt x="113" y="248"/>
                      </a:moveTo>
                      <a:cubicBezTo>
                        <a:pt x="113" y="248"/>
                        <a:pt x="113" y="248"/>
                        <a:pt x="113" y="248"/>
                      </a:cubicBezTo>
                      <a:cubicBezTo>
                        <a:pt x="114" y="246"/>
                        <a:pt x="117" y="245"/>
                        <a:pt x="117" y="243"/>
                      </a:cubicBezTo>
                      <a:cubicBezTo>
                        <a:pt x="113" y="243"/>
                        <a:pt x="111" y="251"/>
                        <a:pt x="113"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grpSp>
          <p:nvGrpSpPr>
            <p:cNvPr id="15" name="Group 14">
              <a:extLst>
                <a:ext uri="{FF2B5EF4-FFF2-40B4-BE49-F238E27FC236}">
                  <a16:creationId xmlns:a16="http://schemas.microsoft.com/office/drawing/2014/main" id="{794E7A91-8E1B-4000-B4F0-8716E0052D6F}"/>
                </a:ext>
              </a:extLst>
            </p:cNvPr>
            <p:cNvGrpSpPr/>
            <p:nvPr/>
          </p:nvGrpSpPr>
          <p:grpSpPr>
            <a:xfrm flipH="1">
              <a:off x="14826534" y="6378905"/>
              <a:ext cx="679450" cy="1277938"/>
              <a:chOff x="13015263" y="6470836"/>
              <a:chExt cx="679450" cy="1277938"/>
            </a:xfrm>
            <a:solidFill>
              <a:schemeClr val="accent4"/>
            </a:solidFill>
          </p:grpSpPr>
          <p:sp>
            <p:nvSpPr>
              <p:cNvPr id="31" name="Freeform 10">
                <a:extLst>
                  <a:ext uri="{FF2B5EF4-FFF2-40B4-BE49-F238E27FC236}">
                    <a16:creationId xmlns:a16="http://schemas.microsoft.com/office/drawing/2014/main" id="{61597541-57F5-4C2D-B53B-C6B8A8C5E57F}"/>
                  </a:ext>
                </a:extLst>
              </p:cNvPr>
              <p:cNvSpPr>
                <a:spLocks/>
              </p:cNvSpPr>
              <p:nvPr/>
            </p:nvSpPr>
            <p:spPr bwMode="auto">
              <a:xfrm>
                <a:off x="13015263" y="6470836"/>
                <a:ext cx="679450" cy="219075"/>
              </a:xfrm>
              <a:custGeom>
                <a:avLst/>
                <a:gdLst>
                  <a:gd name="T0" fmla="*/ 0 w 428"/>
                  <a:gd name="T1" fmla="*/ 0 h 138"/>
                  <a:gd name="T2" fmla="*/ 0 w 428"/>
                  <a:gd name="T3" fmla="*/ 138 h 138"/>
                  <a:gd name="T4" fmla="*/ 428 w 428"/>
                  <a:gd name="T5" fmla="*/ 105 h 138"/>
                  <a:gd name="T6" fmla="*/ 428 w 428"/>
                  <a:gd name="T7" fmla="*/ 0 h 138"/>
                  <a:gd name="T8" fmla="*/ 0 w 428"/>
                  <a:gd name="T9" fmla="*/ 0 h 138"/>
                </a:gdLst>
                <a:ahLst/>
                <a:cxnLst>
                  <a:cxn ang="0">
                    <a:pos x="T0" y="T1"/>
                  </a:cxn>
                  <a:cxn ang="0">
                    <a:pos x="T2" y="T3"/>
                  </a:cxn>
                  <a:cxn ang="0">
                    <a:pos x="T4" y="T5"/>
                  </a:cxn>
                  <a:cxn ang="0">
                    <a:pos x="T6" y="T7"/>
                  </a:cxn>
                  <a:cxn ang="0">
                    <a:pos x="T8" y="T9"/>
                  </a:cxn>
                </a:cxnLst>
                <a:rect l="0" t="0" r="r" b="b"/>
                <a:pathLst>
                  <a:path w="428" h="138">
                    <a:moveTo>
                      <a:pt x="0" y="0"/>
                    </a:moveTo>
                    <a:lnTo>
                      <a:pt x="0" y="138"/>
                    </a:lnTo>
                    <a:lnTo>
                      <a:pt x="428" y="105"/>
                    </a:lnTo>
                    <a:lnTo>
                      <a:pt x="428"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2" name="Rectangle 12">
                <a:extLst>
                  <a:ext uri="{FF2B5EF4-FFF2-40B4-BE49-F238E27FC236}">
                    <a16:creationId xmlns:a16="http://schemas.microsoft.com/office/drawing/2014/main" id="{0C4283FC-E39F-4487-A2C7-E36C6239A9F7}"/>
                  </a:ext>
                </a:extLst>
              </p:cNvPr>
              <p:cNvSpPr>
                <a:spLocks noChangeArrowheads="1"/>
              </p:cNvSpPr>
              <p:nvPr/>
            </p:nvSpPr>
            <p:spPr bwMode="auto">
              <a:xfrm>
                <a:off x="13015263" y="6747061"/>
                <a:ext cx="679450" cy="165100"/>
              </a:xfrm>
              <a:prstGeom prst="rect">
                <a:avLst/>
              </a:pr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3" name="Freeform 14">
                <a:extLst>
                  <a:ext uri="{FF2B5EF4-FFF2-40B4-BE49-F238E27FC236}">
                    <a16:creationId xmlns:a16="http://schemas.microsoft.com/office/drawing/2014/main" id="{1283F9E4-BD04-481A-9A18-392529F45BA5}"/>
                  </a:ext>
                </a:extLst>
              </p:cNvPr>
              <p:cNvSpPr>
                <a:spLocks/>
              </p:cNvSpPr>
              <p:nvPr/>
            </p:nvSpPr>
            <p:spPr bwMode="auto">
              <a:xfrm>
                <a:off x="13015263" y="6978836"/>
                <a:ext cx="679450" cy="204788"/>
              </a:xfrm>
              <a:custGeom>
                <a:avLst/>
                <a:gdLst>
                  <a:gd name="T0" fmla="*/ 0 w 428"/>
                  <a:gd name="T1" fmla="*/ 0 h 129"/>
                  <a:gd name="T2" fmla="*/ 0 w 428"/>
                  <a:gd name="T3" fmla="*/ 129 h 129"/>
                  <a:gd name="T4" fmla="*/ 428 w 428"/>
                  <a:gd name="T5" fmla="*/ 102 h 129"/>
                  <a:gd name="T6" fmla="*/ 428 w 428"/>
                  <a:gd name="T7" fmla="*/ 0 h 129"/>
                  <a:gd name="T8" fmla="*/ 0 w 428"/>
                  <a:gd name="T9" fmla="*/ 0 h 129"/>
                </a:gdLst>
                <a:ahLst/>
                <a:cxnLst>
                  <a:cxn ang="0">
                    <a:pos x="T0" y="T1"/>
                  </a:cxn>
                  <a:cxn ang="0">
                    <a:pos x="T2" y="T3"/>
                  </a:cxn>
                  <a:cxn ang="0">
                    <a:pos x="T4" y="T5"/>
                  </a:cxn>
                  <a:cxn ang="0">
                    <a:pos x="T6" y="T7"/>
                  </a:cxn>
                  <a:cxn ang="0">
                    <a:pos x="T8" y="T9"/>
                  </a:cxn>
                </a:cxnLst>
                <a:rect l="0" t="0" r="r" b="b"/>
                <a:pathLst>
                  <a:path w="428" h="129">
                    <a:moveTo>
                      <a:pt x="0" y="0"/>
                    </a:moveTo>
                    <a:lnTo>
                      <a:pt x="0" y="129"/>
                    </a:lnTo>
                    <a:lnTo>
                      <a:pt x="428" y="102"/>
                    </a:lnTo>
                    <a:lnTo>
                      <a:pt x="428"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4" name="Rectangle 16">
                <a:extLst>
                  <a:ext uri="{FF2B5EF4-FFF2-40B4-BE49-F238E27FC236}">
                    <a16:creationId xmlns:a16="http://schemas.microsoft.com/office/drawing/2014/main" id="{56A71428-51F6-45FD-B042-AF3E24F6BFCC}"/>
                  </a:ext>
                </a:extLst>
              </p:cNvPr>
              <p:cNvSpPr>
                <a:spLocks noChangeArrowheads="1"/>
              </p:cNvSpPr>
              <p:nvPr/>
            </p:nvSpPr>
            <p:spPr bwMode="auto">
              <a:xfrm>
                <a:off x="13015263" y="7250299"/>
                <a:ext cx="679450" cy="65088"/>
              </a:xfrm>
              <a:prstGeom prst="rect">
                <a:avLst/>
              </a:pr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5" name="Freeform 18">
                <a:extLst>
                  <a:ext uri="{FF2B5EF4-FFF2-40B4-BE49-F238E27FC236}">
                    <a16:creationId xmlns:a16="http://schemas.microsoft.com/office/drawing/2014/main" id="{CD11D109-2537-48EC-AB62-1B922ABD7BBC}"/>
                  </a:ext>
                </a:extLst>
              </p:cNvPr>
              <p:cNvSpPr>
                <a:spLocks/>
              </p:cNvSpPr>
              <p:nvPr/>
            </p:nvSpPr>
            <p:spPr bwMode="auto">
              <a:xfrm>
                <a:off x="13015263" y="7380474"/>
                <a:ext cx="679450" cy="368300"/>
              </a:xfrm>
              <a:custGeom>
                <a:avLst/>
                <a:gdLst>
                  <a:gd name="T0" fmla="*/ 0 w 154"/>
                  <a:gd name="T1" fmla="*/ 0 h 84"/>
                  <a:gd name="T2" fmla="*/ 0 w 154"/>
                  <a:gd name="T3" fmla="*/ 21 h 84"/>
                  <a:gd name="T4" fmla="*/ 154 w 154"/>
                  <a:gd name="T5" fmla="*/ 84 h 84"/>
                  <a:gd name="T6" fmla="*/ 154 w 154"/>
                  <a:gd name="T7" fmla="*/ 0 h 84"/>
                  <a:gd name="T8" fmla="*/ 0 w 154"/>
                  <a:gd name="T9" fmla="*/ 0 h 84"/>
                </a:gdLst>
                <a:ahLst/>
                <a:cxnLst>
                  <a:cxn ang="0">
                    <a:pos x="T0" y="T1"/>
                  </a:cxn>
                  <a:cxn ang="0">
                    <a:pos x="T2" y="T3"/>
                  </a:cxn>
                  <a:cxn ang="0">
                    <a:pos x="T4" y="T5"/>
                  </a:cxn>
                  <a:cxn ang="0">
                    <a:pos x="T6" y="T7"/>
                  </a:cxn>
                  <a:cxn ang="0">
                    <a:pos x="T8" y="T9"/>
                  </a:cxn>
                </a:cxnLst>
                <a:rect l="0" t="0" r="r" b="b"/>
                <a:pathLst>
                  <a:path w="154" h="84">
                    <a:moveTo>
                      <a:pt x="0" y="0"/>
                    </a:moveTo>
                    <a:cubicBezTo>
                      <a:pt x="0" y="21"/>
                      <a:pt x="0" y="21"/>
                      <a:pt x="0" y="21"/>
                    </a:cubicBezTo>
                    <a:cubicBezTo>
                      <a:pt x="0" y="21"/>
                      <a:pt x="91" y="80"/>
                      <a:pt x="154" y="84"/>
                    </a:cubicBezTo>
                    <a:cubicBezTo>
                      <a:pt x="154" y="0"/>
                      <a:pt x="154" y="0"/>
                      <a:pt x="154"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6" name="Group 15">
              <a:extLst>
                <a:ext uri="{FF2B5EF4-FFF2-40B4-BE49-F238E27FC236}">
                  <a16:creationId xmlns:a16="http://schemas.microsoft.com/office/drawing/2014/main" id="{26F1B0F6-8F55-4E23-A780-7273ED18E844}"/>
                </a:ext>
              </a:extLst>
            </p:cNvPr>
            <p:cNvGrpSpPr/>
            <p:nvPr/>
          </p:nvGrpSpPr>
          <p:grpSpPr>
            <a:xfrm flipH="1">
              <a:off x="14123271" y="6378905"/>
              <a:ext cx="703263" cy="1285876"/>
              <a:chOff x="13694713" y="6470836"/>
              <a:chExt cx="703263" cy="1285876"/>
            </a:xfrm>
            <a:solidFill>
              <a:schemeClr val="accent4">
                <a:lumMod val="75000"/>
              </a:schemeClr>
            </a:solidFill>
          </p:grpSpPr>
          <p:sp>
            <p:nvSpPr>
              <p:cNvPr id="26" name="Freeform 11">
                <a:extLst>
                  <a:ext uri="{FF2B5EF4-FFF2-40B4-BE49-F238E27FC236}">
                    <a16:creationId xmlns:a16="http://schemas.microsoft.com/office/drawing/2014/main" id="{49113933-93D2-446C-8AFC-7AC7927ED2D4}"/>
                  </a:ext>
                </a:extLst>
              </p:cNvPr>
              <p:cNvSpPr>
                <a:spLocks/>
              </p:cNvSpPr>
              <p:nvPr/>
            </p:nvSpPr>
            <p:spPr bwMode="auto">
              <a:xfrm>
                <a:off x="13694713" y="6470836"/>
                <a:ext cx="703263" cy="166688"/>
              </a:xfrm>
              <a:custGeom>
                <a:avLst/>
                <a:gdLst>
                  <a:gd name="T0" fmla="*/ 443 w 443"/>
                  <a:gd name="T1" fmla="*/ 0 h 105"/>
                  <a:gd name="T2" fmla="*/ 0 w 443"/>
                  <a:gd name="T3" fmla="*/ 0 h 105"/>
                  <a:gd name="T4" fmla="*/ 0 w 443"/>
                  <a:gd name="T5" fmla="*/ 105 h 105"/>
                  <a:gd name="T6" fmla="*/ 443 w 443"/>
                  <a:gd name="T7" fmla="*/ 69 h 105"/>
                  <a:gd name="T8" fmla="*/ 443 w 443"/>
                  <a:gd name="T9" fmla="*/ 0 h 105"/>
                </a:gdLst>
                <a:ahLst/>
                <a:cxnLst>
                  <a:cxn ang="0">
                    <a:pos x="T0" y="T1"/>
                  </a:cxn>
                  <a:cxn ang="0">
                    <a:pos x="T2" y="T3"/>
                  </a:cxn>
                  <a:cxn ang="0">
                    <a:pos x="T4" y="T5"/>
                  </a:cxn>
                  <a:cxn ang="0">
                    <a:pos x="T6" y="T7"/>
                  </a:cxn>
                  <a:cxn ang="0">
                    <a:pos x="T8" y="T9"/>
                  </a:cxn>
                </a:cxnLst>
                <a:rect l="0" t="0" r="r" b="b"/>
                <a:pathLst>
                  <a:path w="443" h="105">
                    <a:moveTo>
                      <a:pt x="443" y="0"/>
                    </a:moveTo>
                    <a:lnTo>
                      <a:pt x="0" y="0"/>
                    </a:lnTo>
                    <a:lnTo>
                      <a:pt x="0" y="105"/>
                    </a:lnTo>
                    <a:lnTo>
                      <a:pt x="443" y="69"/>
                    </a:lnTo>
                    <a:lnTo>
                      <a:pt x="443"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7" name="Rectangle 13">
                <a:extLst>
                  <a:ext uri="{FF2B5EF4-FFF2-40B4-BE49-F238E27FC236}">
                    <a16:creationId xmlns:a16="http://schemas.microsoft.com/office/drawing/2014/main" id="{492EE182-8940-46BD-82B2-59B46FD2AC7D}"/>
                  </a:ext>
                </a:extLst>
              </p:cNvPr>
              <p:cNvSpPr>
                <a:spLocks noChangeArrowheads="1"/>
              </p:cNvSpPr>
              <p:nvPr/>
            </p:nvSpPr>
            <p:spPr bwMode="auto">
              <a:xfrm>
                <a:off x="13694713" y="6747061"/>
                <a:ext cx="703263" cy="165100"/>
              </a:xfrm>
              <a:prstGeom prst="rect">
                <a:avLst/>
              </a:pr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8" name="Freeform 15">
                <a:extLst>
                  <a:ext uri="{FF2B5EF4-FFF2-40B4-BE49-F238E27FC236}">
                    <a16:creationId xmlns:a16="http://schemas.microsoft.com/office/drawing/2014/main" id="{61BB6E2D-6C4D-4985-BA41-8DA932C25A2F}"/>
                  </a:ext>
                </a:extLst>
              </p:cNvPr>
              <p:cNvSpPr>
                <a:spLocks/>
              </p:cNvSpPr>
              <p:nvPr/>
            </p:nvSpPr>
            <p:spPr bwMode="auto">
              <a:xfrm>
                <a:off x="13694713" y="6978836"/>
                <a:ext cx="703263" cy="161925"/>
              </a:xfrm>
              <a:custGeom>
                <a:avLst/>
                <a:gdLst>
                  <a:gd name="T0" fmla="*/ 443 w 443"/>
                  <a:gd name="T1" fmla="*/ 0 h 102"/>
                  <a:gd name="T2" fmla="*/ 0 w 443"/>
                  <a:gd name="T3" fmla="*/ 0 h 102"/>
                  <a:gd name="T4" fmla="*/ 0 w 443"/>
                  <a:gd name="T5" fmla="*/ 102 h 102"/>
                  <a:gd name="T6" fmla="*/ 443 w 443"/>
                  <a:gd name="T7" fmla="*/ 74 h 102"/>
                  <a:gd name="T8" fmla="*/ 443 w 443"/>
                  <a:gd name="T9" fmla="*/ 0 h 102"/>
                </a:gdLst>
                <a:ahLst/>
                <a:cxnLst>
                  <a:cxn ang="0">
                    <a:pos x="T0" y="T1"/>
                  </a:cxn>
                  <a:cxn ang="0">
                    <a:pos x="T2" y="T3"/>
                  </a:cxn>
                  <a:cxn ang="0">
                    <a:pos x="T4" y="T5"/>
                  </a:cxn>
                  <a:cxn ang="0">
                    <a:pos x="T6" y="T7"/>
                  </a:cxn>
                  <a:cxn ang="0">
                    <a:pos x="T8" y="T9"/>
                  </a:cxn>
                </a:cxnLst>
                <a:rect l="0" t="0" r="r" b="b"/>
                <a:pathLst>
                  <a:path w="443" h="102">
                    <a:moveTo>
                      <a:pt x="443" y="0"/>
                    </a:moveTo>
                    <a:lnTo>
                      <a:pt x="0" y="0"/>
                    </a:lnTo>
                    <a:lnTo>
                      <a:pt x="0" y="102"/>
                    </a:lnTo>
                    <a:lnTo>
                      <a:pt x="443" y="74"/>
                    </a:lnTo>
                    <a:lnTo>
                      <a:pt x="443"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9" name="Rectangle 17">
                <a:extLst>
                  <a:ext uri="{FF2B5EF4-FFF2-40B4-BE49-F238E27FC236}">
                    <a16:creationId xmlns:a16="http://schemas.microsoft.com/office/drawing/2014/main" id="{32FA65B5-7DBC-4032-A1C8-5FC25F045A68}"/>
                  </a:ext>
                </a:extLst>
              </p:cNvPr>
              <p:cNvSpPr>
                <a:spLocks noChangeArrowheads="1"/>
              </p:cNvSpPr>
              <p:nvPr/>
            </p:nvSpPr>
            <p:spPr bwMode="auto">
              <a:xfrm>
                <a:off x="13694713" y="7250299"/>
                <a:ext cx="703263" cy="65088"/>
              </a:xfrm>
              <a:prstGeom prst="rect">
                <a:avLst/>
              </a:prstGeom>
              <a:grp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0" name="Freeform 19">
                <a:extLst>
                  <a:ext uri="{FF2B5EF4-FFF2-40B4-BE49-F238E27FC236}">
                    <a16:creationId xmlns:a16="http://schemas.microsoft.com/office/drawing/2014/main" id="{38C565D0-B5D1-47DB-9AFC-98FA0E6C399B}"/>
                  </a:ext>
                </a:extLst>
              </p:cNvPr>
              <p:cNvSpPr>
                <a:spLocks/>
              </p:cNvSpPr>
              <p:nvPr/>
            </p:nvSpPr>
            <p:spPr bwMode="auto">
              <a:xfrm>
                <a:off x="13694713" y="7380474"/>
                <a:ext cx="703263" cy="376238"/>
              </a:xfrm>
              <a:custGeom>
                <a:avLst/>
                <a:gdLst>
                  <a:gd name="T0" fmla="*/ 159 w 159"/>
                  <a:gd name="T1" fmla="*/ 21 h 86"/>
                  <a:gd name="T2" fmla="*/ 159 w 159"/>
                  <a:gd name="T3" fmla="*/ 0 h 86"/>
                  <a:gd name="T4" fmla="*/ 0 w 159"/>
                  <a:gd name="T5" fmla="*/ 0 h 86"/>
                  <a:gd name="T6" fmla="*/ 0 w 159"/>
                  <a:gd name="T7" fmla="*/ 84 h 86"/>
                  <a:gd name="T8" fmla="*/ 4 w 159"/>
                  <a:gd name="T9" fmla="*/ 84 h 86"/>
                  <a:gd name="T10" fmla="*/ 159 w 159"/>
                  <a:gd name="T11" fmla="*/ 21 h 86"/>
                </a:gdLst>
                <a:ahLst/>
                <a:cxnLst>
                  <a:cxn ang="0">
                    <a:pos x="T0" y="T1"/>
                  </a:cxn>
                  <a:cxn ang="0">
                    <a:pos x="T2" y="T3"/>
                  </a:cxn>
                  <a:cxn ang="0">
                    <a:pos x="T4" y="T5"/>
                  </a:cxn>
                  <a:cxn ang="0">
                    <a:pos x="T6" y="T7"/>
                  </a:cxn>
                  <a:cxn ang="0">
                    <a:pos x="T8" y="T9"/>
                  </a:cxn>
                  <a:cxn ang="0">
                    <a:pos x="T10" y="T11"/>
                  </a:cxn>
                </a:cxnLst>
                <a:rect l="0" t="0" r="r" b="b"/>
                <a:pathLst>
                  <a:path w="159" h="86">
                    <a:moveTo>
                      <a:pt x="159" y="21"/>
                    </a:moveTo>
                    <a:cubicBezTo>
                      <a:pt x="159" y="0"/>
                      <a:pt x="159" y="0"/>
                      <a:pt x="159" y="0"/>
                    </a:cubicBezTo>
                    <a:cubicBezTo>
                      <a:pt x="0" y="0"/>
                      <a:pt x="0" y="0"/>
                      <a:pt x="0" y="0"/>
                    </a:cubicBezTo>
                    <a:cubicBezTo>
                      <a:pt x="0" y="84"/>
                      <a:pt x="0" y="84"/>
                      <a:pt x="0" y="84"/>
                    </a:cubicBezTo>
                    <a:cubicBezTo>
                      <a:pt x="1" y="84"/>
                      <a:pt x="3" y="84"/>
                      <a:pt x="4" y="84"/>
                    </a:cubicBezTo>
                    <a:cubicBezTo>
                      <a:pt x="67" y="86"/>
                      <a:pt x="159" y="21"/>
                      <a:pt x="159" y="21"/>
                    </a:cubicBez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7" name="Group 16">
              <a:extLst>
                <a:ext uri="{FF2B5EF4-FFF2-40B4-BE49-F238E27FC236}">
                  <a16:creationId xmlns:a16="http://schemas.microsoft.com/office/drawing/2014/main" id="{24D9197B-52E9-4005-AA71-E43103F57EE6}"/>
                </a:ext>
              </a:extLst>
            </p:cNvPr>
            <p:cNvGrpSpPr/>
            <p:nvPr/>
          </p:nvGrpSpPr>
          <p:grpSpPr>
            <a:xfrm>
              <a:off x="13983478" y="2698020"/>
              <a:ext cx="870751" cy="3417242"/>
              <a:chOff x="12652948" y="2702989"/>
              <a:chExt cx="870751" cy="3417242"/>
            </a:xfrm>
          </p:grpSpPr>
          <p:sp>
            <p:nvSpPr>
              <p:cNvPr id="22" name="TextBox 21">
                <a:extLst>
                  <a:ext uri="{FF2B5EF4-FFF2-40B4-BE49-F238E27FC236}">
                    <a16:creationId xmlns:a16="http://schemas.microsoft.com/office/drawing/2014/main" id="{CBA82355-533E-4FF2-9F20-4D48579AFF39}"/>
                  </a:ext>
                </a:extLst>
              </p:cNvPr>
              <p:cNvSpPr txBox="1"/>
              <p:nvPr/>
            </p:nvSpPr>
            <p:spPr>
              <a:xfrm>
                <a:off x="12652948" y="5473900"/>
                <a:ext cx="769763" cy="646331"/>
              </a:xfrm>
              <a:prstGeom prst="rect">
                <a:avLst/>
              </a:prstGeom>
              <a:noFill/>
            </p:spPr>
            <p:txBody>
              <a:bodyPr wrap="none" rtlCol="0">
                <a:spAutoFit/>
              </a:bodyPr>
              <a:lstStyle/>
              <a:p>
                <a:pPr algn="ctr"/>
                <a:r>
                  <a:rPr lang="en-US" altLang="ko-KR" sz="3600" spc="300" dirty="0">
                    <a:solidFill>
                      <a:schemeClr val="bg1"/>
                    </a:solidFill>
                    <a:latin typeface="Montserrat Semi Bold" panose="00000700000000000000" pitchFamily="50" charset="0"/>
                  </a:rPr>
                  <a:t>01</a:t>
                </a:r>
                <a:endParaRPr lang="ko-KR" altLang="en-US" sz="3600" spc="300" dirty="0">
                  <a:solidFill>
                    <a:schemeClr val="bg1"/>
                  </a:solidFill>
                  <a:latin typeface="Montserrat Semi Bold" panose="00000700000000000000" pitchFamily="50" charset="0"/>
                </a:endParaRPr>
              </a:p>
            </p:txBody>
          </p:sp>
          <p:sp>
            <p:nvSpPr>
              <p:cNvPr id="23" name="TextBox 22">
                <a:extLst>
                  <a:ext uri="{FF2B5EF4-FFF2-40B4-BE49-F238E27FC236}">
                    <a16:creationId xmlns:a16="http://schemas.microsoft.com/office/drawing/2014/main" id="{6AAF7BA5-60C3-403F-AE4C-6CB5163621C9}"/>
                  </a:ext>
                </a:extLst>
              </p:cNvPr>
              <p:cNvSpPr txBox="1"/>
              <p:nvPr/>
            </p:nvSpPr>
            <p:spPr>
              <a:xfrm>
                <a:off x="12652948" y="4550263"/>
                <a:ext cx="859531" cy="646331"/>
              </a:xfrm>
              <a:prstGeom prst="rect">
                <a:avLst/>
              </a:prstGeom>
              <a:noFill/>
            </p:spPr>
            <p:txBody>
              <a:bodyPr wrap="none" rtlCol="0">
                <a:spAutoFit/>
              </a:bodyPr>
              <a:lstStyle/>
              <a:p>
                <a:pPr algn="ctr"/>
                <a:r>
                  <a:rPr lang="en-US" altLang="ko-KR" sz="3600" spc="300" dirty="0">
                    <a:solidFill>
                      <a:schemeClr val="bg1"/>
                    </a:solidFill>
                    <a:latin typeface="Montserrat Semi Bold" panose="00000700000000000000" pitchFamily="50" charset="0"/>
                  </a:rPr>
                  <a:t>02</a:t>
                </a:r>
                <a:endParaRPr lang="ko-KR" altLang="en-US" sz="3600" spc="300" dirty="0">
                  <a:solidFill>
                    <a:schemeClr val="bg1"/>
                  </a:solidFill>
                  <a:latin typeface="Montserrat Semi Bold" panose="00000700000000000000" pitchFamily="50" charset="0"/>
                </a:endParaRPr>
              </a:p>
            </p:txBody>
          </p:sp>
          <p:sp>
            <p:nvSpPr>
              <p:cNvPr id="24" name="TextBox 23">
                <a:extLst>
                  <a:ext uri="{FF2B5EF4-FFF2-40B4-BE49-F238E27FC236}">
                    <a16:creationId xmlns:a16="http://schemas.microsoft.com/office/drawing/2014/main" id="{4C63D4A4-C100-40CE-9E65-C43498A5C39D}"/>
                  </a:ext>
                </a:extLst>
              </p:cNvPr>
              <p:cNvSpPr txBox="1"/>
              <p:nvPr/>
            </p:nvSpPr>
            <p:spPr>
              <a:xfrm>
                <a:off x="12652948" y="3626626"/>
                <a:ext cx="838691" cy="646331"/>
              </a:xfrm>
              <a:prstGeom prst="rect">
                <a:avLst/>
              </a:prstGeom>
              <a:noFill/>
            </p:spPr>
            <p:txBody>
              <a:bodyPr wrap="none" rtlCol="0">
                <a:spAutoFit/>
              </a:bodyPr>
              <a:lstStyle/>
              <a:p>
                <a:pPr algn="ctr"/>
                <a:r>
                  <a:rPr lang="en-US" altLang="ko-KR" sz="3600" spc="300" dirty="0">
                    <a:solidFill>
                      <a:schemeClr val="bg1"/>
                    </a:solidFill>
                    <a:latin typeface="Montserrat Semi Bold" panose="00000700000000000000" pitchFamily="50" charset="0"/>
                  </a:rPr>
                  <a:t>03</a:t>
                </a:r>
                <a:endParaRPr lang="ko-KR" altLang="en-US" sz="3600" spc="300" dirty="0">
                  <a:solidFill>
                    <a:schemeClr val="bg1"/>
                  </a:solidFill>
                  <a:latin typeface="Montserrat Semi Bold" panose="00000700000000000000" pitchFamily="50" charset="0"/>
                </a:endParaRPr>
              </a:p>
            </p:txBody>
          </p:sp>
          <p:sp>
            <p:nvSpPr>
              <p:cNvPr id="25" name="TextBox 24">
                <a:extLst>
                  <a:ext uri="{FF2B5EF4-FFF2-40B4-BE49-F238E27FC236}">
                    <a16:creationId xmlns:a16="http://schemas.microsoft.com/office/drawing/2014/main" id="{C3F20902-07DB-4A05-80A7-F234F65AD8E9}"/>
                  </a:ext>
                </a:extLst>
              </p:cNvPr>
              <p:cNvSpPr txBox="1"/>
              <p:nvPr/>
            </p:nvSpPr>
            <p:spPr>
              <a:xfrm>
                <a:off x="12652948" y="2702989"/>
                <a:ext cx="870751" cy="646331"/>
              </a:xfrm>
              <a:prstGeom prst="rect">
                <a:avLst/>
              </a:prstGeom>
              <a:noFill/>
            </p:spPr>
            <p:txBody>
              <a:bodyPr wrap="none" rtlCol="0">
                <a:spAutoFit/>
              </a:bodyPr>
              <a:lstStyle/>
              <a:p>
                <a:pPr algn="ctr"/>
                <a:r>
                  <a:rPr lang="en-US" altLang="ko-KR" sz="3600" spc="300" dirty="0">
                    <a:solidFill>
                      <a:schemeClr val="bg1"/>
                    </a:solidFill>
                    <a:latin typeface="Montserrat Semi Bold" panose="00000700000000000000" pitchFamily="50" charset="0"/>
                  </a:rPr>
                  <a:t>04</a:t>
                </a:r>
                <a:endParaRPr lang="ko-KR" altLang="en-US" sz="3600" spc="300" dirty="0">
                  <a:solidFill>
                    <a:schemeClr val="bg1"/>
                  </a:solidFill>
                  <a:latin typeface="Montserrat Semi Bold" panose="00000700000000000000" pitchFamily="50" charset="0"/>
                </a:endParaRPr>
              </a:p>
            </p:txBody>
          </p:sp>
        </p:grpSp>
        <p:sp>
          <p:nvSpPr>
            <p:cNvPr id="20" name="TextBox 19">
              <a:extLst>
                <a:ext uri="{FF2B5EF4-FFF2-40B4-BE49-F238E27FC236}">
                  <a16:creationId xmlns:a16="http://schemas.microsoft.com/office/drawing/2014/main" id="{E907A7E9-CAE7-4AE1-B9F2-4E7E08EE3AEC}"/>
                </a:ext>
              </a:extLst>
            </p:cNvPr>
            <p:cNvSpPr txBox="1"/>
            <p:nvPr/>
          </p:nvSpPr>
          <p:spPr>
            <a:xfrm>
              <a:off x="8971811" y="4641150"/>
              <a:ext cx="3842719" cy="584775"/>
            </a:xfrm>
            <a:prstGeom prst="rect">
              <a:avLst/>
            </a:prstGeom>
            <a:noFill/>
          </p:spPr>
          <p:txBody>
            <a:bodyPr wrap="none" rtlCol="0">
              <a:spAutoFit/>
            </a:bodyPr>
            <a:lstStyle/>
            <a:p>
              <a:pPr algn="ctr">
                <a:defRPr/>
              </a:pPr>
              <a:r>
                <a:rPr lang="vi-VN" altLang="ko-KR" sz="1600" b="1" dirty="0">
                  <a:solidFill>
                    <a:srgbClr val="FFFF00"/>
                  </a:solidFill>
                  <a:cs typeface="Arial" pitchFamily="34" charset="0"/>
                </a:rPr>
                <a:t>Cá nhân hóa công dụng và tính năng </a:t>
              </a:r>
            </a:p>
            <a:p>
              <a:pPr algn="ctr">
                <a:defRPr/>
              </a:pPr>
              <a:r>
                <a:rPr lang="vi-VN" altLang="ko-KR" sz="1600" b="1" dirty="0">
                  <a:solidFill>
                    <a:srgbClr val="FFFF00"/>
                  </a:solidFill>
                  <a:cs typeface="Arial" pitchFamily="34" charset="0"/>
                </a:rPr>
                <a:t>của sản phẩm </a:t>
              </a:r>
              <a:endParaRPr lang="ko-KR" altLang="en-US" sz="1600" b="1" dirty="0">
                <a:solidFill>
                  <a:srgbClr val="FFFF00"/>
                </a:solidFill>
                <a:latin typeface="Arial" pitchFamily="34" charset="0"/>
                <a:cs typeface="Arial" pitchFamily="34" charset="0"/>
              </a:endParaRPr>
            </a:p>
          </p:txBody>
        </p:sp>
        <p:sp>
          <p:nvSpPr>
            <p:cNvPr id="21" name="TextBox 20">
              <a:extLst>
                <a:ext uri="{FF2B5EF4-FFF2-40B4-BE49-F238E27FC236}">
                  <a16:creationId xmlns:a16="http://schemas.microsoft.com/office/drawing/2014/main" id="{F7C81D51-053D-45A8-90FD-4B0F586B3592}"/>
                </a:ext>
              </a:extLst>
            </p:cNvPr>
            <p:cNvSpPr txBox="1"/>
            <p:nvPr/>
          </p:nvSpPr>
          <p:spPr>
            <a:xfrm>
              <a:off x="9338973" y="5576689"/>
              <a:ext cx="4567276" cy="584775"/>
            </a:xfrm>
            <a:prstGeom prst="rect">
              <a:avLst/>
            </a:prstGeom>
            <a:noFill/>
          </p:spPr>
          <p:txBody>
            <a:bodyPr wrap="none" rtlCol="0">
              <a:spAutoFit/>
            </a:bodyPr>
            <a:lstStyle/>
            <a:p>
              <a:r>
                <a:rPr lang="vi-VN" altLang="ko-KR" sz="1600" b="1" dirty="0">
                  <a:solidFill>
                    <a:srgbClr val="FFFF00"/>
                  </a:solidFill>
                  <a:cs typeface="Arial" pitchFamily="34" charset="0"/>
                </a:rPr>
                <a:t>Phát triển sản phẩm phích giữ nhiệt cao cấp </a:t>
              </a:r>
            </a:p>
            <a:p>
              <a:r>
                <a:rPr lang="vi-VN" altLang="ko-KR" sz="1600" b="1" dirty="0">
                  <a:solidFill>
                    <a:srgbClr val="FFFF00"/>
                  </a:solidFill>
                  <a:cs typeface="Arial" pitchFamily="34" charset="0"/>
                </a:rPr>
                <a:t>và công nghệ cao</a:t>
              </a:r>
              <a:endParaRPr lang="ko-KR" altLang="en-US" sz="1600" spc="300" dirty="0">
                <a:solidFill>
                  <a:srgbClr val="FFFF00"/>
                </a:solidFill>
                <a:latin typeface="Montserrat Semi Bold" panose="00000700000000000000" pitchFamily="50" charset="0"/>
              </a:endParaRPr>
            </a:p>
          </p:txBody>
        </p:sp>
      </p:grpSp>
      <p:sp>
        <p:nvSpPr>
          <p:cNvPr id="219" name="TextBox 218">
            <a:extLst>
              <a:ext uri="{FF2B5EF4-FFF2-40B4-BE49-F238E27FC236}">
                <a16:creationId xmlns:a16="http://schemas.microsoft.com/office/drawing/2014/main" id="{E907A7E9-CAE7-4AE1-B9F2-4E7E08EE3AEC}"/>
              </a:ext>
            </a:extLst>
          </p:cNvPr>
          <p:cNvSpPr txBox="1"/>
          <p:nvPr/>
        </p:nvSpPr>
        <p:spPr>
          <a:xfrm>
            <a:off x="2173951" y="2551705"/>
            <a:ext cx="3844321" cy="584775"/>
          </a:xfrm>
          <a:prstGeom prst="rect">
            <a:avLst/>
          </a:prstGeom>
          <a:noFill/>
        </p:spPr>
        <p:txBody>
          <a:bodyPr wrap="none" rtlCol="0">
            <a:spAutoFit/>
          </a:bodyPr>
          <a:lstStyle/>
          <a:p>
            <a:pPr algn="ctr">
              <a:defRPr/>
            </a:pPr>
            <a:r>
              <a:rPr lang="vi-VN" altLang="ko-KR" sz="1600" b="1" dirty="0">
                <a:solidFill>
                  <a:srgbClr val="FFFF00"/>
                </a:solidFill>
                <a:cs typeface="Arial" pitchFamily="34" charset="0"/>
              </a:rPr>
              <a:t>Áp dụng vật liệu, công nghệ mới vào </a:t>
            </a:r>
          </a:p>
          <a:p>
            <a:pPr algn="ctr">
              <a:defRPr/>
            </a:pPr>
            <a:r>
              <a:rPr lang="vi-VN" altLang="ko-KR" sz="1600" b="1" dirty="0">
                <a:solidFill>
                  <a:srgbClr val="FFFF00"/>
                </a:solidFill>
                <a:cs typeface="Arial" pitchFamily="34" charset="0"/>
              </a:rPr>
              <a:t>sản phẩm: Gốm sứ, tia UV ....</a:t>
            </a:r>
            <a:endParaRPr lang="ko-KR" altLang="en-US" sz="1600" b="1" dirty="0">
              <a:solidFill>
                <a:srgbClr val="FFFF00"/>
              </a:solidFill>
              <a:latin typeface="Arial" pitchFamily="34" charset="0"/>
              <a:cs typeface="Arial" pitchFamily="34" charset="0"/>
            </a:endParaRPr>
          </a:p>
        </p:txBody>
      </p:sp>
      <p:sp>
        <p:nvSpPr>
          <p:cNvPr id="220" name="TextBox 219">
            <a:extLst>
              <a:ext uri="{FF2B5EF4-FFF2-40B4-BE49-F238E27FC236}">
                <a16:creationId xmlns:a16="http://schemas.microsoft.com/office/drawing/2014/main" id="{E907A7E9-CAE7-4AE1-B9F2-4E7E08EE3AEC}"/>
              </a:ext>
            </a:extLst>
          </p:cNvPr>
          <p:cNvSpPr txBox="1"/>
          <p:nvPr/>
        </p:nvSpPr>
        <p:spPr>
          <a:xfrm>
            <a:off x="2176259" y="1560421"/>
            <a:ext cx="3902029" cy="584775"/>
          </a:xfrm>
          <a:prstGeom prst="rect">
            <a:avLst/>
          </a:prstGeom>
          <a:noFill/>
        </p:spPr>
        <p:txBody>
          <a:bodyPr wrap="none" rtlCol="0">
            <a:spAutoFit/>
          </a:bodyPr>
          <a:lstStyle/>
          <a:p>
            <a:pPr algn="ctr">
              <a:defRPr/>
            </a:pPr>
            <a:r>
              <a:rPr lang="vi-VN" altLang="ko-KR" sz="1600" b="1" dirty="0">
                <a:solidFill>
                  <a:srgbClr val="FFFF00"/>
                </a:solidFill>
                <a:cs typeface="Arial" pitchFamily="34" charset="0"/>
              </a:rPr>
              <a:t>Đa dạng hóa các sản phẩm sản xuất : </a:t>
            </a:r>
          </a:p>
          <a:p>
            <a:pPr algn="ctr">
              <a:defRPr/>
            </a:pPr>
            <a:r>
              <a:rPr lang="vi-VN" altLang="ko-KR" sz="1600" b="1" dirty="0">
                <a:solidFill>
                  <a:srgbClr val="FFFF00"/>
                </a:solidFill>
                <a:cs typeface="Arial" pitchFamily="34" charset="0"/>
              </a:rPr>
              <a:t>bình thủy tinh, .......</a:t>
            </a:r>
            <a:endParaRPr lang="ko-KR" altLang="en-US" sz="1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295743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369489" y="1150877"/>
            <a:ext cx="8372690" cy="724247"/>
          </a:xfrm>
          <a:prstGeom prst="rect">
            <a:avLst/>
          </a:prstGeom>
        </p:spPr>
        <p:txBody>
          <a:bodyPr/>
          <a:lstStyle/>
          <a:p>
            <a:r>
              <a:rPr lang="en-US" b="1" dirty="0" err="1">
                <a:solidFill>
                  <a:srgbClr val="FF0000"/>
                </a:solidFill>
              </a:rPr>
              <a:t>Nội</a:t>
            </a:r>
            <a:r>
              <a:rPr lang="en-US" b="1" dirty="0">
                <a:solidFill>
                  <a:srgbClr val="FF0000"/>
                </a:solidFill>
              </a:rPr>
              <a:t> dung</a:t>
            </a:r>
          </a:p>
        </p:txBody>
      </p:sp>
      <p:sp>
        <p:nvSpPr>
          <p:cNvPr id="8" name="Rectangle 7">
            <a:extLst>
              <a:ext uri="{FF2B5EF4-FFF2-40B4-BE49-F238E27FC236}">
                <a16:creationId xmlns:a16="http://schemas.microsoft.com/office/drawing/2014/main" id="{1A7D6491-F24C-48DC-8BB2-B0216739ECC8}"/>
              </a:ext>
            </a:extLst>
          </p:cNvPr>
          <p:cNvSpPr/>
          <p:nvPr/>
        </p:nvSpPr>
        <p:spPr>
          <a:xfrm>
            <a:off x="3384915" y="3518800"/>
            <a:ext cx="7773716" cy="648000"/>
          </a:xfrm>
          <a:prstGeom prst="rect">
            <a:avLst/>
          </a:prstGeom>
          <a:solidFill>
            <a:schemeClr val="bg1">
              <a:lumMod val="85000"/>
            </a:scheme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C7375E8B-3A22-48CB-ACE2-49A8B06EA523}"/>
              </a:ext>
            </a:extLst>
          </p:cNvPr>
          <p:cNvSpPr/>
          <p:nvPr/>
        </p:nvSpPr>
        <p:spPr>
          <a:xfrm>
            <a:off x="4210683" y="3565801"/>
            <a:ext cx="6881271" cy="5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A0C458"/>
              </a:solidFill>
            </a:endParaRPr>
          </a:p>
        </p:txBody>
      </p:sp>
      <p:sp>
        <p:nvSpPr>
          <p:cNvPr id="10" name="Rectangle 9">
            <a:extLst>
              <a:ext uri="{FF2B5EF4-FFF2-40B4-BE49-F238E27FC236}">
                <a16:creationId xmlns:a16="http://schemas.microsoft.com/office/drawing/2014/main" id="{E4BE5109-811C-41F7-B6AC-F77942ED4FDD}"/>
              </a:ext>
            </a:extLst>
          </p:cNvPr>
          <p:cNvSpPr/>
          <p:nvPr/>
        </p:nvSpPr>
        <p:spPr>
          <a:xfrm>
            <a:off x="3489609" y="3590800"/>
            <a:ext cx="61200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a:extLst>
              <a:ext uri="{FF2B5EF4-FFF2-40B4-BE49-F238E27FC236}">
                <a16:creationId xmlns:a16="http://schemas.microsoft.com/office/drawing/2014/main" id="{8947FA82-643D-4766-8E68-19159D29D779}"/>
              </a:ext>
            </a:extLst>
          </p:cNvPr>
          <p:cNvSpPr txBox="1"/>
          <p:nvPr/>
        </p:nvSpPr>
        <p:spPr>
          <a:xfrm>
            <a:off x="3483974" y="3565801"/>
            <a:ext cx="605282" cy="461665"/>
          </a:xfrm>
          <a:prstGeom prst="rect">
            <a:avLst/>
          </a:prstGeom>
          <a:noFill/>
        </p:spPr>
        <p:txBody>
          <a:bodyPr wrap="square" rtlCol="0" anchor="ctr">
            <a:spAutoFit/>
          </a:bodyPr>
          <a:lstStyle/>
          <a:p>
            <a:pPr algn="ctr"/>
            <a:r>
              <a:rPr lang="en-US" altLang="ko-KR" sz="2400" b="1">
                <a:solidFill>
                  <a:srgbClr val="7030A0"/>
                </a:solidFill>
                <a:latin typeface="Arial" pitchFamily="34" charset="0"/>
                <a:cs typeface="Arial" pitchFamily="34" charset="0"/>
              </a:rPr>
              <a:t>02</a:t>
            </a:r>
            <a:endParaRPr lang="ko-KR" altLang="en-US" sz="2400" b="1" dirty="0">
              <a:solidFill>
                <a:srgbClr val="7030A0"/>
              </a:solidFill>
              <a:latin typeface="Arial" pitchFamily="34" charset="0"/>
              <a:cs typeface="Arial" pitchFamily="34" charset="0"/>
            </a:endParaRPr>
          </a:p>
        </p:txBody>
      </p:sp>
      <p:sp>
        <p:nvSpPr>
          <p:cNvPr id="13" name="Rectangle 12">
            <a:extLst>
              <a:ext uri="{FF2B5EF4-FFF2-40B4-BE49-F238E27FC236}">
                <a16:creationId xmlns:a16="http://schemas.microsoft.com/office/drawing/2014/main" id="{3A63C719-96BB-4E6E-952E-52FFDEFCEA49}"/>
              </a:ext>
            </a:extLst>
          </p:cNvPr>
          <p:cNvSpPr/>
          <p:nvPr/>
        </p:nvSpPr>
        <p:spPr>
          <a:xfrm>
            <a:off x="3384915" y="4377515"/>
            <a:ext cx="7773716" cy="648000"/>
          </a:xfrm>
          <a:prstGeom prst="rect">
            <a:avLst/>
          </a:prstGeom>
          <a:solidFill>
            <a:schemeClr val="bg1">
              <a:lumMod val="85000"/>
            </a:scheme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a:extLst>
              <a:ext uri="{FF2B5EF4-FFF2-40B4-BE49-F238E27FC236}">
                <a16:creationId xmlns:a16="http://schemas.microsoft.com/office/drawing/2014/main" id="{913E103D-B4A0-4E0D-B4FD-F46E69BD0FD7}"/>
              </a:ext>
            </a:extLst>
          </p:cNvPr>
          <p:cNvSpPr/>
          <p:nvPr/>
        </p:nvSpPr>
        <p:spPr>
          <a:xfrm>
            <a:off x="4203964" y="4484405"/>
            <a:ext cx="6881271"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a:extLst>
              <a:ext uri="{FF2B5EF4-FFF2-40B4-BE49-F238E27FC236}">
                <a16:creationId xmlns:a16="http://schemas.microsoft.com/office/drawing/2014/main" id="{91E1B423-7503-47C1-B395-8851289E4F3F}"/>
              </a:ext>
            </a:extLst>
          </p:cNvPr>
          <p:cNvSpPr/>
          <p:nvPr/>
        </p:nvSpPr>
        <p:spPr>
          <a:xfrm>
            <a:off x="3483974" y="4484319"/>
            <a:ext cx="61200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AA2F3DCF-C7A7-4FBC-800F-596C0F5B18CF}"/>
              </a:ext>
            </a:extLst>
          </p:cNvPr>
          <p:cNvSpPr txBox="1"/>
          <p:nvPr/>
        </p:nvSpPr>
        <p:spPr>
          <a:xfrm>
            <a:off x="3496327" y="4519209"/>
            <a:ext cx="605282" cy="461665"/>
          </a:xfrm>
          <a:prstGeom prst="rect">
            <a:avLst/>
          </a:prstGeom>
          <a:noFill/>
        </p:spPr>
        <p:txBody>
          <a:bodyPr wrap="square" rtlCol="0" anchor="ctr">
            <a:spAutoFit/>
          </a:bodyPr>
          <a:lstStyle/>
          <a:p>
            <a:pPr algn="ctr"/>
            <a:r>
              <a:rPr lang="en-US" altLang="ko-KR" sz="2400" b="1">
                <a:solidFill>
                  <a:srgbClr val="7030A0"/>
                </a:solidFill>
                <a:latin typeface="Arial" pitchFamily="34" charset="0"/>
                <a:cs typeface="Arial" pitchFamily="34" charset="0"/>
              </a:rPr>
              <a:t>03</a:t>
            </a:r>
            <a:endParaRPr lang="ko-KR" altLang="en-US" sz="2400" b="1" dirty="0">
              <a:solidFill>
                <a:srgbClr val="7030A0"/>
              </a:solidFill>
              <a:latin typeface="Arial" pitchFamily="34" charset="0"/>
              <a:cs typeface="Arial" pitchFamily="34" charset="0"/>
            </a:endParaRPr>
          </a:p>
        </p:txBody>
      </p:sp>
      <p:sp>
        <p:nvSpPr>
          <p:cNvPr id="18" name="Rectangle 17">
            <a:extLst>
              <a:ext uri="{FF2B5EF4-FFF2-40B4-BE49-F238E27FC236}">
                <a16:creationId xmlns:a16="http://schemas.microsoft.com/office/drawing/2014/main" id="{10C838B9-0A85-472A-B803-AB10C9053EBF}"/>
              </a:ext>
            </a:extLst>
          </p:cNvPr>
          <p:cNvSpPr/>
          <p:nvPr/>
        </p:nvSpPr>
        <p:spPr>
          <a:xfrm>
            <a:off x="3384915" y="5243876"/>
            <a:ext cx="7773716" cy="648000"/>
          </a:xfrm>
          <a:prstGeom prst="rect">
            <a:avLst/>
          </a:prstGeom>
          <a:solidFill>
            <a:schemeClr val="bg1">
              <a:lumMod val="85000"/>
            </a:scheme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18">
            <a:extLst>
              <a:ext uri="{FF2B5EF4-FFF2-40B4-BE49-F238E27FC236}">
                <a16:creationId xmlns:a16="http://schemas.microsoft.com/office/drawing/2014/main" id="{C00E2B14-89F0-4F2E-9083-55D0F792930B}"/>
              </a:ext>
            </a:extLst>
          </p:cNvPr>
          <p:cNvSpPr/>
          <p:nvPr/>
        </p:nvSpPr>
        <p:spPr>
          <a:xfrm>
            <a:off x="4178173" y="5327039"/>
            <a:ext cx="6881271" cy="5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Rectangle 19">
            <a:extLst>
              <a:ext uri="{FF2B5EF4-FFF2-40B4-BE49-F238E27FC236}">
                <a16:creationId xmlns:a16="http://schemas.microsoft.com/office/drawing/2014/main" id="{C235D0BF-B074-409C-9E2A-ADB5BD146FF4}"/>
              </a:ext>
            </a:extLst>
          </p:cNvPr>
          <p:cNvSpPr/>
          <p:nvPr/>
        </p:nvSpPr>
        <p:spPr>
          <a:xfrm>
            <a:off x="3477256" y="5329690"/>
            <a:ext cx="61200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a:extLst>
              <a:ext uri="{FF2B5EF4-FFF2-40B4-BE49-F238E27FC236}">
                <a16:creationId xmlns:a16="http://schemas.microsoft.com/office/drawing/2014/main" id="{44506B10-1FD4-4079-8B92-F6AAB27368C8}"/>
              </a:ext>
            </a:extLst>
          </p:cNvPr>
          <p:cNvSpPr txBox="1"/>
          <p:nvPr/>
        </p:nvSpPr>
        <p:spPr>
          <a:xfrm>
            <a:off x="3483974" y="5337045"/>
            <a:ext cx="605282" cy="461665"/>
          </a:xfrm>
          <a:prstGeom prst="rect">
            <a:avLst/>
          </a:prstGeom>
          <a:noFill/>
        </p:spPr>
        <p:txBody>
          <a:bodyPr wrap="square" rtlCol="0" anchor="ctr">
            <a:spAutoFit/>
          </a:bodyPr>
          <a:lstStyle/>
          <a:p>
            <a:pPr algn="ctr"/>
            <a:r>
              <a:rPr lang="en-US" altLang="ko-KR" sz="2400" b="1">
                <a:solidFill>
                  <a:srgbClr val="7030A0"/>
                </a:solidFill>
                <a:latin typeface="Arial" pitchFamily="34" charset="0"/>
                <a:cs typeface="Arial" pitchFamily="34" charset="0"/>
              </a:rPr>
              <a:t>04</a:t>
            </a:r>
            <a:endParaRPr lang="ko-KR" altLang="en-US" sz="2400" b="1" dirty="0">
              <a:solidFill>
                <a:srgbClr val="7030A0"/>
              </a:solidFill>
              <a:latin typeface="Arial" pitchFamily="34" charset="0"/>
              <a:cs typeface="Arial" pitchFamily="34" charset="0"/>
            </a:endParaRPr>
          </a:p>
        </p:txBody>
      </p:sp>
      <p:sp>
        <p:nvSpPr>
          <p:cNvPr id="28" name="TextBox 12">
            <a:extLst>
              <a:ext uri="{FF2B5EF4-FFF2-40B4-BE49-F238E27FC236}">
                <a16:creationId xmlns:a16="http://schemas.microsoft.com/office/drawing/2014/main" id="{98872BBE-D09B-4270-AA8E-87495041FFC9}"/>
              </a:ext>
            </a:extLst>
          </p:cNvPr>
          <p:cNvSpPr txBox="1"/>
          <p:nvPr/>
        </p:nvSpPr>
        <p:spPr bwMode="auto">
          <a:xfrm>
            <a:off x="4332327" y="3658134"/>
            <a:ext cx="6586400" cy="369332"/>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b="1" dirty="0" err="1">
                <a:solidFill>
                  <a:srgbClr val="7030A0"/>
                </a:solidFill>
                <a:cs typeface="Arial" pitchFamily="34" charset="0"/>
              </a:rPr>
              <a:t>Sản</a:t>
            </a:r>
            <a:r>
              <a:rPr lang="en-US" altLang="ko-KR" b="1" dirty="0">
                <a:solidFill>
                  <a:srgbClr val="7030A0"/>
                </a:solidFill>
                <a:cs typeface="Arial" pitchFamily="34" charset="0"/>
              </a:rPr>
              <a:t> </a:t>
            </a:r>
            <a:r>
              <a:rPr lang="en-US" altLang="ko-KR" b="1" dirty="0" err="1">
                <a:solidFill>
                  <a:srgbClr val="7030A0"/>
                </a:solidFill>
                <a:cs typeface="Arial" pitchFamily="34" charset="0"/>
              </a:rPr>
              <a:t>phẩm</a:t>
            </a:r>
            <a:r>
              <a:rPr lang="en-US" altLang="ko-KR" b="1" dirty="0">
                <a:solidFill>
                  <a:srgbClr val="7030A0"/>
                </a:solidFill>
                <a:cs typeface="Arial" pitchFamily="34" charset="0"/>
              </a:rPr>
              <a:t> </a:t>
            </a:r>
            <a:r>
              <a:rPr lang="en-US" altLang="ko-KR" b="1" dirty="0" err="1">
                <a:solidFill>
                  <a:srgbClr val="7030A0"/>
                </a:solidFill>
                <a:cs typeface="Arial" pitchFamily="34" charset="0"/>
              </a:rPr>
              <a:t>cải</a:t>
            </a:r>
            <a:r>
              <a:rPr lang="en-US" altLang="ko-KR" b="1" dirty="0">
                <a:solidFill>
                  <a:srgbClr val="7030A0"/>
                </a:solidFill>
                <a:cs typeface="Arial" pitchFamily="34" charset="0"/>
              </a:rPr>
              <a:t> </a:t>
            </a:r>
            <a:r>
              <a:rPr lang="en-US" altLang="ko-KR" b="1" dirty="0" err="1">
                <a:solidFill>
                  <a:srgbClr val="7030A0"/>
                </a:solidFill>
                <a:cs typeface="Arial" pitchFamily="34" charset="0"/>
              </a:rPr>
              <a:t>tiến</a:t>
            </a:r>
            <a:r>
              <a:rPr lang="en-US" altLang="ko-KR" b="1" dirty="0">
                <a:solidFill>
                  <a:srgbClr val="7030A0"/>
                </a:solidFill>
                <a:cs typeface="Arial" pitchFamily="34" charset="0"/>
              </a:rPr>
              <a:t> &amp; </a:t>
            </a:r>
            <a:r>
              <a:rPr lang="en-US" altLang="ko-KR" b="1" dirty="0" err="1">
                <a:solidFill>
                  <a:srgbClr val="7030A0"/>
                </a:solidFill>
                <a:cs typeface="Arial" pitchFamily="34" charset="0"/>
              </a:rPr>
              <a:t>sản</a:t>
            </a:r>
            <a:r>
              <a:rPr lang="en-US" altLang="ko-KR" b="1" dirty="0">
                <a:solidFill>
                  <a:srgbClr val="7030A0"/>
                </a:solidFill>
                <a:cs typeface="Arial" pitchFamily="34" charset="0"/>
              </a:rPr>
              <a:t> </a:t>
            </a:r>
            <a:r>
              <a:rPr lang="en-US" altLang="ko-KR" b="1" dirty="0" err="1">
                <a:solidFill>
                  <a:srgbClr val="7030A0"/>
                </a:solidFill>
                <a:cs typeface="Arial" pitchFamily="34" charset="0"/>
              </a:rPr>
              <a:t>phẩm</a:t>
            </a:r>
            <a:r>
              <a:rPr lang="en-US" altLang="ko-KR" b="1" dirty="0">
                <a:solidFill>
                  <a:srgbClr val="7030A0"/>
                </a:solidFill>
                <a:cs typeface="Arial" pitchFamily="34" charset="0"/>
              </a:rPr>
              <a:t> </a:t>
            </a:r>
            <a:r>
              <a:rPr lang="en-US" altLang="ko-KR" b="1" dirty="0" err="1">
                <a:solidFill>
                  <a:srgbClr val="7030A0"/>
                </a:solidFill>
                <a:cs typeface="Arial" pitchFamily="34" charset="0"/>
              </a:rPr>
              <a:t>mới</a:t>
            </a:r>
            <a:r>
              <a:rPr lang="en-US" altLang="ko-KR" b="1" dirty="0">
                <a:solidFill>
                  <a:srgbClr val="7030A0"/>
                </a:solidFill>
                <a:cs typeface="Arial" pitchFamily="34" charset="0"/>
              </a:rPr>
              <a:t> </a:t>
            </a:r>
            <a:endParaRPr lang="ko-KR" altLang="en-US" b="1" dirty="0">
              <a:solidFill>
                <a:srgbClr val="7030A0"/>
              </a:solidFill>
              <a:latin typeface="Arial" pitchFamily="34" charset="0"/>
              <a:cs typeface="Arial" pitchFamily="34" charset="0"/>
            </a:endParaRPr>
          </a:p>
        </p:txBody>
      </p:sp>
      <p:sp>
        <p:nvSpPr>
          <p:cNvPr id="29" name="TextBox 12">
            <a:extLst>
              <a:ext uri="{FF2B5EF4-FFF2-40B4-BE49-F238E27FC236}">
                <a16:creationId xmlns:a16="http://schemas.microsoft.com/office/drawing/2014/main" id="{E73CE693-7B2C-4012-9BF0-0ACCCB10CA70}"/>
              </a:ext>
            </a:extLst>
          </p:cNvPr>
          <p:cNvSpPr txBox="1"/>
          <p:nvPr/>
        </p:nvSpPr>
        <p:spPr bwMode="auto">
          <a:xfrm>
            <a:off x="4325608" y="4516849"/>
            <a:ext cx="6586400" cy="369332"/>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b="1" dirty="0" err="1">
                <a:solidFill>
                  <a:srgbClr val="7030A0"/>
                </a:solidFill>
                <a:cs typeface="Arial" pitchFamily="34" charset="0"/>
              </a:rPr>
              <a:t>Kết</a:t>
            </a:r>
            <a:r>
              <a:rPr lang="en-US" altLang="ko-KR" b="1" dirty="0">
                <a:solidFill>
                  <a:srgbClr val="7030A0"/>
                </a:solidFill>
                <a:cs typeface="Arial" pitchFamily="34" charset="0"/>
              </a:rPr>
              <a:t> quả </a:t>
            </a:r>
            <a:r>
              <a:rPr lang="en-US" altLang="ko-KR" b="1" dirty="0" err="1">
                <a:solidFill>
                  <a:srgbClr val="7030A0"/>
                </a:solidFill>
                <a:cs typeface="Arial" pitchFamily="34" charset="0"/>
              </a:rPr>
              <a:t>tiêu</a:t>
            </a:r>
            <a:r>
              <a:rPr lang="en-US" altLang="ko-KR" b="1" dirty="0">
                <a:solidFill>
                  <a:srgbClr val="7030A0"/>
                </a:solidFill>
                <a:cs typeface="Arial" pitchFamily="34" charset="0"/>
              </a:rPr>
              <a:t> </a:t>
            </a:r>
            <a:r>
              <a:rPr lang="en-US" altLang="ko-KR" b="1" dirty="0" err="1">
                <a:solidFill>
                  <a:srgbClr val="7030A0"/>
                </a:solidFill>
                <a:cs typeface="Arial" pitchFamily="34" charset="0"/>
              </a:rPr>
              <a:t>thu</a:t>
            </a:r>
            <a:r>
              <a:rPr lang="en-US" altLang="ko-KR" b="1" dirty="0">
                <a:solidFill>
                  <a:srgbClr val="7030A0"/>
                </a:solidFill>
                <a:cs typeface="Arial" pitchFamily="34" charset="0"/>
              </a:rPr>
              <a:t>̣ </a:t>
            </a:r>
            <a:r>
              <a:rPr lang="en-US" altLang="ko-KR" b="1" dirty="0" err="1">
                <a:solidFill>
                  <a:srgbClr val="7030A0"/>
                </a:solidFill>
                <a:cs typeface="Arial" pitchFamily="34" charset="0"/>
              </a:rPr>
              <a:t>sản</a:t>
            </a:r>
            <a:r>
              <a:rPr lang="en-US" altLang="ko-KR" b="1" dirty="0">
                <a:solidFill>
                  <a:srgbClr val="7030A0"/>
                </a:solidFill>
                <a:cs typeface="Arial" pitchFamily="34" charset="0"/>
              </a:rPr>
              <a:t> </a:t>
            </a:r>
            <a:r>
              <a:rPr lang="en-US" altLang="ko-KR" b="1" dirty="0" err="1">
                <a:solidFill>
                  <a:srgbClr val="7030A0"/>
                </a:solidFill>
                <a:cs typeface="Arial" pitchFamily="34" charset="0"/>
              </a:rPr>
              <a:t>phẩm</a:t>
            </a:r>
            <a:r>
              <a:rPr lang="en-US" altLang="ko-KR" b="1" dirty="0">
                <a:solidFill>
                  <a:srgbClr val="7030A0"/>
                </a:solidFill>
                <a:cs typeface="Arial" pitchFamily="34" charset="0"/>
              </a:rPr>
              <a:t> </a:t>
            </a:r>
            <a:r>
              <a:rPr lang="en-US" altLang="ko-KR" b="1" dirty="0" err="1">
                <a:solidFill>
                  <a:srgbClr val="7030A0"/>
                </a:solidFill>
                <a:cs typeface="Arial" pitchFamily="34" charset="0"/>
              </a:rPr>
              <a:t>mới</a:t>
            </a:r>
            <a:endParaRPr lang="ko-KR" altLang="en-US" b="1" dirty="0">
              <a:solidFill>
                <a:srgbClr val="7030A0"/>
              </a:solidFill>
              <a:latin typeface="Arial" pitchFamily="34" charset="0"/>
              <a:cs typeface="Arial" pitchFamily="34" charset="0"/>
            </a:endParaRPr>
          </a:p>
        </p:txBody>
      </p:sp>
      <p:sp>
        <p:nvSpPr>
          <p:cNvPr id="30" name="TextBox 12">
            <a:extLst>
              <a:ext uri="{FF2B5EF4-FFF2-40B4-BE49-F238E27FC236}">
                <a16:creationId xmlns:a16="http://schemas.microsoft.com/office/drawing/2014/main" id="{18B39151-E83B-4C17-9A09-BE70E05E8DA7}"/>
              </a:ext>
            </a:extLst>
          </p:cNvPr>
          <p:cNvSpPr txBox="1"/>
          <p:nvPr/>
        </p:nvSpPr>
        <p:spPr bwMode="auto">
          <a:xfrm>
            <a:off x="4325608" y="5397024"/>
            <a:ext cx="6586400" cy="369332"/>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b="1" dirty="0" err="1">
                <a:solidFill>
                  <a:srgbClr val="7030A0"/>
                </a:solidFill>
                <a:cs typeface="Arial" pitchFamily="34" charset="0"/>
              </a:rPr>
              <a:t>Định</a:t>
            </a:r>
            <a:r>
              <a:rPr lang="en-US" altLang="ko-KR" b="1" dirty="0">
                <a:solidFill>
                  <a:srgbClr val="7030A0"/>
                </a:solidFill>
                <a:cs typeface="Arial" pitchFamily="34" charset="0"/>
              </a:rPr>
              <a:t> </a:t>
            </a:r>
            <a:r>
              <a:rPr lang="en-US" altLang="ko-KR" b="1" dirty="0" err="1">
                <a:solidFill>
                  <a:srgbClr val="7030A0"/>
                </a:solidFill>
                <a:cs typeface="Arial" pitchFamily="34" charset="0"/>
              </a:rPr>
              <a:t>hướng</a:t>
            </a:r>
            <a:r>
              <a:rPr lang="en-US" altLang="ko-KR" b="1" dirty="0">
                <a:solidFill>
                  <a:srgbClr val="7030A0"/>
                </a:solidFill>
                <a:cs typeface="Arial" pitchFamily="34" charset="0"/>
              </a:rPr>
              <a:t> </a:t>
            </a:r>
            <a:r>
              <a:rPr lang="en-US" altLang="ko-KR" b="1" dirty="0" err="1">
                <a:solidFill>
                  <a:srgbClr val="7030A0"/>
                </a:solidFill>
                <a:cs typeface="Arial" pitchFamily="34" charset="0"/>
              </a:rPr>
              <a:t>phát</a:t>
            </a:r>
            <a:r>
              <a:rPr lang="en-US" altLang="ko-KR" b="1" dirty="0">
                <a:solidFill>
                  <a:srgbClr val="7030A0"/>
                </a:solidFill>
                <a:cs typeface="Arial" pitchFamily="34" charset="0"/>
              </a:rPr>
              <a:t> </a:t>
            </a:r>
            <a:r>
              <a:rPr lang="en-US" altLang="ko-KR" b="1" dirty="0" err="1">
                <a:solidFill>
                  <a:srgbClr val="7030A0"/>
                </a:solidFill>
                <a:cs typeface="Arial" pitchFamily="34" charset="0"/>
              </a:rPr>
              <a:t>triển</a:t>
            </a:r>
            <a:r>
              <a:rPr lang="en-US" altLang="ko-KR" b="1" dirty="0">
                <a:solidFill>
                  <a:srgbClr val="7030A0"/>
                </a:solidFill>
                <a:cs typeface="Arial" pitchFamily="34" charset="0"/>
              </a:rPr>
              <a:t> </a:t>
            </a:r>
            <a:r>
              <a:rPr lang="en-US" altLang="ko-KR" b="1" dirty="0" err="1">
                <a:solidFill>
                  <a:srgbClr val="7030A0"/>
                </a:solidFill>
                <a:cs typeface="Arial" pitchFamily="34" charset="0"/>
              </a:rPr>
              <a:t>sản</a:t>
            </a:r>
            <a:r>
              <a:rPr lang="en-US" altLang="ko-KR" b="1" dirty="0">
                <a:solidFill>
                  <a:srgbClr val="7030A0"/>
                </a:solidFill>
                <a:cs typeface="Arial" pitchFamily="34" charset="0"/>
              </a:rPr>
              <a:t> </a:t>
            </a:r>
            <a:r>
              <a:rPr lang="en-US" altLang="ko-KR" b="1" dirty="0" err="1">
                <a:solidFill>
                  <a:srgbClr val="7030A0"/>
                </a:solidFill>
                <a:cs typeface="Arial" pitchFamily="34" charset="0"/>
              </a:rPr>
              <a:t>phẩm</a:t>
            </a:r>
            <a:r>
              <a:rPr lang="en-US" altLang="ko-KR" b="1" dirty="0">
                <a:solidFill>
                  <a:srgbClr val="7030A0"/>
                </a:solidFill>
                <a:cs typeface="Arial" pitchFamily="34" charset="0"/>
              </a:rPr>
              <a:t>  </a:t>
            </a:r>
            <a:endParaRPr lang="ko-KR" altLang="en-US" b="1" dirty="0">
              <a:solidFill>
                <a:srgbClr val="7030A0"/>
              </a:solidFill>
              <a:latin typeface="Arial" pitchFamily="34" charset="0"/>
              <a:cs typeface="Arial" pitchFamily="34" charset="0"/>
            </a:endParaRPr>
          </a:p>
        </p:txBody>
      </p:sp>
      <p:sp>
        <p:nvSpPr>
          <p:cNvPr id="23" name="Rectangle 22">
            <a:extLst>
              <a:ext uri="{FF2B5EF4-FFF2-40B4-BE49-F238E27FC236}">
                <a16:creationId xmlns:a16="http://schemas.microsoft.com/office/drawing/2014/main" id="{AA12197A-CB42-4BB3-8CF8-03B7668CD41E}"/>
              </a:ext>
            </a:extLst>
          </p:cNvPr>
          <p:cNvSpPr/>
          <p:nvPr/>
        </p:nvSpPr>
        <p:spPr>
          <a:xfrm>
            <a:off x="3410706" y="2561394"/>
            <a:ext cx="7773716" cy="648000"/>
          </a:xfrm>
          <a:prstGeom prst="rect">
            <a:avLst/>
          </a:prstGeom>
          <a:solidFill>
            <a:schemeClr val="bg1">
              <a:lumMod val="85000"/>
            </a:schemeClr>
          </a:solidFill>
          <a:ln>
            <a:noFill/>
          </a:ln>
          <a:effectLst>
            <a:outerShdw blurRad="508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7030A0"/>
              </a:solidFill>
            </a:endParaRPr>
          </a:p>
        </p:txBody>
      </p:sp>
      <p:sp>
        <p:nvSpPr>
          <p:cNvPr id="24" name="Rectangle 23">
            <a:extLst>
              <a:ext uri="{FF2B5EF4-FFF2-40B4-BE49-F238E27FC236}">
                <a16:creationId xmlns:a16="http://schemas.microsoft.com/office/drawing/2014/main" id="{83A990C3-2BB1-454F-A5A5-9C08B635FC21}"/>
              </a:ext>
            </a:extLst>
          </p:cNvPr>
          <p:cNvSpPr/>
          <p:nvPr/>
        </p:nvSpPr>
        <p:spPr>
          <a:xfrm>
            <a:off x="4210683" y="2633394"/>
            <a:ext cx="6881271" cy="5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4">
            <a:extLst>
              <a:ext uri="{FF2B5EF4-FFF2-40B4-BE49-F238E27FC236}">
                <a16:creationId xmlns:a16="http://schemas.microsoft.com/office/drawing/2014/main" id="{695096ED-85F6-4156-88A9-DE2F54E5B261}"/>
              </a:ext>
            </a:extLst>
          </p:cNvPr>
          <p:cNvSpPr/>
          <p:nvPr/>
        </p:nvSpPr>
        <p:spPr>
          <a:xfrm>
            <a:off x="3503046" y="2633394"/>
            <a:ext cx="61200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a:solidFill>
                  <a:srgbClr val="7030A0"/>
                </a:solidFill>
              </a:rPr>
              <a:t>01</a:t>
            </a:r>
            <a:endParaRPr lang="ko-KR" altLang="en-US" sz="2400" b="1">
              <a:solidFill>
                <a:srgbClr val="7030A0"/>
              </a:solidFill>
            </a:endParaRPr>
          </a:p>
        </p:txBody>
      </p:sp>
      <p:sp>
        <p:nvSpPr>
          <p:cNvPr id="27" name="TextBox 12">
            <a:extLst>
              <a:ext uri="{FF2B5EF4-FFF2-40B4-BE49-F238E27FC236}">
                <a16:creationId xmlns:a16="http://schemas.microsoft.com/office/drawing/2014/main" id="{D0252324-4A4A-43DE-BC46-99585C07F87C}"/>
              </a:ext>
            </a:extLst>
          </p:cNvPr>
          <p:cNvSpPr txBox="1"/>
          <p:nvPr/>
        </p:nvSpPr>
        <p:spPr bwMode="auto">
          <a:xfrm>
            <a:off x="4325608" y="2700728"/>
            <a:ext cx="6586400" cy="369332"/>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b="1">
                <a:solidFill>
                  <a:srgbClr val="7030A0"/>
                </a:solidFill>
                <a:cs typeface="Arial" pitchFamily="34" charset="0"/>
              </a:rPr>
              <a:t>Mục tiêu chương trình</a:t>
            </a:r>
            <a:endParaRPr lang="ko-KR" altLang="en-US" b="1"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300418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직사각형 69">
            <a:extLst>
              <a:ext uri="{FF2B5EF4-FFF2-40B4-BE49-F238E27FC236}">
                <a16:creationId xmlns:a16="http://schemas.microsoft.com/office/drawing/2014/main" id="{808C66F3-E28A-4F22-86E4-2D3991AD680F}"/>
              </a:ext>
            </a:extLst>
          </p:cNvPr>
          <p:cNvSpPr/>
          <p:nvPr/>
        </p:nvSpPr>
        <p:spPr>
          <a:xfrm>
            <a:off x="331493" y="4214570"/>
            <a:ext cx="5146322" cy="1746415"/>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07" name="직사각형 2">
            <a:extLst>
              <a:ext uri="{FF2B5EF4-FFF2-40B4-BE49-F238E27FC236}">
                <a16:creationId xmlns:a16="http://schemas.microsoft.com/office/drawing/2014/main" id="{47E09142-9D2D-4FB4-8123-3FC314FA9B17}"/>
              </a:ext>
            </a:extLst>
          </p:cNvPr>
          <p:cNvSpPr/>
          <p:nvPr/>
        </p:nvSpPr>
        <p:spPr>
          <a:xfrm>
            <a:off x="507800" y="4239149"/>
            <a:ext cx="4849810" cy="1683418"/>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46" name="직사각형 68">
            <a:extLst>
              <a:ext uri="{FF2B5EF4-FFF2-40B4-BE49-F238E27FC236}">
                <a16:creationId xmlns:a16="http://schemas.microsoft.com/office/drawing/2014/main" id="{776A6389-542B-4C19-9A11-D94E3525A7B9}"/>
              </a:ext>
            </a:extLst>
          </p:cNvPr>
          <p:cNvSpPr/>
          <p:nvPr/>
        </p:nvSpPr>
        <p:spPr>
          <a:xfrm>
            <a:off x="399243" y="1569377"/>
            <a:ext cx="5078571" cy="2164125"/>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06" name="직사각형 2">
            <a:extLst>
              <a:ext uri="{FF2B5EF4-FFF2-40B4-BE49-F238E27FC236}">
                <a16:creationId xmlns:a16="http://schemas.microsoft.com/office/drawing/2014/main" id="{9E43735C-7884-47FD-B54F-B0BF379D26AF}"/>
              </a:ext>
            </a:extLst>
          </p:cNvPr>
          <p:cNvSpPr/>
          <p:nvPr/>
        </p:nvSpPr>
        <p:spPr>
          <a:xfrm>
            <a:off x="507799" y="1647645"/>
            <a:ext cx="4849811" cy="2001338"/>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51" name="직사각형 64">
            <a:extLst>
              <a:ext uri="{FF2B5EF4-FFF2-40B4-BE49-F238E27FC236}">
                <a16:creationId xmlns:a16="http://schemas.microsoft.com/office/drawing/2014/main" id="{600D6A06-4C81-4274-9F08-3F5CD9E99AD1}"/>
              </a:ext>
            </a:extLst>
          </p:cNvPr>
          <p:cNvSpPr/>
          <p:nvPr/>
        </p:nvSpPr>
        <p:spPr>
          <a:xfrm>
            <a:off x="7017407" y="4214571"/>
            <a:ext cx="3922401" cy="1459811"/>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05" name="직사각형 2">
            <a:extLst>
              <a:ext uri="{FF2B5EF4-FFF2-40B4-BE49-F238E27FC236}">
                <a16:creationId xmlns:a16="http://schemas.microsoft.com/office/drawing/2014/main" id="{F3D4D3C2-2A7D-460D-B253-17049B7A5737}"/>
              </a:ext>
            </a:extLst>
          </p:cNvPr>
          <p:cNvSpPr/>
          <p:nvPr/>
        </p:nvSpPr>
        <p:spPr>
          <a:xfrm>
            <a:off x="6595725" y="4178637"/>
            <a:ext cx="5118818" cy="1838627"/>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49" name="직사각형 2">
            <a:extLst>
              <a:ext uri="{FF2B5EF4-FFF2-40B4-BE49-F238E27FC236}">
                <a16:creationId xmlns:a16="http://schemas.microsoft.com/office/drawing/2014/main" id="{B00EC1CE-B5E4-4C27-B3D3-1D91C488A5FA}"/>
              </a:ext>
            </a:extLst>
          </p:cNvPr>
          <p:cNvSpPr/>
          <p:nvPr/>
        </p:nvSpPr>
        <p:spPr>
          <a:xfrm>
            <a:off x="6482359" y="1488140"/>
            <a:ext cx="5301810" cy="2264049"/>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03" name="직사각형 2">
            <a:extLst>
              <a:ext uri="{FF2B5EF4-FFF2-40B4-BE49-F238E27FC236}">
                <a16:creationId xmlns:a16="http://schemas.microsoft.com/office/drawing/2014/main" id="{FBB228AE-7F83-4D64-8C20-CD6CCB15FF21}"/>
              </a:ext>
            </a:extLst>
          </p:cNvPr>
          <p:cNvSpPr/>
          <p:nvPr/>
        </p:nvSpPr>
        <p:spPr>
          <a:xfrm>
            <a:off x="6611505" y="1595135"/>
            <a:ext cx="5087257" cy="2079606"/>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grpSp>
        <p:nvGrpSpPr>
          <p:cNvPr id="64" name="Group 63">
            <a:extLst>
              <a:ext uri="{FF2B5EF4-FFF2-40B4-BE49-F238E27FC236}">
                <a16:creationId xmlns:a16="http://schemas.microsoft.com/office/drawing/2014/main" id="{60A8AE45-E15F-4E04-BC66-657FEC36EDE2}"/>
              </a:ext>
            </a:extLst>
          </p:cNvPr>
          <p:cNvGrpSpPr/>
          <p:nvPr/>
        </p:nvGrpSpPr>
        <p:grpSpPr>
          <a:xfrm>
            <a:off x="6047448" y="1740780"/>
            <a:ext cx="68958" cy="3877695"/>
            <a:chOff x="4304926" y="2101029"/>
            <a:chExt cx="68958" cy="3877695"/>
          </a:xfrm>
        </p:grpSpPr>
        <p:sp>
          <p:nvSpPr>
            <p:cNvPr id="65" name="Rectangle 64">
              <a:extLst>
                <a:ext uri="{FF2B5EF4-FFF2-40B4-BE49-F238E27FC236}">
                  <a16:creationId xmlns:a16="http://schemas.microsoft.com/office/drawing/2014/main" id="{E9485876-CB55-40BC-B9C3-9C5F1BF80803}"/>
                </a:ext>
              </a:extLst>
            </p:cNvPr>
            <p:cNvSpPr/>
            <p:nvPr/>
          </p:nvSpPr>
          <p:spPr>
            <a:xfrm>
              <a:off x="4304926" y="2101029"/>
              <a:ext cx="68958"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Rectangle 65">
              <a:extLst>
                <a:ext uri="{FF2B5EF4-FFF2-40B4-BE49-F238E27FC236}">
                  <a16:creationId xmlns:a16="http://schemas.microsoft.com/office/drawing/2014/main" id="{F8DDF46A-DA39-4709-A49F-A3081FA5A455}"/>
                </a:ext>
              </a:extLst>
            </p:cNvPr>
            <p:cNvSpPr/>
            <p:nvPr/>
          </p:nvSpPr>
          <p:spPr>
            <a:xfrm>
              <a:off x="4304926" y="4034580"/>
              <a:ext cx="68958"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Rectangle 66">
              <a:extLst>
                <a:ext uri="{FF2B5EF4-FFF2-40B4-BE49-F238E27FC236}">
                  <a16:creationId xmlns:a16="http://schemas.microsoft.com/office/drawing/2014/main" id="{70004B79-98D0-4EA6-9A98-4F65944BA8A8}"/>
                </a:ext>
              </a:extLst>
            </p:cNvPr>
            <p:cNvSpPr/>
            <p:nvPr/>
          </p:nvSpPr>
          <p:spPr>
            <a:xfrm>
              <a:off x="4304926" y="3387333"/>
              <a:ext cx="68958" cy="6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Rectangle 67">
              <a:extLst>
                <a:ext uri="{FF2B5EF4-FFF2-40B4-BE49-F238E27FC236}">
                  <a16:creationId xmlns:a16="http://schemas.microsoft.com/office/drawing/2014/main" id="{517A2A4A-0931-4F88-8C78-C692DD4ADACA}"/>
                </a:ext>
              </a:extLst>
            </p:cNvPr>
            <p:cNvSpPr/>
            <p:nvPr/>
          </p:nvSpPr>
          <p:spPr>
            <a:xfrm>
              <a:off x="4304926" y="2737102"/>
              <a:ext cx="68958" cy="64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9" name="Rectangle 68">
              <a:extLst>
                <a:ext uri="{FF2B5EF4-FFF2-40B4-BE49-F238E27FC236}">
                  <a16:creationId xmlns:a16="http://schemas.microsoft.com/office/drawing/2014/main" id="{12A5F38B-F586-4145-9240-E277E679A62A}"/>
                </a:ext>
              </a:extLst>
            </p:cNvPr>
            <p:cNvSpPr/>
            <p:nvPr/>
          </p:nvSpPr>
          <p:spPr>
            <a:xfrm>
              <a:off x="4304926" y="5330724"/>
              <a:ext cx="68958" cy="64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Rectangle 69">
              <a:extLst>
                <a:ext uri="{FF2B5EF4-FFF2-40B4-BE49-F238E27FC236}">
                  <a16:creationId xmlns:a16="http://schemas.microsoft.com/office/drawing/2014/main" id="{C6A54BED-568B-4D26-9FE9-6B0CD1C03C83}"/>
                </a:ext>
              </a:extLst>
            </p:cNvPr>
            <p:cNvSpPr/>
            <p:nvPr/>
          </p:nvSpPr>
          <p:spPr>
            <a:xfrm>
              <a:off x="4304926" y="4682652"/>
              <a:ext cx="68958" cy="64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cxnSp>
        <p:nvCxnSpPr>
          <p:cNvPr id="71" name="Straight Connector 70">
            <a:extLst>
              <a:ext uri="{FF2B5EF4-FFF2-40B4-BE49-F238E27FC236}">
                <a16:creationId xmlns:a16="http://schemas.microsoft.com/office/drawing/2014/main" id="{5FDDF884-ED26-4458-822F-82B3B62049EA}"/>
              </a:ext>
            </a:extLst>
          </p:cNvPr>
          <p:cNvCxnSpPr/>
          <p:nvPr/>
        </p:nvCxnSpPr>
        <p:spPr>
          <a:xfrm>
            <a:off x="6116406" y="2684525"/>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9EFA6F7-57F1-47DC-8729-CD661BF97B25}"/>
              </a:ext>
            </a:extLst>
          </p:cNvPr>
          <p:cNvCxnSpPr/>
          <p:nvPr/>
        </p:nvCxnSpPr>
        <p:spPr>
          <a:xfrm>
            <a:off x="6148259" y="4073905"/>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104B36F-79C1-4448-BDB0-2339C834C769}"/>
              </a:ext>
            </a:extLst>
          </p:cNvPr>
          <p:cNvCxnSpPr/>
          <p:nvPr/>
        </p:nvCxnSpPr>
        <p:spPr>
          <a:xfrm>
            <a:off x="6139484" y="5330920"/>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5771DE-8885-4479-99EB-75F087FA299D}"/>
              </a:ext>
            </a:extLst>
          </p:cNvPr>
          <p:cNvCxnSpPr/>
          <p:nvPr/>
        </p:nvCxnSpPr>
        <p:spPr>
          <a:xfrm>
            <a:off x="5477814" y="2025124"/>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16A8BBA-5BCA-45CC-A238-7CDAE259696A}"/>
              </a:ext>
            </a:extLst>
          </p:cNvPr>
          <p:cNvCxnSpPr/>
          <p:nvPr/>
        </p:nvCxnSpPr>
        <p:spPr>
          <a:xfrm>
            <a:off x="5519936" y="3343926"/>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81E0B45-ED11-494E-B69F-8ADA989F4598}"/>
              </a:ext>
            </a:extLst>
          </p:cNvPr>
          <p:cNvCxnSpPr/>
          <p:nvPr/>
        </p:nvCxnSpPr>
        <p:spPr>
          <a:xfrm>
            <a:off x="5519936" y="4662728"/>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2642E9B-7843-42C1-BECE-9CB624FCB0D6}"/>
              </a:ext>
            </a:extLst>
          </p:cNvPr>
          <p:cNvSpPr txBox="1"/>
          <p:nvPr/>
        </p:nvSpPr>
        <p:spPr>
          <a:xfrm>
            <a:off x="331492" y="1206649"/>
            <a:ext cx="5188444" cy="307777"/>
          </a:xfrm>
          <a:prstGeom prst="rect">
            <a:avLst/>
          </a:prstGeom>
          <a:solidFill>
            <a:schemeClr val="accent3">
              <a:lumMod val="40000"/>
              <a:lumOff val="60000"/>
            </a:schemeClr>
          </a:solidFill>
        </p:spPr>
        <p:txBody>
          <a:bodyPr wrap="square" rtlCol="0">
            <a:spAutoFit/>
          </a:bodyPr>
          <a:lstStyle/>
          <a:p>
            <a:r>
              <a:rPr lang="en-US" altLang="ko-KR" sz="1400" b="1">
                <a:cs typeface="Arial" pitchFamily="34" charset="0"/>
              </a:rPr>
              <a:t>1. Phích RĐ-1355ST1.E  &amp; 1355TS: Dự kiến TMH : 30/9/2020</a:t>
            </a:r>
            <a:endParaRPr lang="ko-KR" altLang="en-US" sz="1400" b="1" dirty="0">
              <a:cs typeface="Arial" pitchFamily="34" charset="0"/>
            </a:endParaRPr>
          </a:p>
        </p:txBody>
      </p:sp>
      <p:sp>
        <p:nvSpPr>
          <p:cNvPr id="3" name="Rectangle 2"/>
          <p:cNvSpPr/>
          <p:nvPr/>
        </p:nvSpPr>
        <p:spPr>
          <a:xfrm>
            <a:off x="582160" y="5983528"/>
            <a:ext cx="4390603" cy="6053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PHÁT TRIỂN TỪ SẢN </a:t>
            </a:r>
            <a:r>
              <a:rPr lang="en-US" dirty="0"/>
              <a:t>PHẨM SẴN CÓ</a:t>
            </a:r>
            <a:endParaRPr lang="vi-VN" dirty="0"/>
          </a:p>
        </p:txBody>
      </p:sp>
      <p:sp>
        <p:nvSpPr>
          <p:cNvPr id="101" name="Rectangle 100"/>
          <p:cNvSpPr/>
          <p:nvPr/>
        </p:nvSpPr>
        <p:spPr>
          <a:xfrm>
            <a:off x="7353473" y="6156101"/>
            <a:ext cx="3503053" cy="5003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SẢN PHẨM MỚI</a:t>
            </a:r>
            <a:endParaRPr lang="vi-VN" dirty="0"/>
          </a:p>
        </p:txBody>
      </p:sp>
      <p:pic>
        <p:nvPicPr>
          <p:cNvPr id="1026" name="Picture 2" descr="sp m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462" y="1867223"/>
            <a:ext cx="2580148" cy="168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직사각형 83">
            <a:extLst>
              <a:ext uri="{FF2B5EF4-FFF2-40B4-BE49-F238E27FC236}">
                <a16:creationId xmlns:a16="http://schemas.microsoft.com/office/drawing/2014/main" id="{1441152A-747B-4B9F-9538-80D68D500B4E}"/>
              </a:ext>
            </a:extLst>
          </p:cNvPr>
          <p:cNvSpPr/>
          <p:nvPr/>
        </p:nvSpPr>
        <p:spPr>
          <a:xfrm>
            <a:off x="507800" y="1933687"/>
            <a:ext cx="2099297" cy="1569660"/>
          </a:xfrm>
          <a:prstGeom prst="rect">
            <a:avLst/>
          </a:prstGeom>
        </p:spPr>
        <p:txBody>
          <a:bodyPr wrap="square">
            <a:spAutoFit/>
          </a:bodyPr>
          <a:lstStyle/>
          <a:p>
            <a:r>
              <a:rPr lang="en-US" altLang="ko-KR" sz="1200"/>
              <a:t>-  Cải tiến lấy kiểu dáng từ sản phẩm 1055, chung vai , nắp &amp; đáy</a:t>
            </a:r>
          </a:p>
          <a:p>
            <a:pPr marL="171450" indent="-171450">
              <a:buFontTx/>
              <a:buChar char="-"/>
            </a:pPr>
            <a:r>
              <a:rPr lang="en-US" altLang="ko-KR" sz="1200"/>
              <a:t>Dung tích lớn 1300ml,  có lọc trà thuận tiện khi dùng  pha trà, thảo mộc… cho cả gia đình</a:t>
            </a:r>
          </a:p>
          <a:p>
            <a:pPr marL="171450" indent="-171450">
              <a:buFontTx/>
              <a:buChar char="-"/>
            </a:pPr>
            <a:r>
              <a:rPr lang="en-US" altLang="ko-KR" sz="1200"/>
              <a:t>Ruột thủy tinh ATVSTP</a:t>
            </a:r>
            <a:endParaRPr lang="en-US" altLang="ko-KR" sz="1200" dirty="0"/>
          </a:p>
        </p:txBody>
      </p:sp>
      <p:pic>
        <p:nvPicPr>
          <p:cNvPr id="109" name="Picture 2" descr="0740ST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6736" y="4284768"/>
            <a:ext cx="1617843" cy="16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직사각형 83">
            <a:extLst>
              <a:ext uri="{FF2B5EF4-FFF2-40B4-BE49-F238E27FC236}">
                <a16:creationId xmlns:a16="http://schemas.microsoft.com/office/drawing/2014/main" id="{1441152A-747B-4B9F-9538-80D68D500B4E}"/>
              </a:ext>
            </a:extLst>
          </p:cNvPr>
          <p:cNvSpPr/>
          <p:nvPr/>
        </p:nvSpPr>
        <p:spPr>
          <a:xfrm>
            <a:off x="582160" y="4418146"/>
            <a:ext cx="2359351" cy="1200329"/>
          </a:xfrm>
          <a:prstGeom prst="rect">
            <a:avLst/>
          </a:prstGeom>
        </p:spPr>
        <p:txBody>
          <a:bodyPr wrap="square">
            <a:spAutoFit/>
          </a:bodyPr>
          <a:lstStyle/>
          <a:p>
            <a:r>
              <a:rPr lang="en-US" altLang="ko-KR" sz="1200"/>
              <a:t>-  Cải tiến lấy kiểu dáng từ sản phẩm 1040ST3 chung vai , nắp &amp; đáy</a:t>
            </a:r>
          </a:p>
          <a:p>
            <a:pPr marL="171450" indent="-171450">
              <a:buFontTx/>
              <a:buChar char="-"/>
            </a:pPr>
            <a:r>
              <a:rPr lang="en-US" altLang="ko-KR" sz="1200"/>
              <a:t>Nút bấm thuận tiện, sử dụng phù hợp pha trà, coffee </a:t>
            </a:r>
          </a:p>
          <a:p>
            <a:pPr marL="171450" indent="-171450">
              <a:buFontTx/>
              <a:buChar char="-"/>
            </a:pPr>
            <a:r>
              <a:rPr lang="en-US" altLang="ko-KR" sz="1200"/>
              <a:t>Ruột thủy tinh ATVSTP</a:t>
            </a:r>
            <a:endParaRPr lang="en-US" altLang="ko-KR" sz="1200" dirty="0"/>
          </a:p>
        </p:txBody>
      </p:sp>
      <p:pic>
        <p:nvPicPr>
          <p:cNvPr id="4" name="Picture 2" descr="ca giư nhiệt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5668" y="1674283"/>
            <a:ext cx="2395470" cy="19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668" y="4178939"/>
            <a:ext cx="24288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C2642E9B-7843-42C1-BECE-9CB624FCB0D6}"/>
              </a:ext>
            </a:extLst>
          </p:cNvPr>
          <p:cNvSpPr txBox="1"/>
          <p:nvPr/>
        </p:nvSpPr>
        <p:spPr>
          <a:xfrm>
            <a:off x="331492" y="3799081"/>
            <a:ext cx="5188444" cy="307777"/>
          </a:xfrm>
          <a:prstGeom prst="rect">
            <a:avLst/>
          </a:prstGeom>
          <a:solidFill>
            <a:schemeClr val="accent2">
              <a:lumMod val="60000"/>
              <a:lumOff val="40000"/>
            </a:schemeClr>
          </a:solidFill>
        </p:spPr>
        <p:txBody>
          <a:bodyPr wrap="square" rtlCol="0">
            <a:spAutoFit/>
          </a:bodyPr>
          <a:lstStyle/>
          <a:p>
            <a:r>
              <a:rPr lang="en-US" altLang="ko-KR" sz="1400" b="1">
                <a:cs typeface="Arial" pitchFamily="34" charset="0"/>
              </a:rPr>
              <a:t>2. Phích RĐ-0740ST3.E Dự kiến TMH : 30/10/2020</a:t>
            </a:r>
            <a:endParaRPr lang="ko-KR" altLang="en-US" sz="1400" b="1" dirty="0">
              <a:cs typeface="Arial" pitchFamily="34" charset="0"/>
            </a:endParaRPr>
          </a:p>
        </p:txBody>
      </p:sp>
      <p:sp>
        <p:nvSpPr>
          <p:cNvPr id="34" name="직사각형 83">
            <a:extLst>
              <a:ext uri="{FF2B5EF4-FFF2-40B4-BE49-F238E27FC236}">
                <a16:creationId xmlns:a16="http://schemas.microsoft.com/office/drawing/2014/main" id="{1441152A-747B-4B9F-9538-80D68D500B4E}"/>
              </a:ext>
            </a:extLst>
          </p:cNvPr>
          <p:cNvSpPr/>
          <p:nvPr/>
        </p:nvSpPr>
        <p:spPr>
          <a:xfrm>
            <a:off x="6726149" y="1958941"/>
            <a:ext cx="2099297" cy="1384995"/>
          </a:xfrm>
          <a:prstGeom prst="rect">
            <a:avLst/>
          </a:prstGeom>
        </p:spPr>
        <p:txBody>
          <a:bodyPr wrap="square">
            <a:spAutoFit/>
          </a:bodyPr>
          <a:lstStyle/>
          <a:p>
            <a:pPr marL="171450" indent="-171450">
              <a:buFontTx/>
              <a:buChar char="-"/>
            </a:pPr>
            <a:r>
              <a:rPr lang="en-US" altLang="ko-KR" sz="1200"/>
              <a:t>Kiểu dáng sang trọng</a:t>
            </a:r>
          </a:p>
          <a:p>
            <a:pPr marL="171450" indent="-171450">
              <a:buFontTx/>
              <a:buChar char="-"/>
            </a:pPr>
            <a:r>
              <a:rPr lang="en-US" altLang="ko-KR" sz="1200"/>
              <a:t>Sử dụng nhựa PP &amp; ruột thủy tinh giữ nhiệt</a:t>
            </a:r>
          </a:p>
          <a:p>
            <a:pPr marL="171450" indent="-171450">
              <a:buFontTx/>
              <a:buChar char="-"/>
            </a:pPr>
            <a:r>
              <a:rPr lang="en-US" altLang="ko-KR" sz="1200"/>
              <a:t>Phù hợp để giữ nhiệt uống Café, trà, thảo dược…</a:t>
            </a:r>
          </a:p>
          <a:p>
            <a:endParaRPr lang="en-US" altLang="ko-KR" sz="1200" dirty="0"/>
          </a:p>
        </p:txBody>
      </p:sp>
      <p:sp>
        <p:nvSpPr>
          <p:cNvPr id="35" name="직사각형 83">
            <a:extLst>
              <a:ext uri="{FF2B5EF4-FFF2-40B4-BE49-F238E27FC236}">
                <a16:creationId xmlns:a16="http://schemas.microsoft.com/office/drawing/2014/main" id="{1441152A-747B-4B9F-9538-80D68D500B4E}"/>
              </a:ext>
            </a:extLst>
          </p:cNvPr>
          <p:cNvSpPr/>
          <p:nvPr/>
        </p:nvSpPr>
        <p:spPr>
          <a:xfrm>
            <a:off x="6726148" y="4277905"/>
            <a:ext cx="2099297" cy="1569660"/>
          </a:xfrm>
          <a:prstGeom prst="rect">
            <a:avLst/>
          </a:prstGeom>
        </p:spPr>
        <p:txBody>
          <a:bodyPr wrap="square">
            <a:spAutoFit/>
          </a:bodyPr>
          <a:lstStyle/>
          <a:p>
            <a:r>
              <a:rPr lang="en-US" altLang="ko-KR" sz="1200"/>
              <a:t>Phối hợp với xương Led</a:t>
            </a:r>
          </a:p>
          <a:p>
            <a:pPr marL="171450" indent="-171450">
              <a:buFontTx/>
              <a:buChar char="-"/>
            </a:pPr>
            <a:r>
              <a:rPr lang="en-US" altLang="ko-KR" sz="1200"/>
              <a:t>Phát triển sản phẩm ứng dụng công nghệ cao, nâng cao sức khỏe người tiêu dùng:</a:t>
            </a:r>
          </a:p>
          <a:p>
            <a:r>
              <a:rPr lang="en-US" altLang="ko-KR" sz="1200"/>
              <a:t>+. Ứng dụng công  nghệ nắp đậy có đèn chiếu UV vào sản phẩm</a:t>
            </a:r>
          </a:p>
        </p:txBody>
      </p:sp>
      <p:sp>
        <p:nvSpPr>
          <p:cNvPr id="36" name="TextBox 35">
            <a:extLst>
              <a:ext uri="{FF2B5EF4-FFF2-40B4-BE49-F238E27FC236}">
                <a16:creationId xmlns:a16="http://schemas.microsoft.com/office/drawing/2014/main" id="{C2642E9B-7843-42C1-BECE-9CB624FCB0D6}"/>
              </a:ext>
            </a:extLst>
          </p:cNvPr>
          <p:cNvSpPr txBox="1"/>
          <p:nvPr/>
        </p:nvSpPr>
        <p:spPr>
          <a:xfrm>
            <a:off x="6595725" y="1205160"/>
            <a:ext cx="5188444" cy="307777"/>
          </a:xfrm>
          <a:prstGeom prst="rect">
            <a:avLst/>
          </a:prstGeom>
          <a:solidFill>
            <a:schemeClr val="accent3">
              <a:lumMod val="40000"/>
              <a:lumOff val="60000"/>
            </a:schemeClr>
          </a:solidFill>
        </p:spPr>
        <p:txBody>
          <a:bodyPr wrap="square" rtlCol="0">
            <a:spAutoFit/>
          </a:bodyPr>
          <a:lstStyle/>
          <a:p>
            <a:r>
              <a:rPr lang="en-US" altLang="ko-KR" sz="1400" b="1">
                <a:cs typeface="Arial" pitchFamily="34" charset="0"/>
              </a:rPr>
              <a:t>3. Ca giữ nhiệt</a:t>
            </a:r>
            <a:endParaRPr lang="ko-KR" altLang="en-US" sz="1400" b="1" dirty="0">
              <a:cs typeface="Arial" pitchFamily="34" charset="0"/>
            </a:endParaRPr>
          </a:p>
        </p:txBody>
      </p:sp>
      <p:sp>
        <p:nvSpPr>
          <p:cNvPr id="37" name="TextBox 36">
            <a:extLst>
              <a:ext uri="{FF2B5EF4-FFF2-40B4-BE49-F238E27FC236}">
                <a16:creationId xmlns:a16="http://schemas.microsoft.com/office/drawing/2014/main" id="{C2642E9B-7843-42C1-BECE-9CB624FCB0D6}"/>
              </a:ext>
            </a:extLst>
          </p:cNvPr>
          <p:cNvSpPr txBox="1"/>
          <p:nvPr/>
        </p:nvSpPr>
        <p:spPr>
          <a:xfrm>
            <a:off x="6726149" y="3780158"/>
            <a:ext cx="5188444" cy="307777"/>
          </a:xfrm>
          <a:prstGeom prst="rect">
            <a:avLst/>
          </a:prstGeom>
          <a:solidFill>
            <a:schemeClr val="accent2">
              <a:lumMod val="60000"/>
              <a:lumOff val="40000"/>
            </a:schemeClr>
          </a:solidFill>
        </p:spPr>
        <p:txBody>
          <a:bodyPr wrap="square" rtlCol="0">
            <a:spAutoFit/>
          </a:bodyPr>
          <a:lstStyle/>
          <a:p>
            <a:r>
              <a:rPr lang="en-US" altLang="ko-KR" sz="1400" b="1">
                <a:cs typeface="Arial" pitchFamily="34" charset="0"/>
              </a:rPr>
              <a:t>4. Sản phẩm công nghệ cao</a:t>
            </a:r>
            <a:endParaRPr lang="ko-KR" altLang="en-US" sz="1400" b="1" dirty="0">
              <a:cs typeface="Arial" pitchFamily="34" charset="0"/>
            </a:endParaRPr>
          </a:p>
        </p:txBody>
      </p:sp>
      <p:sp>
        <p:nvSpPr>
          <p:cNvPr id="5" name="Text Placeholder 4"/>
          <p:cNvSpPr>
            <a:spLocks noGrp="1"/>
          </p:cNvSpPr>
          <p:nvPr>
            <p:ph type="body" sz="quarter" idx="10"/>
          </p:nvPr>
        </p:nvSpPr>
        <p:spPr>
          <a:xfrm>
            <a:off x="361660" y="351401"/>
            <a:ext cx="11573197" cy="562012"/>
          </a:xfrm>
        </p:spPr>
        <p:txBody>
          <a:bodyPr/>
          <a:lstStyle/>
          <a:p>
            <a:r>
              <a:rPr lang="en-US" sz="4800" b="1" dirty="0">
                <a:solidFill>
                  <a:srgbClr val="FF0000"/>
                </a:solidFill>
              </a:rPr>
              <a:t>SẢN PHẨM PHÍCH MỚI QIV.2020</a:t>
            </a:r>
            <a:endParaRPr lang="vi-VN" sz="4800" b="1" dirty="0">
              <a:solidFill>
                <a:srgbClr val="FF0000"/>
              </a:solidFill>
            </a:endParaRPr>
          </a:p>
        </p:txBody>
      </p:sp>
    </p:spTree>
    <p:extLst>
      <p:ext uri="{BB962C8B-B14F-4D97-AF65-F5344CB8AC3E}">
        <p14:creationId xmlns:p14="http://schemas.microsoft.com/office/powerpoint/2010/main" val="422131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800" b="1" dirty="0">
                <a:solidFill>
                  <a:srgbClr val="FF0000"/>
                </a:solidFill>
              </a:rPr>
              <a:t>DÒNG SẢN PHẨM TRỮ NƯỚC</a:t>
            </a:r>
            <a:endParaRPr lang="ko-KR" altLang="en-US" sz="4800" dirty="0">
              <a:solidFill>
                <a:schemeClr val="accent1"/>
              </a:solidFill>
            </a:endParaRPr>
          </a:p>
        </p:txBody>
      </p:sp>
      <p:sp>
        <p:nvSpPr>
          <p:cNvPr id="19" name="TextBox 18">
            <a:extLst>
              <a:ext uri="{FF2B5EF4-FFF2-40B4-BE49-F238E27FC236}">
                <a16:creationId xmlns:a16="http://schemas.microsoft.com/office/drawing/2014/main" id="{E05A773F-726D-4EE3-9DDC-A17BAE6B0F0E}"/>
              </a:ext>
            </a:extLst>
          </p:cNvPr>
          <p:cNvSpPr txBox="1"/>
          <p:nvPr/>
        </p:nvSpPr>
        <p:spPr>
          <a:xfrm>
            <a:off x="915094" y="1470588"/>
            <a:ext cx="2523984" cy="4893647"/>
          </a:xfrm>
          <a:prstGeom prst="rect">
            <a:avLst/>
          </a:prstGeom>
          <a:noFill/>
        </p:spPr>
        <p:txBody>
          <a:bodyPr wrap="square" rtlCol="0">
            <a:spAutoFit/>
          </a:bodyPr>
          <a:lstStyle/>
          <a:p>
            <a:r>
              <a:rPr lang="en-US" sz="2400" dirty="0" err="1">
                <a:solidFill>
                  <a:srgbClr val="FF0000"/>
                </a:solidFill>
              </a:rPr>
              <a:t>Phát</a:t>
            </a:r>
            <a:r>
              <a:rPr lang="en-US" sz="2400" dirty="0">
                <a:solidFill>
                  <a:srgbClr val="FF0000"/>
                </a:solidFill>
              </a:rPr>
              <a:t> </a:t>
            </a:r>
            <a:r>
              <a:rPr lang="en-US" sz="2400" dirty="0" err="1">
                <a:solidFill>
                  <a:srgbClr val="FF0000"/>
                </a:solidFill>
              </a:rPr>
              <a:t>triển</a:t>
            </a:r>
            <a:r>
              <a:rPr lang="en-US" sz="2400" dirty="0">
                <a:solidFill>
                  <a:srgbClr val="FF0000"/>
                </a:solidFill>
              </a:rPr>
              <a:t> </a:t>
            </a:r>
            <a:r>
              <a:rPr lang="en-US" sz="2400" dirty="0" err="1">
                <a:solidFill>
                  <a:srgbClr val="FF0000"/>
                </a:solidFill>
              </a:rPr>
              <a:t>thêm</a:t>
            </a:r>
            <a:r>
              <a:rPr lang="en-US" sz="2400" dirty="0">
                <a:solidFill>
                  <a:srgbClr val="FF0000"/>
                </a:solidFill>
              </a:rPr>
              <a:t> </a:t>
            </a:r>
            <a:r>
              <a:rPr lang="en-US" sz="2400" dirty="0" err="1">
                <a:solidFill>
                  <a:srgbClr val="FF0000"/>
                </a:solidFill>
              </a:rPr>
              <a:t>các</a:t>
            </a:r>
            <a:r>
              <a:rPr lang="en-US" sz="2400" dirty="0">
                <a:solidFill>
                  <a:srgbClr val="FF0000"/>
                </a:solidFill>
              </a:rPr>
              <a:t> </a:t>
            </a:r>
            <a:r>
              <a:rPr lang="en-US" sz="2400" dirty="0" err="1">
                <a:solidFill>
                  <a:srgbClr val="FF0000"/>
                </a:solidFill>
              </a:rPr>
              <a:t>dòng</a:t>
            </a:r>
            <a:r>
              <a:rPr lang="en-US" sz="2400" dirty="0">
                <a:solidFill>
                  <a:srgbClr val="FF0000"/>
                </a:solidFill>
              </a:rPr>
              <a:t> </a:t>
            </a:r>
            <a:r>
              <a:rPr lang="en-US" sz="2400" dirty="0" err="1">
                <a:solidFill>
                  <a:srgbClr val="FF0000"/>
                </a:solidFill>
              </a:rPr>
              <a:t>bình</a:t>
            </a:r>
            <a:r>
              <a:rPr lang="en-US" sz="2400" dirty="0">
                <a:solidFill>
                  <a:srgbClr val="FF0000"/>
                </a:solidFill>
              </a:rPr>
              <a:t> </a:t>
            </a:r>
            <a:r>
              <a:rPr lang="en-US" sz="2400" dirty="0" err="1">
                <a:solidFill>
                  <a:srgbClr val="FF0000"/>
                </a:solidFill>
              </a:rPr>
              <a:t>nước</a:t>
            </a:r>
            <a:r>
              <a:rPr lang="en-US" sz="2400" dirty="0">
                <a:solidFill>
                  <a:srgbClr val="FF0000"/>
                </a:solidFill>
              </a:rPr>
              <a:t> </a:t>
            </a:r>
            <a:r>
              <a:rPr lang="en-US" sz="2400" dirty="0" err="1">
                <a:solidFill>
                  <a:srgbClr val="FF0000"/>
                </a:solidFill>
              </a:rPr>
              <a:t>cầm</a:t>
            </a:r>
            <a:r>
              <a:rPr lang="en-US" sz="2400" dirty="0">
                <a:solidFill>
                  <a:srgbClr val="FF0000"/>
                </a:solidFill>
              </a:rPr>
              <a:t> </a:t>
            </a:r>
            <a:r>
              <a:rPr lang="en-US" sz="2400" dirty="0" err="1">
                <a:solidFill>
                  <a:srgbClr val="FF0000"/>
                </a:solidFill>
              </a:rPr>
              <a:t>tay</a:t>
            </a:r>
            <a:r>
              <a:rPr lang="en-US" sz="2400" dirty="0">
                <a:solidFill>
                  <a:srgbClr val="FF0000"/>
                </a:solidFill>
              </a:rPr>
              <a:t> </a:t>
            </a:r>
            <a:r>
              <a:rPr lang="en-US" sz="2400" dirty="0" err="1">
                <a:solidFill>
                  <a:srgbClr val="FF0000"/>
                </a:solidFill>
              </a:rPr>
              <a:t>bằng</a:t>
            </a:r>
            <a:r>
              <a:rPr lang="en-US" sz="2400" dirty="0">
                <a:solidFill>
                  <a:srgbClr val="FF0000"/>
                </a:solidFill>
              </a:rPr>
              <a:t> </a:t>
            </a:r>
            <a:r>
              <a:rPr lang="en-US" sz="2400" dirty="0" err="1">
                <a:solidFill>
                  <a:srgbClr val="FF0000"/>
                </a:solidFill>
              </a:rPr>
              <a:t>nhựa</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thủy</a:t>
            </a:r>
            <a:r>
              <a:rPr lang="en-US" sz="2400" dirty="0">
                <a:solidFill>
                  <a:srgbClr val="FF0000"/>
                </a:solidFill>
              </a:rPr>
              <a:t> </a:t>
            </a:r>
            <a:r>
              <a:rPr lang="en-US" sz="2400" dirty="0" err="1">
                <a:solidFill>
                  <a:srgbClr val="FF0000"/>
                </a:solidFill>
              </a:rPr>
              <a:t>tinh</a:t>
            </a:r>
            <a:r>
              <a:rPr lang="en-US" sz="2400" dirty="0">
                <a:solidFill>
                  <a:srgbClr val="FF0000"/>
                </a:solidFill>
              </a:rPr>
              <a:t> có dung </a:t>
            </a:r>
            <a:r>
              <a:rPr lang="en-US" sz="2400" dirty="0" err="1">
                <a:solidFill>
                  <a:srgbClr val="FF0000"/>
                </a:solidFill>
              </a:rPr>
              <a:t>tích</a:t>
            </a:r>
            <a:r>
              <a:rPr lang="en-US" sz="2400" dirty="0">
                <a:solidFill>
                  <a:srgbClr val="FF0000"/>
                </a:solidFill>
              </a:rPr>
              <a:t>, </a:t>
            </a:r>
            <a:r>
              <a:rPr lang="en-US" sz="2400" dirty="0" err="1">
                <a:solidFill>
                  <a:srgbClr val="FF0000"/>
                </a:solidFill>
              </a:rPr>
              <a:t>kiểu</a:t>
            </a:r>
            <a:r>
              <a:rPr lang="en-US" sz="2400" dirty="0">
                <a:solidFill>
                  <a:srgbClr val="FF0000"/>
                </a:solidFill>
              </a:rPr>
              <a:t> </a:t>
            </a:r>
            <a:r>
              <a:rPr lang="en-US" sz="2400" dirty="0" err="1">
                <a:solidFill>
                  <a:srgbClr val="FF0000"/>
                </a:solidFill>
              </a:rPr>
              <a:t>dáng</a:t>
            </a:r>
            <a:r>
              <a:rPr lang="en-US" sz="2400" dirty="0">
                <a:solidFill>
                  <a:srgbClr val="FF0000"/>
                </a:solidFill>
              </a:rPr>
              <a:t> </a:t>
            </a:r>
            <a:r>
              <a:rPr lang="en-US" sz="2400" dirty="0" err="1">
                <a:solidFill>
                  <a:srgbClr val="FF0000"/>
                </a:solidFill>
              </a:rPr>
              <a:t>khác</a:t>
            </a:r>
            <a:r>
              <a:rPr lang="en-US" sz="2400" dirty="0">
                <a:solidFill>
                  <a:srgbClr val="FF0000"/>
                </a:solidFill>
              </a:rPr>
              <a:t> </a:t>
            </a:r>
            <a:r>
              <a:rPr lang="en-US" sz="2400" dirty="0" err="1">
                <a:solidFill>
                  <a:srgbClr val="FF0000"/>
                </a:solidFill>
              </a:rPr>
              <a:t>biệt</a:t>
            </a:r>
            <a:r>
              <a:rPr lang="en-US" sz="2400" dirty="0">
                <a:solidFill>
                  <a:srgbClr val="FF0000"/>
                </a:solidFill>
              </a:rPr>
              <a:t> </a:t>
            </a:r>
            <a:r>
              <a:rPr lang="en-US" sz="2400" dirty="0" err="1">
                <a:solidFill>
                  <a:srgbClr val="FF0000"/>
                </a:solidFill>
              </a:rPr>
              <a:t>nhằm</a:t>
            </a:r>
            <a:r>
              <a:rPr lang="en-US" sz="2400" dirty="0">
                <a:solidFill>
                  <a:srgbClr val="FF0000"/>
                </a:solidFill>
              </a:rPr>
              <a:t> </a:t>
            </a:r>
            <a:r>
              <a:rPr lang="en-US" sz="2400" dirty="0" err="1">
                <a:solidFill>
                  <a:srgbClr val="FF0000"/>
                </a:solidFill>
              </a:rPr>
              <a:t>đa</a:t>
            </a:r>
            <a:r>
              <a:rPr lang="en-US" sz="2400" dirty="0">
                <a:solidFill>
                  <a:srgbClr val="FF0000"/>
                </a:solidFill>
              </a:rPr>
              <a:t> </a:t>
            </a:r>
            <a:r>
              <a:rPr lang="en-US" sz="2400" dirty="0" err="1">
                <a:solidFill>
                  <a:srgbClr val="FF0000"/>
                </a:solidFill>
              </a:rPr>
              <a:t>dạng</a:t>
            </a:r>
            <a:r>
              <a:rPr lang="en-US" sz="2400" dirty="0">
                <a:solidFill>
                  <a:srgbClr val="FF0000"/>
                </a:solidFill>
              </a:rPr>
              <a:t> </a:t>
            </a:r>
            <a:r>
              <a:rPr lang="en-US" sz="2400" dirty="0" err="1">
                <a:solidFill>
                  <a:srgbClr val="FF0000"/>
                </a:solidFill>
              </a:rPr>
              <a:t>mẫu</a:t>
            </a:r>
            <a:r>
              <a:rPr lang="en-US" sz="2400" dirty="0">
                <a:solidFill>
                  <a:srgbClr val="FF0000"/>
                </a:solidFill>
              </a:rPr>
              <a:t> mã </a:t>
            </a:r>
            <a:r>
              <a:rPr lang="en-US" sz="2400" dirty="0" err="1">
                <a:solidFill>
                  <a:srgbClr val="FF0000"/>
                </a:solidFill>
              </a:rPr>
              <a:t>tạo</a:t>
            </a:r>
            <a:r>
              <a:rPr lang="en-US" sz="2400" dirty="0">
                <a:solidFill>
                  <a:srgbClr val="FF0000"/>
                </a:solidFill>
              </a:rPr>
              <a:t> </a:t>
            </a:r>
            <a:r>
              <a:rPr lang="en-US" sz="2400" dirty="0" err="1">
                <a:solidFill>
                  <a:srgbClr val="FF0000"/>
                </a:solidFill>
              </a:rPr>
              <a:t>dàn</a:t>
            </a:r>
            <a:r>
              <a:rPr lang="en-US" sz="2400" dirty="0">
                <a:solidFill>
                  <a:srgbClr val="FF0000"/>
                </a:solidFill>
              </a:rPr>
              <a:t> </a:t>
            </a:r>
            <a:r>
              <a:rPr lang="en-US" sz="2400" dirty="0" err="1">
                <a:solidFill>
                  <a:srgbClr val="FF0000"/>
                </a:solidFill>
              </a:rPr>
              <a:t>sản</a:t>
            </a:r>
            <a:r>
              <a:rPr lang="en-US" sz="2400" dirty="0">
                <a:solidFill>
                  <a:srgbClr val="FF0000"/>
                </a:solidFill>
              </a:rPr>
              <a:t> </a:t>
            </a:r>
            <a:r>
              <a:rPr lang="en-US" sz="2400" dirty="0" err="1">
                <a:solidFill>
                  <a:srgbClr val="FF0000"/>
                </a:solidFill>
              </a:rPr>
              <a:t>phẩm</a:t>
            </a:r>
            <a:r>
              <a:rPr lang="en-US" sz="2400" dirty="0">
                <a:solidFill>
                  <a:srgbClr val="FF0000"/>
                </a:solidFill>
              </a:rPr>
              <a:t> </a:t>
            </a:r>
            <a:r>
              <a:rPr lang="en-US" sz="2400" dirty="0" err="1">
                <a:solidFill>
                  <a:srgbClr val="FF0000"/>
                </a:solidFill>
              </a:rPr>
              <a:t>đồng</a:t>
            </a:r>
            <a:r>
              <a:rPr lang="en-US" sz="2400" dirty="0">
                <a:solidFill>
                  <a:srgbClr val="FF0000"/>
                </a:solidFill>
              </a:rPr>
              <a:t> </a:t>
            </a:r>
            <a:r>
              <a:rPr lang="en-US" sz="2400" dirty="0" err="1">
                <a:solidFill>
                  <a:srgbClr val="FF0000"/>
                </a:solidFill>
              </a:rPr>
              <a:t>bô</a:t>
            </a:r>
            <a:r>
              <a:rPr lang="en-US" sz="2400" dirty="0">
                <a:solidFill>
                  <a:srgbClr val="FF0000"/>
                </a:solidFill>
              </a:rPr>
              <a:t>̣ </a:t>
            </a:r>
            <a:r>
              <a:rPr lang="en-US" sz="2400" dirty="0" err="1">
                <a:solidFill>
                  <a:srgbClr val="FF0000"/>
                </a:solidFill>
              </a:rPr>
              <a:t>theo</a:t>
            </a:r>
            <a:r>
              <a:rPr lang="en-US" sz="2400" dirty="0">
                <a:solidFill>
                  <a:srgbClr val="FF0000"/>
                </a:solidFill>
              </a:rPr>
              <a:t> </a:t>
            </a:r>
            <a:r>
              <a:rPr lang="en-US" sz="2400" dirty="0" err="1">
                <a:solidFill>
                  <a:srgbClr val="FF0000"/>
                </a:solidFill>
              </a:rPr>
              <a:t>xu</a:t>
            </a:r>
            <a:r>
              <a:rPr lang="en-US" sz="2400" dirty="0">
                <a:solidFill>
                  <a:srgbClr val="FF0000"/>
                </a:solidFill>
              </a:rPr>
              <a:t> </a:t>
            </a:r>
            <a:r>
              <a:rPr lang="en-US" sz="2400" dirty="0" err="1">
                <a:solidFill>
                  <a:srgbClr val="FF0000"/>
                </a:solidFill>
              </a:rPr>
              <a:t>hướng</a:t>
            </a:r>
            <a:r>
              <a:rPr lang="en-US" sz="2400" dirty="0">
                <a:solidFill>
                  <a:srgbClr val="FF0000"/>
                </a:solidFill>
              </a:rPr>
              <a:t> </a:t>
            </a:r>
            <a:r>
              <a:rPr lang="en-US" sz="2400" dirty="0" err="1">
                <a:solidFill>
                  <a:srgbClr val="FF0000"/>
                </a:solidFill>
              </a:rPr>
              <a:t>phục</a:t>
            </a:r>
            <a:r>
              <a:rPr lang="en-US" sz="2400" dirty="0">
                <a:solidFill>
                  <a:srgbClr val="FF0000"/>
                </a:solidFill>
              </a:rPr>
              <a:t> </a:t>
            </a:r>
            <a:r>
              <a:rPr lang="en-US" sz="2400" dirty="0" err="1">
                <a:solidFill>
                  <a:srgbClr val="FF0000"/>
                </a:solidFill>
              </a:rPr>
              <a:t>vụ</a:t>
            </a:r>
            <a:r>
              <a:rPr lang="en-US" sz="2400" dirty="0">
                <a:solidFill>
                  <a:srgbClr val="FF0000"/>
                </a:solidFill>
              </a:rPr>
              <a:t> </a:t>
            </a:r>
            <a:r>
              <a:rPr lang="en-US" sz="2400" dirty="0" err="1">
                <a:solidFill>
                  <a:srgbClr val="FF0000"/>
                </a:solidFill>
              </a:rPr>
              <a:t>nhu</a:t>
            </a:r>
            <a:r>
              <a:rPr lang="en-US" sz="2400" dirty="0">
                <a:solidFill>
                  <a:srgbClr val="FF0000"/>
                </a:solidFill>
              </a:rPr>
              <a:t> </a:t>
            </a:r>
            <a:r>
              <a:rPr lang="en-US" sz="2400" dirty="0" err="1">
                <a:solidFill>
                  <a:srgbClr val="FF0000"/>
                </a:solidFill>
              </a:rPr>
              <a:t>cầu</a:t>
            </a:r>
            <a:r>
              <a:rPr lang="en-US" sz="2400" dirty="0">
                <a:solidFill>
                  <a:srgbClr val="FF0000"/>
                </a:solidFill>
              </a:rPr>
              <a:t> </a:t>
            </a:r>
            <a:r>
              <a:rPr lang="en-US" sz="2400" dirty="0" err="1">
                <a:solidFill>
                  <a:srgbClr val="FF0000"/>
                </a:solidFill>
              </a:rPr>
              <a:t>cá</a:t>
            </a:r>
            <a:r>
              <a:rPr lang="en-US" sz="2400" dirty="0">
                <a:solidFill>
                  <a:srgbClr val="FF0000"/>
                </a:solidFill>
              </a:rPr>
              <a:t> </a:t>
            </a:r>
            <a:r>
              <a:rPr lang="en-US" sz="2400" dirty="0" err="1">
                <a:solidFill>
                  <a:srgbClr val="FF0000"/>
                </a:solidFill>
              </a:rPr>
              <a:t>nhân</a:t>
            </a:r>
            <a:endParaRPr lang="en-US" sz="2400" dirty="0">
              <a:solidFill>
                <a:srgbClr val="FF0000"/>
              </a:solidFill>
            </a:endParaRPr>
          </a:p>
        </p:txBody>
      </p:sp>
      <p:pic>
        <p:nvPicPr>
          <p:cNvPr id="11" name="Picture 5">
            <a:extLst>
              <a:ext uri="{FF2B5EF4-FFF2-40B4-BE49-F238E27FC236}">
                <a16:creationId xmlns:a16="http://schemas.microsoft.com/office/drawing/2014/main" id="{820DA022-431E-4131-A339-EE23FE3D75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1336" y="3094176"/>
            <a:ext cx="1161545" cy="1304802"/>
          </a:xfrm>
          <a:prstGeom prst="rect">
            <a:avLst/>
          </a:prstGeom>
        </p:spPr>
      </p:pic>
      <p:sp>
        <p:nvSpPr>
          <p:cNvPr id="3" name="타원 2">
            <a:extLst>
              <a:ext uri="{FF2B5EF4-FFF2-40B4-BE49-F238E27FC236}">
                <a16:creationId xmlns:a16="http://schemas.microsoft.com/office/drawing/2014/main" id="{F9FFB140-264E-4AFA-A35C-58AFA4DD74DD}"/>
              </a:ext>
            </a:extLst>
          </p:cNvPr>
          <p:cNvSpPr/>
          <p:nvPr/>
        </p:nvSpPr>
        <p:spPr>
          <a:xfrm>
            <a:off x="3530008" y="3588919"/>
            <a:ext cx="197314" cy="1973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271" b="4271"/>
          <a:stretch>
            <a:fillRect/>
          </a:stretch>
        </p:blipFill>
        <p:spPr/>
      </p:pic>
      <p:pic>
        <p:nvPicPr>
          <p:cNvPr id="14" name="Picture Placeholder 1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279" t="-5983" r="-15180" b="-5422"/>
          <a:stretch/>
        </p:blipFill>
        <p:spPr/>
      </p:pic>
      <p:pic>
        <p:nvPicPr>
          <p:cNvPr id="9" name="Picture Placeholder 8"/>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14055" t="6185" r="-14639" b="13687"/>
          <a:stretch/>
        </p:blipFill>
        <p:spPr/>
      </p:pic>
      <p:pic>
        <p:nvPicPr>
          <p:cNvPr id="10" name="Picture Placeholder 9"/>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5188" b="5188"/>
          <a:stretch>
            <a:fillRect/>
          </a:stretch>
        </p:blipFill>
        <p:spPr/>
      </p:pic>
      <p:sp>
        <p:nvSpPr>
          <p:cNvPr id="15" name="Rectangle 14"/>
          <p:cNvSpPr/>
          <p:nvPr/>
        </p:nvSpPr>
        <p:spPr>
          <a:xfrm>
            <a:off x="5653826" y="4538443"/>
            <a:ext cx="191782" cy="103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p:cNvSpPr/>
          <p:nvPr/>
        </p:nvSpPr>
        <p:spPr>
          <a:xfrm>
            <a:off x="9916732" y="5808372"/>
            <a:ext cx="1329180" cy="19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1141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844E81-0703-46BE-A4A8-9CD6C89F70CA}"/>
              </a:ext>
            </a:extLst>
          </p:cNvPr>
          <p:cNvSpPr/>
          <p:nvPr/>
        </p:nvSpPr>
        <p:spPr>
          <a:xfrm>
            <a:off x="1146436" y="933580"/>
            <a:ext cx="9978764" cy="4993958"/>
          </a:xfrm>
          <a:prstGeom prst="rect">
            <a:avLst/>
          </a:prstGeom>
          <a:solidFill>
            <a:schemeClr val="bg1"/>
          </a:solidFill>
          <a:ln w="31750">
            <a:noFill/>
          </a:ln>
          <a:effectLst>
            <a:outerShdw blurRad="127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a:extLst>
              <a:ext uri="{FF2B5EF4-FFF2-40B4-BE49-F238E27FC236}">
                <a16:creationId xmlns:a16="http://schemas.microsoft.com/office/drawing/2014/main" id="{20453CC0-FE4F-48B1-A9D7-987C9A75CFB3}"/>
              </a:ext>
            </a:extLst>
          </p:cNvPr>
          <p:cNvSpPr/>
          <p:nvPr/>
        </p:nvSpPr>
        <p:spPr>
          <a:xfrm>
            <a:off x="1438275" y="1219200"/>
            <a:ext cx="9391650" cy="4419600"/>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solidFill>
                <a:schemeClr val="tx1">
                  <a:lumMod val="75000"/>
                  <a:lumOff val="25000"/>
                </a:schemeClr>
              </a:solidFill>
            </a:endParaRPr>
          </a:p>
        </p:txBody>
      </p:sp>
      <p:sp>
        <p:nvSpPr>
          <p:cNvPr id="13" name="제목 1">
            <a:extLst>
              <a:ext uri="{FF2B5EF4-FFF2-40B4-BE49-F238E27FC236}">
                <a16:creationId xmlns:a16="http://schemas.microsoft.com/office/drawing/2014/main" id="{A582ABE2-C507-4AF4-B5FF-1E4A522F3EB9}"/>
              </a:ext>
            </a:extLst>
          </p:cNvPr>
          <p:cNvSpPr txBox="1">
            <a:spLocks/>
          </p:cNvSpPr>
          <p:nvPr/>
        </p:nvSpPr>
        <p:spPr>
          <a:xfrm>
            <a:off x="1452737" y="4702795"/>
            <a:ext cx="9395112" cy="535874"/>
          </a:xfrm>
          <a:prstGeom prst="rect">
            <a:avLst/>
          </a:prstGeom>
        </p:spPr>
        <p:txBody>
          <a:bodyPr anchor="ctr">
            <a:noAutofit/>
          </a:bodyPr>
          <a:lstStyle>
            <a:lvl1pPr algn="ctr" defTabSz="914400" rtl="0" eaLnBrk="1" latinLnBrk="1" hangingPunct="1">
              <a:spcBef>
                <a:spcPct val="0"/>
              </a:spcBef>
              <a:buNone/>
              <a:defRPr sz="3600" b="1" kern="1200" baseline="0">
                <a:solidFill>
                  <a:schemeClr val="tx1">
                    <a:lumMod val="75000"/>
                    <a:lumOff val="25000"/>
                  </a:schemeClr>
                </a:solidFill>
                <a:effectLst/>
                <a:latin typeface="Arial" pitchFamily="34" charset="0"/>
                <a:ea typeface="+mj-ea"/>
                <a:cs typeface="Arial" pitchFamily="34" charset="0"/>
              </a:defRPr>
            </a:lvl1pPr>
          </a:lstStyle>
          <a:p>
            <a:r>
              <a:rPr lang="en-US" altLang="ko-KR" sz="8800" dirty="0">
                <a:solidFill>
                  <a:srgbClr val="7030A0"/>
                </a:solidFill>
              </a:rPr>
              <a:t>Thank you</a:t>
            </a:r>
            <a:endParaRPr lang="ko-KR" altLang="en-US" sz="8800" dirty="0">
              <a:solidFill>
                <a:srgbClr val="7030A0"/>
              </a:solidFill>
            </a:endParaRPr>
          </a:p>
        </p:txBody>
      </p:sp>
      <p:grpSp>
        <p:nvGrpSpPr>
          <p:cNvPr id="120" name="Group 119">
            <a:extLst>
              <a:ext uri="{FF2B5EF4-FFF2-40B4-BE49-F238E27FC236}">
                <a16:creationId xmlns:a16="http://schemas.microsoft.com/office/drawing/2014/main" id="{972BF94E-2B54-4F98-B9D5-4526DAD5B353}"/>
              </a:ext>
            </a:extLst>
          </p:cNvPr>
          <p:cNvGrpSpPr/>
          <p:nvPr/>
        </p:nvGrpSpPr>
        <p:grpSpPr>
          <a:xfrm>
            <a:off x="5282939" y="1419323"/>
            <a:ext cx="1607836" cy="2740408"/>
            <a:chOff x="11521621" y="1903133"/>
            <a:chExt cx="2494544" cy="4251720"/>
          </a:xfrm>
        </p:grpSpPr>
        <p:sp>
          <p:nvSpPr>
            <p:cNvPr id="121" name="Freeform: Shape 120">
              <a:extLst>
                <a:ext uri="{FF2B5EF4-FFF2-40B4-BE49-F238E27FC236}">
                  <a16:creationId xmlns:a16="http://schemas.microsoft.com/office/drawing/2014/main" id="{3563C89B-86A4-4610-8CCE-4508FA394549}"/>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nvGrpSpPr>
            <p:cNvPr id="122" name="Group 121">
              <a:extLst>
                <a:ext uri="{FF2B5EF4-FFF2-40B4-BE49-F238E27FC236}">
                  <a16:creationId xmlns:a16="http://schemas.microsoft.com/office/drawing/2014/main" id="{201A890D-68B1-4699-963B-1FBF2F07A4DD}"/>
                </a:ext>
              </a:extLst>
            </p:cNvPr>
            <p:cNvGrpSpPr/>
            <p:nvPr/>
          </p:nvGrpSpPr>
          <p:grpSpPr>
            <a:xfrm>
              <a:off x="11521621" y="1969094"/>
              <a:ext cx="2494544" cy="4185759"/>
              <a:chOff x="11521621" y="1969094"/>
              <a:chExt cx="2494544" cy="4185759"/>
            </a:xfrm>
          </p:grpSpPr>
          <p:grpSp>
            <p:nvGrpSpPr>
              <p:cNvPr id="123" name="Group 122">
                <a:extLst>
                  <a:ext uri="{FF2B5EF4-FFF2-40B4-BE49-F238E27FC236}">
                    <a16:creationId xmlns:a16="http://schemas.microsoft.com/office/drawing/2014/main" id="{D5BB4978-E974-43AE-8AFE-ACC9695DCB31}"/>
                  </a:ext>
                </a:extLst>
              </p:cNvPr>
              <p:cNvGrpSpPr/>
              <p:nvPr/>
            </p:nvGrpSpPr>
            <p:grpSpPr>
              <a:xfrm>
                <a:off x="11521621" y="1969094"/>
                <a:ext cx="2494544" cy="2682188"/>
                <a:chOff x="11521621" y="1969094"/>
                <a:chExt cx="2494544" cy="2682188"/>
              </a:xfrm>
            </p:grpSpPr>
            <p:cxnSp>
              <p:nvCxnSpPr>
                <p:cNvPr id="143" name="Straight Connector 142">
                  <a:extLst>
                    <a:ext uri="{FF2B5EF4-FFF2-40B4-BE49-F238E27FC236}">
                      <a16:creationId xmlns:a16="http://schemas.microsoft.com/office/drawing/2014/main" id="{4410E593-6FCD-4D5F-A4E8-B3B8373D0E70}"/>
                    </a:ext>
                  </a:extLst>
                </p:cNvPr>
                <p:cNvCxnSpPr>
                  <a:cxnSpLocks/>
                </p:cNvCxnSpPr>
                <p:nvPr/>
              </p:nvCxnSpPr>
              <p:spPr>
                <a:xfrm flipH="1" flipV="1">
                  <a:off x="12654231" y="3563301"/>
                  <a:ext cx="235200" cy="1087981"/>
                </a:xfrm>
                <a:prstGeom prst="line">
                  <a:avLst/>
                </a:prstGeom>
                <a:ln w="1905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CD3F61B-7850-49D9-983C-38CD60E68010}"/>
                    </a:ext>
                  </a:extLst>
                </p:cNvPr>
                <p:cNvCxnSpPr>
                  <a:cxnSpLocks/>
                </p:cNvCxnSpPr>
                <p:nvPr/>
              </p:nvCxnSpPr>
              <p:spPr>
                <a:xfrm flipV="1">
                  <a:off x="12906700" y="3563297"/>
                  <a:ext cx="186689" cy="1076234"/>
                </a:xfrm>
                <a:prstGeom prst="line">
                  <a:avLst/>
                </a:prstGeom>
                <a:ln w="1905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346F3EDA-3016-4E37-87C3-4D9B46F2C198}"/>
                    </a:ext>
                  </a:extLst>
                </p:cNvPr>
                <p:cNvCxnSpPr>
                  <a:cxnSpLocks/>
                </p:cNvCxnSpPr>
                <p:nvPr/>
              </p:nvCxnSpPr>
              <p:spPr>
                <a:xfrm flipV="1">
                  <a:off x="12900880" y="3458988"/>
                  <a:ext cx="0" cy="1180545"/>
                </a:xfrm>
                <a:prstGeom prst="line">
                  <a:avLst/>
                </a:prstGeom>
                <a:ln w="1905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146" name="Freeform: Shape 145">
                  <a:extLst>
                    <a:ext uri="{FF2B5EF4-FFF2-40B4-BE49-F238E27FC236}">
                      <a16:creationId xmlns:a16="http://schemas.microsoft.com/office/drawing/2014/main" id="{A4AFBAE7-0083-45AF-9E90-D85051EC7483}"/>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47" name="Freeform: Shape 146">
                  <a:extLst>
                    <a:ext uri="{FF2B5EF4-FFF2-40B4-BE49-F238E27FC236}">
                      <a16:creationId xmlns:a16="http://schemas.microsoft.com/office/drawing/2014/main" id="{9E02AAD3-AE54-4781-B1B9-A09EAE5433E7}"/>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48" name="Freeform: Shape 147">
                  <a:extLst>
                    <a:ext uri="{FF2B5EF4-FFF2-40B4-BE49-F238E27FC236}">
                      <a16:creationId xmlns:a16="http://schemas.microsoft.com/office/drawing/2014/main" id="{B71D8888-D08D-4B29-AFCA-2B7EE6BFA07C}"/>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49" name="Freeform: Shape 148">
                  <a:extLst>
                    <a:ext uri="{FF2B5EF4-FFF2-40B4-BE49-F238E27FC236}">
                      <a16:creationId xmlns:a16="http://schemas.microsoft.com/office/drawing/2014/main" id="{2E796A05-5D27-419E-9E61-65F47B94D5EC}"/>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0" name="Freeform: Shape 149">
                  <a:extLst>
                    <a:ext uri="{FF2B5EF4-FFF2-40B4-BE49-F238E27FC236}">
                      <a16:creationId xmlns:a16="http://schemas.microsoft.com/office/drawing/2014/main" id="{CBA9E593-6AC8-47AD-9B0D-AB573FB2A3A4}"/>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1" name="Freeform: Shape 150">
                  <a:extLst>
                    <a:ext uri="{FF2B5EF4-FFF2-40B4-BE49-F238E27FC236}">
                      <a16:creationId xmlns:a16="http://schemas.microsoft.com/office/drawing/2014/main" id="{A0737FB5-4258-4DA9-8177-45D2914CE3B3}"/>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2" name="Freeform: Shape 151">
                  <a:extLst>
                    <a:ext uri="{FF2B5EF4-FFF2-40B4-BE49-F238E27FC236}">
                      <a16:creationId xmlns:a16="http://schemas.microsoft.com/office/drawing/2014/main" id="{8ADF526A-39EC-4A0E-9741-AB5D53DC7E12}"/>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3" name="Freeform: Shape 152">
                  <a:extLst>
                    <a:ext uri="{FF2B5EF4-FFF2-40B4-BE49-F238E27FC236}">
                      <a16:creationId xmlns:a16="http://schemas.microsoft.com/office/drawing/2014/main" id="{C53B2B95-E59D-491A-895F-ABC0E01FF96F}"/>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4" name="Freeform: Shape 153">
                  <a:extLst>
                    <a:ext uri="{FF2B5EF4-FFF2-40B4-BE49-F238E27FC236}">
                      <a16:creationId xmlns:a16="http://schemas.microsoft.com/office/drawing/2014/main" id="{49D48EC2-6DC7-4E07-BD9E-E4FBE8214CCE}"/>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5" name="Freeform: Shape 154">
                  <a:extLst>
                    <a:ext uri="{FF2B5EF4-FFF2-40B4-BE49-F238E27FC236}">
                      <a16:creationId xmlns:a16="http://schemas.microsoft.com/office/drawing/2014/main" id="{28FE760C-E673-4CC5-AE87-7331C4BDD7E1}"/>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6" name="Freeform: Shape 155">
                  <a:extLst>
                    <a:ext uri="{FF2B5EF4-FFF2-40B4-BE49-F238E27FC236}">
                      <a16:creationId xmlns:a16="http://schemas.microsoft.com/office/drawing/2014/main" id="{B2D0CEB6-F381-47EF-93CE-45D96CF900F7}"/>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124" name="Group 123">
                <a:extLst>
                  <a:ext uri="{FF2B5EF4-FFF2-40B4-BE49-F238E27FC236}">
                    <a16:creationId xmlns:a16="http://schemas.microsoft.com/office/drawing/2014/main" id="{651B8E06-28E4-43CD-8705-486538F4F17E}"/>
                  </a:ext>
                </a:extLst>
              </p:cNvPr>
              <p:cNvGrpSpPr/>
              <p:nvPr/>
            </p:nvGrpSpPr>
            <p:grpSpPr>
              <a:xfrm>
                <a:off x="12470968" y="4604322"/>
                <a:ext cx="839142" cy="1550531"/>
                <a:chOff x="12470968" y="4604322"/>
                <a:chExt cx="839142" cy="1550531"/>
              </a:xfrm>
            </p:grpSpPr>
            <p:grpSp>
              <p:nvGrpSpPr>
                <p:cNvPr id="125" name="Group 124">
                  <a:extLst>
                    <a:ext uri="{FF2B5EF4-FFF2-40B4-BE49-F238E27FC236}">
                      <a16:creationId xmlns:a16="http://schemas.microsoft.com/office/drawing/2014/main" id="{3A45806E-1372-4D39-B0DA-A939BB9481BD}"/>
                    </a:ext>
                  </a:extLst>
                </p:cNvPr>
                <p:cNvGrpSpPr/>
                <p:nvPr/>
              </p:nvGrpSpPr>
              <p:grpSpPr>
                <a:xfrm>
                  <a:off x="12710801" y="4604322"/>
                  <a:ext cx="471270" cy="1549314"/>
                  <a:chOff x="2541356" y="1774680"/>
                  <a:chExt cx="1106202" cy="3636668"/>
                </a:xfrm>
                <a:solidFill>
                  <a:schemeClr val="bg1">
                    <a:lumMod val="75000"/>
                  </a:schemeClr>
                </a:solidFill>
              </p:grpSpPr>
              <p:sp>
                <p:nvSpPr>
                  <p:cNvPr id="132" name="Freeform: Shape 131">
                    <a:extLst>
                      <a:ext uri="{FF2B5EF4-FFF2-40B4-BE49-F238E27FC236}">
                        <a16:creationId xmlns:a16="http://schemas.microsoft.com/office/drawing/2014/main" id="{5285482A-2EC4-4BAC-A86A-7816077226AC}"/>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E5DEF0F-2457-454A-8CBE-532B61A4837C}"/>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E77DBD7-9F99-411A-B8F9-A25A216070EF}"/>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93C2C17C-90D2-4009-9127-1B63C3090712}"/>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D64053FD-9055-4F76-A7E2-7ED4AE567473}"/>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D9F4E51-35E3-418A-9BEC-DE2835BF6204}"/>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A564A5D-2937-41CE-A9D3-2737B3D4258C}"/>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4D3B9EA-2720-4A35-861C-AC80CA58454B}"/>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2ADF4AB-0E54-411C-8420-62B2943896EA}"/>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EC5DF82-C8BC-4266-B8DC-87C063ECD47C}"/>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C76C0C5-72B6-4D70-A109-ADCF4CE665C0}"/>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126" name="Freeform: Shape 125">
                  <a:extLst>
                    <a:ext uri="{FF2B5EF4-FFF2-40B4-BE49-F238E27FC236}">
                      <a16:creationId xmlns:a16="http://schemas.microsoft.com/office/drawing/2014/main" id="{6E27D472-641C-4C2F-B662-58CC1C509B09}"/>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127" name="Group 126">
                  <a:extLst>
                    <a:ext uri="{FF2B5EF4-FFF2-40B4-BE49-F238E27FC236}">
                      <a16:creationId xmlns:a16="http://schemas.microsoft.com/office/drawing/2014/main" id="{3E483ADA-319B-43B6-A101-35996128B498}"/>
                    </a:ext>
                  </a:extLst>
                </p:cNvPr>
                <p:cNvGrpSpPr/>
                <p:nvPr/>
              </p:nvGrpSpPr>
              <p:grpSpPr>
                <a:xfrm>
                  <a:off x="12470968" y="4620148"/>
                  <a:ext cx="435759" cy="1352099"/>
                  <a:chOff x="1968987" y="1811829"/>
                  <a:chExt cx="1022846" cy="3173751"/>
                </a:xfrm>
                <a:solidFill>
                  <a:schemeClr val="bg1"/>
                </a:solidFill>
              </p:grpSpPr>
              <p:sp>
                <p:nvSpPr>
                  <p:cNvPr id="128" name="Freeform: Shape 127">
                    <a:extLst>
                      <a:ext uri="{FF2B5EF4-FFF2-40B4-BE49-F238E27FC236}">
                        <a16:creationId xmlns:a16="http://schemas.microsoft.com/office/drawing/2014/main" id="{5032354B-0B45-4DE4-9C25-491239388C93}"/>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9E74120-BB4C-4952-81AF-79B0612508FD}"/>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15A170D-F7B3-49E6-B2BC-80E06B118D50}"/>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9F55D31-1AA1-466C-B8A8-A50CFDC83BE9}"/>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grpSp>
        <p:nvGrpSpPr>
          <p:cNvPr id="157" name="Group 156">
            <a:extLst>
              <a:ext uri="{FF2B5EF4-FFF2-40B4-BE49-F238E27FC236}">
                <a16:creationId xmlns:a16="http://schemas.microsoft.com/office/drawing/2014/main" id="{EA649FBA-0B54-4272-B83D-7D69725B5BBB}"/>
              </a:ext>
            </a:extLst>
          </p:cNvPr>
          <p:cNvGrpSpPr/>
          <p:nvPr/>
        </p:nvGrpSpPr>
        <p:grpSpPr>
          <a:xfrm>
            <a:off x="6734538" y="2812545"/>
            <a:ext cx="789801" cy="1346143"/>
            <a:chOff x="11521621" y="1903133"/>
            <a:chExt cx="2494544" cy="4251720"/>
          </a:xfrm>
        </p:grpSpPr>
        <p:sp>
          <p:nvSpPr>
            <p:cNvPr id="158" name="Freeform: Shape 157">
              <a:extLst>
                <a:ext uri="{FF2B5EF4-FFF2-40B4-BE49-F238E27FC236}">
                  <a16:creationId xmlns:a16="http://schemas.microsoft.com/office/drawing/2014/main" id="{9B2C77AF-5AE1-45C2-9BD6-B94597CF82E2}"/>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nvGrpSpPr>
            <p:cNvPr id="159" name="Group 158">
              <a:extLst>
                <a:ext uri="{FF2B5EF4-FFF2-40B4-BE49-F238E27FC236}">
                  <a16:creationId xmlns:a16="http://schemas.microsoft.com/office/drawing/2014/main" id="{27C266AB-21F0-4BFE-A520-C57F940B2B77}"/>
                </a:ext>
              </a:extLst>
            </p:cNvPr>
            <p:cNvGrpSpPr/>
            <p:nvPr/>
          </p:nvGrpSpPr>
          <p:grpSpPr>
            <a:xfrm>
              <a:off x="11521621" y="1969094"/>
              <a:ext cx="2494544" cy="4185759"/>
              <a:chOff x="11521621" y="1969094"/>
              <a:chExt cx="2494544" cy="4185759"/>
            </a:xfrm>
          </p:grpSpPr>
          <p:grpSp>
            <p:nvGrpSpPr>
              <p:cNvPr id="160" name="Group 159">
                <a:extLst>
                  <a:ext uri="{FF2B5EF4-FFF2-40B4-BE49-F238E27FC236}">
                    <a16:creationId xmlns:a16="http://schemas.microsoft.com/office/drawing/2014/main" id="{A2FF075E-BE4C-4EAA-BA30-40B094818F92}"/>
                  </a:ext>
                </a:extLst>
              </p:cNvPr>
              <p:cNvGrpSpPr/>
              <p:nvPr/>
            </p:nvGrpSpPr>
            <p:grpSpPr>
              <a:xfrm>
                <a:off x="11521621" y="1969094"/>
                <a:ext cx="2494544" cy="2682188"/>
                <a:chOff x="11521621" y="1969094"/>
                <a:chExt cx="2494544" cy="2682188"/>
              </a:xfrm>
            </p:grpSpPr>
            <p:cxnSp>
              <p:nvCxnSpPr>
                <p:cNvPr id="180" name="Straight Connector 179">
                  <a:extLst>
                    <a:ext uri="{FF2B5EF4-FFF2-40B4-BE49-F238E27FC236}">
                      <a16:creationId xmlns:a16="http://schemas.microsoft.com/office/drawing/2014/main" id="{3181800D-5000-4350-91F6-C319A82D2B7C}"/>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FE222FD-CB9A-4415-801F-CB484A92082D}"/>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1E15EED-44A8-468F-96FE-1699A44B7D7C}"/>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183" name="Freeform: Shape 182">
                  <a:extLst>
                    <a:ext uri="{FF2B5EF4-FFF2-40B4-BE49-F238E27FC236}">
                      <a16:creationId xmlns:a16="http://schemas.microsoft.com/office/drawing/2014/main" id="{3A64B90F-35F3-4451-B9E9-3A8B1A21BEB7}"/>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84" name="Freeform: Shape 183">
                  <a:extLst>
                    <a:ext uri="{FF2B5EF4-FFF2-40B4-BE49-F238E27FC236}">
                      <a16:creationId xmlns:a16="http://schemas.microsoft.com/office/drawing/2014/main" id="{09D02F11-2A34-4668-B53A-F242A30160AC}"/>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85" name="Freeform: Shape 184">
                  <a:extLst>
                    <a:ext uri="{FF2B5EF4-FFF2-40B4-BE49-F238E27FC236}">
                      <a16:creationId xmlns:a16="http://schemas.microsoft.com/office/drawing/2014/main" id="{F0641894-AFC4-4DAF-BFC2-8EBC9E872DFD}"/>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86" name="Freeform: Shape 185">
                  <a:extLst>
                    <a:ext uri="{FF2B5EF4-FFF2-40B4-BE49-F238E27FC236}">
                      <a16:creationId xmlns:a16="http://schemas.microsoft.com/office/drawing/2014/main" id="{A9626DCE-1EB0-4D5B-A087-8BF067CAC658}"/>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87" name="Freeform: Shape 186">
                  <a:extLst>
                    <a:ext uri="{FF2B5EF4-FFF2-40B4-BE49-F238E27FC236}">
                      <a16:creationId xmlns:a16="http://schemas.microsoft.com/office/drawing/2014/main" id="{99D827E5-5150-49DD-9C71-704765F831C9}"/>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88" name="Freeform: Shape 187">
                  <a:extLst>
                    <a:ext uri="{FF2B5EF4-FFF2-40B4-BE49-F238E27FC236}">
                      <a16:creationId xmlns:a16="http://schemas.microsoft.com/office/drawing/2014/main" id="{DB330EE5-BB92-4531-B7E5-19E035F2F4D8}"/>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89" name="Freeform: Shape 188">
                  <a:extLst>
                    <a:ext uri="{FF2B5EF4-FFF2-40B4-BE49-F238E27FC236}">
                      <a16:creationId xmlns:a16="http://schemas.microsoft.com/office/drawing/2014/main" id="{5F8DC839-413B-4762-8CF2-6F87F1E4E81F}"/>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90" name="Freeform: Shape 189">
                  <a:extLst>
                    <a:ext uri="{FF2B5EF4-FFF2-40B4-BE49-F238E27FC236}">
                      <a16:creationId xmlns:a16="http://schemas.microsoft.com/office/drawing/2014/main" id="{463AF33E-9761-4B2F-90A9-BA1B15E9B2ED}"/>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91" name="Freeform: Shape 190">
                  <a:extLst>
                    <a:ext uri="{FF2B5EF4-FFF2-40B4-BE49-F238E27FC236}">
                      <a16:creationId xmlns:a16="http://schemas.microsoft.com/office/drawing/2014/main" id="{EC851E52-5FE5-4589-B6CE-D7D61E82133E}"/>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92" name="Freeform: Shape 191">
                  <a:extLst>
                    <a:ext uri="{FF2B5EF4-FFF2-40B4-BE49-F238E27FC236}">
                      <a16:creationId xmlns:a16="http://schemas.microsoft.com/office/drawing/2014/main" id="{6D919B5A-8DAD-4E0F-B86F-4C5F6ED7C410}"/>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93" name="Freeform: Shape 192">
                  <a:extLst>
                    <a:ext uri="{FF2B5EF4-FFF2-40B4-BE49-F238E27FC236}">
                      <a16:creationId xmlns:a16="http://schemas.microsoft.com/office/drawing/2014/main" id="{567D6F95-E71A-43DE-85E4-848319998CFB}"/>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161" name="Group 160">
                <a:extLst>
                  <a:ext uri="{FF2B5EF4-FFF2-40B4-BE49-F238E27FC236}">
                    <a16:creationId xmlns:a16="http://schemas.microsoft.com/office/drawing/2014/main" id="{ED461A75-BF80-48E1-A234-712CB06603C1}"/>
                  </a:ext>
                </a:extLst>
              </p:cNvPr>
              <p:cNvGrpSpPr/>
              <p:nvPr/>
            </p:nvGrpSpPr>
            <p:grpSpPr>
              <a:xfrm>
                <a:off x="12470968" y="4604322"/>
                <a:ext cx="839142" cy="1550531"/>
                <a:chOff x="12470968" y="4604322"/>
                <a:chExt cx="839142" cy="1550531"/>
              </a:xfrm>
            </p:grpSpPr>
            <p:grpSp>
              <p:nvGrpSpPr>
                <p:cNvPr id="162" name="Group 161">
                  <a:extLst>
                    <a:ext uri="{FF2B5EF4-FFF2-40B4-BE49-F238E27FC236}">
                      <a16:creationId xmlns:a16="http://schemas.microsoft.com/office/drawing/2014/main" id="{00961EB4-165D-497E-B6B2-433E63955EAD}"/>
                    </a:ext>
                  </a:extLst>
                </p:cNvPr>
                <p:cNvGrpSpPr/>
                <p:nvPr/>
              </p:nvGrpSpPr>
              <p:grpSpPr>
                <a:xfrm>
                  <a:off x="12710801" y="4604322"/>
                  <a:ext cx="471270" cy="1549314"/>
                  <a:chOff x="2541356" y="1774680"/>
                  <a:chExt cx="1106202" cy="3636668"/>
                </a:xfrm>
                <a:solidFill>
                  <a:schemeClr val="bg1">
                    <a:lumMod val="75000"/>
                  </a:schemeClr>
                </a:solidFill>
              </p:grpSpPr>
              <p:sp>
                <p:nvSpPr>
                  <p:cNvPr id="169" name="Freeform: Shape 168">
                    <a:extLst>
                      <a:ext uri="{FF2B5EF4-FFF2-40B4-BE49-F238E27FC236}">
                        <a16:creationId xmlns:a16="http://schemas.microsoft.com/office/drawing/2014/main" id="{F90ED471-41BC-4EF8-ADF9-42A6C9E98F89}"/>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0330F82-20CE-4450-B82F-6FA107F7F96B}"/>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89C407F-7482-4908-9DD2-2B8A00AECB5A}"/>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69B65DCE-C7BE-4B96-8919-4DDCF31A9EEA}"/>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8F4CDE7-CFC0-4C82-9FA5-09AEDF988030}"/>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534F737-5953-494B-BD72-E1705FAF7203}"/>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D93ECFE-2353-4C6C-8547-54FB744B0A3A}"/>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6F646DF-F706-435B-9FCB-455710B57DA1}"/>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CA62938-D403-42CC-9AE4-EB2576876109}"/>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B831989-8138-40B4-BCC8-DE1182274172}"/>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5DE91A0-88B0-42D3-A71B-F8839641BBBC}"/>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163" name="Freeform: Shape 162">
                  <a:extLst>
                    <a:ext uri="{FF2B5EF4-FFF2-40B4-BE49-F238E27FC236}">
                      <a16:creationId xmlns:a16="http://schemas.microsoft.com/office/drawing/2014/main" id="{F748613D-F746-4494-8C35-206B01E688DD}"/>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164" name="Group 163">
                  <a:extLst>
                    <a:ext uri="{FF2B5EF4-FFF2-40B4-BE49-F238E27FC236}">
                      <a16:creationId xmlns:a16="http://schemas.microsoft.com/office/drawing/2014/main" id="{59D5EC6F-BCC1-4107-9DC8-ECBBB227A3D4}"/>
                    </a:ext>
                  </a:extLst>
                </p:cNvPr>
                <p:cNvGrpSpPr/>
                <p:nvPr/>
              </p:nvGrpSpPr>
              <p:grpSpPr>
                <a:xfrm>
                  <a:off x="12470968" y="4620148"/>
                  <a:ext cx="435759" cy="1352099"/>
                  <a:chOff x="1968987" y="1811829"/>
                  <a:chExt cx="1022846" cy="3173751"/>
                </a:xfrm>
                <a:solidFill>
                  <a:schemeClr val="bg1"/>
                </a:solidFill>
              </p:grpSpPr>
              <p:sp>
                <p:nvSpPr>
                  <p:cNvPr id="165" name="Freeform: Shape 164">
                    <a:extLst>
                      <a:ext uri="{FF2B5EF4-FFF2-40B4-BE49-F238E27FC236}">
                        <a16:creationId xmlns:a16="http://schemas.microsoft.com/office/drawing/2014/main" id="{6DC3FF6F-356F-4648-8B49-3BEB318FC1F9}"/>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9643E9C-455B-45C6-9474-4BAD4635C808}"/>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AAA7AACC-903F-46E3-B27F-F5EC70882FEA}"/>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CFD76C2B-0E3A-40A9-ADE7-6124DA5728F1}"/>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grpSp>
        <p:nvGrpSpPr>
          <p:cNvPr id="194" name="Group 193">
            <a:extLst>
              <a:ext uri="{FF2B5EF4-FFF2-40B4-BE49-F238E27FC236}">
                <a16:creationId xmlns:a16="http://schemas.microsoft.com/office/drawing/2014/main" id="{65BB084B-4DCA-48F7-AE4E-2EF0D80F5510}"/>
              </a:ext>
            </a:extLst>
          </p:cNvPr>
          <p:cNvGrpSpPr/>
          <p:nvPr/>
        </p:nvGrpSpPr>
        <p:grpSpPr>
          <a:xfrm>
            <a:off x="4718101" y="2627016"/>
            <a:ext cx="735359" cy="1253352"/>
            <a:chOff x="11521621" y="1903133"/>
            <a:chExt cx="2494544" cy="4251720"/>
          </a:xfrm>
        </p:grpSpPr>
        <p:sp>
          <p:nvSpPr>
            <p:cNvPr id="195" name="Freeform: Shape 194">
              <a:extLst>
                <a:ext uri="{FF2B5EF4-FFF2-40B4-BE49-F238E27FC236}">
                  <a16:creationId xmlns:a16="http://schemas.microsoft.com/office/drawing/2014/main" id="{36E5C847-3534-40C2-A368-80B79D73A56F}"/>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nvGrpSpPr>
            <p:cNvPr id="196" name="Group 195">
              <a:extLst>
                <a:ext uri="{FF2B5EF4-FFF2-40B4-BE49-F238E27FC236}">
                  <a16:creationId xmlns:a16="http://schemas.microsoft.com/office/drawing/2014/main" id="{F69FE5B1-AACA-4CDB-AA65-A17D9571AE99}"/>
                </a:ext>
              </a:extLst>
            </p:cNvPr>
            <p:cNvGrpSpPr/>
            <p:nvPr/>
          </p:nvGrpSpPr>
          <p:grpSpPr>
            <a:xfrm>
              <a:off x="11521621" y="1969094"/>
              <a:ext cx="2494544" cy="4185759"/>
              <a:chOff x="11521621" y="1969094"/>
              <a:chExt cx="2494544" cy="4185759"/>
            </a:xfrm>
          </p:grpSpPr>
          <p:grpSp>
            <p:nvGrpSpPr>
              <p:cNvPr id="197" name="Group 196">
                <a:extLst>
                  <a:ext uri="{FF2B5EF4-FFF2-40B4-BE49-F238E27FC236}">
                    <a16:creationId xmlns:a16="http://schemas.microsoft.com/office/drawing/2014/main" id="{9329E126-12A4-4786-8DE7-80915514BD79}"/>
                  </a:ext>
                </a:extLst>
              </p:cNvPr>
              <p:cNvGrpSpPr/>
              <p:nvPr/>
            </p:nvGrpSpPr>
            <p:grpSpPr>
              <a:xfrm>
                <a:off x="11521621" y="1969094"/>
                <a:ext cx="2494544" cy="2682188"/>
                <a:chOff x="11521621" y="1969094"/>
                <a:chExt cx="2494544" cy="2682188"/>
              </a:xfrm>
            </p:grpSpPr>
            <p:cxnSp>
              <p:nvCxnSpPr>
                <p:cNvPr id="331" name="Straight Connector 330">
                  <a:extLst>
                    <a:ext uri="{FF2B5EF4-FFF2-40B4-BE49-F238E27FC236}">
                      <a16:creationId xmlns:a16="http://schemas.microsoft.com/office/drawing/2014/main" id="{D6513C88-5C87-4919-8386-085DA0D43C77}"/>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AC5C281-B556-4805-AD0B-467EE3AD1707}"/>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ACCDCD34-EEC1-4951-8935-A1125AAF5099}"/>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334" name="Freeform: Shape 333">
                  <a:extLst>
                    <a:ext uri="{FF2B5EF4-FFF2-40B4-BE49-F238E27FC236}">
                      <a16:creationId xmlns:a16="http://schemas.microsoft.com/office/drawing/2014/main" id="{0A474F85-FA4E-4656-B2F7-988E6BCF6C5E}"/>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35" name="Freeform: Shape 334">
                  <a:extLst>
                    <a:ext uri="{FF2B5EF4-FFF2-40B4-BE49-F238E27FC236}">
                      <a16:creationId xmlns:a16="http://schemas.microsoft.com/office/drawing/2014/main" id="{1BDD3853-1093-41FB-8DEA-EC5A7FB84BF7}"/>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336" name="Freeform: Shape 335">
                  <a:extLst>
                    <a:ext uri="{FF2B5EF4-FFF2-40B4-BE49-F238E27FC236}">
                      <a16:creationId xmlns:a16="http://schemas.microsoft.com/office/drawing/2014/main" id="{D5FFC51A-42F6-4C07-9FF4-183E0D4DC063}"/>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37" name="Freeform: Shape 336">
                  <a:extLst>
                    <a:ext uri="{FF2B5EF4-FFF2-40B4-BE49-F238E27FC236}">
                      <a16:creationId xmlns:a16="http://schemas.microsoft.com/office/drawing/2014/main" id="{DF343001-F233-4AB0-9A41-96E051D90669}"/>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38" name="Freeform: Shape 337">
                  <a:extLst>
                    <a:ext uri="{FF2B5EF4-FFF2-40B4-BE49-F238E27FC236}">
                      <a16:creationId xmlns:a16="http://schemas.microsoft.com/office/drawing/2014/main" id="{0166138F-3C4E-42DA-8F3A-16D8D4B4DC11}"/>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39" name="Freeform: Shape 338">
                  <a:extLst>
                    <a:ext uri="{FF2B5EF4-FFF2-40B4-BE49-F238E27FC236}">
                      <a16:creationId xmlns:a16="http://schemas.microsoft.com/office/drawing/2014/main" id="{5EC19EE7-05BD-4261-8107-DAFBBD8F1F36}"/>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340" name="Freeform: Shape 339">
                  <a:extLst>
                    <a:ext uri="{FF2B5EF4-FFF2-40B4-BE49-F238E27FC236}">
                      <a16:creationId xmlns:a16="http://schemas.microsoft.com/office/drawing/2014/main" id="{641D015E-3009-4F2C-B5A1-70D6BE026E6B}"/>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41" name="Freeform: Shape 340">
                  <a:extLst>
                    <a:ext uri="{FF2B5EF4-FFF2-40B4-BE49-F238E27FC236}">
                      <a16:creationId xmlns:a16="http://schemas.microsoft.com/office/drawing/2014/main" id="{AA868BF5-9D6C-422E-AE8E-AFAD1F40AFD5}"/>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42" name="Freeform: Shape 341">
                  <a:extLst>
                    <a:ext uri="{FF2B5EF4-FFF2-40B4-BE49-F238E27FC236}">
                      <a16:creationId xmlns:a16="http://schemas.microsoft.com/office/drawing/2014/main" id="{2EB7DBFC-CE34-496C-90E4-4652F9F44925}"/>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343" name="Freeform: Shape 342">
                  <a:extLst>
                    <a:ext uri="{FF2B5EF4-FFF2-40B4-BE49-F238E27FC236}">
                      <a16:creationId xmlns:a16="http://schemas.microsoft.com/office/drawing/2014/main" id="{43FE49B3-C49C-432E-949C-FDBF1F35A3D5}"/>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344" name="Freeform: Shape 343">
                  <a:extLst>
                    <a:ext uri="{FF2B5EF4-FFF2-40B4-BE49-F238E27FC236}">
                      <a16:creationId xmlns:a16="http://schemas.microsoft.com/office/drawing/2014/main" id="{D407BDFD-896A-49CD-9740-3E01C68FDC0E}"/>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198" name="Group 197">
                <a:extLst>
                  <a:ext uri="{FF2B5EF4-FFF2-40B4-BE49-F238E27FC236}">
                    <a16:creationId xmlns:a16="http://schemas.microsoft.com/office/drawing/2014/main" id="{862FB8E2-2B83-498D-BC5F-4A4205F291E2}"/>
                  </a:ext>
                </a:extLst>
              </p:cNvPr>
              <p:cNvGrpSpPr/>
              <p:nvPr/>
            </p:nvGrpSpPr>
            <p:grpSpPr>
              <a:xfrm>
                <a:off x="12470968" y="4604322"/>
                <a:ext cx="839142" cy="1550531"/>
                <a:chOff x="12470968" y="4604322"/>
                <a:chExt cx="839142" cy="1550531"/>
              </a:xfrm>
            </p:grpSpPr>
            <p:grpSp>
              <p:nvGrpSpPr>
                <p:cNvPr id="199" name="Group 198">
                  <a:extLst>
                    <a:ext uri="{FF2B5EF4-FFF2-40B4-BE49-F238E27FC236}">
                      <a16:creationId xmlns:a16="http://schemas.microsoft.com/office/drawing/2014/main" id="{D325347F-8413-43B5-85BB-5DCE557F40F0}"/>
                    </a:ext>
                  </a:extLst>
                </p:cNvPr>
                <p:cNvGrpSpPr/>
                <p:nvPr/>
              </p:nvGrpSpPr>
              <p:grpSpPr>
                <a:xfrm>
                  <a:off x="12710801" y="4604322"/>
                  <a:ext cx="471270" cy="1549314"/>
                  <a:chOff x="2541356" y="1774680"/>
                  <a:chExt cx="1106202" cy="3636668"/>
                </a:xfrm>
                <a:solidFill>
                  <a:schemeClr val="bg1">
                    <a:lumMod val="75000"/>
                  </a:schemeClr>
                </a:solidFill>
              </p:grpSpPr>
              <p:sp>
                <p:nvSpPr>
                  <p:cNvPr id="206" name="Freeform: Shape 205">
                    <a:extLst>
                      <a:ext uri="{FF2B5EF4-FFF2-40B4-BE49-F238E27FC236}">
                        <a16:creationId xmlns:a16="http://schemas.microsoft.com/office/drawing/2014/main" id="{CC03D382-9D6F-48C9-A3A8-C73E60B56BDB}"/>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0460712A-72EC-4194-9ACA-64978DA8CA24}"/>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ED53DDD1-70FF-4851-8827-BC72C7BBF292}"/>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2A3506F2-70C3-4F99-B9F0-1D78CD67ABF6}"/>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081592C5-E635-47DB-A83E-C8E54733CDD0}"/>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7A42EB7-5D34-4239-9E38-A2EEA274A8B5}"/>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11C0175-D263-451B-A86C-7858B62943FA}"/>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9D44F96-A87E-4906-9E92-4B7C8BB19EC9}"/>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389EC95-7503-46FF-9FF0-D90BD0A73A0E}"/>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941DFAD9-E143-4A09-8DC8-AF4D2B33908E}"/>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46B8B00-1E80-4121-A130-B14E29344EBE}"/>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8866C4F2-5137-4A3F-A63C-044425C57412}"/>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201" name="Group 200">
                  <a:extLst>
                    <a:ext uri="{FF2B5EF4-FFF2-40B4-BE49-F238E27FC236}">
                      <a16:creationId xmlns:a16="http://schemas.microsoft.com/office/drawing/2014/main" id="{FD00A3E2-48CF-4A8F-99CD-892E1D7CE0CB}"/>
                    </a:ext>
                  </a:extLst>
                </p:cNvPr>
                <p:cNvGrpSpPr/>
                <p:nvPr/>
              </p:nvGrpSpPr>
              <p:grpSpPr>
                <a:xfrm>
                  <a:off x="12470968" y="4620148"/>
                  <a:ext cx="435759" cy="1352099"/>
                  <a:chOff x="1968987" y="1811829"/>
                  <a:chExt cx="1022846" cy="3173751"/>
                </a:xfrm>
                <a:solidFill>
                  <a:schemeClr val="bg1"/>
                </a:solidFill>
              </p:grpSpPr>
              <p:sp>
                <p:nvSpPr>
                  <p:cNvPr id="202" name="Freeform: Shape 201">
                    <a:extLst>
                      <a:ext uri="{FF2B5EF4-FFF2-40B4-BE49-F238E27FC236}">
                        <a16:creationId xmlns:a16="http://schemas.microsoft.com/office/drawing/2014/main" id="{DA86759E-05A1-4E61-8474-A0C6AC7262F8}"/>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FA30C59-3928-41F5-B95D-06D045B6D100}"/>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59662D7-9BB5-4252-A7F8-7A8A5D693D79}"/>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E95F7980-9F9A-4CBA-BCFD-5BBE747FF9A3}"/>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spTree>
    <p:extLst>
      <p:ext uri="{BB962C8B-B14F-4D97-AF65-F5344CB8AC3E}">
        <p14:creationId xmlns:p14="http://schemas.microsoft.com/office/powerpoint/2010/main" val="280874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5849" y="842249"/>
            <a:ext cx="11573197" cy="724247"/>
          </a:xfrm>
          <a:prstGeom prst="rect">
            <a:avLst/>
          </a:prstGeom>
          <a:solidFill>
            <a:srgbClr val="FFFF00"/>
          </a:solidFill>
        </p:spPr>
        <p:txBody>
          <a:bodyPr/>
          <a:lstStyle/>
          <a:p>
            <a:pPr marL="0" indent="0" fontAlgn="ctr">
              <a:buNone/>
            </a:pPr>
            <a:r>
              <a:rPr lang="vi-VN" sz="2000" b="1" dirty="0"/>
              <a:t> Chương trình cải tiến SP, SPM mang lại diện mạo mới cho dòng SP truyền thống thúc đẩy tiêu thụ nội địa và xuất khẩu; đóng góp vào doanh thu 5 tháng cuối năm.</a:t>
            </a:r>
            <a:endParaRPr lang="vi-VN" sz="2000" b="1" dirty="0">
              <a:solidFill>
                <a:srgbClr val="000000"/>
              </a:solidFill>
              <a:latin typeface="Arial" panose="020B0604020202020204" pitchFamily="34" charset="0"/>
            </a:endParaRPr>
          </a:p>
        </p:txBody>
      </p:sp>
      <p:sp>
        <p:nvSpPr>
          <p:cNvPr id="10" name="Rectangle 9"/>
          <p:cNvSpPr/>
          <p:nvPr/>
        </p:nvSpPr>
        <p:spPr>
          <a:xfrm>
            <a:off x="914541" y="2180862"/>
            <a:ext cx="4981376" cy="807037"/>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1" name="Rectangle 10"/>
          <p:cNvSpPr/>
          <p:nvPr/>
        </p:nvSpPr>
        <p:spPr>
          <a:xfrm>
            <a:off x="1056036" y="2242945"/>
            <a:ext cx="720000" cy="6456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TextBox 11"/>
          <p:cNvSpPr txBox="1"/>
          <p:nvPr/>
        </p:nvSpPr>
        <p:spPr>
          <a:xfrm>
            <a:off x="1152180" y="2334949"/>
            <a:ext cx="527709" cy="461665"/>
          </a:xfrm>
          <a:prstGeom prst="rect">
            <a:avLst/>
          </a:prstGeom>
          <a:noFill/>
        </p:spPr>
        <p:txBody>
          <a:bodyPr wrap="none" rtlCol="0">
            <a:spAutoFit/>
          </a:bodyPr>
          <a:lstStyle/>
          <a:p>
            <a:pPr algn="r"/>
            <a:r>
              <a:rPr lang="en-US" altLang="ko-KR" sz="2400" b="1">
                <a:solidFill>
                  <a:schemeClr val="bg1"/>
                </a:solidFill>
                <a:latin typeface="Arial" pitchFamily="34" charset="0"/>
                <a:cs typeface="Arial" pitchFamily="34" charset="0"/>
              </a:rPr>
              <a:t>01</a:t>
            </a:r>
            <a:endParaRPr lang="ko-KR" altLang="en-US" sz="2400" b="1" dirty="0">
              <a:solidFill>
                <a:schemeClr val="bg1"/>
              </a:solidFill>
              <a:latin typeface="Arial" pitchFamily="34" charset="0"/>
              <a:cs typeface="Arial" pitchFamily="34" charset="0"/>
            </a:endParaRPr>
          </a:p>
        </p:txBody>
      </p:sp>
      <p:sp>
        <p:nvSpPr>
          <p:cNvPr id="13" name="Rectangle 12"/>
          <p:cNvSpPr/>
          <p:nvPr/>
        </p:nvSpPr>
        <p:spPr>
          <a:xfrm>
            <a:off x="925720" y="3492384"/>
            <a:ext cx="4981376" cy="1202739"/>
          </a:xfrm>
          <a:prstGeom prst="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4" name="Rectangle 13"/>
          <p:cNvSpPr/>
          <p:nvPr/>
        </p:nvSpPr>
        <p:spPr>
          <a:xfrm>
            <a:off x="1067216" y="3637753"/>
            <a:ext cx="726257" cy="91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5" name="TextBox 14"/>
          <p:cNvSpPr txBox="1"/>
          <p:nvPr/>
        </p:nvSpPr>
        <p:spPr>
          <a:xfrm>
            <a:off x="1858218" y="3594102"/>
            <a:ext cx="3994318" cy="1077218"/>
          </a:xfrm>
          <a:prstGeom prst="rect">
            <a:avLst/>
          </a:prstGeom>
          <a:noFill/>
        </p:spPr>
        <p:txBody>
          <a:bodyPr wrap="square" rtlCol="0">
            <a:spAutoFit/>
          </a:bodyPr>
          <a:lstStyle/>
          <a:p>
            <a:pPr fontAlgn="ctr"/>
            <a:r>
              <a:rPr lang="vi-VN" sz="1600" dirty="0"/>
              <a:t>Phát triển được 3 -5 sản phẩm mới trong 5 tháng cuối năm có áp dụng các tiến bộ kỹ thuật: công nghệ mới, vật liệu mới, có tính năng mới cho người tiêu dùng</a:t>
            </a:r>
            <a:endParaRPr lang="vi-VN" sz="1600" dirty="0">
              <a:solidFill>
                <a:srgbClr val="000000"/>
              </a:solidFill>
              <a:latin typeface="Arial" panose="020B0604020202020204" pitchFamily="34" charset="0"/>
            </a:endParaRPr>
          </a:p>
        </p:txBody>
      </p:sp>
      <p:sp>
        <p:nvSpPr>
          <p:cNvPr id="16" name="TextBox 15"/>
          <p:cNvSpPr txBox="1"/>
          <p:nvPr/>
        </p:nvSpPr>
        <p:spPr>
          <a:xfrm>
            <a:off x="1160938" y="3835790"/>
            <a:ext cx="540533" cy="477054"/>
          </a:xfrm>
          <a:prstGeom prst="rect">
            <a:avLst/>
          </a:prstGeom>
          <a:noFill/>
        </p:spPr>
        <p:txBody>
          <a:bodyPr wrap="none" rtlCol="0">
            <a:spAutoFit/>
          </a:bodyPr>
          <a:lstStyle/>
          <a:p>
            <a:pPr algn="r"/>
            <a:r>
              <a:rPr lang="en-US" altLang="ko-KR" sz="2500" b="1">
                <a:solidFill>
                  <a:schemeClr val="bg1"/>
                </a:solidFill>
                <a:latin typeface="Arial" pitchFamily="34" charset="0"/>
                <a:cs typeface="Arial" pitchFamily="34" charset="0"/>
              </a:rPr>
              <a:t>02</a:t>
            </a:r>
            <a:endParaRPr lang="ko-KR" altLang="en-US" sz="2500" b="1" dirty="0">
              <a:solidFill>
                <a:schemeClr val="bg1"/>
              </a:solidFill>
              <a:latin typeface="Arial" pitchFamily="34" charset="0"/>
              <a:cs typeface="Arial" pitchFamily="34" charset="0"/>
            </a:endParaRPr>
          </a:p>
        </p:txBody>
      </p:sp>
      <p:sp>
        <p:nvSpPr>
          <p:cNvPr id="17" name="Rectangle 16"/>
          <p:cNvSpPr/>
          <p:nvPr/>
        </p:nvSpPr>
        <p:spPr>
          <a:xfrm>
            <a:off x="914541" y="5517724"/>
            <a:ext cx="4970197" cy="1057369"/>
          </a:xfrm>
          <a:prstGeom prst="rect">
            <a:avLst/>
          </a:prstGeom>
          <a:solidFill>
            <a:schemeClr val="accent3">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Rectangle 17"/>
          <p:cNvSpPr/>
          <p:nvPr/>
        </p:nvSpPr>
        <p:spPr>
          <a:xfrm>
            <a:off x="1056036" y="5597097"/>
            <a:ext cx="726257" cy="91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TextBox 18"/>
          <p:cNvSpPr txBox="1"/>
          <p:nvPr/>
        </p:nvSpPr>
        <p:spPr>
          <a:xfrm>
            <a:off x="1123411" y="5807881"/>
            <a:ext cx="540533" cy="477054"/>
          </a:xfrm>
          <a:prstGeom prst="rect">
            <a:avLst/>
          </a:prstGeom>
          <a:noFill/>
        </p:spPr>
        <p:txBody>
          <a:bodyPr wrap="none" rtlCol="0">
            <a:spAutoFit/>
          </a:bodyPr>
          <a:lstStyle/>
          <a:p>
            <a:pPr algn="r"/>
            <a:r>
              <a:rPr lang="en-US" altLang="ko-KR" sz="2500" b="1">
                <a:solidFill>
                  <a:schemeClr val="bg1"/>
                </a:solidFill>
                <a:latin typeface="Arial" pitchFamily="34" charset="0"/>
                <a:cs typeface="Arial" pitchFamily="34" charset="0"/>
              </a:rPr>
              <a:t>03</a:t>
            </a:r>
            <a:endParaRPr lang="ko-KR" altLang="en-US" sz="2500" b="1" dirty="0">
              <a:solidFill>
                <a:schemeClr val="bg1"/>
              </a:solidFill>
              <a:latin typeface="Arial" pitchFamily="34" charset="0"/>
              <a:cs typeface="Arial" pitchFamily="34" charset="0"/>
            </a:endParaRPr>
          </a:p>
        </p:txBody>
      </p:sp>
      <p:sp>
        <p:nvSpPr>
          <p:cNvPr id="35" name="Rectangle 34"/>
          <p:cNvSpPr/>
          <p:nvPr/>
        </p:nvSpPr>
        <p:spPr>
          <a:xfrm>
            <a:off x="2977842" y="24615"/>
            <a:ext cx="4532010" cy="523220"/>
          </a:xfrm>
          <a:prstGeom prst="rect">
            <a:avLst/>
          </a:prstGeom>
        </p:spPr>
        <p:txBody>
          <a:bodyPr wrap="none">
            <a:spAutoFit/>
          </a:bodyPr>
          <a:lstStyle/>
          <a:p>
            <a:pPr>
              <a:defRPr/>
            </a:pPr>
            <a:r>
              <a:rPr lang="en-US" altLang="ko-KR" sz="2800" b="1">
                <a:solidFill>
                  <a:srgbClr val="7030A0"/>
                </a:solidFill>
                <a:cs typeface="Arial" pitchFamily="34" charset="0"/>
              </a:rPr>
              <a:t>I. Mục tiêu chương trình: </a:t>
            </a:r>
            <a:endParaRPr lang="ko-KR" altLang="en-US" sz="2800" b="1" dirty="0">
              <a:solidFill>
                <a:srgbClr val="7030A0"/>
              </a:solidFill>
              <a:latin typeface="Arial" pitchFamily="34" charset="0"/>
              <a:cs typeface="Arial" pitchFamily="34" charset="0"/>
            </a:endParaRPr>
          </a:p>
        </p:txBody>
      </p:sp>
      <p:sp>
        <p:nvSpPr>
          <p:cNvPr id="36" name="TextBox 35"/>
          <p:cNvSpPr txBox="1"/>
          <p:nvPr/>
        </p:nvSpPr>
        <p:spPr>
          <a:xfrm>
            <a:off x="1840919" y="2273393"/>
            <a:ext cx="3994318" cy="584775"/>
          </a:xfrm>
          <a:prstGeom prst="rect">
            <a:avLst/>
          </a:prstGeom>
          <a:noFill/>
        </p:spPr>
        <p:txBody>
          <a:bodyPr wrap="square" rtlCol="0">
            <a:spAutoFit/>
          </a:bodyPr>
          <a:lstStyle/>
          <a:p>
            <a:pPr fontAlgn="ctr"/>
            <a:r>
              <a:rPr lang="vi-VN" sz="1600"/>
              <a:t>Doanh thu SPM, SP cải tiến 5 tháng cuối năm đạt 10-15 tỷ</a:t>
            </a:r>
            <a:endParaRPr lang="vi-VN" sz="1600" dirty="0">
              <a:solidFill>
                <a:srgbClr val="000000"/>
              </a:solidFill>
              <a:latin typeface="Arial" panose="020B0604020202020204" pitchFamily="34" charset="0"/>
            </a:endParaRPr>
          </a:p>
        </p:txBody>
      </p:sp>
      <p:sp>
        <p:nvSpPr>
          <p:cNvPr id="37" name="TextBox 36"/>
          <p:cNvSpPr txBox="1"/>
          <p:nvPr/>
        </p:nvSpPr>
        <p:spPr>
          <a:xfrm>
            <a:off x="1818561" y="5597097"/>
            <a:ext cx="3994318" cy="830997"/>
          </a:xfrm>
          <a:prstGeom prst="rect">
            <a:avLst/>
          </a:prstGeom>
          <a:noFill/>
        </p:spPr>
        <p:txBody>
          <a:bodyPr wrap="square" rtlCol="0">
            <a:spAutoFit/>
          </a:bodyPr>
          <a:lstStyle/>
          <a:p>
            <a:pPr fontAlgn="ctr"/>
            <a:r>
              <a:rPr lang="vi-VN" sz="1600"/>
              <a:t>Các sản phẩm mới được giới thiệu đến 100% hệ thống cấp 3, 100% CBCNV, tiếp cận 20.000 người tiêu dùng cuối </a:t>
            </a:r>
            <a:endParaRPr lang="vi-VN" sz="1600" dirty="0">
              <a:solidFill>
                <a:srgbClr val="000000"/>
              </a:solidFill>
              <a:latin typeface="Arial" panose="020B0604020202020204" pitchFamily="34" charset="0"/>
            </a:endParaRPr>
          </a:p>
        </p:txBody>
      </p:sp>
      <p:sp>
        <p:nvSpPr>
          <p:cNvPr id="38" name="Rectangle 37"/>
          <p:cNvSpPr/>
          <p:nvPr/>
        </p:nvSpPr>
        <p:spPr>
          <a:xfrm>
            <a:off x="6360158" y="1931431"/>
            <a:ext cx="4981376" cy="403518"/>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r>
              <a:rPr lang="vi-VN" sz="1400">
                <a:solidFill>
                  <a:schemeClr val="tx1"/>
                </a:solidFill>
              </a:rPr>
              <a:t>Cơ chế bán hàng thúc đẩy phát triển sản phẩm</a:t>
            </a:r>
            <a:endParaRPr lang="ko-KR" altLang="en-US" sz="1400"/>
          </a:p>
        </p:txBody>
      </p:sp>
      <p:sp>
        <p:nvSpPr>
          <p:cNvPr id="39" name="Rectangle 38"/>
          <p:cNvSpPr/>
          <p:nvPr/>
        </p:nvSpPr>
        <p:spPr>
          <a:xfrm>
            <a:off x="6360158" y="2594855"/>
            <a:ext cx="4981376" cy="403518"/>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r>
              <a:rPr lang="vi-VN" sz="1400">
                <a:solidFill>
                  <a:schemeClr val="tx1"/>
                </a:solidFill>
              </a:rPr>
              <a:t>Kế hoạch sản xuất đáp ứng tiêu thụ </a:t>
            </a:r>
            <a:endParaRPr lang="ko-KR" altLang="en-US" sz="1400"/>
          </a:p>
        </p:txBody>
      </p:sp>
      <p:sp>
        <p:nvSpPr>
          <p:cNvPr id="40" name="Rectangle 39"/>
          <p:cNvSpPr/>
          <p:nvPr/>
        </p:nvSpPr>
        <p:spPr>
          <a:xfrm>
            <a:off x="6360158" y="4521077"/>
            <a:ext cx="4981376" cy="681988"/>
          </a:xfrm>
          <a:prstGeom prst="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1" name="Rectangle 40"/>
          <p:cNvSpPr/>
          <p:nvPr/>
        </p:nvSpPr>
        <p:spPr>
          <a:xfrm>
            <a:off x="6360158" y="3258355"/>
            <a:ext cx="4981376" cy="537506"/>
          </a:xfrm>
          <a:prstGeom prst="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fontAlgn="ctr"/>
            <a:r>
              <a:rPr lang="vi-VN" sz="1400">
                <a:solidFill>
                  <a:schemeClr val="tx1"/>
                </a:solidFill>
              </a:rPr>
              <a:t>Vận dụng Design thinhking vào thiết kế và phát triển sản phẩm có tính năng mới cho người tiêu dùng, </a:t>
            </a:r>
            <a:endParaRPr lang="vi-VN" sz="1400" dirty="0">
              <a:solidFill>
                <a:schemeClr val="tx1"/>
              </a:solidFill>
              <a:latin typeface="Arial" panose="020B0604020202020204" pitchFamily="34" charset="0"/>
            </a:endParaRPr>
          </a:p>
        </p:txBody>
      </p:sp>
      <p:sp>
        <p:nvSpPr>
          <p:cNvPr id="42" name="Rectangle 41"/>
          <p:cNvSpPr/>
          <p:nvPr/>
        </p:nvSpPr>
        <p:spPr>
          <a:xfrm>
            <a:off x="6360158" y="3900185"/>
            <a:ext cx="4981376" cy="498680"/>
          </a:xfrm>
          <a:prstGeom prst="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r>
              <a:rPr lang="vi-VN" altLang="ko-KR" sz="1400">
                <a:solidFill>
                  <a:schemeClr val="tx1"/>
                </a:solidFill>
              </a:rPr>
              <a:t>Ứng dụng công nghệ mạ nhựa, ép nhựa cao cấp, ... Vật liệu mới như inox màu, inox kẻ sọc...</a:t>
            </a:r>
            <a:endParaRPr lang="ko-KR" altLang="en-US" sz="1400">
              <a:solidFill>
                <a:schemeClr val="tx1"/>
              </a:solidFill>
            </a:endParaRPr>
          </a:p>
        </p:txBody>
      </p:sp>
      <p:sp>
        <p:nvSpPr>
          <p:cNvPr id="43" name="TextBox 42"/>
          <p:cNvSpPr txBox="1"/>
          <p:nvPr/>
        </p:nvSpPr>
        <p:spPr>
          <a:xfrm>
            <a:off x="6360158" y="4516530"/>
            <a:ext cx="4981375" cy="738664"/>
          </a:xfrm>
          <a:prstGeom prst="rect">
            <a:avLst/>
          </a:prstGeom>
          <a:noFill/>
        </p:spPr>
        <p:txBody>
          <a:bodyPr wrap="square" rtlCol="0">
            <a:spAutoFit/>
          </a:bodyPr>
          <a:lstStyle/>
          <a:p>
            <a:pPr fontAlgn="ctr"/>
            <a:r>
              <a:rPr lang="vi-VN" sz="1400"/>
              <a:t>Xây dựng KHHĐ chi tiết cho từng sản phẩm (biểu đồ xương cá), chốt các tiến độ nội dung công việc phải hoàn thành, gắn với trách nhiệm cá nhân. </a:t>
            </a:r>
            <a:endParaRPr lang="vi-VN" sz="1400" dirty="0">
              <a:solidFill>
                <a:srgbClr val="000000"/>
              </a:solidFill>
              <a:latin typeface="Arial" panose="020B0604020202020204" pitchFamily="34" charset="0"/>
            </a:endParaRPr>
          </a:p>
        </p:txBody>
      </p:sp>
      <p:sp>
        <p:nvSpPr>
          <p:cNvPr id="44" name="TextBox 43"/>
          <p:cNvSpPr txBox="1"/>
          <p:nvPr/>
        </p:nvSpPr>
        <p:spPr>
          <a:xfrm>
            <a:off x="6360159" y="5335517"/>
            <a:ext cx="4981375" cy="738664"/>
          </a:xfrm>
          <a:prstGeom prst="rect">
            <a:avLst/>
          </a:prstGeom>
          <a:solidFill>
            <a:schemeClr val="bg1"/>
          </a:solidFill>
          <a:ln>
            <a:solidFill>
              <a:schemeClr val="tx1"/>
            </a:solidFill>
          </a:ln>
        </p:spPr>
        <p:txBody>
          <a:bodyPr wrap="square" rtlCol="0">
            <a:spAutoFit/>
          </a:bodyPr>
          <a:lstStyle/>
          <a:p>
            <a:pPr fontAlgn="ctr"/>
            <a:r>
              <a:rPr lang="vi-VN" sz="1400"/>
              <a:t>Truyền thông khách hàng đại lý: </a:t>
            </a:r>
          </a:p>
          <a:p>
            <a:pPr fontAlgn="ctr"/>
            <a:r>
              <a:rPr lang="vi-VN" sz="1400"/>
              <a:t>+ Công cụ: Tờ rơi điện tử, bộ ảnh QC, video</a:t>
            </a:r>
          </a:p>
          <a:p>
            <a:pPr fontAlgn="ctr"/>
            <a:r>
              <a:rPr lang="vi-VN" sz="1400"/>
              <a:t>+ Tin Zalo: Bài viết</a:t>
            </a:r>
            <a:endParaRPr lang="vi-VN" sz="1400" dirty="0">
              <a:solidFill>
                <a:srgbClr val="000000"/>
              </a:solidFill>
              <a:latin typeface="Arial" panose="020B0604020202020204" pitchFamily="34" charset="0"/>
            </a:endParaRPr>
          </a:p>
        </p:txBody>
      </p:sp>
      <p:sp>
        <p:nvSpPr>
          <p:cNvPr id="45" name="TextBox 44"/>
          <p:cNvSpPr txBox="1"/>
          <p:nvPr/>
        </p:nvSpPr>
        <p:spPr>
          <a:xfrm>
            <a:off x="6360159" y="6161794"/>
            <a:ext cx="4981375" cy="523220"/>
          </a:xfrm>
          <a:prstGeom prst="rect">
            <a:avLst/>
          </a:prstGeom>
          <a:solidFill>
            <a:schemeClr val="bg1"/>
          </a:solidFill>
          <a:ln>
            <a:solidFill>
              <a:schemeClr val="tx1"/>
            </a:solidFill>
          </a:ln>
        </p:spPr>
        <p:txBody>
          <a:bodyPr wrap="square" rtlCol="0">
            <a:spAutoFit/>
          </a:bodyPr>
          <a:lstStyle/>
          <a:p>
            <a:pPr fontAlgn="ctr"/>
            <a:r>
              <a:rPr lang="vi-VN" sz="1400"/>
              <a:t>Truyền thông nội bộ: Bài viết giới thiệu SPM trên Bản tin nội bộ</a:t>
            </a:r>
            <a:endParaRPr lang="vi-VN" sz="1400" dirty="0">
              <a:solidFill>
                <a:srgbClr val="000000"/>
              </a:solidFill>
              <a:latin typeface="Arial" panose="020B0604020202020204" pitchFamily="34" charset="0"/>
            </a:endParaRPr>
          </a:p>
        </p:txBody>
      </p:sp>
      <p:cxnSp>
        <p:nvCxnSpPr>
          <p:cNvPr id="4" name="Straight Arrow Connector 3"/>
          <p:cNvCxnSpPr>
            <a:stCxn id="10" idx="3"/>
            <a:endCxn id="38" idx="1"/>
          </p:cNvCxnSpPr>
          <p:nvPr/>
        </p:nvCxnSpPr>
        <p:spPr>
          <a:xfrm flipV="1">
            <a:off x="5895917" y="2133190"/>
            <a:ext cx="464241" cy="4511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 name="Straight Arrow Connector 5"/>
          <p:cNvCxnSpPr>
            <a:stCxn id="10" idx="3"/>
            <a:endCxn id="39" idx="1"/>
          </p:cNvCxnSpPr>
          <p:nvPr/>
        </p:nvCxnSpPr>
        <p:spPr>
          <a:xfrm>
            <a:off x="5895917" y="2584381"/>
            <a:ext cx="464241" cy="21223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13" idx="3"/>
            <a:endCxn id="41" idx="1"/>
          </p:cNvCxnSpPr>
          <p:nvPr/>
        </p:nvCxnSpPr>
        <p:spPr>
          <a:xfrm flipV="1">
            <a:off x="5907096" y="3527108"/>
            <a:ext cx="453062" cy="56664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a:endCxn id="42" idx="1"/>
          </p:cNvCxnSpPr>
          <p:nvPr/>
        </p:nvCxnSpPr>
        <p:spPr>
          <a:xfrm>
            <a:off x="5907096" y="4149525"/>
            <a:ext cx="45306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3" idx="3"/>
          </p:cNvCxnSpPr>
          <p:nvPr/>
        </p:nvCxnSpPr>
        <p:spPr>
          <a:xfrm>
            <a:off x="5907096" y="4093754"/>
            <a:ext cx="453062" cy="792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3"/>
            <a:endCxn id="40" idx="1"/>
          </p:cNvCxnSpPr>
          <p:nvPr/>
        </p:nvCxnSpPr>
        <p:spPr>
          <a:xfrm>
            <a:off x="5907096" y="4093754"/>
            <a:ext cx="453062" cy="76831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17" idx="3"/>
            <a:endCxn id="44" idx="1"/>
          </p:cNvCxnSpPr>
          <p:nvPr/>
        </p:nvCxnSpPr>
        <p:spPr>
          <a:xfrm flipV="1">
            <a:off x="5884738" y="5704849"/>
            <a:ext cx="475421" cy="34156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17" idx="3"/>
            <a:endCxn id="45" idx="1"/>
          </p:cNvCxnSpPr>
          <p:nvPr/>
        </p:nvCxnSpPr>
        <p:spPr>
          <a:xfrm>
            <a:off x="5884738" y="6046409"/>
            <a:ext cx="475421" cy="3769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4144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6DE56F-D0C2-45F3-8054-4005F2608C97}"/>
              </a:ext>
            </a:extLst>
          </p:cNvPr>
          <p:cNvSpPr txBox="1"/>
          <p:nvPr/>
        </p:nvSpPr>
        <p:spPr>
          <a:xfrm>
            <a:off x="199268" y="1203224"/>
            <a:ext cx="1944000" cy="369332"/>
          </a:xfrm>
          <a:prstGeom prst="rect">
            <a:avLst/>
          </a:prstGeom>
          <a:solidFill>
            <a:schemeClr val="bg1">
              <a:lumMod val="85000"/>
            </a:schemeClr>
          </a:solidFill>
          <a:ln>
            <a:solidFill>
              <a:schemeClr val="tx1"/>
            </a:solidFill>
          </a:ln>
        </p:spPr>
        <p:txBody>
          <a:bodyPr wrap="square" rtlCol="0">
            <a:spAutoFit/>
          </a:bodyPr>
          <a:lstStyle/>
          <a:p>
            <a:pPr algn="ctr"/>
            <a:r>
              <a:rPr lang="en-US" altLang="ko-KR" b="1">
                <a:solidFill>
                  <a:srgbClr val="002060"/>
                </a:solidFill>
                <a:cs typeface="Arial" pitchFamily="34" charset="0"/>
              </a:rPr>
              <a:t>Trước 2014</a:t>
            </a:r>
            <a:endParaRPr lang="ko-KR" altLang="en-US" b="1" dirty="0">
              <a:solidFill>
                <a:srgbClr val="002060"/>
              </a:solidFill>
              <a:cs typeface="Arial" pitchFamily="34" charset="0"/>
            </a:endParaRPr>
          </a:p>
        </p:txBody>
      </p:sp>
      <p:sp>
        <p:nvSpPr>
          <p:cNvPr id="4" name="Rectangle 3"/>
          <p:cNvSpPr/>
          <p:nvPr/>
        </p:nvSpPr>
        <p:spPr>
          <a:xfrm>
            <a:off x="5859888" y="1041931"/>
            <a:ext cx="5898524" cy="7797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Khách hàng biết đến sản phẩm phích rạng đông với công năng chỉ sử dụng đựng nước nóng, mẫu mã ít dung tích lớn như phích sắt, 899, 201, phích 3,2lit, 1055, 1040, 1045 </a:t>
            </a:r>
            <a:endParaRPr lang="vi-VN" sz="1400">
              <a:solidFill>
                <a:schemeClr val="tx1"/>
              </a:solidFill>
            </a:endParaRPr>
          </a:p>
        </p:txBody>
      </p:sp>
      <p:sp>
        <p:nvSpPr>
          <p:cNvPr id="6" name="TextBox 5">
            <a:extLst>
              <a:ext uri="{FF2B5EF4-FFF2-40B4-BE49-F238E27FC236}">
                <a16:creationId xmlns:a16="http://schemas.microsoft.com/office/drawing/2014/main" id="{A86DE56F-D0C2-45F3-8054-4005F2608C97}"/>
              </a:ext>
            </a:extLst>
          </p:cNvPr>
          <p:cNvSpPr txBox="1"/>
          <p:nvPr/>
        </p:nvSpPr>
        <p:spPr>
          <a:xfrm>
            <a:off x="212147" y="2487812"/>
            <a:ext cx="1944000" cy="369332"/>
          </a:xfrm>
          <a:prstGeom prst="rect">
            <a:avLst/>
          </a:prstGeom>
          <a:solidFill>
            <a:srgbClr val="00B0F0"/>
          </a:solidFill>
          <a:ln>
            <a:solidFill>
              <a:schemeClr val="tx1"/>
            </a:solidFill>
          </a:ln>
        </p:spPr>
        <p:txBody>
          <a:bodyPr wrap="square" rtlCol="0">
            <a:spAutoFit/>
          </a:bodyPr>
          <a:lstStyle/>
          <a:p>
            <a:pPr algn="ctr"/>
            <a:r>
              <a:rPr lang="en-US" altLang="ko-KR" b="1">
                <a:solidFill>
                  <a:srgbClr val="002060"/>
                </a:solidFill>
                <a:cs typeface="Arial" pitchFamily="34" charset="0"/>
              </a:rPr>
              <a:t>2015-2018</a:t>
            </a:r>
            <a:endParaRPr lang="ko-KR" altLang="en-US" b="1" dirty="0">
              <a:solidFill>
                <a:srgbClr val="002060"/>
              </a:solidFill>
              <a:cs typeface="Arial" pitchFamily="34" charset="0"/>
            </a:endParaRPr>
          </a:p>
        </p:txBody>
      </p:sp>
      <p:sp>
        <p:nvSpPr>
          <p:cNvPr id="8" name="Rectangle 7"/>
          <p:cNvSpPr/>
          <p:nvPr/>
        </p:nvSpPr>
        <p:spPr>
          <a:xfrm>
            <a:off x="5859888" y="2282603"/>
            <a:ext cx="5898524" cy="7797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Dần định hướng được sản phẩm, Phát triển sản phẩm mới với nhiều tính năng  tạo ra giàn sản phẩm mới đa dạng hóa  đẩy mạnh tiêu thụ nội địa &amp; xuất khẩu</a:t>
            </a:r>
            <a:endParaRPr lang="vi-VN" sz="1400">
              <a:solidFill>
                <a:schemeClr val="tx1"/>
              </a:solidFill>
            </a:endParaRPr>
          </a:p>
        </p:txBody>
      </p:sp>
      <p:sp>
        <p:nvSpPr>
          <p:cNvPr id="10" name="Pentagon 9"/>
          <p:cNvSpPr/>
          <p:nvPr/>
        </p:nvSpPr>
        <p:spPr>
          <a:xfrm>
            <a:off x="2369714" y="3206839"/>
            <a:ext cx="3490174" cy="2150772"/>
          </a:xfrm>
          <a:prstGeom prst="homePlat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Sản phẩm phích giữ nhiệt với 4 công năng:</a:t>
            </a:r>
          </a:p>
          <a:p>
            <a:pPr marL="285750" indent="-285750">
              <a:buFontTx/>
              <a:buChar char="-"/>
            </a:pPr>
            <a:r>
              <a:rPr lang="en-US" sz="1400">
                <a:solidFill>
                  <a:schemeClr val="tx1"/>
                </a:solidFill>
              </a:rPr>
              <a:t>Phích café</a:t>
            </a:r>
          </a:p>
          <a:p>
            <a:pPr marL="285750" indent="-285750">
              <a:buFontTx/>
              <a:buChar char="-"/>
            </a:pPr>
            <a:r>
              <a:rPr lang="en-US" sz="1400">
                <a:solidFill>
                  <a:schemeClr val="tx1"/>
                </a:solidFill>
              </a:rPr>
              <a:t>Phích trà</a:t>
            </a:r>
          </a:p>
          <a:p>
            <a:pPr marL="285750" indent="-285750">
              <a:buFontTx/>
              <a:buChar char="-"/>
            </a:pPr>
            <a:r>
              <a:rPr lang="en-US" sz="1400">
                <a:solidFill>
                  <a:schemeClr val="tx1"/>
                </a:solidFill>
              </a:rPr>
              <a:t>Phích cá nhân</a:t>
            </a:r>
          </a:p>
          <a:p>
            <a:pPr marL="285750" indent="-285750">
              <a:buFontTx/>
              <a:buChar char="-"/>
            </a:pPr>
            <a:r>
              <a:rPr lang="en-US" sz="1400">
                <a:solidFill>
                  <a:schemeClr val="tx1"/>
                </a:solidFill>
              </a:rPr>
              <a:t>Phích truyền thống</a:t>
            </a:r>
          </a:p>
          <a:p>
            <a:r>
              <a:rPr lang="en-US" sz="1400">
                <a:solidFill>
                  <a:schemeClr val="tx1"/>
                </a:solidFill>
              </a:rPr>
              <a:t>&amp; bổ sung nhiều công năng mới, đựng thức ăn, bình đựng nước… cá nhân hóa, cá biệt hóa…</a:t>
            </a:r>
            <a:endParaRPr lang="vi-VN" sz="1400">
              <a:solidFill>
                <a:schemeClr val="tx1"/>
              </a:solidFill>
            </a:endParaRPr>
          </a:p>
        </p:txBody>
      </p:sp>
      <p:sp>
        <p:nvSpPr>
          <p:cNvPr id="11" name="Pentagon 10"/>
          <p:cNvSpPr/>
          <p:nvPr/>
        </p:nvSpPr>
        <p:spPr>
          <a:xfrm>
            <a:off x="2369715" y="1021183"/>
            <a:ext cx="3490171" cy="779750"/>
          </a:xfrm>
          <a:prstGeom prst="homePlate">
            <a:avLst/>
          </a:prstGeom>
          <a:solidFill>
            <a:schemeClr val="bg1">
              <a:lumMod val="8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Sản phẩm Phích đựng nước nóng</a:t>
            </a:r>
            <a:endParaRPr lang="vi-VN" sz="1400">
              <a:solidFill>
                <a:schemeClr val="tx1"/>
              </a:solidFill>
            </a:endParaRPr>
          </a:p>
        </p:txBody>
      </p:sp>
      <p:sp>
        <p:nvSpPr>
          <p:cNvPr id="12" name="TextBox 11">
            <a:extLst>
              <a:ext uri="{FF2B5EF4-FFF2-40B4-BE49-F238E27FC236}">
                <a16:creationId xmlns:a16="http://schemas.microsoft.com/office/drawing/2014/main" id="{A86DE56F-D0C2-45F3-8054-4005F2608C97}"/>
              </a:ext>
            </a:extLst>
          </p:cNvPr>
          <p:cNvSpPr txBox="1"/>
          <p:nvPr/>
        </p:nvSpPr>
        <p:spPr>
          <a:xfrm>
            <a:off x="199268" y="4055927"/>
            <a:ext cx="1944000" cy="369332"/>
          </a:xfrm>
          <a:prstGeom prst="rect">
            <a:avLst/>
          </a:prstGeom>
          <a:solidFill>
            <a:srgbClr val="FFFF00"/>
          </a:solidFill>
          <a:ln>
            <a:solidFill>
              <a:schemeClr val="tx1"/>
            </a:solidFill>
          </a:ln>
        </p:spPr>
        <p:txBody>
          <a:bodyPr wrap="square" rtlCol="0">
            <a:spAutoFit/>
          </a:bodyPr>
          <a:lstStyle/>
          <a:p>
            <a:pPr algn="ctr"/>
            <a:r>
              <a:rPr lang="en-US" altLang="ko-KR" b="1">
                <a:solidFill>
                  <a:srgbClr val="002060"/>
                </a:solidFill>
                <a:cs typeface="Arial" pitchFamily="34" charset="0"/>
              </a:rPr>
              <a:t>2019-2020</a:t>
            </a:r>
            <a:endParaRPr lang="ko-KR" altLang="en-US" b="1" dirty="0">
              <a:solidFill>
                <a:srgbClr val="002060"/>
              </a:solidFill>
              <a:cs typeface="Arial" pitchFamily="34" charset="0"/>
            </a:endParaRPr>
          </a:p>
        </p:txBody>
      </p:sp>
      <p:sp>
        <p:nvSpPr>
          <p:cNvPr id="13" name="Pentagon 12"/>
          <p:cNvSpPr/>
          <p:nvPr/>
        </p:nvSpPr>
        <p:spPr>
          <a:xfrm>
            <a:off x="2369715" y="2166692"/>
            <a:ext cx="3490172" cy="895661"/>
          </a:xfrm>
          <a:prstGeom prst="homePlat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Bước đầu bổ sung thêm tính năng phích trà, phích cá nhân</a:t>
            </a:r>
            <a:endParaRPr lang="vi-VN" sz="1400">
              <a:solidFill>
                <a:schemeClr val="tx1"/>
              </a:solidFill>
            </a:endParaRPr>
          </a:p>
        </p:txBody>
      </p:sp>
      <p:sp>
        <p:nvSpPr>
          <p:cNvPr id="14" name="Rectangle 13"/>
          <p:cNvSpPr/>
          <p:nvPr/>
        </p:nvSpPr>
        <p:spPr>
          <a:xfrm>
            <a:off x="5859888" y="3682261"/>
            <a:ext cx="5898524" cy="136301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Định hướng được đối tượng người tiêu dùng, hướng đến nhu cầu người tiêu dùng: Tạo ra các dàn sản phẩm theo xu hướng người tiêu dùng như sản phẩm bình thức ăn, bình đựng nước…. Đặc biệt ứng dụng các công nghệ mới, vật liệu mới như mạ nhựa, sử dụng nhựa cao cấp,… gia tăng giá trị cho khách hàng</a:t>
            </a:r>
            <a:endParaRPr lang="vi-VN" sz="1400">
              <a:solidFill>
                <a:schemeClr val="tx1"/>
              </a:solidFill>
            </a:endParaRPr>
          </a:p>
        </p:txBody>
      </p:sp>
      <p:sp>
        <p:nvSpPr>
          <p:cNvPr id="15" name="Right Arrow 14"/>
          <p:cNvSpPr/>
          <p:nvPr/>
        </p:nvSpPr>
        <p:spPr>
          <a:xfrm>
            <a:off x="604953" y="5898646"/>
            <a:ext cx="1944710" cy="5280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2627290" y="5473520"/>
            <a:ext cx="9131123" cy="11204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FF0000"/>
                </a:solidFill>
              </a:rPr>
              <a:t>Với việc định hướng đúng thị trường, hướng đến nhu cầu người tiêu dùng sản phẩm phích đã thay đổi diện mạo mới thay đổi cách nghĩ của người tiêu dùng về một sản phẩm truyền thống lâu đời =&gt; Bước tiền đề cho một sản phẩm bão hòa, cuối vòng đời sang sản phẩm phát triển theo xu thế mới, có tính mới theo nhu cầu người tiêu dùng</a:t>
            </a:r>
            <a:endParaRPr lang="vi-VN">
              <a:solidFill>
                <a:srgbClr val="FF0000"/>
              </a:solidFill>
            </a:endParaRPr>
          </a:p>
        </p:txBody>
      </p:sp>
      <p:sp>
        <p:nvSpPr>
          <p:cNvPr id="17" name="Text Placeholder 1"/>
          <p:cNvSpPr>
            <a:spLocks noGrp="1"/>
          </p:cNvSpPr>
          <p:nvPr>
            <p:ph type="body" sz="quarter" idx="10"/>
          </p:nvPr>
        </p:nvSpPr>
        <p:spPr>
          <a:xfrm>
            <a:off x="400802" y="250533"/>
            <a:ext cx="11573197" cy="724247"/>
          </a:xfrm>
        </p:spPr>
        <p:txBody>
          <a:bodyPr/>
          <a:lstStyle/>
          <a:p>
            <a:r>
              <a:rPr lang="vi-VN" sz="4400" dirty="0"/>
              <a:t>Chuỗi giá trị mới cho người tiêu dùng</a:t>
            </a:r>
          </a:p>
        </p:txBody>
      </p:sp>
    </p:spTree>
    <p:extLst>
      <p:ext uri="{BB962C8B-B14F-4D97-AF65-F5344CB8AC3E}">
        <p14:creationId xmlns:p14="http://schemas.microsoft.com/office/powerpoint/2010/main" val="285329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194740" y="156950"/>
            <a:ext cx="11573197" cy="471860"/>
          </a:xfrm>
        </p:spPr>
        <p:txBody>
          <a:bodyPr/>
          <a:lstStyle/>
          <a:p>
            <a:r>
              <a:rPr lang="vi-VN" sz="4000" dirty="0"/>
              <a:t>PHÍCH NƯỚC XƯA &amp; NAY</a:t>
            </a:r>
          </a:p>
        </p:txBody>
      </p:sp>
      <p:pic>
        <p:nvPicPr>
          <p:cNvPr id="5123" name="Picture 3" descr="z2090232560845_a4dd811f61d91ff71a9d126fc8dd81d0"/>
          <p:cNvPicPr>
            <a:picLocks noChangeAspect="1" noChangeArrowheads="1"/>
          </p:cNvPicPr>
          <p:nvPr/>
        </p:nvPicPr>
        <p:blipFill rotWithShape="1">
          <a:blip r:embed="rId2">
            <a:extLst>
              <a:ext uri="{28A0092B-C50C-407E-A947-70E740481C1C}">
                <a14:useLocalDpi xmlns:a14="http://schemas.microsoft.com/office/drawing/2010/main" val="0"/>
              </a:ext>
            </a:extLst>
          </a:blip>
          <a:srcRect l="6666" r="8897" b="4609"/>
          <a:stretch/>
        </p:blipFill>
        <p:spPr bwMode="auto">
          <a:xfrm>
            <a:off x="6684135" y="667447"/>
            <a:ext cx="4043966" cy="610287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30066" r="422"/>
          <a:stretch/>
        </p:blipFill>
        <p:spPr>
          <a:xfrm>
            <a:off x="624054" y="4656223"/>
            <a:ext cx="4742377" cy="2138239"/>
          </a:xfrm>
          <a:prstGeom prst="rect">
            <a:avLst/>
          </a:prstGeom>
          <a:ln>
            <a:solidFill>
              <a:srgbClr val="FF0000"/>
            </a:solidFill>
          </a:ln>
        </p:spPr>
      </p:pic>
      <p:pic>
        <p:nvPicPr>
          <p:cNvPr id="3" name="Picture 2"/>
          <p:cNvPicPr>
            <a:picLocks noChangeAspect="1"/>
          </p:cNvPicPr>
          <p:nvPr/>
        </p:nvPicPr>
        <p:blipFill>
          <a:blip r:embed="rId4"/>
          <a:stretch>
            <a:fillRect/>
          </a:stretch>
        </p:blipFill>
        <p:spPr>
          <a:xfrm>
            <a:off x="1358151" y="923819"/>
            <a:ext cx="3274185" cy="1723255"/>
          </a:xfrm>
          <a:prstGeom prst="rect">
            <a:avLst/>
          </a:prstGeom>
          <a:ln>
            <a:solidFill>
              <a:srgbClr val="FF0000"/>
            </a:solidFill>
          </a:ln>
        </p:spPr>
      </p:pic>
      <p:pic>
        <p:nvPicPr>
          <p:cNvPr id="5" name="Picture 4"/>
          <p:cNvPicPr>
            <a:picLocks noChangeAspect="1"/>
          </p:cNvPicPr>
          <p:nvPr/>
        </p:nvPicPr>
        <p:blipFill>
          <a:blip r:embed="rId5"/>
          <a:stretch>
            <a:fillRect/>
          </a:stretch>
        </p:blipFill>
        <p:spPr>
          <a:xfrm>
            <a:off x="1093162" y="2637959"/>
            <a:ext cx="3804165" cy="2028888"/>
          </a:xfrm>
          <a:prstGeom prst="rect">
            <a:avLst/>
          </a:prstGeom>
          <a:ln>
            <a:solidFill>
              <a:srgbClr val="FF0000"/>
            </a:solidFill>
          </a:ln>
        </p:spPr>
      </p:pic>
      <p:sp>
        <p:nvSpPr>
          <p:cNvPr id="6" name="Right Arrow 5"/>
          <p:cNvSpPr/>
          <p:nvPr/>
        </p:nvSpPr>
        <p:spPr>
          <a:xfrm>
            <a:off x="5366431" y="2949262"/>
            <a:ext cx="1188915" cy="8371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6354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ích Nước Rạng Đông Xưa Và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6602" y="296214"/>
            <a:ext cx="10948474" cy="6158517"/>
          </a:xfrm>
          <a:prstGeom prst="rect">
            <a:avLst/>
          </a:prstGeom>
        </p:spPr>
      </p:pic>
    </p:spTree>
    <p:extLst>
      <p:ext uri="{BB962C8B-B14F-4D97-AF65-F5344CB8AC3E}">
        <p14:creationId xmlns:p14="http://schemas.microsoft.com/office/powerpoint/2010/main" val="4063144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A1154D9F-BBCA-4AFC-B92B-7F043558D759}"/>
              </a:ext>
            </a:extLst>
          </p:cNvPr>
          <p:cNvSpPr/>
          <p:nvPr/>
        </p:nvSpPr>
        <p:spPr>
          <a:xfrm>
            <a:off x="450077" y="2582614"/>
            <a:ext cx="4791624" cy="1692771"/>
          </a:xfrm>
          <a:prstGeom prst="rect">
            <a:avLst/>
          </a:prstGeom>
        </p:spPr>
        <p:txBody>
          <a:bodyPr wrap="square">
            <a:spAutoFit/>
          </a:bodyPr>
          <a:lstStyle/>
          <a:p>
            <a:pPr algn="ctr"/>
            <a:r>
              <a:rPr lang="en-US" altLang="ko-KR" sz="2800" b="1" dirty="0">
                <a:solidFill>
                  <a:srgbClr val="00B050"/>
                </a:solidFill>
                <a:cs typeface="Arial" pitchFamily="34" charset="0"/>
              </a:rPr>
              <a:t>BÌNH ĐỰNG THỨC ĂN 1100N1.T</a:t>
            </a:r>
          </a:p>
          <a:p>
            <a:pPr algn="ctr"/>
            <a:r>
              <a:rPr lang="en-US" altLang="ko-KR" sz="2400" b="1" dirty="0" err="1">
                <a:solidFill>
                  <a:srgbClr val="FF0000"/>
                </a:solidFill>
                <a:cs typeface="Arial" pitchFamily="34" charset="0"/>
              </a:rPr>
              <a:t>Một</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tư</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duy</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mới</a:t>
            </a:r>
            <a:r>
              <a:rPr lang="en-US" altLang="ko-KR" sz="2400" b="1" dirty="0">
                <a:solidFill>
                  <a:srgbClr val="FF0000"/>
                </a:solidFill>
                <a:cs typeface="Arial" pitchFamily="34" charset="0"/>
              </a:rPr>
              <a:t> </a:t>
            </a:r>
          </a:p>
          <a:p>
            <a:pPr algn="ctr"/>
            <a:r>
              <a:rPr lang="en-US" altLang="ko-KR" sz="2400" b="1" dirty="0" err="1">
                <a:solidFill>
                  <a:srgbClr val="FF0000"/>
                </a:solidFill>
                <a:cs typeface="Arial" pitchFamily="34" charset="0"/>
              </a:rPr>
              <a:t>cho</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dòng</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sản</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phẩm</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đã</a:t>
            </a:r>
            <a:r>
              <a:rPr lang="en-US" altLang="ko-KR" sz="2400" b="1" dirty="0">
                <a:solidFill>
                  <a:srgbClr val="FF0000"/>
                </a:solidFill>
                <a:cs typeface="Arial" pitchFamily="34" charset="0"/>
              </a:rPr>
              <a:t> </a:t>
            </a:r>
            <a:r>
              <a:rPr lang="en-US" altLang="ko-KR" sz="2400" b="1" dirty="0" err="1">
                <a:solidFill>
                  <a:srgbClr val="FF0000"/>
                </a:solidFill>
                <a:cs typeface="Arial" pitchFamily="34" charset="0"/>
              </a:rPr>
              <a:t>có</a:t>
            </a:r>
            <a:endParaRPr lang="en-US" altLang="ko-KR" sz="2400" b="1" dirty="0">
              <a:solidFill>
                <a:srgbClr val="FF0000"/>
              </a:solidFill>
              <a:cs typeface="Arial" pitchFamily="34" charset="0"/>
            </a:endParaRPr>
          </a:p>
        </p:txBody>
      </p:sp>
      <p:sp>
        <p:nvSpPr>
          <p:cNvPr id="5" name="TextBox 4">
            <a:extLst>
              <a:ext uri="{FF2B5EF4-FFF2-40B4-BE49-F238E27FC236}">
                <a16:creationId xmlns:a16="http://schemas.microsoft.com/office/drawing/2014/main" id="{A165CDFA-50C7-4C8D-B8C7-F4EF6C717573}"/>
              </a:ext>
            </a:extLst>
          </p:cNvPr>
          <p:cNvSpPr txBox="1"/>
          <p:nvPr/>
        </p:nvSpPr>
        <p:spPr>
          <a:xfrm>
            <a:off x="450077" y="115910"/>
            <a:ext cx="5255264" cy="2308324"/>
          </a:xfrm>
          <a:prstGeom prst="rect">
            <a:avLst/>
          </a:prstGeom>
          <a:noFill/>
        </p:spPr>
        <p:txBody>
          <a:bodyPr wrap="square" rtlCol="0">
            <a:spAutoFit/>
          </a:bodyPr>
          <a:lstStyle/>
          <a:p>
            <a:pPr algn="just"/>
            <a:r>
              <a:rPr lang="en-US" altLang="ko-KR" sz="1600">
                <a:cs typeface="Arial" pitchFamily="34" charset="0"/>
              </a:rPr>
              <a:t>Với tư duy luôn luôn gia  tăng giá trị cho khác hàng, hướng tới thỏa mãn khách hàng.</a:t>
            </a:r>
          </a:p>
          <a:p>
            <a:pPr algn="just"/>
            <a:r>
              <a:rPr lang="en-US" altLang="ko-KR" sz="1600">
                <a:cs typeface="Arial" pitchFamily="34" charset="0"/>
              </a:rPr>
              <a:t>Sau khi ra dòng sản phẩm phích cháo 0850N1.T, với công năng chỉ sử dụng giới hạn như đựng cháo, phở, mỳ… với suy nghĩ gia tăng giá trị sử dụng cho khách hàng Ngành đã ra sp mới 1100N1.T với dung tích lớn, nhiều ngăn tạo sp có nhiều công năng sử dụng như đựng cơm, cháo, phở…góp phần làm nổi bật dàn sản phẩm phích </a:t>
            </a:r>
            <a:endParaRPr lang="en-US" altLang="ko-KR" sz="1600" dirty="0">
              <a:cs typeface="Arial" pitchFamily="34" charset="0"/>
            </a:endParaRPr>
          </a:p>
        </p:txBody>
      </p:sp>
      <p:sp>
        <p:nvSpPr>
          <p:cNvPr id="6" name="직사각형 83">
            <a:extLst>
              <a:ext uri="{FF2B5EF4-FFF2-40B4-BE49-F238E27FC236}">
                <a16:creationId xmlns:a16="http://schemas.microsoft.com/office/drawing/2014/main" id="{1441152A-747B-4B9F-9538-80D68D500B4E}"/>
              </a:ext>
            </a:extLst>
          </p:cNvPr>
          <p:cNvSpPr/>
          <p:nvPr/>
        </p:nvSpPr>
        <p:spPr>
          <a:xfrm>
            <a:off x="347730" y="4559121"/>
            <a:ext cx="6207616" cy="584775"/>
          </a:xfrm>
          <a:prstGeom prst="rect">
            <a:avLst/>
          </a:prstGeom>
        </p:spPr>
        <p:txBody>
          <a:bodyPr wrap="square">
            <a:spAutoFit/>
          </a:bodyPr>
          <a:lstStyle/>
          <a:p>
            <a:r>
              <a:rPr lang="en-US" altLang="ko-KR" sz="1600" b="1" u="sng"/>
              <a:t>Kết quả thực hiện hết  22/9/2020:</a:t>
            </a:r>
          </a:p>
          <a:p>
            <a:endParaRPr lang="en-US" altLang="ko-KR" sz="1600" b="1" u="sng" dirty="0"/>
          </a:p>
        </p:txBody>
      </p:sp>
      <p:graphicFrame>
        <p:nvGraphicFramePr>
          <p:cNvPr id="8" name="Table 7"/>
          <p:cNvGraphicFramePr>
            <a:graphicFrameLocks noGrp="1"/>
          </p:cNvGraphicFramePr>
          <p:nvPr>
            <p:extLst>
              <p:ext uri="{D42A27DB-BD31-4B8C-83A1-F6EECF244321}">
                <p14:modId xmlns:p14="http://schemas.microsoft.com/office/powerpoint/2010/main" val="3289075915"/>
              </p:ext>
            </p:extLst>
          </p:nvPr>
        </p:nvGraphicFramePr>
        <p:xfrm>
          <a:off x="347730" y="4851508"/>
          <a:ext cx="6014434" cy="914400"/>
        </p:xfrm>
        <a:graphic>
          <a:graphicData uri="http://schemas.openxmlformats.org/drawingml/2006/table">
            <a:tbl>
              <a:tblPr firstRow="1" bandRow="1">
                <a:tableStyleId>{5940675A-B579-460E-94D1-54222C63F5DA}</a:tableStyleId>
              </a:tblPr>
              <a:tblGrid>
                <a:gridCol w="476518">
                  <a:extLst>
                    <a:ext uri="{9D8B030D-6E8A-4147-A177-3AD203B41FA5}">
                      <a16:colId xmlns:a16="http://schemas.microsoft.com/office/drawing/2014/main" val="20000"/>
                    </a:ext>
                  </a:extLst>
                </a:gridCol>
                <a:gridCol w="1648496">
                  <a:extLst>
                    <a:ext uri="{9D8B030D-6E8A-4147-A177-3AD203B41FA5}">
                      <a16:colId xmlns:a16="http://schemas.microsoft.com/office/drawing/2014/main" val="20001"/>
                    </a:ext>
                  </a:extLst>
                </a:gridCol>
                <a:gridCol w="1378040">
                  <a:extLst>
                    <a:ext uri="{9D8B030D-6E8A-4147-A177-3AD203B41FA5}">
                      <a16:colId xmlns:a16="http://schemas.microsoft.com/office/drawing/2014/main" val="20002"/>
                    </a:ext>
                  </a:extLst>
                </a:gridCol>
                <a:gridCol w="1262129">
                  <a:extLst>
                    <a:ext uri="{9D8B030D-6E8A-4147-A177-3AD203B41FA5}">
                      <a16:colId xmlns:a16="http://schemas.microsoft.com/office/drawing/2014/main" val="20003"/>
                    </a:ext>
                  </a:extLst>
                </a:gridCol>
                <a:gridCol w="1249251">
                  <a:extLst>
                    <a:ext uri="{9D8B030D-6E8A-4147-A177-3AD203B41FA5}">
                      <a16:colId xmlns:a16="http://schemas.microsoft.com/office/drawing/2014/main" val="20004"/>
                    </a:ext>
                  </a:extLst>
                </a:gridCol>
              </a:tblGrid>
              <a:tr h="464683">
                <a:tc>
                  <a:txBody>
                    <a:bodyPr/>
                    <a:lstStyle/>
                    <a:p>
                      <a:r>
                        <a:rPr lang="en-US" sz="1600"/>
                        <a:t>TT</a:t>
                      </a:r>
                      <a:endParaRPr lang="vi-VN" sz="1600"/>
                    </a:p>
                  </a:txBody>
                  <a:tcPr anchor="ctr"/>
                </a:tc>
                <a:tc>
                  <a:txBody>
                    <a:bodyPr/>
                    <a:lstStyle/>
                    <a:p>
                      <a:r>
                        <a:rPr lang="en-US" sz="1600"/>
                        <a:t>Nội</a:t>
                      </a:r>
                      <a:r>
                        <a:rPr lang="en-US" sz="1600" baseline="0"/>
                        <a:t> dung</a:t>
                      </a:r>
                      <a:endParaRPr lang="vi-VN" sz="1600"/>
                    </a:p>
                  </a:txBody>
                  <a:tcPr anchor="ctr"/>
                </a:tc>
                <a:tc>
                  <a:txBody>
                    <a:bodyPr/>
                    <a:lstStyle/>
                    <a:p>
                      <a:r>
                        <a:rPr lang="vi-VN" sz="1600"/>
                        <a:t>SL sản</a:t>
                      </a:r>
                      <a:r>
                        <a:rPr lang="vi-VN" sz="1600" baseline="0"/>
                        <a:t> xuất</a:t>
                      </a:r>
                      <a:endParaRPr lang="vi-VN" sz="1600"/>
                    </a:p>
                  </a:txBody>
                  <a:tcPr anchor="ctr"/>
                </a:tc>
                <a:tc>
                  <a:txBody>
                    <a:bodyPr/>
                    <a:lstStyle/>
                    <a:p>
                      <a:r>
                        <a:rPr lang="vi-VN" sz="1600"/>
                        <a:t>SL tiêu</a:t>
                      </a:r>
                      <a:r>
                        <a:rPr lang="vi-VN" sz="1600" baseline="0"/>
                        <a:t> thụ</a:t>
                      </a:r>
                      <a:r>
                        <a:rPr lang="en-US" sz="1600" baseline="0"/>
                        <a:t> (nghìn cái)</a:t>
                      </a:r>
                      <a:endParaRPr lang="vi-VN" sz="1600"/>
                    </a:p>
                  </a:txBody>
                  <a:tcPr/>
                </a:tc>
                <a:tc>
                  <a:txBody>
                    <a:bodyPr/>
                    <a:lstStyle/>
                    <a:p>
                      <a:r>
                        <a:rPr lang="en-US" sz="1600"/>
                        <a:t>Doanh</a:t>
                      </a:r>
                      <a:r>
                        <a:rPr lang="en-US" sz="1600" baseline="0"/>
                        <a:t> thu (tỷ đồng)</a:t>
                      </a:r>
                      <a:endParaRPr lang="vi-VN" sz="1600"/>
                    </a:p>
                  </a:txBody>
                  <a:tcPr/>
                </a:tc>
                <a:extLst>
                  <a:ext uri="{0D108BD9-81ED-4DB2-BD59-A6C34878D82A}">
                    <a16:rowId xmlns:a16="http://schemas.microsoft.com/office/drawing/2014/main" val="10000"/>
                  </a:ext>
                </a:extLst>
              </a:tr>
              <a:tr h="284808">
                <a:tc>
                  <a:txBody>
                    <a:bodyPr/>
                    <a:lstStyle/>
                    <a:p>
                      <a:r>
                        <a:rPr lang="en-US" sz="1600"/>
                        <a:t>1</a:t>
                      </a:r>
                      <a:endParaRPr lang="vi-VN" sz="1600"/>
                    </a:p>
                  </a:txBody>
                  <a:tcPr/>
                </a:tc>
                <a:tc>
                  <a:txBody>
                    <a:bodyPr/>
                    <a:lstStyle/>
                    <a:p>
                      <a:r>
                        <a:rPr lang="en-US" sz="1600"/>
                        <a:t>Bình</a:t>
                      </a:r>
                      <a:r>
                        <a:rPr lang="en-US" sz="1600" baseline="0"/>
                        <a:t> 1100N1.T</a:t>
                      </a:r>
                      <a:endParaRPr lang="vi-VN" sz="1600"/>
                    </a:p>
                  </a:txBody>
                  <a:tcPr/>
                </a:tc>
                <a:tc>
                  <a:txBody>
                    <a:bodyPr/>
                    <a:lstStyle/>
                    <a:p>
                      <a:r>
                        <a:rPr lang="en-US" sz="1600"/>
                        <a:t>4.272</a:t>
                      </a:r>
                      <a:endParaRPr lang="vi-VN" sz="1600"/>
                    </a:p>
                  </a:txBody>
                  <a:tcPr anchor="ctr"/>
                </a:tc>
                <a:tc>
                  <a:txBody>
                    <a:bodyPr/>
                    <a:lstStyle/>
                    <a:p>
                      <a:r>
                        <a:rPr lang="en-US" sz="1600"/>
                        <a:t>1.372</a:t>
                      </a:r>
                      <a:endParaRPr lang="vi-VN" sz="1600"/>
                    </a:p>
                  </a:txBody>
                  <a:tcPr anchor="ctr"/>
                </a:tc>
                <a:tc>
                  <a:txBody>
                    <a:bodyPr/>
                    <a:lstStyle/>
                    <a:p>
                      <a:pPr algn="ctr"/>
                      <a:r>
                        <a:rPr lang="en-US" sz="1600"/>
                        <a:t>0,27</a:t>
                      </a:r>
                      <a:endParaRPr lang="vi-VN" sz="1600"/>
                    </a:p>
                  </a:txBody>
                  <a:tcPr anchor="ctr"/>
                </a:tc>
                <a:extLst>
                  <a:ext uri="{0D108BD9-81ED-4DB2-BD59-A6C34878D82A}">
                    <a16:rowId xmlns:a16="http://schemas.microsoft.com/office/drawing/2014/main" val="10001"/>
                  </a:ext>
                </a:extLst>
              </a:tr>
            </a:tbl>
          </a:graphicData>
        </a:graphic>
      </p:graphicFrame>
      <p:sp>
        <p:nvSpPr>
          <p:cNvPr id="4" name="Rectangle 3"/>
          <p:cNvSpPr/>
          <p:nvPr/>
        </p:nvSpPr>
        <p:spPr>
          <a:xfrm>
            <a:off x="347730" y="5780124"/>
            <a:ext cx="6096000" cy="923330"/>
          </a:xfrm>
          <a:prstGeom prst="rect">
            <a:avLst/>
          </a:prstGeom>
        </p:spPr>
        <p:txBody>
          <a:bodyPr>
            <a:spAutoFit/>
          </a:bodyPr>
          <a:lstStyle/>
          <a:p>
            <a:pPr>
              <a:defRPr/>
            </a:pPr>
            <a:r>
              <a:rPr lang="en-US" altLang="ko-KR" b="1" i="1">
                <a:latin typeface="Arial" pitchFamily="34" charset="0"/>
                <a:cs typeface="Arial" pitchFamily="34" charset="0"/>
              </a:rPr>
              <a:t>Đánh giá: </a:t>
            </a:r>
            <a:r>
              <a:rPr lang="en-US" altLang="ko-KR">
                <a:latin typeface="Arial" pitchFamily="34" charset="0"/>
                <a:cs typeface="Arial" pitchFamily="34" charset="0"/>
              </a:rPr>
              <a:t>tuy mức tiêu thụ chưa mong muốn, song đã góp phần đa dạng hóa dòng sản phẩm phích, đặc biệt dòng sản phẩm có công dụng, tính năng khác</a:t>
            </a:r>
            <a:endParaRPr lang="ko-KR" altLang="en-US" dirty="0">
              <a:latin typeface="Arial" pitchFamily="34" charset="0"/>
              <a:cs typeface="Arial" pitchFamily="34" charset="0"/>
            </a:endParaRPr>
          </a:p>
        </p:txBody>
      </p:sp>
      <p:pic>
        <p:nvPicPr>
          <p:cNvPr id="3074" name="Picture 2" descr="z2087184602381_a9c47188383eaf77cdbf7312191e95d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5213" y="466928"/>
            <a:ext cx="5692392" cy="569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82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B19E1D0-EFD3-4AF6-9518-BF584783B747}"/>
              </a:ext>
            </a:extLst>
          </p:cNvPr>
          <p:cNvSpPr/>
          <p:nvPr/>
        </p:nvSpPr>
        <p:spPr>
          <a:xfrm>
            <a:off x="7184016" y="209475"/>
            <a:ext cx="4184073" cy="6624473"/>
          </a:xfrm>
          <a:custGeom>
            <a:avLst/>
            <a:gdLst>
              <a:gd name="connsiteX0" fmla="*/ 0 w 4034380"/>
              <a:gd name="connsiteY0" fmla="*/ 0 h 6387470"/>
              <a:gd name="connsiteX1" fmla="*/ 99121 w 4034380"/>
              <a:gd name="connsiteY1" fmla="*/ 407095 h 6387470"/>
              <a:gd name="connsiteX2" fmla="*/ 3835330 w 4034380"/>
              <a:gd name="connsiteY2" fmla="*/ 6230244 h 6387470"/>
              <a:gd name="connsiteX3" fmla="*/ 4034380 w 4034380"/>
              <a:gd name="connsiteY3" fmla="*/ 6387470 h 6387470"/>
              <a:gd name="connsiteX4" fmla="*/ 0 w 4034380"/>
              <a:gd name="connsiteY4" fmla="*/ 6387470 h 638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380" h="6387470">
                <a:moveTo>
                  <a:pt x="0" y="0"/>
                </a:moveTo>
                <a:lnTo>
                  <a:pt x="99121" y="407095"/>
                </a:lnTo>
                <a:cubicBezTo>
                  <a:pt x="706345" y="2679955"/>
                  <a:pt x="2007852" y="4719094"/>
                  <a:pt x="3835330" y="6230244"/>
                </a:cubicBezTo>
                <a:lnTo>
                  <a:pt x="4034380" y="6387470"/>
                </a:lnTo>
                <a:lnTo>
                  <a:pt x="0" y="6387470"/>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06ABEA-3EBC-4CAE-B7D8-E368FE56A8FC}"/>
              </a:ext>
            </a:extLst>
          </p:cNvPr>
          <p:cNvSpPr txBox="1"/>
          <p:nvPr/>
        </p:nvSpPr>
        <p:spPr>
          <a:xfrm>
            <a:off x="496919" y="278543"/>
            <a:ext cx="5412371" cy="1661993"/>
          </a:xfrm>
          <a:prstGeom prst="rect">
            <a:avLst/>
          </a:prstGeom>
          <a:noFill/>
        </p:spPr>
        <p:txBody>
          <a:bodyPr wrap="square" lIns="36000" tIns="0" rIns="36000" bIns="0" rtlCol="0" anchor="ctr">
            <a:spAutoFit/>
          </a:bodyPr>
          <a:lstStyle/>
          <a:p>
            <a:pPr algn="ctr"/>
            <a:r>
              <a:rPr lang="en-US" altLang="ko-KR" sz="3600" dirty="0" err="1">
                <a:solidFill>
                  <a:srgbClr val="FF0000"/>
                </a:solidFill>
              </a:rPr>
              <a:t>Phích</a:t>
            </a:r>
            <a:r>
              <a:rPr lang="en-US" altLang="ko-KR" sz="3600" dirty="0">
                <a:solidFill>
                  <a:srgbClr val="FF0000"/>
                </a:solidFill>
              </a:rPr>
              <a:t> 0538 N2.E </a:t>
            </a:r>
          </a:p>
          <a:p>
            <a:pPr algn="ctr"/>
            <a:r>
              <a:rPr lang="en-US" altLang="ko-KR" sz="3600" dirty="0">
                <a:solidFill>
                  <a:srgbClr val="FF0000"/>
                </a:solidFill>
              </a:rPr>
              <a:t>- </a:t>
            </a:r>
            <a:r>
              <a:rPr lang="en-US" altLang="ko-KR" sz="3600" dirty="0" err="1">
                <a:solidFill>
                  <a:srgbClr val="FF0000"/>
                </a:solidFill>
              </a:rPr>
              <a:t>Sản</a:t>
            </a:r>
            <a:r>
              <a:rPr lang="en-US" altLang="ko-KR" sz="3600" dirty="0">
                <a:solidFill>
                  <a:srgbClr val="FF0000"/>
                </a:solidFill>
              </a:rPr>
              <a:t> </a:t>
            </a:r>
            <a:r>
              <a:rPr lang="en-US" altLang="ko-KR" sz="3600" dirty="0" err="1">
                <a:solidFill>
                  <a:srgbClr val="FF0000"/>
                </a:solidFill>
              </a:rPr>
              <a:t>phẩm</a:t>
            </a:r>
            <a:r>
              <a:rPr lang="en-US" altLang="ko-KR" sz="3600" dirty="0">
                <a:solidFill>
                  <a:srgbClr val="FF0000"/>
                </a:solidFill>
              </a:rPr>
              <a:t> </a:t>
            </a:r>
            <a:r>
              <a:rPr lang="en-US" altLang="ko-KR" sz="3600" dirty="0" err="1">
                <a:solidFill>
                  <a:srgbClr val="FF0000"/>
                </a:solidFill>
              </a:rPr>
              <a:t>xuất</a:t>
            </a:r>
            <a:r>
              <a:rPr lang="en-US" altLang="ko-KR" sz="3600" dirty="0">
                <a:solidFill>
                  <a:srgbClr val="FF0000"/>
                </a:solidFill>
              </a:rPr>
              <a:t> </a:t>
            </a:r>
            <a:r>
              <a:rPr lang="en-US" altLang="ko-KR" sz="3600" dirty="0" err="1">
                <a:solidFill>
                  <a:srgbClr val="FF0000"/>
                </a:solidFill>
              </a:rPr>
              <a:t>phát</a:t>
            </a:r>
            <a:r>
              <a:rPr lang="en-US" altLang="ko-KR" sz="3600" dirty="0">
                <a:solidFill>
                  <a:srgbClr val="FF0000"/>
                </a:solidFill>
              </a:rPr>
              <a:t> </a:t>
            </a:r>
            <a:r>
              <a:rPr lang="en-US" altLang="ko-KR" sz="3600" dirty="0" err="1">
                <a:solidFill>
                  <a:srgbClr val="FF0000"/>
                </a:solidFill>
              </a:rPr>
              <a:t>từ</a:t>
            </a:r>
            <a:r>
              <a:rPr lang="en-US" altLang="ko-KR" sz="3600" dirty="0">
                <a:solidFill>
                  <a:srgbClr val="FF0000"/>
                </a:solidFill>
              </a:rPr>
              <a:t> </a:t>
            </a:r>
            <a:r>
              <a:rPr lang="en-US" altLang="ko-KR" sz="3600" dirty="0" err="1">
                <a:solidFill>
                  <a:srgbClr val="FF0000"/>
                </a:solidFill>
              </a:rPr>
              <a:t>yêu</a:t>
            </a:r>
            <a:r>
              <a:rPr lang="en-US" altLang="ko-KR" sz="3600" dirty="0">
                <a:solidFill>
                  <a:srgbClr val="FF0000"/>
                </a:solidFill>
              </a:rPr>
              <a:t> </a:t>
            </a:r>
            <a:r>
              <a:rPr lang="en-US" altLang="ko-KR" sz="3600" dirty="0" err="1">
                <a:solidFill>
                  <a:srgbClr val="FF0000"/>
                </a:solidFill>
              </a:rPr>
              <a:t>cầu</a:t>
            </a:r>
            <a:r>
              <a:rPr lang="en-US" altLang="ko-KR" sz="3600" dirty="0">
                <a:solidFill>
                  <a:srgbClr val="FF0000"/>
                </a:solidFill>
              </a:rPr>
              <a:t> </a:t>
            </a:r>
            <a:r>
              <a:rPr lang="en-US" altLang="ko-KR" sz="3600" dirty="0" err="1">
                <a:solidFill>
                  <a:srgbClr val="FF0000"/>
                </a:solidFill>
              </a:rPr>
              <a:t>khách</a:t>
            </a:r>
            <a:r>
              <a:rPr lang="en-US" altLang="ko-KR" sz="3600" dirty="0">
                <a:solidFill>
                  <a:srgbClr val="FF0000"/>
                </a:solidFill>
              </a:rPr>
              <a:t> </a:t>
            </a:r>
            <a:r>
              <a:rPr lang="en-US" altLang="ko-KR" sz="3600" dirty="0" err="1">
                <a:solidFill>
                  <a:srgbClr val="FF0000"/>
                </a:solidFill>
              </a:rPr>
              <a:t>hàng</a:t>
            </a:r>
            <a:r>
              <a:rPr lang="en-US" altLang="ko-KR" sz="3600" dirty="0">
                <a:solidFill>
                  <a:srgbClr val="FF0000"/>
                </a:solidFill>
              </a:rPr>
              <a:t> - </a:t>
            </a:r>
            <a:endParaRPr lang="ko-KR" altLang="en-US" sz="3600" dirty="0">
              <a:solidFill>
                <a:srgbClr val="FF0000"/>
              </a:solidFill>
            </a:endParaRPr>
          </a:p>
        </p:txBody>
      </p:sp>
      <p:sp>
        <p:nvSpPr>
          <p:cNvPr id="9" name="Oval 57">
            <a:extLst>
              <a:ext uri="{FF2B5EF4-FFF2-40B4-BE49-F238E27FC236}">
                <a16:creationId xmlns:a16="http://schemas.microsoft.com/office/drawing/2014/main" id="{335198DC-E967-413C-B624-1974AC937F89}"/>
              </a:ext>
            </a:extLst>
          </p:cNvPr>
          <p:cNvSpPr/>
          <p:nvPr/>
        </p:nvSpPr>
        <p:spPr>
          <a:xfrm>
            <a:off x="7184016" y="5173765"/>
            <a:ext cx="468000" cy="468000"/>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b="1" dirty="0">
              <a:solidFill>
                <a:schemeClr val="tx1"/>
              </a:solidFill>
              <a:cs typeface="Arial" pitchFamily="34" charset="0"/>
            </a:endParaRPr>
          </a:p>
        </p:txBody>
      </p:sp>
      <p:sp>
        <p:nvSpPr>
          <p:cNvPr id="17" name="Oval 73">
            <a:extLst>
              <a:ext uri="{FF2B5EF4-FFF2-40B4-BE49-F238E27FC236}">
                <a16:creationId xmlns:a16="http://schemas.microsoft.com/office/drawing/2014/main" id="{FC8990BC-D179-4226-9CB0-A11F9092E092}"/>
              </a:ext>
            </a:extLst>
          </p:cNvPr>
          <p:cNvSpPr/>
          <p:nvPr/>
        </p:nvSpPr>
        <p:spPr>
          <a:xfrm>
            <a:off x="9798414" y="5173765"/>
            <a:ext cx="468000" cy="468000"/>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b="1" dirty="0">
              <a:solidFill>
                <a:schemeClr val="tx1"/>
              </a:solidFill>
              <a:cs typeface="Arial" pitchFamily="34" charset="0"/>
            </a:endParaRPr>
          </a:p>
        </p:txBody>
      </p:sp>
      <p:sp>
        <p:nvSpPr>
          <p:cNvPr id="2" name="Rectangle 1"/>
          <p:cNvSpPr/>
          <p:nvPr/>
        </p:nvSpPr>
        <p:spPr>
          <a:xfrm>
            <a:off x="300325" y="2149186"/>
            <a:ext cx="6096000" cy="369332"/>
          </a:xfrm>
          <a:prstGeom prst="rect">
            <a:avLst/>
          </a:prstGeom>
        </p:spPr>
        <p:txBody>
          <a:bodyPr>
            <a:spAutoFit/>
          </a:bodyPr>
          <a:lstStyle/>
          <a:p>
            <a:r>
              <a:rPr lang="en-US" altLang="ko-KR"/>
              <a:t> Thương mại hóa 25/9/2020</a:t>
            </a:r>
          </a:p>
        </p:txBody>
      </p:sp>
      <p:sp>
        <p:nvSpPr>
          <p:cNvPr id="10" name="직사각형 83">
            <a:extLst>
              <a:ext uri="{FF2B5EF4-FFF2-40B4-BE49-F238E27FC236}">
                <a16:creationId xmlns:a16="http://schemas.microsoft.com/office/drawing/2014/main" id="{1441152A-747B-4B9F-9538-80D68D500B4E}"/>
              </a:ext>
            </a:extLst>
          </p:cNvPr>
          <p:cNvSpPr/>
          <p:nvPr/>
        </p:nvSpPr>
        <p:spPr>
          <a:xfrm>
            <a:off x="480487" y="2545025"/>
            <a:ext cx="5445234" cy="3416320"/>
          </a:xfrm>
          <a:prstGeom prst="rect">
            <a:avLst/>
          </a:prstGeom>
        </p:spPr>
        <p:txBody>
          <a:bodyPr wrap="square">
            <a:spAutoFit/>
          </a:bodyPr>
          <a:lstStyle/>
          <a:p>
            <a:r>
              <a:rPr lang="en-US" altLang="ko-KR" b="1" u="sng"/>
              <a:t>Đánh giá: </a:t>
            </a:r>
            <a:r>
              <a:rPr lang="en-US" altLang="ko-KR"/>
              <a:t>Với cách làm khác, tạo ra sản phẩm mới chỉn chu từ vật liệu, kiểu dáng , tính năng, gia tăng giá trị cho khách hàng, mong muốn sản phẩm phải thật hoàn hảo từ lúc thiết kế 3D =&gt; trải nghiệm mô hình</a:t>
            </a:r>
          </a:p>
          <a:p>
            <a:pPr marL="285750" indent="-285750">
              <a:buFontTx/>
              <a:buChar char="-"/>
            </a:pPr>
            <a:r>
              <a:rPr lang="en-US" altLang="ko-KR"/>
              <a:t>Sản phẩm 0538N2.E:</a:t>
            </a:r>
          </a:p>
          <a:p>
            <a:r>
              <a:rPr lang="en-US" altLang="ko-KR"/>
              <a:t>+ Đã nâng cấp chất lượng khuôn, sử dụng cổng hot runner tạo cho sản phẩm có độ tinh, bóng, đẹp hơn, thời gian ép nhựa nhanh hơn, =&gt; năng suất tăng</a:t>
            </a:r>
          </a:p>
          <a:p>
            <a:r>
              <a:rPr lang="en-US" altLang="ko-KR"/>
              <a:t>+. Cải tiến mỹ thuật sử dụng vai nhám cho sản phẩm sang trọng, bắt mắt</a:t>
            </a:r>
          </a:p>
          <a:p>
            <a:pPr marL="285750" indent="-285750">
              <a:buFontTx/>
              <a:buChar char="-"/>
            </a:pPr>
            <a:endParaRPr lang="en-US" altLang="ko-KR" dirty="0"/>
          </a:p>
        </p:txBody>
      </p:sp>
      <p:pic>
        <p:nvPicPr>
          <p:cNvPr id="4098" name="Picture 2" descr="z2087187784080_0ec014e217f56164fa7573217fcae3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016" y="27713"/>
            <a:ext cx="4793336" cy="679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66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1D4E2A3-2FC2-4D97-89C6-46E9B63910BF}"/>
              </a:ext>
            </a:extLst>
          </p:cNvPr>
          <p:cNvSpPr/>
          <p:nvPr/>
        </p:nvSpPr>
        <p:spPr>
          <a:xfrm>
            <a:off x="6394616" y="451615"/>
            <a:ext cx="5477411" cy="720638"/>
          </a:xfrm>
          <a:prstGeom prst="rect">
            <a:avLst/>
          </a:prstGeom>
          <a:noFill/>
        </p:spPr>
        <p:txBody>
          <a:bodyPr lIns="0" anchor="ctr"/>
          <a:lstStyle/>
          <a:p>
            <a:r>
              <a:rPr lang="en-US" altLang="ko-KR" sz="4000" b="1" dirty="0">
                <a:solidFill>
                  <a:schemeClr val="accent2"/>
                </a:solidFill>
                <a:latin typeface="+mj-lt"/>
              </a:rPr>
              <a:t>BÌNH NƯỚC CẦM TAY</a:t>
            </a:r>
          </a:p>
        </p:txBody>
      </p:sp>
      <p:sp>
        <p:nvSpPr>
          <p:cNvPr id="7" name="직사각형 6">
            <a:extLst>
              <a:ext uri="{FF2B5EF4-FFF2-40B4-BE49-F238E27FC236}">
                <a16:creationId xmlns:a16="http://schemas.microsoft.com/office/drawing/2014/main" id="{FC6AA8D9-558E-4907-8262-B34875DE4C9C}"/>
              </a:ext>
            </a:extLst>
          </p:cNvPr>
          <p:cNvSpPr/>
          <p:nvPr/>
        </p:nvSpPr>
        <p:spPr>
          <a:xfrm>
            <a:off x="6965703" y="1705909"/>
            <a:ext cx="4396804" cy="720638"/>
          </a:xfrm>
          <a:prstGeom prst="rect">
            <a:avLst/>
          </a:prstGeom>
          <a:noFill/>
        </p:spPr>
        <p:txBody>
          <a:bodyPr lIns="0" anchor="ctr"/>
          <a:lstStyle/>
          <a:p>
            <a:r>
              <a:rPr lang="en-US" altLang="ko-KR" sz="2500" b="1" dirty="0">
                <a:solidFill>
                  <a:srgbClr val="FF0000"/>
                </a:solidFill>
                <a:latin typeface="+mj-lt"/>
              </a:rPr>
              <a:t>SẢN PHẨM MỚI KHÁC BIỆT</a:t>
            </a:r>
          </a:p>
        </p:txBody>
      </p:sp>
      <p:sp>
        <p:nvSpPr>
          <p:cNvPr id="48" name="TextBox 47">
            <a:extLst>
              <a:ext uri="{FF2B5EF4-FFF2-40B4-BE49-F238E27FC236}">
                <a16:creationId xmlns:a16="http://schemas.microsoft.com/office/drawing/2014/main" id="{115FD6E0-550C-41F3-AC44-3EEA9EE7C261}"/>
              </a:ext>
            </a:extLst>
          </p:cNvPr>
          <p:cNvSpPr txBox="1"/>
          <p:nvPr/>
        </p:nvSpPr>
        <p:spPr>
          <a:xfrm>
            <a:off x="6243783" y="2445341"/>
            <a:ext cx="5316068" cy="954107"/>
          </a:xfrm>
          <a:prstGeom prst="rect">
            <a:avLst/>
          </a:prstGeom>
          <a:noFill/>
        </p:spPr>
        <p:txBody>
          <a:bodyPr wrap="square" rtlCol="0">
            <a:spAutoFit/>
          </a:bodyPr>
          <a:lstStyle/>
          <a:p>
            <a:r>
              <a:rPr lang="vi-VN" altLang="ko-KR" sz="1400" b="1">
                <a:cs typeface="Arial" pitchFamily="34" charset="0"/>
              </a:rPr>
              <a:t>Sản phẩm đầu tiên có tính năng khác biệt,  gia tăng giá trị, đi vào một dòng có công năng khác, cá nhân hóa, cá biệt hóa...phù hợp cho mọi đối tượng, đặc biệt học sinh, sinh viên , văn phòng...</a:t>
            </a:r>
            <a:endParaRPr lang="ko-KR" altLang="en-US" sz="1400" b="1" dirty="0">
              <a:solidFill>
                <a:schemeClr val="tx1">
                  <a:lumMod val="75000"/>
                  <a:lumOff val="25000"/>
                </a:schemeClr>
              </a:solidFill>
              <a:cs typeface="Arial"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985969408"/>
              </p:ext>
            </p:extLst>
          </p:nvPr>
        </p:nvGraphicFramePr>
        <p:xfrm>
          <a:off x="6063657" y="3834101"/>
          <a:ext cx="6014434" cy="1746131"/>
        </p:xfrm>
        <a:graphic>
          <a:graphicData uri="http://schemas.openxmlformats.org/drawingml/2006/table">
            <a:tbl>
              <a:tblPr firstRow="1" bandRow="1">
                <a:tableStyleId>{5940675A-B579-460E-94D1-54222C63F5DA}</a:tableStyleId>
              </a:tblPr>
              <a:tblGrid>
                <a:gridCol w="463640">
                  <a:extLst>
                    <a:ext uri="{9D8B030D-6E8A-4147-A177-3AD203B41FA5}">
                      <a16:colId xmlns:a16="http://schemas.microsoft.com/office/drawing/2014/main" val="20000"/>
                    </a:ext>
                  </a:extLst>
                </a:gridCol>
                <a:gridCol w="1661374">
                  <a:extLst>
                    <a:ext uri="{9D8B030D-6E8A-4147-A177-3AD203B41FA5}">
                      <a16:colId xmlns:a16="http://schemas.microsoft.com/office/drawing/2014/main" val="20001"/>
                    </a:ext>
                  </a:extLst>
                </a:gridCol>
                <a:gridCol w="1378040">
                  <a:extLst>
                    <a:ext uri="{9D8B030D-6E8A-4147-A177-3AD203B41FA5}">
                      <a16:colId xmlns:a16="http://schemas.microsoft.com/office/drawing/2014/main" val="20002"/>
                    </a:ext>
                  </a:extLst>
                </a:gridCol>
                <a:gridCol w="1262129">
                  <a:extLst>
                    <a:ext uri="{9D8B030D-6E8A-4147-A177-3AD203B41FA5}">
                      <a16:colId xmlns:a16="http://schemas.microsoft.com/office/drawing/2014/main" val="20003"/>
                    </a:ext>
                  </a:extLst>
                </a:gridCol>
                <a:gridCol w="1249251">
                  <a:extLst>
                    <a:ext uri="{9D8B030D-6E8A-4147-A177-3AD203B41FA5}">
                      <a16:colId xmlns:a16="http://schemas.microsoft.com/office/drawing/2014/main" val="20004"/>
                    </a:ext>
                  </a:extLst>
                </a:gridCol>
              </a:tblGrid>
              <a:tr h="587891">
                <a:tc>
                  <a:txBody>
                    <a:bodyPr/>
                    <a:lstStyle/>
                    <a:p>
                      <a:r>
                        <a:rPr lang="en-US" sz="1600"/>
                        <a:t>TT</a:t>
                      </a:r>
                      <a:endParaRPr lang="vi-VN" sz="1600"/>
                    </a:p>
                  </a:txBody>
                  <a:tcPr anchor="ctr"/>
                </a:tc>
                <a:tc>
                  <a:txBody>
                    <a:bodyPr/>
                    <a:lstStyle/>
                    <a:p>
                      <a:r>
                        <a:rPr lang="en-US" sz="1600"/>
                        <a:t>Nội</a:t>
                      </a:r>
                      <a:r>
                        <a:rPr lang="en-US" sz="1600" baseline="0"/>
                        <a:t> dung</a:t>
                      </a:r>
                      <a:endParaRPr lang="vi-VN" sz="1600"/>
                    </a:p>
                  </a:txBody>
                  <a:tcPr anchor="ctr"/>
                </a:tc>
                <a:tc>
                  <a:txBody>
                    <a:bodyPr/>
                    <a:lstStyle/>
                    <a:p>
                      <a:r>
                        <a:rPr lang="vi-VN" sz="1600"/>
                        <a:t>SL sản</a:t>
                      </a:r>
                      <a:r>
                        <a:rPr lang="vi-VN" sz="1600" baseline="0"/>
                        <a:t> xuất</a:t>
                      </a:r>
                      <a:endParaRPr lang="vi-VN" sz="1600"/>
                    </a:p>
                  </a:txBody>
                  <a:tcPr anchor="ctr"/>
                </a:tc>
                <a:tc>
                  <a:txBody>
                    <a:bodyPr/>
                    <a:lstStyle/>
                    <a:p>
                      <a:r>
                        <a:rPr lang="vi-VN" sz="1600"/>
                        <a:t>SL tiêu</a:t>
                      </a:r>
                      <a:r>
                        <a:rPr lang="vi-VN" sz="1600" baseline="0"/>
                        <a:t> thụ</a:t>
                      </a:r>
                      <a:r>
                        <a:rPr lang="en-US" sz="1600" baseline="0"/>
                        <a:t> (nghìn cái)</a:t>
                      </a:r>
                      <a:endParaRPr lang="vi-VN" sz="1600"/>
                    </a:p>
                  </a:txBody>
                  <a:tcPr/>
                </a:tc>
                <a:tc>
                  <a:txBody>
                    <a:bodyPr/>
                    <a:lstStyle/>
                    <a:p>
                      <a:r>
                        <a:rPr lang="en-US" sz="1600"/>
                        <a:t>Doanh</a:t>
                      </a:r>
                      <a:r>
                        <a:rPr lang="en-US" sz="1600" baseline="0"/>
                        <a:t> thu (tỷ đồng)</a:t>
                      </a:r>
                      <a:endParaRPr lang="vi-VN" sz="1600"/>
                    </a:p>
                  </a:txBody>
                  <a:tcPr/>
                </a:tc>
                <a:extLst>
                  <a:ext uri="{0D108BD9-81ED-4DB2-BD59-A6C34878D82A}">
                    <a16:rowId xmlns:a16="http://schemas.microsoft.com/office/drawing/2014/main" val="10000"/>
                  </a:ext>
                </a:extLst>
              </a:tr>
              <a:tr h="524757">
                <a:tc>
                  <a:txBody>
                    <a:bodyPr/>
                    <a:lstStyle/>
                    <a:p>
                      <a:r>
                        <a:rPr lang="en-US" sz="1600"/>
                        <a:t>1</a:t>
                      </a:r>
                      <a:endParaRPr lang="vi-VN" sz="1600"/>
                    </a:p>
                  </a:txBody>
                  <a:tcPr/>
                </a:tc>
                <a:tc>
                  <a:txBody>
                    <a:bodyPr/>
                    <a:lstStyle/>
                    <a:p>
                      <a:r>
                        <a:rPr lang="en-US" sz="1600"/>
                        <a:t>Số</a:t>
                      </a:r>
                      <a:r>
                        <a:rPr lang="en-US" sz="1600" baseline="0"/>
                        <a:t> lượng sx bình 05P1</a:t>
                      </a:r>
                      <a:endParaRPr lang="vi-VN" sz="1600"/>
                    </a:p>
                  </a:txBody>
                  <a:tcPr/>
                </a:tc>
                <a:tc>
                  <a:txBody>
                    <a:bodyPr/>
                    <a:lstStyle/>
                    <a:p>
                      <a:r>
                        <a:rPr lang="en-US" sz="1600"/>
                        <a:t>19.382</a:t>
                      </a:r>
                      <a:endParaRPr lang="vi-VN" sz="1600"/>
                    </a:p>
                  </a:txBody>
                  <a:tcPr anchor="ctr"/>
                </a:tc>
                <a:tc>
                  <a:txBody>
                    <a:bodyPr/>
                    <a:lstStyle/>
                    <a:p>
                      <a:r>
                        <a:rPr lang="en-US" sz="1600"/>
                        <a:t>10.322</a:t>
                      </a:r>
                      <a:endParaRPr lang="vi-VN" sz="1600"/>
                    </a:p>
                  </a:txBody>
                  <a:tcPr anchor="ctr"/>
                </a:tc>
                <a:tc>
                  <a:txBody>
                    <a:bodyPr/>
                    <a:lstStyle/>
                    <a:p>
                      <a:pPr algn="ctr"/>
                      <a:r>
                        <a:rPr lang="en-US" sz="1600"/>
                        <a:t>0.67</a:t>
                      </a:r>
                      <a:endParaRPr lang="vi-VN" sz="1600"/>
                    </a:p>
                  </a:txBody>
                  <a:tcPr anchor="ctr"/>
                </a:tc>
                <a:extLst>
                  <a:ext uri="{0D108BD9-81ED-4DB2-BD59-A6C34878D82A}">
                    <a16:rowId xmlns:a16="http://schemas.microsoft.com/office/drawing/2014/main" val="10001"/>
                  </a:ext>
                </a:extLst>
              </a:tr>
              <a:tr h="572917">
                <a:tc>
                  <a:txBody>
                    <a:bodyPr/>
                    <a:lstStyle/>
                    <a:p>
                      <a:r>
                        <a:rPr lang="en-US" sz="1600"/>
                        <a:t>2</a:t>
                      </a:r>
                      <a:endParaRPr lang="vi-VN" sz="1600"/>
                    </a:p>
                  </a:txBody>
                  <a:tcPr/>
                </a:tc>
                <a:tc>
                  <a:txBody>
                    <a:bodyPr/>
                    <a:lstStyle/>
                    <a:p>
                      <a:r>
                        <a:rPr lang="en-US" sz="1600"/>
                        <a:t>Số</a:t>
                      </a:r>
                      <a:r>
                        <a:rPr lang="en-US" sz="1600" baseline="0"/>
                        <a:t> lượng sx bình 07P1</a:t>
                      </a:r>
                      <a:endParaRPr lang="vi-VN" sz="1600"/>
                    </a:p>
                  </a:txBody>
                  <a:tcPr/>
                </a:tc>
                <a:tc>
                  <a:txBody>
                    <a:bodyPr/>
                    <a:lstStyle/>
                    <a:p>
                      <a:r>
                        <a:rPr lang="en-US" sz="1600"/>
                        <a:t>24.060</a:t>
                      </a:r>
                      <a:endParaRPr lang="vi-VN" sz="1600"/>
                    </a:p>
                  </a:txBody>
                  <a:tcPr anchor="ctr"/>
                </a:tc>
                <a:tc>
                  <a:txBody>
                    <a:bodyPr/>
                    <a:lstStyle/>
                    <a:p>
                      <a:r>
                        <a:rPr lang="en-US" sz="1600"/>
                        <a:t>14,631</a:t>
                      </a:r>
                      <a:endParaRPr lang="vi-VN" sz="1600"/>
                    </a:p>
                  </a:txBody>
                  <a:tcPr anchor="ctr"/>
                </a:tc>
                <a:tc>
                  <a:txBody>
                    <a:bodyPr/>
                    <a:lstStyle/>
                    <a:p>
                      <a:pPr algn="ctr"/>
                      <a:r>
                        <a:rPr lang="en-US" sz="1600"/>
                        <a:t>1,02</a:t>
                      </a:r>
                      <a:endParaRPr lang="vi-VN" sz="1600"/>
                    </a:p>
                  </a:txBody>
                  <a:tcPr anchor="ctr"/>
                </a:tc>
                <a:extLst>
                  <a:ext uri="{0D108BD9-81ED-4DB2-BD59-A6C34878D82A}">
                    <a16:rowId xmlns:a16="http://schemas.microsoft.com/office/drawing/2014/main" val="10002"/>
                  </a:ext>
                </a:extLst>
              </a:tr>
            </a:tbl>
          </a:graphicData>
        </a:graphic>
      </p:graphicFrame>
      <p:sp>
        <p:nvSpPr>
          <p:cNvPr id="18" name="직사각형 83">
            <a:extLst>
              <a:ext uri="{FF2B5EF4-FFF2-40B4-BE49-F238E27FC236}">
                <a16:creationId xmlns:a16="http://schemas.microsoft.com/office/drawing/2014/main" id="{1441152A-747B-4B9F-9538-80D68D500B4E}"/>
              </a:ext>
            </a:extLst>
          </p:cNvPr>
          <p:cNvSpPr/>
          <p:nvPr/>
        </p:nvSpPr>
        <p:spPr>
          <a:xfrm>
            <a:off x="6152040" y="3399448"/>
            <a:ext cx="5499554" cy="338554"/>
          </a:xfrm>
          <a:prstGeom prst="rect">
            <a:avLst/>
          </a:prstGeom>
        </p:spPr>
        <p:txBody>
          <a:bodyPr wrap="square">
            <a:spAutoFit/>
          </a:bodyPr>
          <a:lstStyle/>
          <a:p>
            <a:r>
              <a:rPr lang="en-US" altLang="ko-KR" sz="1600" b="1" u="sng"/>
              <a:t>Kết quả thực hiện hết 22/9/2020:</a:t>
            </a:r>
            <a:endParaRPr lang="en-US" altLang="ko-KR" sz="1600"/>
          </a:p>
        </p:txBody>
      </p:sp>
      <p:sp>
        <p:nvSpPr>
          <p:cNvPr id="2" name="Rectangle 1"/>
          <p:cNvSpPr/>
          <p:nvPr/>
        </p:nvSpPr>
        <p:spPr>
          <a:xfrm>
            <a:off x="5969506" y="5766212"/>
            <a:ext cx="6222494" cy="830997"/>
          </a:xfrm>
          <a:prstGeom prst="rect">
            <a:avLst/>
          </a:prstGeom>
        </p:spPr>
        <p:txBody>
          <a:bodyPr wrap="square">
            <a:spAutoFit/>
          </a:bodyPr>
          <a:lstStyle/>
          <a:p>
            <a:r>
              <a:rPr lang="en-US" altLang="ko-KR" sz="1600">
                <a:cs typeface="Arial" pitchFamily="34" charset="0"/>
              </a:rPr>
              <a:t>Sau gần 2 tháng thương mại đã tiêu thụ được &gt;25 nghìn sản phẩm, bước đầu có hiệu quả, khách hàng đánh giá cao chất lượng, mẫu mã sản phẩm</a:t>
            </a:r>
            <a:endParaRPr lang="vi-VN" sz="1600"/>
          </a:p>
        </p:txBody>
      </p:sp>
      <p:pic>
        <p:nvPicPr>
          <p:cNvPr id="2050" name="Picture 2" descr="z2087179801565_37278fa22940cac4483b73163dc238e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496" y="553791"/>
            <a:ext cx="2923505" cy="302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z2087179804697_afc765ccdc59c70d5c8d35644434e9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6001" y="553791"/>
            <a:ext cx="2923505" cy="302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z2087179804698_43c66a4189a7e832a6e88c218a32b4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0" y="3460672"/>
            <a:ext cx="3026534" cy="31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z2087179804703_b3ca511c38fb0bdb2770593d690f0bb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5994" y="3477659"/>
            <a:ext cx="2913512" cy="31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682261"/>
      </p:ext>
    </p:extLst>
  </p:cSld>
  <p:clrMapOvr>
    <a:masterClrMapping/>
  </p:clrMapOvr>
</p:sld>
</file>

<file path=ppt/theme/theme1.xml><?xml version="1.0" encoding="utf-8"?>
<a:theme xmlns:a="http://schemas.openxmlformats.org/drawingml/2006/main" name="Cover and End Slide Master">
  <a:themeElements>
    <a:clrScheme name="ALL PPT-BALLOON DOLLAR">
      <a:dk1>
        <a:sysClr val="windowText" lastClr="000000"/>
      </a:dk1>
      <a:lt1>
        <a:sysClr val="window" lastClr="FFFFFF"/>
      </a:lt1>
      <a:dk2>
        <a:srgbClr val="44546A"/>
      </a:dk2>
      <a:lt2>
        <a:srgbClr val="CBCBCB"/>
      </a:lt2>
      <a:accent1>
        <a:srgbClr val="B1D9C7"/>
      </a:accent1>
      <a:accent2>
        <a:srgbClr val="62C1C5"/>
      </a:accent2>
      <a:accent3>
        <a:srgbClr val="FDD247"/>
      </a:accent3>
      <a:accent4>
        <a:srgbClr val="F7A60B"/>
      </a:accent4>
      <a:accent5>
        <a:srgbClr val="576868"/>
      </a:accent5>
      <a:accent6>
        <a:srgbClr val="CBCBCB"/>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 PPT-BALLOON DOLLAR">
      <a:dk1>
        <a:sysClr val="windowText" lastClr="000000"/>
      </a:dk1>
      <a:lt1>
        <a:sysClr val="window" lastClr="FFFFFF"/>
      </a:lt1>
      <a:dk2>
        <a:srgbClr val="44546A"/>
      </a:dk2>
      <a:lt2>
        <a:srgbClr val="CBCBCB"/>
      </a:lt2>
      <a:accent1>
        <a:srgbClr val="B1D9C7"/>
      </a:accent1>
      <a:accent2>
        <a:srgbClr val="62C1C5"/>
      </a:accent2>
      <a:accent3>
        <a:srgbClr val="FDD247"/>
      </a:accent3>
      <a:accent4>
        <a:srgbClr val="F7A60B"/>
      </a:accent4>
      <a:accent5>
        <a:srgbClr val="576868"/>
      </a:accent5>
      <a:accent6>
        <a:srgbClr val="CBCBCB"/>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 PPT-BALLOON DOLLAR">
      <a:dk1>
        <a:sysClr val="windowText" lastClr="000000"/>
      </a:dk1>
      <a:lt1>
        <a:sysClr val="window" lastClr="FFFFFF"/>
      </a:lt1>
      <a:dk2>
        <a:srgbClr val="44546A"/>
      </a:dk2>
      <a:lt2>
        <a:srgbClr val="CBCBCB"/>
      </a:lt2>
      <a:accent1>
        <a:srgbClr val="B1D9C7"/>
      </a:accent1>
      <a:accent2>
        <a:srgbClr val="62C1C5"/>
      </a:accent2>
      <a:accent3>
        <a:srgbClr val="FDD247"/>
      </a:accent3>
      <a:accent4>
        <a:srgbClr val="F7A60B"/>
      </a:accent4>
      <a:accent5>
        <a:srgbClr val="576868"/>
      </a:accent5>
      <a:accent6>
        <a:srgbClr val="CBCBCB"/>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6180</TotalTime>
  <Words>2369</Words>
  <Application>Microsoft Office PowerPoint</Application>
  <PresentationFormat>Widescreen</PresentationFormat>
  <Paragraphs>205</Paragraphs>
  <Slides>22</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Montserrat Semi Bold</vt:lpstr>
      <vt:lpstr>Symbol</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Phích 1355TS  (Phiên bản giới hạn : Dung tích 1.3lit – Hoa tết TÂN SỬU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DÒNG SẢN PHẨM TRỮ NƯỚC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Duy Anh</cp:lastModifiedBy>
  <cp:revision>444</cp:revision>
  <dcterms:created xsi:type="dcterms:W3CDTF">2019-01-14T06:35:35Z</dcterms:created>
  <dcterms:modified xsi:type="dcterms:W3CDTF">2020-10-31T08:11:06Z</dcterms:modified>
</cp:coreProperties>
</file>