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ahoma" panose="020B0604030504040204" pitchFamily="34" charset="0"/>
      <p:regular r:id="rId10"/>
      <p:bold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lLBDi8k28Pw8em2z75BS87HnD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240953-A5BF-43C2-89FA-9E169457CFA0}">
  <a:tblStyle styleId="{46240953-A5BF-43C2-89FA-9E169457CF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5727" y="3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4582" y="4560902"/>
            <a:ext cx="5366040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1800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5727" y="9121800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74582" y="4560902"/>
            <a:ext cx="5366040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145727" y="9121800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974582" y="4560902"/>
            <a:ext cx="5366040" cy="4319555"/>
          </a:xfrm>
          <a:prstGeom prst="rect">
            <a:avLst/>
          </a:prstGeom>
        </p:spPr>
        <p:txBody>
          <a:bodyPr spcFirstLastPara="1" wrap="square" lIns="96175" tIns="48075" rIns="96175" bIns="48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974582" y="4560902"/>
            <a:ext cx="5366040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4145727" y="9121800"/>
            <a:ext cx="3169475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75" tIns="48075" rIns="96175" bIns="48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6" descr="csk_biorep_page1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914" y="1983324"/>
            <a:ext cx="6047214" cy="193913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613108" y="217812"/>
            <a:ext cx="2330762" cy="73250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presentation for Professional Customer </a:t>
            </a:r>
            <a:endParaRPr/>
          </a:p>
        </p:txBody>
      </p:sp>
      <p:grpSp>
        <p:nvGrpSpPr>
          <p:cNvPr id="92" name="Google Shape;92;p1"/>
          <p:cNvGrpSpPr/>
          <p:nvPr/>
        </p:nvGrpSpPr>
        <p:grpSpPr>
          <a:xfrm>
            <a:off x="577101" y="5784387"/>
            <a:ext cx="8071246" cy="849720"/>
            <a:chOff x="442042" y="5925064"/>
            <a:chExt cx="8071246" cy="849720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442042" y="5925064"/>
              <a:ext cx="5811593" cy="849720"/>
              <a:chOff x="353165" y="5745323"/>
              <a:chExt cx="5811593" cy="849720"/>
            </a:xfrm>
          </p:grpSpPr>
          <p:pic>
            <p:nvPicPr>
              <p:cNvPr id="94" name="Google Shape;94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3165" y="5900044"/>
                <a:ext cx="1186743" cy="694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511999" y="5745323"/>
                <a:ext cx="1371229" cy="7791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038158" y="5915379"/>
                <a:ext cx="654854" cy="609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775068" y="5906694"/>
                <a:ext cx="389690" cy="609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930142" y="5900044"/>
                <a:ext cx="572062" cy="5849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0" name="Google Shape;100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209692" y="6082190"/>
              <a:ext cx="568797" cy="571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948981" y="6071764"/>
              <a:ext cx="564307" cy="582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 descr="C:\Users\THINK1\Desktop\12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15532" y="6071764"/>
              <a:ext cx="632263" cy="6190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"/>
          <p:cNvSpPr/>
          <p:nvPr/>
        </p:nvSpPr>
        <p:spPr>
          <a:xfrm>
            <a:off x="3693790" y="5415055"/>
            <a:ext cx="3270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www.rangdong.com.vn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"/>
          <p:cNvSpPr txBox="1"/>
          <p:nvPr/>
        </p:nvSpPr>
        <p:spPr>
          <a:xfrm>
            <a:off x="153871" y="218983"/>
            <a:ext cx="880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HEADBAND LIGHT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55897" y="4784626"/>
            <a:ext cx="1890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lang="en-US"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aphicFrame>
        <p:nvGraphicFramePr>
          <p:cNvPr id="113" name="Google Shape;113;p2"/>
          <p:cNvGraphicFramePr/>
          <p:nvPr/>
        </p:nvGraphicFramePr>
        <p:xfrm>
          <a:off x="153868" y="5106324"/>
          <a:ext cx="8728900" cy="1204350"/>
        </p:xfrm>
        <a:graphic>
          <a:graphicData uri="http://schemas.openxmlformats.org/drawingml/2006/table">
            <a:tbl>
              <a:tblPr firstRow="1" bandRow="1">
                <a:noFill/>
                <a:tableStyleId>{46240953-A5BF-43C2-89FA-9E169457CFA0}</a:tableStyleId>
              </a:tblPr>
              <a:tblGrid>
                <a:gridCol w="11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Frequency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Battery capacity (mA.h)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Lighting time (hrs)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 charging time (hrs)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 level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 (g)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PDD03L/1W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100 - 240V/ 50-60Hz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5-12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PDD03L/3W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100 - 240V/ 50-60Hz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5-12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PDD03L/5W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100 - 240V/ 50-60Hz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2400</a:t>
                      </a:r>
                      <a:endParaRPr sz="1000" b="0" i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5-12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Google Shape;114;p2"/>
          <p:cNvSpPr txBox="1"/>
          <p:nvPr/>
        </p:nvSpPr>
        <p:spPr>
          <a:xfrm>
            <a:off x="5624960" y="676190"/>
            <a:ext cx="333807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for Biking, Hiking, Working</a:t>
            </a:r>
            <a:endParaRPr/>
          </a:p>
        </p:txBody>
      </p:sp>
      <p:cxnSp>
        <p:nvCxnSpPr>
          <p:cNvPr id="115" name="Google Shape;115;p2"/>
          <p:cNvCxnSpPr/>
          <p:nvPr/>
        </p:nvCxnSpPr>
        <p:spPr>
          <a:xfrm>
            <a:off x="153868" y="630085"/>
            <a:ext cx="880917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6" name="Google Shape;116;p2"/>
          <p:cNvGrpSpPr/>
          <p:nvPr/>
        </p:nvGrpSpPr>
        <p:grpSpPr>
          <a:xfrm>
            <a:off x="308138" y="6389974"/>
            <a:ext cx="2159916" cy="379512"/>
            <a:chOff x="1809320" y="6021149"/>
            <a:chExt cx="3733603" cy="703263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2" descr="https://rangdong.com.vn/uploads/product/LED/LED_Den_pin/LED_D_PDD01L_1W/D-TRL03L-8W-1.jpg"/>
          <p:cNvPicPr preferRelativeResize="0"/>
          <p:nvPr/>
        </p:nvPicPr>
        <p:blipFill rotWithShape="1">
          <a:blip r:embed="rId9">
            <a:alphaModFix/>
          </a:blip>
          <a:srcRect l="6785" t="8367" r="6709" b="17000"/>
          <a:stretch/>
        </p:blipFill>
        <p:spPr>
          <a:xfrm>
            <a:off x="329381" y="671831"/>
            <a:ext cx="1973004" cy="1702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23" name="Google Shape;123;p2" descr="https://rangdong.com.vn/uploads/product/LED/LED_Den_pin/LED_D_PDD03L_5W/LED-D-PDD03L-5W.jpg"/>
          <p:cNvPicPr preferRelativeResize="0"/>
          <p:nvPr/>
        </p:nvPicPr>
        <p:blipFill rotWithShape="1">
          <a:blip r:embed="rId10">
            <a:alphaModFix/>
          </a:blip>
          <a:srcRect l="7720" t="15135" r="8549" b="25224"/>
          <a:stretch/>
        </p:blipFill>
        <p:spPr>
          <a:xfrm>
            <a:off x="2720672" y="686673"/>
            <a:ext cx="2643898" cy="188137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24" name="Google Shape;124;p2"/>
          <p:cNvSpPr txBox="1"/>
          <p:nvPr/>
        </p:nvSpPr>
        <p:spPr>
          <a:xfrm>
            <a:off x="101600" y="2533624"/>
            <a:ext cx="5523300" cy="2308284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en-US" sz="1200" b="1" dirty="0">
                <a:solidFill>
                  <a:schemeClr val="tx1"/>
                </a:solidFill>
                <a:sym typeface="Aria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</a:rPr>
              <a:t>H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igh-quality LED packaging  use  with long lifespan and high luminous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en-US" sz="1200" dirty="0">
                <a:solidFill>
                  <a:schemeClr val="tx1"/>
                </a:solidFill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Body material: high-grade plastic 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Non ultraviolet radiation, safe for users, eco-friendly.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One Button with 3 </a:t>
            </a:r>
            <a:r>
              <a:rPr lang="en-US" sz="1200" dirty="0">
                <a:solidFill>
                  <a:schemeClr val="tx1"/>
                </a:solidFill>
              </a:rPr>
              <a:t>brightness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level</a:t>
            </a:r>
            <a:r>
              <a:rPr lang="en-US" sz="1200" dirty="0">
                <a:solidFill>
                  <a:schemeClr val="tx1"/>
                </a:solidFill>
                <a:sym typeface="Arial"/>
              </a:rPr>
              <a:t> settings: ON 1 (50%) – ON 2 (100%) - OFF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Comfortable adjustable elastic headband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Adjustable angle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Free up your hands, no need to hold a flashlight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tx1"/>
                </a:solidFill>
                <a:sym typeface="Arial"/>
              </a:rPr>
              <a:t>Suitable to work in small dark spaces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5" name="Google Shape;125;p2" descr="Winter Night Hike - Kid 10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54282" y="3146590"/>
            <a:ext cx="3045877" cy="184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54282" y="1285908"/>
            <a:ext cx="3045877" cy="183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832022" y="343520"/>
            <a:ext cx="6163143" cy="793635"/>
            <a:chOff x="385938" y="417662"/>
            <a:chExt cx="6163143" cy="793635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938" y="417662"/>
              <a:ext cx="3225329" cy="7936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4" name="Google Shape;134;p3"/>
            <p:cNvCxnSpPr/>
            <p:nvPr/>
          </p:nvCxnSpPr>
          <p:spPr>
            <a:xfrm>
              <a:off x="1153297" y="1136822"/>
              <a:ext cx="5395784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5" name="Google Shape;135;p3"/>
          <p:cNvSpPr txBox="1"/>
          <p:nvPr/>
        </p:nvSpPr>
        <p:spPr>
          <a:xfrm>
            <a:off x="1516307" y="2787452"/>
            <a:ext cx="6473194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9BFF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4400" b="1">
              <a:solidFill>
                <a:srgbClr val="159B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(4:3)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Tahoma</vt:lpstr>
      <vt:lpstr>Arial</vt:lpstr>
      <vt:lpstr>Times New Roman</vt:lpstr>
      <vt:lpstr>Noto Sans Symbols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quyendv</dc:creator>
  <cp:lastModifiedBy>Đại Đỗ Đức</cp:lastModifiedBy>
  <cp:revision>1</cp:revision>
  <dcterms:created xsi:type="dcterms:W3CDTF">2013-03-06T08:50:06Z</dcterms:created>
  <dcterms:modified xsi:type="dcterms:W3CDTF">2021-02-06T08:48:35Z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