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5" r:id="rId1"/>
  </p:sldMasterIdLst>
  <p:notesMasterIdLst>
    <p:notesMasterId r:id="rId9"/>
  </p:notesMasterIdLst>
  <p:handoutMasterIdLst>
    <p:handoutMasterId r:id="rId10"/>
  </p:handoutMasterIdLst>
  <p:sldIdLst>
    <p:sldId id="1083" r:id="rId2"/>
    <p:sldId id="1173" r:id="rId3"/>
    <p:sldId id="1188" r:id="rId4"/>
    <p:sldId id="1194" r:id="rId5"/>
    <p:sldId id="1195" r:id="rId6"/>
    <p:sldId id="1197" r:id="rId7"/>
    <p:sldId id="1117" r:id="rId8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3F2"/>
    <a:srgbClr val="F2F2F1"/>
    <a:srgbClr val="F3F2F2"/>
    <a:srgbClr val="F9F2F2"/>
    <a:srgbClr val="3366FF"/>
    <a:srgbClr val="0066FF"/>
    <a:srgbClr val="0000FF"/>
    <a:srgbClr val="F67B16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5394" autoAdjust="0"/>
  </p:normalViewPr>
  <p:slideViewPr>
    <p:cSldViewPr snapToGrid="0">
      <p:cViewPr varScale="1">
        <p:scale>
          <a:sx n="70" d="100"/>
          <a:sy n="70" d="100"/>
        </p:scale>
        <p:origin x="-14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838" y="-108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420" cy="494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804" y="0"/>
            <a:ext cx="2918420" cy="494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62ABE-6767-4187-8F0E-2265FBC21D10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986"/>
            <a:ext cx="2918420" cy="494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804" y="9371986"/>
            <a:ext cx="2918420" cy="494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395E1-9384-4654-A934-53ACF01DD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12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18420" cy="492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343" y="2"/>
            <a:ext cx="2918420" cy="492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2918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384" y="4686839"/>
            <a:ext cx="4940996" cy="443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3674"/>
            <a:ext cx="2918420" cy="492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343" y="9373674"/>
            <a:ext cx="2918420" cy="492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D1A53F16-CA3F-48B8-9750-D6E71E9B8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01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53F16-CA3F-48B8-9750-D6E71E9B8D7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8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53F16-CA3F-48B8-9750-D6E71E9B8D7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5A85F-A431-414A-9CD4-1183479949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177" descr="csk_biorep_page1IMAG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3D5EE-6282-49A9-878B-C89970DDB5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FA1CF-A49C-46A3-9A93-0A4FB12913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15BBE-98F9-4207-AAC8-FBDDBBA2E8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F0061-8DFD-46A7-B1D1-504EA2688E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37A0B-A118-4D7F-B48C-5FD89ED1A3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E2F1F-58CC-4BA7-A55E-B69D8742F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69BB4-59EC-46BB-8420-6BF0F31FEB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95EA5-DBDF-4369-990B-2EB510E457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D83F7-F359-44C4-955C-807C442E1D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BC0FE-8669-42DF-BF00-D8F587B61D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6FF99D-2614-4F3C-9D84-171760D3DB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10" Type="http://schemas.openxmlformats.org/officeDocument/2006/relationships/image" Target="../media/image14.jpg"/><Relationship Id="rId4" Type="http://schemas.openxmlformats.org/officeDocument/2006/relationships/image" Target="../media/image5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4.png"/><Relationship Id="rId7" Type="http://schemas.openxmlformats.org/officeDocument/2006/relationships/image" Target="../media/image1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CA9B3CC-E393-4B1A-8766-C3A0A68C4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6135" y="990862"/>
            <a:ext cx="6047214" cy="193913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13108" y="217812"/>
            <a:ext cx="2330762" cy="73250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60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Only presentation for Professional Customer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77101" y="5784387"/>
            <a:ext cx="8071246" cy="849720"/>
            <a:chOff x="442042" y="5925064"/>
            <a:chExt cx="8071246" cy="849720"/>
          </a:xfrm>
        </p:grpSpPr>
        <p:grpSp>
          <p:nvGrpSpPr>
            <p:cNvPr id="2" name="Group 1"/>
            <p:cNvGrpSpPr/>
            <p:nvPr/>
          </p:nvGrpSpPr>
          <p:grpSpPr>
            <a:xfrm>
              <a:off x="442042" y="5925064"/>
              <a:ext cx="5811593" cy="849720"/>
              <a:chOff x="353165" y="5745323"/>
              <a:chExt cx="5811593" cy="849720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165" y="5900044"/>
                <a:ext cx="1186743" cy="694999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19821" y="5860604"/>
                <a:ext cx="670210" cy="663827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11999" y="5745323"/>
                <a:ext cx="1371229" cy="77910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38158" y="5915379"/>
                <a:ext cx="654854" cy="609052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75068" y="5906694"/>
                <a:ext cx="389690" cy="609052"/>
              </a:xfrm>
              <a:prstGeom prst="rect">
                <a:avLst/>
              </a:prstGeom>
            </p:spPr>
          </p:pic>
          <p:pic>
            <p:nvPicPr>
              <p:cNvPr id="35" name="Picture 3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0142" y="5900044"/>
                <a:ext cx="572062" cy="5849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209692" y="6082190"/>
              <a:ext cx="568797" cy="57165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948981" y="6071764"/>
              <a:ext cx="564307" cy="582081"/>
            </a:xfrm>
            <a:prstGeom prst="rect">
              <a:avLst/>
            </a:prstGeom>
          </p:spPr>
        </p:pic>
        <p:pic>
          <p:nvPicPr>
            <p:cNvPr id="13" name="Picture 12" descr="C:\Users\THINK1\Desktop\12.PNG"/>
            <p:cNvPicPr/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5532" y="6071764"/>
              <a:ext cx="632263" cy="6190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Rectangle 15"/>
          <p:cNvSpPr/>
          <p:nvPr/>
        </p:nvSpPr>
        <p:spPr>
          <a:xfrm>
            <a:off x="3693790" y="5415055"/>
            <a:ext cx="3270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www.rangdong.com.vn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3037" y="3283043"/>
            <a:ext cx="80329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67B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 Lamp with USB charging port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96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94467" y="188487"/>
            <a:ext cx="8809170" cy="369332"/>
            <a:chOff x="163399" y="33294"/>
            <a:chExt cx="8809170" cy="487563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gray">
            <a:xfrm>
              <a:off x="163399" y="33294"/>
              <a:ext cx="8809170" cy="487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20000"/>
                </a:spcBef>
                <a:defRPr/>
              </a:pPr>
              <a:r>
                <a:rPr lang="en-US" sz="1800" b="1" dirty="0" smtClean="0">
                  <a:solidFill>
                    <a:srgbClr val="F67B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Desk Lamp with USB charging port </a:t>
              </a:r>
              <a:endParaRPr lang="en-US" sz="1800" b="1" dirty="0">
                <a:solidFill>
                  <a:srgbClr val="F67B1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32581" y="513800"/>
              <a:ext cx="859110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213193" y="6323782"/>
            <a:ext cx="2593423" cy="482848"/>
            <a:chOff x="5475173" y="3404518"/>
            <a:chExt cx="2869074" cy="534169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5173" y="3442049"/>
              <a:ext cx="784556" cy="476503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78562" y="3452734"/>
              <a:ext cx="443076" cy="45513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9413" y="3404518"/>
              <a:ext cx="906520" cy="53416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11323" y="3449606"/>
              <a:ext cx="432924" cy="417576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CA9B3CC-E393-4B1A-8766-C3A0A68C49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0721" y="98869"/>
            <a:ext cx="1414573" cy="453604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6585868" y="6353211"/>
            <a:ext cx="2417769" cy="400110"/>
            <a:chOff x="3184363" y="4467306"/>
            <a:chExt cx="2759710" cy="400110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84363" y="4524563"/>
              <a:ext cx="363359" cy="319155"/>
            </a:xfrm>
            <a:prstGeom prst="rect">
              <a:avLst/>
            </a:prstGeom>
          </p:spPr>
        </p:pic>
        <p:sp>
          <p:nvSpPr>
            <p:cNvPr id="41" name="Rectangle 40"/>
            <p:cNvSpPr/>
            <p:nvPr/>
          </p:nvSpPr>
          <p:spPr>
            <a:xfrm>
              <a:off x="3599898" y="4467306"/>
              <a:ext cx="234417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UV or RF interference</a:t>
              </a:r>
            </a:p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toxic substance like Mercury</a:t>
              </a:r>
            </a:p>
          </p:txBody>
        </p:sp>
      </p:grp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56" t="1590" r="31730"/>
          <a:stretch/>
        </p:blipFill>
        <p:spPr>
          <a:xfrm>
            <a:off x="54767" y="647437"/>
            <a:ext cx="2999972" cy="30532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263025"/>
              </p:ext>
            </p:extLst>
          </p:nvPr>
        </p:nvGraphicFramePr>
        <p:xfrm>
          <a:off x="194467" y="5277884"/>
          <a:ext cx="8866659" cy="923133"/>
        </p:xfrm>
        <a:graphic>
          <a:graphicData uri="http://schemas.openxmlformats.org/drawingml/2006/table">
            <a:tbl>
              <a:tblPr/>
              <a:tblGrid>
                <a:gridCol w="7907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8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44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5270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3720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973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Model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Power (W)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Voltage (V)/</a:t>
                      </a:r>
                      <a:r>
                        <a:rPr lang="en-US" sz="1000" b="1" kern="1200" baseline="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Frequency (Hz)</a:t>
                      </a:r>
                      <a:endParaRPr lang="en-US" sz="1000" b="1" kern="12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Iluminance</a:t>
                      </a:r>
                      <a:r>
                        <a:rPr lang="en-US" sz="1000" b="1" kern="1200" baseline="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(lux)</a:t>
                      </a:r>
                      <a:endParaRPr lang="en-US" sz="1000" b="1" kern="12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CCT</a:t>
                      </a:r>
                      <a:r>
                        <a:rPr lang="en-US" sz="1000" b="1" kern="1200" baseline="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kern="120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(K)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Dimming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CRI (Ra)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Lifetime</a:t>
                      </a:r>
                      <a:endParaRPr lang="en-US" sz="1000" b="1" kern="12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Dimensions (inches)</a:t>
                      </a:r>
                      <a:endParaRPr lang="en-US" sz="1000" b="1" kern="12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Material</a:t>
                      </a:r>
                      <a:endParaRPr lang="en-US" sz="1000" b="1" kern="12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1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TT-DL13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</a:t>
                      </a:r>
                      <a:endParaRPr lang="en-US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100-277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50/60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&gt; 660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3000-4000-5000-5700-6500K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 brightness levels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&gt; 85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50,000</a:t>
                      </a:r>
                      <a:endParaRPr lang="en-US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13x7.1x15.8 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Plastic</a:t>
                      </a:r>
                      <a:r>
                        <a:rPr lang="en-US" sz="10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&amp; Metal</a:t>
                      </a:r>
                      <a:endParaRPr lang="en-US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7" name="Rectangle 56"/>
          <p:cNvSpPr/>
          <p:nvPr/>
        </p:nvSpPr>
        <p:spPr>
          <a:xfrm>
            <a:off x="3111599" y="1037103"/>
            <a:ext cx="591142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Wonderfully Gentle on the Eyes: Shines a flicker-free light that brightens your space without harming your eyes; ideal for reading, working or studying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Endless Lighting Possibilities: Create the perfect ambience with our LED desk lamp’s unique combination of 5 color modes &amp; 7 brightness 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levels</a:t>
            </a:r>
            <a:endParaRPr lang="en-US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98899" y="635512"/>
            <a:ext cx="53910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endParaRPr lang="en-U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4467" y="4821562"/>
            <a:ext cx="2827407" cy="40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Specification</a:t>
            </a:r>
            <a:endParaRPr lang="en-U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811" y="2339161"/>
            <a:ext cx="2342826" cy="2342826"/>
          </a:xfrm>
        </p:spPr>
      </p:pic>
      <p:sp>
        <p:nvSpPr>
          <p:cNvPr id="71" name="Rectangle 70"/>
          <p:cNvSpPr/>
          <p:nvPr/>
        </p:nvSpPr>
        <p:spPr>
          <a:xfrm>
            <a:off x="3086199" y="2161241"/>
            <a:ext cx="344878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Functional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USB charging port: Don’t sacrifice charging for lighting - built-in USB port keeps your phone at a full charge &amp; within reach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Adjustable Design: Freedom to cast the perfect spotlight, tilt the head up 135 degrees &amp; swivel 90 degrees; the base tilts down to 150 degrees &amp; swivels 45 degrees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Energy Efficient LED: Featuring outstanding environmental performance, switch your traditional desk lamp to ours to help reduce the electricity bill by up to 75%</a:t>
            </a:r>
          </a:p>
        </p:txBody>
      </p:sp>
    </p:spTree>
    <p:extLst>
      <p:ext uri="{BB962C8B-B14F-4D97-AF65-F5344CB8AC3E}">
        <p14:creationId xmlns:p14="http://schemas.microsoft.com/office/powerpoint/2010/main" val="62802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968441" y="6375152"/>
            <a:ext cx="2593423" cy="482848"/>
            <a:chOff x="5475173" y="3404518"/>
            <a:chExt cx="2869074" cy="534169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5173" y="3442049"/>
              <a:ext cx="784556" cy="476503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78562" y="3452734"/>
              <a:ext cx="443076" cy="45513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9413" y="3404518"/>
              <a:ext cx="906520" cy="53416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11323" y="3449606"/>
              <a:ext cx="432924" cy="417576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CA9B3CC-E393-4B1A-8766-C3A0A68C49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0721" y="98869"/>
            <a:ext cx="1414573" cy="453604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194467" y="647437"/>
            <a:ext cx="2827407" cy="40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endParaRPr lang="en-U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3648" y="1047546"/>
            <a:ext cx="2758225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Fully Adjustable Angle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Rotate the head left/right 90 degrees &amp; up/down 135 degrees to cast light directly where needed.</a:t>
            </a:r>
          </a:p>
        </p:txBody>
      </p:sp>
      <p:pic>
        <p:nvPicPr>
          <p:cNvPr id="77" name="Content Placeholder 3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534" y="652325"/>
            <a:ext cx="5727103" cy="5727103"/>
          </a:xfrm>
        </p:spPr>
      </p:pic>
      <p:grpSp>
        <p:nvGrpSpPr>
          <p:cNvPr id="81" name="Group 80"/>
          <p:cNvGrpSpPr/>
          <p:nvPr/>
        </p:nvGrpSpPr>
        <p:grpSpPr>
          <a:xfrm>
            <a:off x="204586" y="6375152"/>
            <a:ext cx="2417769" cy="400110"/>
            <a:chOff x="3184363" y="4467306"/>
            <a:chExt cx="2759710" cy="400110"/>
          </a:xfrm>
        </p:grpSpPr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84363" y="4524563"/>
              <a:ext cx="363359" cy="319155"/>
            </a:xfrm>
            <a:prstGeom prst="rect">
              <a:avLst/>
            </a:prstGeom>
          </p:spPr>
        </p:pic>
        <p:sp>
          <p:nvSpPr>
            <p:cNvPr id="83" name="Rectangle 82"/>
            <p:cNvSpPr/>
            <p:nvPr/>
          </p:nvSpPr>
          <p:spPr>
            <a:xfrm>
              <a:off x="3599898" y="4467306"/>
              <a:ext cx="234417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UV or RF interference</a:t>
              </a:r>
            </a:p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toxic substance like Mercury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94467" y="188487"/>
            <a:ext cx="8809170" cy="369332"/>
            <a:chOff x="163399" y="33294"/>
            <a:chExt cx="8809170" cy="487563"/>
          </a:xfrm>
        </p:grpSpPr>
        <p:sp>
          <p:nvSpPr>
            <p:cNvPr id="85" name="Text Box 7"/>
            <p:cNvSpPr txBox="1">
              <a:spLocks noChangeArrowheads="1"/>
            </p:cNvSpPr>
            <p:nvPr/>
          </p:nvSpPr>
          <p:spPr bwMode="gray">
            <a:xfrm>
              <a:off x="163399" y="33294"/>
              <a:ext cx="8809170" cy="487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20000"/>
                </a:spcBef>
                <a:defRPr/>
              </a:pPr>
              <a:r>
                <a:rPr lang="en-US" sz="1800" b="1" dirty="0" smtClean="0">
                  <a:solidFill>
                    <a:srgbClr val="F67B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Desk Lamp with USB charging port </a:t>
              </a:r>
              <a:endParaRPr lang="en-US" sz="1800" b="1" dirty="0">
                <a:solidFill>
                  <a:srgbClr val="F67B1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232581" y="513800"/>
              <a:ext cx="859110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1273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92659" y="6375152"/>
            <a:ext cx="2593423" cy="482848"/>
            <a:chOff x="5475173" y="3404518"/>
            <a:chExt cx="2869074" cy="534169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5173" y="3442049"/>
              <a:ext cx="784556" cy="476503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78562" y="3452734"/>
              <a:ext cx="443076" cy="45513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9413" y="3404518"/>
              <a:ext cx="906520" cy="53416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11323" y="3449606"/>
              <a:ext cx="432924" cy="417576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CA9B3CC-E393-4B1A-8766-C3A0A68C49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0721" y="98869"/>
            <a:ext cx="1414573" cy="453604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533938" y="2408558"/>
            <a:ext cx="8221356" cy="3939307"/>
            <a:chOff x="192205" y="2153874"/>
            <a:chExt cx="8631401" cy="4135783"/>
          </a:xfrm>
        </p:grpSpPr>
        <p:pic>
          <p:nvPicPr>
            <p:cNvPr id="1024" name="Picture 10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05" y="2153874"/>
              <a:ext cx="4118361" cy="4118360"/>
            </a:xfrm>
            <a:prstGeom prst="rect">
              <a:avLst/>
            </a:prstGeom>
          </p:spPr>
        </p:pic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5245" y="2171296"/>
              <a:ext cx="4118361" cy="4118361"/>
            </a:xfrm>
            <a:prstGeom prst="rect">
              <a:avLst/>
            </a:prstGeom>
          </p:spPr>
        </p:pic>
      </p:grpSp>
      <p:sp>
        <p:nvSpPr>
          <p:cNvPr id="74" name="Rectangle 73"/>
          <p:cNvSpPr/>
          <p:nvPr/>
        </p:nvSpPr>
        <p:spPr>
          <a:xfrm>
            <a:off x="438370" y="940242"/>
            <a:ext cx="73322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Built-In Touch Controls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Lightly slide your fingers along the touch pad to set the brightness level and the lighting mode.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Touch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sensor is integrated to adjust the brightness at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7 levels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light colors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changeable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High CRI (≥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85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Ra) to bring out the truest light, enhance the color recognition of the objects.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High illumination (≥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650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lux), even light distribution to protect the eyes and prevent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short-sightedness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Flicker-free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94467" y="613924"/>
            <a:ext cx="3443982" cy="40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endParaRPr lang="en-U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585868" y="6353211"/>
            <a:ext cx="2417769" cy="400110"/>
            <a:chOff x="3184363" y="4467306"/>
            <a:chExt cx="2759710" cy="400110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84363" y="4524563"/>
              <a:ext cx="363359" cy="319155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3599898" y="4467306"/>
              <a:ext cx="234417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UV or RF interference</a:t>
              </a:r>
            </a:p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toxic substance like Mercury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4467" y="188487"/>
            <a:ext cx="8809170" cy="369332"/>
            <a:chOff x="163399" y="33294"/>
            <a:chExt cx="8809170" cy="487563"/>
          </a:xfrm>
        </p:grpSpPr>
        <p:sp>
          <p:nvSpPr>
            <p:cNvPr id="30" name="Text Box 7"/>
            <p:cNvSpPr txBox="1">
              <a:spLocks noChangeArrowheads="1"/>
            </p:cNvSpPr>
            <p:nvPr/>
          </p:nvSpPr>
          <p:spPr bwMode="gray">
            <a:xfrm>
              <a:off x="163399" y="33294"/>
              <a:ext cx="8809170" cy="487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20000"/>
                </a:spcBef>
                <a:defRPr/>
              </a:pPr>
              <a:r>
                <a:rPr lang="en-US" sz="1800" b="1" dirty="0" smtClean="0">
                  <a:solidFill>
                    <a:srgbClr val="F67B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Desk Lamp with USB charging port </a:t>
              </a:r>
              <a:endParaRPr lang="en-US" sz="1800" b="1" dirty="0">
                <a:solidFill>
                  <a:srgbClr val="F67B1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32581" y="513800"/>
              <a:ext cx="859110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014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2005" y="6311842"/>
            <a:ext cx="2593423" cy="482848"/>
            <a:chOff x="5475173" y="3404518"/>
            <a:chExt cx="2869074" cy="534169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5173" y="3442049"/>
              <a:ext cx="784556" cy="476503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78562" y="3452734"/>
              <a:ext cx="443076" cy="45513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9413" y="3404518"/>
              <a:ext cx="906520" cy="53416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11323" y="3449606"/>
              <a:ext cx="432924" cy="417576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CA9B3CC-E393-4B1A-8766-C3A0A68C49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0721" y="98869"/>
            <a:ext cx="1414573" cy="453604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194467" y="647437"/>
            <a:ext cx="3443982" cy="40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endParaRPr lang="en-U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242" y="787512"/>
            <a:ext cx="5446037" cy="544603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52005" y="1137164"/>
            <a:ext cx="3056709" cy="1166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Handy USB Charging Port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Keep your smartphone or tablet conveniently within reach while charging.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585868" y="6353211"/>
            <a:ext cx="2417769" cy="400110"/>
            <a:chOff x="3184363" y="4467306"/>
            <a:chExt cx="2759710" cy="400110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84363" y="4524563"/>
              <a:ext cx="363359" cy="319155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3599898" y="4467306"/>
              <a:ext cx="234417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UV or RF interference</a:t>
              </a:r>
            </a:p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toxic substance like Mercury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94467" y="188487"/>
            <a:ext cx="8809170" cy="369332"/>
            <a:chOff x="163399" y="33294"/>
            <a:chExt cx="8809170" cy="487563"/>
          </a:xfrm>
        </p:grpSpPr>
        <p:sp>
          <p:nvSpPr>
            <p:cNvPr id="22" name="Text Box 7"/>
            <p:cNvSpPr txBox="1">
              <a:spLocks noChangeArrowheads="1"/>
            </p:cNvSpPr>
            <p:nvPr/>
          </p:nvSpPr>
          <p:spPr bwMode="gray">
            <a:xfrm>
              <a:off x="163399" y="33294"/>
              <a:ext cx="8809170" cy="487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20000"/>
                </a:spcBef>
                <a:defRPr/>
              </a:pPr>
              <a:r>
                <a:rPr lang="en-US" sz="1800" b="1" dirty="0" smtClean="0">
                  <a:solidFill>
                    <a:srgbClr val="F67B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Desk Lamp with USB charging port </a:t>
              </a:r>
              <a:endParaRPr lang="en-US" sz="1800" b="1" dirty="0">
                <a:solidFill>
                  <a:srgbClr val="F67B1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32581" y="513800"/>
              <a:ext cx="859110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128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2005" y="6311842"/>
            <a:ext cx="2593423" cy="482848"/>
            <a:chOff x="5475173" y="3404518"/>
            <a:chExt cx="2869074" cy="534169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5173" y="3442049"/>
              <a:ext cx="784556" cy="476503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78562" y="3452734"/>
              <a:ext cx="443076" cy="45513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9413" y="3404518"/>
              <a:ext cx="906520" cy="53416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11323" y="3449606"/>
              <a:ext cx="432924" cy="417576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CA9B3CC-E393-4B1A-8766-C3A0A68C49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0721" y="98869"/>
            <a:ext cx="1414573" cy="453604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263649" y="877410"/>
            <a:ext cx="3045122" cy="40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Packing</a:t>
            </a:r>
            <a:endParaRPr lang="en-U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2005" y="1137164"/>
            <a:ext cx="3056709" cy="1166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 Suitcase </a:t>
            </a:r>
            <a:r>
              <a:rPr lang="en-US" dirty="0"/>
              <a:t>gift box with handle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585868" y="6353211"/>
            <a:ext cx="2417769" cy="400110"/>
            <a:chOff x="3184363" y="4467306"/>
            <a:chExt cx="2759710" cy="400110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84363" y="4524563"/>
              <a:ext cx="363359" cy="319155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3599898" y="4467306"/>
              <a:ext cx="234417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UV or RF interference</a:t>
              </a:r>
            </a:p>
            <a:p>
              <a:r>
                <a:rPr lang="en-US" sz="10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toxic substance like Mercury</a:t>
              </a:r>
            </a:p>
          </p:txBody>
        </p:sp>
      </p:grpSp>
      <p:pic>
        <p:nvPicPr>
          <p:cNvPr id="21" name="Content Placeholder 3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389" y="753430"/>
            <a:ext cx="5459249" cy="5459249"/>
          </a:xfrm>
        </p:spPr>
      </p:pic>
      <p:grpSp>
        <p:nvGrpSpPr>
          <p:cNvPr id="22" name="Group 21"/>
          <p:cNvGrpSpPr/>
          <p:nvPr/>
        </p:nvGrpSpPr>
        <p:grpSpPr>
          <a:xfrm>
            <a:off x="194467" y="188487"/>
            <a:ext cx="8809170" cy="369332"/>
            <a:chOff x="163399" y="33294"/>
            <a:chExt cx="8809170" cy="487563"/>
          </a:xfrm>
        </p:grpSpPr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63399" y="33294"/>
              <a:ext cx="8809170" cy="487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20000"/>
                </a:spcBef>
                <a:defRPr/>
              </a:pPr>
              <a:r>
                <a:rPr lang="en-US" sz="1800" b="1" dirty="0" smtClean="0">
                  <a:solidFill>
                    <a:srgbClr val="F67B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Desk Lamp with USB charging port </a:t>
              </a:r>
              <a:endParaRPr lang="en-US" sz="1800" b="1" dirty="0">
                <a:solidFill>
                  <a:srgbClr val="F67B1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32581" y="513800"/>
              <a:ext cx="859110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9680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832022" y="343520"/>
            <a:ext cx="6163143" cy="793635"/>
            <a:chOff x="385938" y="417662"/>
            <a:chExt cx="6163143" cy="793635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xmlns="" id="{5A3BABFA-B0A1-4949-8DD1-72A51551F1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5938" y="417662"/>
              <a:ext cx="3225329" cy="793635"/>
            </a:xfrm>
            <a:prstGeom prst="rect">
              <a:avLst/>
            </a:prstGeom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1153297" y="1136822"/>
              <a:ext cx="5395784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Subtitle 2"/>
          <p:cNvSpPr txBox="1">
            <a:spLocks/>
          </p:cNvSpPr>
          <p:nvPr/>
        </p:nvSpPr>
        <p:spPr>
          <a:xfrm>
            <a:off x="1516307" y="2787452"/>
            <a:ext cx="6473194" cy="911334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vi-VN" sz="4400" b="1">
                <a:solidFill>
                  <a:srgbClr val="159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400" b="1">
                <a:solidFill>
                  <a:srgbClr val="159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HANK YOU!</a:t>
            </a:r>
            <a:endParaRPr lang="id-ID" sz="4400" b="1" dirty="0">
              <a:solidFill>
                <a:srgbClr val="159B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52483</TotalTime>
  <Words>402</Words>
  <Application>Microsoft Office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Study of Heat Transfer Phenomena    in the High Power Led Bulb</dc:title>
  <dc:creator>quyendv</dc:creator>
  <cp:lastModifiedBy>DOAN PHAN TAN</cp:lastModifiedBy>
  <cp:revision>7463</cp:revision>
  <cp:lastPrinted>2020-07-02T04:46:32Z</cp:lastPrinted>
  <dcterms:created xsi:type="dcterms:W3CDTF">2013-03-06T08:50:06Z</dcterms:created>
  <dcterms:modified xsi:type="dcterms:W3CDTF">2021-02-06T15:54:55Z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TC101030671033</vt:lpwstr>
  </property>
</Properties>
</file>