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047" r:id="rId2"/>
    <p:sldId id="2103" r:id="rId3"/>
    <p:sldId id="2120" r:id="rId4"/>
    <p:sldId id="2122" r:id="rId5"/>
    <p:sldId id="2123" r:id="rId6"/>
    <p:sldId id="2124" r:id="rId7"/>
    <p:sldId id="2119" r:id="rId8"/>
    <p:sldId id="2106" r:id="rId9"/>
    <p:sldId id="2105" r:id="rId10"/>
    <p:sldId id="2107" r:id="rId11"/>
    <p:sldId id="2108" r:id="rId12"/>
    <p:sldId id="2109" r:id="rId13"/>
    <p:sldId id="2110" r:id="rId14"/>
    <p:sldId id="2111" r:id="rId15"/>
    <p:sldId id="2112" r:id="rId16"/>
    <p:sldId id="2113" r:id="rId17"/>
    <p:sldId id="2115" r:id="rId18"/>
    <p:sldId id="2116" r:id="rId19"/>
    <p:sldId id="2114" r:id="rId20"/>
    <p:sldId id="2117" r:id="rId21"/>
    <p:sldId id="2118" r:id="rId22"/>
    <p:sldId id="210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5BA8667-193E-47BD-91E3-928BD0918AEA}">
          <p14:sldIdLst>
            <p14:sldId id="2047"/>
            <p14:sldId id="2103"/>
            <p14:sldId id="2120"/>
            <p14:sldId id="2122"/>
            <p14:sldId id="2123"/>
            <p14:sldId id="2124"/>
            <p14:sldId id="2119"/>
            <p14:sldId id="2106"/>
            <p14:sldId id="2105"/>
            <p14:sldId id="2107"/>
            <p14:sldId id="2108"/>
            <p14:sldId id="2109"/>
            <p14:sldId id="2110"/>
            <p14:sldId id="2111"/>
            <p14:sldId id="2112"/>
            <p14:sldId id="2113"/>
            <p14:sldId id="2115"/>
            <p14:sldId id="2116"/>
            <p14:sldId id="2114"/>
            <p14:sldId id="2117"/>
            <p14:sldId id="2118"/>
          </p14:sldIdLst>
        </p14:section>
        <p14:section name="Untitled Section" id="{97E40F71-574C-4852-82EC-57C64E0F604E}">
          <p14:sldIdLst>
            <p14:sldId id="2102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8D9498"/>
    <a:srgbClr val="FF9999"/>
    <a:srgbClr val="BFBFBF"/>
    <a:srgbClr val="9DB6BB"/>
    <a:srgbClr val="9AA8BE"/>
    <a:srgbClr val="99FF99"/>
    <a:srgbClr val="FF6357"/>
    <a:srgbClr val="FF1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Kiểu Trung bình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50" autoAdjust="0"/>
    <p:restoredTop sz="86875" autoAdjust="0"/>
  </p:normalViewPr>
  <p:slideViewPr>
    <p:cSldViewPr snapToGrid="0">
      <p:cViewPr varScale="1">
        <p:scale>
          <a:sx n="74" d="100"/>
          <a:sy n="74" d="100"/>
        </p:scale>
        <p:origin x="-630" y="-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183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97295607-7649-4EAE-A444-FD3D865037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0DCE53F-E36E-44C4-8367-F2E681A675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1360F8-9939-4AD1-968B-D76F7AD43FAB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F7F0193-2EAF-4572-B6FA-FE38FBBD8A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22EE9A6-6CC2-4AB9-B973-CAC4CB7EB7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8D7AC-D0A5-4091-BCE0-0EA236BBD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25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A8FBDD-229A-435F-8D5D-579CFA26D9BD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6D8DC8-863B-4C0E-BC5C-9E31FD8D3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018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26571" y="326572"/>
            <a:ext cx="11538858" cy="5029199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830266" y="978855"/>
            <a:ext cx="4531469" cy="1028775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4430486" y="1846061"/>
            <a:ext cx="3331029" cy="30777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i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30DECF0-AA29-42C2-90B2-410B9F1B32CA}"/>
              </a:ext>
            </a:extLst>
          </p:cNvPr>
          <p:cNvSpPr/>
          <p:nvPr userDrawn="1"/>
        </p:nvSpPr>
        <p:spPr>
          <a:xfrm>
            <a:off x="326571" y="5355770"/>
            <a:ext cx="11538858" cy="11756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2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3"/>
          <p:cNvCxnSpPr/>
          <p:nvPr userDrawn="1"/>
        </p:nvCxnSpPr>
        <p:spPr>
          <a:xfrm flipH="1">
            <a:off x="11564776" y="770219"/>
            <a:ext cx="3416" cy="47223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1272173" y="331202"/>
            <a:ext cx="588623" cy="36911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fld id="{4D9E808B-36A3-4B21-AA55-AEB5FB7846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Рисунок 8"/>
          <p:cNvSpPr>
            <a:spLocks noGrp="1"/>
          </p:cNvSpPr>
          <p:nvPr>
            <p:ph type="pic" sz="quarter" idx="10"/>
          </p:nvPr>
        </p:nvSpPr>
        <p:spPr>
          <a:xfrm>
            <a:off x="561557" y="2578002"/>
            <a:ext cx="3338440" cy="173715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  <p:sp>
        <p:nvSpPr>
          <p:cNvPr id="16" name="Рисунок 8"/>
          <p:cNvSpPr>
            <a:spLocks noGrp="1"/>
          </p:cNvSpPr>
          <p:nvPr>
            <p:ph type="pic" sz="quarter" idx="15"/>
          </p:nvPr>
        </p:nvSpPr>
        <p:spPr>
          <a:xfrm>
            <a:off x="4402881" y="2578002"/>
            <a:ext cx="3338440" cy="173715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137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 animBg="1"/>
      <p:bldP spid="16" grpId="0" animBg="1"/>
    </p:bldLst>
  </p:timing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8"/>
          <p:cNvSpPr>
            <a:spLocks noGrp="1"/>
          </p:cNvSpPr>
          <p:nvPr>
            <p:ph type="pic" sz="quarter" idx="10"/>
          </p:nvPr>
        </p:nvSpPr>
        <p:spPr>
          <a:xfrm>
            <a:off x="5390866" y="0"/>
            <a:ext cx="6801134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  <p:cxnSp>
        <p:nvCxnSpPr>
          <p:cNvPr id="5" name="Прямая соединительная линия 3"/>
          <p:cNvCxnSpPr/>
          <p:nvPr userDrawn="1"/>
        </p:nvCxnSpPr>
        <p:spPr>
          <a:xfrm flipH="1">
            <a:off x="623807" y="770219"/>
            <a:ext cx="3416" cy="47223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331204" y="331202"/>
            <a:ext cx="588623" cy="36911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fld id="{4D9E808B-36A3-4B21-AA55-AEB5FB7846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623807" y="1892704"/>
            <a:ext cx="3331029" cy="37513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23807" y="2125494"/>
            <a:ext cx="4454379" cy="1005405"/>
          </a:xfrm>
        </p:spPr>
        <p:txBody>
          <a:bodyPr anchor="ctr">
            <a:norm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</a:t>
            </a:r>
          </a:p>
        </p:txBody>
      </p:sp>
    </p:spTree>
    <p:extLst>
      <p:ext uri="{BB962C8B-B14F-4D97-AF65-F5344CB8AC3E}">
        <p14:creationId xmlns:p14="http://schemas.microsoft.com/office/powerpoint/2010/main" val="404518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7"/>
          <p:cNvSpPr/>
          <p:nvPr userDrawn="1"/>
        </p:nvSpPr>
        <p:spPr>
          <a:xfrm>
            <a:off x="5787188" y="0"/>
            <a:ext cx="6404811" cy="6858000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0" name="Прямая соединительная линия 3"/>
          <p:cNvCxnSpPr/>
          <p:nvPr userDrawn="1"/>
        </p:nvCxnSpPr>
        <p:spPr>
          <a:xfrm flipH="1">
            <a:off x="11564776" y="770219"/>
            <a:ext cx="3416" cy="472239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Рисунок 8"/>
          <p:cNvSpPr>
            <a:spLocks noGrp="1"/>
          </p:cNvSpPr>
          <p:nvPr>
            <p:ph type="pic" sz="quarter" idx="10"/>
          </p:nvPr>
        </p:nvSpPr>
        <p:spPr>
          <a:xfrm>
            <a:off x="4832915" y="1549400"/>
            <a:ext cx="1889125" cy="37084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  <p:sp>
        <p:nvSpPr>
          <p:cNvPr id="13" name="Рисунок 8"/>
          <p:cNvSpPr>
            <a:spLocks noGrp="1"/>
          </p:cNvSpPr>
          <p:nvPr>
            <p:ph type="pic" sz="quarter" idx="11"/>
          </p:nvPr>
        </p:nvSpPr>
        <p:spPr>
          <a:xfrm>
            <a:off x="6813336" y="1549400"/>
            <a:ext cx="1889125" cy="37084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  <p:sp>
        <p:nvSpPr>
          <p:cNvPr id="14" name="Рисунок 8"/>
          <p:cNvSpPr>
            <a:spLocks noGrp="1"/>
          </p:cNvSpPr>
          <p:nvPr>
            <p:ph type="pic" sz="quarter" idx="12"/>
          </p:nvPr>
        </p:nvSpPr>
        <p:spPr>
          <a:xfrm>
            <a:off x="8793758" y="1549400"/>
            <a:ext cx="1889125" cy="37084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1272173" y="331202"/>
            <a:ext cx="588623" cy="369113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fld id="{4D9E808B-36A3-4B21-AA55-AEB5FB7846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1"/>
          </p:nvPr>
        </p:nvSpPr>
        <p:spPr>
          <a:xfrm>
            <a:off x="803962" y="1968854"/>
            <a:ext cx="3331029" cy="37513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803963" y="2217973"/>
            <a:ext cx="3474110" cy="1693632"/>
          </a:xfrm>
        </p:spPr>
        <p:txBody>
          <a:bodyPr anchor="ctr">
            <a:norm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</a:t>
            </a:r>
            <a:br>
              <a:rPr lang="en-US" dirty="0"/>
            </a:br>
            <a:r>
              <a:rPr lang="en-US" dirty="0"/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156015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6" grpId="0"/>
      <p:bldP spid="2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97499" cy="6858000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  <p:sp>
        <p:nvSpPr>
          <p:cNvPr id="15" name="Рисунок 6"/>
          <p:cNvSpPr>
            <a:spLocks noGrp="1"/>
          </p:cNvSpPr>
          <p:nvPr>
            <p:ph type="pic" sz="quarter" idx="11"/>
          </p:nvPr>
        </p:nvSpPr>
        <p:spPr>
          <a:xfrm>
            <a:off x="3097499" y="0"/>
            <a:ext cx="3001963" cy="6858000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  <p:sp>
        <p:nvSpPr>
          <p:cNvPr id="17" name="Рисунок 6"/>
          <p:cNvSpPr>
            <a:spLocks noGrp="1"/>
          </p:cNvSpPr>
          <p:nvPr>
            <p:ph type="pic" sz="quarter" idx="12"/>
          </p:nvPr>
        </p:nvSpPr>
        <p:spPr>
          <a:xfrm>
            <a:off x="6099462" y="0"/>
            <a:ext cx="3117871" cy="6858000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  <p:sp>
        <p:nvSpPr>
          <p:cNvPr id="18" name="Рисунок 6"/>
          <p:cNvSpPr>
            <a:spLocks noGrp="1"/>
          </p:cNvSpPr>
          <p:nvPr>
            <p:ph type="pic" sz="quarter" idx="14"/>
          </p:nvPr>
        </p:nvSpPr>
        <p:spPr>
          <a:xfrm>
            <a:off x="9217333" y="0"/>
            <a:ext cx="2974667" cy="6858000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1272173" y="331202"/>
            <a:ext cx="588623" cy="369113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fld id="{4D9E808B-36A3-4B21-AA55-AEB5FB7846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64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7" grpId="0" animBg="1"/>
      <p:bldP spid="1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2"/>
          <p:cNvSpPr>
            <a:spLocks noGrp="1"/>
          </p:cNvSpPr>
          <p:nvPr>
            <p:ph type="pic" sz="quarter" idx="10"/>
          </p:nvPr>
        </p:nvSpPr>
        <p:spPr>
          <a:xfrm>
            <a:off x="0" y="1716506"/>
            <a:ext cx="12192000" cy="2055393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  <p:sp>
        <p:nvSpPr>
          <p:cNvPr id="8" name="Прямоугольник 3"/>
          <p:cNvSpPr/>
          <p:nvPr userDrawn="1"/>
        </p:nvSpPr>
        <p:spPr>
          <a:xfrm>
            <a:off x="0" y="0"/>
            <a:ext cx="12192000" cy="17165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9" name="Прямая соединительная линия 3"/>
          <p:cNvCxnSpPr/>
          <p:nvPr userDrawn="1"/>
        </p:nvCxnSpPr>
        <p:spPr>
          <a:xfrm flipH="1">
            <a:off x="11564776" y="770219"/>
            <a:ext cx="3416" cy="472239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1272173" y="331202"/>
            <a:ext cx="588623" cy="369113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fld id="{4D9E808B-36A3-4B21-AA55-AEB5FB7846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4430486" y="225282"/>
            <a:ext cx="3331029" cy="3751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275664" y="458072"/>
            <a:ext cx="5640672" cy="1005405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</a:t>
            </a:r>
          </a:p>
        </p:txBody>
      </p:sp>
    </p:spTree>
    <p:extLst>
      <p:ext uri="{BB962C8B-B14F-4D97-AF65-F5344CB8AC3E}">
        <p14:creationId xmlns:p14="http://schemas.microsoft.com/office/powerpoint/2010/main" val="127174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  <p:bldP spid="1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3"/>
          <p:cNvCxnSpPr/>
          <p:nvPr userDrawn="1"/>
        </p:nvCxnSpPr>
        <p:spPr>
          <a:xfrm flipH="1">
            <a:off x="11564776" y="770219"/>
            <a:ext cx="3416" cy="47223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1272173" y="331202"/>
            <a:ext cx="588623" cy="36911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fld id="{4D9E808B-36A3-4B21-AA55-AEB5FB7846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8" name="Text Placeholder 2"/>
          <p:cNvSpPr>
            <a:spLocks noGrp="1"/>
          </p:cNvSpPr>
          <p:nvPr>
            <p:ph type="body" idx="1"/>
          </p:nvPr>
        </p:nvSpPr>
        <p:spPr>
          <a:xfrm>
            <a:off x="8033098" y="1954007"/>
            <a:ext cx="3331029" cy="37513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9" name="Title 1"/>
          <p:cNvSpPr>
            <a:spLocks noGrp="1"/>
          </p:cNvSpPr>
          <p:nvPr>
            <p:ph type="title" hasCustomPrompt="1"/>
          </p:nvPr>
        </p:nvSpPr>
        <p:spPr>
          <a:xfrm>
            <a:off x="8033099" y="2203126"/>
            <a:ext cx="3474110" cy="1693632"/>
          </a:xfrm>
        </p:spPr>
        <p:txBody>
          <a:bodyPr anchor="ctr">
            <a:norm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</a:t>
            </a:r>
            <a:br>
              <a:rPr lang="en-US" dirty="0"/>
            </a:br>
            <a:r>
              <a:rPr lang="en-US" dirty="0"/>
              <a:t>to</a:t>
            </a:r>
          </a:p>
        </p:txBody>
      </p:sp>
      <p:sp>
        <p:nvSpPr>
          <p:cNvPr id="51" name="Рисунок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28315" cy="6858000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370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/>
      <p:bldP spid="51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3"/>
          <p:cNvCxnSpPr/>
          <p:nvPr userDrawn="1"/>
        </p:nvCxnSpPr>
        <p:spPr>
          <a:xfrm flipH="1">
            <a:off x="11564776" y="770219"/>
            <a:ext cx="3416" cy="47223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1272173" y="331202"/>
            <a:ext cx="588623" cy="36911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fld id="{4D9E808B-36A3-4B21-AA55-AEB5FB7846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4430486" y="339584"/>
            <a:ext cx="3331029" cy="3751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275664" y="572374"/>
            <a:ext cx="5640672" cy="1005405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</a:t>
            </a:r>
          </a:p>
        </p:txBody>
      </p:sp>
      <p:sp>
        <p:nvSpPr>
          <p:cNvPr id="17" name="Рисунок 6"/>
          <p:cNvSpPr>
            <a:spLocks noGrp="1"/>
          </p:cNvSpPr>
          <p:nvPr>
            <p:ph type="pic" sz="quarter" idx="10"/>
          </p:nvPr>
        </p:nvSpPr>
        <p:spPr>
          <a:xfrm>
            <a:off x="0" y="1910441"/>
            <a:ext cx="4178808" cy="2498272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  <p:sp>
        <p:nvSpPr>
          <p:cNvPr id="18" name="Рисунок 6"/>
          <p:cNvSpPr>
            <a:spLocks noGrp="1"/>
          </p:cNvSpPr>
          <p:nvPr>
            <p:ph type="pic" sz="quarter" idx="14"/>
          </p:nvPr>
        </p:nvSpPr>
        <p:spPr>
          <a:xfrm>
            <a:off x="8013192" y="1910440"/>
            <a:ext cx="4178808" cy="2498272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  <p:sp>
        <p:nvSpPr>
          <p:cNvPr id="19" name="Рисунок 6"/>
          <p:cNvSpPr>
            <a:spLocks noGrp="1"/>
          </p:cNvSpPr>
          <p:nvPr>
            <p:ph type="pic" sz="quarter" idx="15"/>
          </p:nvPr>
        </p:nvSpPr>
        <p:spPr>
          <a:xfrm>
            <a:off x="4178808" y="1910440"/>
            <a:ext cx="3834384" cy="2498272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056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  <p:bldP spid="17" grpId="0" animBg="1"/>
      <p:bldP spid="18" grpId="0" animBg="1"/>
      <p:bldP spid="19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3"/>
          <p:cNvCxnSpPr/>
          <p:nvPr userDrawn="1"/>
        </p:nvCxnSpPr>
        <p:spPr>
          <a:xfrm flipH="1">
            <a:off x="11564776" y="770219"/>
            <a:ext cx="3416" cy="47223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1272173" y="331202"/>
            <a:ext cx="588623" cy="36911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fld id="{4D9E808B-36A3-4B21-AA55-AEB5FB7846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4430486" y="339584"/>
            <a:ext cx="3331029" cy="3751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275664" y="572374"/>
            <a:ext cx="5640672" cy="1005405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</a:t>
            </a:r>
          </a:p>
        </p:txBody>
      </p:sp>
    </p:spTree>
    <p:extLst>
      <p:ext uri="{BB962C8B-B14F-4D97-AF65-F5344CB8AC3E}">
        <p14:creationId xmlns:p14="http://schemas.microsoft.com/office/powerpoint/2010/main" val="49389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3"/>
          <p:cNvSpPr/>
          <p:nvPr userDrawn="1"/>
        </p:nvSpPr>
        <p:spPr>
          <a:xfrm>
            <a:off x="0" y="6253843"/>
            <a:ext cx="12192000" cy="6041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Рисунок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53843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1272173" y="331202"/>
            <a:ext cx="588623" cy="369113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fld id="{4D9E808B-36A3-4B21-AA55-AEB5FB7846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34443" y="2094231"/>
            <a:ext cx="5323114" cy="1873676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</a:t>
            </a:r>
            <a:br>
              <a:rPr lang="en-US" dirty="0"/>
            </a:br>
            <a:r>
              <a:rPr lang="en-US" dirty="0"/>
              <a:t>to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430486" y="1800746"/>
            <a:ext cx="3331029" cy="3751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646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3"/>
          <p:cNvCxnSpPr/>
          <p:nvPr userDrawn="1"/>
        </p:nvCxnSpPr>
        <p:spPr>
          <a:xfrm flipH="1">
            <a:off x="11564776" y="770219"/>
            <a:ext cx="3416" cy="47223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1272173" y="331202"/>
            <a:ext cx="588623" cy="36911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fld id="{4D9E808B-36A3-4B21-AA55-AEB5FB7846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Прямоугольник 6"/>
          <p:cNvSpPr/>
          <p:nvPr userDrawn="1"/>
        </p:nvSpPr>
        <p:spPr>
          <a:xfrm>
            <a:off x="4738240" y="0"/>
            <a:ext cx="85009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Рисунок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738240" cy="6858000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  <p:sp>
        <p:nvSpPr>
          <p:cNvPr id="49" name="Text Placeholder 2"/>
          <p:cNvSpPr>
            <a:spLocks noGrp="1"/>
          </p:cNvSpPr>
          <p:nvPr>
            <p:ph type="body" idx="1"/>
          </p:nvPr>
        </p:nvSpPr>
        <p:spPr>
          <a:xfrm>
            <a:off x="6239120" y="1327870"/>
            <a:ext cx="3331029" cy="37513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0" name="Title 1"/>
          <p:cNvSpPr>
            <a:spLocks noGrp="1"/>
          </p:cNvSpPr>
          <p:nvPr>
            <p:ph type="title"/>
          </p:nvPr>
        </p:nvSpPr>
        <p:spPr>
          <a:xfrm>
            <a:off x="6239120" y="1560660"/>
            <a:ext cx="5640672" cy="1005405"/>
          </a:xfrm>
        </p:spPr>
        <p:txBody>
          <a:bodyPr anchor="ctr">
            <a:norm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</a:t>
            </a:r>
          </a:p>
        </p:txBody>
      </p:sp>
    </p:spTree>
    <p:extLst>
      <p:ext uri="{BB962C8B-B14F-4D97-AF65-F5344CB8AC3E}">
        <p14:creationId xmlns:p14="http://schemas.microsoft.com/office/powerpoint/2010/main" val="360206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 animBg="1"/>
      <p:bldP spid="43" grpId="0" animBg="1"/>
      <p:bldP spid="4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11272173" y="331202"/>
            <a:ext cx="588623" cy="369113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fld id="{4D9E808B-36A3-4B21-AA55-AEB5FB7846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401786" y="2459504"/>
            <a:ext cx="5388429" cy="206351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</a:t>
            </a:r>
          </a:p>
        </p:txBody>
      </p:sp>
    </p:spTree>
    <p:extLst>
      <p:ext uri="{BB962C8B-B14F-4D97-AF65-F5344CB8AC3E}">
        <p14:creationId xmlns:p14="http://schemas.microsoft.com/office/powerpoint/2010/main" val="229621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3"/>
          <p:cNvCxnSpPr/>
          <p:nvPr userDrawn="1"/>
        </p:nvCxnSpPr>
        <p:spPr>
          <a:xfrm flipH="1">
            <a:off x="11564776" y="770219"/>
            <a:ext cx="3416" cy="47223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1272173" y="331202"/>
            <a:ext cx="588623" cy="36911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fld id="{4D9E808B-36A3-4B21-AA55-AEB5FB7846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idx="1"/>
          </p:nvPr>
        </p:nvSpPr>
        <p:spPr>
          <a:xfrm>
            <a:off x="4430486" y="339584"/>
            <a:ext cx="3331029" cy="3751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3275664" y="572374"/>
            <a:ext cx="5640672" cy="1005405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</a:t>
            </a:r>
          </a:p>
        </p:txBody>
      </p:sp>
      <p:sp>
        <p:nvSpPr>
          <p:cNvPr id="10" name="Прямоугольник 25"/>
          <p:cNvSpPr/>
          <p:nvPr userDrawn="1"/>
        </p:nvSpPr>
        <p:spPr>
          <a:xfrm>
            <a:off x="1585162" y="2065421"/>
            <a:ext cx="2095500" cy="19812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26"/>
          <p:cNvSpPr/>
          <p:nvPr userDrawn="1"/>
        </p:nvSpPr>
        <p:spPr>
          <a:xfrm>
            <a:off x="4996695" y="2065421"/>
            <a:ext cx="2095500" cy="19812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27"/>
          <p:cNvSpPr/>
          <p:nvPr userDrawn="1"/>
        </p:nvSpPr>
        <p:spPr>
          <a:xfrm>
            <a:off x="8390151" y="2084471"/>
            <a:ext cx="2095500" cy="19812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Рисунок 8"/>
          <p:cNvSpPr>
            <a:spLocks noGrp="1"/>
          </p:cNvSpPr>
          <p:nvPr>
            <p:ph type="pic" sz="quarter" idx="14"/>
          </p:nvPr>
        </p:nvSpPr>
        <p:spPr>
          <a:xfrm>
            <a:off x="1474903" y="2178706"/>
            <a:ext cx="2068204" cy="1979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  <p:sp>
        <p:nvSpPr>
          <p:cNvPr id="15" name="Рисунок 8"/>
          <p:cNvSpPr>
            <a:spLocks noGrp="1"/>
          </p:cNvSpPr>
          <p:nvPr>
            <p:ph type="pic" sz="quarter" idx="15"/>
          </p:nvPr>
        </p:nvSpPr>
        <p:spPr>
          <a:xfrm>
            <a:off x="4893440" y="2178706"/>
            <a:ext cx="2068204" cy="1979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  <p:sp>
        <p:nvSpPr>
          <p:cNvPr id="17" name="Рисунок 8"/>
          <p:cNvSpPr>
            <a:spLocks noGrp="1"/>
          </p:cNvSpPr>
          <p:nvPr>
            <p:ph type="pic" sz="quarter" idx="16"/>
          </p:nvPr>
        </p:nvSpPr>
        <p:spPr>
          <a:xfrm>
            <a:off x="8311976" y="2197756"/>
            <a:ext cx="2068204" cy="1979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899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/>
      <p:bldP spid="10" grpId="0" animBg="1"/>
      <p:bldP spid="11" grpId="0" animBg="1"/>
      <p:bldP spid="13" grpId="0" animBg="1"/>
      <p:bldP spid="14" grpId="0" animBg="1"/>
      <p:bldP spid="15" grpId="0" animBg="1"/>
      <p:bldP spid="17" grpId="0" animBg="1"/>
    </p:bldLst>
  </p:timing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3"/>
          <p:cNvCxnSpPr/>
          <p:nvPr userDrawn="1"/>
        </p:nvCxnSpPr>
        <p:spPr>
          <a:xfrm flipH="1">
            <a:off x="11564776" y="770219"/>
            <a:ext cx="3416" cy="47223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1272173" y="331202"/>
            <a:ext cx="588623" cy="36911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fld id="{4D9E808B-36A3-4B21-AA55-AEB5FB7846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Рисунок 4"/>
          <p:cNvSpPr>
            <a:spLocks noGrp="1"/>
          </p:cNvSpPr>
          <p:nvPr>
            <p:ph type="pic" sz="quarter" idx="12"/>
          </p:nvPr>
        </p:nvSpPr>
        <p:spPr>
          <a:xfrm>
            <a:off x="954789" y="1940080"/>
            <a:ext cx="1901952" cy="189953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  <p:sp>
        <p:nvSpPr>
          <p:cNvPr id="16" name="Рисунок 4"/>
          <p:cNvSpPr>
            <a:spLocks noGrp="1"/>
          </p:cNvSpPr>
          <p:nvPr>
            <p:ph type="pic" sz="quarter" idx="14"/>
          </p:nvPr>
        </p:nvSpPr>
        <p:spPr>
          <a:xfrm>
            <a:off x="954789" y="4209752"/>
            <a:ext cx="1901952" cy="189953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  <p:sp>
        <p:nvSpPr>
          <p:cNvPr id="18" name="Рисунок 4"/>
          <p:cNvSpPr>
            <a:spLocks noGrp="1"/>
          </p:cNvSpPr>
          <p:nvPr>
            <p:ph type="pic" sz="quarter" idx="15"/>
          </p:nvPr>
        </p:nvSpPr>
        <p:spPr>
          <a:xfrm>
            <a:off x="6208015" y="1940080"/>
            <a:ext cx="1901952" cy="189953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  <p:sp>
        <p:nvSpPr>
          <p:cNvPr id="20" name="Рисунок 4"/>
          <p:cNvSpPr>
            <a:spLocks noGrp="1"/>
          </p:cNvSpPr>
          <p:nvPr>
            <p:ph type="pic" sz="quarter" idx="16"/>
          </p:nvPr>
        </p:nvSpPr>
        <p:spPr>
          <a:xfrm>
            <a:off x="6208015" y="4209752"/>
            <a:ext cx="1901952" cy="189953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idx="1"/>
          </p:nvPr>
        </p:nvSpPr>
        <p:spPr>
          <a:xfrm>
            <a:off x="4430486" y="339584"/>
            <a:ext cx="3331029" cy="3751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3275664" y="572374"/>
            <a:ext cx="5640672" cy="1005405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</a:t>
            </a:r>
          </a:p>
        </p:txBody>
      </p:sp>
    </p:spTree>
    <p:extLst>
      <p:ext uri="{BB962C8B-B14F-4D97-AF65-F5344CB8AC3E}">
        <p14:creationId xmlns:p14="http://schemas.microsoft.com/office/powerpoint/2010/main" val="167803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6" grpId="0" animBg="1"/>
      <p:bldP spid="18" grpId="0" animBg="1"/>
      <p:bldP spid="20" grpId="0" animBg="1"/>
      <p:bldP spid="2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/>
    </p:bldLst>
  </p:timing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3"/>
          <p:cNvCxnSpPr/>
          <p:nvPr userDrawn="1"/>
        </p:nvCxnSpPr>
        <p:spPr>
          <a:xfrm flipH="1">
            <a:off x="11564776" y="770219"/>
            <a:ext cx="3416" cy="47223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1272173" y="331202"/>
            <a:ext cx="588623" cy="36911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fld id="{4D9E808B-36A3-4B21-AA55-AEB5FB7846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4430486" y="339584"/>
            <a:ext cx="3331029" cy="3751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974054" y="572374"/>
            <a:ext cx="6243893" cy="1005405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</a:t>
            </a:r>
          </a:p>
        </p:txBody>
      </p:sp>
      <p:sp>
        <p:nvSpPr>
          <p:cNvPr id="19" name="Рисунок 4"/>
          <p:cNvSpPr>
            <a:spLocks noGrp="1"/>
          </p:cNvSpPr>
          <p:nvPr>
            <p:ph type="pic" sz="quarter" idx="12"/>
          </p:nvPr>
        </p:nvSpPr>
        <p:spPr>
          <a:xfrm>
            <a:off x="2574831" y="2196829"/>
            <a:ext cx="2901047" cy="135923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  <p:sp>
        <p:nvSpPr>
          <p:cNvPr id="21" name="Рисунок 4"/>
          <p:cNvSpPr>
            <a:spLocks noGrp="1"/>
          </p:cNvSpPr>
          <p:nvPr>
            <p:ph type="pic" sz="quarter" idx="14"/>
          </p:nvPr>
        </p:nvSpPr>
        <p:spPr>
          <a:xfrm>
            <a:off x="6785266" y="4394977"/>
            <a:ext cx="2901047" cy="135923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013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  <p:bldP spid="19" grpId="0" animBg="1"/>
      <p:bldP spid="21" grpId="0" animBg="1"/>
    </p:bldLst>
  </p:timing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3"/>
          <p:cNvCxnSpPr/>
          <p:nvPr userDrawn="1"/>
        </p:nvCxnSpPr>
        <p:spPr>
          <a:xfrm flipH="1">
            <a:off x="11564776" y="770219"/>
            <a:ext cx="3416" cy="47223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1272173" y="331202"/>
            <a:ext cx="588623" cy="36911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fld id="{4D9E808B-36A3-4B21-AA55-AEB5FB7846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Рисунок 4"/>
          <p:cNvSpPr>
            <a:spLocks noGrp="1"/>
          </p:cNvSpPr>
          <p:nvPr>
            <p:ph type="pic" sz="quarter" idx="12"/>
          </p:nvPr>
        </p:nvSpPr>
        <p:spPr>
          <a:xfrm>
            <a:off x="2574831" y="839741"/>
            <a:ext cx="2901047" cy="135923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  <p:sp>
        <p:nvSpPr>
          <p:cNvPr id="17" name="Рисунок 4"/>
          <p:cNvSpPr>
            <a:spLocks noGrp="1"/>
          </p:cNvSpPr>
          <p:nvPr>
            <p:ph type="pic" sz="quarter" idx="14"/>
          </p:nvPr>
        </p:nvSpPr>
        <p:spPr>
          <a:xfrm>
            <a:off x="2574831" y="4668642"/>
            <a:ext cx="2901047" cy="135923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  <p:sp>
        <p:nvSpPr>
          <p:cNvPr id="18" name="Рисунок 4"/>
          <p:cNvSpPr>
            <a:spLocks noGrp="1"/>
          </p:cNvSpPr>
          <p:nvPr>
            <p:ph type="pic" sz="quarter" idx="15"/>
          </p:nvPr>
        </p:nvSpPr>
        <p:spPr>
          <a:xfrm>
            <a:off x="6785265" y="2751405"/>
            <a:ext cx="2901047" cy="135923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157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  <p:bldP spid="17" grpId="0" animBg="1"/>
      <p:bldP spid="18" grpId="0" animBg="1"/>
    </p:bldLst>
  </p:timing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3"/>
          <p:cNvCxnSpPr/>
          <p:nvPr userDrawn="1"/>
        </p:nvCxnSpPr>
        <p:spPr>
          <a:xfrm flipH="1">
            <a:off x="11564776" y="770219"/>
            <a:ext cx="3416" cy="47223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1272173" y="331202"/>
            <a:ext cx="588623" cy="36911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fld id="{4D9E808B-36A3-4B21-AA55-AEB5FB7846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430486" y="339584"/>
            <a:ext cx="3331029" cy="3751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974054" y="572374"/>
            <a:ext cx="6243893" cy="1005405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</a:t>
            </a:r>
          </a:p>
        </p:txBody>
      </p:sp>
      <p:sp>
        <p:nvSpPr>
          <p:cNvPr id="12" name="Рисунок 4"/>
          <p:cNvSpPr>
            <a:spLocks noGrp="1"/>
          </p:cNvSpPr>
          <p:nvPr>
            <p:ph type="pic" sz="quarter" idx="12"/>
          </p:nvPr>
        </p:nvSpPr>
        <p:spPr>
          <a:xfrm>
            <a:off x="-832756" y="2139042"/>
            <a:ext cx="6879770" cy="432707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979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</p:bldLst>
  </p:timing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3"/>
          <p:cNvCxnSpPr/>
          <p:nvPr userDrawn="1"/>
        </p:nvCxnSpPr>
        <p:spPr>
          <a:xfrm flipH="1">
            <a:off x="11564776" y="770219"/>
            <a:ext cx="3416" cy="47223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1272173" y="331202"/>
            <a:ext cx="588623" cy="36911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fld id="{4D9E808B-36A3-4B21-AA55-AEB5FB7846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430486" y="339584"/>
            <a:ext cx="3331029" cy="3751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974054" y="572374"/>
            <a:ext cx="6243893" cy="1005405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</a:t>
            </a:r>
          </a:p>
        </p:txBody>
      </p:sp>
    </p:spTree>
    <p:extLst>
      <p:ext uri="{BB962C8B-B14F-4D97-AF65-F5344CB8AC3E}">
        <p14:creationId xmlns:p14="http://schemas.microsoft.com/office/powerpoint/2010/main" val="387739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</p:bldLst>
  </p:timing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3"/>
          <p:cNvCxnSpPr/>
          <p:nvPr userDrawn="1"/>
        </p:nvCxnSpPr>
        <p:spPr>
          <a:xfrm flipH="1">
            <a:off x="11564776" y="770219"/>
            <a:ext cx="3416" cy="47223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1272173" y="331202"/>
            <a:ext cx="588623" cy="36911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fld id="{4D9E808B-36A3-4B21-AA55-AEB5FB7846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844712" y="1307774"/>
            <a:ext cx="3331029" cy="37513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844712" y="1540564"/>
            <a:ext cx="4654563" cy="1005405"/>
          </a:xfrm>
        </p:spPr>
        <p:txBody>
          <a:bodyPr anchor="ctr">
            <a:norm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</a:t>
            </a:r>
          </a:p>
        </p:txBody>
      </p:sp>
    </p:spTree>
    <p:extLst>
      <p:ext uri="{BB962C8B-B14F-4D97-AF65-F5344CB8AC3E}">
        <p14:creationId xmlns:p14="http://schemas.microsoft.com/office/powerpoint/2010/main" val="423862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</p:bldLst>
  </p:timing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3"/>
          <p:cNvCxnSpPr/>
          <p:nvPr userDrawn="1"/>
        </p:nvCxnSpPr>
        <p:spPr>
          <a:xfrm flipH="1">
            <a:off x="11564776" y="770219"/>
            <a:ext cx="3416" cy="47223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1272173" y="331202"/>
            <a:ext cx="588623" cy="36911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fld id="{4D9E808B-36A3-4B21-AA55-AEB5FB7846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4430486" y="339584"/>
            <a:ext cx="3331029" cy="3751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974054" y="572374"/>
            <a:ext cx="6243893" cy="1005405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</a:t>
            </a:r>
          </a:p>
        </p:txBody>
      </p:sp>
      <p:sp>
        <p:nvSpPr>
          <p:cNvPr id="12" name="Рисунок 4"/>
          <p:cNvSpPr>
            <a:spLocks noGrp="1"/>
          </p:cNvSpPr>
          <p:nvPr>
            <p:ph type="pic" sz="quarter" idx="12"/>
          </p:nvPr>
        </p:nvSpPr>
        <p:spPr>
          <a:xfrm>
            <a:off x="0" y="2481943"/>
            <a:ext cx="12192000" cy="437605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80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  <p:bldP spid="12" grpId="0" animBg="1"/>
    </p:bldLst>
  </p:timing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4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434443" y="2486118"/>
            <a:ext cx="5323114" cy="1873676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</a:t>
            </a:r>
            <a:br>
              <a:rPr lang="en-US" dirty="0"/>
            </a:br>
            <a:r>
              <a:rPr lang="en-US" dirty="0"/>
              <a:t>to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4430486" y="2192633"/>
            <a:ext cx="3331029" cy="3751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059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209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3"/>
          <p:cNvCxnSpPr/>
          <p:nvPr userDrawn="1"/>
        </p:nvCxnSpPr>
        <p:spPr>
          <a:xfrm flipH="1">
            <a:off x="11564776" y="770219"/>
            <a:ext cx="3416" cy="47223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1272173" y="331202"/>
            <a:ext cx="588623" cy="36911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fld id="{4D9E808B-36A3-4B21-AA55-AEB5FB7846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639348" y="537429"/>
            <a:ext cx="3331029" cy="37513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39348" y="770219"/>
            <a:ext cx="5640672" cy="1005405"/>
          </a:xfrm>
        </p:spPr>
        <p:txBody>
          <a:bodyPr anchor="ctr">
            <a:norm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</a:t>
            </a:r>
          </a:p>
        </p:txBody>
      </p:sp>
      <p:sp>
        <p:nvSpPr>
          <p:cNvPr id="17" name="Рисунок 8"/>
          <p:cNvSpPr>
            <a:spLocks noGrp="1"/>
          </p:cNvSpPr>
          <p:nvPr>
            <p:ph type="pic" sz="quarter" idx="10"/>
          </p:nvPr>
        </p:nvSpPr>
        <p:spPr>
          <a:xfrm>
            <a:off x="3641271" y="2122713"/>
            <a:ext cx="8550729" cy="395151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858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  <p:bldP spid="1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3"/>
          <p:cNvCxnSpPr/>
          <p:nvPr userDrawn="1"/>
        </p:nvCxnSpPr>
        <p:spPr>
          <a:xfrm flipH="1">
            <a:off x="11564776" y="770219"/>
            <a:ext cx="3416" cy="47223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1272173" y="331202"/>
            <a:ext cx="588623" cy="36911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fld id="{4D9E808B-36A3-4B21-AA55-AEB5FB7846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Прямоугольник 1"/>
          <p:cNvSpPr/>
          <p:nvPr userDrawn="1"/>
        </p:nvSpPr>
        <p:spPr>
          <a:xfrm>
            <a:off x="0" y="0"/>
            <a:ext cx="499310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Рисунок 11"/>
          <p:cNvSpPr>
            <a:spLocks noGrp="1"/>
          </p:cNvSpPr>
          <p:nvPr>
            <p:ph type="pic" sz="quarter" idx="11"/>
          </p:nvPr>
        </p:nvSpPr>
        <p:spPr>
          <a:xfrm>
            <a:off x="3416970" y="1022684"/>
            <a:ext cx="4066674" cy="48126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6717" y="3892566"/>
            <a:ext cx="2560802" cy="37513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i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6717" y="4141685"/>
            <a:ext cx="2756744" cy="1693632"/>
          </a:xfrm>
        </p:spPr>
        <p:txBody>
          <a:bodyPr anchor="ctr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</a:t>
            </a:r>
            <a:br>
              <a:rPr lang="en-US" dirty="0"/>
            </a:br>
            <a:r>
              <a:rPr lang="en-US" dirty="0"/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235058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8"/>
          <p:cNvSpPr>
            <a:spLocks noGrp="1"/>
          </p:cNvSpPr>
          <p:nvPr>
            <p:ph type="pic" sz="quarter" idx="10"/>
          </p:nvPr>
        </p:nvSpPr>
        <p:spPr>
          <a:xfrm>
            <a:off x="930729" y="0"/>
            <a:ext cx="11261271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1272173" y="331202"/>
            <a:ext cx="588623" cy="369113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fld id="{4D9E808B-36A3-4B21-AA55-AEB5FB7846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Прямоугольник 5"/>
          <p:cNvSpPr/>
          <p:nvPr userDrawn="1"/>
        </p:nvSpPr>
        <p:spPr>
          <a:xfrm>
            <a:off x="0" y="0"/>
            <a:ext cx="93072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583869" y="2712383"/>
            <a:ext cx="5323114" cy="1873676"/>
          </a:xfrm>
        </p:spPr>
        <p:txBody>
          <a:bodyPr anchor="ctr">
            <a:normAutofit/>
          </a:bodyPr>
          <a:lstStyle>
            <a:lvl1pPr algn="l"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</a:t>
            </a:r>
            <a:br>
              <a:rPr lang="en-US" dirty="0"/>
            </a:br>
            <a:r>
              <a:rPr lang="en-US" dirty="0"/>
              <a:t>to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1583869" y="2418898"/>
            <a:ext cx="3331029" cy="37513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i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82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10"/>
          <p:cNvSpPr>
            <a:spLocks noGrp="1"/>
          </p:cNvSpPr>
          <p:nvPr>
            <p:ph type="pic" sz="quarter" idx="10"/>
          </p:nvPr>
        </p:nvSpPr>
        <p:spPr>
          <a:xfrm>
            <a:off x="5434320" y="-11740"/>
            <a:ext cx="6753992" cy="6888789"/>
          </a:xfrm>
          <a:custGeom>
            <a:avLst/>
            <a:gdLst>
              <a:gd name="connsiteX0" fmla="*/ 0 w 6885748"/>
              <a:gd name="connsiteY0" fmla="*/ 0 h 6857999"/>
              <a:gd name="connsiteX1" fmla="*/ 6885748 w 6885748"/>
              <a:gd name="connsiteY1" fmla="*/ 0 h 6857999"/>
              <a:gd name="connsiteX2" fmla="*/ 6885748 w 6885748"/>
              <a:gd name="connsiteY2" fmla="*/ 6857999 h 6857999"/>
              <a:gd name="connsiteX3" fmla="*/ 0 w 6885748"/>
              <a:gd name="connsiteY3" fmla="*/ 6857999 h 6857999"/>
              <a:gd name="connsiteX4" fmla="*/ 0 w 6885748"/>
              <a:gd name="connsiteY4" fmla="*/ 0 h 6857999"/>
              <a:gd name="connsiteX0" fmla="*/ 2362200 w 6885748"/>
              <a:gd name="connsiteY0" fmla="*/ 0 h 6857999"/>
              <a:gd name="connsiteX1" fmla="*/ 6885748 w 6885748"/>
              <a:gd name="connsiteY1" fmla="*/ 0 h 6857999"/>
              <a:gd name="connsiteX2" fmla="*/ 6885748 w 6885748"/>
              <a:gd name="connsiteY2" fmla="*/ 6857999 h 6857999"/>
              <a:gd name="connsiteX3" fmla="*/ 0 w 6885748"/>
              <a:gd name="connsiteY3" fmla="*/ 6857999 h 6857999"/>
              <a:gd name="connsiteX4" fmla="*/ 2362200 w 6885748"/>
              <a:gd name="connsiteY4" fmla="*/ 0 h 6857999"/>
              <a:gd name="connsiteX0" fmla="*/ 2085975 w 6885748"/>
              <a:gd name="connsiteY0" fmla="*/ 0 h 6857999"/>
              <a:gd name="connsiteX1" fmla="*/ 6885748 w 6885748"/>
              <a:gd name="connsiteY1" fmla="*/ 0 h 6857999"/>
              <a:gd name="connsiteX2" fmla="*/ 6885748 w 6885748"/>
              <a:gd name="connsiteY2" fmla="*/ 6857999 h 6857999"/>
              <a:gd name="connsiteX3" fmla="*/ 0 w 6885748"/>
              <a:gd name="connsiteY3" fmla="*/ 6857999 h 6857999"/>
              <a:gd name="connsiteX4" fmla="*/ 2085975 w 6885748"/>
              <a:gd name="connsiteY4" fmla="*/ 0 h 6857999"/>
              <a:gd name="connsiteX0" fmla="*/ 3267075 w 8066848"/>
              <a:gd name="connsiteY0" fmla="*/ 0 h 6857999"/>
              <a:gd name="connsiteX1" fmla="*/ 8066848 w 8066848"/>
              <a:gd name="connsiteY1" fmla="*/ 0 h 6857999"/>
              <a:gd name="connsiteX2" fmla="*/ 8066848 w 8066848"/>
              <a:gd name="connsiteY2" fmla="*/ 6857999 h 6857999"/>
              <a:gd name="connsiteX3" fmla="*/ 0 w 8066848"/>
              <a:gd name="connsiteY3" fmla="*/ 6857999 h 6857999"/>
              <a:gd name="connsiteX4" fmla="*/ 3267075 w 8066848"/>
              <a:gd name="connsiteY4" fmla="*/ 0 h 6857999"/>
              <a:gd name="connsiteX0" fmla="*/ 2695575 w 8066848"/>
              <a:gd name="connsiteY0" fmla="*/ 9525 h 6857999"/>
              <a:gd name="connsiteX1" fmla="*/ 8066848 w 8066848"/>
              <a:gd name="connsiteY1" fmla="*/ 0 h 6857999"/>
              <a:gd name="connsiteX2" fmla="*/ 8066848 w 8066848"/>
              <a:gd name="connsiteY2" fmla="*/ 6857999 h 6857999"/>
              <a:gd name="connsiteX3" fmla="*/ 0 w 8066848"/>
              <a:gd name="connsiteY3" fmla="*/ 6857999 h 6857999"/>
              <a:gd name="connsiteX4" fmla="*/ 2695575 w 8066848"/>
              <a:gd name="connsiteY4" fmla="*/ 9525 h 6857999"/>
              <a:gd name="connsiteX0" fmla="*/ 2705100 w 8066848"/>
              <a:gd name="connsiteY0" fmla="*/ 9525 h 6857999"/>
              <a:gd name="connsiteX1" fmla="*/ 8066848 w 8066848"/>
              <a:gd name="connsiteY1" fmla="*/ 0 h 6857999"/>
              <a:gd name="connsiteX2" fmla="*/ 8066848 w 8066848"/>
              <a:gd name="connsiteY2" fmla="*/ 6857999 h 6857999"/>
              <a:gd name="connsiteX3" fmla="*/ 0 w 8066848"/>
              <a:gd name="connsiteY3" fmla="*/ 6857999 h 6857999"/>
              <a:gd name="connsiteX4" fmla="*/ 2705100 w 8066848"/>
              <a:gd name="connsiteY4" fmla="*/ 9525 h 6857999"/>
              <a:gd name="connsiteX0" fmla="*/ 2819400 w 8066848"/>
              <a:gd name="connsiteY0" fmla="*/ 276225 h 6857999"/>
              <a:gd name="connsiteX1" fmla="*/ 8066848 w 8066848"/>
              <a:gd name="connsiteY1" fmla="*/ 0 h 6857999"/>
              <a:gd name="connsiteX2" fmla="*/ 8066848 w 8066848"/>
              <a:gd name="connsiteY2" fmla="*/ 6857999 h 6857999"/>
              <a:gd name="connsiteX3" fmla="*/ 0 w 8066848"/>
              <a:gd name="connsiteY3" fmla="*/ 6857999 h 6857999"/>
              <a:gd name="connsiteX4" fmla="*/ 2819400 w 8066848"/>
              <a:gd name="connsiteY4" fmla="*/ 276225 h 6857999"/>
              <a:gd name="connsiteX0" fmla="*/ 2705100 w 8066848"/>
              <a:gd name="connsiteY0" fmla="*/ 0 h 6867524"/>
              <a:gd name="connsiteX1" fmla="*/ 8066848 w 8066848"/>
              <a:gd name="connsiteY1" fmla="*/ 9525 h 6867524"/>
              <a:gd name="connsiteX2" fmla="*/ 8066848 w 8066848"/>
              <a:gd name="connsiteY2" fmla="*/ 6867524 h 6867524"/>
              <a:gd name="connsiteX3" fmla="*/ 0 w 8066848"/>
              <a:gd name="connsiteY3" fmla="*/ 6867524 h 6867524"/>
              <a:gd name="connsiteX4" fmla="*/ 2705100 w 8066848"/>
              <a:gd name="connsiteY4" fmla="*/ 0 h 6867524"/>
              <a:gd name="connsiteX0" fmla="*/ 2171700 w 7533448"/>
              <a:gd name="connsiteY0" fmla="*/ 0 h 6867524"/>
              <a:gd name="connsiteX1" fmla="*/ 7533448 w 7533448"/>
              <a:gd name="connsiteY1" fmla="*/ 9525 h 6867524"/>
              <a:gd name="connsiteX2" fmla="*/ 7533448 w 7533448"/>
              <a:gd name="connsiteY2" fmla="*/ 6867524 h 6867524"/>
              <a:gd name="connsiteX3" fmla="*/ 0 w 7533448"/>
              <a:gd name="connsiteY3" fmla="*/ 6857999 h 6867524"/>
              <a:gd name="connsiteX4" fmla="*/ 2171700 w 7533448"/>
              <a:gd name="connsiteY4" fmla="*/ 0 h 6867524"/>
              <a:gd name="connsiteX0" fmla="*/ 2171700 w 7533448"/>
              <a:gd name="connsiteY0" fmla="*/ 0 h 6877049"/>
              <a:gd name="connsiteX1" fmla="*/ 7533448 w 7533448"/>
              <a:gd name="connsiteY1" fmla="*/ 9525 h 6877049"/>
              <a:gd name="connsiteX2" fmla="*/ 7533448 w 7533448"/>
              <a:gd name="connsiteY2" fmla="*/ 6867524 h 6877049"/>
              <a:gd name="connsiteX3" fmla="*/ 0 w 7533448"/>
              <a:gd name="connsiteY3" fmla="*/ 6877049 h 6877049"/>
              <a:gd name="connsiteX4" fmla="*/ 2171700 w 7533448"/>
              <a:gd name="connsiteY4" fmla="*/ 0 h 6877049"/>
              <a:gd name="connsiteX0" fmla="*/ 2093323 w 7455071"/>
              <a:gd name="connsiteY0" fmla="*/ 0 h 6885758"/>
              <a:gd name="connsiteX1" fmla="*/ 7455071 w 7455071"/>
              <a:gd name="connsiteY1" fmla="*/ 9525 h 6885758"/>
              <a:gd name="connsiteX2" fmla="*/ 7455071 w 7455071"/>
              <a:gd name="connsiteY2" fmla="*/ 6867524 h 6885758"/>
              <a:gd name="connsiteX3" fmla="*/ 0 w 7455071"/>
              <a:gd name="connsiteY3" fmla="*/ 6885758 h 6885758"/>
              <a:gd name="connsiteX4" fmla="*/ 2093323 w 7455071"/>
              <a:gd name="connsiteY4" fmla="*/ 0 h 6885758"/>
              <a:gd name="connsiteX0" fmla="*/ 2093323 w 7455071"/>
              <a:gd name="connsiteY0" fmla="*/ 0 h 6877049"/>
              <a:gd name="connsiteX1" fmla="*/ 7455071 w 7455071"/>
              <a:gd name="connsiteY1" fmla="*/ 9525 h 6877049"/>
              <a:gd name="connsiteX2" fmla="*/ 7455071 w 7455071"/>
              <a:gd name="connsiteY2" fmla="*/ 6867524 h 6877049"/>
              <a:gd name="connsiteX3" fmla="*/ 0 w 7455071"/>
              <a:gd name="connsiteY3" fmla="*/ 6877049 h 6877049"/>
              <a:gd name="connsiteX4" fmla="*/ 2093323 w 7455071"/>
              <a:gd name="connsiteY4" fmla="*/ 0 h 6877049"/>
              <a:gd name="connsiteX0" fmla="*/ 2093323 w 7455071"/>
              <a:gd name="connsiteY0" fmla="*/ 0 h 6877049"/>
              <a:gd name="connsiteX1" fmla="*/ 6593833 w 7455071"/>
              <a:gd name="connsiteY1" fmla="*/ 413562 h 6877049"/>
              <a:gd name="connsiteX2" fmla="*/ 7455071 w 7455071"/>
              <a:gd name="connsiteY2" fmla="*/ 6867524 h 6877049"/>
              <a:gd name="connsiteX3" fmla="*/ 0 w 7455071"/>
              <a:gd name="connsiteY3" fmla="*/ 6877049 h 6877049"/>
              <a:gd name="connsiteX4" fmla="*/ 2093323 w 7455071"/>
              <a:gd name="connsiteY4" fmla="*/ 0 h 6877049"/>
              <a:gd name="connsiteX0" fmla="*/ 2093323 w 7455071"/>
              <a:gd name="connsiteY0" fmla="*/ 11740 h 6888789"/>
              <a:gd name="connsiteX1" fmla="*/ 7455071 w 7455071"/>
              <a:gd name="connsiteY1" fmla="*/ 0 h 6888789"/>
              <a:gd name="connsiteX2" fmla="*/ 7455071 w 7455071"/>
              <a:gd name="connsiteY2" fmla="*/ 6879264 h 6888789"/>
              <a:gd name="connsiteX3" fmla="*/ 0 w 7455071"/>
              <a:gd name="connsiteY3" fmla="*/ 6888789 h 6888789"/>
              <a:gd name="connsiteX4" fmla="*/ 2093323 w 7455071"/>
              <a:gd name="connsiteY4" fmla="*/ 11740 h 688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5071" h="6888789">
                <a:moveTo>
                  <a:pt x="2093323" y="11740"/>
                </a:moveTo>
                <a:lnTo>
                  <a:pt x="7455071" y="0"/>
                </a:lnTo>
                <a:lnTo>
                  <a:pt x="7455071" y="6879264"/>
                </a:lnTo>
                <a:lnTo>
                  <a:pt x="0" y="6888789"/>
                </a:lnTo>
                <a:lnTo>
                  <a:pt x="2093323" y="117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171450" indent="-171450">
              <a:buFont typeface="Arial" panose="020B0604020202020204" pitchFamily="34" charset="0"/>
              <a:buChar char="•"/>
              <a:defRPr sz="8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cxnSp>
        <p:nvCxnSpPr>
          <p:cNvPr id="19" name="Прямая соединительная линия 3"/>
          <p:cNvCxnSpPr/>
          <p:nvPr userDrawn="1"/>
        </p:nvCxnSpPr>
        <p:spPr>
          <a:xfrm flipH="1">
            <a:off x="623807" y="770219"/>
            <a:ext cx="3416" cy="47223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331204" y="331202"/>
            <a:ext cx="588623" cy="36911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fld id="{4D9E808B-36A3-4B21-AA55-AEB5FB7846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idx="1"/>
          </p:nvPr>
        </p:nvSpPr>
        <p:spPr>
          <a:xfrm>
            <a:off x="1435381" y="1504497"/>
            <a:ext cx="3331029" cy="3751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1414134" y="1763538"/>
            <a:ext cx="3373522" cy="1693632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</a:t>
            </a:r>
            <a:br>
              <a:rPr lang="en-US" dirty="0"/>
            </a:br>
            <a:r>
              <a:rPr lang="en-US" dirty="0"/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426689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/>
      <p:bldP spid="2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3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524498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  <p:sp>
        <p:nvSpPr>
          <p:cNvPr id="8" name="Прямоугольник 5"/>
          <p:cNvSpPr/>
          <p:nvPr userDrawn="1"/>
        </p:nvSpPr>
        <p:spPr>
          <a:xfrm>
            <a:off x="5524501" y="0"/>
            <a:ext cx="66674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" name="Прямая соединительная линия 3"/>
          <p:cNvCxnSpPr/>
          <p:nvPr userDrawn="1"/>
        </p:nvCxnSpPr>
        <p:spPr>
          <a:xfrm flipH="1">
            <a:off x="11564776" y="770219"/>
            <a:ext cx="3416" cy="472239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1272173" y="331202"/>
            <a:ext cx="588623" cy="369113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fld id="{4D9E808B-36A3-4B21-AA55-AEB5FB7846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90175" y="2064547"/>
            <a:ext cx="3331029" cy="37513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i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890176" y="2313666"/>
            <a:ext cx="3474110" cy="1693632"/>
          </a:xfrm>
        </p:spPr>
        <p:txBody>
          <a:bodyPr anchor="ctr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</a:t>
            </a:r>
            <a:br>
              <a:rPr lang="en-US" dirty="0"/>
            </a:br>
            <a:r>
              <a:rPr lang="en-US" dirty="0"/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306513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/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03955" y="1221937"/>
            <a:ext cx="3331029" cy="37513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03956" y="1471056"/>
            <a:ext cx="3474110" cy="1693632"/>
          </a:xfrm>
        </p:spPr>
        <p:txBody>
          <a:bodyPr anchor="ctr">
            <a:norm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</a:t>
            </a:r>
            <a:br>
              <a:rPr lang="en-US" dirty="0"/>
            </a:br>
            <a:r>
              <a:rPr lang="en-US" dirty="0"/>
              <a:t>to</a:t>
            </a:r>
          </a:p>
        </p:txBody>
      </p:sp>
      <p:cxnSp>
        <p:nvCxnSpPr>
          <p:cNvPr id="18" name="Прямая соединительная линия 3"/>
          <p:cNvCxnSpPr/>
          <p:nvPr userDrawn="1"/>
        </p:nvCxnSpPr>
        <p:spPr>
          <a:xfrm flipH="1">
            <a:off x="11564776" y="770219"/>
            <a:ext cx="3416" cy="47223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1272173" y="331202"/>
            <a:ext cx="588623" cy="36911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fld id="{4D9E808B-36A3-4B21-AA55-AEB5FB7846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Рисунок 8"/>
          <p:cNvSpPr>
            <a:spLocks noGrp="1"/>
          </p:cNvSpPr>
          <p:nvPr>
            <p:ph type="pic" sz="quarter" idx="10"/>
          </p:nvPr>
        </p:nvSpPr>
        <p:spPr>
          <a:xfrm>
            <a:off x="8292003" y="2578002"/>
            <a:ext cx="3338440" cy="173715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  <p:sp>
        <p:nvSpPr>
          <p:cNvPr id="25" name="Рисунок 8"/>
          <p:cNvSpPr>
            <a:spLocks noGrp="1"/>
          </p:cNvSpPr>
          <p:nvPr>
            <p:ph type="pic" sz="quarter" idx="14"/>
          </p:nvPr>
        </p:nvSpPr>
        <p:spPr>
          <a:xfrm>
            <a:off x="4402881" y="2578002"/>
            <a:ext cx="3338440" cy="173715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269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  <p:bldP spid="19" grpId="0"/>
      <p:bldP spid="24" grpId="0" animBg="1"/>
      <p:bldP spid="25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3"/>
          <p:cNvCxnSpPr/>
          <p:nvPr userDrawn="1"/>
        </p:nvCxnSpPr>
        <p:spPr>
          <a:xfrm flipH="1">
            <a:off x="11564776" y="770219"/>
            <a:ext cx="3416" cy="47223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1272173" y="331202"/>
            <a:ext cx="588623" cy="36911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fld id="{4D9E808B-36A3-4B21-AA55-AEB5FB7846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Рисунок 8"/>
          <p:cNvSpPr>
            <a:spLocks noGrp="1"/>
          </p:cNvSpPr>
          <p:nvPr>
            <p:ph type="pic" sz="quarter" idx="10"/>
          </p:nvPr>
        </p:nvSpPr>
        <p:spPr>
          <a:xfrm>
            <a:off x="561557" y="2578002"/>
            <a:ext cx="3338440" cy="173715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  <p:sp>
        <p:nvSpPr>
          <p:cNvPr id="13" name="Рисунок 8"/>
          <p:cNvSpPr>
            <a:spLocks noGrp="1"/>
          </p:cNvSpPr>
          <p:nvPr>
            <p:ph type="pic" sz="quarter" idx="14"/>
          </p:nvPr>
        </p:nvSpPr>
        <p:spPr>
          <a:xfrm>
            <a:off x="8292003" y="2578002"/>
            <a:ext cx="3338440" cy="173715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  <p:sp>
        <p:nvSpPr>
          <p:cNvPr id="16" name="Рисунок 8"/>
          <p:cNvSpPr>
            <a:spLocks noGrp="1"/>
          </p:cNvSpPr>
          <p:nvPr>
            <p:ph type="pic" sz="quarter" idx="15"/>
          </p:nvPr>
        </p:nvSpPr>
        <p:spPr>
          <a:xfrm>
            <a:off x="4402881" y="2578002"/>
            <a:ext cx="3338440" cy="173715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803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 animBg="1"/>
      <p:bldP spid="13" grpId="0" animBg="1"/>
      <p:bldP spid="16" grpId="0" animBg="1"/>
    </p:bldLst>
  </p:timing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xmlns="" id="{E99D6923-27A5-DA47-91CE-1A49FA3122A2}"/>
              </a:ext>
            </a:extLst>
          </p:cNvPr>
          <p:cNvSpPr txBox="1"/>
          <p:nvPr userDrawn="1"/>
        </p:nvSpPr>
        <p:spPr>
          <a:xfrm>
            <a:off x="0" y="-971610"/>
            <a:ext cx="12192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000">
                <a:solidFill>
                  <a:srgbClr val="C3C3C3"/>
                </a:solidFill>
              </a:rPr>
              <a:t>www.9slide.vn</a:t>
            </a:r>
            <a:endParaRPr lang="x-none" sz="2000">
              <a:solidFill>
                <a:srgbClr val="C3C3C3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D61E4-1B97-4533-962D-57BD305680D9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E808B-36A3-4B21-AA55-AEB5FB784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48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1" r:id="rId3"/>
    <p:sldLayoutId id="2147483666" r:id="rId4"/>
    <p:sldLayoutId id="2147483667" r:id="rId5"/>
    <p:sldLayoutId id="2147483668" r:id="rId6"/>
    <p:sldLayoutId id="2147483664" r:id="rId7"/>
    <p:sldLayoutId id="2147483669" r:id="rId8"/>
    <p:sldLayoutId id="2147483670" r:id="rId9"/>
    <p:sldLayoutId id="2147483671" r:id="rId10"/>
    <p:sldLayoutId id="2147483663" r:id="rId11"/>
    <p:sldLayoutId id="2147483650" r:id="rId12"/>
    <p:sldLayoutId id="2147483660" r:id="rId13"/>
    <p:sldLayoutId id="2147483662" r:id="rId14"/>
    <p:sldLayoutId id="2147483672" r:id="rId15"/>
    <p:sldLayoutId id="2147483673" r:id="rId16"/>
    <p:sldLayoutId id="2147483677" r:id="rId17"/>
    <p:sldLayoutId id="2147483651" r:id="rId18"/>
    <p:sldLayoutId id="2147483674" r:id="rId19"/>
    <p:sldLayoutId id="2147483675" r:id="rId20"/>
    <p:sldLayoutId id="2147483652" r:id="rId21"/>
    <p:sldLayoutId id="2147483676" r:id="rId22"/>
    <p:sldLayoutId id="2147483678" r:id="rId23"/>
    <p:sldLayoutId id="2147483679" r:id="rId24"/>
    <p:sldLayoutId id="2147483680" r:id="rId25"/>
    <p:sldLayoutId id="2147483681" r:id="rId26"/>
    <p:sldLayoutId id="2147483682" r:id="rId27"/>
    <p:sldLayoutId id="2147483683" r:id="rId28"/>
    <p:sldLayoutId id="2147483686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8">
            <a:extLst>
              <a:ext uri="{FF2B5EF4-FFF2-40B4-BE49-F238E27FC236}">
                <a16:creationId xmlns:a16="http://schemas.microsoft.com/office/drawing/2014/main" xmlns="" id="{E977D20B-4F27-40F4-BA37-47114886DA8A}"/>
              </a:ext>
            </a:extLst>
          </p:cNvPr>
          <p:cNvSpPr txBox="1">
            <a:spLocks/>
          </p:cNvSpPr>
          <p:nvPr/>
        </p:nvSpPr>
        <p:spPr>
          <a:xfrm>
            <a:off x="1197084" y="2344806"/>
            <a:ext cx="10165681" cy="1653987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</a:rPr>
              <a:t>GIỚI THIỆU NĂNG LỰC NGHIÊN CỨU &amp; THIẾT KẾ, NĂNG LỰC ĐO LƯỜNG  THỬ NGHIỆM VÀ ĐÁNH GIÁ SẢN PHẨM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907AD490-9D57-4D03-9EFF-E615D1B57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6" y="110372"/>
            <a:ext cx="2331971" cy="1127119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8178714-3803-E346-B8CD-F262FAD6F468}"/>
              </a:ext>
            </a:extLst>
          </p:cNvPr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rgbClr val="9AA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2244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8178714-3803-E346-B8CD-F262FAD6F468}"/>
              </a:ext>
            </a:extLst>
          </p:cNvPr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rgbClr val="9AA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8" name="Rectangle 2"/>
          <p:cNvSpPr/>
          <p:nvPr/>
        </p:nvSpPr>
        <p:spPr>
          <a:xfrm>
            <a:off x="390967" y="918070"/>
            <a:ext cx="59344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mềm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3D </a:t>
            </a:r>
            <a:r>
              <a:rPr lang="en-US" sz="1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Rounded Rectangle 12"/>
          <p:cNvSpPr/>
          <p:nvPr/>
        </p:nvSpPr>
        <p:spPr>
          <a:xfrm>
            <a:off x="390967" y="323140"/>
            <a:ext cx="6251880" cy="374571"/>
          </a:xfrm>
          <a:prstGeom prst="roundRect">
            <a:avLst/>
          </a:prstGeom>
          <a:solidFill>
            <a:srgbClr val="9ACAD3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1600" b="1" noProof="1">
                <a:solidFill>
                  <a:srgbClr val="C130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 lực thiết kế kiểu dáng công nghiệp, cơ khí và kết cấu sản phẩm</a:t>
            </a:r>
          </a:p>
        </p:txBody>
      </p:sp>
      <p:pic>
        <p:nvPicPr>
          <p:cNvPr id="2" name="Ảnh 1"/>
          <p:cNvPicPr>
            <a:picLocks noChangeAspect="1"/>
          </p:cNvPicPr>
          <p:nvPr/>
        </p:nvPicPr>
        <p:blipFill rotWithShape="1">
          <a:blip r:embed="rId2"/>
          <a:srcRect l="7034" t="9964" r="9786" b="17780"/>
          <a:stretch/>
        </p:blipFill>
        <p:spPr>
          <a:xfrm>
            <a:off x="1662177" y="1721166"/>
            <a:ext cx="2289550" cy="2654579"/>
          </a:xfrm>
          <a:prstGeom prst="rect">
            <a:avLst/>
          </a:prstGeom>
        </p:spPr>
      </p:pic>
      <p:sp>
        <p:nvSpPr>
          <p:cNvPr id="13" name="Rectangle 18">
            <a:extLst>
              <a:ext uri="{FF2B5EF4-FFF2-40B4-BE49-F238E27FC236}">
                <a16:creationId xmlns:a16="http://schemas.microsoft.com/office/drawing/2014/main" xmlns="" id="{F76FB610-DF1D-468E-A3E6-28E371607EEA}"/>
              </a:ext>
            </a:extLst>
          </p:cNvPr>
          <p:cNvSpPr/>
          <p:nvPr/>
        </p:nvSpPr>
        <p:spPr>
          <a:xfrm>
            <a:off x="1662177" y="4642203"/>
            <a:ext cx="2204353" cy="655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3D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RD RL68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xmlns="" id="{F76FB610-DF1D-468E-A3E6-28E371607EEA}"/>
              </a:ext>
            </a:extLst>
          </p:cNvPr>
          <p:cNvSpPr/>
          <p:nvPr/>
        </p:nvSpPr>
        <p:spPr>
          <a:xfrm>
            <a:off x="4702641" y="3104834"/>
            <a:ext cx="2554183" cy="655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3D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M36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xmlns="" id="{F76FB610-DF1D-468E-A3E6-28E371607EEA}"/>
              </a:ext>
            </a:extLst>
          </p:cNvPr>
          <p:cNvSpPr/>
          <p:nvPr/>
        </p:nvSpPr>
        <p:spPr>
          <a:xfrm>
            <a:off x="4514564" y="5123704"/>
            <a:ext cx="3096472" cy="655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3D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gắn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biến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 rotWithShape="1">
          <a:blip r:embed="rId3"/>
          <a:srcRect l="17300" r="21074"/>
          <a:stretch/>
        </p:blipFill>
        <p:spPr>
          <a:xfrm rot="5400000">
            <a:off x="5353026" y="1016200"/>
            <a:ext cx="1276931" cy="2765596"/>
          </a:xfrm>
          <a:prstGeom prst="rect">
            <a:avLst/>
          </a:prstGeom>
        </p:spPr>
      </p:pic>
      <p:pic>
        <p:nvPicPr>
          <p:cNvPr id="4" name="Ảnh 3"/>
          <p:cNvPicPr>
            <a:picLocks noChangeAspect="1"/>
          </p:cNvPicPr>
          <p:nvPr/>
        </p:nvPicPr>
        <p:blipFill rotWithShape="1">
          <a:blip r:embed="rId4"/>
          <a:srcRect t="25676" b="37438"/>
          <a:stretch/>
        </p:blipFill>
        <p:spPr>
          <a:xfrm>
            <a:off x="4608695" y="3729112"/>
            <a:ext cx="2767125" cy="1362329"/>
          </a:xfrm>
          <a:prstGeom prst="rect">
            <a:avLst/>
          </a:prstGeom>
        </p:spPr>
      </p:pic>
      <p:pic>
        <p:nvPicPr>
          <p:cNvPr id="5" name="Ảnh 4"/>
          <p:cNvPicPr>
            <a:picLocks noChangeAspect="1"/>
          </p:cNvPicPr>
          <p:nvPr/>
        </p:nvPicPr>
        <p:blipFill rotWithShape="1">
          <a:blip r:embed="rId5"/>
          <a:srcRect l="9143" t="28380" r="20669" b="17421"/>
          <a:stretch/>
        </p:blipFill>
        <p:spPr>
          <a:xfrm rot="5400000">
            <a:off x="8150073" y="1789071"/>
            <a:ext cx="2191871" cy="2259107"/>
          </a:xfrm>
          <a:prstGeom prst="rect">
            <a:avLst/>
          </a:prstGeom>
        </p:spPr>
      </p:pic>
      <p:sp>
        <p:nvSpPr>
          <p:cNvPr id="12" name="Rectangle 18">
            <a:extLst>
              <a:ext uri="{FF2B5EF4-FFF2-40B4-BE49-F238E27FC236}">
                <a16:creationId xmlns:a16="http://schemas.microsoft.com/office/drawing/2014/main" xmlns="" id="{F76FB610-DF1D-468E-A3E6-28E371607EEA}"/>
              </a:ext>
            </a:extLst>
          </p:cNvPr>
          <p:cNvSpPr/>
          <p:nvPr/>
        </p:nvSpPr>
        <p:spPr>
          <a:xfrm>
            <a:off x="7811484" y="4225253"/>
            <a:ext cx="2869048" cy="655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3D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M38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09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8178714-3803-E346-B8CD-F262FAD6F468}"/>
              </a:ext>
            </a:extLst>
          </p:cNvPr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rgbClr val="9AA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8" name="Rectangle 2"/>
          <p:cNvSpPr/>
          <p:nvPr/>
        </p:nvSpPr>
        <p:spPr>
          <a:xfrm>
            <a:off x="390967" y="974210"/>
            <a:ext cx="59344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3D </a:t>
            </a:r>
            <a:r>
              <a:rPr lang="en-US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ounded Rectangle 12"/>
          <p:cNvSpPr/>
          <p:nvPr/>
        </p:nvSpPr>
        <p:spPr>
          <a:xfrm>
            <a:off x="390966" y="361329"/>
            <a:ext cx="3556920" cy="374571"/>
          </a:xfrm>
          <a:prstGeom prst="roundRect">
            <a:avLst/>
          </a:prstGeom>
          <a:solidFill>
            <a:srgbClr val="9ACAD3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vi-VN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 </a:t>
            </a:r>
            <a:r>
              <a:rPr lang="vi-VN" sz="1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vi-VN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vi-VN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vi-VN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mạch</a:t>
            </a:r>
            <a:r>
              <a:rPr lang="vi-VN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vi-VN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endParaRPr lang="vi-VN" sz="1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23">
            <a:extLst>
              <a:ext uri="{FF2B5EF4-FFF2-40B4-BE49-F238E27FC236}">
                <a16:creationId xmlns:a16="http://schemas.microsoft.com/office/drawing/2014/main" xmlns="" id="{4DB5A399-88D0-4306-A82B-0F1956DB08A4}"/>
              </a:ext>
            </a:extLst>
          </p:cNvPr>
          <p:cNvSpPr/>
          <p:nvPr/>
        </p:nvSpPr>
        <p:spPr>
          <a:xfrm>
            <a:off x="3772112" y="5668515"/>
            <a:ext cx="4647775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mềm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endParaRPr lang="en-US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6EA353E5-A3DB-454E-B1FE-B84D6105C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0733" y="986781"/>
            <a:ext cx="1623143" cy="755600"/>
          </a:xfrm>
          <a:prstGeom prst="rect">
            <a:avLst/>
          </a:prstGeom>
        </p:spPr>
      </p:pic>
      <p:grpSp>
        <p:nvGrpSpPr>
          <p:cNvPr id="11" name="Group 1"/>
          <p:cNvGrpSpPr/>
          <p:nvPr/>
        </p:nvGrpSpPr>
        <p:grpSpPr>
          <a:xfrm>
            <a:off x="1364343" y="1742381"/>
            <a:ext cx="8998857" cy="3593321"/>
            <a:chOff x="164016" y="1385479"/>
            <a:chExt cx="8015260" cy="2677771"/>
          </a:xfrm>
        </p:grpSpPr>
        <p:pic>
          <p:nvPicPr>
            <p:cNvPr id="12" name="Picture 18">
              <a:extLst>
                <a:ext uri="{FF2B5EF4-FFF2-40B4-BE49-F238E27FC236}">
                  <a16:creationId xmlns:a16="http://schemas.microsoft.com/office/drawing/2014/main" xmlns="" id="{45DFC866-1595-483C-94B8-7F812B65B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016" y="1385479"/>
              <a:ext cx="3772175" cy="267777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xmlns="" id="{45DFC866-1595-483C-94B8-7F812B65B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7101" y="1385479"/>
              <a:ext cx="3772175" cy="267777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9776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8178714-3803-E346-B8CD-F262FAD6F468}"/>
              </a:ext>
            </a:extLst>
          </p:cNvPr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rgbClr val="9AA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8" name="Rectangle 2"/>
          <p:cNvSpPr/>
          <p:nvPr/>
        </p:nvSpPr>
        <p:spPr>
          <a:xfrm>
            <a:off x="390964" y="991061"/>
            <a:ext cx="64939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ANSYS, </a:t>
            </a:r>
            <a:r>
              <a:rPr lang="en-US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TracePro.Dialux</a:t>
            </a: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phỏng</a:t>
            </a: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quang</a:t>
            </a: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nhiệt</a:t>
            </a: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, </a:t>
            </a:r>
            <a:r>
              <a:rPr lang="en-US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ounded Rectangle 12"/>
          <p:cNvSpPr/>
          <p:nvPr/>
        </p:nvSpPr>
        <p:spPr>
          <a:xfrm>
            <a:off x="390965" y="361329"/>
            <a:ext cx="4239091" cy="374571"/>
          </a:xfrm>
          <a:prstGeom prst="roundRect">
            <a:avLst/>
          </a:prstGeom>
          <a:solidFill>
            <a:srgbClr val="9ACAD3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Năng </a:t>
            </a:r>
            <a:r>
              <a:rPr lang="vi-VN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lang="vi-V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vi-V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vi-V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mô </a:t>
            </a:r>
            <a:r>
              <a:rPr lang="vi-VN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phỏng</a:t>
            </a:r>
            <a:r>
              <a:rPr lang="vi-V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quang, </a:t>
            </a:r>
            <a:r>
              <a:rPr lang="vi-VN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cơ</a:t>
            </a:r>
            <a:endParaRPr lang="vi-VN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̉nh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764" y="1514281"/>
            <a:ext cx="10318322" cy="441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9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8178714-3803-E346-B8CD-F262FAD6F468}"/>
              </a:ext>
            </a:extLst>
          </p:cNvPr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rgbClr val="9AA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8" name="Rectangle 2"/>
          <p:cNvSpPr/>
          <p:nvPr/>
        </p:nvSpPr>
        <p:spPr>
          <a:xfrm>
            <a:off x="390964" y="986591"/>
            <a:ext cx="67225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ANSYS, </a:t>
            </a:r>
            <a:r>
              <a:rPr lang="en-US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TracePro</a:t>
            </a: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Dialux</a:t>
            </a: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phỏng</a:t>
            </a: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quang</a:t>
            </a: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nhiệt</a:t>
            </a: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, </a:t>
            </a:r>
            <a:r>
              <a:rPr lang="en-US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ounded Rectangle 12"/>
          <p:cNvSpPr/>
          <p:nvPr/>
        </p:nvSpPr>
        <p:spPr>
          <a:xfrm>
            <a:off x="390965" y="361329"/>
            <a:ext cx="4239091" cy="374571"/>
          </a:xfrm>
          <a:prstGeom prst="roundRect">
            <a:avLst/>
          </a:prstGeom>
          <a:solidFill>
            <a:srgbClr val="9ACAD3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Năng </a:t>
            </a:r>
            <a:r>
              <a:rPr lang="vi-VN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lang="vi-V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vi-V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vi-V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mô </a:t>
            </a:r>
            <a:r>
              <a:rPr lang="vi-VN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phỏng</a:t>
            </a:r>
            <a:r>
              <a:rPr lang="vi-V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quang, </a:t>
            </a:r>
            <a:r>
              <a:rPr lang="vi-VN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cơ</a:t>
            </a:r>
            <a:endParaRPr lang="vi-VN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946" y="1421948"/>
            <a:ext cx="8206504" cy="4015662"/>
          </a:xfrm>
          <a:prstGeom prst="rect">
            <a:avLst/>
          </a:prstGeom>
        </p:spPr>
      </p:pic>
      <p:sp>
        <p:nvSpPr>
          <p:cNvPr id="7" name="Rectangle 2"/>
          <p:cNvSpPr/>
          <p:nvPr/>
        </p:nvSpPr>
        <p:spPr>
          <a:xfrm>
            <a:off x="1238680" y="5656134"/>
            <a:ext cx="104308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Mô phỏng tối ưu hóa thiết kế nhiệt đèn M36 bằng phần mềm chuyên dụng và sự trợ giúp của máy tính (CAE)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07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8178714-3803-E346-B8CD-F262FAD6F468}"/>
              </a:ext>
            </a:extLst>
          </p:cNvPr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rgbClr val="9AA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8" name="Rectangle 2"/>
          <p:cNvSpPr/>
          <p:nvPr/>
        </p:nvSpPr>
        <p:spPr>
          <a:xfrm>
            <a:off x="390965" y="894258"/>
            <a:ext cx="66015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ANSYS, </a:t>
            </a:r>
            <a:r>
              <a:rPr lang="en-US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TracePro</a:t>
            </a: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Dialux</a:t>
            </a: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phỏng</a:t>
            </a: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quang</a:t>
            </a: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nhiệt</a:t>
            </a: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, </a:t>
            </a:r>
            <a:r>
              <a:rPr lang="en-US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ounded Rectangle 12"/>
          <p:cNvSpPr/>
          <p:nvPr/>
        </p:nvSpPr>
        <p:spPr>
          <a:xfrm>
            <a:off x="390965" y="361329"/>
            <a:ext cx="4239091" cy="374571"/>
          </a:xfrm>
          <a:prstGeom prst="roundRect">
            <a:avLst/>
          </a:prstGeom>
          <a:solidFill>
            <a:srgbClr val="9ACAD3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Năng </a:t>
            </a:r>
            <a:r>
              <a:rPr lang="vi-VN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lang="vi-V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vi-V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vi-V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mô </a:t>
            </a:r>
            <a:r>
              <a:rPr lang="vi-VN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phỏng</a:t>
            </a:r>
            <a:r>
              <a:rPr lang="vi-V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quang, </a:t>
            </a:r>
            <a:r>
              <a:rPr lang="vi-VN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cơ</a:t>
            </a:r>
            <a:endParaRPr lang="vi-VN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̉nh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651" y="1314573"/>
            <a:ext cx="10128698" cy="4290578"/>
          </a:xfrm>
          <a:prstGeom prst="rect">
            <a:avLst/>
          </a:prstGeom>
        </p:spPr>
      </p:pic>
      <p:sp>
        <p:nvSpPr>
          <p:cNvPr id="8" name="Rectangle 2"/>
          <p:cNvSpPr/>
          <p:nvPr/>
        </p:nvSpPr>
        <p:spPr>
          <a:xfrm>
            <a:off x="1255107" y="5709821"/>
            <a:ext cx="101406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Mô phỏng, tối ưu hóa thiết kế nhiệt, quang với phần mềm chuyên dụng và sự trợ giúp của máy tính (CAE)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22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8178714-3803-E346-B8CD-F262FAD6F468}"/>
              </a:ext>
            </a:extLst>
          </p:cNvPr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rgbClr val="9AA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8" name="Rectangle 2"/>
          <p:cNvSpPr/>
          <p:nvPr/>
        </p:nvSpPr>
        <p:spPr>
          <a:xfrm>
            <a:off x="390964" y="894258"/>
            <a:ext cx="65880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ANSYS, </a:t>
            </a:r>
            <a:r>
              <a:rPr lang="en-US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TracePro</a:t>
            </a: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Dialux</a:t>
            </a: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phỏng</a:t>
            </a: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quang</a:t>
            </a: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nhiệt</a:t>
            </a: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, </a:t>
            </a:r>
            <a:r>
              <a:rPr lang="en-US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ounded Rectangle 12"/>
          <p:cNvSpPr/>
          <p:nvPr/>
        </p:nvSpPr>
        <p:spPr>
          <a:xfrm>
            <a:off x="390965" y="361329"/>
            <a:ext cx="4239091" cy="374571"/>
          </a:xfrm>
          <a:prstGeom prst="roundRect">
            <a:avLst/>
          </a:prstGeom>
          <a:solidFill>
            <a:srgbClr val="9ACAD3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Năng </a:t>
            </a:r>
            <a:r>
              <a:rPr lang="vi-VN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lang="vi-V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vi-V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vi-V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mô </a:t>
            </a:r>
            <a:r>
              <a:rPr lang="vi-VN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phỏng</a:t>
            </a:r>
            <a:r>
              <a:rPr lang="vi-V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quang, </a:t>
            </a:r>
            <a:r>
              <a:rPr lang="vi-VN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cơ</a:t>
            </a:r>
            <a:endParaRPr lang="vi-VN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465" y="1269759"/>
            <a:ext cx="9841137" cy="4102325"/>
          </a:xfrm>
          <a:prstGeom prst="rect">
            <a:avLst/>
          </a:prstGeom>
        </p:spPr>
      </p:pic>
      <p:sp>
        <p:nvSpPr>
          <p:cNvPr id="9" name="Rectangle 42">
            <a:extLst>
              <a:ext uri="{FF2B5EF4-FFF2-40B4-BE49-F238E27FC236}">
                <a16:creationId xmlns:a16="http://schemas.microsoft.com/office/drawing/2014/main" xmlns="" id="{C313102C-843F-422D-9FD4-995DE672DF4D}"/>
              </a:ext>
            </a:extLst>
          </p:cNvPr>
          <p:cNvSpPr/>
          <p:nvPr/>
        </p:nvSpPr>
        <p:spPr>
          <a:xfrm>
            <a:off x="1193465" y="5593288"/>
            <a:ext cx="90100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Mô phỏng thiết kế chiếu sáng đèn M36, đèn chiếu sáng lớp học cảm biến ánh sáng môi trường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00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8178714-3803-E346-B8CD-F262FAD6F468}"/>
              </a:ext>
            </a:extLst>
          </p:cNvPr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rgbClr val="9AA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" name="Rounded Rectangle 9"/>
          <p:cNvSpPr/>
          <p:nvPr/>
        </p:nvSpPr>
        <p:spPr>
          <a:xfrm>
            <a:off x="390965" y="477189"/>
            <a:ext cx="5203011" cy="374571"/>
          </a:xfrm>
          <a:prstGeom prst="roundRect">
            <a:avLst/>
          </a:prstGeom>
          <a:solidFill>
            <a:srgbClr val="9ACAD3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Lập trình ứng dụng trên PC, Android, iOS, I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vi-V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 platform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xmlns="" id="{11D2CC2C-E069-4D21-873A-ED3CDA445AD3}"/>
              </a:ext>
            </a:extLst>
          </p:cNvPr>
          <p:cNvSpPr txBox="1"/>
          <p:nvPr/>
        </p:nvSpPr>
        <p:spPr>
          <a:xfrm>
            <a:off x="3243167" y="5723194"/>
            <a:ext cx="67823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+mj-lt"/>
                <a:cs typeface="Calibri" panose="020F0502020204030204" pitchFamily="34" charset="0"/>
              </a:rPr>
              <a:t>Lập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trình</a:t>
            </a:r>
            <a:r>
              <a:rPr lang="en-US" dirty="0">
                <a:latin typeface="+mj-lt"/>
                <a:cs typeface="Calibri" panose="020F0502020204030204" pitchFamily="34" charset="0"/>
              </a:rPr>
              <a:t> Firmware </a:t>
            </a:r>
            <a:r>
              <a:rPr lang="en-US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module </a:t>
            </a:r>
            <a:r>
              <a:rPr lang="en-US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khiển</a:t>
            </a:r>
            <a:r>
              <a:rPr lang="en-US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Bluetooth, </a:t>
            </a:r>
            <a:r>
              <a:rPr lang="en-US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wifi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sz="1100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676" y="905468"/>
            <a:ext cx="9362363" cy="457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904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8178714-3803-E346-B8CD-F262FAD6F468}"/>
              </a:ext>
            </a:extLst>
          </p:cNvPr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rgbClr val="9AA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" name="Rounded Rectangle 9"/>
          <p:cNvSpPr/>
          <p:nvPr/>
        </p:nvSpPr>
        <p:spPr>
          <a:xfrm>
            <a:off x="390965" y="477189"/>
            <a:ext cx="5485400" cy="374571"/>
          </a:xfrm>
          <a:prstGeom prst="roundRect">
            <a:avLst/>
          </a:prstGeom>
          <a:solidFill>
            <a:srgbClr val="9ACAD3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Lập trình ứng dụng trên PC, Android, iOS, I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vi-V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 platform</a:t>
            </a: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xmlns="" id="{3C5F9D86-1C62-4DEA-A07F-1AA41606D875}"/>
              </a:ext>
            </a:extLst>
          </p:cNvPr>
          <p:cNvSpPr/>
          <p:nvPr/>
        </p:nvSpPr>
        <p:spPr>
          <a:xfrm>
            <a:off x="1199729" y="5624875"/>
            <a:ext cx="97656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697" algn="ctr" defTabSz="685800">
              <a:buClrTx/>
            </a:pPr>
            <a:r>
              <a:rPr lang="en-US" sz="1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Lập</a:t>
            </a:r>
            <a:r>
              <a:rPr lang="en-US" sz="1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lang="en-US" sz="1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lang="en-US" sz="1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cụ</a:t>
            </a:r>
            <a:r>
              <a:rPr lang="en-US" sz="1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kiểm</a:t>
            </a:r>
            <a:r>
              <a:rPr lang="en-US" sz="1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</a:t>
            </a:r>
            <a:r>
              <a:rPr lang="en-US" sz="1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lang="en-US" sz="1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lang="en-US" sz="1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sản</a:t>
            </a:r>
            <a:r>
              <a:rPr lang="en-US" sz="1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lang="en-US" sz="1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tự</a:t>
            </a:r>
            <a:r>
              <a:rPr lang="en-US" sz="1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lang="en-US" sz="1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lang="en-US" sz="1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PC, </a:t>
            </a:r>
            <a:r>
              <a:rPr lang="en-US" sz="1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đảm</a:t>
            </a:r>
            <a:r>
              <a:rPr lang="en-US" sz="1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bảo</a:t>
            </a:r>
            <a:r>
              <a:rPr lang="en-US" sz="1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lang="en-US" sz="1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lượng</a:t>
            </a:r>
            <a:r>
              <a:rPr lang="en-US" sz="1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lang="en-US" sz="1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nâng</a:t>
            </a:r>
            <a:r>
              <a:rPr lang="en-US" sz="1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NSLĐ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75" y="1058810"/>
            <a:ext cx="10678174" cy="4345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052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8178714-3803-E346-B8CD-F262FAD6F468}"/>
              </a:ext>
            </a:extLst>
          </p:cNvPr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rgbClr val="9AA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" name="Rounded Rectangle 9"/>
          <p:cNvSpPr/>
          <p:nvPr/>
        </p:nvSpPr>
        <p:spPr>
          <a:xfrm>
            <a:off x="390965" y="477189"/>
            <a:ext cx="5270247" cy="374571"/>
          </a:xfrm>
          <a:prstGeom prst="roundRect">
            <a:avLst/>
          </a:prstGeom>
          <a:solidFill>
            <a:srgbClr val="9ACAD3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Lập trình ứng dụng trên PC, Android, iOS, I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vi-V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 platform</a:t>
            </a:r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xmlns="" id="{9A10799D-EBA3-4745-B97E-ECF1B9C92205}"/>
              </a:ext>
            </a:extLst>
          </p:cNvPr>
          <p:cNvSpPr/>
          <p:nvPr/>
        </p:nvSpPr>
        <p:spPr>
          <a:xfrm>
            <a:off x="3014916" y="5638343"/>
            <a:ext cx="62082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697" algn="ctr" defTabSz="685800">
              <a:buClrTx/>
            </a:pPr>
            <a:r>
              <a:rPr lang="en-US" sz="1200" kern="1200" dirty="0" err="1">
                <a:solidFill>
                  <a:prstClr val="black"/>
                </a:solidFill>
                <a:latin typeface="+mj-lt"/>
                <a:ea typeface="+mn-ea"/>
                <a:cs typeface="Calibri" panose="020F0502020204030204" pitchFamily="34" charset="0"/>
              </a:rPr>
              <a:t>Lập</a:t>
            </a:r>
            <a:r>
              <a:rPr lang="en-US" sz="1200" kern="1200" dirty="0">
                <a:solidFill>
                  <a:prstClr val="black"/>
                </a:solidFill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lang="en-US" sz="1200" kern="1200" dirty="0" err="1">
                <a:solidFill>
                  <a:prstClr val="black"/>
                </a:solidFill>
                <a:latin typeface="+mj-lt"/>
                <a:ea typeface="+mn-ea"/>
                <a:cs typeface="Calibri" panose="020F0502020204030204" pitchFamily="34" charset="0"/>
              </a:rPr>
              <a:t>trình</a:t>
            </a:r>
            <a:r>
              <a:rPr lang="en-US" sz="1200" kern="1200" dirty="0">
                <a:solidFill>
                  <a:prstClr val="black"/>
                </a:solidFill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lang="en-US" sz="1200" kern="1200" dirty="0" err="1">
                <a:solidFill>
                  <a:prstClr val="black"/>
                </a:solidFill>
                <a:latin typeface="+mj-lt"/>
                <a:ea typeface="+mn-ea"/>
                <a:cs typeface="Calibri" panose="020F0502020204030204" pitchFamily="34" charset="0"/>
              </a:rPr>
              <a:t>ứng</a:t>
            </a:r>
            <a:r>
              <a:rPr lang="en-US" sz="1200" kern="1200" dirty="0">
                <a:solidFill>
                  <a:prstClr val="black"/>
                </a:solidFill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lang="en-US" sz="1200" kern="1200" dirty="0" err="1">
                <a:solidFill>
                  <a:prstClr val="black"/>
                </a:solidFill>
                <a:latin typeface="+mj-lt"/>
                <a:ea typeface="+mn-ea"/>
                <a:cs typeface="Calibri" panose="020F0502020204030204" pitchFamily="34" charset="0"/>
              </a:rPr>
              <a:t>dụng</a:t>
            </a:r>
            <a:r>
              <a:rPr lang="en-US" sz="1200" kern="1200" dirty="0">
                <a:solidFill>
                  <a:prstClr val="black"/>
                </a:solidFill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lang="en-US" sz="1200" kern="1200" dirty="0" err="1">
                <a:solidFill>
                  <a:prstClr val="black"/>
                </a:solidFill>
                <a:latin typeface="+mj-lt"/>
                <a:ea typeface="+mn-ea"/>
                <a:cs typeface="Calibri" panose="020F0502020204030204" pitchFamily="34" charset="0"/>
              </a:rPr>
              <a:t>điều</a:t>
            </a:r>
            <a:r>
              <a:rPr lang="en-US" sz="1200" kern="1200" dirty="0">
                <a:solidFill>
                  <a:prstClr val="black"/>
                </a:solidFill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lang="en-US" sz="1200" kern="1200" dirty="0" err="1">
                <a:solidFill>
                  <a:prstClr val="black"/>
                </a:solidFill>
                <a:latin typeface="+mj-lt"/>
                <a:ea typeface="+mn-ea"/>
                <a:cs typeface="Calibri" panose="020F0502020204030204" pitchFamily="34" charset="0"/>
              </a:rPr>
              <a:t>khiển</a:t>
            </a:r>
            <a:r>
              <a:rPr lang="en-US" sz="1200" kern="1200" dirty="0">
                <a:solidFill>
                  <a:prstClr val="black"/>
                </a:solidFill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lang="en-US" sz="1200" kern="1200" dirty="0" err="1">
                <a:solidFill>
                  <a:prstClr val="black"/>
                </a:solidFill>
                <a:latin typeface="+mj-lt"/>
                <a:ea typeface="+mn-ea"/>
                <a:cs typeface="Calibri" panose="020F0502020204030204" pitchFamily="34" charset="0"/>
              </a:rPr>
              <a:t>thiết</a:t>
            </a:r>
            <a:r>
              <a:rPr lang="en-US" sz="1200" kern="1200" dirty="0">
                <a:solidFill>
                  <a:prstClr val="black"/>
                </a:solidFill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lang="en-US" sz="1200" kern="1200" dirty="0" err="1">
                <a:solidFill>
                  <a:prstClr val="black"/>
                </a:solidFill>
                <a:latin typeface="+mj-lt"/>
                <a:ea typeface="+mn-ea"/>
                <a:cs typeface="Calibri" panose="020F0502020204030204" pitchFamily="34" charset="0"/>
              </a:rPr>
              <a:t>bị</a:t>
            </a:r>
            <a:r>
              <a:rPr lang="en-US" sz="1200" kern="1200" dirty="0">
                <a:solidFill>
                  <a:prstClr val="black"/>
                </a:solidFill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lang="en-US" sz="1200" kern="1200" dirty="0" err="1">
                <a:solidFill>
                  <a:prstClr val="black"/>
                </a:solidFill>
                <a:latin typeface="+mj-lt"/>
                <a:ea typeface="+mn-ea"/>
                <a:cs typeface="Calibri" panose="020F0502020204030204" pitchFamily="34" charset="0"/>
              </a:rPr>
              <a:t>bằng</a:t>
            </a:r>
            <a:r>
              <a:rPr lang="en-US" sz="1200" kern="1200" dirty="0">
                <a:solidFill>
                  <a:prstClr val="black"/>
                </a:solidFill>
                <a:latin typeface="+mj-lt"/>
                <a:ea typeface="+mn-ea"/>
                <a:cs typeface="Calibri" panose="020F0502020204030204" pitchFamily="34" charset="0"/>
              </a:rPr>
              <a:t> smartphone </a:t>
            </a:r>
            <a:r>
              <a:rPr lang="en-US" sz="1200" kern="1200" dirty="0" err="1">
                <a:solidFill>
                  <a:prstClr val="black"/>
                </a:solidFill>
                <a:latin typeface="+mj-lt"/>
                <a:ea typeface="+mn-ea"/>
                <a:cs typeface="Calibri" panose="020F0502020204030204" pitchFamily="34" charset="0"/>
              </a:rPr>
              <a:t>trên</a:t>
            </a:r>
            <a:r>
              <a:rPr lang="en-US" sz="1200" kern="1200" dirty="0">
                <a:solidFill>
                  <a:prstClr val="black"/>
                </a:solidFill>
                <a:latin typeface="+mj-lt"/>
                <a:ea typeface="+mn-ea"/>
                <a:cs typeface="Calibri" panose="020F0502020204030204" pitchFamily="34" charset="0"/>
              </a:rPr>
              <a:t> Android </a:t>
            </a:r>
            <a:r>
              <a:rPr lang="en-US" sz="1200" kern="1200" dirty="0" err="1">
                <a:solidFill>
                  <a:prstClr val="black"/>
                </a:solidFill>
                <a:latin typeface="+mj-lt"/>
                <a:ea typeface="+mn-ea"/>
                <a:cs typeface="Calibri" panose="020F0502020204030204" pitchFamily="34" charset="0"/>
              </a:rPr>
              <a:t>và</a:t>
            </a:r>
            <a:r>
              <a:rPr lang="en-US" sz="1200" kern="1200" dirty="0">
                <a:solidFill>
                  <a:prstClr val="black"/>
                </a:solidFill>
                <a:latin typeface="+mj-lt"/>
                <a:ea typeface="+mn-ea"/>
                <a:cs typeface="Calibri" panose="020F0502020204030204" pitchFamily="34" charset="0"/>
              </a:rPr>
              <a:t> iOS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8" y="1152010"/>
            <a:ext cx="10236666" cy="4100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583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8178714-3803-E346-B8CD-F262FAD6F468}"/>
              </a:ext>
            </a:extLst>
          </p:cNvPr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rgbClr val="9AA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9" name="Rounded Rectangle 9"/>
          <p:cNvSpPr/>
          <p:nvPr/>
        </p:nvSpPr>
        <p:spPr>
          <a:xfrm>
            <a:off x="744716" y="420430"/>
            <a:ext cx="7269731" cy="374571"/>
          </a:xfrm>
          <a:prstGeom prst="roundRect">
            <a:avLst/>
          </a:prstGeom>
          <a:solidFill>
            <a:srgbClr val="9ACAD3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vi-V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Năng lực phân tích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đo lường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thử nghiệm theo tiêu chuẩn ISO/IEC 17025:2017 </a:t>
            </a:r>
          </a:p>
        </p:txBody>
      </p:sp>
      <p:sp>
        <p:nvSpPr>
          <p:cNvPr id="15" name="Rectangle 5"/>
          <p:cNvSpPr/>
          <p:nvPr/>
        </p:nvSpPr>
        <p:spPr>
          <a:xfrm>
            <a:off x="510375" y="874554"/>
            <a:ext cx="58366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indent="0" algn="ctr">
              <a:buNone/>
            </a:pP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thí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nghiệm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ISO/ IEC 17025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45" y="1237815"/>
            <a:ext cx="10743588" cy="4453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291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8178714-3803-E346-B8CD-F262FAD6F468}"/>
              </a:ext>
            </a:extLst>
          </p:cNvPr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rgbClr val="9AA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" name="Rectangle 2"/>
          <p:cNvSpPr/>
          <p:nvPr/>
        </p:nvSpPr>
        <p:spPr>
          <a:xfrm>
            <a:off x="333906" y="1900565"/>
            <a:ext cx="4154804" cy="2375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tabLst>
                <a:tab pos="228600" algn="l"/>
              </a:tabLst>
            </a:pPr>
            <a:endParaRPr lang="en-US" sz="1400" smtClean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sz="140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Nghiên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cứu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Rạng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Đông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60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kỹ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sư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lĩnh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vực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kỹ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thuật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ánh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khí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400" dirty="0" err="1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mỹ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thuật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nghiệp,công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nghệ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tin,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dây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chuyền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phỏng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giai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máy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mềm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chuyên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endParaRPr lang="en-US" sz="1400" dirty="0" smtClean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endParaRPr lang="en-US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05BA1B-93A2-40BC-AF5E-8F2666DB094E}"/>
              </a:ext>
            </a:extLst>
          </p:cNvPr>
          <p:cNvSpPr txBox="1"/>
          <p:nvPr/>
        </p:nvSpPr>
        <p:spPr>
          <a:xfrm>
            <a:off x="1647273" y="334761"/>
            <a:ext cx="8897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 latinLnBrk="1"/>
            <a:r>
              <a:rPr lang="vi-VN" altLang="ko-KR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 NGŨ NHÂN SỰ THIẾT KẾ SẢN PHẨM</a:t>
            </a:r>
            <a:endParaRPr lang="vi-VN" altLang="ko-KR" sz="20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Hình chữ nhật 1"/>
          <p:cNvSpPr/>
          <p:nvPr/>
        </p:nvSpPr>
        <p:spPr>
          <a:xfrm>
            <a:off x="5049672" y="1204529"/>
            <a:ext cx="6591868" cy="44183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84" y="1253630"/>
            <a:ext cx="6209731" cy="4274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466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8178714-3803-E346-B8CD-F262FAD6F468}"/>
              </a:ext>
            </a:extLst>
          </p:cNvPr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rgbClr val="9AA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0" name="Rounded Rectangle 7"/>
          <p:cNvSpPr/>
          <p:nvPr/>
        </p:nvSpPr>
        <p:spPr>
          <a:xfrm>
            <a:off x="635375" y="227182"/>
            <a:ext cx="5460625" cy="374571"/>
          </a:xfrm>
          <a:prstGeom prst="roundRect">
            <a:avLst/>
          </a:prstGeom>
          <a:solidFill>
            <a:srgbClr val="9ACAD3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 </a:t>
            </a:r>
            <a:r>
              <a:rPr lang="vi-VN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 lực thử nghiệm đánh giá mạng MESH, I</a:t>
            </a:r>
            <a:r>
              <a:rPr lang="en-US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vi-VN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002" y="835925"/>
            <a:ext cx="9559502" cy="5141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538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8178714-3803-E346-B8CD-F262FAD6F468}"/>
              </a:ext>
            </a:extLst>
          </p:cNvPr>
          <p:cNvSpPr/>
          <p:nvPr/>
        </p:nvSpPr>
        <p:spPr>
          <a:xfrm>
            <a:off x="0" y="6414246"/>
            <a:ext cx="12192000" cy="443753"/>
          </a:xfrm>
          <a:prstGeom prst="rect">
            <a:avLst/>
          </a:prstGeom>
          <a:solidFill>
            <a:srgbClr val="9AA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" name="Rounded Rectangle 8"/>
          <p:cNvSpPr/>
          <p:nvPr/>
        </p:nvSpPr>
        <p:spPr>
          <a:xfrm>
            <a:off x="548037" y="127019"/>
            <a:ext cx="6888186" cy="374571"/>
          </a:xfrm>
          <a:prstGeom prst="roundRect">
            <a:avLst/>
          </a:prstGeom>
          <a:solidFill>
            <a:srgbClr val="9ACAD3"/>
          </a:solidFill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600" b="1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 </a:t>
            </a:r>
            <a:r>
              <a:rPr lang="vi-VN" sz="1600" b="1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 lực đánh giá các loại cảm biến; khả năng thu phát của </a:t>
            </a:r>
            <a:r>
              <a:rPr lang="en-US" sz="1600" b="1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</a:t>
            </a:r>
            <a:r>
              <a:rPr lang="vi-VN" sz="1600" b="1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ten</a:t>
            </a:r>
          </a:p>
        </p:txBody>
      </p:sp>
      <p:sp>
        <p:nvSpPr>
          <p:cNvPr id="8" name="Rectangle 9"/>
          <p:cNvSpPr/>
          <p:nvPr/>
        </p:nvSpPr>
        <p:spPr>
          <a:xfrm>
            <a:off x="1020288" y="751623"/>
            <a:ext cx="41693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697" algn="ctr" defTabSz="685800">
              <a:buClrTx/>
            </a:pPr>
            <a:r>
              <a:rPr lang="en-US" sz="1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1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1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1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1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1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1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anten</a:t>
            </a:r>
            <a:endParaRPr lang="en-US" sz="14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9"/>
          <p:cNvSpPr/>
          <p:nvPr/>
        </p:nvSpPr>
        <p:spPr>
          <a:xfrm>
            <a:off x="6372326" y="787363"/>
            <a:ext cx="41693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697" algn="ctr" defTabSz="685800">
              <a:buClrTx/>
            </a:pPr>
            <a:r>
              <a:rPr lang="en-US" sz="1400" kern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1400" kern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1400" kern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1400" kern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1400" kern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1400" kern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1400" kern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1400" kern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793" y="1095140"/>
            <a:ext cx="9311066" cy="5131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084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997516" y="1636889"/>
            <a:ext cx="6021764" cy="2071512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XIN CẢM </a:t>
            </a:r>
            <a:r>
              <a:rPr lang="en-US" sz="3600" b="1" dirty="0" smtClean="0">
                <a:solidFill>
                  <a:srgbClr val="0070C0"/>
                </a:solidFill>
              </a:rPr>
              <a:t>ƠN</a:t>
            </a:r>
            <a:r>
              <a:rPr lang="en-US" sz="3600" dirty="0" smtClean="0">
                <a:solidFill>
                  <a:srgbClr val="0070C0"/>
                </a:solidFill>
              </a:rPr>
              <a:t>!</a:t>
            </a:r>
            <a:endParaRPr lang="vi-VN" sz="3600" dirty="0">
              <a:solidFill>
                <a:srgbClr val="0070C0"/>
              </a:solidFill>
            </a:endParaRP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xmlns="" id="{43A5AF0A-7940-7C47-ACEE-A3C4812D9B21}"/>
              </a:ext>
            </a:extLst>
          </p:cNvPr>
          <p:cNvSpPr/>
          <p:nvPr/>
        </p:nvSpPr>
        <p:spPr>
          <a:xfrm flipH="1" flipV="1">
            <a:off x="-9894" y="0"/>
            <a:ext cx="7835840" cy="6858000"/>
          </a:xfrm>
          <a:custGeom>
            <a:avLst/>
            <a:gdLst/>
            <a:ahLst/>
            <a:cxnLst/>
            <a:rect l="0" t="0" r="r" b="b"/>
            <a:pathLst>
              <a:path w="7673" h="4739">
                <a:moveTo>
                  <a:pt x="7672" y="0"/>
                </a:moveTo>
                <a:lnTo>
                  <a:pt x="7672" y="4738"/>
                </a:lnTo>
                <a:lnTo>
                  <a:pt x="3263" y="4738"/>
                </a:lnTo>
                <a:lnTo>
                  <a:pt x="0" y="0"/>
                </a:lnTo>
                <a:lnTo>
                  <a:pt x="7672" y="0"/>
                </a:lnTo>
              </a:path>
            </a:pathLst>
          </a:custGeom>
          <a:solidFill>
            <a:srgbClr val="BFBFBF">
              <a:alpha val="79000"/>
            </a:srgbClr>
          </a:solidFill>
          <a:ln>
            <a:noFill/>
          </a:ln>
        </p:spPr>
        <p:txBody>
          <a:bodyPr/>
          <a:lstStyle/>
          <a:p>
            <a:endParaRPr lang="x-none"/>
          </a:p>
        </p:txBody>
      </p:sp>
      <p:sp>
        <p:nvSpPr>
          <p:cNvPr id="15" name="Shape"/>
          <p:cNvSpPr/>
          <p:nvPr/>
        </p:nvSpPr>
        <p:spPr>
          <a:xfrm>
            <a:off x="17001992" y="2422126"/>
            <a:ext cx="392174" cy="394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72" y="5400"/>
                </a:moveTo>
                <a:lnTo>
                  <a:pt x="10872" y="0"/>
                </a:lnTo>
                <a:lnTo>
                  <a:pt x="1287" y="0"/>
                </a:lnTo>
                <a:lnTo>
                  <a:pt x="1287" y="20179"/>
                </a:lnTo>
                <a:lnTo>
                  <a:pt x="0" y="20179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5400"/>
                </a:lnTo>
                <a:lnTo>
                  <a:pt x="10872" y="5400"/>
                </a:lnTo>
                <a:close/>
                <a:moveTo>
                  <a:pt x="8154" y="20179"/>
                </a:moveTo>
                <a:lnTo>
                  <a:pt x="4005" y="20179"/>
                </a:lnTo>
                <a:lnTo>
                  <a:pt x="4005" y="17479"/>
                </a:lnTo>
                <a:lnTo>
                  <a:pt x="8154" y="17479"/>
                </a:lnTo>
                <a:lnTo>
                  <a:pt x="8154" y="20179"/>
                </a:lnTo>
                <a:close/>
                <a:moveTo>
                  <a:pt x="9441" y="14779"/>
                </a:moveTo>
                <a:lnTo>
                  <a:pt x="2718" y="14779"/>
                </a:lnTo>
                <a:lnTo>
                  <a:pt x="2718" y="13500"/>
                </a:lnTo>
                <a:lnTo>
                  <a:pt x="9441" y="13500"/>
                </a:lnTo>
                <a:lnTo>
                  <a:pt x="9441" y="14779"/>
                </a:lnTo>
                <a:close/>
                <a:moveTo>
                  <a:pt x="9441" y="12079"/>
                </a:moveTo>
                <a:lnTo>
                  <a:pt x="2718" y="12079"/>
                </a:lnTo>
                <a:lnTo>
                  <a:pt x="2718" y="10800"/>
                </a:lnTo>
                <a:lnTo>
                  <a:pt x="9441" y="10800"/>
                </a:lnTo>
                <a:lnTo>
                  <a:pt x="9441" y="12079"/>
                </a:lnTo>
                <a:close/>
                <a:moveTo>
                  <a:pt x="9441" y="9379"/>
                </a:moveTo>
                <a:lnTo>
                  <a:pt x="2718" y="9379"/>
                </a:lnTo>
                <a:lnTo>
                  <a:pt x="2718" y="8100"/>
                </a:lnTo>
                <a:lnTo>
                  <a:pt x="9441" y="8100"/>
                </a:lnTo>
                <a:lnTo>
                  <a:pt x="9441" y="9379"/>
                </a:lnTo>
                <a:close/>
                <a:moveTo>
                  <a:pt x="9441" y="6679"/>
                </a:moveTo>
                <a:lnTo>
                  <a:pt x="2718" y="6679"/>
                </a:lnTo>
                <a:lnTo>
                  <a:pt x="2718" y="5400"/>
                </a:lnTo>
                <a:lnTo>
                  <a:pt x="9441" y="5400"/>
                </a:lnTo>
                <a:lnTo>
                  <a:pt x="9441" y="6679"/>
                </a:lnTo>
                <a:close/>
                <a:moveTo>
                  <a:pt x="9441" y="4121"/>
                </a:moveTo>
                <a:lnTo>
                  <a:pt x="2718" y="4121"/>
                </a:lnTo>
                <a:lnTo>
                  <a:pt x="2718" y="2700"/>
                </a:lnTo>
                <a:lnTo>
                  <a:pt x="9441" y="2700"/>
                </a:lnTo>
                <a:lnTo>
                  <a:pt x="9441" y="4121"/>
                </a:lnTo>
                <a:close/>
                <a:moveTo>
                  <a:pt x="16164" y="18900"/>
                </a:moveTo>
                <a:lnTo>
                  <a:pt x="13589" y="18900"/>
                </a:lnTo>
                <a:lnTo>
                  <a:pt x="13589" y="16200"/>
                </a:lnTo>
                <a:lnTo>
                  <a:pt x="16164" y="16200"/>
                </a:lnTo>
                <a:lnTo>
                  <a:pt x="16164" y="18900"/>
                </a:lnTo>
                <a:close/>
                <a:moveTo>
                  <a:pt x="16164" y="14779"/>
                </a:moveTo>
                <a:lnTo>
                  <a:pt x="13589" y="14779"/>
                </a:lnTo>
                <a:lnTo>
                  <a:pt x="13589" y="12079"/>
                </a:lnTo>
                <a:lnTo>
                  <a:pt x="16164" y="12079"/>
                </a:lnTo>
                <a:lnTo>
                  <a:pt x="16164" y="14779"/>
                </a:lnTo>
                <a:close/>
                <a:moveTo>
                  <a:pt x="16164" y="10800"/>
                </a:moveTo>
                <a:lnTo>
                  <a:pt x="13589" y="10800"/>
                </a:lnTo>
                <a:lnTo>
                  <a:pt x="13589" y="8100"/>
                </a:lnTo>
                <a:lnTo>
                  <a:pt x="16164" y="8100"/>
                </a:lnTo>
                <a:lnTo>
                  <a:pt x="16164" y="10800"/>
                </a:lnTo>
                <a:close/>
                <a:moveTo>
                  <a:pt x="20313" y="18900"/>
                </a:moveTo>
                <a:lnTo>
                  <a:pt x="17595" y="18900"/>
                </a:lnTo>
                <a:lnTo>
                  <a:pt x="17595" y="16200"/>
                </a:lnTo>
                <a:lnTo>
                  <a:pt x="20313" y="16200"/>
                </a:lnTo>
                <a:lnTo>
                  <a:pt x="20313" y="18900"/>
                </a:lnTo>
                <a:close/>
                <a:moveTo>
                  <a:pt x="20313" y="14779"/>
                </a:moveTo>
                <a:lnTo>
                  <a:pt x="17595" y="14779"/>
                </a:lnTo>
                <a:lnTo>
                  <a:pt x="17595" y="12079"/>
                </a:lnTo>
                <a:lnTo>
                  <a:pt x="20313" y="12079"/>
                </a:lnTo>
                <a:lnTo>
                  <a:pt x="20313" y="14779"/>
                </a:lnTo>
                <a:close/>
                <a:moveTo>
                  <a:pt x="20313" y="10800"/>
                </a:moveTo>
                <a:lnTo>
                  <a:pt x="17595" y="10800"/>
                </a:lnTo>
                <a:lnTo>
                  <a:pt x="17595" y="8100"/>
                </a:lnTo>
                <a:lnTo>
                  <a:pt x="20313" y="8100"/>
                </a:lnTo>
                <a:lnTo>
                  <a:pt x="20313" y="10800"/>
                </a:lnTo>
                <a:close/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xmlns="" id="{EA384B65-6EA8-7442-B4E1-46E6BDC77270}"/>
              </a:ext>
            </a:extLst>
          </p:cNvPr>
          <p:cNvSpPr/>
          <p:nvPr/>
        </p:nvSpPr>
        <p:spPr>
          <a:xfrm flipH="1" flipV="1">
            <a:off x="-5555" y="471486"/>
            <a:ext cx="7292179" cy="6387351"/>
          </a:xfrm>
          <a:custGeom>
            <a:avLst/>
            <a:gdLst/>
            <a:ahLst/>
            <a:cxnLst/>
            <a:rect l="0" t="0" r="r" b="b"/>
            <a:pathLst>
              <a:path w="7673" h="4739">
                <a:moveTo>
                  <a:pt x="7672" y="0"/>
                </a:moveTo>
                <a:lnTo>
                  <a:pt x="7672" y="4738"/>
                </a:lnTo>
                <a:lnTo>
                  <a:pt x="3263" y="4738"/>
                </a:lnTo>
                <a:lnTo>
                  <a:pt x="0" y="0"/>
                </a:lnTo>
                <a:lnTo>
                  <a:pt x="7672" y="0"/>
                </a:lnTo>
              </a:path>
            </a:pathLst>
          </a:custGeom>
          <a:solidFill>
            <a:srgbClr val="9DB6BB">
              <a:alpha val="75000"/>
            </a:srgbClr>
          </a:solidFill>
          <a:ln>
            <a:noFill/>
          </a:ln>
        </p:spPr>
        <p:txBody>
          <a:bodyPr/>
          <a:lstStyle/>
          <a:p>
            <a:endParaRPr lang="x-none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63A2A04-6527-0A48-BB89-A72A8D0D7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664" y="12482"/>
            <a:ext cx="2331971" cy="112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2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8178714-3803-E346-B8CD-F262FAD6F468}"/>
              </a:ext>
            </a:extLst>
          </p:cNvPr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rgbClr val="9AA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" name="Rectangle 2"/>
          <p:cNvSpPr/>
          <p:nvPr/>
        </p:nvSpPr>
        <p:spPr>
          <a:xfrm>
            <a:off x="320458" y="1604731"/>
            <a:ext cx="3485060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sz="1400" dirty="0" err="1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dựa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QFD (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Ngôi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Akao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yêu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cầu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khách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(HoQ1)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giai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HoQ2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kiểm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soát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HoQ3  HoQ4.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đảm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rằng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nghệ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có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đáp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bộ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kỹ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thuật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nghệ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nghệ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I4.0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05BA1B-93A2-40BC-AF5E-8F2666DB094E}"/>
              </a:ext>
            </a:extLst>
          </p:cNvPr>
          <p:cNvSpPr txBox="1"/>
          <p:nvPr/>
        </p:nvSpPr>
        <p:spPr>
          <a:xfrm>
            <a:off x="1647273" y="334761"/>
            <a:ext cx="8897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 latinLnBrk="1"/>
            <a:r>
              <a:rPr lang="vi-VN" altLang="ko-KR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 TRÌNH THIẾT KẾ SẢN PHẨM</a:t>
            </a:r>
            <a:endParaRPr lang="vi-VN" altLang="ko-KR" sz="20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58" y="2274959"/>
            <a:ext cx="4619581" cy="3707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440" y="1293323"/>
            <a:ext cx="4148200" cy="2942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358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8178714-3803-E346-B8CD-F262FAD6F468}"/>
              </a:ext>
            </a:extLst>
          </p:cNvPr>
          <p:cNvSpPr/>
          <p:nvPr/>
        </p:nvSpPr>
        <p:spPr>
          <a:xfrm>
            <a:off x="0" y="6470670"/>
            <a:ext cx="12192000" cy="387330"/>
          </a:xfrm>
          <a:prstGeom prst="rect">
            <a:avLst/>
          </a:prstGeom>
          <a:solidFill>
            <a:srgbClr val="9AA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05BA1B-93A2-40BC-AF5E-8F2666DB094E}"/>
              </a:ext>
            </a:extLst>
          </p:cNvPr>
          <p:cNvSpPr txBox="1"/>
          <p:nvPr/>
        </p:nvSpPr>
        <p:spPr>
          <a:xfrm>
            <a:off x="1647273" y="254079"/>
            <a:ext cx="8897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 latinLnBrk="1"/>
            <a:r>
              <a:rPr lang="vi-VN" altLang="ko-KR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 PHẨM ĐÃ ĐƯỢC ĐỘI NGŨ KỸ SƯ THIẾT KẾ RẠNG ĐÔNG THỰC HIỆN </a:t>
            </a:r>
            <a:endParaRPr lang="vi-VN" altLang="ko-KR" sz="20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Hình chữ nhật 1"/>
          <p:cNvSpPr/>
          <p:nvPr/>
        </p:nvSpPr>
        <p:spPr>
          <a:xfrm>
            <a:off x="3204558" y="708649"/>
            <a:ext cx="5981347" cy="62779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Sản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: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ngoài</a:t>
            </a:r>
            <a:r>
              <a:rPr lang="en-US" dirty="0" smtClean="0"/>
              <a:t> </a:t>
            </a:r>
            <a:r>
              <a:rPr lang="en-US" dirty="0" err="1" smtClean="0"/>
              <a:t>trời</a:t>
            </a:r>
            <a:endParaRPr lang="en-US" dirty="0" smtClean="0"/>
          </a:p>
          <a:p>
            <a:pPr algn="ctr"/>
            <a:r>
              <a:rPr lang="en-US" dirty="0" smtClean="0"/>
              <a:t> </a:t>
            </a:r>
            <a:r>
              <a:rPr lang="en-US" dirty="0" err="1" smtClean="0"/>
              <a:t>Công</a:t>
            </a:r>
            <a:r>
              <a:rPr lang="en-US" dirty="0" smtClean="0"/>
              <a:t> </a:t>
            </a:r>
            <a:r>
              <a:rPr lang="en-US" dirty="0" err="1" smtClean="0"/>
              <a:t>suất</a:t>
            </a:r>
            <a:r>
              <a:rPr lang="en-US" dirty="0" smtClean="0"/>
              <a:t> 1 – 200W</a:t>
            </a:r>
            <a:endParaRPr lang="en-US" dirty="0"/>
          </a:p>
        </p:txBody>
      </p:sp>
      <p:sp>
        <p:nvSpPr>
          <p:cNvPr id="3" name="AutoShape 2" descr="https://rangdong.com.vn/uploads/product/LED/LED_Op_tran/D-LN12.RAD/D-NL-220-18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43" y="1336448"/>
            <a:ext cx="11213328" cy="458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314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8178714-3803-E346-B8CD-F262FAD6F468}"/>
              </a:ext>
            </a:extLst>
          </p:cNvPr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rgbClr val="9AA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05BA1B-93A2-40BC-AF5E-8F2666DB094E}"/>
              </a:ext>
            </a:extLst>
          </p:cNvPr>
          <p:cNvSpPr txBox="1"/>
          <p:nvPr/>
        </p:nvSpPr>
        <p:spPr>
          <a:xfrm>
            <a:off x="1647273" y="334761"/>
            <a:ext cx="8897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 latinLnBrk="1"/>
            <a:r>
              <a:rPr lang="vi-VN" altLang="ko-KR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 PHẨM ĐÃ ĐƯỢC ĐỘI NGŨ KỸ SƯ THIẾT KẾ RẠNG ĐÔNG THỰC HIỆN </a:t>
            </a:r>
            <a:endParaRPr lang="vi-VN" altLang="ko-KR" sz="20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Hình chữ nhật 1"/>
          <p:cNvSpPr/>
          <p:nvPr/>
        </p:nvSpPr>
        <p:spPr>
          <a:xfrm>
            <a:off x="473123" y="1448051"/>
            <a:ext cx="11436823" cy="45515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Hình chữ nhật 1"/>
          <p:cNvSpPr/>
          <p:nvPr/>
        </p:nvSpPr>
        <p:spPr>
          <a:xfrm>
            <a:off x="3316406" y="734871"/>
            <a:ext cx="5158854" cy="62779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Sản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nông</a:t>
            </a:r>
            <a:r>
              <a:rPr lang="en-US" dirty="0"/>
              <a:t> </a:t>
            </a:r>
            <a:r>
              <a:rPr lang="en-US" dirty="0" err="1" smtClean="0"/>
              <a:t>nghiệp</a:t>
            </a:r>
            <a:r>
              <a:rPr lang="en-US" dirty="0" smtClean="0"/>
              <a:t>, </a:t>
            </a:r>
            <a:r>
              <a:rPr lang="en-US" dirty="0" err="1" smtClean="0"/>
              <a:t>ngư</a:t>
            </a:r>
            <a:r>
              <a:rPr lang="en-US" dirty="0" smtClean="0"/>
              <a:t> </a:t>
            </a:r>
            <a:r>
              <a:rPr lang="en-US" dirty="0" err="1" smtClean="0"/>
              <a:t>nghiệp</a:t>
            </a:r>
            <a:r>
              <a:rPr lang="en-US" dirty="0" smtClean="0"/>
              <a:t> : Cho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trồng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đánh</a:t>
            </a:r>
            <a:r>
              <a:rPr lang="en-US" dirty="0" smtClean="0"/>
              <a:t> </a:t>
            </a:r>
            <a:r>
              <a:rPr lang="en-US" dirty="0" err="1" smtClean="0"/>
              <a:t>bắt</a:t>
            </a:r>
            <a:r>
              <a:rPr lang="en-US" dirty="0" smtClean="0"/>
              <a:t> </a:t>
            </a:r>
            <a:r>
              <a:rPr lang="en-US" dirty="0" err="1" smtClean="0"/>
              <a:t>thủy</a:t>
            </a:r>
            <a:r>
              <a:rPr lang="en-US" dirty="0" smtClean="0"/>
              <a:t> </a:t>
            </a:r>
            <a:r>
              <a:rPr lang="en-US" dirty="0" err="1"/>
              <a:t>sản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25" y="1506053"/>
            <a:ext cx="10672549" cy="4446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314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8178714-3803-E346-B8CD-F262FAD6F468}"/>
              </a:ext>
            </a:extLst>
          </p:cNvPr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rgbClr val="9AA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05BA1B-93A2-40BC-AF5E-8F2666DB094E}"/>
              </a:ext>
            </a:extLst>
          </p:cNvPr>
          <p:cNvSpPr txBox="1"/>
          <p:nvPr/>
        </p:nvSpPr>
        <p:spPr>
          <a:xfrm>
            <a:off x="1647273" y="334761"/>
            <a:ext cx="8897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 latinLnBrk="1"/>
            <a:r>
              <a:rPr lang="vi-VN" altLang="ko-KR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 PHẨM ĐÃ ĐƯỢC ĐỘI NGŨ KỸ SƯ THIẾT KẾ RẠNG ĐÔNG THỰC HIỆN </a:t>
            </a:r>
            <a:endParaRPr lang="vi-VN" altLang="ko-KR" sz="20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Hình chữ nhật 1"/>
          <p:cNvSpPr/>
          <p:nvPr/>
        </p:nvSpPr>
        <p:spPr>
          <a:xfrm>
            <a:off x="473123" y="1583140"/>
            <a:ext cx="11436823" cy="45153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Hình chữ nhật 1"/>
          <p:cNvSpPr/>
          <p:nvPr/>
        </p:nvSpPr>
        <p:spPr>
          <a:xfrm>
            <a:off x="3316406" y="734871"/>
            <a:ext cx="5158854" cy="62779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Sản phẩm chiếu sáng thông minh</a:t>
            </a:r>
            <a:endParaRPr lang="vi-VN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75" y="1583140"/>
            <a:ext cx="10465917" cy="4346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538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8178714-3803-E346-B8CD-F262FAD6F468}"/>
              </a:ext>
            </a:extLst>
          </p:cNvPr>
          <p:cNvSpPr/>
          <p:nvPr/>
        </p:nvSpPr>
        <p:spPr>
          <a:xfrm>
            <a:off x="0" y="6465236"/>
            <a:ext cx="12192000" cy="392763"/>
          </a:xfrm>
          <a:prstGeom prst="rect">
            <a:avLst/>
          </a:prstGeom>
          <a:solidFill>
            <a:srgbClr val="9AA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05BA1B-93A2-40BC-AF5E-8F2666DB094E}"/>
              </a:ext>
            </a:extLst>
          </p:cNvPr>
          <p:cNvSpPr txBox="1"/>
          <p:nvPr/>
        </p:nvSpPr>
        <p:spPr>
          <a:xfrm>
            <a:off x="968188" y="322747"/>
            <a:ext cx="10408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latinLnBrk="1"/>
            <a:r>
              <a:rPr lang="vi-VN" altLang="ko-KR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 LỰC NGHIÊN CỨU &amp; THIẾT KẾ, NĂNG LỰC ĐO LƯỜNG THỬ NGHIỆM ĐÁNH GIÁ SẢN PHẨM</a:t>
            </a:r>
            <a:endParaRPr lang="vi-VN" altLang="ko-KR" sz="20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55"/>
          <p:cNvGrpSpPr/>
          <p:nvPr/>
        </p:nvGrpSpPr>
        <p:grpSpPr>
          <a:xfrm>
            <a:off x="1820606" y="1233141"/>
            <a:ext cx="9058064" cy="4950683"/>
            <a:chOff x="564433" y="1159390"/>
            <a:chExt cx="9168374" cy="4744502"/>
          </a:xfrm>
        </p:grpSpPr>
        <p:sp>
          <p:nvSpPr>
            <p:cNvPr id="8" name="TextBox 56">
              <a:extLst>
                <a:ext uri="{FF2B5EF4-FFF2-40B4-BE49-F238E27FC236}">
                  <a16:creationId xmlns:a16="http://schemas.microsoft.com/office/drawing/2014/main" xmlns="" id="{E12FB4BC-69AE-452E-8F78-4D33725214A4}"/>
                </a:ext>
              </a:extLst>
            </p:cNvPr>
            <p:cNvSpPr txBox="1"/>
            <p:nvPr/>
          </p:nvSpPr>
          <p:spPr>
            <a:xfrm>
              <a:off x="5809561" y="1181734"/>
              <a:ext cx="2671049" cy="501429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400" b="1" i="0" u="none" strike="noStrike" kern="1200" cap="none" spc="0" normalizeH="0" baseline="0" noProof="1">
                  <a:ln>
                    <a:noFill/>
                  </a:ln>
                  <a:solidFill>
                    <a:srgbClr val="C130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Năng lực thiết kế </a:t>
              </a:r>
              <a:r>
                <a:rPr lang="vi-VN" sz="1400" b="1" kern="1200" noProof="1" smtClean="0">
                  <a:solidFill>
                    <a:srgbClr val="C130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kiểu dáng công nghiệp, </a:t>
              </a:r>
              <a:r>
                <a:rPr kumimoji="0" lang="vi-VN" sz="1400" b="1" i="0" u="none" strike="noStrike" kern="1200" cap="none" spc="0" normalizeH="0" baseline="0" noProof="1" smtClean="0">
                  <a:ln>
                    <a:noFill/>
                  </a:ln>
                  <a:solidFill>
                    <a:srgbClr val="C130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cơ </a:t>
              </a:r>
              <a:r>
                <a:rPr kumimoji="0" lang="vi-VN" sz="1400" b="1" i="0" u="none" strike="noStrike" kern="1200" cap="none" spc="0" normalizeH="0" baseline="0" noProof="1">
                  <a:ln>
                    <a:noFill/>
                  </a:ln>
                  <a:solidFill>
                    <a:srgbClr val="C130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khí và kết cấu sản phẩm</a:t>
              </a:r>
            </a:p>
          </p:txBody>
        </p:sp>
        <p:sp>
          <p:nvSpPr>
            <p:cNvPr id="9" name="TextBox 57">
              <a:extLst>
                <a:ext uri="{FF2B5EF4-FFF2-40B4-BE49-F238E27FC236}">
                  <a16:creationId xmlns:a16="http://schemas.microsoft.com/office/drawing/2014/main" xmlns="" id="{F23148C0-8565-4E33-B551-1C8D503D115B}"/>
                </a:ext>
              </a:extLst>
            </p:cNvPr>
            <p:cNvSpPr txBox="1"/>
            <p:nvPr/>
          </p:nvSpPr>
          <p:spPr>
            <a:xfrm>
              <a:off x="564433" y="2462428"/>
              <a:ext cx="1969491" cy="501429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lvl="0" algn="r">
                <a:buClrTx/>
                <a:defRPr/>
              </a:pPr>
              <a:r>
                <a:rPr lang="en-US" sz="1400" b="1" kern="1200" noProof="1">
                  <a:solidFill>
                    <a:srgbClr val="3A5C8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Năng lực thử nghiệm đánh giá mạng MESH, IoT</a:t>
              </a:r>
              <a:endParaRPr kumimoji="0" lang="en-US" sz="1400" b="1" i="0" u="none" strike="noStrike" kern="1200" cap="none" spc="0" normalizeH="0" baseline="0" noProof="1">
                <a:ln>
                  <a:noFill/>
                </a:ln>
                <a:solidFill>
                  <a:srgbClr val="3A5C8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58">
              <a:extLst>
                <a:ext uri="{FF2B5EF4-FFF2-40B4-BE49-F238E27FC236}">
                  <a16:creationId xmlns:a16="http://schemas.microsoft.com/office/drawing/2014/main" xmlns="" id="{E96C7433-A9D7-411B-9557-9918343F3CB7}"/>
                </a:ext>
              </a:extLst>
            </p:cNvPr>
            <p:cNvSpPr txBox="1"/>
            <p:nvPr/>
          </p:nvSpPr>
          <p:spPr>
            <a:xfrm>
              <a:off x="6600891" y="2884572"/>
              <a:ext cx="2369710" cy="294959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1">
                  <a:ln>
                    <a:noFill/>
                  </a:ln>
                  <a:solidFill>
                    <a:srgbClr val="F7931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Năng lực thiết kế mạch điện tử</a:t>
              </a:r>
            </a:p>
          </p:txBody>
        </p:sp>
        <p:grpSp>
          <p:nvGrpSpPr>
            <p:cNvPr id="11" name="Group 59"/>
            <p:cNvGrpSpPr/>
            <p:nvPr/>
          </p:nvGrpSpPr>
          <p:grpSpPr>
            <a:xfrm>
              <a:off x="2590606" y="1285070"/>
              <a:ext cx="3888534" cy="3845561"/>
              <a:chOff x="2627733" y="1897182"/>
              <a:chExt cx="3888534" cy="3845561"/>
            </a:xfrm>
          </p:grpSpPr>
          <p:sp>
            <p:nvSpPr>
              <p:cNvPr id="16" name="TextBox 64">
                <a:extLst>
                  <a:ext uri="{FF2B5EF4-FFF2-40B4-BE49-F238E27FC236}">
                    <a16:creationId xmlns:a16="http://schemas.microsoft.com/office/drawing/2014/main" xmlns="" id="{F2C2D9F1-435C-4726-AE42-C95C68FBC30E}"/>
                  </a:ext>
                </a:extLst>
              </p:cNvPr>
              <p:cNvSpPr txBox="1"/>
              <p:nvPr/>
            </p:nvSpPr>
            <p:spPr>
              <a:xfrm>
                <a:off x="4089634" y="3509743"/>
                <a:ext cx="1152607" cy="651712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Năng</a:t>
                </a: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lực</a:t>
                </a: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thiết</a:t>
                </a: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kế</a:t>
                </a: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thể</a:t>
                </a: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hiện</a:t>
                </a: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năng</a:t>
                </a: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lực</a:t>
                </a: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đánh</a:t>
                </a: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giá</a:t>
                </a: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sản</a:t>
                </a: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phẩm</a:t>
                </a:r>
                <a:endParaRPr kumimoji="0" lang="en-SG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Shape">
                <a:extLst>
                  <a:ext uri="{FF2B5EF4-FFF2-40B4-BE49-F238E27FC236}">
                    <a16:creationId xmlns:a16="http://schemas.microsoft.com/office/drawing/2014/main" xmlns="" id="{E717EF43-6D39-4AB6-8A2B-7D0AA0A2E37E}"/>
                  </a:ext>
                </a:extLst>
              </p:cNvPr>
              <p:cNvSpPr/>
              <p:nvPr/>
            </p:nvSpPr>
            <p:spPr>
              <a:xfrm>
                <a:off x="4520742" y="1897182"/>
                <a:ext cx="1461138" cy="13260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1" y="11280"/>
                    </a:moveTo>
                    <a:cubicBezTo>
                      <a:pt x="70" y="12752"/>
                      <a:pt x="0" y="14240"/>
                      <a:pt x="0" y="15727"/>
                    </a:cubicBezTo>
                    <a:cubicBezTo>
                      <a:pt x="0" y="16921"/>
                      <a:pt x="42" y="18098"/>
                      <a:pt x="127" y="19276"/>
                    </a:cubicBezTo>
                    <a:cubicBezTo>
                      <a:pt x="675" y="19183"/>
                      <a:pt x="1223" y="19136"/>
                      <a:pt x="1800" y="19136"/>
                    </a:cubicBezTo>
                    <a:cubicBezTo>
                      <a:pt x="4331" y="19136"/>
                      <a:pt x="6680" y="20051"/>
                      <a:pt x="8564" y="21600"/>
                    </a:cubicBezTo>
                    <a:cubicBezTo>
                      <a:pt x="9225" y="20934"/>
                      <a:pt x="9914" y="20298"/>
                      <a:pt x="10631" y="19694"/>
                    </a:cubicBezTo>
                    <a:cubicBezTo>
                      <a:pt x="11109" y="19291"/>
                      <a:pt x="11588" y="18904"/>
                      <a:pt x="12080" y="18532"/>
                    </a:cubicBezTo>
                    <a:cubicBezTo>
                      <a:pt x="14358" y="16828"/>
                      <a:pt x="16819" y="15356"/>
                      <a:pt x="19448" y="14410"/>
                    </a:cubicBezTo>
                    <a:cubicBezTo>
                      <a:pt x="20152" y="14162"/>
                      <a:pt x="20869" y="13945"/>
                      <a:pt x="21600" y="13791"/>
                    </a:cubicBezTo>
                    <a:cubicBezTo>
                      <a:pt x="19013" y="10304"/>
                      <a:pt x="15680" y="7531"/>
                      <a:pt x="11869" y="5733"/>
                    </a:cubicBezTo>
                    <a:cubicBezTo>
                      <a:pt x="10294" y="4989"/>
                      <a:pt x="8986" y="3734"/>
                      <a:pt x="8030" y="2169"/>
                    </a:cubicBezTo>
                    <a:cubicBezTo>
                      <a:pt x="7200" y="790"/>
                      <a:pt x="6216" y="0"/>
                      <a:pt x="5175" y="0"/>
                    </a:cubicBezTo>
                    <a:cubicBezTo>
                      <a:pt x="5175" y="0"/>
                      <a:pt x="5175" y="0"/>
                      <a:pt x="5175" y="0"/>
                    </a:cubicBezTo>
                    <a:cubicBezTo>
                      <a:pt x="4486" y="62"/>
                      <a:pt x="3881" y="449"/>
                      <a:pt x="3417" y="961"/>
                    </a:cubicBezTo>
                    <a:cubicBezTo>
                      <a:pt x="2939" y="1472"/>
                      <a:pt x="2573" y="2092"/>
                      <a:pt x="2250" y="2743"/>
                    </a:cubicBezTo>
                    <a:cubicBezTo>
                      <a:pt x="2137" y="2975"/>
                      <a:pt x="2025" y="3223"/>
                      <a:pt x="1927" y="3455"/>
                    </a:cubicBezTo>
                    <a:cubicBezTo>
                      <a:pt x="1744" y="3889"/>
                      <a:pt x="1589" y="4323"/>
                      <a:pt x="1448" y="4757"/>
                    </a:cubicBezTo>
                    <a:cubicBezTo>
                      <a:pt x="1223" y="5454"/>
                      <a:pt x="1027" y="6167"/>
                      <a:pt x="872" y="6880"/>
                    </a:cubicBezTo>
                    <a:cubicBezTo>
                      <a:pt x="577" y="8336"/>
                      <a:pt x="338" y="9793"/>
                      <a:pt x="211" y="11280"/>
                    </a:cubicBezTo>
                    <a:close/>
                  </a:path>
                </a:pathLst>
              </a:custGeom>
              <a:solidFill>
                <a:srgbClr val="C13018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r>
                  <a:rPr kumimoji="0" lang="fr-C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01</a:t>
                </a:r>
                <a:endParaRPr kumimoji="0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8" name="Shape">
                <a:extLst>
                  <a:ext uri="{FF2B5EF4-FFF2-40B4-BE49-F238E27FC236}">
                    <a16:creationId xmlns:a16="http://schemas.microsoft.com/office/drawing/2014/main" xmlns="" id="{03882A04-D1B7-48E5-9F9A-B3C5A754D899}"/>
                  </a:ext>
                </a:extLst>
              </p:cNvPr>
              <p:cNvSpPr/>
              <p:nvPr/>
            </p:nvSpPr>
            <p:spPr>
              <a:xfrm>
                <a:off x="5148573" y="2753317"/>
                <a:ext cx="1252164" cy="14809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4" h="21569" extrusionOk="0">
                    <a:moveTo>
                      <a:pt x="12108" y="1022"/>
                    </a:moveTo>
                    <a:cubicBezTo>
                      <a:pt x="10662" y="1493"/>
                      <a:pt x="9232" y="2047"/>
                      <a:pt x="7866" y="2698"/>
                    </a:cubicBezTo>
                    <a:cubicBezTo>
                      <a:pt x="6501" y="3322"/>
                      <a:pt x="5168" y="4029"/>
                      <a:pt x="3884" y="4791"/>
                    </a:cubicBezTo>
                    <a:cubicBezTo>
                      <a:pt x="3072" y="5262"/>
                      <a:pt x="2275" y="5774"/>
                      <a:pt x="1495" y="6287"/>
                    </a:cubicBezTo>
                    <a:cubicBezTo>
                      <a:pt x="991" y="6633"/>
                      <a:pt x="488" y="6980"/>
                      <a:pt x="0" y="7340"/>
                    </a:cubicBezTo>
                    <a:cubicBezTo>
                      <a:pt x="0" y="7340"/>
                      <a:pt x="0" y="7340"/>
                      <a:pt x="0" y="7340"/>
                    </a:cubicBezTo>
                    <a:cubicBezTo>
                      <a:pt x="390" y="7617"/>
                      <a:pt x="748" y="7922"/>
                      <a:pt x="1105" y="8240"/>
                    </a:cubicBezTo>
                    <a:cubicBezTo>
                      <a:pt x="3121" y="10097"/>
                      <a:pt x="4405" y="12522"/>
                      <a:pt x="4583" y="15210"/>
                    </a:cubicBezTo>
                    <a:cubicBezTo>
                      <a:pt x="5363" y="15348"/>
                      <a:pt x="6144" y="15500"/>
                      <a:pt x="6907" y="15681"/>
                    </a:cubicBezTo>
                    <a:cubicBezTo>
                      <a:pt x="8078" y="15958"/>
                      <a:pt x="9232" y="16276"/>
                      <a:pt x="10369" y="16637"/>
                    </a:cubicBezTo>
                    <a:cubicBezTo>
                      <a:pt x="13344" y="17606"/>
                      <a:pt x="16220" y="18853"/>
                      <a:pt x="18788" y="20502"/>
                    </a:cubicBezTo>
                    <a:cubicBezTo>
                      <a:pt x="19308" y="20835"/>
                      <a:pt x="19828" y="21195"/>
                      <a:pt x="20300" y="21569"/>
                    </a:cubicBezTo>
                    <a:cubicBezTo>
                      <a:pt x="20804" y="19740"/>
                      <a:pt x="21064" y="17828"/>
                      <a:pt x="21064" y="15861"/>
                    </a:cubicBezTo>
                    <a:cubicBezTo>
                      <a:pt x="21064" y="13824"/>
                      <a:pt x="20771" y="11829"/>
                      <a:pt x="20235" y="9931"/>
                    </a:cubicBezTo>
                    <a:cubicBezTo>
                      <a:pt x="19731" y="8143"/>
                      <a:pt x="20007" y="6259"/>
                      <a:pt x="20836" y="4569"/>
                    </a:cubicBezTo>
                    <a:cubicBezTo>
                      <a:pt x="21535" y="3142"/>
                      <a:pt x="21600" y="1909"/>
                      <a:pt x="20901" y="1036"/>
                    </a:cubicBezTo>
                    <a:cubicBezTo>
                      <a:pt x="20901" y="1036"/>
                      <a:pt x="20901" y="1036"/>
                      <a:pt x="20901" y="1036"/>
                    </a:cubicBezTo>
                    <a:cubicBezTo>
                      <a:pt x="20901" y="1036"/>
                      <a:pt x="20901" y="1036"/>
                      <a:pt x="20901" y="1036"/>
                    </a:cubicBezTo>
                    <a:cubicBezTo>
                      <a:pt x="20397" y="509"/>
                      <a:pt x="19666" y="218"/>
                      <a:pt x="18918" y="94"/>
                    </a:cubicBezTo>
                    <a:cubicBezTo>
                      <a:pt x="18154" y="-31"/>
                      <a:pt x="17374" y="-17"/>
                      <a:pt x="16594" y="52"/>
                    </a:cubicBezTo>
                    <a:cubicBezTo>
                      <a:pt x="15944" y="108"/>
                      <a:pt x="15278" y="218"/>
                      <a:pt x="14644" y="357"/>
                    </a:cubicBezTo>
                    <a:cubicBezTo>
                      <a:pt x="14546" y="385"/>
                      <a:pt x="14432" y="399"/>
                      <a:pt x="14335" y="426"/>
                    </a:cubicBezTo>
                    <a:cubicBezTo>
                      <a:pt x="13571" y="592"/>
                      <a:pt x="12840" y="786"/>
                      <a:pt x="12108" y="1022"/>
                    </a:cubicBezTo>
                    <a:close/>
                  </a:path>
                </a:pathLst>
              </a:custGeom>
              <a:solidFill>
                <a:srgbClr val="F7931F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r>
                  <a:rPr kumimoji="0" lang="fr-C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3D3D3">
                        <a:lumMod val="25000"/>
                      </a:srgbClr>
                    </a:solidFill>
                    <a:effectLst/>
                    <a:uLnTx/>
                    <a:uFillTx/>
                    <a:latin typeface="Calibri" panose="020F0502020204030204"/>
                  </a:rPr>
                  <a:t>02</a:t>
                </a:r>
                <a:endParaRPr kumimoji="0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3D3D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9" name="Shape">
                <a:extLst>
                  <a:ext uri="{FF2B5EF4-FFF2-40B4-BE49-F238E27FC236}">
                    <a16:creationId xmlns:a16="http://schemas.microsoft.com/office/drawing/2014/main" xmlns="" id="{5699A23E-120B-4992-85FE-4E160DD55E29}"/>
                  </a:ext>
                </a:extLst>
              </p:cNvPr>
              <p:cNvSpPr/>
              <p:nvPr/>
            </p:nvSpPr>
            <p:spPr>
              <a:xfrm>
                <a:off x="5177111" y="3847266"/>
                <a:ext cx="1339156" cy="15400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0" h="21600" extrusionOk="0">
                    <a:moveTo>
                      <a:pt x="21173" y="8899"/>
                    </a:moveTo>
                    <a:cubicBezTo>
                      <a:pt x="20883" y="8325"/>
                      <a:pt x="20455" y="7805"/>
                      <a:pt x="19982" y="7325"/>
                    </a:cubicBezTo>
                    <a:cubicBezTo>
                      <a:pt x="19509" y="6844"/>
                      <a:pt x="18974" y="6404"/>
                      <a:pt x="18425" y="5990"/>
                    </a:cubicBezTo>
                    <a:cubicBezTo>
                      <a:pt x="18410" y="5977"/>
                      <a:pt x="18379" y="5964"/>
                      <a:pt x="18364" y="5950"/>
                    </a:cubicBezTo>
                    <a:cubicBezTo>
                      <a:pt x="17830" y="5550"/>
                      <a:pt x="17265" y="5177"/>
                      <a:pt x="16685" y="4830"/>
                    </a:cubicBezTo>
                    <a:cubicBezTo>
                      <a:pt x="15479" y="4109"/>
                      <a:pt x="14212" y="3455"/>
                      <a:pt x="12899" y="2895"/>
                    </a:cubicBezTo>
                    <a:cubicBezTo>
                      <a:pt x="11586" y="2321"/>
                      <a:pt x="10243" y="1801"/>
                      <a:pt x="8869" y="1361"/>
                    </a:cubicBezTo>
                    <a:cubicBezTo>
                      <a:pt x="7526" y="907"/>
                      <a:pt x="6137" y="520"/>
                      <a:pt x="4747" y="213"/>
                    </a:cubicBezTo>
                    <a:cubicBezTo>
                      <a:pt x="4732" y="213"/>
                      <a:pt x="4702" y="200"/>
                      <a:pt x="4686" y="200"/>
                    </a:cubicBezTo>
                    <a:cubicBezTo>
                      <a:pt x="4381" y="133"/>
                      <a:pt x="4076" y="67"/>
                      <a:pt x="3770" y="0"/>
                    </a:cubicBezTo>
                    <a:cubicBezTo>
                      <a:pt x="3770" y="200"/>
                      <a:pt x="3755" y="414"/>
                      <a:pt x="3740" y="614"/>
                    </a:cubicBezTo>
                    <a:cubicBezTo>
                      <a:pt x="3526" y="3362"/>
                      <a:pt x="2137" y="5830"/>
                      <a:pt x="0" y="7631"/>
                    </a:cubicBezTo>
                    <a:cubicBezTo>
                      <a:pt x="397" y="8272"/>
                      <a:pt x="748" y="8926"/>
                      <a:pt x="1084" y="9593"/>
                    </a:cubicBezTo>
                    <a:cubicBezTo>
                      <a:pt x="1450" y="10313"/>
                      <a:pt x="1786" y="11047"/>
                      <a:pt x="2091" y="11794"/>
                    </a:cubicBezTo>
                    <a:cubicBezTo>
                      <a:pt x="3068" y="14262"/>
                      <a:pt x="3771" y="16837"/>
                      <a:pt x="3923" y="19479"/>
                    </a:cubicBezTo>
                    <a:cubicBezTo>
                      <a:pt x="3969" y="20186"/>
                      <a:pt x="3969" y="20893"/>
                      <a:pt x="3908" y="21600"/>
                    </a:cubicBezTo>
                    <a:cubicBezTo>
                      <a:pt x="7266" y="20119"/>
                      <a:pt x="10228" y="18078"/>
                      <a:pt x="12639" y="15596"/>
                    </a:cubicBezTo>
                    <a:cubicBezTo>
                      <a:pt x="14044" y="14142"/>
                      <a:pt x="15937" y="13075"/>
                      <a:pt x="18074" y="12688"/>
                    </a:cubicBezTo>
                    <a:cubicBezTo>
                      <a:pt x="19784" y="12381"/>
                      <a:pt x="20959" y="11741"/>
                      <a:pt x="21371" y="10780"/>
                    </a:cubicBezTo>
                    <a:cubicBezTo>
                      <a:pt x="21600" y="10126"/>
                      <a:pt x="21478" y="9473"/>
                      <a:pt x="21173" y="8899"/>
                    </a:cubicBezTo>
                    <a:close/>
                  </a:path>
                </a:pathLst>
              </a:custGeom>
              <a:solidFill>
                <a:srgbClr val="FFCC4C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r>
                  <a:rPr kumimoji="0" lang="fr-C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3D3D3">
                        <a:lumMod val="25000"/>
                      </a:srgbClr>
                    </a:solidFill>
                    <a:effectLst/>
                    <a:uLnTx/>
                    <a:uFillTx/>
                    <a:latin typeface="Calibri" panose="020F0502020204030204"/>
                  </a:rPr>
                  <a:t>03</a:t>
                </a:r>
                <a:endParaRPr kumimoji="0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3D3D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0" name="Shape">
                <a:extLst>
                  <a:ext uri="{FF2B5EF4-FFF2-40B4-BE49-F238E27FC236}">
                    <a16:creationId xmlns:a16="http://schemas.microsoft.com/office/drawing/2014/main" xmlns="" id="{9BB13F88-1BD8-43AD-AB19-C237A37FF916}"/>
                  </a:ext>
                </a:extLst>
              </p:cNvPr>
              <p:cNvSpPr/>
              <p:nvPr/>
            </p:nvSpPr>
            <p:spPr>
              <a:xfrm>
                <a:off x="3902422" y="4427535"/>
                <a:ext cx="1483015" cy="1315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3" extrusionOk="0">
                    <a:moveTo>
                      <a:pt x="20838" y="8804"/>
                    </a:moveTo>
                    <a:cubicBezTo>
                      <a:pt x="20533" y="7365"/>
                      <a:pt x="20159" y="5942"/>
                      <a:pt x="19702" y="4534"/>
                    </a:cubicBezTo>
                    <a:cubicBezTo>
                      <a:pt x="19328" y="3327"/>
                      <a:pt x="18898" y="2151"/>
                      <a:pt x="18413" y="990"/>
                    </a:cubicBezTo>
                    <a:cubicBezTo>
                      <a:pt x="18330" y="805"/>
                      <a:pt x="18261" y="619"/>
                      <a:pt x="18178" y="418"/>
                    </a:cubicBezTo>
                    <a:cubicBezTo>
                      <a:pt x="18122" y="279"/>
                      <a:pt x="18053" y="139"/>
                      <a:pt x="17998" y="0"/>
                    </a:cubicBezTo>
                    <a:cubicBezTo>
                      <a:pt x="17845" y="139"/>
                      <a:pt x="17693" y="279"/>
                      <a:pt x="17527" y="418"/>
                    </a:cubicBezTo>
                    <a:cubicBezTo>
                      <a:pt x="15656" y="1981"/>
                      <a:pt x="13329" y="2909"/>
                      <a:pt x="10807" y="2909"/>
                    </a:cubicBezTo>
                    <a:cubicBezTo>
                      <a:pt x="9976" y="2909"/>
                      <a:pt x="9172" y="2801"/>
                      <a:pt x="8410" y="2615"/>
                    </a:cubicBezTo>
                    <a:cubicBezTo>
                      <a:pt x="8368" y="2723"/>
                      <a:pt x="8341" y="2832"/>
                      <a:pt x="8299" y="2924"/>
                    </a:cubicBezTo>
                    <a:cubicBezTo>
                      <a:pt x="7676" y="4642"/>
                      <a:pt x="6914" y="6297"/>
                      <a:pt x="6055" y="7876"/>
                    </a:cubicBezTo>
                    <a:cubicBezTo>
                      <a:pt x="4628" y="10460"/>
                      <a:pt x="2965" y="12904"/>
                      <a:pt x="942" y="14947"/>
                    </a:cubicBezTo>
                    <a:cubicBezTo>
                      <a:pt x="637" y="15256"/>
                      <a:pt x="319" y="15550"/>
                      <a:pt x="0" y="15844"/>
                    </a:cubicBezTo>
                    <a:cubicBezTo>
                      <a:pt x="3284" y="17593"/>
                      <a:pt x="6955" y="18567"/>
                      <a:pt x="10821" y="18567"/>
                    </a:cubicBezTo>
                    <a:cubicBezTo>
                      <a:pt x="10918" y="18567"/>
                      <a:pt x="11029" y="18567"/>
                      <a:pt x="11126" y="18567"/>
                    </a:cubicBezTo>
                    <a:cubicBezTo>
                      <a:pt x="13065" y="18536"/>
                      <a:pt x="14950" y="19248"/>
                      <a:pt x="16543" y="20470"/>
                    </a:cubicBezTo>
                    <a:cubicBezTo>
                      <a:pt x="17637" y="21306"/>
                      <a:pt x="18677" y="21600"/>
                      <a:pt x="19563" y="21244"/>
                    </a:cubicBezTo>
                    <a:cubicBezTo>
                      <a:pt x="20187" y="20935"/>
                      <a:pt x="20630" y="20347"/>
                      <a:pt x="20907" y="19697"/>
                    </a:cubicBezTo>
                    <a:cubicBezTo>
                      <a:pt x="21198" y="19047"/>
                      <a:pt x="21364" y="18320"/>
                      <a:pt x="21461" y="17593"/>
                    </a:cubicBezTo>
                    <a:cubicBezTo>
                      <a:pt x="21545" y="16989"/>
                      <a:pt x="21586" y="16370"/>
                      <a:pt x="21600" y="15751"/>
                    </a:cubicBezTo>
                    <a:cubicBezTo>
                      <a:pt x="21600" y="15627"/>
                      <a:pt x="21600" y="15504"/>
                      <a:pt x="21600" y="15380"/>
                    </a:cubicBezTo>
                    <a:cubicBezTo>
                      <a:pt x="21600" y="14637"/>
                      <a:pt x="21572" y="13895"/>
                      <a:pt x="21503" y="13167"/>
                    </a:cubicBezTo>
                    <a:cubicBezTo>
                      <a:pt x="21378" y="11713"/>
                      <a:pt x="21157" y="10258"/>
                      <a:pt x="20838" y="8804"/>
                    </a:cubicBezTo>
                    <a:close/>
                  </a:path>
                </a:pathLst>
              </a:custGeom>
              <a:solidFill>
                <a:srgbClr val="A2B969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r>
                  <a:rPr kumimoji="0" lang="fr-C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3D3D3">
                        <a:lumMod val="25000"/>
                      </a:srgbClr>
                    </a:solidFill>
                    <a:effectLst/>
                    <a:uLnTx/>
                    <a:uFillTx/>
                    <a:latin typeface="Calibri" panose="020F0502020204030204"/>
                  </a:rPr>
                  <a:t>04</a:t>
                </a:r>
                <a:endParaRPr kumimoji="0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3D3D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1" name="Shape">
                <a:extLst>
                  <a:ext uri="{FF2B5EF4-FFF2-40B4-BE49-F238E27FC236}">
                    <a16:creationId xmlns:a16="http://schemas.microsoft.com/office/drawing/2014/main" xmlns="" id="{9C3F5FBC-846E-407D-A8BF-FBC7F7DDFD4E}"/>
                  </a:ext>
                </a:extLst>
              </p:cNvPr>
              <p:cNvSpPr/>
              <p:nvPr/>
            </p:nvSpPr>
            <p:spPr>
              <a:xfrm>
                <a:off x="2960674" y="4227771"/>
                <a:ext cx="1471602" cy="1318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6" extrusionOk="0">
                    <a:moveTo>
                      <a:pt x="16992" y="14436"/>
                    </a:moveTo>
                    <a:cubicBezTo>
                      <a:pt x="17802" y="13255"/>
                      <a:pt x="18556" y="12012"/>
                      <a:pt x="19254" y="10738"/>
                    </a:cubicBezTo>
                    <a:cubicBezTo>
                      <a:pt x="19952" y="9464"/>
                      <a:pt x="20595" y="8158"/>
                      <a:pt x="21153" y="6806"/>
                    </a:cubicBezTo>
                    <a:cubicBezTo>
                      <a:pt x="21307" y="6449"/>
                      <a:pt x="21446" y="6092"/>
                      <a:pt x="21600" y="5719"/>
                    </a:cubicBezTo>
                    <a:cubicBezTo>
                      <a:pt x="18863" y="4833"/>
                      <a:pt x="16560" y="2828"/>
                      <a:pt x="15121" y="171"/>
                    </a:cubicBezTo>
                    <a:cubicBezTo>
                      <a:pt x="14228" y="420"/>
                      <a:pt x="13320" y="606"/>
                      <a:pt x="12413" y="761"/>
                    </a:cubicBezTo>
                    <a:cubicBezTo>
                      <a:pt x="11491" y="917"/>
                      <a:pt x="10556" y="1026"/>
                      <a:pt x="9634" y="1088"/>
                    </a:cubicBezTo>
                    <a:cubicBezTo>
                      <a:pt x="6897" y="1259"/>
                      <a:pt x="4133" y="1119"/>
                      <a:pt x="1452" y="435"/>
                    </a:cubicBezTo>
                    <a:cubicBezTo>
                      <a:pt x="963" y="311"/>
                      <a:pt x="475" y="171"/>
                      <a:pt x="0" y="0"/>
                    </a:cubicBezTo>
                    <a:cubicBezTo>
                      <a:pt x="782" y="3807"/>
                      <a:pt x="2262" y="7319"/>
                      <a:pt x="4273" y="10380"/>
                    </a:cubicBezTo>
                    <a:cubicBezTo>
                      <a:pt x="5515" y="12261"/>
                      <a:pt x="6185" y="14561"/>
                      <a:pt x="6102" y="16907"/>
                    </a:cubicBezTo>
                    <a:cubicBezTo>
                      <a:pt x="6032" y="18989"/>
                      <a:pt x="6479" y="20543"/>
                      <a:pt x="7512" y="21243"/>
                    </a:cubicBezTo>
                    <a:cubicBezTo>
                      <a:pt x="7512" y="21243"/>
                      <a:pt x="7512" y="21243"/>
                      <a:pt x="7512" y="21243"/>
                    </a:cubicBezTo>
                    <a:cubicBezTo>
                      <a:pt x="7512" y="21243"/>
                      <a:pt x="7512" y="21243"/>
                      <a:pt x="7512" y="21243"/>
                    </a:cubicBezTo>
                    <a:cubicBezTo>
                      <a:pt x="8126" y="21584"/>
                      <a:pt x="8824" y="21600"/>
                      <a:pt x="9467" y="21429"/>
                    </a:cubicBezTo>
                    <a:cubicBezTo>
                      <a:pt x="10109" y="21258"/>
                      <a:pt x="10723" y="20947"/>
                      <a:pt x="11296" y="20574"/>
                    </a:cubicBezTo>
                    <a:cubicBezTo>
                      <a:pt x="11868" y="20201"/>
                      <a:pt x="12413" y="19766"/>
                      <a:pt x="12929" y="19300"/>
                    </a:cubicBezTo>
                    <a:cubicBezTo>
                      <a:pt x="13069" y="19176"/>
                      <a:pt x="13195" y="19052"/>
                      <a:pt x="13320" y="18927"/>
                    </a:cubicBezTo>
                    <a:cubicBezTo>
                      <a:pt x="13697" y="18570"/>
                      <a:pt x="14060" y="18197"/>
                      <a:pt x="14409" y="17808"/>
                    </a:cubicBezTo>
                    <a:cubicBezTo>
                      <a:pt x="15303" y="16752"/>
                      <a:pt x="16197" y="15633"/>
                      <a:pt x="16992" y="14436"/>
                    </a:cubicBezTo>
                    <a:close/>
                  </a:path>
                </a:pathLst>
              </a:custGeom>
              <a:solidFill>
                <a:srgbClr val="4CC1EF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r>
                  <a:rPr kumimoji="0" lang="fr-C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3D3D3">
                        <a:lumMod val="25000"/>
                      </a:srgbClr>
                    </a:solidFill>
                    <a:effectLst/>
                    <a:uLnTx/>
                    <a:uFillTx/>
                    <a:latin typeface="Calibri" panose="020F0502020204030204"/>
                  </a:rPr>
                  <a:t>05</a:t>
                </a:r>
                <a:endParaRPr kumimoji="0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3D3D3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2" name="Shape">
                <a:extLst>
                  <a:ext uri="{FF2B5EF4-FFF2-40B4-BE49-F238E27FC236}">
                    <a16:creationId xmlns:a16="http://schemas.microsoft.com/office/drawing/2014/main" xmlns="" id="{00AEFB22-F95F-486D-9A8D-A07441D349D3}"/>
                  </a:ext>
                </a:extLst>
              </p:cNvPr>
              <p:cNvSpPr/>
              <p:nvPr/>
            </p:nvSpPr>
            <p:spPr>
              <a:xfrm>
                <a:off x="2627733" y="2781854"/>
                <a:ext cx="1338669" cy="14596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577" extrusionOk="0">
                    <a:moveTo>
                      <a:pt x="11470" y="21544"/>
                    </a:moveTo>
                    <a:cubicBezTo>
                      <a:pt x="12940" y="21600"/>
                      <a:pt x="14409" y="21586"/>
                      <a:pt x="15879" y="21502"/>
                    </a:cubicBezTo>
                    <a:cubicBezTo>
                      <a:pt x="17195" y="21431"/>
                      <a:pt x="18527" y="21291"/>
                      <a:pt x="19828" y="21108"/>
                    </a:cubicBezTo>
                    <a:cubicBezTo>
                      <a:pt x="19966" y="21094"/>
                      <a:pt x="20119" y="21066"/>
                      <a:pt x="20257" y="21052"/>
                    </a:cubicBezTo>
                    <a:cubicBezTo>
                      <a:pt x="20686" y="20981"/>
                      <a:pt x="21114" y="20911"/>
                      <a:pt x="21543" y="20827"/>
                    </a:cubicBezTo>
                    <a:cubicBezTo>
                      <a:pt x="21359" y="20517"/>
                      <a:pt x="21206" y="20194"/>
                      <a:pt x="21053" y="19856"/>
                    </a:cubicBezTo>
                    <a:cubicBezTo>
                      <a:pt x="20487" y="18548"/>
                      <a:pt x="20165" y="17114"/>
                      <a:pt x="20165" y="15623"/>
                    </a:cubicBezTo>
                    <a:cubicBezTo>
                      <a:pt x="20165" y="14442"/>
                      <a:pt x="20364" y="13303"/>
                      <a:pt x="20732" y="12234"/>
                    </a:cubicBezTo>
                    <a:cubicBezTo>
                      <a:pt x="20027" y="11728"/>
                      <a:pt x="19354" y="11208"/>
                      <a:pt x="18696" y="10659"/>
                    </a:cubicBezTo>
                    <a:cubicBezTo>
                      <a:pt x="18053" y="10125"/>
                      <a:pt x="17425" y="9563"/>
                      <a:pt x="16813" y="8986"/>
                    </a:cubicBezTo>
                    <a:cubicBezTo>
                      <a:pt x="14746" y="6975"/>
                      <a:pt x="12909" y="4767"/>
                      <a:pt x="11516" y="2292"/>
                    </a:cubicBezTo>
                    <a:cubicBezTo>
                      <a:pt x="11103" y="1561"/>
                      <a:pt x="10735" y="787"/>
                      <a:pt x="10444" y="0"/>
                    </a:cubicBezTo>
                    <a:cubicBezTo>
                      <a:pt x="8179" y="2700"/>
                      <a:pt x="6480" y="5836"/>
                      <a:pt x="5531" y="9253"/>
                    </a:cubicBezTo>
                    <a:cubicBezTo>
                      <a:pt x="4964" y="11278"/>
                      <a:pt x="3617" y="13022"/>
                      <a:pt x="1826" y="14316"/>
                    </a:cubicBezTo>
                    <a:cubicBezTo>
                      <a:pt x="601" y="15202"/>
                      <a:pt x="-57" y="16186"/>
                      <a:pt x="4" y="17198"/>
                    </a:cubicBezTo>
                    <a:cubicBezTo>
                      <a:pt x="4" y="17198"/>
                      <a:pt x="4" y="17198"/>
                      <a:pt x="4" y="17198"/>
                    </a:cubicBezTo>
                    <a:cubicBezTo>
                      <a:pt x="4" y="17198"/>
                      <a:pt x="4" y="17198"/>
                      <a:pt x="4" y="17198"/>
                    </a:cubicBezTo>
                    <a:cubicBezTo>
                      <a:pt x="111" y="17888"/>
                      <a:pt x="540" y="18464"/>
                      <a:pt x="1076" y="18900"/>
                    </a:cubicBezTo>
                    <a:cubicBezTo>
                      <a:pt x="1612" y="19350"/>
                      <a:pt x="2255" y="19687"/>
                      <a:pt x="2913" y="19969"/>
                    </a:cubicBezTo>
                    <a:cubicBezTo>
                      <a:pt x="3571" y="20250"/>
                      <a:pt x="4260" y="20475"/>
                      <a:pt x="4964" y="20658"/>
                    </a:cubicBezTo>
                    <a:cubicBezTo>
                      <a:pt x="5041" y="20686"/>
                      <a:pt x="5133" y="20700"/>
                      <a:pt x="5209" y="20714"/>
                    </a:cubicBezTo>
                    <a:cubicBezTo>
                      <a:pt x="5837" y="20869"/>
                      <a:pt x="6464" y="21009"/>
                      <a:pt x="7107" y="21108"/>
                    </a:cubicBezTo>
                    <a:cubicBezTo>
                      <a:pt x="8531" y="21347"/>
                      <a:pt x="10001" y="21488"/>
                      <a:pt x="11470" y="21544"/>
                    </a:cubicBezTo>
                    <a:close/>
                  </a:path>
                </a:pathLst>
              </a:custGeom>
              <a:solidFill>
                <a:srgbClr val="3A5C84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r>
                  <a:rPr kumimoji="0" lang="fr-C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06</a:t>
                </a:r>
                <a:endParaRPr kumimoji="0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3" name="Shape">
                <a:extLst>
                  <a:ext uri="{FF2B5EF4-FFF2-40B4-BE49-F238E27FC236}">
                    <a16:creationId xmlns:a16="http://schemas.microsoft.com/office/drawing/2014/main" xmlns="" id="{0AE21061-3FEE-456A-BDAB-4197307E94FD}"/>
                  </a:ext>
                </a:extLst>
              </p:cNvPr>
              <p:cNvSpPr/>
              <p:nvPr/>
            </p:nvSpPr>
            <p:spPr>
              <a:xfrm>
                <a:off x="3255564" y="2106459"/>
                <a:ext cx="1367913" cy="14506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15" y="8357"/>
                    </a:moveTo>
                    <a:cubicBezTo>
                      <a:pt x="436" y="8782"/>
                      <a:pt x="586" y="9192"/>
                      <a:pt x="751" y="9603"/>
                    </a:cubicBezTo>
                    <a:cubicBezTo>
                      <a:pt x="841" y="9830"/>
                      <a:pt x="946" y="10042"/>
                      <a:pt x="1051" y="10269"/>
                    </a:cubicBezTo>
                    <a:cubicBezTo>
                      <a:pt x="1352" y="10892"/>
                      <a:pt x="1667" y="11487"/>
                      <a:pt x="2028" y="12082"/>
                    </a:cubicBezTo>
                    <a:cubicBezTo>
                      <a:pt x="2749" y="13257"/>
                      <a:pt x="3545" y="14391"/>
                      <a:pt x="4431" y="15453"/>
                    </a:cubicBezTo>
                    <a:cubicBezTo>
                      <a:pt x="5302" y="16529"/>
                      <a:pt x="6249" y="17563"/>
                      <a:pt x="7240" y="18541"/>
                    </a:cubicBezTo>
                    <a:cubicBezTo>
                      <a:pt x="8066" y="19362"/>
                      <a:pt x="8922" y="20141"/>
                      <a:pt x="9824" y="20878"/>
                    </a:cubicBezTo>
                    <a:cubicBezTo>
                      <a:pt x="10004" y="21033"/>
                      <a:pt x="10199" y="21189"/>
                      <a:pt x="10379" y="21331"/>
                    </a:cubicBezTo>
                    <a:cubicBezTo>
                      <a:pt x="10500" y="21430"/>
                      <a:pt x="10605" y="21515"/>
                      <a:pt x="10725" y="21600"/>
                    </a:cubicBezTo>
                    <a:cubicBezTo>
                      <a:pt x="10815" y="21388"/>
                      <a:pt x="10905" y="21175"/>
                      <a:pt x="11010" y="20963"/>
                    </a:cubicBezTo>
                    <a:cubicBezTo>
                      <a:pt x="12512" y="17917"/>
                      <a:pt x="15396" y="15609"/>
                      <a:pt x="18896" y="14730"/>
                    </a:cubicBezTo>
                    <a:cubicBezTo>
                      <a:pt x="19061" y="14688"/>
                      <a:pt x="19212" y="14660"/>
                      <a:pt x="19377" y="14617"/>
                    </a:cubicBezTo>
                    <a:cubicBezTo>
                      <a:pt x="19257" y="13484"/>
                      <a:pt x="19197" y="12351"/>
                      <a:pt x="19182" y="11218"/>
                    </a:cubicBezTo>
                    <a:cubicBezTo>
                      <a:pt x="19197" y="8442"/>
                      <a:pt x="19512" y="5637"/>
                      <a:pt x="20353" y="2960"/>
                    </a:cubicBezTo>
                    <a:cubicBezTo>
                      <a:pt x="20669" y="1940"/>
                      <a:pt x="21074" y="935"/>
                      <a:pt x="21600" y="0"/>
                    </a:cubicBezTo>
                    <a:cubicBezTo>
                      <a:pt x="17259" y="57"/>
                      <a:pt x="13173" y="1076"/>
                      <a:pt x="9553" y="2819"/>
                    </a:cubicBezTo>
                    <a:cubicBezTo>
                      <a:pt x="7766" y="3683"/>
                      <a:pt x="5738" y="4093"/>
                      <a:pt x="3740" y="3824"/>
                    </a:cubicBezTo>
                    <a:cubicBezTo>
                      <a:pt x="2463" y="3654"/>
                      <a:pt x="1412" y="3853"/>
                      <a:pt x="721" y="4476"/>
                    </a:cubicBezTo>
                    <a:cubicBezTo>
                      <a:pt x="721" y="4476"/>
                      <a:pt x="721" y="4476"/>
                      <a:pt x="721" y="4476"/>
                    </a:cubicBezTo>
                    <a:cubicBezTo>
                      <a:pt x="721" y="4476"/>
                      <a:pt x="721" y="4476"/>
                      <a:pt x="721" y="4476"/>
                    </a:cubicBezTo>
                    <a:cubicBezTo>
                      <a:pt x="225" y="4986"/>
                      <a:pt x="30" y="5680"/>
                      <a:pt x="0" y="6345"/>
                    </a:cubicBezTo>
                    <a:cubicBezTo>
                      <a:pt x="0" y="7039"/>
                      <a:pt x="120" y="7719"/>
                      <a:pt x="315" y="8357"/>
                    </a:cubicBezTo>
                    <a:close/>
                  </a:path>
                </a:pathLst>
              </a:custGeom>
              <a:solidFill>
                <a:srgbClr val="063951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r>
                  <a:rPr kumimoji="0" lang="fr-C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07</a:t>
                </a:r>
                <a:endParaRPr kumimoji="0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4" name="Circle: Hollow 131">
                <a:extLst>
                  <a:ext uri="{FF2B5EF4-FFF2-40B4-BE49-F238E27FC236}">
                    <a16:creationId xmlns:a16="http://schemas.microsoft.com/office/drawing/2014/main" xmlns="" id="{5F3EAF5F-8C87-4B89-A1F4-98D83C375970}"/>
                  </a:ext>
                </a:extLst>
              </p:cNvPr>
              <p:cNvSpPr/>
              <p:nvPr/>
            </p:nvSpPr>
            <p:spPr>
              <a:xfrm>
                <a:off x="3585430" y="2777826"/>
                <a:ext cx="2124285" cy="2124285"/>
              </a:xfrm>
              <a:prstGeom prst="donut">
                <a:avLst>
                  <a:gd name="adj" fmla="val 9402"/>
                </a:avLst>
              </a:prstGeom>
              <a:solidFill>
                <a:sysClr val="window" lastClr="FFFFFF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grpSp>
            <p:nvGrpSpPr>
              <p:cNvPr id="25" name="Graphic 71" descr="Bullseye">
                <a:extLst>
                  <a:ext uri="{FF2B5EF4-FFF2-40B4-BE49-F238E27FC236}">
                    <a16:creationId xmlns:a16="http://schemas.microsoft.com/office/drawing/2014/main" xmlns="" id="{704A2CEF-EF8B-41F6-A91A-A50A86293214}"/>
                  </a:ext>
                </a:extLst>
              </p:cNvPr>
              <p:cNvGrpSpPr/>
              <p:nvPr/>
            </p:nvGrpSpPr>
            <p:grpSpPr>
              <a:xfrm>
                <a:off x="4912001" y="5212939"/>
                <a:ext cx="374183" cy="374183"/>
                <a:chOff x="6459701" y="5007738"/>
                <a:chExt cx="400265" cy="400265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5" name="Freeform: Shape 160">
                  <a:extLst>
                    <a:ext uri="{FF2B5EF4-FFF2-40B4-BE49-F238E27FC236}">
                      <a16:creationId xmlns:a16="http://schemas.microsoft.com/office/drawing/2014/main" xmlns="" id="{BDFEF3E7-C036-449D-8D07-99107EADA238}"/>
                    </a:ext>
                  </a:extLst>
                </p:cNvPr>
                <p:cNvSpPr/>
                <p:nvPr/>
              </p:nvSpPr>
              <p:spPr>
                <a:xfrm>
                  <a:off x="6611468" y="5043178"/>
                  <a:ext cx="213057" cy="212640"/>
                </a:xfrm>
                <a:custGeom>
                  <a:avLst/>
                  <a:gdLst>
                    <a:gd name="connsiteX0" fmla="*/ 175533 w 213057"/>
                    <a:gd name="connsiteY0" fmla="*/ 37525 h 212640"/>
                    <a:gd name="connsiteX1" fmla="*/ 171363 w 213057"/>
                    <a:gd name="connsiteY1" fmla="*/ 0 h 212640"/>
                    <a:gd name="connsiteX2" fmla="*/ 125500 w 213057"/>
                    <a:gd name="connsiteY2" fmla="*/ 45864 h 212640"/>
                    <a:gd name="connsiteX3" fmla="*/ 128001 w 213057"/>
                    <a:gd name="connsiteY3" fmla="*/ 67545 h 212640"/>
                    <a:gd name="connsiteX4" fmla="*/ 61291 w 213057"/>
                    <a:gd name="connsiteY4" fmla="*/ 134256 h 212640"/>
                    <a:gd name="connsiteX5" fmla="*/ 41694 w 213057"/>
                    <a:gd name="connsiteY5" fmla="*/ 129252 h 212640"/>
                    <a:gd name="connsiteX6" fmla="*/ 0 w 213057"/>
                    <a:gd name="connsiteY6" fmla="*/ 170947 h 212640"/>
                    <a:gd name="connsiteX7" fmla="*/ 41694 w 213057"/>
                    <a:gd name="connsiteY7" fmla="*/ 212641 h 212640"/>
                    <a:gd name="connsiteX8" fmla="*/ 83389 w 213057"/>
                    <a:gd name="connsiteY8" fmla="*/ 170947 h 212640"/>
                    <a:gd name="connsiteX9" fmla="*/ 78802 w 213057"/>
                    <a:gd name="connsiteY9" fmla="*/ 151767 h 212640"/>
                    <a:gd name="connsiteX10" fmla="*/ 145513 w 213057"/>
                    <a:gd name="connsiteY10" fmla="*/ 85056 h 212640"/>
                    <a:gd name="connsiteX11" fmla="*/ 167194 w 213057"/>
                    <a:gd name="connsiteY11" fmla="*/ 87558 h 212640"/>
                    <a:gd name="connsiteX12" fmla="*/ 213058 w 213057"/>
                    <a:gd name="connsiteY12" fmla="*/ 41694 h 212640"/>
                    <a:gd name="connsiteX13" fmla="*/ 175533 w 213057"/>
                    <a:gd name="connsiteY13" fmla="*/ 37525 h 212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3057" h="212640">
                      <a:moveTo>
                        <a:pt x="175533" y="37525"/>
                      </a:moveTo>
                      <a:lnTo>
                        <a:pt x="171363" y="0"/>
                      </a:lnTo>
                      <a:lnTo>
                        <a:pt x="125500" y="45864"/>
                      </a:lnTo>
                      <a:lnTo>
                        <a:pt x="128001" y="67545"/>
                      </a:lnTo>
                      <a:lnTo>
                        <a:pt x="61291" y="134256"/>
                      </a:lnTo>
                      <a:cubicBezTo>
                        <a:pt x="55453" y="131337"/>
                        <a:pt x="48782" y="129252"/>
                        <a:pt x="41694" y="129252"/>
                      </a:cubicBezTo>
                      <a:cubicBezTo>
                        <a:pt x="18762" y="129252"/>
                        <a:pt x="0" y="148015"/>
                        <a:pt x="0" y="170947"/>
                      </a:cubicBezTo>
                      <a:cubicBezTo>
                        <a:pt x="0" y="193878"/>
                        <a:pt x="18762" y="212641"/>
                        <a:pt x="41694" y="212641"/>
                      </a:cubicBezTo>
                      <a:cubicBezTo>
                        <a:pt x="64626" y="212641"/>
                        <a:pt x="83389" y="193878"/>
                        <a:pt x="83389" y="170947"/>
                      </a:cubicBezTo>
                      <a:cubicBezTo>
                        <a:pt x="83389" y="163858"/>
                        <a:pt x="81721" y="157604"/>
                        <a:pt x="78802" y="151767"/>
                      </a:cubicBezTo>
                      <a:lnTo>
                        <a:pt x="145513" y="85056"/>
                      </a:lnTo>
                      <a:lnTo>
                        <a:pt x="167194" y="87558"/>
                      </a:lnTo>
                      <a:lnTo>
                        <a:pt x="213058" y="41694"/>
                      </a:lnTo>
                      <a:lnTo>
                        <a:pt x="175533" y="37525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416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56" name="Freeform: Shape 161">
                  <a:extLst>
                    <a:ext uri="{FF2B5EF4-FFF2-40B4-BE49-F238E27FC236}">
                      <a16:creationId xmlns:a16="http://schemas.microsoft.com/office/drawing/2014/main" xmlns="" id="{733248EF-0553-43B7-B845-E485B8453D91}"/>
                    </a:ext>
                  </a:extLst>
                </p:cNvPr>
                <p:cNvSpPr/>
                <p:nvPr/>
              </p:nvSpPr>
              <p:spPr>
                <a:xfrm>
                  <a:off x="6495141" y="5055686"/>
                  <a:ext cx="316876" cy="316876"/>
                </a:xfrm>
                <a:custGeom>
                  <a:avLst/>
                  <a:gdLst>
                    <a:gd name="connsiteX0" fmla="*/ 295195 w 316876"/>
                    <a:gd name="connsiteY0" fmla="*/ 86724 h 316876"/>
                    <a:gd name="connsiteX1" fmla="*/ 289775 w 316876"/>
                    <a:gd name="connsiteY1" fmla="*/ 92561 h 316876"/>
                    <a:gd name="connsiteX2" fmla="*/ 281853 w 316876"/>
                    <a:gd name="connsiteY2" fmla="*/ 91727 h 316876"/>
                    <a:gd name="connsiteX3" fmla="*/ 273097 w 316876"/>
                    <a:gd name="connsiteY3" fmla="*/ 90477 h 316876"/>
                    <a:gd name="connsiteX4" fmla="*/ 291860 w 316876"/>
                    <a:gd name="connsiteY4" fmla="*/ 158438 h 316876"/>
                    <a:gd name="connsiteX5" fmla="*/ 158438 w 316876"/>
                    <a:gd name="connsiteY5" fmla="*/ 291860 h 316876"/>
                    <a:gd name="connsiteX6" fmla="*/ 25017 w 316876"/>
                    <a:gd name="connsiteY6" fmla="*/ 158438 h 316876"/>
                    <a:gd name="connsiteX7" fmla="*/ 158438 w 316876"/>
                    <a:gd name="connsiteY7" fmla="*/ 25017 h 316876"/>
                    <a:gd name="connsiteX8" fmla="*/ 226400 w 316876"/>
                    <a:gd name="connsiteY8" fmla="*/ 43779 h 316876"/>
                    <a:gd name="connsiteX9" fmla="*/ 225566 w 316876"/>
                    <a:gd name="connsiteY9" fmla="*/ 35440 h 316876"/>
                    <a:gd name="connsiteX10" fmla="*/ 224315 w 316876"/>
                    <a:gd name="connsiteY10" fmla="*/ 27101 h 316876"/>
                    <a:gd name="connsiteX11" fmla="*/ 230152 w 316876"/>
                    <a:gd name="connsiteY11" fmla="*/ 21264 h 316876"/>
                    <a:gd name="connsiteX12" fmla="*/ 233071 w 316876"/>
                    <a:gd name="connsiteY12" fmla="*/ 18345 h 316876"/>
                    <a:gd name="connsiteX13" fmla="*/ 158438 w 316876"/>
                    <a:gd name="connsiteY13" fmla="*/ 0 h 316876"/>
                    <a:gd name="connsiteX14" fmla="*/ 0 w 316876"/>
                    <a:gd name="connsiteY14" fmla="*/ 158438 h 316876"/>
                    <a:gd name="connsiteX15" fmla="*/ 158438 w 316876"/>
                    <a:gd name="connsiteY15" fmla="*/ 316876 h 316876"/>
                    <a:gd name="connsiteX16" fmla="*/ 316876 w 316876"/>
                    <a:gd name="connsiteY16" fmla="*/ 158438 h 316876"/>
                    <a:gd name="connsiteX17" fmla="*/ 298114 w 316876"/>
                    <a:gd name="connsiteY17" fmla="*/ 84222 h 316876"/>
                    <a:gd name="connsiteX18" fmla="*/ 295195 w 316876"/>
                    <a:gd name="connsiteY18" fmla="*/ 86724 h 316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16876" h="316876">
                      <a:moveTo>
                        <a:pt x="295195" y="86724"/>
                      </a:moveTo>
                      <a:lnTo>
                        <a:pt x="289775" y="92561"/>
                      </a:lnTo>
                      <a:lnTo>
                        <a:pt x="281853" y="91727"/>
                      </a:lnTo>
                      <a:lnTo>
                        <a:pt x="273097" y="90477"/>
                      </a:lnTo>
                      <a:cubicBezTo>
                        <a:pt x="284772" y="110490"/>
                        <a:pt x="291860" y="133422"/>
                        <a:pt x="291860" y="158438"/>
                      </a:cubicBezTo>
                      <a:cubicBezTo>
                        <a:pt x="291860" y="231820"/>
                        <a:pt x="231820" y="291860"/>
                        <a:pt x="158438" y="291860"/>
                      </a:cubicBezTo>
                      <a:cubicBezTo>
                        <a:pt x="85056" y="291860"/>
                        <a:pt x="25017" y="231820"/>
                        <a:pt x="25017" y="158438"/>
                      </a:cubicBezTo>
                      <a:cubicBezTo>
                        <a:pt x="25017" y="85056"/>
                        <a:pt x="85056" y="25017"/>
                        <a:pt x="158438" y="25017"/>
                      </a:cubicBezTo>
                      <a:cubicBezTo>
                        <a:pt x="183038" y="25017"/>
                        <a:pt x="206387" y="31688"/>
                        <a:pt x="226400" y="43779"/>
                      </a:cubicBezTo>
                      <a:lnTo>
                        <a:pt x="225566" y="35440"/>
                      </a:lnTo>
                      <a:lnTo>
                        <a:pt x="224315" y="27101"/>
                      </a:lnTo>
                      <a:lnTo>
                        <a:pt x="230152" y="21264"/>
                      </a:lnTo>
                      <a:lnTo>
                        <a:pt x="233071" y="18345"/>
                      </a:lnTo>
                      <a:cubicBezTo>
                        <a:pt x="210556" y="6671"/>
                        <a:pt x="185540" y="0"/>
                        <a:pt x="158438" y="0"/>
                      </a:cubicBezTo>
                      <a:cubicBezTo>
                        <a:pt x="70880" y="0"/>
                        <a:pt x="0" y="70880"/>
                        <a:pt x="0" y="158438"/>
                      </a:cubicBezTo>
                      <a:cubicBezTo>
                        <a:pt x="0" y="245996"/>
                        <a:pt x="70880" y="316876"/>
                        <a:pt x="158438" y="316876"/>
                      </a:cubicBezTo>
                      <a:cubicBezTo>
                        <a:pt x="245996" y="316876"/>
                        <a:pt x="316876" y="245996"/>
                        <a:pt x="316876" y="158438"/>
                      </a:cubicBezTo>
                      <a:cubicBezTo>
                        <a:pt x="316876" y="131337"/>
                        <a:pt x="310205" y="106320"/>
                        <a:pt x="298114" y="84222"/>
                      </a:cubicBezTo>
                      <a:lnTo>
                        <a:pt x="295195" y="86724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416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57" name="Freeform: Shape 162">
                  <a:extLst>
                    <a:ext uri="{FF2B5EF4-FFF2-40B4-BE49-F238E27FC236}">
                      <a16:creationId xmlns:a16="http://schemas.microsoft.com/office/drawing/2014/main" xmlns="" id="{DB8458A3-1EB0-4BEC-A377-D827E1B9D3AA}"/>
                    </a:ext>
                  </a:extLst>
                </p:cNvPr>
                <p:cNvSpPr/>
                <p:nvPr/>
              </p:nvSpPr>
              <p:spPr>
                <a:xfrm>
                  <a:off x="6553513" y="5114058"/>
                  <a:ext cx="200132" cy="200132"/>
                </a:xfrm>
                <a:custGeom>
                  <a:avLst/>
                  <a:gdLst>
                    <a:gd name="connsiteX0" fmla="*/ 169696 w 200132"/>
                    <a:gd name="connsiteY0" fmla="*/ 71714 h 200132"/>
                    <a:gd name="connsiteX1" fmla="*/ 175116 w 200132"/>
                    <a:gd name="connsiteY1" fmla="*/ 100066 h 200132"/>
                    <a:gd name="connsiteX2" fmla="*/ 100066 w 200132"/>
                    <a:gd name="connsiteY2" fmla="*/ 175116 h 200132"/>
                    <a:gd name="connsiteX3" fmla="*/ 25017 w 200132"/>
                    <a:gd name="connsiteY3" fmla="*/ 100066 h 200132"/>
                    <a:gd name="connsiteX4" fmla="*/ 100066 w 200132"/>
                    <a:gd name="connsiteY4" fmla="*/ 25017 h 200132"/>
                    <a:gd name="connsiteX5" fmla="*/ 128418 w 200132"/>
                    <a:gd name="connsiteY5" fmla="*/ 30437 h 200132"/>
                    <a:gd name="connsiteX6" fmla="*/ 147181 w 200132"/>
                    <a:gd name="connsiteY6" fmla="*/ 11674 h 200132"/>
                    <a:gd name="connsiteX7" fmla="*/ 100066 w 200132"/>
                    <a:gd name="connsiteY7" fmla="*/ 0 h 200132"/>
                    <a:gd name="connsiteX8" fmla="*/ 0 w 200132"/>
                    <a:gd name="connsiteY8" fmla="*/ 100066 h 200132"/>
                    <a:gd name="connsiteX9" fmla="*/ 100066 w 200132"/>
                    <a:gd name="connsiteY9" fmla="*/ 200133 h 200132"/>
                    <a:gd name="connsiteX10" fmla="*/ 200133 w 200132"/>
                    <a:gd name="connsiteY10" fmla="*/ 100066 h 200132"/>
                    <a:gd name="connsiteX11" fmla="*/ 188458 w 200132"/>
                    <a:gd name="connsiteY11" fmla="*/ 52952 h 200132"/>
                    <a:gd name="connsiteX12" fmla="*/ 169696 w 200132"/>
                    <a:gd name="connsiteY12" fmla="*/ 71714 h 200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0132" h="200132">
                      <a:moveTo>
                        <a:pt x="169696" y="71714"/>
                      </a:moveTo>
                      <a:cubicBezTo>
                        <a:pt x="173448" y="80470"/>
                        <a:pt x="175116" y="90060"/>
                        <a:pt x="175116" y="100066"/>
                      </a:cubicBezTo>
                      <a:cubicBezTo>
                        <a:pt x="175116" y="141344"/>
                        <a:pt x="141344" y="175116"/>
                        <a:pt x="100066" y="175116"/>
                      </a:cubicBezTo>
                      <a:cubicBezTo>
                        <a:pt x="58789" y="175116"/>
                        <a:pt x="25017" y="141344"/>
                        <a:pt x="25017" y="100066"/>
                      </a:cubicBezTo>
                      <a:cubicBezTo>
                        <a:pt x="25017" y="58789"/>
                        <a:pt x="58789" y="25017"/>
                        <a:pt x="100066" y="25017"/>
                      </a:cubicBezTo>
                      <a:cubicBezTo>
                        <a:pt x="110073" y="25017"/>
                        <a:pt x="119663" y="27101"/>
                        <a:pt x="128418" y="30437"/>
                      </a:cubicBezTo>
                      <a:lnTo>
                        <a:pt x="147181" y="11674"/>
                      </a:lnTo>
                      <a:cubicBezTo>
                        <a:pt x="133005" y="4169"/>
                        <a:pt x="117161" y="0"/>
                        <a:pt x="100066" y="0"/>
                      </a:cubicBezTo>
                      <a:cubicBezTo>
                        <a:pt x="45030" y="0"/>
                        <a:pt x="0" y="45030"/>
                        <a:pt x="0" y="100066"/>
                      </a:cubicBezTo>
                      <a:cubicBezTo>
                        <a:pt x="0" y="155103"/>
                        <a:pt x="45030" y="200133"/>
                        <a:pt x="100066" y="200133"/>
                      </a:cubicBezTo>
                      <a:cubicBezTo>
                        <a:pt x="155103" y="200133"/>
                        <a:pt x="200133" y="155103"/>
                        <a:pt x="200133" y="100066"/>
                      </a:cubicBezTo>
                      <a:cubicBezTo>
                        <a:pt x="200133" y="82972"/>
                        <a:pt x="195963" y="67128"/>
                        <a:pt x="188458" y="52952"/>
                      </a:cubicBezTo>
                      <a:lnTo>
                        <a:pt x="169696" y="71714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416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p:grpSp>
          <p:sp>
            <p:nvSpPr>
              <p:cNvPr id="26" name="Graphic 72" descr="Single gear">
                <a:extLst>
                  <a:ext uri="{FF2B5EF4-FFF2-40B4-BE49-F238E27FC236}">
                    <a16:creationId xmlns:a16="http://schemas.microsoft.com/office/drawing/2014/main" xmlns="" id="{ECF1F9D0-FCD3-4ABA-9FBE-B34BEE1E02FA}"/>
                  </a:ext>
                </a:extLst>
              </p:cNvPr>
              <p:cNvSpPr/>
              <p:nvPr/>
            </p:nvSpPr>
            <p:spPr>
              <a:xfrm>
                <a:off x="6106846" y="4367650"/>
                <a:ext cx="265435" cy="265046"/>
              </a:xfrm>
              <a:custGeom>
                <a:avLst/>
                <a:gdLst>
                  <a:gd name="connsiteX0" fmla="*/ 141761 w 283937"/>
                  <a:gd name="connsiteY0" fmla="*/ 191794 h 283521"/>
                  <a:gd name="connsiteX1" fmla="*/ 91727 w 283937"/>
                  <a:gd name="connsiteY1" fmla="*/ 141761 h 283521"/>
                  <a:gd name="connsiteX2" fmla="*/ 141761 w 283937"/>
                  <a:gd name="connsiteY2" fmla="*/ 91727 h 283521"/>
                  <a:gd name="connsiteX3" fmla="*/ 191794 w 283937"/>
                  <a:gd name="connsiteY3" fmla="*/ 141761 h 283521"/>
                  <a:gd name="connsiteX4" fmla="*/ 141761 w 283937"/>
                  <a:gd name="connsiteY4" fmla="*/ 191794 h 283521"/>
                  <a:gd name="connsiteX5" fmla="*/ 254335 w 283937"/>
                  <a:gd name="connsiteY5" fmla="*/ 110490 h 283521"/>
                  <a:gd name="connsiteX6" fmla="*/ 243495 w 283937"/>
                  <a:gd name="connsiteY6" fmla="*/ 84639 h 283521"/>
                  <a:gd name="connsiteX7" fmla="*/ 253918 w 283937"/>
                  <a:gd name="connsiteY7" fmla="*/ 53369 h 283521"/>
                  <a:gd name="connsiteX8" fmla="*/ 230152 w 283937"/>
                  <a:gd name="connsiteY8" fmla="*/ 29603 h 283521"/>
                  <a:gd name="connsiteX9" fmla="*/ 198882 w 283937"/>
                  <a:gd name="connsiteY9" fmla="*/ 40027 h 283521"/>
                  <a:gd name="connsiteX10" fmla="*/ 172614 w 283937"/>
                  <a:gd name="connsiteY10" fmla="*/ 29186 h 283521"/>
                  <a:gd name="connsiteX11" fmla="*/ 158438 w 283937"/>
                  <a:gd name="connsiteY11" fmla="*/ 0 h 283521"/>
                  <a:gd name="connsiteX12" fmla="*/ 125083 w 283937"/>
                  <a:gd name="connsiteY12" fmla="*/ 0 h 283521"/>
                  <a:gd name="connsiteX13" fmla="*/ 110490 w 283937"/>
                  <a:gd name="connsiteY13" fmla="*/ 29186 h 283521"/>
                  <a:gd name="connsiteX14" fmla="*/ 84639 w 283937"/>
                  <a:gd name="connsiteY14" fmla="*/ 40027 h 283521"/>
                  <a:gd name="connsiteX15" fmla="*/ 53369 w 283937"/>
                  <a:gd name="connsiteY15" fmla="*/ 29603 h 283521"/>
                  <a:gd name="connsiteX16" fmla="*/ 29603 w 283937"/>
                  <a:gd name="connsiteY16" fmla="*/ 53369 h 283521"/>
                  <a:gd name="connsiteX17" fmla="*/ 40027 w 283937"/>
                  <a:gd name="connsiteY17" fmla="*/ 84639 h 283521"/>
                  <a:gd name="connsiteX18" fmla="*/ 29186 w 283937"/>
                  <a:gd name="connsiteY18" fmla="*/ 110907 h 283521"/>
                  <a:gd name="connsiteX19" fmla="*/ 0 w 283937"/>
                  <a:gd name="connsiteY19" fmla="*/ 125083 h 283521"/>
                  <a:gd name="connsiteX20" fmla="*/ 0 w 283937"/>
                  <a:gd name="connsiteY20" fmla="*/ 158438 h 283521"/>
                  <a:gd name="connsiteX21" fmla="*/ 29186 w 283937"/>
                  <a:gd name="connsiteY21" fmla="*/ 173031 h 283521"/>
                  <a:gd name="connsiteX22" fmla="*/ 40027 w 283937"/>
                  <a:gd name="connsiteY22" fmla="*/ 198882 h 283521"/>
                  <a:gd name="connsiteX23" fmla="*/ 29603 w 283937"/>
                  <a:gd name="connsiteY23" fmla="*/ 230152 h 283521"/>
                  <a:gd name="connsiteX24" fmla="*/ 53369 w 283937"/>
                  <a:gd name="connsiteY24" fmla="*/ 253918 h 283521"/>
                  <a:gd name="connsiteX25" fmla="*/ 84639 w 283937"/>
                  <a:gd name="connsiteY25" fmla="*/ 243495 h 283521"/>
                  <a:gd name="connsiteX26" fmla="*/ 110907 w 283937"/>
                  <a:gd name="connsiteY26" fmla="*/ 254335 h 283521"/>
                  <a:gd name="connsiteX27" fmla="*/ 125500 w 283937"/>
                  <a:gd name="connsiteY27" fmla="*/ 283521 h 283521"/>
                  <a:gd name="connsiteX28" fmla="*/ 158855 w 283937"/>
                  <a:gd name="connsiteY28" fmla="*/ 283521 h 283521"/>
                  <a:gd name="connsiteX29" fmla="*/ 173448 w 283937"/>
                  <a:gd name="connsiteY29" fmla="*/ 254335 h 283521"/>
                  <a:gd name="connsiteX30" fmla="*/ 199299 w 283937"/>
                  <a:gd name="connsiteY30" fmla="*/ 243495 h 283521"/>
                  <a:gd name="connsiteX31" fmla="*/ 230569 w 283937"/>
                  <a:gd name="connsiteY31" fmla="*/ 253918 h 283521"/>
                  <a:gd name="connsiteX32" fmla="*/ 254335 w 283937"/>
                  <a:gd name="connsiteY32" fmla="*/ 230152 h 283521"/>
                  <a:gd name="connsiteX33" fmla="*/ 243911 w 283937"/>
                  <a:gd name="connsiteY33" fmla="*/ 198882 h 283521"/>
                  <a:gd name="connsiteX34" fmla="*/ 254752 w 283937"/>
                  <a:gd name="connsiteY34" fmla="*/ 172614 h 283521"/>
                  <a:gd name="connsiteX35" fmla="*/ 283938 w 283937"/>
                  <a:gd name="connsiteY35" fmla="*/ 158021 h 283521"/>
                  <a:gd name="connsiteX36" fmla="*/ 283938 w 283937"/>
                  <a:gd name="connsiteY36" fmla="*/ 124666 h 283521"/>
                  <a:gd name="connsiteX37" fmla="*/ 254335 w 283937"/>
                  <a:gd name="connsiteY37" fmla="*/ 110490 h 283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83937" h="283521">
                    <a:moveTo>
                      <a:pt x="141761" y="191794"/>
                    </a:moveTo>
                    <a:cubicBezTo>
                      <a:pt x="114242" y="191794"/>
                      <a:pt x="91727" y="169279"/>
                      <a:pt x="91727" y="141761"/>
                    </a:cubicBezTo>
                    <a:cubicBezTo>
                      <a:pt x="91727" y="114242"/>
                      <a:pt x="114242" y="91727"/>
                      <a:pt x="141761" y="91727"/>
                    </a:cubicBezTo>
                    <a:cubicBezTo>
                      <a:pt x="169279" y="91727"/>
                      <a:pt x="191794" y="114242"/>
                      <a:pt x="191794" y="141761"/>
                    </a:cubicBezTo>
                    <a:cubicBezTo>
                      <a:pt x="191794" y="169279"/>
                      <a:pt x="169279" y="191794"/>
                      <a:pt x="141761" y="191794"/>
                    </a:cubicBezTo>
                    <a:close/>
                    <a:moveTo>
                      <a:pt x="254335" y="110490"/>
                    </a:moveTo>
                    <a:cubicBezTo>
                      <a:pt x="251833" y="101317"/>
                      <a:pt x="248081" y="92561"/>
                      <a:pt x="243495" y="84639"/>
                    </a:cubicBezTo>
                    <a:lnTo>
                      <a:pt x="253918" y="53369"/>
                    </a:lnTo>
                    <a:lnTo>
                      <a:pt x="230152" y="29603"/>
                    </a:lnTo>
                    <a:lnTo>
                      <a:pt x="198882" y="40027"/>
                    </a:lnTo>
                    <a:cubicBezTo>
                      <a:pt x="190543" y="35440"/>
                      <a:pt x="181787" y="31688"/>
                      <a:pt x="172614" y="29186"/>
                    </a:cubicBezTo>
                    <a:lnTo>
                      <a:pt x="158438" y="0"/>
                    </a:lnTo>
                    <a:lnTo>
                      <a:pt x="125083" y="0"/>
                    </a:lnTo>
                    <a:lnTo>
                      <a:pt x="110490" y="29186"/>
                    </a:lnTo>
                    <a:cubicBezTo>
                      <a:pt x="101317" y="31688"/>
                      <a:pt x="92561" y="35440"/>
                      <a:pt x="84639" y="40027"/>
                    </a:cubicBezTo>
                    <a:lnTo>
                      <a:pt x="53369" y="29603"/>
                    </a:lnTo>
                    <a:lnTo>
                      <a:pt x="29603" y="53369"/>
                    </a:lnTo>
                    <a:lnTo>
                      <a:pt x="40027" y="84639"/>
                    </a:lnTo>
                    <a:cubicBezTo>
                      <a:pt x="35440" y="92978"/>
                      <a:pt x="31688" y="101734"/>
                      <a:pt x="29186" y="110907"/>
                    </a:cubicBezTo>
                    <a:lnTo>
                      <a:pt x="0" y="125083"/>
                    </a:lnTo>
                    <a:lnTo>
                      <a:pt x="0" y="158438"/>
                    </a:lnTo>
                    <a:lnTo>
                      <a:pt x="29186" y="173031"/>
                    </a:lnTo>
                    <a:cubicBezTo>
                      <a:pt x="31688" y="182204"/>
                      <a:pt x="35440" y="190960"/>
                      <a:pt x="40027" y="198882"/>
                    </a:cubicBezTo>
                    <a:lnTo>
                      <a:pt x="29603" y="230152"/>
                    </a:lnTo>
                    <a:lnTo>
                      <a:pt x="53369" y="253918"/>
                    </a:lnTo>
                    <a:lnTo>
                      <a:pt x="84639" y="243495"/>
                    </a:lnTo>
                    <a:cubicBezTo>
                      <a:pt x="92978" y="248081"/>
                      <a:pt x="101734" y="251833"/>
                      <a:pt x="110907" y="254335"/>
                    </a:cubicBezTo>
                    <a:lnTo>
                      <a:pt x="125500" y="283521"/>
                    </a:lnTo>
                    <a:lnTo>
                      <a:pt x="158855" y="283521"/>
                    </a:lnTo>
                    <a:lnTo>
                      <a:pt x="173448" y="254335"/>
                    </a:lnTo>
                    <a:cubicBezTo>
                      <a:pt x="182621" y="251833"/>
                      <a:pt x="191377" y="248081"/>
                      <a:pt x="199299" y="243495"/>
                    </a:cubicBezTo>
                    <a:lnTo>
                      <a:pt x="230569" y="253918"/>
                    </a:lnTo>
                    <a:lnTo>
                      <a:pt x="254335" y="230152"/>
                    </a:lnTo>
                    <a:lnTo>
                      <a:pt x="243911" y="198882"/>
                    </a:lnTo>
                    <a:cubicBezTo>
                      <a:pt x="248498" y="190543"/>
                      <a:pt x="252250" y="181787"/>
                      <a:pt x="254752" y="172614"/>
                    </a:cubicBezTo>
                    <a:lnTo>
                      <a:pt x="283938" y="158021"/>
                    </a:lnTo>
                    <a:lnTo>
                      <a:pt x="283938" y="124666"/>
                    </a:lnTo>
                    <a:lnTo>
                      <a:pt x="254335" y="11049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4167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grpSp>
            <p:nvGrpSpPr>
              <p:cNvPr id="27" name="Graphic 70" descr="Stopwatch">
                <a:extLst>
                  <a:ext uri="{FF2B5EF4-FFF2-40B4-BE49-F238E27FC236}">
                    <a16:creationId xmlns:a16="http://schemas.microsoft.com/office/drawing/2014/main" xmlns="" id="{4AC78AFB-47E4-4822-89B5-418684F22585}"/>
                  </a:ext>
                </a:extLst>
              </p:cNvPr>
              <p:cNvGrpSpPr/>
              <p:nvPr/>
            </p:nvGrpSpPr>
            <p:grpSpPr>
              <a:xfrm>
                <a:off x="5961302" y="2822556"/>
                <a:ext cx="374183" cy="374183"/>
                <a:chOff x="7582143" y="2450733"/>
                <a:chExt cx="400265" cy="400265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9" name="Freeform: Shape 154">
                  <a:extLst>
                    <a:ext uri="{FF2B5EF4-FFF2-40B4-BE49-F238E27FC236}">
                      <a16:creationId xmlns:a16="http://schemas.microsoft.com/office/drawing/2014/main" xmlns="" id="{406AD183-E5EE-4A5A-AA85-8B139811416C}"/>
                    </a:ext>
                  </a:extLst>
                </p:cNvPr>
                <p:cNvSpPr/>
                <p:nvPr/>
              </p:nvSpPr>
              <p:spPr>
                <a:xfrm>
                  <a:off x="7773936" y="2579985"/>
                  <a:ext cx="16677" cy="16677"/>
                </a:xfrm>
                <a:custGeom>
                  <a:avLst/>
                  <a:gdLst>
                    <a:gd name="connsiteX0" fmla="*/ 16678 w 16677"/>
                    <a:gd name="connsiteY0" fmla="*/ 8339 h 16677"/>
                    <a:gd name="connsiteX1" fmla="*/ 8339 w 16677"/>
                    <a:gd name="connsiteY1" fmla="*/ 16678 h 16677"/>
                    <a:gd name="connsiteX2" fmla="*/ 0 w 16677"/>
                    <a:gd name="connsiteY2" fmla="*/ 8339 h 16677"/>
                    <a:gd name="connsiteX3" fmla="*/ 8339 w 16677"/>
                    <a:gd name="connsiteY3" fmla="*/ 0 h 16677"/>
                    <a:gd name="connsiteX4" fmla="*/ 16678 w 16677"/>
                    <a:gd name="connsiteY4" fmla="*/ 8339 h 16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77" h="16677">
                      <a:moveTo>
                        <a:pt x="16678" y="8339"/>
                      </a:moveTo>
                      <a:cubicBezTo>
                        <a:pt x="16678" y="12944"/>
                        <a:pt x="12944" y="16678"/>
                        <a:pt x="8339" y="16678"/>
                      </a:cubicBezTo>
                      <a:cubicBezTo>
                        <a:pt x="3733" y="16678"/>
                        <a:pt x="0" y="12944"/>
                        <a:pt x="0" y="8339"/>
                      </a:cubicBezTo>
                      <a:cubicBezTo>
                        <a:pt x="0" y="3733"/>
                        <a:pt x="3733" y="0"/>
                        <a:pt x="8339" y="0"/>
                      </a:cubicBezTo>
                      <a:cubicBezTo>
                        <a:pt x="12944" y="0"/>
                        <a:pt x="16678" y="3733"/>
                        <a:pt x="16678" y="8339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416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50" name="Freeform: Shape 155">
                  <a:extLst>
                    <a:ext uri="{FF2B5EF4-FFF2-40B4-BE49-F238E27FC236}">
                      <a16:creationId xmlns:a16="http://schemas.microsoft.com/office/drawing/2014/main" xmlns="" id="{0C31C744-B5F7-4AA9-B3B1-9B5E9147225E}"/>
                    </a:ext>
                  </a:extLst>
                </p:cNvPr>
                <p:cNvSpPr/>
                <p:nvPr/>
              </p:nvSpPr>
              <p:spPr>
                <a:xfrm>
                  <a:off x="7773936" y="2746762"/>
                  <a:ext cx="16677" cy="16677"/>
                </a:xfrm>
                <a:custGeom>
                  <a:avLst/>
                  <a:gdLst>
                    <a:gd name="connsiteX0" fmla="*/ 16678 w 16677"/>
                    <a:gd name="connsiteY0" fmla="*/ 8339 h 16677"/>
                    <a:gd name="connsiteX1" fmla="*/ 8339 w 16677"/>
                    <a:gd name="connsiteY1" fmla="*/ 16678 h 16677"/>
                    <a:gd name="connsiteX2" fmla="*/ 0 w 16677"/>
                    <a:gd name="connsiteY2" fmla="*/ 8339 h 16677"/>
                    <a:gd name="connsiteX3" fmla="*/ 8339 w 16677"/>
                    <a:gd name="connsiteY3" fmla="*/ 0 h 16677"/>
                    <a:gd name="connsiteX4" fmla="*/ 16678 w 16677"/>
                    <a:gd name="connsiteY4" fmla="*/ 8339 h 16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77" h="16677">
                      <a:moveTo>
                        <a:pt x="16678" y="8339"/>
                      </a:moveTo>
                      <a:cubicBezTo>
                        <a:pt x="16678" y="12944"/>
                        <a:pt x="12944" y="16678"/>
                        <a:pt x="8339" y="16678"/>
                      </a:cubicBezTo>
                      <a:cubicBezTo>
                        <a:pt x="3733" y="16678"/>
                        <a:pt x="0" y="12944"/>
                        <a:pt x="0" y="8339"/>
                      </a:cubicBezTo>
                      <a:cubicBezTo>
                        <a:pt x="0" y="3733"/>
                        <a:pt x="3733" y="0"/>
                        <a:pt x="8339" y="0"/>
                      </a:cubicBezTo>
                      <a:cubicBezTo>
                        <a:pt x="12944" y="0"/>
                        <a:pt x="16678" y="3733"/>
                        <a:pt x="16678" y="8339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416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51" name="Freeform: Shape 156">
                  <a:extLst>
                    <a:ext uri="{FF2B5EF4-FFF2-40B4-BE49-F238E27FC236}">
                      <a16:creationId xmlns:a16="http://schemas.microsoft.com/office/drawing/2014/main" xmlns="" id="{C844B1B3-F414-403D-8AA9-D15021C85F6E}"/>
                    </a:ext>
                  </a:extLst>
                </p:cNvPr>
                <p:cNvSpPr/>
                <p:nvPr/>
              </p:nvSpPr>
              <p:spPr>
                <a:xfrm>
                  <a:off x="7857325" y="2659204"/>
                  <a:ext cx="16677" cy="16677"/>
                </a:xfrm>
                <a:custGeom>
                  <a:avLst/>
                  <a:gdLst>
                    <a:gd name="connsiteX0" fmla="*/ 16678 w 16677"/>
                    <a:gd name="connsiteY0" fmla="*/ 8339 h 16677"/>
                    <a:gd name="connsiteX1" fmla="*/ 8339 w 16677"/>
                    <a:gd name="connsiteY1" fmla="*/ 16678 h 16677"/>
                    <a:gd name="connsiteX2" fmla="*/ 0 w 16677"/>
                    <a:gd name="connsiteY2" fmla="*/ 8339 h 16677"/>
                    <a:gd name="connsiteX3" fmla="*/ 8339 w 16677"/>
                    <a:gd name="connsiteY3" fmla="*/ 0 h 16677"/>
                    <a:gd name="connsiteX4" fmla="*/ 16678 w 16677"/>
                    <a:gd name="connsiteY4" fmla="*/ 8339 h 16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77" h="16677">
                      <a:moveTo>
                        <a:pt x="16678" y="8339"/>
                      </a:moveTo>
                      <a:cubicBezTo>
                        <a:pt x="16678" y="12944"/>
                        <a:pt x="12944" y="16678"/>
                        <a:pt x="8339" y="16678"/>
                      </a:cubicBezTo>
                      <a:cubicBezTo>
                        <a:pt x="3733" y="16678"/>
                        <a:pt x="0" y="12944"/>
                        <a:pt x="0" y="8339"/>
                      </a:cubicBezTo>
                      <a:cubicBezTo>
                        <a:pt x="0" y="3733"/>
                        <a:pt x="3733" y="0"/>
                        <a:pt x="8339" y="0"/>
                      </a:cubicBezTo>
                      <a:cubicBezTo>
                        <a:pt x="12944" y="0"/>
                        <a:pt x="16678" y="3733"/>
                        <a:pt x="16678" y="8339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416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52" name="Freeform: Shape 157">
                  <a:extLst>
                    <a:ext uri="{FF2B5EF4-FFF2-40B4-BE49-F238E27FC236}">
                      <a16:creationId xmlns:a16="http://schemas.microsoft.com/office/drawing/2014/main" xmlns="" id="{BCA2FAB5-0ED5-4538-B089-4A4D466D26DC}"/>
                    </a:ext>
                  </a:extLst>
                </p:cNvPr>
                <p:cNvSpPr/>
                <p:nvPr/>
              </p:nvSpPr>
              <p:spPr>
                <a:xfrm>
                  <a:off x="7690548" y="2659204"/>
                  <a:ext cx="16677" cy="16677"/>
                </a:xfrm>
                <a:custGeom>
                  <a:avLst/>
                  <a:gdLst>
                    <a:gd name="connsiteX0" fmla="*/ 16678 w 16677"/>
                    <a:gd name="connsiteY0" fmla="*/ 8339 h 16677"/>
                    <a:gd name="connsiteX1" fmla="*/ 8339 w 16677"/>
                    <a:gd name="connsiteY1" fmla="*/ 16678 h 16677"/>
                    <a:gd name="connsiteX2" fmla="*/ 0 w 16677"/>
                    <a:gd name="connsiteY2" fmla="*/ 8339 h 16677"/>
                    <a:gd name="connsiteX3" fmla="*/ 8339 w 16677"/>
                    <a:gd name="connsiteY3" fmla="*/ 0 h 16677"/>
                    <a:gd name="connsiteX4" fmla="*/ 16678 w 16677"/>
                    <a:gd name="connsiteY4" fmla="*/ 8339 h 16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77" h="16677">
                      <a:moveTo>
                        <a:pt x="16678" y="8339"/>
                      </a:moveTo>
                      <a:cubicBezTo>
                        <a:pt x="16678" y="12944"/>
                        <a:pt x="12944" y="16678"/>
                        <a:pt x="8339" y="16678"/>
                      </a:cubicBezTo>
                      <a:cubicBezTo>
                        <a:pt x="3733" y="16678"/>
                        <a:pt x="0" y="12944"/>
                        <a:pt x="0" y="8339"/>
                      </a:cubicBezTo>
                      <a:cubicBezTo>
                        <a:pt x="0" y="3733"/>
                        <a:pt x="3733" y="0"/>
                        <a:pt x="8339" y="0"/>
                      </a:cubicBezTo>
                      <a:cubicBezTo>
                        <a:pt x="12944" y="0"/>
                        <a:pt x="16678" y="3733"/>
                        <a:pt x="16678" y="8339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416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53" name="Freeform: Shape 158">
                  <a:extLst>
                    <a:ext uri="{FF2B5EF4-FFF2-40B4-BE49-F238E27FC236}">
                      <a16:creationId xmlns:a16="http://schemas.microsoft.com/office/drawing/2014/main" xmlns="" id="{60611F46-4400-44F4-8FDC-4F30F7CF3E4A}"/>
                    </a:ext>
                  </a:extLst>
                </p:cNvPr>
                <p:cNvSpPr/>
                <p:nvPr/>
              </p:nvSpPr>
              <p:spPr>
                <a:xfrm>
                  <a:off x="7773936" y="2609171"/>
                  <a:ext cx="55453" cy="105486"/>
                </a:xfrm>
                <a:custGeom>
                  <a:avLst/>
                  <a:gdLst>
                    <a:gd name="connsiteX0" fmla="*/ 16678 w 55453"/>
                    <a:gd name="connsiteY0" fmla="*/ 0 h 105486"/>
                    <a:gd name="connsiteX1" fmla="*/ 0 w 55453"/>
                    <a:gd name="connsiteY1" fmla="*/ 0 h 105486"/>
                    <a:gd name="connsiteX2" fmla="*/ 0 w 55453"/>
                    <a:gd name="connsiteY2" fmla="*/ 58372 h 105486"/>
                    <a:gd name="connsiteX3" fmla="*/ 2502 w 55453"/>
                    <a:gd name="connsiteY3" fmla="*/ 64209 h 105486"/>
                    <a:gd name="connsiteX4" fmla="*/ 43779 w 55453"/>
                    <a:gd name="connsiteY4" fmla="*/ 105487 h 105486"/>
                    <a:gd name="connsiteX5" fmla="*/ 55453 w 55453"/>
                    <a:gd name="connsiteY5" fmla="*/ 93812 h 105486"/>
                    <a:gd name="connsiteX6" fmla="*/ 16678 w 55453"/>
                    <a:gd name="connsiteY6" fmla="*/ 55036 h 105486"/>
                    <a:gd name="connsiteX7" fmla="*/ 16678 w 55453"/>
                    <a:gd name="connsiteY7" fmla="*/ 0 h 105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5453" h="105486">
                      <a:moveTo>
                        <a:pt x="16678" y="0"/>
                      </a:moveTo>
                      <a:lnTo>
                        <a:pt x="0" y="0"/>
                      </a:lnTo>
                      <a:lnTo>
                        <a:pt x="0" y="58372"/>
                      </a:lnTo>
                      <a:cubicBezTo>
                        <a:pt x="0" y="60457"/>
                        <a:pt x="834" y="62541"/>
                        <a:pt x="2502" y="64209"/>
                      </a:cubicBezTo>
                      <a:lnTo>
                        <a:pt x="43779" y="105487"/>
                      </a:lnTo>
                      <a:lnTo>
                        <a:pt x="55453" y="93812"/>
                      </a:lnTo>
                      <a:lnTo>
                        <a:pt x="16678" y="55036"/>
                      </a:lnTo>
                      <a:lnTo>
                        <a:pt x="16678" y="0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416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54" name="Freeform: Shape 159">
                  <a:extLst>
                    <a:ext uri="{FF2B5EF4-FFF2-40B4-BE49-F238E27FC236}">
                      <a16:creationId xmlns:a16="http://schemas.microsoft.com/office/drawing/2014/main" xmlns="" id="{22376BE7-51EE-4FE1-A8C2-0EAA71128488}"/>
                    </a:ext>
                  </a:extLst>
                </p:cNvPr>
                <p:cNvSpPr/>
                <p:nvPr/>
              </p:nvSpPr>
              <p:spPr>
                <a:xfrm>
                  <a:off x="7640642" y="2488257"/>
                  <a:ext cx="283769" cy="324987"/>
                </a:xfrm>
                <a:custGeom>
                  <a:avLst/>
                  <a:gdLst>
                    <a:gd name="connsiteX0" fmla="*/ 141633 w 283769"/>
                    <a:gd name="connsiteY0" fmla="*/ 300199 h 324987"/>
                    <a:gd name="connsiteX1" fmla="*/ 24889 w 283769"/>
                    <a:gd name="connsiteY1" fmla="*/ 183455 h 324987"/>
                    <a:gd name="connsiteX2" fmla="*/ 141633 w 283769"/>
                    <a:gd name="connsiteY2" fmla="*/ 66711 h 324987"/>
                    <a:gd name="connsiteX3" fmla="*/ 258377 w 283769"/>
                    <a:gd name="connsiteY3" fmla="*/ 183455 h 324987"/>
                    <a:gd name="connsiteX4" fmla="*/ 141633 w 283769"/>
                    <a:gd name="connsiteY4" fmla="*/ 300199 h 324987"/>
                    <a:gd name="connsiteX5" fmla="*/ 141633 w 283769"/>
                    <a:gd name="connsiteY5" fmla="*/ 300199 h 324987"/>
                    <a:gd name="connsiteX6" fmla="*/ 240448 w 283769"/>
                    <a:gd name="connsiteY6" fmla="*/ 81721 h 324987"/>
                    <a:gd name="connsiteX7" fmla="*/ 252957 w 283769"/>
                    <a:gd name="connsiteY7" fmla="*/ 69212 h 324987"/>
                    <a:gd name="connsiteX8" fmla="*/ 252540 w 283769"/>
                    <a:gd name="connsiteY8" fmla="*/ 51701 h 324987"/>
                    <a:gd name="connsiteX9" fmla="*/ 235028 w 283769"/>
                    <a:gd name="connsiteY9" fmla="*/ 51284 h 324987"/>
                    <a:gd name="connsiteX10" fmla="*/ 220852 w 283769"/>
                    <a:gd name="connsiteY10" fmla="*/ 65877 h 324987"/>
                    <a:gd name="connsiteX11" fmla="*/ 154141 w 283769"/>
                    <a:gd name="connsiteY11" fmla="*/ 42528 h 324987"/>
                    <a:gd name="connsiteX12" fmla="*/ 154141 w 283769"/>
                    <a:gd name="connsiteY12" fmla="*/ 25017 h 324987"/>
                    <a:gd name="connsiteX13" fmla="*/ 191666 w 283769"/>
                    <a:gd name="connsiteY13" fmla="*/ 25017 h 324987"/>
                    <a:gd name="connsiteX14" fmla="*/ 191666 w 283769"/>
                    <a:gd name="connsiteY14" fmla="*/ 0 h 324987"/>
                    <a:gd name="connsiteX15" fmla="*/ 91600 w 283769"/>
                    <a:gd name="connsiteY15" fmla="*/ 0 h 324987"/>
                    <a:gd name="connsiteX16" fmla="*/ 91600 w 283769"/>
                    <a:gd name="connsiteY16" fmla="*/ 25017 h 324987"/>
                    <a:gd name="connsiteX17" fmla="*/ 129125 w 283769"/>
                    <a:gd name="connsiteY17" fmla="*/ 25017 h 324987"/>
                    <a:gd name="connsiteX18" fmla="*/ 129125 w 283769"/>
                    <a:gd name="connsiteY18" fmla="*/ 42111 h 324987"/>
                    <a:gd name="connsiteX19" fmla="*/ 1123 w 283769"/>
                    <a:gd name="connsiteY19" fmla="*/ 165526 h 324987"/>
                    <a:gd name="connsiteX20" fmla="*/ 94519 w 283769"/>
                    <a:gd name="connsiteY20" fmla="*/ 316876 h 324987"/>
                    <a:gd name="connsiteX21" fmla="*/ 262546 w 283769"/>
                    <a:gd name="connsiteY21" fmla="*/ 258088 h 324987"/>
                    <a:gd name="connsiteX22" fmla="*/ 240448 w 283769"/>
                    <a:gd name="connsiteY22" fmla="*/ 81721 h 324987"/>
                    <a:gd name="connsiteX23" fmla="*/ 240448 w 283769"/>
                    <a:gd name="connsiteY23" fmla="*/ 81721 h 324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83769" h="324987">
                      <a:moveTo>
                        <a:pt x="141633" y="300199"/>
                      </a:moveTo>
                      <a:cubicBezTo>
                        <a:pt x="77007" y="300199"/>
                        <a:pt x="24889" y="248081"/>
                        <a:pt x="24889" y="183455"/>
                      </a:cubicBezTo>
                      <a:cubicBezTo>
                        <a:pt x="24889" y="118829"/>
                        <a:pt x="77007" y="66711"/>
                        <a:pt x="141633" y="66711"/>
                      </a:cubicBezTo>
                      <a:cubicBezTo>
                        <a:pt x="206259" y="66711"/>
                        <a:pt x="258377" y="118829"/>
                        <a:pt x="258377" y="183455"/>
                      </a:cubicBezTo>
                      <a:cubicBezTo>
                        <a:pt x="258377" y="248081"/>
                        <a:pt x="206259" y="300199"/>
                        <a:pt x="141633" y="300199"/>
                      </a:cubicBezTo>
                      <a:lnTo>
                        <a:pt x="141633" y="300199"/>
                      </a:lnTo>
                      <a:close/>
                      <a:moveTo>
                        <a:pt x="240448" y="81721"/>
                      </a:moveTo>
                      <a:lnTo>
                        <a:pt x="252957" y="69212"/>
                      </a:lnTo>
                      <a:cubicBezTo>
                        <a:pt x="257543" y="64209"/>
                        <a:pt x="257543" y="56704"/>
                        <a:pt x="252540" y="51701"/>
                      </a:cubicBezTo>
                      <a:cubicBezTo>
                        <a:pt x="247953" y="47115"/>
                        <a:pt x="240032" y="46698"/>
                        <a:pt x="235028" y="51284"/>
                      </a:cubicBezTo>
                      <a:lnTo>
                        <a:pt x="220852" y="65877"/>
                      </a:lnTo>
                      <a:cubicBezTo>
                        <a:pt x="200839" y="52535"/>
                        <a:pt x="177907" y="44196"/>
                        <a:pt x="154141" y="42528"/>
                      </a:cubicBezTo>
                      <a:lnTo>
                        <a:pt x="154141" y="25017"/>
                      </a:lnTo>
                      <a:lnTo>
                        <a:pt x="191666" y="25017"/>
                      </a:lnTo>
                      <a:lnTo>
                        <a:pt x="191666" y="0"/>
                      </a:lnTo>
                      <a:lnTo>
                        <a:pt x="91600" y="0"/>
                      </a:lnTo>
                      <a:lnTo>
                        <a:pt x="91600" y="25017"/>
                      </a:lnTo>
                      <a:lnTo>
                        <a:pt x="129125" y="25017"/>
                      </a:lnTo>
                      <a:lnTo>
                        <a:pt x="129125" y="42111"/>
                      </a:lnTo>
                      <a:cubicBezTo>
                        <a:pt x="62831" y="47948"/>
                        <a:pt x="9462" y="99232"/>
                        <a:pt x="1123" y="165526"/>
                      </a:cubicBezTo>
                      <a:cubicBezTo>
                        <a:pt x="-7215" y="231820"/>
                        <a:pt x="31560" y="294778"/>
                        <a:pt x="94519" y="316876"/>
                      </a:cubicBezTo>
                      <a:cubicBezTo>
                        <a:pt x="157477" y="338974"/>
                        <a:pt x="227106" y="314792"/>
                        <a:pt x="262546" y="258088"/>
                      </a:cubicBezTo>
                      <a:cubicBezTo>
                        <a:pt x="297987" y="201383"/>
                        <a:pt x="287980" y="128001"/>
                        <a:pt x="240448" y="81721"/>
                      </a:cubicBezTo>
                      <a:lnTo>
                        <a:pt x="240448" y="81721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416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8" name="Graphic 69" descr="Lightbulb">
                <a:extLst>
                  <a:ext uri="{FF2B5EF4-FFF2-40B4-BE49-F238E27FC236}">
                    <a16:creationId xmlns:a16="http://schemas.microsoft.com/office/drawing/2014/main" xmlns="" id="{CB5F77F9-4291-4EDA-9762-6FD86B5AC42F}"/>
                  </a:ext>
                </a:extLst>
              </p:cNvPr>
              <p:cNvGrpSpPr/>
              <p:nvPr/>
            </p:nvGrpSpPr>
            <p:grpSpPr>
              <a:xfrm>
                <a:off x="4686674" y="2033214"/>
                <a:ext cx="374183" cy="374183"/>
                <a:chOff x="6218668" y="1606370"/>
                <a:chExt cx="400265" cy="400265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5" name="Freeform: Shape 150">
                  <a:extLst>
                    <a:ext uri="{FF2B5EF4-FFF2-40B4-BE49-F238E27FC236}">
                      <a16:creationId xmlns:a16="http://schemas.microsoft.com/office/drawing/2014/main" xmlns="" id="{8A821D2E-95B0-4946-A9B5-30994C5A92D5}"/>
                    </a:ext>
                  </a:extLst>
                </p:cNvPr>
                <p:cNvSpPr/>
                <p:nvPr/>
              </p:nvSpPr>
              <p:spPr>
                <a:xfrm>
                  <a:off x="6364597" y="1873213"/>
                  <a:ext cx="108405" cy="25016"/>
                </a:xfrm>
                <a:custGeom>
                  <a:avLst/>
                  <a:gdLst>
                    <a:gd name="connsiteX0" fmla="*/ 12508 w 108405"/>
                    <a:gd name="connsiteY0" fmla="*/ 0 h 25016"/>
                    <a:gd name="connsiteX1" fmla="*/ 95897 w 108405"/>
                    <a:gd name="connsiteY1" fmla="*/ 0 h 25016"/>
                    <a:gd name="connsiteX2" fmla="*/ 108405 w 108405"/>
                    <a:gd name="connsiteY2" fmla="*/ 12508 h 25016"/>
                    <a:gd name="connsiteX3" fmla="*/ 95897 w 108405"/>
                    <a:gd name="connsiteY3" fmla="*/ 25017 h 25016"/>
                    <a:gd name="connsiteX4" fmla="*/ 12508 w 108405"/>
                    <a:gd name="connsiteY4" fmla="*/ 25017 h 25016"/>
                    <a:gd name="connsiteX5" fmla="*/ 0 w 108405"/>
                    <a:gd name="connsiteY5" fmla="*/ 12508 h 25016"/>
                    <a:gd name="connsiteX6" fmla="*/ 12508 w 108405"/>
                    <a:gd name="connsiteY6" fmla="*/ 0 h 25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8405" h="25016">
                      <a:moveTo>
                        <a:pt x="12508" y="0"/>
                      </a:moveTo>
                      <a:lnTo>
                        <a:pt x="95897" y="0"/>
                      </a:lnTo>
                      <a:cubicBezTo>
                        <a:pt x="102985" y="0"/>
                        <a:pt x="108405" y="5420"/>
                        <a:pt x="108405" y="12508"/>
                      </a:cubicBezTo>
                      <a:cubicBezTo>
                        <a:pt x="108405" y="19596"/>
                        <a:pt x="102985" y="25017"/>
                        <a:pt x="95897" y="25017"/>
                      </a:cubicBezTo>
                      <a:lnTo>
                        <a:pt x="12508" y="25017"/>
                      </a:lnTo>
                      <a:cubicBezTo>
                        <a:pt x="5420" y="25017"/>
                        <a:pt x="0" y="19596"/>
                        <a:pt x="0" y="12508"/>
                      </a:cubicBezTo>
                      <a:cubicBezTo>
                        <a:pt x="0" y="5420"/>
                        <a:pt x="5420" y="0"/>
                        <a:pt x="12508" y="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416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46" name="Freeform: Shape 151">
                  <a:extLst>
                    <a:ext uri="{FF2B5EF4-FFF2-40B4-BE49-F238E27FC236}">
                      <a16:creationId xmlns:a16="http://schemas.microsoft.com/office/drawing/2014/main" xmlns="" id="{E0E15BB6-DF41-4AD3-A07B-6C38CF37D4F6}"/>
                    </a:ext>
                  </a:extLst>
                </p:cNvPr>
                <p:cNvSpPr/>
                <p:nvPr/>
              </p:nvSpPr>
              <p:spPr>
                <a:xfrm>
                  <a:off x="6364597" y="1914907"/>
                  <a:ext cx="108405" cy="25016"/>
                </a:xfrm>
                <a:custGeom>
                  <a:avLst/>
                  <a:gdLst>
                    <a:gd name="connsiteX0" fmla="*/ 12508 w 108405"/>
                    <a:gd name="connsiteY0" fmla="*/ 0 h 25016"/>
                    <a:gd name="connsiteX1" fmla="*/ 95897 w 108405"/>
                    <a:gd name="connsiteY1" fmla="*/ 0 h 25016"/>
                    <a:gd name="connsiteX2" fmla="*/ 108405 w 108405"/>
                    <a:gd name="connsiteY2" fmla="*/ 12508 h 25016"/>
                    <a:gd name="connsiteX3" fmla="*/ 95897 w 108405"/>
                    <a:gd name="connsiteY3" fmla="*/ 25017 h 25016"/>
                    <a:gd name="connsiteX4" fmla="*/ 12508 w 108405"/>
                    <a:gd name="connsiteY4" fmla="*/ 25017 h 25016"/>
                    <a:gd name="connsiteX5" fmla="*/ 0 w 108405"/>
                    <a:gd name="connsiteY5" fmla="*/ 12508 h 25016"/>
                    <a:gd name="connsiteX6" fmla="*/ 12508 w 108405"/>
                    <a:gd name="connsiteY6" fmla="*/ 0 h 25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8405" h="25016">
                      <a:moveTo>
                        <a:pt x="12508" y="0"/>
                      </a:moveTo>
                      <a:lnTo>
                        <a:pt x="95897" y="0"/>
                      </a:lnTo>
                      <a:cubicBezTo>
                        <a:pt x="102985" y="0"/>
                        <a:pt x="108405" y="5420"/>
                        <a:pt x="108405" y="12508"/>
                      </a:cubicBezTo>
                      <a:cubicBezTo>
                        <a:pt x="108405" y="19596"/>
                        <a:pt x="102985" y="25017"/>
                        <a:pt x="95897" y="25017"/>
                      </a:cubicBezTo>
                      <a:lnTo>
                        <a:pt x="12508" y="25017"/>
                      </a:lnTo>
                      <a:cubicBezTo>
                        <a:pt x="5420" y="25017"/>
                        <a:pt x="0" y="19596"/>
                        <a:pt x="0" y="12508"/>
                      </a:cubicBezTo>
                      <a:cubicBezTo>
                        <a:pt x="0" y="5420"/>
                        <a:pt x="5420" y="0"/>
                        <a:pt x="12508" y="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416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47" name="Freeform: Shape 152">
                  <a:extLst>
                    <a:ext uri="{FF2B5EF4-FFF2-40B4-BE49-F238E27FC236}">
                      <a16:creationId xmlns:a16="http://schemas.microsoft.com/office/drawing/2014/main" xmlns="" id="{57DB8259-8779-4C4F-B331-BABF5807C8A4}"/>
                    </a:ext>
                  </a:extLst>
                </p:cNvPr>
                <p:cNvSpPr/>
                <p:nvPr/>
              </p:nvSpPr>
              <p:spPr>
                <a:xfrm>
                  <a:off x="6391699" y="1956601"/>
                  <a:ext cx="54202" cy="25016"/>
                </a:xfrm>
                <a:custGeom>
                  <a:avLst/>
                  <a:gdLst>
                    <a:gd name="connsiteX0" fmla="*/ 0 w 54202"/>
                    <a:gd name="connsiteY0" fmla="*/ 0 h 25016"/>
                    <a:gd name="connsiteX1" fmla="*/ 27101 w 54202"/>
                    <a:gd name="connsiteY1" fmla="*/ 25017 h 25016"/>
                    <a:gd name="connsiteX2" fmla="*/ 54203 w 54202"/>
                    <a:gd name="connsiteY2" fmla="*/ 0 h 25016"/>
                    <a:gd name="connsiteX3" fmla="*/ 0 w 54202"/>
                    <a:gd name="connsiteY3" fmla="*/ 0 h 25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202" h="25016">
                      <a:moveTo>
                        <a:pt x="0" y="0"/>
                      </a:moveTo>
                      <a:cubicBezTo>
                        <a:pt x="1251" y="14176"/>
                        <a:pt x="12925" y="25017"/>
                        <a:pt x="27101" y="25017"/>
                      </a:cubicBezTo>
                      <a:cubicBezTo>
                        <a:pt x="41277" y="25017"/>
                        <a:pt x="52952" y="14176"/>
                        <a:pt x="5420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416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48" name="Freeform: Shape 153">
                  <a:extLst>
                    <a:ext uri="{FF2B5EF4-FFF2-40B4-BE49-F238E27FC236}">
                      <a16:creationId xmlns:a16="http://schemas.microsoft.com/office/drawing/2014/main" xmlns="" id="{21F0DA66-70F5-4A4A-A69D-4B67A04C7C67}"/>
                    </a:ext>
                  </a:extLst>
                </p:cNvPr>
                <p:cNvSpPr/>
                <p:nvPr/>
              </p:nvSpPr>
              <p:spPr>
                <a:xfrm>
                  <a:off x="6310395" y="1631386"/>
                  <a:ext cx="216810" cy="225149"/>
                </a:xfrm>
                <a:custGeom>
                  <a:avLst/>
                  <a:gdLst>
                    <a:gd name="connsiteX0" fmla="*/ 108405 w 216810"/>
                    <a:gd name="connsiteY0" fmla="*/ 0 h 225149"/>
                    <a:gd name="connsiteX1" fmla="*/ 108405 w 216810"/>
                    <a:gd name="connsiteY1" fmla="*/ 0 h 225149"/>
                    <a:gd name="connsiteX2" fmla="*/ 108405 w 216810"/>
                    <a:gd name="connsiteY2" fmla="*/ 0 h 225149"/>
                    <a:gd name="connsiteX3" fmla="*/ 0 w 216810"/>
                    <a:gd name="connsiteY3" fmla="*/ 107154 h 225149"/>
                    <a:gd name="connsiteX4" fmla="*/ 0 w 216810"/>
                    <a:gd name="connsiteY4" fmla="*/ 110907 h 225149"/>
                    <a:gd name="connsiteX5" fmla="*/ 7505 w 216810"/>
                    <a:gd name="connsiteY5" fmla="*/ 148432 h 225149"/>
                    <a:gd name="connsiteX6" fmla="*/ 26267 w 216810"/>
                    <a:gd name="connsiteY6" fmla="*/ 179285 h 225149"/>
                    <a:gd name="connsiteX7" fmla="*/ 51701 w 216810"/>
                    <a:gd name="connsiteY7" fmla="*/ 220563 h 225149"/>
                    <a:gd name="connsiteX8" fmla="*/ 59206 w 216810"/>
                    <a:gd name="connsiteY8" fmla="*/ 225149 h 225149"/>
                    <a:gd name="connsiteX9" fmla="*/ 157604 w 216810"/>
                    <a:gd name="connsiteY9" fmla="*/ 225149 h 225149"/>
                    <a:gd name="connsiteX10" fmla="*/ 165109 w 216810"/>
                    <a:gd name="connsiteY10" fmla="*/ 220563 h 225149"/>
                    <a:gd name="connsiteX11" fmla="*/ 190543 w 216810"/>
                    <a:gd name="connsiteY11" fmla="*/ 179285 h 225149"/>
                    <a:gd name="connsiteX12" fmla="*/ 209305 w 216810"/>
                    <a:gd name="connsiteY12" fmla="*/ 148432 h 225149"/>
                    <a:gd name="connsiteX13" fmla="*/ 216810 w 216810"/>
                    <a:gd name="connsiteY13" fmla="*/ 110907 h 225149"/>
                    <a:gd name="connsiteX14" fmla="*/ 216810 w 216810"/>
                    <a:gd name="connsiteY14" fmla="*/ 107154 h 225149"/>
                    <a:gd name="connsiteX15" fmla="*/ 108405 w 216810"/>
                    <a:gd name="connsiteY15" fmla="*/ 0 h 225149"/>
                    <a:gd name="connsiteX16" fmla="*/ 191794 w 216810"/>
                    <a:gd name="connsiteY16" fmla="*/ 110490 h 225149"/>
                    <a:gd name="connsiteX17" fmla="*/ 185956 w 216810"/>
                    <a:gd name="connsiteY17" fmla="*/ 139676 h 225149"/>
                    <a:gd name="connsiteX18" fmla="*/ 171780 w 216810"/>
                    <a:gd name="connsiteY18" fmla="*/ 162608 h 225149"/>
                    <a:gd name="connsiteX19" fmla="*/ 147598 w 216810"/>
                    <a:gd name="connsiteY19" fmla="*/ 200133 h 225149"/>
                    <a:gd name="connsiteX20" fmla="*/ 108405 w 216810"/>
                    <a:gd name="connsiteY20" fmla="*/ 200133 h 225149"/>
                    <a:gd name="connsiteX21" fmla="*/ 69629 w 216810"/>
                    <a:gd name="connsiteY21" fmla="*/ 200133 h 225149"/>
                    <a:gd name="connsiteX22" fmla="*/ 45447 w 216810"/>
                    <a:gd name="connsiteY22" fmla="*/ 162608 h 225149"/>
                    <a:gd name="connsiteX23" fmla="*/ 31271 w 216810"/>
                    <a:gd name="connsiteY23" fmla="*/ 139676 h 225149"/>
                    <a:gd name="connsiteX24" fmla="*/ 25434 w 216810"/>
                    <a:gd name="connsiteY24" fmla="*/ 110490 h 225149"/>
                    <a:gd name="connsiteX25" fmla="*/ 25434 w 216810"/>
                    <a:gd name="connsiteY25" fmla="*/ 107154 h 225149"/>
                    <a:gd name="connsiteX26" fmla="*/ 108822 w 216810"/>
                    <a:gd name="connsiteY26" fmla="*/ 24600 h 225149"/>
                    <a:gd name="connsiteX27" fmla="*/ 108822 w 216810"/>
                    <a:gd name="connsiteY27" fmla="*/ 24600 h 225149"/>
                    <a:gd name="connsiteX28" fmla="*/ 108822 w 216810"/>
                    <a:gd name="connsiteY28" fmla="*/ 24600 h 225149"/>
                    <a:gd name="connsiteX29" fmla="*/ 108822 w 216810"/>
                    <a:gd name="connsiteY29" fmla="*/ 24600 h 225149"/>
                    <a:gd name="connsiteX30" fmla="*/ 108822 w 216810"/>
                    <a:gd name="connsiteY30" fmla="*/ 24600 h 225149"/>
                    <a:gd name="connsiteX31" fmla="*/ 108822 w 216810"/>
                    <a:gd name="connsiteY31" fmla="*/ 24600 h 225149"/>
                    <a:gd name="connsiteX32" fmla="*/ 108822 w 216810"/>
                    <a:gd name="connsiteY32" fmla="*/ 24600 h 225149"/>
                    <a:gd name="connsiteX33" fmla="*/ 192211 w 216810"/>
                    <a:gd name="connsiteY33" fmla="*/ 107154 h 225149"/>
                    <a:gd name="connsiteX34" fmla="*/ 192211 w 216810"/>
                    <a:gd name="connsiteY34" fmla="*/ 110490 h 225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216810" h="225149">
                      <a:moveTo>
                        <a:pt x="108405" y="0"/>
                      </a:moveTo>
                      <a:cubicBezTo>
                        <a:pt x="108405" y="0"/>
                        <a:pt x="108405" y="0"/>
                        <a:pt x="108405" y="0"/>
                      </a:cubicBezTo>
                      <a:cubicBezTo>
                        <a:pt x="108405" y="0"/>
                        <a:pt x="108405" y="0"/>
                        <a:pt x="108405" y="0"/>
                      </a:cubicBezTo>
                      <a:cubicBezTo>
                        <a:pt x="49199" y="417"/>
                        <a:pt x="1251" y="47948"/>
                        <a:pt x="0" y="107154"/>
                      </a:cubicBezTo>
                      <a:lnTo>
                        <a:pt x="0" y="110907"/>
                      </a:lnTo>
                      <a:cubicBezTo>
                        <a:pt x="417" y="123832"/>
                        <a:pt x="2919" y="136340"/>
                        <a:pt x="7505" y="148432"/>
                      </a:cubicBezTo>
                      <a:cubicBezTo>
                        <a:pt x="12091" y="159689"/>
                        <a:pt x="18345" y="170113"/>
                        <a:pt x="26267" y="179285"/>
                      </a:cubicBezTo>
                      <a:cubicBezTo>
                        <a:pt x="36274" y="190126"/>
                        <a:pt x="47115" y="211390"/>
                        <a:pt x="51701" y="220563"/>
                      </a:cubicBezTo>
                      <a:cubicBezTo>
                        <a:pt x="52952" y="223481"/>
                        <a:pt x="55870" y="225149"/>
                        <a:pt x="59206" y="225149"/>
                      </a:cubicBezTo>
                      <a:lnTo>
                        <a:pt x="157604" y="225149"/>
                      </a:lnTo>
                      <a:cubicBezTo>
                        <a:pt x="160940" y="225149"/>
                        <a:pt x="163858" y="223481"/>
                        <a:pt x="165109" y="220563"/>
                      </a:cubicBezTo>
                      <a:cubicBezTo>
                        <a:pt x="169696" y="211390"/>
                        <a:pt x="180536" y="190126"/>
                        <a:pt x="190543" y="179285"/>
                      </a:cubicBezTo>
                      <a:cubicBezTo>
                        <a:pt x="198465" y="170113"/>
                        <a:pt x="205136" y="159689"/>
                        <a:pt x="209305" y="148432"/>
                      </a:cubicBezTo>
                      <a:cubicBezTo>
                        <a:pt x="213892" y="136340"/>
                        <a:pt x="216393" y="123832"/>
                        <a:pt x="216810" y="110907"/>
                      </a:cubicBezTo>
                      <a:lnTo>
                        <a:pt x="216810" y="107154"/>
                      </a:lnTo>
                      <a:cubicBezTo>
                        <a:pt x="215559" y="47948"/>
                        <a:pt x="167611" y="417"/>
                        <a:pt x="108405" y="0"/>
                      </a:cubicBezTo>
                      <a:close/>
                      <a:moveTo>
                        <a:pt x="191794" y="110490"/>
                      </a:moveTo>
                      <a:cubicBezTo>
                        <a:pt x="191377" y="120496"/>
                        <a:pt x="189292" y="130503"/>
                        <a:pt x="185956" y="139676"/>
                      </a:cubicBezTo>
                      <a:cubicBezTo>
                        <a:pt x="182621" y="148015"/>
                        <a:pt x="178035" y="155937"/>
                        <a:pt x="171780" y="162608"/>
                      </a:cubicBezTo>
                      <a:cubicBezTo>
                        <a:pt x="162191" y="174282"/>
                        <a:pt x="153852" y="186790"/>
                        <a:pt x="147598" y="200133"/>
                      </a:cubicBezTo>
                      <a:lnTo>
                        <a:pt x="108405" y="200133"/>
                      </a:lnTo>
                      <a:lnTo>
                        <a:pt x="69629" y="200133"/>
                      </a:lnTo>
                      <a:cubicBezTo>
                        <a:pt x="62958" y="186790"/>
                        <a:pt x="54619" y="174282"/>
                        <a:pt x="45447" y="162608"/>
                      </a:cubicBezTo>
                      <a:cubicBezTo>
                        <a:pt x="39610" y="155937"/>
                        <a:pt x="34606" y="148015"/>
                        <a:pt x="31271" y="139676"/>
                      </a:cubicBezTo>
                      <a:cubicBezTo>
                        <a:pt x="27518" y="130503"/>
                        <a:pt x="25850" y="120496"/>
                        <a:pt x="25434" y="110490"/>
                      </a:cubicBezTo>
                      <a:lnTo>
                        <a:pt x="25434" y="107154"/>
                      </a:lnTo>
                      <a:cubicBezTo>
                        <a:pt x="26267" y="61708"/>
                        <a:pt x="63375" y="25017"/>
                        <a:pt x="108822" y="24600"/>
                      </a:cubicBezTo>
                      <a:lnTo>
                        <a:pt x="108822" y="24600"/>
                      </a:lnTo>
                      <a:lnTo>
                        <a:pt x="108822" y="24600"/>
                      </a:lnTo>
                      <a:cubicBezTo>
                        <a:pt x="108822" y="24600"/>
                        <a:pt x="108822" y="24600"/>
                        <a:pt x="108822" y="24600"/>
                      </a:cubicBezTo>
                      <a:cubicBezTo>
                        <a:pt x="108822" y="24600"/>
                        <a:pt x="108822" y="24600"/>
                        <a:pt x="108822" y="24600"/>
                      </a:cubicBezTo>
                      <a:lnTo>
                        <a:pt x="108822" y="24600"/>
                      </a:lnTo>
                      <a:lnTo>
                        <a:pt x="108822" y="24600"/>
                      </a:lnTo>
                      <a:cubicBezTo>
                        <a:pt x="154269" y="25017"/>
                        <a:pt x="191377" y="61291"/>
                        <a:pt x="192211" y="107154"/>
                      </a:cubicBezTo>
                      <a:lnTo>
                        <a:pt x="192211" y="110490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416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9" name="Graphic 74" descr="Upward trend">
                <a:extLst>
                  <a:ext uri="{FF2B5EF4-FFF2-40B4-BE49-F238E27FC236}">
                    <a16:creationId xmlns:a16="http://schemas.microsoft.com/office/drawing/2014/main" xmlns="" id="{2065ECC1-ED19-4875-9BA0-4ACA11BC7FFA}"/>
                  </a:ext>
                </a:extLst>
              </p:cNvPr>
              <p:cNvGrpSpPr/>
              <p:nvPr/>
            </p:nvGrpSpPr>
            <p:grpSpPr>
              <a:xfrm>
                <a:off x="3322293" y="2398109"/>
                <a:ext cx="374183" cy="374183"/>
                <a:chOff x="4759182" y="1996699"/>
                <a:chExt cx="400265" cy="400265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3" name="Freeform: Shape 148">
                  <a:extLst>
                    <a:ext uri="{FF2B5EF4-FFF2-40B4-BE49-F238E27FC236}">
                      <a16:creationId xmlns:a16="http://schemas.microsoft.com/office/drawing/2014/main" xmlns="" id="{7CC8F420-EBA2-4B63-A858-74B4C43F6125}"/>
                    </a:ext>
                  </a:extLst>
                </p:cNvPr>
                <p:cNvSpPr/>
                <p:nvPr/>
              </p:nvSpPr>
              <p:spPr>
                <a:xfrm>
                  <a:off x="4817553" y="2055070"/>
                  <a:ext cx="283521" cy="283521"/>
                </a:xfrm>
                <a:custGeom>
                  <a:avLst/>
                  <a:gdLst>
                    <a:gd name="connsiteX0" fmla="*/ 25017 w 283521"/>
                    <a:gd name="connsiteY0" fmla="*/ 0 h 283521"/>
                    <a:gd name="connsiteX1" fmla="*/ 0 w 283521"/>
                    <a:gd name="connsiteY1" fmla="*/ 0 h 283521"/>
                    <a:gd name="connsiteX2" fmla="*/ 0 w 283521"/>
                    <a:gd name="connsiteY2" fmla="*/ 283521 h 283521"/>
                    <a:gd name="connsiteX3" fmla="*/ 283521 w 283521"/>
                    <a:gd name="connsiteY3" fmla="*/ 283521 h 283521"/>
                    <a:gd name="connsiteX4" fmla="*/ 283521 w 283521"/>
                    <a:gd name="connsiteY4" fmla="*/ 258504 h 283521"/>
                    <a:gd name="connsiteX5" fmla="*/ 25017 w 283521"/>
                    <a:gd name="connsiteY5" fmla="*/ 258504 h 283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3521" h="283521">
                      <a:moveTo>
                        <a:pt x="25017" y="0"/>
                      </a:moveTo>
                      <a:lnTo>
                        <a:pt x="0" y="0"/>
                      </a:lnTo>
                      <a:lnTo>
                        <a:pt x="0" y="283521"/>
                      </a:lnTo>
                      <a:lnTo>
                        <a:pt x="283521" y="283521"/>
                      </a:lnTo>
                      <a:lnTo>
                        <a:pt x="283521" y="258504"/>
                      </a:lnTo>
                      <a:lnTo>
                        <a:pt x="25017" y="258504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416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44" name="Freeform: Shape 149">
                  <a:extLst>
                    <a:ext uri="{FF2B5EF4-FFF2-40B4-BE49-F238E27FC236}">
                      <a16:creationId xmlns:a16="http://schemas.microsoft.com/office/drawing/2014/main" xmlns="" id="{7EC397A6-E264-4FB1-A40B-C9AB7BF96C8E}"/>
                    </a:ext>
                  </a:extLst>
                </p:cNvPr>
                <p:cNvSpPr/>
                <p:nvPr/>
              </p:nvSpPr>
              <p:spPr>
                <a:xfrm>
                  <a:off x="4858831" y="2125951"/>
                  <a:ext cx="242243" cy="142177"/>
                </a:xfrm>
                <a:custGeom>
                  <a:avLst/>
                  <a:gdLst>
                    <a:gd name="connsiteX0" fmla="*/ 175533 w 242243"/>
                    <a:gd name="connsiteY0" fmla="*/ 0 h 142177"/>
                    <a:gd name="connsiteX1" fmla="*/ 200133 w 242243"/>
                    <a:gd name="connsiteY1" fmla="*/ 24600 h 142177"/>
                    <a:gd name="connsiteX2" fmla="*/ 167194 w 242243"/>
                    <a:gd name="connsiteY2" fmla="*/ 57538 h 142177"/>
                    <a:gd name="connsiteX3" fmla="*/ 142177 w 242243"/>
                    <a:gd name="connsiteY3" fmla="*/ 32522 h 142177"/>
                    <a:gd name="connsiteX4" fmla="*/ 100483 w 242243"/>
                    <a:gd name="connsiteY4" fmla="*/ 74216 h 142177"/>
                    <a:gd name="connsiteX5" fmla="*/ 75467 w 242243"/>
                    <a:gd name="connsiteY5" fmla="*/ 49199 h 142177"/>
                    <a:gd name="connsiteX6" fmla="*/ 0 w 242243"/>
                    <a:gd name="connsiteY6" fmla="*/ 124666 h 142177"/>
                    <a:gd name="connsiteX7" fmla="*/ 17512 w 242243"/>
                    <a:gd name="connsiteY7" fmla="*/ 142177 h 142177"/>
                    <a:gd name="connsiteX8" fmla="*/ 75467 w 242243"/>
                    <a:gd name="connsiteY8" fmla="*/ 84222 h 142177"/>
                    <a:gd name="connsiteX9" fmla="*/ 100483 w 242243"/>
                    <a:gd name="connsiteY9" fmla="*/ 109239 h 142177"/>
                    <a:gd name="connsiteX10" fmla="*/ 142177 w 242243"/>
                    <a:gd name="connsiteY10" fmla="*/ 67545 h 142177"/>
                    <a:gd name="connsiteX11" fmla="*/ 167194 w 242243"/>
                    <a:gd name="connsiteY11" fmla="*/ 92561 h 142177"/>
                    <a:gd name="connsiteX12" fmla="*/ 217644 w 242243"/>
                    <a:gd name="connsiteY12" fmla="*/ 42111 h 142177"/>
                    <a:gd name="connsiteX13" fmla="*/ 242244 w 242243"/>
                    <a:gd name="connsiteY13" fmla="*/ 66711 h 142177"/>
                    <a:gd name="connsiteX14" fmla="*/ 242244 w 242243"/>
                    <a:gd name="connsiteY14" fmla="*/ 0 h 1421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42243" h="142177">
                      <a:moveTo>
                        <a:pt x="175533" y="0"/>
                      </a:moveTo>
                      <a:lnTo>
                        <a:pt x="200133" y="24600"/>
                      </a:lnTo>
                      <a:lnTo>
                        <a:pt x="167194" y="57538"/>
                      </a:lnTo>
                      <a:lnTo>
                        <a:pt x="142177" y="32522"/>
                      </a:lnTo>
                      <a:lnTo>
                        <a:pt x="100483" y="74216"/>
                      </a:lnTo>
                      <a:lnTo>
                        <a:pt x="75467" y="49199"/>
                      </a:lnTo>
                      <a:lnTo>
                        <a:pt x="0" y="124666"/>
                      </a:lnTo>
                      <a:lnTo>
                        <a:pt x="17512" y="142177"/>
                      </a:lnTo>
                      <a:lnTo>
                        <a:pt x="75467" y="84222"/>
                      </a:lnTo>
                      <a:lnTo>
                        <a:pt x="100483" y="109239"/>
                      </a:lnTo>
                      <a:lnTo>
                        <a:pt x="142177" y="67545"/>
                      </a:lnTo>
                      <a:lnTo>
                        <a:pt x="167194" y="92561"/>
                      </a:lnTo>
                      <a:lnTo>
                        <a:pt x="217644" y="42111"/>
                      </a:lnTo>
                      <a:lnTo>
                        <a:pt x="242244" y="66711"/>
                      </a:lnTo>
                      <a:lnTo>
                        <a:pt x="242244" y="0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416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p:grpSp>
          <p:grpSp>
            <p:nvGrpSpPr>
              <p:cNvPr id="30" name="Graphic 75" descr="Downward trend">
                <a:extLst>
                  <a:ext uri="{FF2B5EF4-FFF2-40B4-BE49-F238E27FC236}">
                    <a16:creationId xmlns:a16="http://schemas.microsoft.com/office/drawing/2014/main" xmlns="" id="{D7495FE1-B093-4EA0-8AC4-70F198FEE00E}"/>
                  </a:ext>
                </a:extLst>
              </p:cNvPr>
              <p:cNvGrpSpPr/>
              <p:nvPr/>
            </p:nvGrpSpPr>
            <p:grpSpPr>
              <a:xfrm>
                <a:off x="2766883" y="3737076"/>
                <a:ext cx="374183" cy="374183"/>
                <a:chOff x="4165057" y="3429000"/>
                <a:chExt cx="400265" cy="400265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1" name="Freeform: Shape 146">
                  <a:extLst>
                    <a:ext uri="{FF2B5EF4-FFF2-40B4-BE49-F238E27FC236}">
                      <a16:creationId xmlns:a16="http://schemas.microsoft.com/office/drawing/2014/main" xmlns="" id="{2AEE1C2C-2F61-4FB6-81D7-8DB2D0E7399A}"/>
                    </a:ext>
                  </a:extLst>
                </p:cNvPr>
                <p:cNvSpPr/>
                <p:nvPr/>
              </p:nvSpPr>
              <p:spPr>
                <a:xfrm>
                  <a:off x="4223428" y="3487371"/>
                  <a:ext cx="283521" cy="283521"/>
                </a:xfrm>
                <a:custGeom>
                  <a:avLst/>
                  <a:gdLst>
                    <a:gd name="connsiteX0" fmla="*/ 25017 w 283521"/>
                    <a:gd name="connsiteY0" fmla="*/ 0 h 283521"/>
                    <a:gd name="connsiteX1" fmla="*/ 0 w 283521"/>
                    <a:gd name="connsiteY1" fmla="*/ 0 h 283521"/>
                    <a:gd name="connsiteX2" fmla="*/ 0 w 283521"/>
                    <a:gd name="connsiteY2" fmla="*/ 283521 h 283521"/>
                    <a:gd name="connsiteX3" fmla="*/ 283521 w 283521"/>
                    <a:gd name="connsiteY3" fmla="*/ 283521 h 283521"/>
                    <a:gd name="connsiteX4" fmla="*/ 283521 w 283521"/>
                    <a:gd name="connsiteY4" fmla="*/ 258504 h 283521"/>
                    <a:gd name="connsiteX5" fmla="*/ 25017 w 283521"/>
                    <a:gd name="connsiteY5" fmla="*/ 258504 h 283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3521" h="283521">
                      <a:moveTo>
                        <a:pt x="25017" y="0"/>
                      </a:moveTo>
                      <a:lnTo>
                        <a:pt x="0" y="0"/>
                      </a:lnTo>
                      <a:lnTo>
                        <a:pt x="0" y="283521"/>
                      </a:lnTo>
                      <a:lnTo>
                        <a:pt x="283521" y="283521"/>
                      </a:lnTo>
                      <a:lnTo>
                        <a:pt x="283521" y="258504"/>
                      </a:lnTo>
                      <a:lnTo>
                        <a:pt x="25017" y="258504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416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42" name="Freeform: Shape 147">
                  <a:extLst>
                    <a:ext uri="{FF2B5EF4-FFF2-40B4-BE49-F238E27FC236}">
                      <a16:creationId xmlns:a16="http://schemas.microsoft.com/office/drawing/2014/main" xmlns="" id="{2D515A70-40F0-4F81-9586-AAD4C8933103}"/>
                    </a:ext>
                  </a:extLst>
                </p:cNvPr>
                <p:cNvSpPr/>
                <p:nvPr/>
              </p:nvSpPr>
              <p:spPr>
                <a:xfrm>
                  <a:off x="4264706" y="3557835"/>
                  <a:ext cx="242243" cy="142177"/>
                </a:xfrm>
                <a:custGeom>
                  <a:avLst/>
                  <a:gdLst>
                    <a:gd name="connsiteX0" fmla="*/ 217644 w 242243"/>
                    <a:gd name="connsiteY0" fmla="*/ 100066 h 142177"/>
                    <a:gd name="connsiteX1" fmla="*/ 167194 w 242243"/>
                    <a:gd name="connsiteY1" fmla="*/ 49616 h 142177"/>
                    <a:gd name="connsiteX2" fmla="*/ 142177 w 242243"/>
                    <a:gd name="connsiteY2" fmla="*/ 74633 h 142177"/>
                    <a:gd name="connsiteX3" fmla="*/ 100483 w 242243"/>
                    <a:gd name="connsiteY3" fmla="*/ 32938 h 142177"/>
                    <a:gd name="connsiteX4" fmla="*/ 75467 w 242243"/>
                    <a:gd name="connsiteY4" fmla="*/ 57955 h 142177"/>
                    <a:gd name="connsiteX5" fmla="*/ 17512 w 242243"/>
                    <a:gd name="connsiteY5" fmla="*/ 0 h 142177"/>
                    <a:gd name="connsiteX6" fmla="*/ 0 w 242243"/>
                    <a:gd name="connsiteY6" fmla="*/ 17512 h 142177"/>
                    <a:gd name="connsiteX7" fmla="*/ 75467 w 242243"/>
                    <a:gd name="connsiteY7" fmla="*/ 92978 h 142177"/>
                    <a:gd name="connsiteX8" fmla="*/ 100483 w 242243"/>
                    <a:gd name="connsiteY8" fmla="*/ 67962 h 142177"/>
                    <a:gd name="connsiteX9" fmla="*/ 142177 w 242243"/>
                    <a:gd name="connsiteY9" fmla="*/ 109656 h 142177"/>
                    <a:gd name="connsiteX10" fmla="*/ 167194 w 242243"/>
                    <a:gd name="connsiteY10" fmla="*/ 84639 h 142177"/>
                    <a:gd name="connsiteX11" fmla="*/ 200133 w 242243"/>
                    <a:gd name="connsiteY11" fmla="*/ 117578 h 142177"/>
                    <a:gd name="connsiteX12" fmla="*/ 175533 w 242243"/>
                    <a:gd name="connsiteY12" fmla="*/ 142177 h 142177"/>
                    <a:gd name="connsiteX13" fmla="*/ 242244 w 242243"/>
                    <a:gd name="connsiteY13" fmla="*/ 142177 h 142177"/>
                    <a:gd name="connsiteX14" fmla="*/ 242244 w 242243"/>
                    <a:gd name="connsiteY14" fmla="*/ 75467 h 1421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42243" h="142177">
                      <a:moveTo>
                        <a:pt x="217644" y="100066"/>
                      </a:moveTo>
                      <a:lnTo>
                        <a:pt x="167194" y="49616"/>
                      </a:lnTo>
                      <a:lnTo>
                        <a:pt x="142177" y="74633"/>
                      </a:lnTo>
                      <a:lnTo>
                        <a:pt x="100483" y="32938"/>
                      </a:lnTo>
                      <a:lnTo>
                        <a:pt x="75467" y="57955"/>
                      </a:lnTo>
                      <a:lnTo>
                        <a:pt x="17512" y="0"/>
                      </a:lnTo>
                      <a:lnTo>
                        <a:pt x="0" y="17512"/>
                      </a:lnTo>
                      <a:lnTo>
                        <a:pt x="75467" y="92978"/>
                      </a:lnTo>
                      <a:lnTo>
                        <a:pt x="100483" y="67962"/>
                      </a:lnTo>
                      <a:lnTo>
                        <a:pt x="142177" y="109656"/>
                      </a:lnTo>
                      <a:lnTo>
                        <a:pt x="167194" y="84639"/>
                      </a:lnTo>
                      <a:lnTo>
                        <a:pt x="200133" y="117578"/>
                      </a:lnTo>
                      <a:lnTo>
                        <a:pt x="175533" y="142177"/>
                      </a:lnTo>
                      <a:lnTo>
                        <a:pt x="242244" y="142177"/>
                      </a:lnTo>
                      <a:lnTo>
                        <a:pt x="242244" y="75467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416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p:grpSp>
          <p:grpSp>
            <p:nvGrpSpPr>
              <p:cNvPr id="31" name="Graphic 73" descr="Venn diagram">
                <a:extLst>
                  <a:ext uri="{FF2B5EF4-FFF2-40B4-BE49-F238E27FC236}">
                    <a16:creationId xmlns:a16="http://schemas.microsoft.com/office/drawing/2014/main" xmlns="" id="{97065D6D-0AEC-4052-9E43-AA5EC388A13A}"/>
                  </a:ext>
                </a:extLst>
              </p:cNvPr>
              <p:cNvGrpSpPr/>
              <p:nvPr/>
            </p:nvGrpSpPr>
            <p:grpSpPr>
              <a:xfrm>
                <a:off x="3426814" y="5049427"/>
                <a:ext cx="374183" cy="374183"/>
                <a:chOff x="4870989" y="4832829"/>
                <a:chExt cx="400265" cy="400265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3" name="Freeform: Shape 139">
                  <a:extLst>
                    <a:ext uri="{FF2B5EF4-FFF2-40B4-BE49-F238E27FC236}">
                      <a16:creationId xmlns:a16="http://schemas.microsoft.com/office/drawing/2014/main" xmlns="" id="{C32698F3-A62D-4E12-B331-2CD93E863483}"/>
                    </a:ext>
                  </a:extLst>
                </p:cNvPr>
                <p:cNvSpPr/>
                <p:nvPr/>
              </p:nvSpPr>
              <p:spPr>
                <a:xfrm>
                  <a:off x="4985648" y="4895745"/>
                  <a:ext cx="170946" cy="109322"/>
                </a:xfrm>
                <a:custGeom>
                  <a:avLst/>
                  <a:gdLst>
                    <a:gd name="connsiteX0" fmla="*/ 1042 w 170946"/>
                    <a:gd name="connsiteY0" fmla="*/ 97982 h 109322"/>
                    <a:gd name="connsiteX1" fmla="*/ 85473 w 170946"/>
                    <a:gd name="connsiteY1" fmla="*/ 109322 h 109322"/>
                    <a:gd name="connsiteX2" fmla="*/ 169904 w 170946"/>
                    <a:gd name="connsiteY2" fmla="*/ 97982 h 109322"/>
                    <a:gd name="connsiteX3" fmla="*/ 170947 w 170946"/>
                    <a:gd name="connsiteY3" fmla="*/ 85473 h 109322"/>
                    <a:gd name="connsiteX4" fmla="*/ 85473 w 170946"/>
                    <a:gd name="connsiteY4" fmla="*/ 0 h 109322"/>
                    <a:gd name="connsiteX5" fmla="*/ 0 w 170946"/>
                    <a:gd name="connsiteY5" fmla="*/ 85473 h 109322"/>
                    <a:gd name="connsiteX6" fmla="*/ 1042 w 170946"/>
                    <a:gd name="connsiteY6" fmla="*/ 97982 h 109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0946" h="109322">
                      <a:moveTo>
                        <a:pt x="1042" y="97982"/>
                      </a:moveTo>
                      <a:cubicBezTo>
                        <a:pt x="29440" y="88658"/>
                        <a:pt x="60543" y="92836"/>
                        <a:pt x="85473" y="109322"/>
                      </a:cubicBezTo>
                      <a:cubicBezTo>
                        <a:pt x="110404" y="92836"/>
                        <a:pt x="141507" y="88658"/>
                        <a:pt x="169904" y="97982"/>
                      </a:cubicBezTo>
                      <a:cubicBezTo>
                        <a:pt x="170568" y="93845"/>
                        <a:pt x="170916" y="89663"/>
                        <a:pt x="170947" y="85473"/>
                      </a:cubicBezTo>
                      <a:cubicBezTo>
                        <a:pt x="170947" y="38268"/>
                        <a:pt x="132679" y="0"/>
                        <a:pt x="85473" y="0"/>
                      </a:cubicBezTo>
                      <a:cubicBezTo>
                        <a:pt x="38268" y="0"/>
                        <a:pt x="0" y="38268"/>
                        <a:pt x="0" y="85473"/>
                      </a:cubicBezTo>
                      <a:cubicBezTo>
                        <a:pt x="30" y="89663"/>
                        <a:pt x="378" y="93845"/>
                        <a:pt x="1042" y="97982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416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34" name="Freeform: Shape 140">
                  <a:extLst>
                    <a:ext uri="{FF2B5EF4-FFF2-40B4-BE49-F238E27FC236}">
                      <a16:creationId xmlns:a16="http://schemas.microsoft.com/office/drawing/2014/main" xmlns="" id="{B11A056A-2492-4F34-918F-81B5E8C7C999}"/>
                    </a:ext>
                  </a:extLst>
                </p:cNvPr>
                <p:cNvSpPr/>
                <p:nvPr/>
              </p:nvSpPr>
              <p:spPr>
                <a:xfrm>
                  <a:off x="5081795" y="5010946"/>
                  <a:ext cx="128743" cy="161273"/>
                </a:xfrm>
                <a:custGeom>
                  <a:avLst/>
                  <a:gdLst>
                    <a:gd name="connsiteX0" fmla="*/ 82638 w 128743"/>
                    <a:gd name="connsiteY0" fmla="*/ 83 h 161273"/>
                    <a:gd name="connsiteX1" fmla="*/ 31813 w 128743"/>
                    <a:gd name="connsiteY1" fmla="*/ 58455 h 161273"/>
                    <a:gd name="connsiteX2" fmla="*/ 33355 w 128743"/>
                    <a:gd name="connsiteY2" fmla="*/ 75800 h 161273"/>
                    <a:gd name="connsiteX3" fmla="*/ 0 w 128743"/>
                    <a:gd name="connsiteY3" fmla="*/ 149349 h 161273"/>
                    <a:gd name="connsiteX4" fmla="*/ 43279 w 128743"/>
                    <a:gd name="connsiteY4" fmla="*/ 161273 h 161273"/>
                    <a:gd name="connsiteX5" fmla="*/ 128743 w 128743"/>
                    <a:gd name="connsiteY5" fmla="*/ 75875 h 161273"/>
                    <a:gd name="connsiteX6" fmla="*/ 82638 w 128743"/>
                    <a:gd name="connsiteY6" fmla="*/ 0 h 161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8743" h="161273">
                      <a:moveTo>
                        <a:pt x="82638" y="83"/>
                      </a:moveTo>
                      <a:cubicBezTo>
                        <a:pt x="74377" y="25664"/>
                        <a:pt x="56014" y="46754"/>
                        <a:pt x="31813" y="58455"/>
                      </a:cubicBezTo>
                      <a:cubicBezTo>
                        <a:pt x="32835" y="64180"/>
                        <a:pt x="33352" y="69985"/>
                        <a:pt x="33355" y="75800"/>
                      </a:cubicBezTo>
                      <a:cubicBezTo>
                        <a:pt x="33360" y="103978"/>
                        <a:pt x="21202" y="130788"/>
                        <a:pt x="0" y="149349"/>
                      </a:cubicBezTo>
                      <a:cubicBezTo>
                        <a:pt x="13087" y="157154"/>
                        <a:pt x="28041" y="161275"/>
                        <a:pt x="43279" y="161273"/>
                      </a:cubicBezTo>
                      <a:cubicBezTo>
                        <a:pt x="90461" y="161292"/>
                        <a:pt x="128725" y="123057"/>
                        <a:pt x="128743" y="75875"/>
                      </a:cubicBezTo>
                      <a:cubicBezTo>
                        <a:pt x="128756" y="43956"/>
                        <a:pt x="110974" y="14693"/>
                        <a:pt x="82638" y="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416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35" name="Freeform: Shape 141">
                  <a:extLst>
                    <a:ext uri="{FF2B5EF4-FFF2-40B4-BE49-F238E27FC236}">
                      <a16:creationId xmlns:a16="http://schemas.microsoft.com/office/drawing/2014/main" xmlns="" id="{FB52B56C-0F10-4D72-8324-D2961C23A8FA}"/>
                    </a:ext>
                  </a:extLst>
                </p:cNvPr>
                <p:cNvSpPr/>
                <p:nvPr/>
              </p:nvSpPr>
              <p:spPr>
                <a:xfrm>
                  <a:off x="5043311" y="5020453"/>
                  <a:ext cx="55620" cy="46405"/>
                </a:xfrm>
                <a:custGeom>
                  <a:avLst/>
                  <a:gdLst>
                    <a:gd name="connsiteX0" fmla="*/ 55620 w 55620"/>
                    <a:gd name="connsiteY0" fmla="*/ 41694 h 46405"/>
                    <a:gd name="connsiteX1" fmla="*/ 27810 w 55620"/>
                    <a:gd name="connsiteY1" fmla="*/ 0 h 46405"/>
                    <a:gd name="connsiteX2" fmla="*/ 0 w 55620"/>
                    <a:gd name="connsiteY2" fmla="*/ 41694 h 46405"/>
                    <a:gd name="connsiteX3" fmla="*/ 55620 w 55620"/>
                    <a:gd name="connsiteY3" fmla="*/ 41694 h 46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620" h="46405">
                      <a:moveTo>
                        <a:pt x="55620" y="41694"/>
                      </a:moveTo>
                      <a:cubicBezTo>
                        <a:pt x="50696" y="25343"/>
                        <a:pt x="41015" y="10828"/>
                        <a:pt x="27810" y="0"/>
                      </a:cubicBezTo>
                      <a:cubicBezTo>
                        <a:pt x="14605" y="10828"/>
                        <a:pt x="4924" y="25343"/>
                        <a:pt x="0" y="41694"/>
                      </a:cubicBezTo>
                      <a:cubicBezTo>
                        <a:pt x="18008" y="47976"/>
                        <a:pt x="37612" y="47976"/>
                        <a:pt x="55620" y="41694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416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36" name="Freeform: Shape 142">
                  <a:extLst>
                    <a:ext uri="{FF2B5EF4-FFF2-40B4-BE49-F238E27FC236}">
                      <a16:creationId xmlns:a16="http://schemas.microsoft.com/office/drawing/2014/main" xmlns="" id="{9F03439E-B243-4B10-8A17-9867487C4109}"/>
                    </a:ext>
                  </a:extLst>
                </p:cNvPr>
                <p:cNvSpPr/>
                <p:nvPr/>
              </p:nvSpPr>
              <p:spPr>
                <a:xfrm>
                  <a:off x="4931686" y="5011113"/>
                  <a:ext cx="128760" cy="161273"/>
                </a:xfrm>
                <a:custGeom>
                  <a:avLst/>
                  <a:gdLst>
                    <a:gd name="connsiteX0" fmla="*/ 85482 w 128760"/>
                    <a:gd name="connsiteY0" fmla="*/ 161190 h 161273"/>
                    <a:gd name="connsiteX1" fmla="*/ 128761 w 128760"/>
                    <a:gd name="connsiteY1" fmla="*/ 149265 h 161273"/>
                    <a:gd name="connsiteX2" fmla="*/ 95406 w 128760"/>
                    <a:gd name="connsiteY2" fmla="*/ 75717 h 161273"/>
                    <a:gd name="connsiteX3" fmla="*/ 96948 w 128760"/>
                    <a:gd name="connsiteY3" fmla="*/ 58372 h 161273"/>
                    <a:gd name="connsiteX4" fmla="*/ 46123 w 128760"/>
                    <a:gd name="connsiteY4" fmla="*/ 0 h 161273"/>
                    <a:gd name="connsiteX5" fmla="*/ 9607 w 128760"/>
                    <a:gd name="connsiteY5" fmla="*/ 115168 h 161273"/>
                    <a:gd name="connsiteX6" fmla="*/ 85482 w 128760"/>
                    <a:gd name="connsiteY6" fmla="*/ 161273 h 161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8760" h="161273">
                      <a:moveTo>
                        <a:pt x="85482" y="161190"/>
                      </a:moveTo>
                      <a:cubicBezTo>
                        <a:pt x="100720" y="161191"/>
                        <a:pt x="115674" y="157071"/>
                        <a:pt x="128761" y="149265"/>
                      </a:cubicBezTo>
                      <a:cubicBezTo>
                        <a:pt x="107559" y="130704"/>
                        <a:pt x="95401" y="103895"/>
                        <a:pt x="95406" y="75717"/>
                      </a:cubicBezTo>
                      <a:cubicBezTo>
                        <a:pt x="95409" y="69901"/>
                        <a:pt x="95926" y="64097"/>
                        <a:pt x="96948" y="58372"/>
                      </a:cubicBezTo>
                      <a:cubicBezTo>
                        <a:pt x="72747" y="46670"/>
                        <a:pt x="54384" y="25581"/>
                        <a:pt x="46123" y="0"/>
                      </a:cubicBezTo>
                      <a:cubicBezTo>
                        <a:pt x="4236" y="21719"/>
                        <a:pt x="-12112" y="73282"/>
                        <a:pt x="9607" y="115168"/>
                      </a:cubicBezTo>
                      <a:cubicBezTo>
                        <a:pt x="24300" y="143504"/>
                        <a:pt x="53564" y="161286"/>
                        <a:pt x="85482" y="161273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416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37" name="Freeform: Shape 143">
                  <a:extLst>
                    <a:ext uri="{FF2B5EF4-FFF2-40B4-BE49-F238E27FC236}">
                      <a16:creationId xmlns:a16="http://schemas.microsoft.com/office/drawing/2014/main" xmlns="" id="{75E9302E-D79A-4F84-AAFB-7DB72E81381F}"/>
                    </a:ext>
                  </a:extLst>
                </p:cNvPr>
                <p:cNvSpPr/>
                <p:nvPr/>
              </p:nvSpPr>
              <p:spPr>
                <a:xfrm>
                  <a:off x="5039600" y="5074322"/>
                  <a:ext cx="63041" cy="78718"/>
                </a:xfrm>
                <a:custGeom>
                  <a:avLst/>
                  <a:gdLst>
                    <a:gd name="connsiteX0" fmla="*/ 31521 w 63041"/>
                    <a:gd name="connsiteY0" fmla="*/ 78719 h 78718"/>
                    <a:gd name="connsiteX1" fmla="*/ 63042 w 63041"/>
                    <a:gd name="connsiteY1" fmla="*/ 12508 h 78718"/>
                    <a:gd name="connsiteX2" fmla="*/ 62041 w 63041"/>
                    <a:gd name="connsiteY2" fmla="*/ 0 h 78718"/>
                    <a:gd name="connsiteX3" fmla="*/ 1001 w 63041"/>
                    <a:gd name="connsiteY3" fmla="*/ 0 h 78718"/>
                    <a:gd name="connsiteX4" fmla="*/ 0 w 63041"/>
                    <a:gd name="connsiteY4" fmla="*/ 12508 h 78718"/>
                    <a:gd name="connsiteX5" fmla="*/ 31521 w 63041"/>
                    <a:gd name="connsiteY5" fmla="*/ 78719 h 78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3041" h="78718">
                      <a:moveTo>
                        <a:pt x="31521" y="78719"/>
                      </a:moveTo>
                      <a:cubicBezTo>
                        <a:pt x="51467" y="62525"/>
                        <a:pt x="63047" y="38200"/>
                        <a:pt x="63042" y="12508"/>
                      </a:cubicBezTo>
                      <a:cubicBezTo>
                        <a:pt x="63005" y="8321"/>
                        <a:pt x="62671" y="4141"/>
                        <a:pt x="62041" y="0"/>
                      </a:cubicBezTo>
                      <a:cubicBezTo>
                        <a:pt x="42214" y="6505"/>
                        <a:pt x="20828" y="6505"/>
                        <a:pt x="1001" y="0"/>
                      </a:cubicBezTo>
                      <a:cubicBezTo>
                        <a:pt x="371" y="4141"/>
                        <a:pt x="37" y="8321"/>
                        <a:pt x="0" y="12508"/>
                      </a:cubicBezTo>
                      <a:cubicBezTo>
                        <a:pt x="-5" y="38200"/>
                        <a:pt x="11575" y="62525"/>
                        <a:pt x="31521" y="78719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416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39" name="Freeform: Shape 144">
                  <a:extLst>
                    <a:ext uri="{FF2B5EF4-FFF2-40B4-BE49-F238E27FC236}">
                      <a16:creationId xmlns:a16="http://schemas.microsoft.com/office/drawing/2014/main" xmlns="" id="{A783A326-2221-4513-BECB-6E299A4892B1}"/>
                    </a:ext>
                  </a:extLst>
                </p:cNvPr>
                <p:cNvSpPr/>
                <p:nvPr/>
              </p:nvSpPr>
              <p:spPr>
                <a:xfrm>
                  <a:off x="5082003" y="5001403"/>
                  <a:ext cx="70880" cy="55573"/>
                </a:xfrm>
                <a:custGeom>
                  <a:avLst/>
                  <a:gdLst>
                    <a:gd name="connsiteX0" fmla="*/ 70880 w 70880"/>
                    <a:gd name="connsiteY0" fmla="*/ 4665 h 55573"/>
                    <a:gd name="connsiteX1" fmla="*/ 0 w 70880"/>
                    <a:gd name="connsiteY1" fmla="*/ 11837 h 55573"/>
                    <a:gd name="connsiteX2" fmla="*/ 28686 w 70880"/>
                    <a:gd name="connsiteY2" fmla="*/ 55574 h 55573"/>
                    <a:gd name="connsiteX3" fmla="*/ 70880 w 70880"/>
                    <a:gd name="connsiteY3" fmla="*/ 4665 h 55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880" h="55573">
                      <a:moveTo>
                        <a:pt x="70880" y="4665"/>
                      </a:moveTo>
                      <a:cubicBezTo>
                        <a:pt x="47349" y="-3488"/>
                        <a:pt x="21421" y="-865"/>
                        <a:pt x="0" y="11837"/>
                      </a:cubicBezTo>
                      <a:cubicBezTo>
                        <a:pt x="13344" y="23551"/>
                        <a:pt x="23258" y="38668"/>
                        <a:pt x="28686" y="55574"/>
                      </a:cubicBezTo>
                      <a:cubicBezTo>
                        <a:pt x="48984" y="44919"/>
                        <a:pt x="64177" y="26588"/>
                        <a:pt x="70880" y="4665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416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40" name="Freeform: Shape 145">
                  <a:extLst>
                    <a:ext uri="{FF2B5EF4-FFF2-40B4-BE49-F238E27FC236}">
                      <a16:creationId xmlns:a16="http://schemas.microsoft.com/office/drawing/2014/main" xmlns="" id="{48D90461-249A-4741-8C89-48A0B417C3A2}"/>
                    </a:ext>
                  </a:extLst>
                </p:cNvPr>
                <p:cNvSpPr/>
                <p:nvPr/>
              </p:nvSpPr>
              <p:spPr>
                <a:xfrm>
                  <a:off x="4989359" y="5001357"/>
                  <a:ext cx="71088" cy="55620"/>
                </a:xfrm>
                <a:custGeom>
                  <a:avLst/>
                  <a:gdLst>
                    <a:gd name="connsiteX0" fmla="*/ 27810 w 71088"/>
                    <a:gd name="connsiteY0" fmla="*/ 0 h 55620"/>
                    <a:gd name="connsiteX1" fmla="*/ 0 w 71088"/>
                    <a:gd name="connsiteY1" fmla="*/ 4711 h 55620"/>
                    <a:gd name="connsiteX2" fmla="*/ 42403 w 71088"/>
                    <a:gd name="connsiteY2" fmla="*/ 55620 h 55620"/>
                    <a:gd name="connsiteX3" fmla="*/ 71089 w 71088"/>
                    <a:gd name="connsiteY3" fmla="*/ 11883 h 55620"/>
                    <a:gd name="connsiteX4" fmla="*/ 27810 w 71088"/>
                    <a:gd name="connsiteY4" fmla="*/ 0 h 55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088" h="55620">
                      <a:moveTo>
                        <a:pt x="27810" y="0"/>
                      </a:moveTo>
                      <a:cubicBezTo>
                        <a:pt x="18343" y="21"/>
                        <a:pt x="8946" y="1613"/>
                        <a:pt x="0" y="4711"/>
                      </a:cubicBezTo>
                      <a:cubicBezTo>
                        <a:pt x="6753" y="26671"/>
                        <a:pt x="22026" y="45008"/>
                        <a:pt x="42403" y="55620"/>
                      </a:cubicBezTo>
                      <a:cubicBezTo>
                        <a:pt x="47831" y="38714"/>
                        <a:pt x="57745" y="23597"/>
                        <a:pt x="71089" y="11883"/>
                      </a:cubicBezTo>
                      <a:cubicBezTo>
                        <a:pt x="57990" y="4109"/>
                        <a:pt x="43041" y="5"/>
                        <a:pt x="27810" y="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416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p:grpSp>
        </p:grpSp>
        <p:sp>
          <p:nvSpPr>
            <p:cNvPr id="12" name="TextBox 60">
              <a:extLst>
                <a:ext uri="{FF2B5EF4-FFF2-40B4-BE49-F238E27FC236}">
                  <a16:creationId xmlns:a16="http://schemas.microsoft.com/office/drawing/2014/main" xmlns="" id="{613FACFE-196E-4898-A2BA-00AA0AA95C68}"/>
                </a:ext>
              </a:extLst>
            </p:cNvPr>
            <p:cNvSpPr txBox="1"/>
            <p:nvPr/>
          </p:nvSpPr>
          <p:spPr>
            <a:xfrm>
              <a:off x="6244141" y="4456406"/>
              <a:ext cx="3488666" cy="294959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lvl="0">
                <a:buClrTx/>
                <a:defRPr/>
              </a:pPr>
              <a:r>
                <a:rPr lang="vi-VN" sz="1400" b="1" kern="1200" noProof="1">
                  <a:solidFill>
                    <a:srgbClr val="FFCC4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Năng lực thiết kế mô phỏng quang, nhiệt, cơ</a:t>
              </a:r>
            </a:p>
          </p:txBody>
        </p:sp>
        <p:sp>
          <p:nvSpPr>
            <p:cNvPr id="13" name="TextBox 61">
              <a:extLst>
                <a:ext uri="{FF2B5EF4-FFF2-40B4-BE49-F238E27FC236}">
                  <a16:creationId xmlns:a16="http://schemas.microsoft.com/office/drawing/2014/main" xmlns="" id="{948A2C17-AC68-4808-9157-EF606598575B}"/>
                </a:ext>
              </a:extLst>
            </p:cNvPr>
            <p:cNvSpPr txBox="1"/>
            <p:nvPr/>
          </p:nvSpPr>
          <p:spPr>
            <a:xfrm>
              <a:off x="708835" y="4079355"/>
              <a:ext cx="2194560" cy="70790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lvl="0" algn="r">
                <a:buClrTx/>
                <a:defRPr/>
              </a:pPr>
              <a:r>
                <a:rPr lang="vi-VN" sz="1400" b="1" kern="1200" noProof="1">
                  <a:solidFill>
                    <a:srgbClr val="4CC1E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Năng lực phân tích- đo lường- thử nghiệm theo tiêu chuẩn ISO/IEC 17025:2017 </a:t>
              </a:r>
            </a:p>
          </p:txBody>
        </p:sp>
        <p:sp>
          <p:nvSpPr>
            <p:cNvPr id="14" name="TextBox 62">
              <a:extLst>
                <a:ext uri="{FF2B5EF4-FFF2-40B4-BE49-F238E27FC236}">
                  <a16:creationId xmlns:a16="http://schemas.microsoft.com/office/drawing/2014/main" xmlns="" id="{37E1AA1E-0C56-49B3-8608-824D9FC52B37}"/>
                </a:ext>
              </a:extLst>
            </p:cNvPr>
            <p:cNvSpPr txBox="1"/>
            <p:nvPr/>
          </p:nvSpPr>
          <p:spPr>
            <a:xfrm>
              <a:off x="3542969" y="5402463"/>
              <a:ext cx="2194560" cy="501429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lvl="0" algn="ctr">
                <a:buClrTx/>
                <a:defRPr/>
              </a:pPr>
              <a:r>
                <a:rPr lang="vi-VN" sz="1400" b="1" kern="1200" noProof="1">
                  <a:solidFill>
                    <a:srgbClr val="A2B96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Lập trình ứng dụng trên PC, Android, </a:t>
              </a:r>
              <a:r>
                <a:rPr lang="en-US" sz="1400" b="1" kern="1200" noProof="1">
                  <a:solidFill>
                    <a:srgbClr val="A2B96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iOS</a:t>
              </a:r>
              <a:r>
                <a:rPr lang="vi-VN" sz="1400" b="1" kern="1200" noProof="1">
                  <a:solidFill>
                    <a:srgbClr val="A2B96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1400" b="1" kern="1200" noProof="1">
                  <a:solidFill>
                    <a:srgbClr val="A2B96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IOT</a:t>
              </a:r>
              <a:r>
                <a:rPr lang="vi-VN" sz="1400" b="1" kern="1200" noProof="1">
                  <a:solidFill>
                    <a:srgbClr val="A2B96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platform</a:t>
              </a:r>
              <a:endParaRPr kumimoji="0" lang="vi-VN" sz="1400" b="1" i="0" u="none" strike="noStrike" kern="1200" cap="none" spc="0" normalizeH="0" baseline="0" noProof="1">
                <a:ln>
                  <a:noFill/>
                </a:ln>
                <a:solidFill>
                  <a:srgbClr val="A2B96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TextBox 63">
              <a:extLst>
                <a:ext uri="{FF2B5EF4-FFF2-40B4-BE49-F238E27FC236}">
                  <a16:creationId xmlns:a16="http://schemas.microsoft.com/office/drawing/2014/main" xmlns="" id="{38CBD9AC-43B3-4F6A-BBCD-8144AFCB9A23}"/>
                </a:ext>
              </a:extLst>
            </p:cNvPr>
            <p:cNvSpPr txBox="1"/>
            <p:nvPr/>
          </p:nvSpPr>
          <p:spPr>
            <a:xfrm>
              <a:off x="1155928" y="1159390"/>
              <a:ext cx="2716082" cy="501429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lvl="0" algn="r">
                <a:buClrTx/>
                <a:defRPr/>
              </a:pPr>
              <a:r>
                <a:rPr lang="vi-VN" sz="1400" b="1" kern="1200" noProof="1">
                  <a:solidFill>
                    <a:srgbClr val="06395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Năng lực đánh giá các loại cảm biến; khả năng  thu phát của </a:t>
              </a:r>
              <a:r>
                <a:rPr lang="en-US" sz="1400" b="1" kern="1200" noProof="1">
                  <a:solidFill>
                    <a:srgbClr val="06395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lang="vi-VN" sz="1400" b="1" kern="1200" noProof="1">
                  <a:solidFill>
                    <a:srgbClr val="06395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nten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993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8178714-3803-E346-B8CD-F262FAD6F468}"/>
              </a:ext>
            </a:extLst>
          </p:cNvPr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rgbClr val="9AA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8" name="Rectangle 2"/>
          <p:cNvSpPr/>
          <p:nvPr/>
        </p:nvSpPr>
        <p:spPr>
          <a:xfrm>
            <a:off x="390966" y="945033"/>
            <a:ext cx="99229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mềm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3D </a:t>
            </a:r>
            <a:r>
              <a:rPr lang="en-US" sz="1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kiểu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dáng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CAE, 3Dmax, </a:t>
            </a:r>
            <a:r>
              <a:rPr lang="en-US" sz="1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keyshot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solidwork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Rounded Rectangle 12"/>
          <p:cNvSpPr/>
          <p:nvPr/>
        </p:nvSpPr>
        <p:spPr>
          <a:xfrm>
            <a:off x="390966" y="323140"/>
            <a:ext cx="6385675" cy="374571"/>
          </a:xfrm>
          <a:prstGeom prst="roundRect">
            <a:avLst/>
          </a:prstGeom>
          <a:solidFill>
            <a:srgbClr val="9ACAD3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1600" b="1" noProof="1">
                <a:solidFill>
                  <a:srgbClr val="C130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 lực thiết kế kiểu dáng công nghiệp, cơ khí và kết cấu sản phẩm</a:t>
            </a:r>
          </a:p>
        </p:txBody>
      </p:sp>
      <p:pic>
        <p:nvPicPr>
          <p:cNvPr id="2" name="Ảnh 1"/>
          <p:cNvPicPr>
            <a:picLocks noChangeAspect="1"/>
          </p:cNvPicPr>
          <p:nvPr/>
        </p:nvPicPr>
        <p:blipFill rotWithShape="1">
          <a:blip r:embed="rId2"/>
          <a:srcRect l="16930" r="19009"/>
          <a:stretch/>
        </p:blipFill>
        <p:spPr>
          <a:xfrm>
            <a:off x="4215520" y="1577278"/>
            <a:ext cx="2686050" cy="3144697"/>
          </a:xfrm>
          <a:prstGeom prst="rect">
            <a:avLst/>
          </a:prstGeom>
        </p:spPr>
      </p:pic>
      <p:sp>
        <p:nvSpPr>
          <p:cNvPr id="67" name="Rectangle 18">
            <a:extLst>
              <a:ext uri="{FF2B5EF4-FFF2-40B4-BE49-F238E27FC236}">
                <a16:creationId xmlns:a16="http://schemas.microsoft.com/office/drawing/2014/main" xmlns="" id="{F76FB610-DF1D-468E-A3E6-28E371607EEA}"/>
              </a:ext>
            </a:extLst>
          </p:cNvPr>
          <p:cNvSpPr/>
          <p:nvPr/>
        </p:nvSpPr>
        <p:spPr>
          <a:xfrm>
            <a:off x="767776" y="5021563"/>
            <a:ext cx="2744875" cy="655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kiểu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dáng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RD RL68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76" y="2066547"/>
            <a:ext cx="3165595" cy="2374196"/>
          </a:xfrm>
          <a:prstGeom prst="rect">
            <a:avLst/>
          </a:prstGeom>
        </p:spPr>
      </p:pic>
      <p:pic>
        <p:nvPicPr>
          <p:cNvPr id="4" name="Ảnh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720" y="2066547"/>
            <a:ext cx="3597634" cy="2464040"/>
          </a:xfrm>
          <a:prstGeom prst="rect">
            <a:avLst/>
          </a:prstGeom>
        </p:spPr>
      </p:pic>
      <p:sp>
        <p:nvSpPr>
          <p:cNvPr id="9" name="Rectangle 18">
            <a:extLst>
              <a:ext uri="{FF2B5EF4-FFF2-40B4-BE49-F238E27FC236}">
                <a16:creationId xmlns:a16="http://schemas.microsoft.com/office/drawing/2014/main" xmlns="" id="{F76FB610-DF1D-468E-A3E6-28E371607EEA}"/>
              </a:ext>
            </a:extLst>
          </p:cNvPr>
          <p:cNvSpPr/>
          <p:nvPr/>
        </p:nvSpPr>
        <p:spPr>
          <a:xfrm>
            <a:off x="7924440" y="4978120"/>
            <a:ext cx="2389453" cy="655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RD RL68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xmlns="" id="{F76FB610-DF1D-468E-A3E6-28E371607EEA}"/>
              </a:ext>
            </a:extLst>
          </p:cNvPr>
          <p:cNvSpPr/>
          <p:nvPr/>
        </p:nvSpPr>
        <p:spPr>
          <a:xfrm>
            <a:off x="4660449" y="4991970"/>
            <a:ext cx="2241121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RD RL68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38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8178714-3803-E346-B8CD-F262FAD6F468}"/>
              </a:ext>
            </a:extLst>
          </p:cNvPr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rgbClr val="9AA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8" name="Rectangle 2"/>
          <p:cNvSpPr/>
          <p:nvPr/>
        </p:nvSpPr>
        <p:spPr>
          <a:xfrm>
            <a:off x="393094" y="862425"/>
            <a:ext cx="66836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mềm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3D </a:t>
            </a:r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(CAE)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9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86" y="1884738"/>
            <a:ext cx="1473067" cy="2462892"/>
          </a:xfrm>
          <a:prstGeom prst="rect">
            <a:avLst/>
          </a:prstGeom>
        </p:spPr>
      </p:pic>
      <p:pic>
        <p:nvPicPr>
          <p:cNvPr id="60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1" r="8236"/>
          <a:stretch/>
        </p:blipFill>
        <p:spPr>
          <a:xfrm>
            <a:off x="4382295" y="1775699"/>
            <a:ext cx="1575707" cy="2680970"/>
          </a:xfrm>
          <a:prstGeom prst="rect">
            <a:avLst/>
          </a:prstGeom>
        </p:spPr>
      </p:pic>
      <p:sp>
        <p:nvSpPr>
          <p:cNvPr id="61" name="Rectangle 6"/>
          <p:cNvSpPr/>
          <p:nvPr/>
        </p:nvSpPr>
        <p:spPr>
          <a:xfrm>
            <a:off x="4715475" y="4685339"/>
            <a:ext cx="2693853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tắc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khiển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minh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module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IoT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Rectangle 15">
            <a:extLst>
              <a:ext uri="{FF2B5EF4-FFF2-40B4-BE49-F238E27FC236}">
                <a16:creationId xmlns:a16="http://schemas.microsoft.com/office/drawing/2014/main" xmlns="" id="{294265A1-63C8-47E0-8826-97752C28E708}"/>
              </a:ext>
            </a:extLst>
          </p:cNvPr>
          <p:cNvSpPr/>
          <p:nvPr/>
        </p:nvSpPr>
        <p:spPr>
          <a:xfrm>
            <a:off x="8102625" y="4562060"/>
            <a:ext cx="2946621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M36</a:t>
            </a:r>
          </a:p>
        </p:txBody>
      </p:sp>
      <p:pic>
        <p:nvPicPr>
          <p:cNvPr id="63" name="Picture 17">
            <a:extLst>
              <a:ext uri="{FF2B5EF4-FFF2-40B4-BE49-F238E27FC236}">
                <a16:creationId xmlns:a16="http://schemas.microsoft.com/office/drawing/2014/main" xmlns="" id="{6A88FB58-3300-4D83-8E78-3FAC5AC037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22" y="1996452"/>
            <a:ext cx="3091006" cy="206067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4" name="Rectangle 18">
            <a:extLst>
              <a:ext uri="{FF2B5EF4-FFF2-40B4-BE49-F238E27FC236}">
                <a16:creationId xmlns:a16="http://schemas.microsoft.com/office/drawing/2014/main" xmlns="" id="{F76FB610-DF1D-468E-A3E6-28E371607EEA}"/>
              </a:ext>
            </a:extLst>
          </p:cNvPr>
          <p:cNvSpPr/>
          <p:nvPr/>
        </p:nvSpPr>
        <p:spPr>
          <a:xfrm>
            <a:off x="1244128" y="4690264"/>
            <a:ext cx="2116193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Gateway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5" name="Picture 11">
            <a:extLst>
              <a:ext uri="{FF2B5EF4-FFF2-40B4-BE49-F238E27FC236}">
                <a16:creationId xmlns:a16="http://schemas.microsoft.com/office/drawing/2014/main" xmlns="" id="{5C3CA5D6-D1EA-4C7E-A3C2-A23241D44D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7898" y="1915658"/>
            <a:ext cx="2676076" cy="245097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6" name="Rounded Rectangle 12"/>
          <p:cNvSpPr/>
          <p:nvPr/>
        </p:nvSpPr>
        <p:spPr>
          <a:xfrm>
            <a:off x="390966" y="323140"/>
            <a:ext cx="6292221" cy="374571"/>
          </a:xfrm>
          <a:prstGeom prst="roundRect">
            <a:avLst/>
          </a:prstGeom>
          <a:solidFill>
            <a:srgbClr val="9ACAD3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1600" b="1" noProof="1">
                <a:solidFill>
                  <a:srgbClr val="C130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 lực thiết kế kiểu dáng công nghiệp, cơ khí và kết cấu sản phẩm</a:t>
            </a:r>
          </a:p>
        </p:txBody>
      </p:sp>
    </p:spTree>
    <p:extLst>
      <p:ext uri="{BB962C8B-B14F-4D97-AF65-F5344CB8AC3E}">
        <p14:creationId xmlns:p14="http://schemas.microsoft.com/office/powerpoint/2010/main" val="120872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lor 14">
      <a:dk1>
        <a:srgbClr val="3C3C3C"/>
      </a:dk1>
      <a:lt1>
        <a:srgbClr val="FFFFFF"/>
      </a:lt1>
      <a:dk2>
        <a:srgbClr val="313C41"/>
      </a:dk2>
      <a:lt2>
        <a:srgbClr val="FFFFFF"/>
      </a:lt2>
      <a:accent1>
        <a:srgbClr val="F36F64"/>
      </a:accent1>
      <a:accent2>
        <a:srgbClr val="F2796D"/>
      </a:accent2>
      <a:accent3>
        <a:srgbClr val="F18177"/>
      </a:accent3>
      <a:accent4>
        <a:srgbClr val="F08A81"/>
      </a:accent4>
      <a:accent5>
        <a:srgbClr val="EF928C"/>
      </a:accent5>
      <a:accent6>
        <a:srgbClr val="EF9B97"/>
      </a:accent6>
      <a:hlink>
        <a:srgbClr val="0563C1"/>
      </a:hlink>
      <a:folHlink>
        <a:srgbClr val="954F72"/>
      </a:folHlink>
    </a:clrScheme>
    <a:fontScheme name="Poppins SemiBold &amp; Poppins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5731</TotalTime>
  <Words>1013</Words>
  <Application>Microsoft Office PowerPoint</Application>
  <PresentationFormat>Custom</PresentationFormat>
  <Paragraphs>78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CẢM ƠN!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tkkt</dc:creator>
  <dc:description>9Slide.vn</dc:description>
  <cp:lastModifiedBy>Admin</cp:lastModifiedBy>
  <cp:revision>626</cp:revision>
  <dcterms:created xsi:type="dcterms:W3CDTF">2019-11-26T03:51:14Z</dcterms:created>
  <dcterms:modified xsi:type="dcterms:W3CDTF">2020-10-22T00:48:05Z</dcterms:modified>
  <cp:category>9Slide.vn</cp:category>
</cp:coreProperties>
</file>