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5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2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4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0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5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7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1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7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64C-8200-4063-AC4C-C5721FA1B2C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1356-2310-4AA8-BDF9-93D2A1F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4451" y="226944"/>
            <a:ext cx="10079192" cy="80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PHẦM MỀN TRẢI NGHIỆM 3D THỰC TẾ ẢO DÂN CƯ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51" y="1326081"/>
            <a:ext cx="9839325" cy="55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0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3077029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KV. WC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cách nói cảm ơn thay cho câu Thank you - nsolu.com">
            <a:extLst>
              <a:ext uri="{FF2B5EF4-FFF2-40B4-BE49-F238E27FC236}">
                <a16:creationId xmlns:a16="http://schemas.microsoft.com/office/drawing/2014/main" id="{78E6E8C4-ABC5-4B4B-9113-9334C983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5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365"/>
            <a:ext cx="12192000" cy="6155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TINH NĂNG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TINH NĂNG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365"/>
            <a:ext cx="12192000" cy="61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02763"/>
              </p:ext>
            </p:extLst>
          </p:nvPr>
        </p:nvGraphicFramePr>
        <p:xfrm>
          <a:off x="0" y="0"/>
          <a:ext cx="12192000" cy="6848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122">
                  <a:extLst>
                    <a:ext uri="{9D8B030D-6E8A-4147-A177-3AD203B41FA5}">
                      <a16:colId xmlns:a16="http://schemas.microsoft.com/office/drawing/2014/main" val="1055318531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1297873469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075075095"/>
                    </a:ext>
                  </a:extLst>
                </a:gridCol>
                <a:gridCol w="1404730">
                  <a:extLst>
                    <a:ext uri="{9D8B030D-6E8A-4147-A177-3AD203B41FA5}">
                      <a16:colId xmlns:a16="http://schemas.microsoft.com/office/drawing/2014/main" val="989576627"/>
                    </a:ext>
                  </a:extLst>
                </a:gridCol>
                <a:gridCol w="1643270">
                  <a:extLst>
                    <a:ext uri="{9D8B030D-6E8A-4147-A177-3AD203B41FA5}">
                      <a16:colId xmlns:a16="http://schemas.microsoft.com/office/drawing/2014/main" val="721487374"/>
                    </a:ext>
                  </a:extLst>
                </a:gridCol>
                <a:gridCol w="4627014">
                  <a:extLst>
                    <a:ext uri="{9D8B030D-6E8A-4147-A177-3AD203B41FA5}">
                      <a16:colId xmlns:a16="http://schemas.microsoft.com/office/drawing/2014/main" val="2697468129"/>
                    </a:ext>
                  </a:extLst>
                </a:gridCol>
                <a:gridCol w="1468986">
                  <a:extLst>
                    <a:ext uri="{9D8B030D-6E8A-4147-A177-3AD203B41FA5}">
                      <a16:colId xmlns:a16="http://schemas.microsoft.com/office/drawing/2014/main" val="1057917631"/>
                    </a:ext>
                  </a:extLst>
                </a:gridCol>
              </a:tblGrid>
              <a:tr h="8216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vi-VN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hình trải nghiệm showroom 3D về Nhà ở chung cư</a:t>
                      </a:r>
                      <a:br>
                        <a:rPr lang="vi-VN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(Kịch bản kỹ thuật chiếu sáng)</a:t>
                      </a:r>
                      <a:endParaRPr lang="vi-VN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76532"/>
                  </a:ext>
                </a:extLst>
              </a:tr>
              <a:tr h="5131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năng trải nghiệm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tả chi tiết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 thuật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488106"/>
                  </a:ext>
                </a:extLst>
              </a:tr>
              <a:tr h="427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trí đèn trong không gian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 bản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794281"/>
                  </a:ext>
                </a:extLst>
              </a:tr>
              <a:tr h="6475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 P.Khách</a:t>
                      </a:r>
                      <a:b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(P.khách</a:t>
                      </a:r>
                      <a:b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sảnh)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Cường độ: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Màu sắc: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Thay thế:</a:t>
                      </a:r>
                      <a:endParaRPr lang="vi-V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 độ: 100%; 50%; 30%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sắc: vàng, trắng, trung tính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 thế: Kiểu dáng đèn, phân bố ánh sáng</a:t>
                      </a:r>
                      <a:endParaRPr lang="vi-V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Hệ thống đèn LED downlight (9W/7W) chạy viền BLE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Khu vực sảnh: bước vào nhà đèn sáng downlight cảm biến và sáng 100%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Trải nghiệm màu sắc (tham khảo shwoorm)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Kịch bản 1 - Chiếu sáng đạt chuẩn:  đèn sáng  trắng (6500K) /70% 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Kịch bản 2 - Sum họp gia đình: đèn ánh sáng vàng (3500-4000K)/ 50%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Kịch bản 3 - Tiếp khách: Rèm kéo ra 50%, đèn sáng trắng(6500K)/ 100%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Kịch bản 4 - Giải trí, thư giãn: đèn downlight tắt,  đèn chùm tắt, led dây sáng 30%, vàng (2700K). . Tivi bật. Rèm Đóng.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Kịch bản 5- Sinh nhật: Downlight tắt, đèn led hắttrần bật RGB , Đèm chùm bật RGB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Kịch bản 6- OFF: Tất cả thiết bị  khu vực phòng khách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Trải nghiệm cường độ ánh sáng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KB1: đèn hắt T5/ LED dây giảm độ sáng còn 50% , đèn khác tắt (khi xem ti vi)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KB2: ánh sáng giảm còn 30%, đổi màu (khi thư giãn)</a:t>
                      </a:r>
                      <a:endParaRPr lang="vi-V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Phong cách: hiện đại (bắc âu): tông trắng, ít đồ đạc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550010"/>
                  </a:ext>
                </a:extLst>
              </a:tr>
              <a:tr h="647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Hắt trần: LED Dây RGB</a:t>
                      </a:r>
                      <a:endParaRPr lang="da-DK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13999"/>
                  </a:ext>
                </a:extLst>
              </a:tr>
              <a:tr h="1441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Chung/ trang trí: đèn LED ốp trần (BLE,WF, Đèn chùm trang trí)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23925"/>
                  </a:ext>
                </a:extLst>
              </a:tr>
              <a:tr h="2349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Đèn downlight cảm biến 7W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9" marR="8439" marT="84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78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36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14007"/>
              </p:ext>
            </p:extLst>
          </p:nvPr>
        </p:nvGraphicFramePr>
        <p:xfrm>
          <a:off x="0" y="0"/>
          <a:ext cx="12191999" cy="6780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398">
                  <a:extLst>
                    <a:ext uri="{9D8B030D-6E8A-4147-A177-3AD203B41FA5}">
                      <a16:colId xmlns:a16="http://schemas.microsoft.com/office/drawing/2014/main" val="2698793064"/>
                    </a:ext>
                  </a:extLst>
                </a:gridCol>
                <a:gridCol w="896714">
                  <a:extLst>
                    <a:ext uri="{9D8B030D-6E8A-4147-A177-3AD203B41FA5}">
                      <a16:colId xmlns:a16="http://schemas.microsoft.com/office/drawing/2014/main" val="574945177"/>
                    </a:ext>
                  </a:extLst>
                </a:gridCol>
                <a:gridCol w="1137621">
                  <a:extLst>
                    <a:ext uri="{9D8B030D-6E8A-4147-A177-3AD203B41FA5}">
                      <a16:colId xmlns:a16="http://schemas.microsoft.com/office/drawing/2014/main" val="373331198"/>
                    </a:ext>
                  </a:extLst>
                </a:gridCol>
                <a:gridCol w="1699742">
                  <a:extLst>
                    <a:ext uri="{9D8B030D-6E8A-4147-A177-3AD203B41FA5}">
                      <a16:colId xmlns:a16="http://schemas.microsoft.com/office/drawing/2014/main" val="2774230116"/>
                    </a:ext>
                  </a:extLst>
                </a:gridCol>
                <a:gridCol w="1927265">
                  <a:extLst>
                    <a:ext uri="{9D8B030D-6E8A-4147-A177-3AD203B41FA5}">
                      <a16:colId xmlns:a16="http://schemas.microsoft.com/office/drawing/2014/main" val="4190273228"/>
                    </a:ext>
                  </a:extLst>
                </a:gridCol>
                <a:gridCol w="4259274">
                  <a:extLst>
                    <a:ext uri="{9D8B030D-6E8A-4147-A177-3AD203B41FA5}">
                      <a16:colId xmlns:a16="http://schemas.microsoft.com/office/drawing/2014/main" val="150292365"/>
                    </a:ext>
                  </a:extLst>
                </a:gridCol>
                <a:gridCol w="1468985">
                  <a:extLst>
                    <a:ext uri="{9D8B030D-6E8A-4147-A177-3AD203B41FA5}">
                      <a16:colId xmlns:a16="http://schemas.microsoft.com/office/drawing/2014/main" val="1177948569"/>
                    </a:ext>
                  </a:extLst>
                </a:gridCol>
              </a:tblGrid>
              <a:tr h="57035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vi-VN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hình trải nghiệm showroom 3D về Nhà ở chung cư</a:t>
                      </a:r>
                      <a:br>
                        <a:rPr lang="vi-VN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(Kịch bản kỹ thuật chiếu sáng)</a:t>
                      </a:r>
                      <a:endParaRPr lang="vi-VN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4823"/>
                  </a:ext>
                </a:extLst>
              </a:tr>
              <a:tr h="2376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năng trải nghiệm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tả chi tiết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 thuật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603776"/>
                  </a:ext>
                </a:extLst>
              </a:tr>
              <a:tr h="397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trí đèn trong không gian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 bản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829938"/>
                  </a:ext>
                </a:extLst>
              </a:tr>
              <a:tr h="9268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 bếp </a:t>
                      </a:r>
                      <a:b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(Bếp; bàn ăn)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Cường độ: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Màu sắc: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Thay thế:</a:t>
                      </a:r>
                      <a:endParaRPr lang="vi-V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 độ: 100%; 50%;30%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sắc: vàng, trắng, trung tính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 thế: Kiểu dáng đèn, phân bố ánh sáng</a:t>
                      </a:r>
                      <a:endParaRPr lang="vi-V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Đèn LED downlight 7W BLE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(có 01 đèn lưu điện)</a:t>
                      </a:r>
                      <a:endParaRPr lang="vi-V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Trải nghiệm màu sắc 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Kịch bản 1-Chiếu sáng đạt chuẩn:  Đén trần sáng50%, bóng thả và hắt trần tắt hết 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Khu vực 2- Ăn uống: Đèn downlight bàn ăn sáng 100%/4500K , các khu vực nấu ăn sáng 30%/4500K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Kịch bản 3 - Nấu ăn : khu vực gian bếp sáng 100%/6500K , khu vực gian ăn ngoài 30%/6500K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Kịch bản 4 - Thư giãn, giải trí : Tracklight, đèn thả bàn ăn sáng 30%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Kịch bản 5- Sinh nhật: Tracklight,  thả bàn ăn đổi màu RGB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Kịch bản 6 - OFF: Tắt tất cả thiết bị khu vực bếp</a:t>
                      </a:r>
                      <a:endParaRPr lang="vi-V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Phong cách: hiện đại (bắc âu): tông trắng, ít đồ đạc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65089"/>
                  </a:ext>
                </a:extLst>
              </a:tr>
              <a:tr h="617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Đèn LED Downlight Xoay góc BLE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569123"/>
                  </a:ext>
                </a:extLst>
              </a:tr>
              <a:tr h="1313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Đèn thả bàn ăn (lắp bóng Bulb BLE)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20878"/>
                  </a:ext>
                </a:extLst>
              </a:tr>
              <a:tr h="1325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Công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Cường độ: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Thay thế:</a:t>
                      </a:r>
                      <a:endParaRPr lang="vi-V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 độ: tự động sáng, tự động  bật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 thế: Kiểu dáng đèn</a:t>
                      </a:r>
                      <a:endParaRPr lang="vi-V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Đèn ốp trần tròn cảm biến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đến gần đèn tự động sáng, sau đó đèn tự động tắt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Phong cách: hiện đại (bắc âu): tông trắng, ít đồ đạc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46822"/>
                  </a:ext>
                </a:extLst>
              </a:tr>
              <a:tr h="712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 sinh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b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Màu sắc:</a:t>
                      </a:r>
                      <a:b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2.Thay thế: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 : Trắng</a:t>
                      </a:r>
                      <a:b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 thế: Kiểu dáng đèn, phân bố quang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Đèn LED Downlight SMT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Trải nghiệm màu sắc</a:t>
                      </a:r>
                      <a:b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cửa: Đèn chiếu sáng gương tự động sáng</a:t>
                      </a:r>
                      <a:endParaRPr lang="vi-V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Phong cách: hiện đại (bắc âu): tông trắng, ít đồ đạc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01772"/>
                  </a:ext>
                </a:extLst>
              </a:tr>
              <a:tr h="677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Đèn gương + Cảm biến BLE</a:t>
                      </a:r>
                      <a:endParaRPr lang="vi-V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9" marR="8269" marT="82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057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97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946400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KHÁCH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8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946400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KV. ĂN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3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3077029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P. NGỦ MATTER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3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3077029" cy="70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P. NGỦ CỦA BÉ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56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368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</dc:creator>
  <cp:lastModifiedBy>quy</cp:lastModifiedBy>
  <cp:revision>12</cp:revision>
  <dcterms:created xsi:type="dcterms:W3CDTF">2021-09-13T09:29:22Z</dcterms:created>
  <dcterms:modified xsi:type="dcterms:W3CDTF">2021-09-13T09:54:33Z</dcterms:modified>
</cp:coreProperties>
</file>